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6.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8.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3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0.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41.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ags/tag1.xml" ContentType="application/vnd.openxmlformats-officedocument.presentationml.tags+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5" r:id="rId1"/>
    <p:sldMasterId id="2147483707" r:id="rId2"/>
  </p:sldMasterIdLst>
  <p:notesMasterIdLst>
    <p:notesMasterId r:id="rId73"/>
  </p:notesMasterIdLst>
  <p:sldIdLst>
    <p:sldId id="635" r:id="rId3"/>
    <p:sldId id="258" r:id="rId4"/>
    <p:sldId id="308" r:id="rId5"/>
    <p:sldId id="305" r:id="rId6"/>
    <p:sldId id="323" r:id="rId7"/>
    <p:sldId id="643" r:id="rId8"/>
    <p:sldId id="636" r:id="rId9"/>
    <p:sldId id="349" r:id="rId10"/>
    <p:sldId id="644" r:id="rId11"/>
    <p:sldId id="624" r:id="rId12"/>
    <p:sldId id="304" r:id="rId13"/>
    <p:sldId id="262" r:id="rId14"/>
    <p:sldId id="645" r:id="rId15"/>
    <p:sldId id="627" r:id="rId16"/>
    <p:sldId id="618" r:id="rId17"/>
    <p:sldId id="344" r:id="rId18"/>
    <p:sldId id="646" r:id="rId19"/>
    <p:sldId id="625" r:id="rId20"/>
    <p:sldId id="291" r:id="rId21"/>
    <p:sldId id="640" r:id="rId22"/>
    <p:sldId id="639" r:id="rId23"/>
    <p:sldId id="641" r:id="rId24"/>
    <p:sldId id="638" r:id="rId25"/>
    <p:sldId id="319" r:id="rId26"/>
    <p:sldId id="290" r:id="rId27"/>
    <p:sldId id="269" r:id="rId28"/>
    <p:sldId id="276" r:id="rId29"/>
    <p:sldId id="271" r:id="rId30"/>
    <p:sldId id="261" r:id="rId31"/>
    <p:sldId id="318" r:id="rId32"/>
    <p:sldId id="274" r:id="rId33"/>
    <p:sldId id="317" r:id="rId34"/>
    <p:sldId id="334" r:id="rId35"/>
    <p:sldId id="301" r:id="rId36"/>
    <p:sldId id="268" r:id="rId37"/>
    <p:sldId id="330" r:id="rId38"/>
    <p:sldId id="293" r:id="rId39"/>
    <p:sldId id="333" r:id="rId40"/>
    <p:sldId id="331" r:id="rId41"/>
    <p:sldId id="335" r:id="rId42"/>
    <p:sldId id="338" r:id="rId43"/>
    <p:sldId id="270" r:id="rId44"/>
    <p:sldId id="289" r:id="rId45"/>
    <p:sldId id="324" r:id="rId46"/>
    <p:sldId id="300" r:id="rId47"/>
    <p:sldId id="275" r:id="rId48"/>
    <p:sldId id="302" r:id="rId49"/>
    <p:sldId id="277" r:id="rId50"/>
    <p:sldId id="310" r:id="rId51"/>
    <p:sldId id="303" r:id="rId52"/>
    <p:sldId id="294" r:id="rId53"/>
    <p:sldId id="320" r:id="rId54"/>
    <p:sldId id="321" r:id="rId55"/>
    <p:sldId id="337" r:id="rId56"/>
    <p:sldId id="648" r:id="rId57"/>
    <p:sldId id="292" r:id="rId58"/>
    <p:sldId id="264" r:id="rId59"/>
    <p:sldId id="265" r:id="rId60"/>
    <p:sldId id="296" r:id="rId61"/>
    <p:sldId id="295" r:id="rId62"/>
    <p:sldId id="311" r:id="rId63"/>
    <p:sldId id="312" r:id="rId64"/>
    <p:sldId id="313" r:id="rId65"/>
    <p:sldId id="314" r:id="rId66"/>
    <p:sldId id="316" r:id="rId67"/>
    <p:sldId id="637" r:id="rId68"/>
    <p:sldId id="647" r:id="rId69"/>
    <p:sldId id="649" r:id="rId70"/>
    <p:sldId id="1723" r:id="rId71"/>
    <p:sldId id="1728" r:id="rId72"/>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素材" id="{548E6020-DE2C-4A43-8C4A-E92BE1952416}">
          <p14:sldIdLst>
            <p14:sldId id="635"/>
            <p14:sldId id="258"/>
            <p14:sldId id="308"/>
            <p14:sldId id="305"/>
            <p14:sldId id="323"/>
            <p14:sldId id="643"/>
            <p14:sldId id="636"/>
            <p14:sldId id="349"/>
            <p14:sldId id="644"/>
            <p14:sldId id="624"/>
            <p14:sldId id="304"/>
            <p14:sldId id="262"/>
            <p14:sldId id="645"/>
            <p14:sldId id="627"/>
            <p14:sldId id="618"/>
            <p14:sldId id="344"/>
            <p14:sldId id="646"/>
            <p14:sldId id="625"/>
            <p14:sldId id="291"/>
            <p14:sldId id="640"/>
            <p14:sldId id="639"/>
            <p14:sldId id="641"/>
            <p14:sldId id="638"/>
            <p14:sldId id="319"/>
            <p14:sldId id="290"/>
            <p14:sldId id="269"/>
            <p14:sldId id="276"/>
            <p14:sldId id="271"/>
            <p14:sldId id="261"/>
            <p14:sldId id="318"/>
            <p14:sldId id="274"/>
            <p14:sldId id="317"/>
            <p14:sldId id="334"/>
            <p14:sldId id="301"/>
            <p14:sldId id="268"/>
            <p14:sldId id="330"/>
            <p14:sldId id="293"/>
            <p14:sldId id="333"/>
            <p14:sldId id="331"/>
            <p14:sldId id="335"/>
            <p14:sldId id="338"/>
            <p14:sldId id="270"/>
            <p14:sldId id="289"/>
            <p14:sldId id="324"/>
            <p14:sldId id="300"/>
            <p14:sldId id="275"/>
            <p14:sldId id="302"/>
            <p14:sldId id="277"/>
            <p14:sldId id="310"/>
            <p14:sldId id="303"/>
            <p14:sldId id="294"/>
            <p14:sldId id="320"/>
            <p14:sldId id="321"/>
            <p14:sldId id="337"/>
            <p14:sldId id="648"/>
            <p14:sldId id="292"/>
            <p14:sldId id="264"/>
            <p14:sldId id="265"/>
            <p14:sldId id="296"/>
            <p14:sldId id="295"/>
            <p14:sldId id="311"/>
            <p14:sldId id="312"/>
            <p14:sldId id="313"/>
            <p14:sldId id="314"/>
            <p14:sldId id="316"/>
            <p14:sldId id="637"/>
            <p14:sldId id="647"/>
            <p14:sldId id="649"/>
            <p14:sldId id="1723"/>
            <p14:sldId id="1728"/>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杨 伟洲" initials="杨" lastIdx="1" clrIdx="0">
    <p:extLst>
      <p:ext uri="{19B8F6BF-5375-455C-9EA6-DF929625EA0E}">
        <p15:presenceInfo xmlns:p15="http://schemas.microsoft.com/office/powerpoint/2012/main" userId="42218d51efea374b" providerId="Windows Live"/>
      </p:ext>
    </p:extLst>
  </p:cmAuthor>
  <p:cmAuthor id="2" name="Fish Zheng" initials="FZ" lastIdx="1" clrIdx="1">
    <p:extLst>
      <p:ext uri="{19B8F6BF-5375-455C-9EA6-DF929625EA0E}">
        <p15:presenceInfo xmlns:p15="http://schemas.microsoft.com/office/powerpoint/2012/main" userId="784d355a392b2c5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9A0001"/>
    <a:srgbClr val="BFBFBF"/>
    <a:srgbClr val="CEAB6E"/>
    <a:srgbClr val="A6A6A6"/>
    <a:srgbClr val="B1B1B1"/>
    <a:srgbClr val="063771"/>
    <a:srgbClr val="222A35"/>
    <a:srgbClr val="A23341"/>
    <a:srgbClr val="DCDCDC"/>
    <a:srgbClr val="40404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7134" autoAdjust="0"/>
    <p:restoredTop sz="96580" autoAdjust="0"/>
  </p:normalViewPr>
  <p:slideViewPr>
    <p:cSldViewPr snapToGrid="0">
      <p:cViewPr varScale="1">
        <p:scale>
          <a:sx n="61" d="100"/>
          <a:sy n="61" d="100"/>
        </p:scale>
        <p:origin x="102" y="582"/>
      </p:cViewPr>
      <p:guideLst/>
    </p:cSldViewPr>
  </p:slideViewPr>
  <p:outlineViewPr>
    <p:cViewPr>
      <p:scale>
        <a:sx n="33" d="100"/>
        <a:sy n="33" d="100"/>
      </p:scale>
      <p:origin x="0" y="0"/>
    </p:cViewPr>
  </p:outlineViewPr>
  <p:notesTextViewPr>
    <p:cViewPr>
      <p:scale>
        <a:sx n="75" d="100"/>
        <a:sy n="75" d="100"/>
      </p:scale>
      <p:origin x="0" y="0"/>
    </p:cViewPr>
  </p:notesTextViewPr>
  <p:sorterViewPr>
    <p:cViewPr>
      <p:scale>
        <a:sx n="66" d="100"/>
        <a:sy n="66" d="100"/>
      </p:scale>
      <p:origin x="0" y="-4118"/>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commentAuthors" Target="commentAuthor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notesMaster" Target="notesMasters/notesMaster1.xml"/><Relationship Id="rId78"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bg1">
                <a:lumMod val="85000"/>
              </a:schemeClr>
            </a:solidFill>
            <a:ln>
              <a:noFill/>
            </a:ln>
            <a:effectLst/>
          </c:spPr>
          <c:invertIfNegative val="0"/>
          <c:dPt>
            <c:idx val="7"/>
            <c:invertIfNegative val="0"/>
            <c:bubble3D val="0"/>
            <c:spPr>
              <a:solidFill>
                <a:srgbClr val="9A0001"/>
              </a:solidFill>
              <a:ln>
                <a:noFill/>
              </a:ln>
              <a:effectLst/>
            </c:spPr>
            <c:extLst>
              <c:ext xmlns:c16="http://schemas.microsoft.com/office/drawing/2014/chart" uri="{C3380CC4-5D6E-409C-BE32-E72D297353CC}">
                <c16:uniqueId val="{00000001-CCF2-410F-BD53-C5BD93877A0E}"/>
              </c:ext>
            </c:extLst>
          </c:dPt>
          <c:dLbls>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Sheet1!$A$2:$A$9</c:f>
              <c:numCache>
                <c:formatCode>General</c:formatCode>
                <c:ptCount val="8"/>
                <c:pt idx="0">
                  <c:v>2009</c:v>
                </c:pt>
                <c:pt idx="1">
                  <c:v>2010</c:v>
                </c:pt>
                <c:pt idx="2">
                  <c:v>2011</c:v>
                </c:pt>
                <c:pt idx="3">
                  <c:v>2012</c:v>
                </c:pt>
                <c:pt idx="4">
                  <c:v>2013</c:v>
                </c:pt>
                <c:pt idx="5">
                  <c:v>2014</c:v>
                </c:pt>
                <c:pt idx="6">
                  <c:v>2015</c:v>
                </c:pt>
                <c:pt idx="7">
                  <c:v>2016</c:v>
                </c:pt>
              </c:numCache>
            </c:numRef>
          </c:cat>
          <c:val>
            <c:numRef>
              <c:f>Sheet1!$B$2:$B$9</c:f>
              <c:numCache>
                <c:formatCode>General</c:formatCode>
                <c:ptCount val="8"/>
                <c:pt idx="0">
                  <c:v>4.3</c:v>
                </c:pt>
                <c:pt idx="1">
                  <c:v>2.5</c:v>
                </c:pt>
                <c:pt idx="2">
                  <c:v>3.5</c:v>
                </c:pt>
                <c:pt idx="3">
                  <c:v>4.5</c:v>
                </c:pt>
                <c:pt idx="4">
                  <c:v>7</c:v>
                </c:pt>
                <c:pt idx="5">
                  <c:v>9</c:v>
                </c:pt>
                <c:pt idx="6">
                  <c:v>10</c:v>
                </c:pt>
                <c:pt idx="7">
                  <c:v>12</c:v>
                </c:pt>
              </c:numCache>
            </c:numRef>
          </c:val>
          <c:extLst>
            <c:ext xmlns:c16="http://schemas.microsoft.com/office/drawing/2014/chart" uri="{C3380CC4-5D6E-409C-BE32-E72D297353CC}">
              <c16:uniqueId val="{00000002-CCF2-410F-BD53-C5BD93877A0E}"/>
            </c:ext>
          </c:extLst>
        </c:ser>
        <c:dLbls>
          <c:showLegendKey val="0"/>
          <c:showVal val="0"/>
          <c:showCatName val="0"/>
          <c:showSerName val="0"/>
          <c:showPercent val="0"/>
          <c:showBubbleSize val="0"/>
        </c:dLbls>
        <c:gapWidth val="126"/>
        <c:overlap val="-27"/>
        <c:axId val="-672014224"/>
        <c:axId val="-671997904"/>
      </c:barChart>
      <c:catAx>
        <c:axId val="-672014224"/>
        <c:scaling>
          <c:orientation val="minMax"/>
        </c:scaling>
        <c:delete val="0"/>
        <c:axPos val="b"/>
        <c:numFmt formatCode="General" sourceLinked="1"/>
        <c:majorTickMark val="none"/>
        <c:minorTickMark val="none"/>
        <c:tickLblPos val="nextTo"/>
        <c:spPr>
          <a:noFill/>
          <a:ln w="9525" cap="flat" cmpd="sng" algn="ctr">
            <a:solidFill>
              <a:schemeClr val="bg1">
                <a:lumMod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crossAx val="-671997904"/>
        <c:crosses val="autoZero"/>
        <c:auto val="1"/>
        <c:lblAlgn val="ctr"/>
        <c:lblOffset val="100"/>
        <c:noMultiLvlLbl val="0"/>
      </c:catAx>
      <c:valAx>
        <c:axId val="-671997904"/>
        <c:scaling>
          <c:orientation val="minMax"/>
        </c:scaling>
        <c:delete val="1"/>
        <c:axPos val="l"/>
        <c:numFmt formatCode="General" sourceLinked="1"/>
        <c:majorTickMark val="none"/>
        <c:minorTickMark val="none"/>
        <c:tickLblPos val="nextTo"/>
        <c:crossAx val="-672014224"/>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系列 1</c:v>
                </c:pt>
              </c:strCache>
            </c:strRef>
          </c:tx>
          <c:spPr>
            <a:solidFill>
              <a:srgbClr val="B1B1B1"/>
            </a:solidFill>
            <a:ln>
              <a:noFill/>
            </a:ln>
            <a:effectLst/>
          </c:spPr>
          <c:invertIfNegative val="0"/>
          <c:cat>
            <c:strRef>
              <c:f>Sheet1!$A$2:$A$9</c:f>
              <c:strCache>
                <c:ptCount val="8"/>
                <c:pt idx="0">
                  <c:v>类别 1</c:v>
                </c:pt>
                <c:pt idx="1">
                  <c:v>类别 2</c:v>
                </c:pt>
                <c:pt idx="2">
                  <c:v>类别 3</c:v>
                </c:pt>
                <c:pt idx="3">
                  <c:v>类别 4</c:v>
                </c:pt>
                <c:pt idx="4">
                  <c:v>类别 5</c:v>
                </c:pt>
                <c:pt idx="5">
                  <c:v>类别 6</c:v>
                </c:pt>
                <c:pt idx="6">
                  <c:v>类别 7</c:v>
                </c:pt>
                <c:pt idx="7">
                  <c:v>类别 8</c:v>
                </c:pt>
              </c:strCache>
            </c:strRef>
          </c:cat>
          <c:val>
            <c:numRef>
              <c:f>Sheet1!$B$2:$B$9</c:f>
              <c:numCache>
                <c:formatCode>General</c:formatCode>
                <c:ptCount val="8"/>
                <c:pt idx="0">
                  <c:v>4.3</c:v>
                </c:pt>
                <c:pt idx="1">
                  <c:v>2.5</c:v>
                </c:pt>
                <c:pt idx="2">
                  <c:v>3.5</c:v>
                </c:pt>
                <c:pt idx="3">
                  <c:v>4.5</c:v>
                </c:pt>
                <c:pt idx="4">
                  <c:v>4.3</c:v>
                </c:pt>
                <c:pt idx="5">
                  <c:v>2.5</c:v>
                </c:pt>
                <c:pt idx="6">
                  <c:v>3.5</c:v>
                </c:pt>
                <c:pt idx="7">
                  <c:v>4.5</c:v>
                </c:pt>
              </c:numCache>
            </c:numRef>
          </c:val>
          <c:extLst>
            <c:ext xmlns:c16="http://schemas.microsoft.com/office/drawing/2014/chart" uri="{C3380CC4-5D6E-409C-BE32-E72D297353CC}">
              <c16:uniqueId val="{00000000-BBBC-434E-80CD-079E5CE0FD07}"/>
            </c:ext>
          </c:extLst>
        </c:ser>
        <c:ser>
          <c:idx val="1"/>
          <c:order val="1"/>
          <c:tx>
            <c:strRef>
              <c:f>Sheet1!$C$1</c:f>
              <c:strCache>
                <c:ptCount val="1"/>
                <c:pt idx="0">
                  <c:v>系列 2</c:v>
                </c:pt>
              </c:strCache>
            </c:strRef>
          </c:tx>
          <c:spPr>
            <a:solidFill>
              <a:srgbClr val="9A0001"/>
            </a:solidFill>
            <a:ln>
              <a:noFill/>
            </a:ln>
            <a:effectLst/>
          </c:spPr>
          <c:invertIfNegative val="0"/>
          <c:cat>
            <c:strRef>
              <c:f>Sheet1!$A$2:$A$9</c:f>
              <c:strCache>
                <c:ptCount val="8"/>
                <c:pt idx="0">
                  <c:v>类别 1</c:v>
                </c:pt>
                <c:pt idx="1">
                  <c:v>类别 2</c:v>
                </c:pt>
                <c:pt idx="2">
                  <c:v>类别 3</c:v>
                </c:pt>
                <c:pt idx="3">
                  <c:v>类别 4</c:v>
                </c:pt>
                <c:pt idx="4">
                  <c:v>类别 5</c:v>
                </c:pt>
                <c:pt idx="5">
                  <c:v>类别 6</c:v>
                </c:pt>
                <c:pt idx="6">
                  <c:v>类别 7</c:v>
                </c:pt>
                <c:pt idx="7">
                  <c:v>类别 8</c:v>
                </c:pt>
              </c:strCache>
            </c:strRef>
          </c:cat>
          <c:val>
            <c:numRef>
              <c:f>Sheet1!$C$2:$C$9</c:f>
              <c:numCache>
                <c:formatCode>General</c:formatCode>
                <c:ptCount val="8"/>
                <c:pt idx="0">
                  <c:v>2.4</c:v>
                </c:pt>
                <c:pt idx="1">
                  <c:v>4.4000000000000004</c:v>
                </c:pt>
                <c:pt idx="2">
                  <c:v>1.8</c:v>
                </c:pt>
                <c:pt idx="3">
                  <c:v>2.8</c:v>
                </c:pt>
                <c:pt idx="4">
                  <c:v>2.4</c:v>
                </c:pt>
                <c:pt idx="5">
                  <c:v>4.4000000000000004</c:v>
                </c:pt>
                <c:pt idx="6">
                  <c:v>1.8</c:v>
                </c:pt>
                <c:pt idx="7">
                  <c:v>2.8</c:v>
                </c:pt>
              </c:numCache>
            </c:numRef>
          </c:val>
          <c:extLst>
            <c:ext xmlns:c16="http://schemas.microsoft.com/office/drawing/2014/chart" uri="{C3380CC4-5D6E-409C-BE32-E72D297353CC}">
              <c16:uniqueId val="{00000001-BBBC-434E-80CD-079E5CE0FD07}"/>
            </c:ext>
          </c:extLst>
        </c:ser>
        <c:dLbls>
          <c:showLegendKey val="0"/>
          <c:showVal val="0"/>
          <c:showCatName val="0"/>
          <c:showSerName val="0"/>
          <c:showPercent val="0"/>
          <c:showBubbleSize val="0"/>
        </c:dLbls>
        <c:gapWidth val="240"/>
        <c:overlap val="100"/>
        <c:axId val="1752247391"/>
        <c:axId val="157600799"/>
      </c:barChart>
      <c:catAx>
        <c:axId val="175224739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crossAx val="157600799"/>
        <c:crosses val="autoZero"/>
        <c:auto val="1"/>
        <c:lblAlgn val="ctr"/>
        <c:lblOffset val="100"/>
        <c:noMultiLvlLbl val="0"/>
      </c:catAx>
      <c:valAx>
        <c:axId val="15760079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75224739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4915068981319379E-2"/>
          <c:y val="0.17587106249086004"/>
          <c:w val="0.9111749793895153"/>
          <c:h val="0.7547852376680062"/>
        </c:manualLayout>
      </c:layout>
      <c:lineChart>
        <c:grouping val="standard"/>
        <c:varyColors val="0"/>
        <c:ser>
          <c:idx val="0"/>
          <c:order val="0"/>
          <c:tx>
            <c:strRef>
              <c:f>Sheet1!$B$1</c:f>
              <c:strCache>
                <c:ptCount val="1"/>
                <c:pt idx="0">
                  <c:v>图例A</c:v>
                </c:pt>
              </c:strCache>
            </c:strRef>
          </c:tx>
          <c:spPr>
            <a:ln w="28575" cap="rnd">
              <a:solidFill>
                <a:srgbClr val="9A0001"/>
              </a:solidFill>
              <a:round/>
            </a:ln>
            <a:effectLst/>
          </c:spPr>
          <c:marker>
            <c:symbol val="none"/>
          </c:marker>
          <c:cat>
            <c:numRef>
              <c:f>Sheet1!$A$2:$A$8</c:f>
              <c:numCache>
                <c:formatCode>General</c:formatCode>
                <c:ptCount val="7"/>
                <c:pt idx="0">
                  <c:v>2010</c:v>
                </c:pt>
                <c:pt idx="1">
                  <c:v>2011</c:v>
                </c:pt>
                <c:pt idx="2">
                  <c:v>2012</c:v>
                </c:pt>
                <c:pt idx="3">
                  <c:v>2013</c:v>
                </c:pt>
                <c:pt idx="4">
                  <c:v>2014</c:v>
                </c:pt>
                <c:pt idx="5">
                  <c:v>2015</c:v>
                </c:pt>
                <c:pt idx="6">
                  <c:v>2016</c:v>
                </c:pt>
              </c:numCache>
            </c:numRef>
          </c:cat>
          <c:val>
            <c:numRef>
              <c:f>Sheet1!$B$2:$B$8</c:f>
              <c:numCache>
                <c:formatCode>General</c:formatCode>
                <c:ptCount val="7"/>
                <c:pt idx="0">
                  <c:v>220</c:v>
                </c:pt>
                <c:pt idx="1">
                  <c:v>184</c:v>
                </c:pt>
                <c:pt idx="2">
                  <c:v>512</c:v>
                </c:pt>
                <c:pt idx="3">
                  <c:v>2318</c:v>
                </c:pt>
                <c:pt idx="4">
                  <c:v>184</c:v>
                </c:pt>
                <c:pt idx="5">
                  <c:v>620</c:v>
                </c:pt>
                <c:pt idx="6">
                  <c:v>783</c:v>
                </c:pt>
              </c:numCache>
            </c:numRef>
          </c:val>
          <c:smooth val="0"/>
          <c:extLst>
            <c:ext xmlns:c16="http://schemas.microsoft.com/office/drawing/2014/chart" uri="{C3380CC4-5D6E-409C-BE32-E72D297353CC}">
              <c16:uniqueId val="{00000000-D1E0-4BBB-87E9-548F6C872C55}"/>
            </c:ext>
          </c:extLst>
        </c:ser>
        <c:ser>
          <c:idx val="1"/>
          <c:order val="1"/>
          <c:tx>
            <c:strRef>
              <c:f>Sheet1!$C$1</c:f>
              <c:strCache>
                <c:ptCount val="1"/>
                <c:pt idx="0">
                  <c:v>图例B</c:v>
                </c:pt>
              </c:strCache>
            </c:strRef>
          </c:tx>
          <c:spPr>
            <a:ln w="28575" cap="rnd">
              <a:solidFill>
                <a:srgbClr val="A6A6A6"/>
              </a:solidFill>
              <a:round/>
            </a:ln>
            <a:effectLst/>
          </c:spPr>
          <c:marker>
            <c:symbol val="none"/>
          </c:marker>
          <c:cat>
            <c:numRef>
              <c:f>Sheet1!$A$2:$A$8</c:f>
              <c:numCache>
                <c:formatCode>General</c:formatCode>
                <c:ptCount val="7"/>
                <c:pt idx="0">
                  <c:v>2010</c:v>
                </c:pt>
                <c:pt idx="1">
                  <c:v>2011</c:v>
                </c:pt>
                <c:pt idx="2">
                  <c:v>2012</c:v>
                </c:pt>
                <c:pt idx="3">
                  <c:v>2013</c:v>
                </c:pt>
                <c:pt idx="4">
                  <c:v>2014</c:v>
                </c:pt>
                <c:pt idx="5">
                  <c:v>2015</c:v>
                </c:pt>
                <c:pt idx="6">
                  <c:v>2016</c:v>
                </c:pt>
              </c:numCache>
            </c:numRef>
          </c:cat>
          <c:val>
            <c:numRef>
              <c:f>Sheet1!$C$2:$C$8</c:f>
              <c:numCache>
                <c:formatCode>General</c:formatCode>
                <c:ptCount val="7"/>
                <c:pt idx="0">
                  <c:v>198</c:v>
                </c:pt>
                <c:pt idx="1">
                  <c:v>730</c:v>
                </c:pt>
                <c:pt idx="2">
                  <c:v>96</c:v>
                </c:pt>
                <c:pt idx="3">
                  <c:v>549</c:v>
                </c:pt>
                <c:pt idx="4">
                  <c:v>198</c:v>
                </c:pt>
                <c:pt idx="5">
                  <c:v>850</c:v>
                </c:pt>
                <c:pt idx="6">
                  <c:v>250</c:v>
                </c:pt>
              </c:numCache>
            </c:numRef>
          </c:val>
          <c:smooth val="0"/>
          <c:extLst>
            <c:ext xmlns:c16="http://schemas.microsoft.com/office/drawing/2014/chart" uri="{C3380CC4-5D6E-409C-BE32-E72D297353CC}">
              <c16:uniqueId val="{00000001-D1E0-4BBB-87E9-548F6C872C55}"/>
            </c:ext>
          </c:extLst>
        </c:ser>
        <c:dLbls>
          <c:showLegendKey val="0"/>
          <c:showVal val="0"/>
          <c:showCatName val="0"/>
          <c:showSerName val="0"/>
          <c:showPercent val="0"/>
          <c:showBubbleSize val="0"/>
        </c:dLbls>
        <c:smooth val="0"/>
        <c:axId val="784827024"/>
        <c:axId val="784828992"/>
      </c:lineChart>
      <c:catAx>
        <c:axId val="784827024"/>
        <c:scaling>
          <c:orientation val="minMax"/>
        </c:scaling>
        <c:delete val="0"/>
        <c:axPos val="b"/>
        <c:numFmt formatCode="General" sourceLinked="1"/>
        <c:majorTickMark val="none"/>
        <c:minorTickMark val="none"/>
        <c:tickLblPos val="nextTo"/>
        <c:spPr>
          <a:noFill/>
          <a:ln w="9525" cap="flat" cmpd="sng" algn="ctr">
            <a:solidFill>
              <a:schemeClr val="bg1">
                <a:lumMod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crossAx val="784828992"/>
        <c:crosses val="autoZero"/>
        <c:auto val="1"/>
        <c:lblAlgn val="ctr"/>
        <c:lblOffset val="100"/>
        <c:noMultiLvlLbl val="0"/>
      </c:catAx>
      <c:valAx>
        <c:axId val="784828992"/>
        <c:scaling>
          <c:orientation val="minMax"/>
        </c:scaling>
        <c:delete val="0"/>
        <c:axPos val="l"/>
        <c:majorGridlines>
          <c:spPr>
            <a:ln w="6350" cap="flat" cmpd="sng" algn="ctr">
              <a:solidFill>
                <a:schemeClr val="bg1">
                  <a:lumMod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crossAx val="784827024"/>
        <c:crosses val="autoZero"/>
        <c:crossBetween val="between"/>
      </c:valAx>
      <c:spPr>
        <a:noFill/>
        <a:ln>
          <a:noFill/>
        </a:ln>
        <a:effectLst/>
      </c:spPr>
    </c:plotArea>
    <c:legend>
      <c:legendPos val="r"/>
      <c:layout>
        <c:manualLayout>
          <c:xMode val="edge"/>
          <c:yMode val="edge"/>
          <c:x val="0"/>
          <c:y val="1.8715686177526735E-2"/>
          <c:w val="0.21514616031664266"/>
          <c:h val="0.12083510569893854"/>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系列 1</c:v>
                </c:pt>
              </c:strCache>
            </c:strRef>
          </c:tx>
          <c:spPr>
            <a:ln w="28575" cap="rnd">
              <a:solidFill>
                <a:schemeClr val="accent1"/>
              </a:solidFill>
              <a:round/>
            </a:ln>
            <a:effectLst/>
          </c:spPr>
          <c:marker>
            <c:symbol val="circle"/>
            <c:size val="5"/>
            <c:spPr>
              <a:solidFill>
                <a:schemeClr val="accent1"/>
              </a:solidFill>
              <a:ln w="76200">
                <a:solidFill>
                  <a:schemeClr val="accent1"/>
                </a:solidFill>
              </a:ln>
              <a:effectLst/>
            </c:spPr>
          </c:marker>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4601-419B-8CAA-4A1676945D0B}"/>
            </c:ext>
          </c:extLst>
        </c:ser>
        <c:ser>
          <c:idx val="1"/>
          <c:order val="1"/>
          <c:tx>
            <c:strRef>
              <c:f>Sheet1!$C$1</c:f>
              <c:strCache>
                <c:ptCount val="1"/>
                <c:pt idx="0">
                  <c:v>系列 2</c:v>
                </c:pt>
              </c:strCache>
            </c:strRef>
          </c:tx>
          <c:spPr>
            <a:ln w="28575" cap="rnd">
              <a:solidFill>
                <a:schemeClr val="bg1">
                  <a:lumMod val="65000"/>
                </a:schemeClr>
              </a:solidFill>
              <a:round/>
            </a:ln>
            <a:effectLst/>
          </c:spPr>
          <c:marker>
            <c:symbol val="circle"/>
            <c:size val="5"/>
            <c:spPr>
              <a:solidFill>
                <a:srgbClr val="A6A6A6"/>
              </a:solidFill>
              <a:ln w="88900">
                <a:solidFill>
                  <a:schemeClr val="bg1">
                    <a:lumMod val="50000"/>
                  </a:schemeClr>
                </a:solidFill>
              </a:ln>
              <a:effectLst/>
            </c:spPr>
          </c:marker>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4601-419B-8CAA-4A1676945D0B}"/>
            </c:ext>
          </c:extLst>
        </c:ser>
        <c:dLbls>
          <c:showLegendKey val="0"/>
          <c:showVal val="0"/>
          <c:showCatName val="0"/>
          <c:showSerName val="0"/>
          <c:showPercent val="0"/>
          <c:showBubbleSize val="0"/>
        </c:dLbls>
        <c:marker val="1"/>
        <c:smooth val="0"/>
        <c:axId val="1679968559"/>
        <c:axId val="1958549775"/>
      </c:lineChart>
      <c:catAx>
        <c:axId val="16799685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crossAx val="1958549775"/>
        <c:crosses val="autoZero"/>
        <c:auto val="1"/>
        <c:lblAlgn val="ctr"/>
        <c:lblOffset val="100"/>
        <c:noMultiLvlLbl val="0"/>
      </c:catAx>
      <c:valAx>
        <c:axId val="1958549775"/>
        <c:scaling>
          <c:orientation val="minMax"/>
          <c:min val="1"/>
        </c:scaling>
        <c:delete val="1"/>
        <c:axPos val="l"/>
        <c:majorGridlines>
          <c:spPr>
            <a:ln w="9525" cap="flat" cmpd="sng" algn="ctr">
              <a:solidFill>
                <a:schemeClr val="bg1">
                  <a:lumMod val="95000"/>
                </a:schemeClr>
              </a:solidFill>
              <a:round/>
            </a:ln>
            <a:effectLst/>
          </c:spPr>
        </c:majorGridlines>
        <c:numFmt formatCode="General" sourceLinked="1"/>
        <c:majorTickMark val="none"/>
        <c:minorTickMark val="none"/>
        <c:tickLblPos val="nextTo"/>
        <c:crossAx val="167996855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chemeClr val="accent1"/>
            </a:solidFill>
            <a:ln>
              <a:noFill/>
            </a:ln>
            <a:effectLst/>
          </c:spPr>
          <c:invertIfNegative val="0"/>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EF59-4D74-8AFE-4ECE51B425EE}"/>
            </c:ext>
          </c:extLst>
        </c:ser>
        <c:ser>
          <c:idx val="2"/>
          <c:order val="1"/>
          <c:tx>
            <c:strRef>
              <c:f>Sheet1!$D$1</c:f>
              <c:strCache>
                <c:ptCount val="1"/>
                <c:pt idx="0">
                  <c:v>系列 3</c:v>
                </c:pt>
              </c:strCache>
            </c:strRef>
          </c:tx>
          <c:spPr>
            <a:solidFill>
              <a:schemeClr val="bg1">
                <a:lumMod val="75000"/>
              </a:schemeClr>
            </a:solid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1-EF59-4D74-8AFE-4ECE51B425EE}"/>
            </c:ext>
          </c:extLst>
        </c:ser>
        <c:dLbls>
          <c:showLegendKey val="0"/>
          <c:showVal val="0"/>
          <c:showCatName val="0"/>
          <c:showSerName val="0"/>
          <c:showPercent val="0"/>
          <c:showBubbleSize val="0"/>
        </c:dLbls>
        <c:gapWidth val="182"/>
        <c:axId val="986570191"/>
        <c:axId val="1526565519"/>
      </c:barChart>
      <c:catAx>
        <c:axId val="986570191"/>
        <c:scaling>
          <c:orientation val="minMax"/>
        </c:scaling>
        <c:delete val="0"/>
        <c:axPos val="l"/>
        <c:majorGridlines>
          <c:spPr>
            <a:ln w="6350" cap="flat" cmpd="sng" algn="ctr">
              <a:solidFill>
                <a:schemeClr val="bg1">
                  <a:lumMod val="9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crossAx val="1526565519"/>
        <c:crosses val="autoZero"/>
        <c:auto val="1"/>
        <c:lblAlgn val="ctr"/>
        <c:lblOffset val="100"/>
        <c:noMultiLvlLbl val="0"/>
      </c:catAx>
      <c:valAx>
        <c:axId val="1526565519"/>
        <c:scaling>
          <c:orientation val="minMax"/>
        </c:scaling>
        <c:delete val="1"/>
        <c:axPos val="b"/>
        <c:majorGridlines>
          <c:spPr>
            <a:ln w="6350" cap="flat" cmpd="sng" algn="ctr">
              <a:solidFill>
                <a:schemeClr val="bg1">
                  <a:lumMod val="95000"/>
                </a:schemeClr>
              </a:solidFill>
              <a:round/>
            </a:ln>
            <a:effectLst/>
          </c:spPr>
        </c:majorGridlines>
        <c:numFmt formatCode="General" sourceLinked="1"/>
        <c:majorTickMark val="none"/>
        <c:minorTickMark val="none"/>
        <c:tickLblPos val="nextTo"/>
        <c:crossAx val="986570191"/>
        <c:crosses val="autoZero"/>
        <c:crossBetween val="between"/>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71604372486511"/>
          <c:y val="3.75641743719832E-2"/>
          <c:w val="0.47373006958998648"/>
          <c:h val="0.83608360274043692"/>
        </c:manualLayout>
      </c:layout>
      <c:pieChart>
        <c:varyColors val="1"/>
        <c:ser>
          <c:idx val="0"/>
          <c:order val="0"/>
          <c:tx>
            <c:strRef>
              <c:f>Sheet1!$B$1</c:f>
              <c:strCache>
                <c:ptCount val="1"/>
                <c:pt idx="0">
                  <c:v>销售额</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49E6-4CE9-B512-9B43BF6E7B5A}"/>
              </c:ext>
            </c:extLst>
          </c:dPt>
          <c:dPt>
            <c:idx val="1"/>
            <c:bubble3D val="0"/>
            <c:spPr>
              <a:solidFill>
                <a:schemeClr val="bg1">
                  <a:lumMod val="95000"/>
                </a:schemeClr>
              </a:solidFill>
              <a:ln w="19050">
                <a:solidFill>
                  <a:schemeClr val="lt1"/>
                </a:solidFill>
              </a:ln>
              <a:effectLst/>
            </c:spPr>
            <c:extLst>
              <c:ext xmlns:c16="http://schemas.microsoft.com/office/drawing/2014/chart" uri="{C3380CC4-5D6E-409C-BE32-E72D297353CC}">
                <c16:uniqueId val="{00000002-9096-4408-9188-60181964D8E3}"/>
              </c:ext>
            </c:extLst>
          </c:dPt>
          <c:dPt>
            <c:idx val="2"/>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3-9096-4408-9188-60181964D8E3}"/>
              </c:ext>
            </c:extLst>
          </c:dPt>
          <c:dPt>
            <c:idx val="3"/>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4-9096-4408-9188-60181964D8E3}"/>
              </c:ext>
            </c:extLst>
          </c:dPt>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9096-4408-9188-60181964D8E3}"/>
            </c:ext>
          </c:extLst>
        </c:ser>
        <c:dLbls>
          <c:showLegendKey val="0"/>
          <c:showVal val="0"/>
          <c:showCatName val="0"/>
          <c:showSerName val="0"/>
          <c:showPercent val="0"/>
          <c:showBubbleSize val="0"/>
          <c:showLeaderLines val="1"/>
        </c:dLbls>
        <c:firstSliceAng val="0"/>
      </c:pieChart>
      <c:spPr>
        <a:noFill/>
        <a:ln>
          <a:noFill/>
        </a:ln>
        <a:effectLst/>
      </c:spPr>
    </c:plotArea>
    <c:legend>
      <c:legendPos val="r"/>
      <c:layout>
        <c:manualLayout>
          <c:xMode val="edge"/>
          <c:yMode val="edge"/>
          <c:x val="0.20316631695956541"/>
          <c:y val="0.91585033378874625"/>
          <c:w val="0.50871505036574505"/>
          <c:h val="8.414965984430140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0"/>
          <c:order val="0"/>
          <c:tx>
            <c:strRef>
              <c:f>Sheet1!$B$1</c:f>
              <c:strCache>
                <c:ptCount val="1"/>
                <c:pt idx="0">
                  <c:v>系列 1</c:v>
                </c:pt>
              </c:strCache>
            </c:strRef>
          </c:tx>
          <c:spPr>
            <a:solidFill>
              <a:schemeClr val="bg1">
                <a:lumMod val="85000"/>
              </a:schemeClr>
            </a:solidFill>
            <a:ln>
              <a:noFill/>
            </a:ln>
            <a:effectLst/>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extLst>
            <c:ext xmlns:c16="http://schemas.microsoft.com/office/drawing/2014/chart" uri="{C3380CC4-5D6E-409C-BE32-E72D297353CC}">
              <c16:uniqueId val="{00000000-0185-4337-A14D-D82ED5F84ED6}"/>
            </c:ext>
          </c:extLst>
        </c:ser>
        <c:ser>
          <c:idx val="1"/>
          <c:order val="1"/>
          <c:tx>
            <c:strRef>
              <c:f>Sheet1!$C$1</c:f>
              <c:strCache>
                <c:ptCount val="1"/>
                <c:pt idx="0">
                  <c:v>系列 2</c:v>
                </c:pt>
              </c:strCache>
            </c:strRef>
          </c:tx>
          <c:spPr>
            <a:solidFill>
              <a:srgbClr val="9A0001"/>
            </a:solidFill>
            <a:ln>
              <a:noFill/>
            </a:ln>
            <a:effectLst/>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extLst>
            <c:ext xmlns:c16="http://schemas.microsoft.com/office/drawing/2014/chart" uri="{C3380CC4-5D6E-409C-BE32-E72D297353CC}">
              <c16:uniqueId val="{00000001-0185-4337-A14D-D82ED5F84ED6}"/>
            </c:ext>
          </c:extLst>
        </c:ser>
        <c:dLbls>
          <c:showLegendKey val="0"/>
          <c:showVal val="0"/>
          <c:showCatName val="0"/>
          <c:showSerName val="0"/>
          <c:showPercent val="0"/>
          <c:showBubbleSize val="0"/>
        </c:dLbls>
        <c:axId val="110135471"/>
        <c:axId val="1758611295"/>
      </c:areaChart>
      <c:dateAx>
        <c:axId val="110135471"/>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crossAx val="1758611295"/>
        <c:crosses val="autoZero"/>
        <c:auto val="1"/>
        <c:lblOffset val="100"/>
        <c:baseTimeUnit val="days"/>
      </c:dateAx>
      <c:valAx>
        <c:axId val="1758611295"/>
        <c:scaling>
          <c:orientation val="minMax"/>
        </c:scaling>
        <c:delete val="1"/>
        <c:axPos val="l"/>
        <c:numFmt formatCode="General" sourceLinked="1"/>
        <c:majorTickMark val="none"/>
        <c:minorTickMark val="none"/>
        <c:tickLblPos val="nextTo"/>
        <c:crossAx val="110135471"/>
        <c:crosses val="autoZero"/>
        <c:crossBetween val="midCat"/>
      </c:valAx>
      <c:spPr>
        <a:noFill/>
        <a:ln>
          <a:noFill/>
        </a:ln>
        <a:effectLst/>
      </c:spPr>
    </c:plotArea>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chemeClr val="accent1"/>
            </a:solidFill>
            <a:ln>
              <a:noFill/>
            </a:ln>
            <a:effectLst/>
          </c:spPr>
          <c:invertIfNegative val="0"/>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E1E2-459D-A5CC-52C3381EB136}"/>
            </c:ext>
          </c:extLst>
        </c:ser>
        <c:ser>
          <c:idx val="2"/>
          <c:order val="1"/>
          <c:tx>
            <c:strRef>
              <c:f>Sheet1!$D$1</c:f>
              <c:strCache>
                <c:ptCount val="1"/>
                <c:pt idx="0">
                  <c:v>系列 3</c:v>
                </c:pt>
              </c:strCache>
            </c:strRef>
          </c:tx>
          <c:spPr>
            <a:solidFill>
              <a:schemeClr val="bg1">
                <a:lumMod val="75000"/>
              </a:schemeClr>
            </a:solid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E1E2-459D-A5CC-52C3381EB136}"/>
            </c:ext>
          </c:extLst>
        </c:ser>
        <c:dLbls>
          <c:showLegendKey val="0"/>
          <c:showVal val="0"/>
          <c:showCatName val="0"/>
          <c:showSerName val="0"/>
          <c:showPercent val="0"/>
          <c:showBubbleSize val="0"/>
        </c:dLbls>
        <c:gapWidth val="182"/>
        <c:axId val="986570191"/>
        <c:axId val="1526565519"/>
      </c:barChart>
      <c:catAx>
        <c:axId val="98657019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crossAx val="1526565519"/>
        <c:crosses val="autoZero"/>
        <c:auto val="1"/>
        <c:lblAlgn val="ctr"/>
        <c:lblOffset val="100"/>
        <c:noMultiLvlLbl val="0"/>
      </c:catAx>
      <c:valAx>
        <c:axId val="1526565519"/>
        <c:scaling>
          <c:orientation val="minMax"/>
        </c:scaling>
        <c:delete val="1"/>
        <c:axPos val="b"/>
        <c:numFmt formatCode="General" sourceLinked="1"/>
        <c:majorTickMark val="none"/>
        <c:minorTickMark val="none"/>
        <c:tickLblPos val="nextTo"/>
        <c:crossAx val="986570191"/>
        <c:crosses val="autoZero"/>
        <c:crossBetween val="between"/>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latin typeface="Arial" panose="020B0604020202020204" pitchFamily="34" charset="0"/>
          <a:ea typeface="Microsoft YaHei" panose="020B0503020204020204" pitchFamily="34" charset="-122"/>
          <a:cs typeface="+mn-ea"/>
          <a:sym typeface="Arial" panose="020B0604020202020204" pitchFamily="34" charset="0"/>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A399999-22BB-4EB1-820B-6F546983B52B}" type="datetimeFigureOut">
              <a:rPr lang="zh-CN" altLang="en-US" smtClean="0"/>
              <a:t>2019/4/13 Saturday</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2A75D99-2AE7-49F1-BB03-59E2BF5579C1}" type="slidenum">
              <a:rPr lang="zh-CN" altLang="en-US" smtClean="0"/>
              <a:t>‹#›</a:t>
            </a:fld>
            <a:endParaRPr lang="zh-CN" altLang="en-US"/>
          </a:p>
        </p:txBody>
      </p:sp>
    </p:spTree>
    <p:extLst>
      <p:ext uri="{BB962C8B-B14F-4D97-AF65-F5344CB8AC3E}">
        <p14:creationId xmlns:p14="http://schemas.microsoft.com/office/powerpoint/2010/main" val="227186907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a:t>
            </a:fld>
            <a:endParaRPr lang="zh-CN" altLang="en-US"/>
          </a:p>
        </p:txBody>
      </p:sp>
    </p:spTree>
    <p:extLst>
      <p:ext uri="{BB962C8B-B14F-4D97-AF65-F5344CB8AC3E}">
        <p14:creationId xmlns:p14="http://schemas.microsoft.com/office/powerpoint/2010/main" val="11612549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10</a:t>
            </a:fld>
            <a:endParaRPr lang="zh-CN" altLang="en-US"/>
          </a:p>
        </p:txBody>
      </p:sp>
    </p:spTree>
    <p:extLst>
      <p:ext uri="{BB962C8B-B14F-4D97-AF65-F5344CB8AC3E}">
        <p14:creationId xmlns:p14="http://schemas.microsoft.com/office/powerpoint/2010/main" val="25361798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11</a:t>
            </a:fld>
            <a:endParaRPr lang="zh-CN" altLang="en-US"/>
          </a:p>
        </p:txBody>
      </p:sp>
    </p:spTree>
    <p:extLst>
      <p:ext uri="{BB962C8B-B14F-4D97-AF65-F5344CB8AC3E}">
        <p14:creationId xmlns:p14="http://schemas.microsoft.com/office/powerpoint/2010/main" val="31600802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12</a:t>
            </a:fld>
            <a:endParaRPr lang="zh-CN" altLang="en-US"/>
          </a:p>
        </p:txBody>
      </p:sp>
    </p:spTree>
    <p:extLst>
      <p:ext uri="{BB962C8B-B14F-4D97-AF65-F5344CB8AC3E}">
        <p14:creationId xmlns:p14="http://schemas.microsoft.com/office/powerpoint/2010/main" val="183884856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13</a:t>
            </a:fld>
            <a:endParaRPr lang="zh-CN" altLang="en-US"/>
          </a:p>
        </p:txBody>
      </p:sp>
    </p:spTree>
    <p:extLst>
      <p:ext uri="{BB962C8B-B14F-4D97-AF65-F5344CB8AC3E}">
        <p14:creationId xmlns:p14="http://schemas.microsoft.com/office/powerpoint/2010/main" val="288385503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14</a:t>
            </a:fld>
            <a:endParaRPr lang="zh-CN" altLang="en-US"/>
          </a:p>
        </p:txBody>
      </p:sp>
    </p:spTree>
    <p:extLst>
      <p:ext uri="{BB962C8B-B14F-4D97-AF65-F5344CB8AC3E}">
        <p14:creationId xmlns:p14="http://schemas.microsoft.com/office/powerpoint/2010/main" val="230539260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15</a:t>
            </a:fld>
            <a:endParaRPr lang="zh-CN" altLang="en-US"/>
          </a:p>
        </p:txBody>
      </p:sp>
    </p:spTree>
    <p:extLst>
      <p:ext uri="{BB962C8B-B14F-4D97-AF65-F5344CB8AC3E}">
        <p14:creationId xmlns:p14="http://schemas.microsoft.com/office/powerpoint/2010/main" val="39494805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16</a:t>
            </a:fld>
            <a:endParaRPr lang="zh-CN" altLang="en-US"/>
          </a:p>
        </p:txBody>
      </p:sp>
    </p:spTree>
    <p:extLst>
      <p:ext uri="{BB962C8B-B14F-4D97-AF65-F5344CB8AC3E}">
        <p14:creationId xmlns:p14="http://schemas.microsoft.com/office/powerpoint/2010/main" val="30440082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17</a:t>
            </a:fld>
            <a:endParaRPr lang="zh-CN" altLang="en-US"/>
          </a:p>
        </p:txBody>
      </p:sp>
    </p:spTree>
    <p:extLst>
      <p:ext uri="{BB962C8B-B14F-4D97-AF65-F5344CB8AC3E}">
        <p14:creationId xmlns:p14="http://schemas.microsoft.com/office/powerpoint/2010/main" val="125986404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18</a:t>
            </a:fld>
            <a:endParaRPr lang="zh-CN" altLang="en-US"/>
          </a:p>
        </p:txBody>
      </p:sp>
    </p:spTree>
    <p:extLst>
      <p:ext uri="{BB962C8B-B14F-4D97-AF65-F5344CB8AC3E}">
        <p14:creationId xmlns:p14="http://schemas.microsoft.com/office/powerpoint/2010/main" val="5878057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19</a:t>
            </a:fld>
            <a:endParaRPr lang="zh-CN" altLang="en-US"/>
          </a:p>
        </p:txBody>
      </p:sp>
    </p:spTree>
    <p:extLst>
      <p:ext uri="{BB962C8B-B14F-4D97-AF65-F5344CB8AC3E}">
        <p14:creationId xmlns:p14="http://schemas.microsoft.com/office/powerpoint/2010/main" val="23337748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a:t>
            </a:fld>
            <a:endParaRPr lang="zh-CN" altLang="en-US"/>
          </a:p>
        </p:txBody>
      </p:sp>
    </p:spTree>
    <p:extLst>
      <p:ext uri="{BB962C8B-B14F-4D97-AF65-F5344CB8AC3E}">
        <p14:creationId xmlns:p14="http://schemas.microsoft.com/office/powerpoint/2010/main" val="25073475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20</a:t>
            </a:fld>
            <a:endParaRPr lang="zh-CN" altLang="en-US"/>
          </a:p>
        </p:txBody>
      </p:sp>
    </p:spTree>
    <p:extLst>
      <p:ext uri="{BB962C8B-B14F-4D97-AF65-F5344CB8AC3E}">
        <p14:creationId xmlns:p14="http://schemas.microsoft.com/office/powerpoint/2010/main" val="128768522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21</a:t>
            </a:fld>
            <a:endParaRPr lang="zh-CN" altLang="en-US"/>
          </a:p>
        </p:txBody>
      </p:sp>
    </p:spTree>
    <p:extLst>
      <p:ext uri="{BB962C8B-B14F-4D97-AF65-F5344CB8AC3E}">
        <p14:creationId xmlns:p14="http://schemas.microsoft.com/office/powerpoint/2010/main" val="15562312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22</a:t>
            </a:fld>
            <a:endParaRPr lang="zh-CN" altLang="en-US"/>
          </a:p>
        </p:txBody>
      </p:sp>
    </p:spTree>
    <p:extLst>
      <p:ext uri="{BB962C8B-B14F-4D97-AF65-F5344CB8AC3E}">
        <p14:creationId xmlns:p14="http://schemas.microsoft.com/office/powerpoint/2010/main" val="13800553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23</a:t>
            </a:fld>
            <a:endParaRPr lang="zh-CN" altLang="en-US"/>
          </a:p>
        </p:txBody>
      </p:sp>
    </p:spTree>
    <p:extLst>
      <p:ext uri="{BB962C8B-B14F-4D97-AF65-F5344CB8AC3E}">
        <p14:creationId xmlns:p14="http://schemas.microsoft.com/office/powerpoint/2010/main" val="355028401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24</a:t>
            </a:fld>
            <a:endParaRPr lang="zh-CN" altLang="en-US"/>
          </a:p>
        </p:txBody>
      </p:sp>
    </p:spTree>
    <p:extLst>
      <p:ext uri="{BB962C8B-B14F-4D97-AF65-F5344CB8AC3E}">
        <p14:creationId xmlns:p14="http://schemas.microsoft.com/office/powerpoint/2010/main" val="230785187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25</a:t>
            </a:fld>
            <a:endParaRPr lang="zh-CN" altLang="en-US"/>
          </a:p>
        </p:txBody>
      </p:sp>
    </p:spTree>
    <p:extLst>
      <p:ext uri="{BB962C8B-B14F-4D97-AF65-F5344CB8AC3E}">
        <p14:creationId xmlns:p14="http://schemas.microsoft.com/office/powerpoint/2010/main" val="17260018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26</a:t>
            </a:fld>
            <a:endParaRPr lang="zh-CN" altLang="en-US"/>
          </a:p>
        </p:txBody>
      </p:sp>
    </p:spTree>
    <p:extLst>
      <p:ext uri="{BB962C8B-B14F-4D97-AF65-F5344CB8AC3E}">
        <p14:creationId xmlns:p14="http://schemas.microsoft.com/office/powerpoint/2010/main" val="2975943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27</a:t>
            </a:fld>
            <a:endParaRPr lang="zh-CN" altLang="en-US"/>
          </a:p>
        </p:txBody>
      </p:sp>
    </p:spTree>
    <p:extLst>
      <p:ext uri="{BB962C8B-B14F-4D97-AF65-F5344CB8AC3E}">
        <p14:creationId xmlns:p14="http://schemas.microsoft.com/office/powerpoint/2010/main" val="182527010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28</a:t>
            </a:fld>
            <a:endParaRPr lang="zh-CN" altLang="en-US"/>
          </a:p>
        </p:txBody>
      </p:sp>
    </p:spTree>
    <p:extLst>
      <p:ext uri="{BB962C8B-B14F-4D97-AF65-F5344CB8AC3E}">
        <p14:creationId xmlns:p14="http://schemas.microsoft.com/office/powerpoint/2010/main" val="40093604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29</a:t>
            </a:fld>
            <a:endParaRPr lang="zh-CN" altLang="en-US"/>
          </a:p>
        </p:txBody>
      </p:sp>
    </p:spTree>
    <p:extLst>
      <p:ext uri="{BB962C8B-B14F-4D97-AF65-F5344CB8AC3E}">
        <p14:creationId xmlns:p14="http://schemas.microsoft.com/office/powerpoint/2010/main" val="35720011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a:t>
            </a:fld>
            <a:endParaRPr lang="zh-CN" altLang="en-US"/>
          </a:p>
        </p:txBody>
      </p:sp>
    </p:spTree>
    <p:extLst>
      <p:ext uri="{BB962C8B-B14F-4D97-AF65-F5344CB8AC3E}">
        <p14:creationId xmlns:p14="http://schemas.microsoft.com/office/powerpoint/2010/main" val="371629672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30</a:t>
            </a:fld>
            <a:endParaRPr lang="zh-CN" altLang="en-US"/>
          </a:p>
        </p:txBody>
      </p:sp>
    </p:spTree>
    <p:extLst>
      <p:ext uri="{BB962C8B-B14F-4D97-AF65-F5344CB8AC3E}">
        <p14:creationId xmlns:p14="http://schemas.microsoft.com/office/powerpoint/2010/main" val="152322161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31</a:t>
            </a:fld>
            <a:endParaRPr lang="zh-CN" altLang="en-US"/>
          </a:p>
        </p:txBody>
      </p:sp>
    </p:spTree>
    <p:extLst>
      <p:ext uri="{BB962C8B-B14F-4D97-AF65-F5344CB8AC3E}">
        <p14:creationId xmlns:p14="http://schemas.microsoft.com/office/powerpoint/2010/main" val="382943870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32</a:t>
            </a:fld>
            <a:endParaRPr lang="zh-CN" altLang="en-US"/>
          </a:p>
        </p:txBody>
      </p:sp>
    </p:spTree>
    <p:extLst>
      <p:ext uri="{BB962C8B-B14F-4D97-AF65-F5344CB8AC3E}">
        <p14:creationId xmlns:p14="http://schemas.microsoft.com/office/powerpoint/2010/main" val="159231245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33</a:t>
            </a:fld>
            <a:endParaRPr lang="zh-CN" altLang="en-US"/>
          </a:p>
        </p:txBody>
      </p:sp>
    </p:spTree>
    <p:extLst>
      <p:ext uri="{BB962C8B-B14F-4D97-AF65-F5344CB8AC3E}">
        <p14:creationId xmlns:p14="http://schemas.microsoft.com/office/powerpoint/2010/main" val="174670020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34</a:t>
            </a:fld>
            <a:endParaRPr lang="zh-CN" altLang="en-US"/>
          </a:p>
        </p:txBody>
      </p:sp>
    </p:spTree>
    <p:extLst>
      <p:ext uri="{BB962C8B-B14F-4D97-AF65-F5344CB8AC3E}">
        <p14:creationId xmlns:p14="http://schemas.microsoft.com/office/powerpoint/2010/main" val="20281317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35</a:t>
            </a:fld>
            <a:endParaRPr lang="zh-CN" altLang="en-US"/>
          </a:p>
        </p:txBody>
      </p:sp>
    </p:spTree>
    <p:extLst>
      <p:ext uri="{BB962C8B-B14F-4D97-AF65-F5344CB8AC3E}">
        <p14:creationId xmlns:p14="http://schemas.microsoft.com/office/powerpoint/2010/main" val="205459236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36</a:t>
            </a:fld>
            <a:endParaRPr lang="zh-CN" altLang="en-US"/>
          </a:p>
        </p:txBody>
      </p:sp>
    </p:spTree>
    <p:extLst>
      <p:ext uri="{BB962C8B-B14F-4D97-AF65-F5344CB8AC3E}">
        <p14:creationId xmlns:p14="http://schemas.microsoft.com/office/powerpoint/2010/main" val="106388785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37</a:t>
            </a:fld>
            <a:endParaRPr lang="zh-CN" altLang="en-US"/>
          </a:p>
        </p:txBody>
      </p:sp>
    </p:spTree>
    <p:extLst>
      <p:ext uri="{BB962C8B-B14F-4D97-AF65-F5344CB8AC3E}">
        <p14:creationId xmlns:p14="http://schemas.microsoft.com/office/powerpoint/2010/main" val="247705467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38</a:t>
            </a:fld>
            <a:endParaRPr lang="zh-CN" altLang="en-US"/>
          </a:p>
        </p:txBody>
      </p:sp>
    </p:spTree>
    <p:extLst>
      <p:ext uri="{BB962C8B-B14F-4D97-AF65-F5344CB8AC3E}">
        <p14:creationId xmlns:p14="http://schemas.microsoft.com/office/powerpoint/2010/main" val="39309583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39</a:t>
            </a:fld>
            <a:endParaRPr lang="zh-CN" altLang="en-US"/>
          </a:p>
        </p:txBody>
      </p:sp>
    </p:spTree>
    <p:extLst>
      <p:ext uri="{BB962C8B-B14F-4D97-AF65-F5344CB8AC3E}">
        <p14:creationId xmlns:p14="http://schemas.microsoft.com/office/powerpoint/2010/main" val="429047904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4</a:t>
            </a:fld>
            <a:endParaRPr lang="zh-CN" altLang="en-US"/>
          </a:p>
        </p:txBody>
      </p:sp>
    </p:spTree>
    <p:extLst>
      <p:ext uri="{BB962C8B-B14F-4D97-AF65-F5344CB8AC3E}">
        <p14:creationId xmlns:p14="http://schemas.microsoft.com/office/powerpoint/2010/main" val="402119164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40</a:t>
            </a:fld>
            <a:endParaRPr lang="zh-CN" altLang="en-US"/>
          </a:p>
        </p:txBody>
      </p:sp>
    </p:spTree>
    <p:extLst>
      <p:ext uri="{BB962C8B-B14F-4D97-AF65-F5344CB8AC3E}">
        <p14:creationId xmlns:p14="http://schemas.microsoft.com/office/powerpoint/2010/main" val="32159067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41</a:t>
            </a:fld>
            <a:endParaRPr lang="zh-CN" altLang="en-US"/>
          </a:p>
        </p:txBody>
      </p:sp>
    </p:spTree>
    <p:extLst>
      <p:ext uri="{BB962C8B-B14F-4D97-AF65-F5344CB8AC3E}">
        <p14:creationId xmlns:p14="http://schemas.microsoft.com/office/powerpoint/2010/main" val="147419662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42</a:t>
            </a:fld>
            <a:endParaRPr lang="zh-CN" altLang="en-US"/>
          </a:p>
        </p:txBody>
      </p:sp>
    </p:spTree>
    <p:extLst>
      <p:ext uri="{BB962C8B-B14F-4D97-AF65-F5344CB8AC3E}">
        <p14:creationId xmlns:p14="http://schemas.microsoft.com/office/powerpoint/2010/main" val="217463498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43</a:t>
            </a:fld>
            <a:endParaRPr lang="zh-CN" altLang="en-US"/>
          </a:p>
        </p:txBody>
      </p:sp>
    </p:spTree>
    <p:extLst>
      <p:ext uri="{BB962C8B-B14F-4D97-AF65-F5344CB8AC3E}">
        <p14:creationId xmlns:p14="http://schemas.microsoft.com/office/powerpoint/2010/main" val="323058220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44</a:t>
            </a:fld>
            <a:endParaRPr lang="zh-CN" altLang="en-US"/>
          </a:p>
        </p:txBody>
      </p:sp>
    </p:spTree>
    <p:extLst>
      <p:ext uri="{BB962C8B-B14F-4D97-AF65-F5344CB8AC3E}">
        <p14:creationId xmlns:p14="http://schemas.microsoft.com/office/powerpoint/2010/main" val="224344544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45</a:t>
            </a:fld>
            <a:endParaRPr lang="zh-CN" altLang="en-US"/>
          </a:p>
        </p:txBody>
      </p:sp>
    </p:spTree>
    <p:extLst>
      <p:ext uri="{BB962C8B-B14F-4D97-AF65-F5344CB8AC3E}">
        <p14:creationId xmlns:p14="http://schemas.microsoft.com/office/powerpoint/2010/main" val="137847359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46</a:t>
            </a:fld>
            <a:endParaRPr lang="zh-CN" altLang="en-US"/>
          </a:p>
        </p:txBody>
      </p:sp>
    </p:spTree>
    <p:extLst>
      <p:ext uri="{BB962C8B-B14F-4D97-AF65-F5344CB8AC3E}">
        <p14:creationId xmlns:p14="http://schemas.microsoft.com/office/powerpoint/2010/main" val="8062575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47</a:t>
            </a:fld>
            <a:endParaRPr lang="zh-CN" altLang="en-US"/>
          </a:p>
        </p:txBody>
      </p:sp>
    </p:spTree>
    <p:extLst>
      <p:ext uri="{BB962C8B-B14F-4D97-AF65-F5344CB8AC3E}">
        <p14:creationId xmlns:p14="http://schemas.microsoft.com/office/powerpoint/2010/main" val="145897041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48</a:t>
            </a:fld>
            <a:endParaRPr lang="zh-CN" altLang="en-US"/>
          </a:p>
        </p:txBody>
      </p:sp>
    </p:spTree>
    <p:extLst>
      <p:ext uri="{BB962C8B-B14F-4D97-AF65-F5344CB8AC3E}">
        <p14:creationId xmlns:p14="http://schemas.microsoft.com/office/powerpoint/2010/main" val="140593282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49</a:t>
            </a:fld>
            <a:endParaRPr lang="zh-CN" altLang="en-US"/>
          </a:p>
        </p:txBody>
      </p:sp>
    </p:spTree>
    <p:extLst>
      <p:ext uri="{BB962C8B-B14F-4D97-AF65-F5344CB8AC3E}">
        <p14:creationId xmlns:p14="http://schemas.microsoft.com/office/powerpoint/2010/main" val="5427620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5</a:t>
            </a:fld>
            <a:endParaRPr lang="zh-CN" altLang="en-US"/>
          </a:p>
        </p:txBody>
      </p:sp>
    </p:spTree>
    <p:extLst>
      <p:ext uri="{BB962C8B-B14F-4D97-AF65-F5344CB8AC3E}">
        <p14:creationId xmlns:p14="http://schemas.microsoft.com/office/powerpoint/2010/main" val="307574361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50</a:t>
            </a:fld>
            <a:endParaRPr lang="zh-CN" altLang="en-US"/>
          </a:p>
        </p:txBody>
      </p:sp>
    </p:spTree>
    <p:extLst>
      <p:ext uri="{BB962C8B-B14F-4D97-AF65-F5344CB8AC3E}">
        <p14:creationId xmlns:p14="http://schemas.microsoft.com/office/powerpoint/2010/main" val="79162233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51</a:t>
            </a:fld>
            <a:endParaRPr lang="zh-CN" altLang="en-US"/>
          </a:p>
        </p:txBody>
      </p:sp>
    </p:spTree>
    <p:extLst>
      <p:ext uri="{BB962C8B-B14F-4D97-AF65-F5344CB8AC3E}">
        <p14:creationId xmlns:p14="http://schemas.microsoft.com/office/powerpoint/2010/main" val="249512309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52</a:t>
            </a:fld>
            <a:endParaRPr lang="zh-CN" altLang="en-US"/>
          </a:p>
        </p:txBody>
      </p:sp>
    </p:spTree>
    <p:extLst>
      <p:ext uri="{BB962C8B-B14F-4D97-AF65-F5344CB8AC3E}">
        <p14:creationId xmlns:p14="http://schemas.microsoft.com/office/powerpoint/2010/main" val="338761062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53</a:t>
            </a:fld>
            <a:endParaRPr lang="zh-CN" altLang="en-US"/>
          </a:p>
        </p:txBody>
      </p:sp>
    </p:spTree>
    <p:extLst>
      <p:ext uri="{BB962C8B-B14F-4D97-AF65-F5344CB8AC3E}">
        <p14:creationId xmlns:p14="http://schemas.microsoft.com/office/powerpoint/2010/main" val="110178179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54</a:t>
            </a:fld>
            <a:endParaRPr lang="zh-CN" altLang="en-US"/>
          </a:p>
        </p:txBody>
      </p:sp>
    </p:spTree>
    <p:extLst>
      <p:ext uri="{BB962C8B-B14F-4D97-AF65-F5344CB8AC3E}">
        <p14:creationId xmlns:p14="http://schemas.microsoft.com/office/powerpoint/2010/main" val="169425677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55</a:t>
            </a:fld>
            <a:endParaRPr lang="zh-CN" altLang="en-US"/>
          </a:p>
        </p:txBody>
      </p:sp>
    </p:spTree>
    <p:extLst>
      <p:ext uri="{BB962C8B-B14F-4D97-AF65-F5344CB8AC3E}">
        <p14:creationId xmlns:p14="http://schemas.microsoft.com/office/powerpoint/2010/main" val="129346063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56</a:t>
            </a:fld>
            <a:endParaRPr lang="zh-CN" altLang="en-US"/>
          </a:p>
        </p:txBody>
      </p:sp>
    </p:spTree>
    <p:extLst>
      <p:ext uri="{BB962C8B-B14F-4D97-AF65-F5344CB8AC3E}">
        <p14:creationId xmlns:p14="http://schemas.microsoft.com/office/powerpoint/2010/main" val="2346363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57</a:t>
            </a:fld>
            <a:endParaRPr lang="zh-CN" altLang="en-US"/>
          </a:p>
        </p:txBody>
      </p:sp>
    </p:spTree>
    <p:extLst>
      <p:ext uri="{BB962C8B-B14F-4D97-AF65-F5344CB8AC3E}">
        <p14:creationId xmlns:p14="http://schemas.microsoft.com/office/powerpoint/2010/main" val="116568351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58</a:t>
            </a:fld>
            <a:endParaRPr lang="zh-CN" altLang="en-US"/>
          </a:p>
        </p:txBody>
      </p:sp>
    </p:spTree>
    <p:extLst>
      <p:ext uri="{BB962C8B-B14F-4D97-AF65-F5344CB8AC3E}">
        <p14:creationId xmlns:p14="http://schemas.microsoft.com/office/powerpoint/2010/main" val="290364468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59</a:t>
            </a:fld>
            <a:endParaRPr lang="zh-CN" altLang="en-US"/>
          </a:p>
        </p:txBody>
      </p:sp>
    </p:spTree>
    <p:extLst>
      <p:ext uri="{BB962C8B-B14F-4D97-AF65-F5344CB8AC3E}">
        <p14:creationId xmlns:p14="http://schemas.microsoft.com/office/powerpoint/2010/main" val="267472975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6</a:t>
            </a:fld>
            <a:endParaRPr lang="zh-CN" altLang="en-US"/>
          </a:p>
        </p:txBody>
      </p:sp>
    </p:spTree>
    <p:extLst>
      <p:ext uri="{BB962C8B-B14F-4D97-AF65-F5344CB8AC3E}">
        <p14:creationId xmlns:p14="http://schemas.microsoft.com/office/powerpoint/2010/main" val="216134236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60</a:t>
            </a:fld>
            <a:endParaRPr lang="zh-CN" altLang="en-US"/>
          </a:p>
        </p:txBody>
      </p:sp>
    </p:spTree>
    <p:extLst>
      <p:ext uri="{BB962C8B-B14F-4D97-AF65-F5344CB8AC3E}">
        <p14:creationId xmlns:p14="http://schemas.microsoft.com/office/powerpoint/2010/main" val="282786633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61</a:t>
            </a:fld>
            <a:endParaRPr lang="zh-CN" altLang="en-US"/>
          </a:p>
        </p:txBody>
      </p:sp>
    </p:spTree>
    <p:extLst>
      <p:ext uri="{BB962C8B-B14F-4D97-AF65-F5344CB8AC3E}">
        <p14:creationId xmlns:p14="http://schemas.microsoft.com/office/powerpoint/2010/main" val="282714516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62</a:t>
            </a:fld>
            <a:endParaRPr lang="zh-CN" altLang="en-US"/>
          </a:p>
        </p:txBody>
      </p:sp>
    </p:spTree>
    <p:extLst>
      <p:ext uri="{BB962C8B-B14F-4D97-AF65-F5344CB8AC3E}">
        <p14:creationId xmlns:p14="http://schemas.microsoft.com/office/powerpoint/2010/main" val="177740945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63</a:t>
            </a:fld>
            <a:endParaRPr lang="zh-CN" altLang="en-US"/>
          </a:p>
        </p:txBody>
      </p:sp>
    </p:spTree>
    <p:extLst>
      <p:ext uri="{BB962C8B-B14F-4D97-AF65-F5344CB8AC3E}">
        <p14:creationId xmlns:p14="http://schemas.microsoft.com/office/powerpoint/2010/main" val="391462819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64</a:t>
            </a:fld>
            <a:endParaRPr lang="zh-CN" altLang="en-US"/>
          </a:p>
        </p:txBody>
      </p:sp>
    </p:spTree>
    <p:extLst>
      <p:ext uri="{BB962C8B-B14F-4D97-AF65-F5344CB8AC3E}">
        <p14:creationId xmlns:p14="http://schemas.microsoft.com/office/powerpoint/2010/main" val="135499969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65</a:t>
            </a:fld>
            <a:endParaRPr lang="zh-CN" altLang="en-US"/>
          </a:p>
        </p:txBody>
      </p:sp>
    </p:spTree>
    <p:extLst>
      <p:ext uri="{BB962C8B-B14F-4D97-AF65-F5344CB8AC3E}">
        <p14:creationId xmlns:p14="http://schemas.microsoft.com/office/powerpoint/2010/main" val="336792843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66</a:t>
            </a:fld>
            <a:endParaRPr lang="zh-CN" altLang="en-US"/>
          </a:p>
        </p:txBody>
      </p:sp>
    </p:spTree>
    <p:extLst>
      <p:ext uri="{BB962C8B-B14F-4D97-AF65-F5344CB8AC3E}">
        <p14:creationId xmlns:p14="http://schemas.microsoft.com/office/powerpoint/2010/main" val="106862246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67</a:t>
            </a:fld>
            <a:endParaRPr lang="zh-CN" altLang="en-US"/>
          </a:p>
        </p:txBody>
      </p:sp>
    </p:spTree>
    <p:extLst>
      <p:ext uri="{BB962C8B-B14F-4D97-AF65-F5344CB8AC3E}">
        <p14:creationId xmlns:p14="http://schemas.microsoft.com/office/powerpoint/2010/main" val="64902888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A75D99-2AE7-49F1-BB03-59E2BF5579C1}"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866628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7</a:t>
            </a:fld>
            <a:endParaRPr lang="zh-CN" altLang="en-US"/>
          </a:p>
        </p:txBody>
      </p:sp>
    </p:spTree>
    <p:extLst>
      <p:ext uri="{BB962C8B-B14F-4D97-AF65-F5344CB8AC3E}">
        <p14:creationId xmlns:p14="http://schemas.microsoft.com/office/powerpoint/2010/main" val="35794080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8</a:t>
            </a:fld>
            <a:endParaRPr lang="zh-CN" altLang="en-US"/>
          </a:p>
        </p:txBody>
      </p:sp>
    </p:spTree>
    <p:extLst>
      <p:ext uri="{BB962C8B-B14F-4D97-AF65-F5344CB8AC3E}">
        <p14:creationId xmlns:p14="http://schemas.microsoft.com/office/powerpoint/2010/main" val="32511498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9</a:t>
            </a:fld>
            <a:endParaRPr lang="zh-CN" altLang="en-US"/>
          </a:p>
        </p:txBody>
      </p:sp>
    </p:spTree>
    <p:extLst>
      <p:ext uri="{BB962C8B-B14F-4D97-AF65-F5344CB8AC3E}">
        <p14:creationId xmlns:p14="http://schemas.microsoft.com/office/powerpoint/2010/main" val="356994885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106296C0-E8A8-4ABD-980C-DC99A7F42D7F}"/>
              </a:ext>
            </a:extLst>
          </p:cNvPr>
          <p:cNvPicPr>
            <a:picLocks noChangeAspect="1"/>
          </p:cNvPicPr>
          <p:nvPr userDrawn="1"/>
        </p:nvPicPr>
        <p:blipFill>
          <a:blip r:embed="rId2"/>
          <a:stretch>
            <a:fillRect/>
          </a:stretch>
        </p:blipFill>
        <p:spPr>
          <a:xfrm>
            <a:off x="0" y="0"/>
            <a:ext cx="12192000" cy="3357217"/>
          </a:xfrm>
          <a:prstGeom prst="rect">
            <a:avLst/>
          </a:prstGeom>
        </p:spPr>
      </p:pic>
      <p:sp>
        <p:nvSpPr>
          <p:cNvPr id="4" name="矩形 3">
            <a:extLst>
              <a:ext uri="{FF2B5EF4-FFF2-40B4-BE49-F238E27FC236}">
                <a16:creationId xmlns:a16="http://schemas.microsoft.com/office/drawing/2014/main" id="{4BC187F1-42E5-4383-AC3D-83B120CDE410}"/>
              </a:ext>
            </a:extLst>
          </p:cNvPr>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F7087F57-B8B2-4F52-943A-08BE08AC8C9F}"/>
              </a:ext>
            </a:extLst>
          </p:cNvPr>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ACAC108B-5150-431E-B389-3B1F46A2B67E}"/>
              </a:ext>
            </a:extLst>
          </p:cNvPr>
          <p:cNvGrpSpPr/>
          <p:nvPr userDrawn="1"/>
        </p:nvGrpSpPr>
        <p:grpSpPr>
          <a:xfrm>
            <a:off x="5410200" y="2670375"/>
            <a:ext cx="1371600" cy="1368402"/>
            <a:chOff x="2105799" y="20055838"/>
            <a:chExt cx="6748090" cy="6732363"/>
          </a:xfrm>
          <a:solidFill>
            <a:srgbClr val="8B0012">
              <a:alpha val="80000"/>
            </a:srgbClr>
          </a:solidFill>
        </p:grpSpPr>
        <p:sp>
          <p:nvSpPr>
            <p:cNvPr id="7" name="Freeform 8">
              <a:extLst>
                <a:ext uri="{FF2B5EF4-FFF2-40B4-BE49-F238E27FC236}">
                  <a16:creationId xmlns:a16="http://schemas.microsoft.com/office/drawing/2014/main" id="{A4BB1E0C-3B71-494C-90A5-5E83B05763C4}"/>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8" name="Freeform 42">
              <a:extLst>
                <a:ext uri="{FF2B5EF4-FFF2-40B4-BE49-F238E27FC236}">
                  <a16:creationId xmlns:a16="http://schemas.microsoft.com/office/drawing/2014/main" id="{9C922C0C-6676-4220-A57A-6A60B760EC5E}"/>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9" name="Freeform 43">
              <a:extLst>
                <a:ext uri="{FF2B5EF4-FFF2-40B4-BE49-F238E27FC236}">
                  <a16:creationId xmlns:a16="http://schemas.microsoft.com/office/drawing/2014/main" id="{13B11B68-25F0-45BA-8167-7E67FD4D1E0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0" name="Freeform 44">
              <a:extLst>
                <a:ext uri="{FF2B5EF4-FFF2-40B4-BE49-F238E27FC236}">
                  <a16:creationId xmlns:a16="http://schemas.microsoft.com/office/drawing/2014/main" id="{3AA3C9BE-308B-42E0-B388-8B9594616391}"/>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1" name="Freeform 45">
              <a:extLst>
                <a:ext uri="{FF2B5EF4-FFF2-40B4-BE49-F238E27FC236}">
                  <a16:creationId xmlns:a16="http://schemas.microsoft.com/office/drawing/2014/main" id="{2270AF1B-A34B-4183-AA58-499F7FC92BEA}"/>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2" name="Freeform 46">
              <a:extLst>
                <a:ext uri="{FF2B5EF4-FFF2-40B4-BE49-F238E27FC236}">
                  <a16:creationId xmlns:a16="http://schemas.microsoft.com/office/drawing/2014/main" id="{1648A05A-8C9B-4DCB-ADF5-C0E9CA804EF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3" name="Freeform 47">
              <a:extLst>
                <a:ext uri="{FF2B5EF4-FFF2-40B4-BE49-F238E27FC236}">
                  <a16:creationId xmlns:a16="http://schemas.microsoft.com/office/drawing/2014/main" id="{780F1822-408A-4D9E-A7BB-5649D8459E2F}"/>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4" name="Freeform 48">
              <a:extLst>
                <a:ext uri="{FF2B5EF4-FFF2-40B4-BE49-F238E27FC236}">
                  <a16:creationId xmlns:a16="http://schemas.microsoft.com/office/drawing/2014/main" id="{D7B27305-F882-49EB-B5D1-DAD265B8F59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5" name="Freeform 49">
              <a:extLst>
                <a:ext uri="{FF2B5EF4-FFF2-40B4-BE49-F238E27FC236}">
                  <a16:creationId xmlns:a16="http://schemas.microsoft.com/office/drawing/2014/main" id="{1C88A9B0-6500-44EB-B523-6AB8CF2E5B58}"/>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6" name="Freeform 50">
              <a:extLst>
                <a:ext uri="{FF2B5EF4-FFF2-40B4-BE49-F238E27FC236}">
                  <a16:creationId xmlns:a16="http://schemas.microsoft.com/office/drawing/2014/main" id="{02B0BE86-EC4F-4A7E-B284-3AA3AEE5F3B5}"/>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7" name="Freeform 51">
              <a:extLst>
                <a:ext uri="{FF2B5EF4-FFF2-40B4-BE49-F238E27FC236}">
                  <a16:creationId xmlns:a16="http://schemas.microsoft.com/office/drawing/2014/main" id="{D646E307-5A0C-4184-9829-2D12C5F1D73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8" name="Freeform 52">
              <a:extLst>
                <a:ext uri="{FF2B5EF4-FFF2-40B4-BE49-F238E27FC236}">
                  <a16:creationId xmlns:a16="http://schemas.microsoft.com/office/drawing/2014/main" id="{1213DF27-0675-40E1-AF04-500FEC47309C}"/>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9" name="Freeform 53">
              <a:extLst>
                <a:ext uri="{FF2B5EF4-FFF2-40B4-BE49-F238E27FC236}">
                  <a16:creationId xmlns:a16="http://schemas.microsoft.com/office/drawing/2014/main" id="{78B921DD-11CC-425E-A465-F4034A5A080D}"/>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0" name="Freeform 54">
              <a:extLst>
                <a:ext uri="{FF2B5EF4-FFF2-40B4-BE49-F238E27FC236}">
                  <a16:creationId xmlns:a16="http://schemas.microsoft.com/office/drawing/2014/main" id="{E251C559-AD0A-4238-9C00-053CFAFCF5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1" name="Freeform 55">
              <a:extLst>
                <a:ext uri="{FF2B5EF4-FFF2-40B4-BE49-F238E27FC236}">
                  <a16:creationId xmlns:a16="http://schemas.microsoft.com/office/drawing/2014/main" id="{22DC21C7-7AEE-4789-B295-78B5A39F5F12}"/>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2" name="Freeform 56">
              <a:extLst>
                <a:ext uri="{FF2B5EF4-FFF2-40B4-BE49-F238E27FC236}">
                  <a16:creationId xmlns:a16="http://schemas.microsoft.com/office/drawing/2014/main" id="{2089A1EF-769C-4B32-ACB7-0843ADFE09AA}"/>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3" name="Freeform 57">
              <a:extLst>
                <a:ext uri="{FF2B5EF4-FFF2-40B4-BE49-F238E27FC236}">
                  <a16:creationId xmlns:a16="http://schemas.microsoft.com/office/drawing/2014/main" id="{89065D5C-2F82-4B9C-9DCF-556527D2755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 name="Freeform 58">
              <a:extLst>
                <a:ext uri="{FF2B5EF4-FFF2-40B4-BE49-F238E27FC236}">
                  <a16:creationId xmlns:a16="http://schemas.microsoft.com/office/drawing/2014/main" id="{63D30659-2737-4732-A71C-025BE4A9E86B}"/>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 name="Freeform 59">
              <a:extLst>
                <a:ext uri="{FF2B5EF4-FFF2-40B4-BE49-F238E27FC236}">
                  <a16:creationId xmlns:a16="http://schemas.microsoft.com/office/drawing/2014/main" id="{26925B20-892F-495B-ACDF-9EC468A2C7C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 name="Freeform 60">
              <a:extLst>
                <a:ext uri="{FF2B5EF4-FFF2-40B4-BE49-F238E27FC236}">
                  <a16:creationId xmlns:a16="http://schemas.microsoft.com/office/drawing/2014/main" id="{F4DFD42E-FD06-4DD4-BD5D-E8024A4948A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7" name="Freeform 61">
              <a:extLst>
                <a:ext uri="{FF2B5EF4-FFF2-40B4-BE49-F238E27FC236}">
                  <a16:creationId xmlns:a16="http://schemas.microsoft.com/office/drawing/2014/main" id="{AFA1A6B6-4731-43D9-A6A3-8AFB9A5AE684}"/>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8" name="Freeform 62">
              <a:extLst>
                <a:ext uri="{FF2B5EF4-FFF2-40B4-BE49-F238E27FC236}">
                  <a16:creationId xmlns:a16="http://schemas.microsoft.com/office/drawing/2014/main" id="{7C89F33A-1343-45E8-91E5-F27A8457EA0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9" name="Freeform 71">
              <a:extLst>
                <a:ext uri="{FF2B5EF4-FFF2-40B4-BE49-F238E27FC236}">
                  <a16:creationId xmlns:a16="http://schemas.microsoft.com/office/drawing/2014/main" id="{592EB9D1-7BB9-4D0B-9C6E-355FA946B6E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36" name="文本占位符 35">
            <a:extLst>
              <a:ext uri="{FF2B5EF4-FFF2-40B4-BE49-F238E27FC236}">
                <a16:creationId xmlns:a16="http://schemas.microsoft.com/office/drawing/2014/main" id="{99EF31F4-C1DD-413E-8350-2A8F905B444F}"/>
              </a:ext>
            </a:extLst>
          </p:cNvPr>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微软雅黑"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模板</a:t>
            </a:r>
          </a:p>
        </p:txBody>
      </p:sp>
      <p:sp>
        <p:nvSpPr>
          <p:cNvPr id="41" name="文本占位符 37">
            <a:extLst>
              <a:ext uri="{FF2B5EF4-FFF2-40B4-BE49-F238E27FC236}">
                <a16:creationId xmlns:a16="http://schemas.microsoft.com/office/drawing/2014/main" id="{D6220974-BA97-4239-8B37-C87F7F2D4871}"/>
              </a:ext>
            </a:extLst>
          </p:cNvPr>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a:extLst>
              <a:ext uri="{FF2B5EF4-FFF2-40B4-BE49-F238E27FC236}">
                <a16:creationId xmlns:a16="http://schemas.microsoft.com/office/drawing/2014/main" id="{1E1C9D50-4952-418A-9BEE-D99198F6E380}"/>
              </a:ext>
            </a:extLst>
          </p:cNvPr>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a:extLst>
              <a:ext uri="{FF2B5EF4-FFF2-40B4-BE49-F238E27FC236}">
                <a16:creationId xmlns:a16="http://schemas.microsoft.com/office/drawing/2014/main" id="{62842471-F840-45CA-8087-A1D9DF3CA908}"/>
              </a:ext>
            </a:extLst>
          </p:cNvPr>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extLst>
      <p:ext uri="{BB962C8B-B14F-4D97-AF65-F5344CB8AC3E}">
        <p14:creationId xmlns:p14="http://schemas.microsoft.com/office/powerpoint/2010/main" val="71734296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a:extLst>
              <a:ext uri="{FF2B5EF4-FFF2-40B4-BE49-F238E27FC236}">
                <a16:creationId xmlns:a16="http://schemas.microsoft.com/office/drawing/2014/main" id="{73F46A27-B045-491C-8492-DC2AE1277C86}"/>
              </a:ext>
            </a:extLst>
          </p:cNvPr>
          <p:cNvGrpSpPr/>
          <p:nvPr userDrawn="1"/>
        </p:nvGrpSpPr>
        <p:grpSpPr>
          <a:xfrm>
            <a:off x="528706" y="867990"/>
            <a:ext cx="2433027" cy="0"/>
            <a:chOff x="7460343" y="1311756"/>
            <a:chExt cx="2433027" cy="0"/>
          </a:xfrm>
        </p:grpSpPr>
        <p:cxnSp>
          <p:nvCxnSpPr>
            <p:cNvPr id="64" name="直接连接符 63">
              <a:extLst>
                <a:ext uri="{FF2B5EF4-FFF2-40B4-BE49-F238E27FC236}">
                  <a16:creationId xmlns:a16="http://schemas.microsoft.com/office/drawing/2014/main" id="{B77B3D24-6FB9-41AF-8DFD-6DE7FAB86A89}"/>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sp>
        <p:nvSpPr>
          <p:cNvPr id="125" name="标题 1">
            <a:extLst>
              <a:ext uri="{FF2B5EF4-FFF2-40B4-BE49-F238E27FC236}">
                <a16:creationId xmlns:a16="http://schemas.microsoft.com/office/drawing/2014/main" id="{97EAA164-D07E-4BD8-8F25-2F9AABA01D6D}"/>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71" name="文本框 70">
            <a:extLst>
              <a:ext uri="{FF2B5EF4-FFF2-40B4-BE49-F238E27FC236}">
                <a16:creationId xmlns:a16="http://schemas.microsoft.com/office/drawing/2014/main" id="{A21D5F5E-4FB0-402A-AEA9-76C1EEB139D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3343342305"/>
      </p:ext>
    </p:extLst>
  </p:cSld>
  <p:clrMapOvr>
    <a:masterClrMapping/>
  </p:clrMapOvr>
  <p:extLst mod="1">
    <p:ext uri="{DCECCB84-F9BA-43D5-87BE-67443E8EF086}">
      <p15:sldGuideLst xmlns:p15="http://schemas.microsoft.com/office/powerpoint/2012/main">
        <p15:guide id="2" orient="horz" userDrawn="1">
          <p15:clr>
            <a:srgbClr val="FBAE40"/>
          </p15:clr>
        </p15:guide>
        <p15:guide id="4" pos="384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57" name="灯片编号占位符 8">
            <a:extLst>
              <a:ext uri="{FF2B5EF4-FFF2-40B4-BE49-F238E27FC236}">
                <a16:creationId xmlns:a16="http://schemas.microsoft.com/office/drawing/2014/main" id="{EA30CFCD-47F5-4BDB-9235-4899110ACBB2}"/>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Tree>
    <p:extLst>
      <p:ext uri="{BB962C8B-B14F-4D97-AF65-F5344CB8AC3E}">
        <p14:creationId xmlns:p14="http://schemas.microsoft.com/office/powerpoint/2010/main" val="656950449"/>
      </p:ext>
    </p:extLst>
  </p:cSld>
  <p:clrMapOvr>
    <a:masterClrMapping/>
  </p:clrMapOvr>
  <p:extLst mod="1">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77003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7467291-1F4D-4401-BBE0-17BCD8258297}"/>
              </a:ext>
            </a:extLst>
          </p:cNvPr>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320391281"/>
      </p:ext>
    </p:extLst>
  </p:cSld>
  <p:clrMapOvr>
    <a:masterClrMapping/>
  </p:clrMapOvr>
  <p:extLst mod="1">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6EEF3A2-ACC0-4E28-9306-12EF02038760}"/>
              </a:ext>
            </a:extLst>
          </p:cNvPr>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p>
        </p:txBody>
      </p:sp>
    </p:spTree>
    <p:extLst>
      <p:ext uri="{BB962C8B-B14F-4D97-AF65-F5344CB8AC3E}">
        <p14:creationId xmlns:p14="http://schemas.microsoft.com/office/powerpoint/2010/main" val="2297414712"/>
      </p:ext>
    </p:extLst>
  </p:cSld>
  <p:clrMapOvr>
    <a:masterClrMapping/>
  </p:clrMapOvr>
  <p:extLst mod="1">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6" name="图片占位符 65">
            <a:extLst>
              <a:ext uri="{FF2B5EF4-FFF2-40B4-BE49-F238E27FC236}">
                <a16:creationId xmlns:a16="http://schemas.microsoft.com/office/drawing/2014/main" id="{712652DD-B310-4939-8011-D71B950A1B21}"/>
              </a:ext>
            </a:extLst>
          </p:cNvPr>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spTree>
    <p:extLst>
      <p:ext uri="{BB962C8B-B14F-4D97-AF65-F5344CB8AC3E}">
        <p14:creationId xmlns:p14="http://schemas.microsoft.com/office/powerpoint/2010/main" val="4077410927"/>
      </p:ext>
    </p:extLst>
  </p:cSld>
  <p:clrMapOvr>
    <a:masterClrMapping/>
  </p:clrMapOvr>
  <p:extLst mod="1">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32218AD9-0802-4E94-A545-7752B3A5C829}"/>
              </a:ext>
            </a:extLst>
          </p:cNvPr>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p>
        </p:txBody>
      </p:sp>
    </p:spTree>
    <p:extLst>
      <p:ext uri="{BB962C8B-B14F-4D97-AF65-F5344CB8AC3E}">
        <p14:creationId xmlns:p14="http://schemas.microsoft.com/office/powerpoint/2010/main" val="1271073170"/>
      </p:ext>
    </p:extLst>
  </p:cSld>
  <p:clrMapOvr>
    <a:masterClrMapping/>
  </p:clrMapOvr>
  <p:extLst mod="1">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931C1FA-5FE8-40DF-AC6E-9B6B0E4CC26F}"/>
              </a:ext>
            </a:extLst>
          </p:cNvPr>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3" name="图片占位符 2">
            <a:extLst>
              <a:ext uri="{FF2B5EF4-FFF2-40B4-BE49-F238E27FC236}">
                <a16:creationId xmlns:a16="http://schemas.microsoft.com/office/drawing/2014/main" id="{C7AF3ED8-1DE9-44A2-B853-FD2803EEAA0D}"/>
              </a:ext>
            </a:extLst>
          </p:cNvPr>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4" name="图片占位符 3">
            <a:extLst>
              <a:ext uri="{FF2B5EF4-FFF2-40B4-BE49-F238E27FC236}">
                <a16:creationId xmlns:a16="http://schemas.microsoft.com/office/drawing/2014/main" id="{DB0BFE19-92E2-432D-9E06-36F2A8747397}"/>
              </a:ext>
            </a:extLst>
          </p:cNvPr>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5" name="图片占位符 4">
            <a:extLst>
              <a:ext uri="{FF2B5EF4-FFF2-40B4-BE49-F238E27FC236}">
                <a16:creationId xmlns:a16="http://schemas.microsoft.com/office/drawing/2014/main" id="{F6FF85A4-C3A0-4D0C-92AF-6F4762E6DED8}"/>
              </a:ext>
            </a:extLst>
          </p:cNvPr>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Tree>
    <p:extLst>
      <p:ext uri="{BB962C8B-B14F-4D97-AF65-F5344CB8AC3E}">
        <p14:creationId xmlns:p14="http://schemas.microsoft.com/office/powerpoint/2010/main" val="168377699"/>
      </p:ext>
    </p:extLst>
  </p:cSld>
  <p:clrMapOvr>
    <a:masterClrMapping/>
  </p:clrMapOvr>
  <p:extLst mod="1">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24439797-4BE0-4F81-A8CC-64A6D9187FF8}"/>
              </a:ext>
            </a:extLst>
          </p:cNvPr>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2176353344"/>
      </p:ext>
    </p:extLst>
  </p:cSld>
  <p:clrMapOvr>
    <a:masterClrMapping/>
  </p:clrMapOvr>
  <p:extLst mod="1">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E936D758-58FF-4E8C-86BD-EB1FD279A69D}"/>
              </a:ext>
            </a:extLst>
          </p:cNvPr>
          <p:cNvSpPr>
            <a:spLocks noGrp="1"/>
          </p:cNvSpPr>
          <p:nvPr>
            <p:ph type="pic" idx="10"/>
          </p:nvPr>
        </p:nvSpPr>
        <p:spPr>
          <a:xfrm>
            <a:off x="2546350" y="1186670"/>
            <a:ext cx="6170930" cy="2242330"/>
          </a:xfrm>
        </p:spPr>
        <p:txBody>
          <a:bodyPr/>
          <a:lstStyle/>
          <a:p>
            <a:endParaRPr lang="zh-CN" altLang="en-US"/>
          </a:p>
        </p:txBody>
      </p:sp>
      <p:sp>
        <p:nvSpPr>
          <p:cNvPr id="3" name="图片占位符 2">
            <a:extLst>
              <a:ext uri="{FF2B5EF4-FFF2-40B4-BE49-F238E27FC236}">
                <a16:creationId xmlns:a16="http://schemas.microsoft.com/office/drawing/2014/main" id="{E5320648-7829-4F87-AE28-FE15F9A53BCF}"/>
              </a:ext>
            </a:extLst>
          </p:cNvPr>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A979AC8D-DFBA-44CD-BCB5-C9CCA905B1FD}"/>
              </a:ext>
            </a:extLst>
          </p:cNvPr>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a:extLst>
              <a:ext uri="{FF2B5EF4-FFF2-40B4-BE49-F238E27FC236}">
                <a16:creationId xmlns:a16="http://schemas.microsoft.com/office/drawing/2014/main" id="{B9DFBE81-F4AD-4D53-B8CE-49E335DF6821}"/>
              </a:ext>
            </a:extLst>
          </p:cNvPr>
          <p:cNvSpPr>
            <a:spLocks noGrp="1"/>
          </p:cNvSpPr>
          <p:nvPr>
            <p:ph type="pic" sz="quarter" idx="13"/>
          </p:nvPr>
        </p:nvSpPr>
        <p:spPr>
          <a:xfrm>
            <a:off x="8839200" y="1186670"/>
            <a:ext cx="2499360" cy="4767090"/>
          </a:xfrm>
          <a:prstGeom prst="rect">
            <a:avLst/>
          </a:prstGeom>
        </p:spPr>
        <p:txBody>
          <a:bodyPr/>
          <a:lstStyle/>
          <a:p>
            <a:endParaRPr lang="zh-CN" altLang="en-US"/>
          </a:p>
        </p:txBody>
      </p:sp>
    </p:spTree>
    <p:extLst>
      <p:ext uri="{BB962C8B-B14F-4D97-AF65-F5344CB8AC3E}">
        <p14:creationId xmlns:p14="http://schemas.microsoft.com/office/powerpoint/2010/main" val="1056957791"/>
      </p:ext>
    </p:extLst>
  </p:cSld>
  <p:clrMapOvr>
    <a:masterClrMapping/>
  </p:clrMapOvr>
  <p:extLst mod="1">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a:extLst>
              <a:ext uri="{FF2B5EF4-FFF2-40B4-BE49-F238E27FC236}">
                <a16:creationId xmlns:a16="http://schemas.microsoft.com/office/drawing/2014/main" id="{4D6291A7-7416-4ABD-BDD5-1A52FB976A6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a:extLst>
              <a:ext uri="{FF2B5EF4-FFF2-40B4-BE49-F238E27FC236}">
                <a16:creationId xmlns:a16="http://schemas.microsoft.com/office/drawing/2014/main" id="{22F2AF65-774C-46B4-8BD3-F9EC13500DE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5" name="文本占位符 40">
            <a:extLst>
              <a:ext uri="{FF2B5EF4-FFF2-40B4-BE49-F238E27FC236}">
                <a16:creationId xmlns:a16="http://schemas.microsoft.com/office/drawing/2014/main" id="{E092B345-4879-4708-91A6-4E07DC6C11C0}"/>
              </a:ext>
            </a:extLst>
          </p:cNvPr>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6" name="文本占位符 40">
            <a:extLst>
              <a:ext uri="{FF2B5EF4-FFF2-40B4-BE49-F238E27FC236}">
                <a16:creationId xmlns:a16="http://schemas.microsoft.com/office/drawing/2014/main" id="{03810C05-3860-4CF4-B2C4-7B90D45455E3}"/>
              </a:ext>
            </a:extLst>
          </p:cNvPr>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7" name="文本占位符 40">
            <a:extLst>
              <a:ext uri="{FF2B5EF4-FFF2-40B4-BE49-F238E27FC236}">
                <a16:creationId xmlns:a16="http://schemas.microsoft.com/office/drawing/2014/main" id="{0A0C6CFA-9C78-45B1-B085-C2C99900D665}"/>
              </a:ext>
            </a:extLst>
          </p:cNvPr>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9" name="文本占位符 40">
            <a:extLst>
              <a:ext uri="{FF2B5EF4-FFF2-40B4-BE49-F238E27FC236}">
                <a16:creationId xmlns:a16="http://schemas.microsoft.com/office/drawing/2014/main" id="{6FA729E4-5DE0-4287-AF67-5FB2109F1BB2}"/>
              </a:ext>
            </a:extLst>
          </p:cNvPr>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50" name="文本框 49">
            <a:extLst>
              <a:ext uri="{FF2B5EF4-FFF2-40B4-BE49-F238E27FC236}">
                <a16:creationId xmlns:a16="http://schemas.microsoft.com/office/drawing/2014/main" id="{56A38F7D-163D-40CF-868C-B65E57289CD7}"/>
              </a:ext>
            </a:extLst>
          </p:cNvPr>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a:extLst>
              <a:ext uri="{FF2B5EF4-FFF2-40B4-BE49-F238E27FC236}">
                <a16:creationId xmlns:a16="http://schemas.microsoft.com/office/drawing/2014/main" id="{CDED66E5-4D15-407E-B9E9-A0489B585942}"/>
              </a:ext>
            </a:extLst>
          </p:cNvPr>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a:extLst>
              <a:ext uri="{FF2B5EF4-FFF2-40B4-BE49-F238E27FC236}">
                <a16:creationId xmlns:a16="http://schemas.microsoft.com/office/drawing/2014/main" id="{507C5DA2-D768-4F0B-A91A-C33F1FD9102B}"/>
              </a:ext>
            </a:extLst>
          </p:cNvPr>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a:extLst>
              <a:ext uri="{FF2B5EF4-FFF2-40B4-BE49-F238E27FC236}">
                <a16:creationId xmlns:a16="http://schemas.microsoft.com/office/drawing/2014/main" id="{A511A62B-B193-4739-A793-D7002B471A43}"/>
              </a:ext>
            </a:extLst>
          </p:cNvPr>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a:extLst>
              <a:ext uri="{FF2B5EF4-FFF2-40B4-BE49-F238E27FC236}">
                <a16:creationId xmlns:a16="http://schemas.microsoft.com/office/drawing/2014/main" id="{50134B45-47D8-49EC-B2C4-4ECBF0176BD7}"/>
              </a:ext>
            </a:extLst>
          </p:cNvPr>
          <p:cNvGrpSpPr/>
          <p:nvPr userDrawn="1"/>
        </p:nvGrpSpPr>
        <p:grpSpPr>
          <a:xfrm>
            <a:off x="2425132" y="3183822"/>
            <a:ext cx="1945700" cy="1941162"/>
            <a:chOff x="2105799" y="20055838"/>
            <a:chExt cx="6748090" cy="6732363"/>
          </a:xfrm>
          <a:solidFill>
            <a:schemeClr val="accent1"/>
          </a:solidFill>
        </p:grpSpPr>
        <p:sp>
          <p:nvSpPr>
            <p:cNvPr id="57" name="Freeform 8">
              <a:extLst>
                <a:ext uri="{FF2B5EF4-FFF2-40B4-BE49-F238E27FC236}">
                  <a16:creationId xmlns:a16="http://schemas.microsoft.com/office/drawing/2014/main" id="{3AFA21E4-54E4-474B-AB1C-59ABBA29DA2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42">
              <a:extLst>
                <a:ext uri="{FF2B5EF4-FFF2-40B4-BE49-F238E27FC236}">
                  <a16:creationId xmlns:a16="http://schemas.microsoft.com/office/drawing/2014/main" id="{38B24B0A-5539-4D2D-A7DD-73E521128A7A}"/>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43">
              <a:extLst>
                <a:ext uri="{FF2B5EF4-FFF2-40B4-BE49-F238E27FC236}">
                  <a16:creationId xmlns:a16="http://schemas.microsoft.com/office/drawing/2014/main" id="{E0E9CC68-E749-47CC-8EEF-B8B1D81C1F0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44">
              <a:extLst>
                <a:ext uri="{FF2B5EF4-FFF2-40B4-BE49-F238E27FC236}">
                  <a16:creationId xmlns:a16="http://schemas.microsoft.com/office/drawing/2014/main" id="{DB2F8014-13A0-4EED-9E54-018B50E7499E}"/>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45">
              <a:extLst>
                <a:ext uri="{FF2B5EF4-FFF2-40B4-BE49-F238E27FC236}">
                  <a16:creationId xmlns:a16="http://schemas.microsoft.com/office/drawing/2014/main" id="{74ABE961-157F-44CB-B98E-6BC13D4BE11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46">
              <a:extLst>
                <a:ext uri="{FF2B5EF4-FFF2-40B4-BE49-F238E27FC236}">
                  <a16:creationId xmlns:a16="http://schemas.microsoft.com/office/drawing/2014/main" id="{A8EDD165-034A-405C-8387-D78D2A7E5008}"/>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47">
              <a:extLst>
                <a:ext uri="{FF2B5EF4-FFF2-40B4-BE49-F238E27FC236}">
                  <a16:creationId xmlns:a16="http://schemas.microsoft.com/office/drawing/2014/main" id="{7B6C6F1F-1F3E-4FDB-922F-9463383773F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48">
              <a:extLst>
                <a:ext uri="{FF2B5EF4-FFF2-40B4-BE49-F238E27FC236}">
                  <a16:creationId xmlns:a16="http://schemas.microsoft.com/office/drawing/2014/main" id="{29FCF922-820E-4CDB-86F9-1B2BFFAC1EB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49">
              <a:extLst>
                <a:ext uri="{FF2B5EF4-FFF2-40B4-BE49-F238E27FC236}">
                  <a16:creationId xmlns:a16="http://schemas.microsoft.com/office/drawing/2014/main" id="{BC9F70C6-EC0D-4FF5-BC12-B628A56E4AC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0">
              <a:extLst>
                <a:ext uri="{FF2B5EF4-FFF2-40B4-BE49-F238E27FC236}">
                  <a16:creationId xmlns:a16="http://schemas.microsoft.com/office/drawing/2014/main" id="{22C93A2B-D2C4-4B41-AED7-1C8A35C4F4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51">
              <a:extLst>
                <a:ext uri="{FF2B5EF4-FFF2-40B4-BE49-F238E27FC236}">
                  <a16:creationId xmlns:a16="http://schemas.microsoft.com/office/drawing/2014/main" id="{49AA6AE9-EE4E-4805-8DAD-3192F29A00F6}"/>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52">
              <a:extLst>
                <a:ext uri="{FF2B5EF4-FFF2-40B4-BE49-F238E27FC236}">
                  <a16:creationId xmlns:a16="http://schemas.microsoft.com/office/drawing/2014/main" id="{58F96C6B-EC74-4E2B-BEFE-85CD9E272B8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53">
              <a:extLst>
                <a:ext uri="{FF2B5EF4-FFF2-40B4-BE49-F238E27FC236}">
                  <a16:creationId xmlns:a16="http://schemas.microsoft.com/office/drawing/2014/main" id="{B0809F50-496A-4255-B4DE-C9A321AB701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54">
              <a:extLst>
                <a:ext uri="{FF2B5EF4-FFF2-40B4-BE49-F238E27FC236}">
                  <a16:creationId xmlns:a16="http://schemas.microsoft.com/office/drawing/2014/main" id="{9F87CF65-112C-4ABD-B2D1-00BAFED667A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55">
              <a:extLst>
                <a:ext uri="{FF2B5EF4-FFF2-40B4-BE49-F238E27FC236}">
                  <a16:creationId xmlns:a16="http://schemas.microsoft.com/office/drawing/2014/main" id="{51971117-C1ED-4363-98CD-BF4F681FEB2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2" name="Freeform 56">
              <a:extLst>
                <a:ext uri="{FF2B5EF4-FFF2-40B4-BE49-F238E27FC236}">
                  <a16:creationId xmlns:a16="http://schemas.microsoft.com/office/drawing/2014/main" id="{A9659DA4-2A51-43A6-922C-5D9741A264C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3" name="Freeform 57">
              <a:extLst>
                <a:ext uri="{FF2B5EF4-FFF2-40B4-BE49-F238E27FC236}">
                  <a16:creationId xmlns:a16="http://schemas.microsoft.com/office/drawing/2014/main" id="{6D2AD94D-A2FC-47E6-9333-74F53AD4AD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4" name="Freeform 58">
              <a:extLst>
                <a:ext uri="{FF2B5EF4-FFF2-40B4-BE49-F238E27FC236}">
                  <a16:creationId xmlns:a16="http://schemas.microsoft.com/office/drawing/2014/main" id="{FBF04BC2-9173-4560-A801-C3E77FAFAD0D}"/>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5" name="Freeform 59">
              <a:extLst>
                <a:ext uri="{FF2B5EF4-FFF2-40B4-BE49-F238E27FC236}">
                  <a16:creationId xmlns:a16="http://schemas.microsoft.com/office/drawing/2014/main" id="{10B5FD19-1004-4FBB-A735-BADE89DBC32F}"/>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6" name="Freeform 60">
              <a:extLst>
                <a:ext uri="{FF2B5EF4-FFF2-40B4-BE49-F238E27FC236}">
                  <a16:creationId xmlns:a16="http://schemas.microsoft.com/office/drawing/2014/main" id="{E46D3E77-3956-4899-9133-7E5AB083860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7" name="Freeform 61">
              <a:extLst>
                <a:ext uri="{FF2B5EF4-FFF2-40B4-BE49-F238E27FC236}">
                  <a16:creationId xmlns:a16="http://schemas.microsoft.com/office/drawing/2014/main" id="{8EC0140A-1488-4FC2-A47E-78B02853636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8" name="Freeform 62">
              <a:extLst>
                <a:ext uri="{FF2B5EF4-FFF2-40B4-BE49-F238E27FC236}">
                  <a16:creationId xmlns:a16="http://schemas.microsoft.com/office/drawing/2014/main" id="{03F5EEE1-8308-4F13-B04A-6876990D565D}"/>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9" name="Freeform 71">
              <a:extLst>
                <a:ext uri="{FF2B5EF4-FFF2-40B4-BE49-F238E27FC236}">
                  <a16:creationId xmlns:a16="http://schemas.microsoft.com/office/drawing/2014/main" id="{AB75AD00-AB3C-43A5-A617-D40ADF65DFE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56553076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35FCF2F-C01A-4F00-99E1-57D953605B1F}"/>
              </a:ext>
            </a:extLst>
          </p:cNvPr>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extLst>
      <p:ext uri="{BB962C8B-B14F-4D97-AF65-F5344CB8AC3E}">
        <p14:creationId xmlns:p14="http://schemas.microsoft.com/office/powerpoint/2010/main" val="2896438906"/>
      </p:ext>
    </p:extLst>
  </p:cSld>
  <p:clrMapOvr>
    <a:masterClrMapping/>
  </p:clrMapOvr>
  <p:extLst mod="1">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106296C0-E8A8-4ABD-980C-DC99A7F42D7F}"/>
              </a:ext>
            </a:extLst>
          </p:cNvPr>
          <p:cNvPicPr>
            <a:picLocks noChangeAspect="1"/>
          </p:cNvPicPr>
          <p:nvPr userDrawn="1"/>
        </p:nvPicPr>
        <p:blipFill>
          <a:blip r:embed="rId2"/>
          <a:stretch>
            <a:fillRect/>
          </a:stretch>
        </p:blipFill>
        <p:spPr>
          <a:xfrm>
            <a:off x="0" y="0"/>
            <a:ext cx="12192000" cy="3357217"/>
          </a:xfrm>
          <a:prstGeom prst="rect">
            <a:avLst/>
          </a:prstGeom>
        </p:spPr>
      </p:pic>
      <p:sp>
        <p:nvSpPr>
          <p:cNvPr id="4" name="矩形 3">
            <a:extLst>
              <a:ext uri="{FF2B5EF4-FFF2-40B4-BE49-F238E27FC236}">
                <a16:creationId xmlns:a16="http://schemas.microsoft.com/office/drawing/2014/main" id="{4BC187F1-42E5-4383-AC3D-83B120CDE410}"/>
              </a:ext>
            </a:extLst>
          </p:cNvPr>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F7087F57-B8B2-4F52-943A-08BE08AC8C9F}"/>
              </a:ext>
            </a:extLst>
          </p:cNvPr>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ACAC108B-5150-431E-B389-3B1F46A2B67E}"/>
              </a:ext>
            </a:extLst>
          </p:cNvPr>
          <p:cNvGrpSpPr/>
          <p:nvPr userDrawn="1"/>
        </p:nvGrpSpPr>
        <p:grpSpPr>
          <a:xfrm>
            <a:off x="5410200" y="2670375"/>
            <a:ext cx="1371600" cy="1368402"/>
            <a:chOff x="2105799" y="20055838"/>
            <a:chExt cx="6748090" cy="6732363"/>
          </a:xfrm>
          <a:solidFill>
            <a:srgbClr val="8B0012">
              <a:alpha val="80000"/>
            </a:srgbClr>
          </a:solidFill>
        </p:grpSpPr>
        <p:sp>
          <p:nvSpPr>
            <p:cNvPr id="7" name="Freeform 8">
              <a:extLst>
                <a:ext uri="{FF2B5EF4-FFF2-40B4-BE49-F238E27FC236}">
                  <a16:creationId xmlns:a16="http://schemas.microsoft.com/office/drawing/2014/main" id="{A4BB1E0C-3B71-494C-90A5-5E83B05763C4}"/>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8" name="Freeform 42">
              <a:extLst>
                <a:ext uri="{FF2B5EF4-FFF2-40B4-BE49-F238E27FC236}">
                  <a16:creationId xmlns:a16="http://schemas.microsoft.com/office/drawing/2014/main" id="{9C922C0C-6676-4220-A57A-6A60B760EC5E}"/>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9" name="Freeform 43">
              <a:extLst>
                <a:ext uri="{FF2B5EF4-FFF2-40B4-BE49-F238E27FC236}">
                  <a16:creationId xmlns:a16="http://schemas.microsoft.com/office/drawing/2014/main" id="{13B11B68-25F0-45BA-8167-7E67FD4D1E0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0" name="Freeform 44">
              <a:extLst>
                <a:ext uri="{FF2B5EF4-FFF2-40B4-BE49-F238E27FC236}">
                  <a16:creationId xmlns:a16="http://schemas.microsoft.com/office/drawing/2014/main" id="{3AA3C9BE-308B-42E0-B388-8B9594616391}"/>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1" name="Freeform 45">
              <a:extLst>
                <a:ext uri="{FF2B5EF4-FFF2-40B4-BE49-F238E27FC236}">
                  <a16:creationId xmlns:a16="http://schemas.microsoft.com/office/drawing/2014/main" id="{2270AF1B-A34B-4183-AA58-499F7FC92BEA}"/>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2" name="Freeform 46">
              <a:extLst>
                <a:ext uri="{FF2B5EF4-FFF2-40B4-BE49-F238E27FC236}">
                  <a16:creationId xmlns:a16="http://schemas.microsoft.com/office/drawing/2014/main" id="{1648A05A-8C9B-4DCB-ADF5-C0E9CA804EF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3" name="Freeform 47">
              <a:extLst>
                <a:ext uri="{FF2B5EF4-FFF2-40B4-BE49-F238E27FC236}">
                  <a16:creationId xmlns:a16="http://schemas.microsoft.com/office/drawing/2014/main" id="{780F1822-408A-4D9E-A7BB-5649D8459E2F}"/>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4" name="Freeform 48">
              <a:extLst>
                <a:ext uri="{FF2B5EF4-FFF2-40B4-BE49-F238E27FC236}">
                  <a16:creationId xmlns:a16="http://schemas.microsoft.com/office/drawing/2014/main" id="{D7B27305-F882-49EB-B5D1-DAD265B8F59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5" name="Freeform 49">
              <a:extLst>
                <a:ext uri="{FF2B5EF4-FFF2-40B4-BE49-F238E27FC236}">
                  <a16:creationId xmlns:a16="http://schemas.microsoft.com/office/drawing/2014/main" id="{1C88A9B0-6500-44EB-B523-6AB8CF2E5B58}"/>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6" name="Freeform 50">
              <a:extLst>
                <a:ext uri="{FF2B5EF4-FFF2-40B4-BE49-F238E27FC236}">
                  <a16:creationId xmlns:a16="http://schemas.microsoft.com/office/drawing/2014/main" id="{02B0BE86-EC4F-4A7E-B284-3AA3AEE5F3B5}"/>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7" name="Freeform 51">
              <a:extLst>
                <a:ext uri="{FF2B5EF4-FFF2-40B4-BE49-F238E27FC236}">
                  <a16:creationId xmlns:a16="http://schemas.microsoft.com/office/drawing/2014/main" id="{D646E307-5A0C-4184-9829-2D12C5F1D73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8" name="Freeform 52">
              <a:extLst>
                <a:ext uri="{FF2B5EF4-FFF2-40B4-BE49-F238E27FC236}">
                  <a16:creationId xmlns:a16="http://schemas.microsoft.com/office/drawing/2014/main" id="{1213DF27-0675-40E1-AF04-500FEC47309C}"/>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9" name="Freeform 53">
              <a:extLst>
                <a:ext uri="{FF2B5EF4-FFF2-40B4-BE49-F238E27FC236}">
                  <a16:creationId xmlns:a16="http://schemas.microsoft.com/office/drawing/2014/main" id="{78B921DD-11CC-425E-A465-F4034A5A080D}"/>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0" name="Freeform 54">
              <a:extLst>
                <a:ext uri="{FF2B5EF4-FFF2-40B4-BE49-F238E27FC236}">
                  <a16:creationId xmlns:a16="http://schemas.microsoft.com/office/drawing/2014/main" id="{E251C559-AD0A-4238-9C00-053CFAFCF5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1" name="Freeform 55">
              <a:extLst>
                <a:ext uri="{FF2B5EF4-FFF2-40B4-BE49-F238E27FC236}">
                  <a16:creationId xmlns:a16="http://schemas.microsoft.com/office/drawing/2014/main" id="{22DC21C7-7AEE-4789-B295-78B5A39F5F12}"/>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2" name="Freeform 56">
              <a:extLst>
                <a:ext uri="{FF2B5EF4-FFF2-40B4-BE49-F238E27FC236}">
                  <a16:creationId xmlns:a16="http://schemas.microsoft.com/office/drawing/2014/main" id="{2089A1EF-769C-4B32-ACB7-0843ADFE09AA}"/>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3" name="Freeform 57">
              <a:extLst>
                <a:ext uri="{FF2B5EF4-FFF2-40B4-BE49-F238E27FC236}">
                  <a16:creationId xmlns:a16="http://schemas.microsoft.com/office/drawing/2014/main" id="{89065D5C-2F82-4B9C-9DCF-556527D2755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 name="Freeform 58">
              <a:extLst>
                <a:ext uri="{FF2B5EF4-FFF2-40B4-BE49-F238E27FC236}">
                  <a16:creationId xmlns:a16="http://schemas.microsoft.com/office/drawing/2014/main" id="{63D30659-2737-4732-A71C-025BE4A9E86B}"/>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 name="Freeform 59">
              <a:extLst>
                <a:ext uri="{FF2B5EF4-FFF2-40B4-BE49-F238E27FC236}">
                  <a16:creationId xmlns:a16="http://schemas.microsoft.com/office/drawing/2014/main" id="{26925B20-892F-495B-ACDF-9EC468A2C7C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 name="Freeform 60">
              <a:extLst>
                <a:ext uri="{FF2B5EF4-FFF2-40B4-BE49-F238E27FC236}">
                  <a16:creationId xmlns:a16="http://schemas.microsoft.com/office/drawing/2014/main" id="{F4DFD42E-FD06-4DD4-BD5D-E8024A4948A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7" name="Freeform 61">
              <a:extLst>
                <a:ext uri="{FF2B5EF4-FFF2-40B4-BE49-F238E27FC236}">
                  <a16:creationId xmlns:a16="http://schemas.microsoft.com/office/drawing/2014/main" id="{AFA1A6B6-4731-43D9-A6A3-8AFB9A5AE684}"/>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8" name="Freeform 62">
              <a:extLst>
                <a:ext uri="{FF2B5EF4-FFF2-40B4-BE49-F238E27FC236}">
                  <a16:creationId xmlns:a16="http://schemas.microsoft.com/office/drawing/2014/main" id="{7C89F33A-1343-45E8-91E5-F27A8457EA0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9" name="Freeform 71">
              <a:extLst>
                <a:ext uri="{FF2B5EF4-FFF2-40B4-BE49-F238E27FC236}">
                  <a16:creationId xmlns:a16="http://schemas.microsoft.com/office/drawing/2014/main" id="{592EB9D1-7BB9-4D0B-9C6E-355FA946B6E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36" name="文本占位符 35">
            <a:extLst>
              <a:ext uri="{FF2B5EF4-FFF2-40B4-BE49-F238E27FC236}">
                <a16:creationId xmlns:a16="http://schemas.microsoft.com/office/drawing/2014/main" id="{99EF31F4-C1DD-413E-8350-2A8F905B444F}"/>
              </a:ext>
            </a:extLst>
          </p:cNvPr>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微软雅黑"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模板</a:t>
            </a:r>
          </a:p>
        </p:txBody>
      </p:sp>
      <p:sp>
        <p:nvSpPr>
          <p:cNvPr id="41" name="文本占位符 37">
            <a:extLst>
              <a:ext uri="{FF2B5EF4-FFF2-40B4-BE49-F238E27FC236}">
                <a16:creationId xmlns:a16="http://schemas.microsoft.com/office/drawing/2014/main" id="{D6220974-BA97-4239-8B37-C87F7F2D4871}"/>
              </a:ext>
            </a:extLst>
          </p:cNvPr>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a:extLst>
              <a:ext uri="{FF2B5EF4-FFF2-40B4-BE49-F238E27FC236}">
                <a16:creationId xmlns:a16="http://schemas.microsoft.com/office/drawing/2014/main" id="{1E1C9D50-4952-418A-9BEE-D99198F6E380}"/>
              </a:ext>
            </a:extLst>
          </p:cNvPr>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a:extLst>
              <a:ext uri="{FF2B5EF4-FFF2-40B4-BE49-F238E27FC236}">
                <a16:creationId xmlns:a16="http://schemas.microsoft.com/office/drawing/2014/main" id="{62842471-F840-45CA-8087-A1D9DF3CA908}"/>
              </a:ext>
            </a:extLst>
          </p:cNvPr>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extLst>
      <p:ext uri="{BB962C8B-B14F-4D97-AF65-F5344CB8AC3E}">
        <p14:creationId xmlns:p14="http://schemas.microsoft.com/office/powerpoint/2010/main" val="10787271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a:extLst>
              <a:ext uri="{FF2B5EF4-FFF2-40B4-BE49-F238E27FC236}">
                <a16:creationId xmlns:a16="http://schemas.microsoft.com/office/drawing/2014/main" id="{4D6291A7-7416-4ABD-BDD5-1A52FB976A6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a:extLst>
              <a:ext uri="{FF2B5EF4-FFF2-40B4-BE49-F238E27FC236}">
                <a16:creationId xmlns:a16="http://schemas.microsoft.com/office/drawing/2014/main" id="{22F2AF65-774C-46B4-8BD3-F9EC13500DE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5" name="文本占位符 40">
            <a:extLst>
              <a:ext uri="{FF2B5EF4-FFF2-40B4-BE49-F238E27FC236}">
                <a16:creationId xmlns:a16="http://schemas.microsoft.com/office/drawing/2014/main" id="{E092B345-4879-4708-91A6-4E07DC6C11C0}"/>
              </a:ext>
            </a:extLst>
          </p:cNvPr>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6" name="文本占位符 40">
            <a:extLst>
              <a:ext uri="{FF2B5EF4-FFF2-40B4-BE49-F238E27FC236}">
                <a16:creationId xmlns:a16="http://schemas.microsoft.com/office/drawing/2014/main" id="{03810C05-3860-4CF4-B2C4-7B90D45455E3}"/>
              </a:ext>
            </a:extLst>
          </p:cNvPr>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7" name="文本占位符 40">
            <a:extLst>
              <a:ext uri="{FF2B5EF4-FFF2-40B4-BE49-F238E27FC236}">
                <a16:creationId xmlns:a16="http://schemas.microsoft.com/office/drawing/2014/main" id="{0A0C6CFA-9C78-45B1-B085-C2C99900D665}"/>
              </a:ext>
            </a:extLst>
          </p:cNvPr>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9" name="文本占位符 40">
            <a:extLst>
              <a:ext uri="{FF2B5EF4-FFF2-40B4-BE49-F238E27FC236}">
                <a16:creationId xmlns:a16="http://schemas.microsoft.com/office/drawing/2014/main" id="{6FA729E4-5DE0-4287-AF67-5FB2109F1BB2}"/>
              </a:ext>
            </a:extLst>
          </p:cNvPr>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50" name="文本框 49">
            <a:extLst>
              <a:ext uri="{FF2B5EF4-FFF2-40B4-BE49-F238E27FC236}">
                <a16:creationId xmlns:a16="http://schemas.microsoft.com/office/drawing/2014/main" id="{56A38F7D-163D-40CF-868C-B65E57289CD7}"/>
              </a:ext>
            </a:extLst>
          </p:cNvPr>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a:extLst>
              <a:ext uri="{FF2B5EF4-FFF2-40B4-BE49-F238E27FC236}">
                <a16:creationId xmlns:a16="http://schemas.microsoft.com/office/drawing/2014/main" id="{CDED66E5-4D15-407E-B9E9-A0489B585942}"/>
              </a:ext>
            </a:extLst>
          </p:cNvPr>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a:extLst>
              <a:ext uri="{FF2B5EF4-FFF2-40B4-BE49-F238E27FC236}">
                <a16:creationId xmlns:a16="http://schemas.microsoft.com/office/drawing/2014/main" id="{507C5DA2-D768-4F0B-A91A-C33F1FD9102B}"/>
              </a:ext>
            </a:extLst>
          </p:cNvPr>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a:extLst>
              <a:ext uri="{FF2B5EF4-FFF2-40B4-BE49-F238E27FC236}">
                <a16:creationId xmlns:a16="http://schemas.microsoft.com/office/drawing/2014/main" id="{A511A62B-B193-4739-A793-D7002B471A43}"/>
              </a:ext>
            </a:extLst>
          </p:cNvPr>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a:extLst>
              <a:ext uri="{FF2B5EF4-FFF2-40B4-BE49-F238E27FC236}">
                <a16:creationId xmlns:a16="http://schemas.microsoft.com/office/drawing/2014/main" id="{50134B45-47D8-49EC-B2C4-4ECBF0176BD7}"/>
              </a:ext>
            </a:extLst>
          </p:cNvPr>
          <p:cNvGrpSpPr/>
          <p:nvPr userDrawn="1"/>
        </p:nvGrpSpPr>
        <p:grpSpPr>
          <a:xfrm>
            <a:off x="2425132" y="3183822"/>
            <a:ext cx="1945700" cy="1941162"/>
            <a:chOff x="2105799" y="20055838"/>
            <a:chExt cx="6748090" cy="6732363"/>
          </a:xfrm>
          <a:solidFill>
            <a:schemeClr val="accent1"/>
          </a:solidFill>
        </p:grpSpPr>
        <p:sp>
          <p:nvSpPr>
            <p:cNvPr id="57" name="Freeform 8">
              <a:extLst>
                <a:ext uri="{FF2B5EF4-FFF2-40B4-BE49-F238E27FC236}">
                  <a16:creationId xmlns:a16="http://schemas.microsoft.com/office/drawing/2014/main" id="{3AFA21E4-54E4-474B-AB1C-59ABBA29DA2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42">
              <a:extLst>
                <a:ext uri="{FF2B5EF4-FFF2-40B4-BE49-F238E27FC236}">
                  <a16:creationId xmlns:a16="http://schemas.microsoft.com/office/drawing/2014/main" id="{38B24B0A-5539-4D2D-A7DD-73E521128A7A}"/>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43">
              <a:extLst>
                <a:ext uri="{FF2B5EF4-FFF2-40B4-BE49-F238E27FC236}">
                  <a16:creationId xmlns:a16="http://schemas.microsoft.com/office/drawing/2014/main" id="{E0E9CC68-E749-47CC-8EEF-B8B1D81C1F0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44">
              <a:extLst>
                <a:ext uri="{FF2B5EF4-FFF2-40B4-BE49-F238E27FC236}">
                  <a16:creationId xmlns:a16="http://schemas.microsoft.com/office/drawing/2014/main" id="{DB2F8014-13A0-4EED-9E54-018B50E7499E}"/>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45">
              <a:extLst>
                <a:ext uri="{FF2B5EF4-FFF2-40B4-BE49-F238E27FC236}">
                  <a16:creationId xmlns:a16="http://schemas.microsoft.com/office/drawing/2014/main" id="{74ABE961-157F-44CB-B98E-6BC13D4BE11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46">
              <a:extLst>
                <a:ext uri="{FF2B5EF4-FFF2-40B4-BE49-F238E27FC236}">
                  <a16:creationId xmlns:a16="http://schemas.microsoft.com/office/drawing/2014/main" id="{A8EDD165-034A-405C-8387-D78D2A7E5008}"/>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47">
              <a:extLst>
                <a:ext uri="{FF2B5EF4-FFF2-40B4-BE49-F238E27FC236}">
                  <a16:creationId xmlns:a16="http://schemas.microsoft.com/office/drawing/2014/main" id="{7B6C6F1F-1F3E-4FDB-922F-9463383773F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48">
              <a:extLst>
                <a:ext uri="{FF2B5EF4-FFF2-40B4-BE49-F238E27FC236}">
                  <a16:creationId xmlns:a16="http://schemas.microsoft.com/office/drawing/2014/main" id="{29FCF922-820E-4CDB-86F9-1B2BFFAC1EB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49">
              <a:extLst>
                <a:ext uri="{FF2B5EF4-FFF2-40B4-BE49-F238E27FC236}">
                  <a16:creationId xmlns:a16="http://schemas.microsoft.com/office/drawing/2014/main" id="{BC9F70C6-EC0D-4FF5-BC12-B628A56E4AC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0">
              <a:extLst>
                <a:ext uri="{FF2B5EF4-FFF2-40B4-BE49-F238E27FC236}">
                  <a16:creationId xmlns:a16="http://schemas.microsoft.com/office/drawing/2014/main" id="{22C93A2B-D2C4-4B41-AED7-1C8A35C4F4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51">
              <a:extLst>
                <a:ext uri="{FF2B5EF4-FFF2-40B4-BE49-F238E27FC236}">
                  <a16:creationId xmlns:a16="http://schemas.microsoft.com/office/drawing/2014/main" id="{49AA6AE9-EE4E-4805-8DAD-3192F29A00F6}"/>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52">
              <a:extLst>
                <a:ext uri="{FF2B5EF4-FFF2-40B4-BE49-F238E27FC236}">
                  <a16:creationId xmlns:a16="http://schemas.microsoft.com/office/drawing/2014/main" id="{58F96C6B-EC74-4E2B-BEFE-85CD9E272B8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53">
              <a:extLst>
                <a:ext uri="{FF2B5EF4-FFF2-40B4-BE49-F238E27FC236}">
                  <a16:creationId xmlns:a16="http://schemas.microsoft.com/office/drawing/2014/main" id="{B0809F50-496A-4255-B4DE-C9A321AB701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54">
              <a:extLst>
                <a:ext uri="{FF2B5EF4-FFF2-40B4-BE49-F238E27FC236}">
                  <a16:creationId xmlns:a16="http://schemas.microsoft.com/office/drawing/2014/main" id="{9F87CF65-112C-4ABD-B2D1-00BAFED667A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55">
              <a:extLst>
                <a:ext uri="{FF2B5EF4-FFF2-40B4-BE49-F238E27FC236}">
                  <a16:creationId xmlns:a16="http://schemas.microsoft.com/office/drawing/2014/main" id="{51971117-C1ED-4363-98CD-BF4F681FEB2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2" name="Freeform 56">
              <a:extLst>
                <a:ext uri="{FF2B5EF4-FFF2-40B4-BE49-F238E27FC236}">
                  <a16:creationId xmlns:a16="http://schemas.microsoft.com/office/drawing/2014/main" id="{A9659DA4-2A51-43A6-922C-5D9741A264C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3" name="Freeform 57">
              <a:extLst>
                <a:ext uri="{FF2B5EF4-FFF2-40B4-BE49-F238E27FC236}">
                  <a16:creationId xmlns:a16="http://schemas.microsoft.com/office/drawing/2014/main" id="{6D2AD94D-A2FC-47E6-9333-74F53AD4AD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4" name="Freeform 58">
              <a:extLst>
                <a:ext uri="{FF2B5EF4-FFF2-40B4-BE49-F238E27FC236}">
                  <a16:creationId xmlns:a16="http://schemas.microsoft.com/office/drawing/2014/main" id="{FBF04BC2-9173-4560-A801-C3E77FAFAD0D}"/>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5" name="Freeform 59">
              <a:extLst>
                <a:ext uri="{FF2B5EF4-FFF2-40B4-BE49-F238E27FC236}">
                  <a16:creationId xmlns:a16="http://schemas.microsoft.com/office/drawing/2014/main" id="{10B5FD19-1004-4FBB-A735-BADE89DBC32F}"/>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6" name="Freeform 60">
              <a:extLst>
                <a:ext uri="{FF2B5EF4-FFF2-40B4-BE49-F238E27FC236}">
                  <a16:creationId xmlns:a16="http://schemas.microsoft.com/office/drawing/2014/main" id="{E46D3E77-3956-4899-9133-7E5AB083860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7" name="Freeform 61">
              <a:extLst>
                <a:ext uri="{FF2B5EF4-FFF2-40B4-BE49-F238E27FC236}">
                  <a16:creationId xmlns:a16="http://schemas.microsoft.com/office/drawing/2014/main" id="{8EC0140A-1488-4FC2-A47E-78B02853636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8" name="Freeform 62">
              <a:extLst>
                <a:ext uri="{FF2B5EF4-FFF2-40B4-BE49-F238E27FC236}">
                  <a16:creationId xmlns:a16="http://schemas.microsoft.com/office/drawing/2014/main" id="{03F5EEE1-8308-4F13-B04A-6876990D565D}"/>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9" name="Freeform 71">
              <a:extLst>
                <a:ext uri="{FF2B5EF4-FFF2-40B4-BE49-F238E27FC236}">
                  <a16:creationId xmlns:a16="http://schemas.microsoft.com/office/drawing/2014/main" id="{AB75AD00-AB3C-43A5-A617-D40ADF65DFE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32556573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71" name="矩形 70">
            <a:extLst>
              <a:ext uri="{FF2B5EF4-FFF2-40B4-BE49-F238E27FC236}">
                <a16:creationId xmlns:a16="http://schemas.microsoft.com/office/drawing/2014/main" id="{1DEB25A3-6BFF-4215-894B-71D6E2DD833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a:extLst>
              <a:ext uri="{FF2B5EF4-FFF2-40B4-BE49-F238E27FC236}">
                <a16:creationId xmlns:a16="http://schemas.microsoft.com/office/drawing/2014/main" id="{E8917928-9484-40B9-8C50-C1CA090DFE44}"/>
              </a:ext>
            </a:extLst>
          </p:cNvPr>
          <p:cNvGrpSpPr/>
          <p:nvPr userDrawn="1"/>
        </p:nvGrpSpPr>
        <p:grpSpPr>
          <a:xfrm>
            <a:off x="2425132" y="3183822"/>
            <a:ext cx="1945700" cy="1941162"/>
            <a:chOff x="2105799" y="20055838"/>
            <a:chExt cx="6748090" cy="6732363"/>
          </a:xfrm>
          <a:solidFill>
            <a:schemeClr val="accent1"/>
          </a:solidFill>
        </p:grpSpPr>
        <p:sp>
          <p:nvSpPr>
            <p:cNvPr id="48" name="Freeform 8">
              <a:extLst>
                <a:ext uri="{FF2B5EF4-FFF2-40B4-BE49-F238E27FC236}">
                  <a16:creationId xmlns:a16="http://schemas.microsoft.com/office/drawing/2014/main" id="{59086FAE-7BCE-4F42-BEAF-83E039527D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49" name="Freeform 42">
              <a:extLst>
                <a:ext uri="{FF2B5EF4-FFF2-40B4-BE49-F238E27FC236}">
                  <a16:creationId xmlns:a16="http://schemas.microsoft.com/office/drawing/2014/main" id="{10B13E90-F439-48CA-AD95-7138BB9F29B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0" name="Freeform 43">
              <a:extLst>
                <a:ext uri="{FF2B5EF4-FFF2-40B4-BE49-F238E27FC236}">
                  <a16:creationId xmlns:a16="http://schemas.microsoft.com/office/drawing/2014/main" id="{5F0B2961-18DD-4861-8D52-0A383ECCB08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1" name="Freeform 44">
              <a:extLst>
                <a:ext uri="{FF2B5EF4-FFF2-40B4-BE49-F238E27FC236}">
                  <a16:creationId xmlns:a16="http://schemas.microsoft.com/office/drawing/2014/main" id="{AB5B5CF7-72A5-4E9E-BD84-D5722080E3A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2" name="Freeform 45">
              <a:extLst>
                <a:ext uri="{FF2B5EF4-FFF2-40B4-BE49-F238E27FC236}">
                  <a16:creationId xmlns:a16="http://schemas.microsoft.com/office/drawing/2014/main" id="{B40B6773-5AF3-4B78-A875-0F1C89DBCBD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3" name="Freeform 46">
              <a:extLst>
                <a:ext uri="{FF2B5EF4-FFF2-40B4-BE49-F238E27FC236}">
                  <a16:creationId xmlns:a16="http://schemas.microsoft.com/office/drawing/2014/main" id="{211E77CF-A371-4394-80EE-A23B8E761CF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4" name="Freeform 47">
              <a:extLst>
                <a:ext uri="{FF2B5EF4-FFF2-40B4-BE49-F238E27FC236}">
                  <a16:creationId xmlns:a16="http://schemas.microsoft.com/office/drawing/2014/main" id="{24C2E5AA-B456-402D-AACB-CF50F586373D}"/>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5" name="Freeform 48">
              <a:extLst>
                <a:ext uri="{FF2B5EF4-FFF2-40B4-BE49-F238E27FC236}">
                  <a16:creationId xmlns:a16="http://schemas.microsoft.com/office/drawing/2014/main" id="{5CEFFC85-E9B5-40DB-A773-6AA641A5EA9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6" name="Freeform 49">
              <a:extLst>
                <a:ext uri="{FF2B5EF4-FFF2-40B4-BE49-F238E27FC236}">
                  <a16:creationId xmlns:a16="http://schemas.microsoft.com/office/drawing/2014/main" id="{DF550AC9-9345-4B32-A0CD-DA983D3011C1}"/>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7" name="Freeform 50">
              <a:extLst>
                <a:ext uri="{FF2B5EF4-FFF2-40B4-BE49-F238E27FC236}">
                  <a16:creationId xmlns:a16="http://schemas.microsoft.com/office/drawing/2014/main" id="{29471116-16CF-4D64-B565-49C15F226E2A}"/>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51">
              <a:extLst>
                <a:ext uri="{FF2B5EF4-FFF2-40B4-BE49-F238E27FC236}">
                  <a16:creationId xmlns:a16="http://schemas.microsoft.com/office/drawing/2014/main" id="{9E60588D-9746-4C96-BB9F-CD0875FA3CF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52">
              <a:extLst>
                <a:ext uri="{FF2B5EF4-FFF2-40B4-BE49-F238E27FC236}">
                  <a16:creationId xmlns:a16="http://schemas.microsoft.com/office/drawing/2014/main" id="{8D2145FF-BFA9-4FEA-9430-C2F6CFF9B9A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53">
              <a:extLst>
                <a:ext uri="{FF2B5EF4-FFF2-40B4-BE49-F238E27FC236}">
                  <a16:creationId xmlns:a16="http://schemas.microsoft.com/office/drawing/2014/main" id="{31731D7D-B614-4B40-BD98-92032FFEDC8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54">
              <a:extLst>
                <a:ext uri="{FF2B5EF4-FFF2-40B4-BE49-F238E27FC236}">
                  <a16:creationId xmlns:a16="http://schemas.microsoft.com/office/drawing/2014/main" id="{85133ADC-E731-46F5-90AB-E151D742530F}"/>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55">
              <a:extLst>
                <a:ext uri="{FF2B5EF4-FFF2-40B4-BE49-F238E27FC236}">
                  <a16:creationId xmlns:a16="http://schemas.microsoft.com/office/drawing/2014/main" id="{8A62A99D-E0DB-4111-9FEB-3E4F6344232D}"/>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56">
              <a:extLst>
                <a:ext uri="{FF2B5EF4-FFF2-40B4-BE49-F238E27FC236}">
                  <a16:creationId xmlns:a16="http://schemas.microsoft.com/office/drawing/2014/main" id="{F80FCAD7-78A2-4243-97E5-91414F895B41}"/>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57">
              <a:extLst>
                <a:ext uri="{FF2B5EF4-FFF2-40B4-BE49-F238E27FC236}">
                  <a16:creationId xmlns:a16="http://schemas.microsoft.com/office/drawing/2014/main" id="{BCEB97F9-5E6D-4143-A326-123BB40920E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58">
              <a:extLst>
                <a:ext uri="{FF2B5EF4-FFF2-40B4-BE49-F238E27FC236}">
                  <a16:creationId xmlns:a16="http://schemas.microsoft.com/office/drawing/2014/main" id="{A0EC93B7-5F9E-4596-A0B4-56E551810B41}"/>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9">
              <a:extLst>
                <a:ext uri="{FF2B5EF4-FFF2-40B4-BE49-F238E27FC236}">
                  <a16:creationId xmlns:a16="http://schemas.microsoft.com/office/drawing/2014/main" id="{9CB41E21-FEE3-4D2D-9551-B88C07BC03E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60">
              <a:extLst>
                <a:ext uri="{FF2B5EF4-FFF2-40B4-BE49-F238E27FC236}">
                  <a16:creationId xmlns:a16="http://schemas.microsoft.com/office/drawing/2014/main" id="{55D43798-13B8-4DAF-98D6-284AD8D22E66}"/>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61">
              <a:extLst>
                <a:ext uri="{FF2B5EF4-FFF2-40B4-BE49-F238E27FC236}">
                  <a16:creationId xmlns:a16="http://schemas.microsoft.com/office/drawing/2014/main" id="{8CA5B0FD-C8F6-426F-AC2B-522A58FE00FD}"/>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62">
              <a:extLst>
                <a:ext uri="{FF2B5EF4-FFF2-40B4-BE49-F238E27FC236}">
                  <a16:creationId xmlns:a16="http://schemas.microsoft.com/office/drawing/2014/main" id="{F7A64D83-8794-4383-B608-9C794C6FA37F}"/>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71">
              <a:extLst>
                <a:ext uri="{FF2B5EF4-FFF2-40B4-BE49-F238E27FC236}">
                  <a16:creationId xmlns:a16="http://schemas.microsoft.com/office/drawing/2014/main" id="{98DEF15F-7ADA-4CD6-AE2B-F2091812707E}"/>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76123087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a:extLst>
              <a:ext uri="{FF2B5EF4-FFF2-40B4-BE49-F238E27FC236}">
                <a16:creationId xmlns:a16="http://schemas.microsoft.com/office/drawing/2014/main" id="{9641EC2A-644C-47E6-9137-85F1FC0E3567}"/>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grpSp>
        <p:nvGrpSpPr>
          <p:cNvPr id="11" name="组合 10">
            <a:extLst>
              <a:ext uri="{FF2B5EF4-FFF2-40B4-BE49-F238E27FC236}">
                <a16:creationId xmlns:a16="http://schemas.microsoft.com/office/drawing/2014/main" id="{58D2D447-3244-41E4-A676-38C4ED0BA81A}"/>
              </a:ext>
            </a:extLst>
          </p:cNvPr>
          <p:cNvGrpSpPr/>
          <p:nvPr userDrawn="1"/>
        </p:nvGrpSpPr>
        <p:grpSpPr>
          <a:xfrm>
            <a:off x="2425132" y="3183822"/>
            <a:ext cx="1945700" cy="1941162"/>
            <a:chOff x="2105799" y="20055838"/>
            <a:chExt cx="6748090" cy="6732363"/>
          </a:xfrm>
          <a:solidFill>
            <a:schemeClr val="accent1"/>
          </a:solidFill>
        </p:grpSpPr>
        <p:sp>
          <p:nvSpPr>
            <p:cNvPr id="12" name="Freeform 8">
              <a:extLst>
                <a:ext uri="{FF2B5EF4-FFF2-40B4-BE49-F238E27FC236}">
                  <a16:creationId xmlns:a16="http://schemas.microsoft.com/office/drawing/2014/main" id="{9AA64509-AACF-40D4-B9A9-B88859BA856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 name="Freeform 42">
              <a:extLst>
                <a:ext uri="{FF2B5EF4-FFF2-40B4-BE49-F238E27FC236}">
                  <a16:creationId xmlns:a16="http://schemas.microsoft.com/office/drawing/2014/main" id="{F96E3831-BAD6-495D-9EB0-9AF4F9E4AA14}"/>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 name="Freeform 43">
              <a:extLst>
                <a:ext uri="{FF2B5EF4-FFF2-40B4-BE49-F238E27FC236}">
                  <a16:creationId xmlns:a16="http://schemas.microsoft.com/office/drawing/2014/main" id="{3F1B9F65-74B2-4321-AF02-F2775CA32BF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5" name="Freeform 44">
              <a:extLst>
                <a:ext uri="{FF2B5EF4-FFF2-40B4-BE49-F238E27FC236}">
                  <a16:creationId xmlns:a16="http://schemas.microsoft.com/office/drawing/2014/main" id="{FE06968D-A503-4A41-8AFB-7D81E20035B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6" name="Freeform 45">
              <a:extLst>
                <a:ext uri="{FF2B5EF4-FFF2-40B4-BE49-F238E27FC236}">
                  <a16:creationId xmlns:a16="http://schemas.microsoft.com/office/drawing/2014/main" id="{3C3EA8C8-7562-473E-AA9E-E46E885B1C6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7" name="Freeform 46">
              <a:extLst>
                <a:ext uri="{FF2B5EF4-FFF2-40B4-BE49-F238E27FC236}">
                  <a16:creationId xmlns:a16="http://schemas.microsoft.com/office/drawing/2014/main" id="{C0C84DE1-C4B4-4D09-BD06-05AEFB9791EF}"/>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8" name="Freeform 47">
              <a:extLst>
                <a:ext uri="{FF2B5EF4-FFF2-40B4-BE49-F238E27FC236}">
                  <a16:creationId xmlns:a16="http://schemas.microsoft.com/office/drawing/2014/main" id="{65F4A63D-2ED8-4FC9-B6B2-5F5EFDFB9E4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9" name="Freeform 48">
              <a:extLst>
                <a:ext uri="{FF2B5EF4-FFF2-40B4-BE49-F238E27FC236}">
                  <a16:creationId xmlns:a16="http://schemas.microsoft.com/office/drawing/2014/main" id="{30943538-8677-44DF-9F6E-134AE82AAF8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0" name="Freeform 49">
              <a:extLst>
                <a:ext uri="{FF2B5EF4-FFF2-40B4-BE49-F238E27FC236}">
                  <a16:creationId xmlns:a16="http://schemas.microsoft.com/office/drawing/2014/main" id="{13907DDE-205F-4FB4-AFBD-67ED1FEBA24B}"/>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1" name="Freeform 50">
              <a:extLst>
                <a:ext uri="{FF2B5EF4-FFF2-40B4-BE49-F238E27FC236}">
                  <a16:creationId xmlns:a16="http://schemas.microsoft.com/office/drawing/2014/main" id="{08C2EE5C-263D-44B6-9CDF-3DA614AED668}"/>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2" name="Freeform 51">
              <a:extLst>
                <a:ext uri="{FF2B5EF4-FFF2-40B4-BE49-F238E27FC236}">
                  <a16:creationId xmlns:a16="http://schemas.microsoft.com/office/drawing/2014/main" id="{1BC3085B-1BA9-42A1-8148-C79B13CD310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3" name="Freeform 52">
              <a:extLst>
                <a:ext uri="{FF2B5EF4-FFF2-40B4-BE49-F238E27FC236}">
                  <a16:creationId xmlns:a16="http://schemas.microsoft.com/office/drawing/2014/main" id="{21A74121-72BF-4931-9059-F6BE796C5DE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4" name="Freeform 53">
              <a:extLst>
                <a:ext uri="{FF2B5EF4-FFF2-40B4-BE49-F238E27FC236}">
                  <a16:creationId xmlns:a16="http://schemas.microsoft.com/office/drawing/2014/main" id="{7BF25357-75D2-4264-87FF-6936CFBB281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5" name="Freeform 54">
              <a:extLst>
                <a:ext uri="{FF2B5EF4-FFF2-40B4-BE49-F238E27FC236}">
                  <a16:creationId xmlns:a16="http://schemas.microsoft.com/office/drawing/2014/main" id="{6706F8B4-5F38-4B1E-8AC8-060D5CAF4285}"/>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6" name="Freeform 55">
              <a:extLst>
                <a:ext uri="{FF2B5EF4-FFF2-40B4-BE49-F238E27FC236}">
                  <a16:creationId xmlns:a16="http://schemas.microsoft.com/office/drawing/2014/main" id="{DC3F3881-E2C2-4250-9657-EFA4447E80A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7" name="Freeform 56">
              <a:extLst>
                <a:ext uri="{FF2B5EF4-FFF2-40B4-BE49-F238E27FC236}">
                  <a16:creationId xmlns:a16="http://schemas.microsoft.com/office/drawing/2014/main" id="{88FE206D-A977-476A-B4CA-99B073947EB7}"/>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8" name="Freeform 57">
              <a:extLst>
                <a:ext uri="{FF2B5EF4-FFF2-40B4-BE49-F238E27FC236}">
                  <a16:creationId xmlns:a16="http://schemas.microsoft.com/office/drawing/2014/main" id="{B06997A0-DFD7-47F0-8C39-4B885713EF3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9" name="Freeform 58">
              <a:extLst>
                <a:ext uri="{FF2B5EF4-FFF2-40B4-BE49-F238E27FC236}">
                  <a16:creationId xmlns:a16="http://schemas.microsoft.com/office/drawing/2014/main" id="{90D9C13C-38D7-4151-B068-07D32EBBA1E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0" name="Freeform 59">
              <a:extLst>
                <a:ext uri="{FF2B5EF4-FFF2-40B4-BE49-F238E27FC236}">
                  <a16:creationId xmlns:a16="http://schemas.microsoft.com/office/drawing/2014/main" id="{6C00BB8F-C378-44EC-B555-754A4EE766D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1" name="Freeform 60">
              <a:extLst>
                <a:ext uri="{FF2B5EF4-FFF2-40B4-BE49-F238E27FC236}">
                  <a16:creationId xmlns:a16="http://schemas.microsoft.com/office/drawing/2014/main" id="{8731A85C-7C9F-4BF0-856E-375403FD4484}"/>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2" name="Freeform 61">
              <a:extLst>
                <a:ext uri="{FF2B5EF4-FFF2-40B4-BE49-F238E27FC236}">
                  <a16:creationId xmlns:a16="http://schemas.microsoft.com/office/drawing/2014/main" id="{FA502E58-9B89-4DF1-AE1D-3CFDAC1F161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3" name="Freeform 62">
              <a:extLst>
                <a:ext uri="{FF2B5EF4-FFF2-40B4-BE49-F238E27FC236}">
                  <a16:creationId xmlns:a16="http://schemas.microsoft.com/office/drawing/2014/main" id="{CCA61D46-09FC-4512-9A7A-A84ED3A0BFF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4" name="Freeform 71">
              <a:extLst>
                <a:ext uri="{FF2B5EF4-FFF2-40B4-BE49-F238E27FC236}">
                  <a16:creationId xmlns:a16="http://schemas.microsoft.com/office/drawing/2014/main" id="{8146A89A-2BA7-4B57-8E40-2BE9834C80D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a:extLst>
              <a:ext uri="{FF2B5EF4-FFF2-40B4-BE49-F238E27FC236}">
                <a16:creationId xmlns:a16="http://schemas.microsoft.com/office/drawing/2014/main" id="{DE6C1D1C-BBCF-4A55-BE60-5C9BEA569916}"/>
              </a:ext>
            </a:extLst>
          </p:cNvPr>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8" name="文本框 47">
            <a:extLst>
              <a:ext uri="{FF2B5EF4-FFF2-40B4-BE49-F238E27FC236}">
                <a16:creationId xmlns:a16="http://schemas.microsoft.com/office/drawing/2014/main" id="{9D06A1A9-0BD9-48A8-B6A6-2404F9BF51E0}"/>
              </a:ext>
            </a:extLst>
          </p:cNvPr>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extLst>
      <p:ext uri="{BB962C8B-B14F-4D97-AF65-F5344CB8AC3E}">
        <p14:creationId xmlns:p14="http://schemas.microsoft.com/office/powerpoint/2010/main" val="28838910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cxnSp>
        <p:nvCxnSpPr>
          <p:cNvPr id="70" name="直接连接符 69">
            <a:extLst>
              <a:ext uri="{FF2B5EF4-FFF2-40B4-BE49-F238E27FC236}">
                <a16:creationId xmlns:a16="http://schemas.microsoft.com/office/drawing/2014/main" id="{52622493-1C1B-4EB2-862A-4E4822408AA0}"/>
              </a:ext>
            </a:extLst>
          </p:cNvPr>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a:extLst>
              <a:ext uri="{FF2B5EF4-FFF2-40B4-BE49-F238E27FC236}">
                <a16:creationId xmlns:a16="http://schemas.microsoft.com/office/drawing/2014/main" id="{8AA9FB39-26D8-421B-89F7-86CD2AE08CD8}"/>
              </a:ext>
            </a:extLst>
          </p:cNvPr>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XX</a:t>
            </a:r>
            <a:endParaRPr lang="zh-CN" altLang="en-US" dirty="0"/>
          </a:p>
        </p:txBody>
      </p:sp>
      <p:sp>
        <p:nvSpPr>
          <p:cNvPr id="127" name="文本占位符 3">
            <a:extLst>
              <a:ext uri="{FF2B5EF4-FFF2-40B4-BE49-F238E27FC236}">
                <a16:creationId xmlns:a16="http://schemas.microsoft.com/office/drawing/2014/main" id="{2233AA7D-0112-4B75-9284-9FC6FC0D1D63}"/>
              </a:ext>
            </a:extLst>
          </p:cNvPr>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输入标题文本</a:t>
            </a:r>
          </a:p>
        </p:txBody>
      </p:sp>
      <p:pic>
        <p:nvPicPr>
          <p:cNvPr id="128" name="图形 127">
            <a:extLst>
              <a:ext uri="{FF2B5EF4-FFF2-40B4-BE49-F238E27FC236}">
                <a16:creationId xmlns:a16="http://schemas.microsoft.com/office/drawing/2014/main" id="{B6E5D4A0-9D5F-45D9-899A-F03F9DFF71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a:extLst>
              <a:ext uri="{FF2B5EF4-FFF2-40B4-BE49-F238E27FC236}">
                <a16:creationId xmlns:a16="http://schemas.microsoft.com/office/drawing/2014/main" id="{2AC37DB6-BAC9-459C-B3EE-FDA00215A951}"/>
              </a:ext>
            </a:extLst>
          </p:cNvPr>
          <p:cNvGrpSpPr/>
          <p:nvPr userDrawn="1"/>
        </p:nvGrpSpPr>
        <p:grpSpPr>
          <a:xfrm>
            <a:off x="1654090" y="1145460"/>
            <a:ext cx="1477533" cy="108755"/>
            <a:chOff x="4616246" y="3878362"/>
            <a:chExt cx="5571416" cy="410087"/>
          </a:xfrm>
          <a:solidFill>
            <a:schemeClr val="tx1">
              <a:alpha val="80000"/>
            </a:schemeClr>
          </a:solidFill>
        </p:grpSpPr>
        <p:sp>
          <p:nvSpPr>
            <p:cNvPr id="63" name="Freeform 17">
              <a:extLst>
                <a:ext uri="{FF2B5EF4-FFF2-40B4-BE49-F238E27FC236}">
                  <a16:creationId xmlns:a16="http://schemas.microsoft.com/office/drawing/2014/main" id="{504FCFA3-39FB-4B2B-9BFB-25978CCCA56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4" name="Freeform 18">
              <a:extLst>
                <a:ext uri="{FF2B5EF4-FFF2-40B4-BE49-F238E27FC236}">
                  <a16:creationId xmlns:a16="http://schemas.microsoft.com/office/drawing/2014/main" id="{A3FBFB70-9C9F-4DFE-BA7E-B2EF8E855B3E}"/>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5" name="Freeform 19">
              <a:extLst>
                <a:ext uri="{FF2B5EF4-FFF2-40B4-BE49-F238E27FC236}">
                  <a16:creationId xmlns:a16="http://schemas.microsoft.com/office/drawing/2014/main" id="{598D91F9-4849-4702-91A4-5EC21EE1F3E2}"/>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7" name="Freeform 20">
              <a:extLst>
                <a:ext uri="{FF2B5EF4-FFF2-40B4-BE49-F238E27FC236}">
                  <a16:creationId xmlns:a16="http://schemas.microsoft.com/office/drawing/2014/main" id="{A3DEDF37-FABD-4768-B994-5CFB44ACF183}"/>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8" name="Freeform 21">
              <a:extLst>
                <a:ext uri="{FF2B5EF4-FFF2-40B4-BE49-F238E27FC236}">
                  <a16:creationId xmlns:a16="http://schemas.microsoft.com/office/drawing/2014/main" id="{9366BE37-2A45-4B1D-BCB3-68A2BC16F427}"/>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22">
              <a:extLst>
                <a:ext uri="{FF2B5EF4-FFF2-40B4-BE49-F238E27FC236}">
                  <a16:creationId xmlns:a16="http://schemas.microsoft.com/office/drawing/2014/main" id="{336BE8A3-3CE2-4FF2-84AE-C2A47F66283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1" name="Freeform 23">
              <a:extLst>
                <a:ext uri="{FF2B5EF4-FFF2-40B4-BE49-F238E27FC236}">
                  <a16:creationId xmlns:a16="http://schemas.microsoft.com/office/drawing/2014/main" id="{88041DDA-AE33-4EF1-842D-F936013FB61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29" name="Freeform 25">
              <a:extLst>
                <a:ext uri="{FF2B5EF4-FFF2-40B4-BE49-F238E27FC236}">
                  <a16:creationId xmlns:a16="http://schemas.microsoft.com/office/drawing/2014/main" id="{706182FD-3EAA-45B9-93DD-BCE1670E07FA}"/>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0" name="Freeform 27">
              <a:extLst>
                <a:ext uri="{FF2B5EF4-FFF2-40B4-BE49-F238E27FC236}">
                  <a16:creationId xmlns:a16="http://schemas.microsoft.com/office/drawing/2014/main" id="{E83B3483-EA8E-4C84-9BD1-4E5F98AA9387}"/>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1" name="Freeform 29">
              <a:extLst>
                <a:ext uri="{FF2B5EF4-FFF2-40B4-BE49-F238E27FC236}">
                  <a16:creationId xmlns:a16="http://schemas.microsoft.com/office/drawing/2014/main" id="{ABD5AC87-B621-4108-92CB-D265896F589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2" name="Freeform 30">
              <a:extLst>
                <a:ext uri="{FF2B5EF4-FFF2-40B4-BE49-F238E27FC236}">
                  <a16:creationId xmlns:a16="http://schemas.microsoft.com/office/drawing/2014/main" id="{0BB2B514-BAFC-4B2E-9426-ACF7AAF083D8}"/>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3" name="Freeform 31">
              <a:extLst>
                <a:ext uri="{FF2B5EF4-FFF2-40B4-BE49-F238E27FC236}">
                  <a16:creationId xmlns:a16="http://schemas.microsoft.com/office/drawing/2014/main" id="{95F1D8E8-509F-457F-A39C-06F7223B846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4" name="Freeform 32">
              <a:extLst>
                <a:ext uri="{FF2B5EF4-FFF2-40B4-BE49-F238E27FC236}">
                  <a16:creationId xmlns:a16="http://schemas.microsoft.com/office/drawing/2014/main" id="{2BDC60B4-2A03-4259-99D7-D6952CF7DC70}"/>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5" name="Freeform 33">
              <a:extLst>
                <a:ext uri="{FF2B5EF4-FFF2-40B4-BE49-F238E27FC236}">
                  <a16:creationId xmlns:a16="http://schemas.microsoft.com/office/drawing/2014/main" id="{D04146B2-3540-4B26-86A2-964C8A3808E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6" name="Freeform 34">
              <a:extLst>
                <a:ext uri="{FF2B5EF4-FFF2-40B4-BE49-F238E27FC236}">
                  <a16:creationId xmlns:a16="http://schemas.microsoft.com/office/drawing/2014/main" id="{941B3BC6-A11E-4E3B-B07D-B7635E70A572}"/>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7" name="Freeform 35">
              <a:extLst>
                <a:ext uri="{FF2B5EF4-FFF2-40B4-BE49-F238E27FC236}">
                  <a16:creationId xmlns:a16="http://schemas.microsoft.com/office/drawing/2014/main" id="{BD558C4E-8B51-4077-9535-D4EA2266CCB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38" name="组合 137">
            <a:extLst>
              <a:ext uri="{FF2B5EF4-FFF2-40B4-BE49-F238E27FC236}">
                <a16:creationId xmlns:a16="http://schemas.microsoft.com/office/drawing/2014/main" id="{38946306-BB01-47D1-85B2-D73ED91B5724}"/>
              </a:ext>
            </a:extLst>
          </p:cNvPr>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a:extLst>
                <a:ext uri="{FF2B5EF4-FFF2-40B4-BE49-F238E27FC236}">
                  <a16:creationId xmlns:a16="http://schemas.microsoft.com/office/drawing/2014/main" id="{E18931A2-267C-4A71-BE71-C188DA79BE3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0" name="Freeform 10">
              <a:extLst>
                <a:ext uri="{FF2B5EF4-FFF2-40B4-BE49-F238E27FC236}">
                  <a16:creationId xmlns:a16="http://schemas.microsoft.com/office/drawing/2014/main" id="{703B4DA1-DADE-4E2C-A526-6A13B8A77CE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1" name="Freeform 11">
              <a:extLst>
                <a:ext uri="{FF2B5EF4-FFF2-40B4-BE49-F238E27FC236}">
                  <a16:creationId xmlns:a16="http://schemas.microsoft.com/office/drawing/2014/main" id="{1B331AD2-6B35-4E0A-A20B-4A72FE3A596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2" name="Freeform 12">
              <a:extLst>
                <a:ext uri="{FF2B5EF4-FFF2-40B4-BE49-F238E27FC236}">
                  <a16:creationId xmlns:a16="http://schemas.microsoft.com/office/drawing/2014/main" id="{FD62C409-3631-46E2-9587-CB2E648032C0}"/>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3" name="Freeform 13">
              <a:extLst>
                <a:ext uri="{FF2B5EF4-FFF2-40B4-BE49-F238E27FC236}">
                  <a16:creationId xmlns:a16="http://schemas.microsoft.com/office/drawing/2014/main" id="{55833334-4E68-4E9E-BB6D-2E9AF330F93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4" name="Freeform 14">
              <a:extLst>
                <a:ext uri="{FF2B5EF4-FFF2-40B4-BE49-F238E27FC236}">
                  <a16:creationId xmlns:a16="http://schemas.microsoft.com/office/drawing/2014/main" id="{0541028C-AF39-4761-8CCB-ED2A4989788C}"/>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5" name="Freeform 15">
              <a:extLst>
                <a:ext uri="{FF2B5EF4-FFF2-40B4-BE49-F238E27FC236}">
                  <a16:creationId xmlns:a16="http://schemas.microsoft.com/office/drawing/2014/main" id="{029E28D3-B454-45B2-9289-2968F3EBFEE6}"/>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6" name="Freeform 16">
              <a:extLst>
                <a:ext uri="{FF2B5EF4-FFF2-40B4-BE49-F238E27FC236}">
                  <a16:creationId xmlns:a16="http://schemas.microsoft.com/office/drawing/2014/main" id="{D0BB8E3B-59F6-4A01-960E-0F7B97844633}"/>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7" name="Freeform 24">
              <a:extLst>
                <a:ext uri="{FF2B5EF4-FFF2-40B4-BE49-F238E27FC236}">
                  <a16:creationId xmlns:a16="http://schemas.microsoft.com/office/drawing/2014/main" id="{05627743-9A54-4094-B73D-287771342A31}"/>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8" name="Freeform 26">
              <a:extLst>
                <a:ext uri="{FF2B5EF4-FFF2-40B4-BE49-F238E27FC236}">
                  <a16:creationId xmlns:a16="http://schemas.microsoft.com/office/drawing/2014/main" id="{699C7083-01DE-4A4B-84DD-E90155913A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28">
              <a:extLst>
                <a:ext uri="{FF2B5EF4-FFF2-40B4-BE49-F238E27FC236}">
                  <a16:creationId xmlns:a16="http://schemas.microsoft.com/office/drawing/2014/main" id="{8B40CCE1-C62C-4D51-9D8F-C4639686629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36">
              <a:extLst>
                <a:ext uri="{FF2B5EF4-FFF2-40B4-BE49-F238E27FC236}">
                  <a16:creationId xmlns:a16="http://schemas.microsoft.com/office/drawing/2014/main" id="{61179EB0-0CBF-4D6F-AAA1-7720EA90C8E5}"/>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51" name="组合 150">
            <a:extLst>
              <a:ext uri="{FF2B5EF4-FFF2-40B4-BE49-F238E27FC236}">
                <a16:creationId xmlns:a16="http://schemas.microsoft.com/office/drawing/2014/main" id="{6B04C171-0905-4BEB-B13A-7AFFEA8524C5}"/>
              </a:ext>
            </a:extLst>
          </p:cNvPr>
          <p:cNvGrpSpPr/>
          <p:nvPr userDrawn="1"/>
        </p:nvGrpSpPr>
        <p:grpSpPr>
          <a:xfrm>
            <a:off x="882188" y="613507"/>
            <a:ext cx="664422" cy="662874"/>
            <a:chOff x="2105799" y="20055838"/>
            <a:chExt cx="6748090" cy="6732363"/>
          </a:xfrm>
          <a:solidFill>
            <a:schemeClr val="accent1">
              <a:alpha val="80000"/>
            </a:schemeClr>
          </a:solidFill>
        </p:grpSpPr>
        <p:sp>
          <p:nvSpPr>
            <p:cNvPr id="152" name="Freeform 8">
              <a:extLst>
                <a:ext uri="{FF2B5EF4-FFF2-40B4-BE49-F238E27FC236}">
                  <a16:creationId xmlns:a16="http://schemas.microsoft.com/office/drawing/2014/main" id="{CE509FB2-EF54-4D15-964E-BAE3FD9A6BF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3" name="Freeform 42">
              <a:extLst>
                <a:ext uri="{FF2B5EF4-FFF2-40B4-BE49-F238E27FC236}">
                  <a16:creationId xmlns:a16="http://schemas.microsoft.com/office/drawing/2014/main" id="{B6C8DC3B-EE8C-45F4-A99E-60D92CFF9B3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4" name="Freeform 43">
              <a:extLst>
                <a:ext uri="{FF2B5EF4-FFF2-40B4-BE49-F238E27FC236}">
                  <a16:creationId xmlns:a16="http://schemas.microsoft.com/office/drawing/2014/main" id="{650C3229-0411-4A34-96B6-2C91F8F7657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5" name="Freeform 44">
              <a:extLst>
                <a:ext uri="{FF2B5EF4-FFF2-40B4-BE49-F238E27FC236}">
                  <a16:creationId xmlns:a16="http://schemas.microsoft.com/office/drawing/2014/main" id="{223A77F5-8164-45E2-A8A5-337C1C7D6D45}"/>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6" name="Freeform 45">
              <a:extLst>
                <a:ext uri="{FF2B5EF4-FFF2-40B4-BE49-F238E27FC236}">
                  <a16:creationId xmlns:a16="http://schemas.microsoft.com/office/drawing/2014/main" id="{60FC465B-2605-409D-B52E-3D0CB8A1D6F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7" name="Freeform 46">
              <a:extLst>
                <a:ext uri="{FF2B5EF4-FFF2-40B4-BE49-F238E27FC236}">
                  <a16:creationId xmlns:a16="http://schemas.microsoft.com/office/drawing/2014/main" id="{70666028-30B0-4A46-86FB-A42432CCF205}"/>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8" name="Freeform 47">
              <a:extLst>
                <a:ext uri="{FF2B5EF4-FFF2-40B4-BE49-F238E27FC236}">
                  <a16:creationId xmlns:a16="http://schemas.microsoft.com/office/drawing/2014/main" id="{66285623-1ECC-4019-998B-0FFEC53E1FEB}"/>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9" name="Freeform 48">
              <a:extLst>
                <a:ext uri="{FF2B5EF4-FFF2-40B4-BE49-F238E27FC236}">
                  <a16:creationId xmlns:a16="http://schemas.microsoft.com/office/drawing/2014/main" id="{DE28096A-EBC6-48DC-B28E-FDF15022B52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0" name="Freeform 49">
              <a:extLst>
                <a:ext uri="{FF2B5EF4-FFF2-40B4-BE49-F238E27FC236}">
                  <a16:creationId xmlns:a16="http://schemas.microsoft.com/office/drawing/2014/main" id="{C82365C2-71DD-4925-A67B-CAA854D300E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1" name="Freeform 50">
              <a:extLst>
                <a:ext uri="{FF2B5EF4-FFF2-40B4-BE49-F238E27FC236}">
                  <a16:creationId xmlns:a16="http://schemas.microsoft.com/office/drawing/2014/main" id="{F69923CB-AB0E-4DAA-8CB4-05A540FC571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2" name="Freeform 51">
              <a:extLst>
                <a:ext uri="{FF2B5EF4-FFF2-40B4-BE49-F238E27FC236}">
                  <a16:creationId xmlns:a16="http://schemas.microsoft.com/office/drawing/2014/main" id="{0C9872BA-3C4D-4098-8153-AF0C234620B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3" name="Freeform 52">
              <a:extLst>
                <a:ext uri="{FF2B5EF4-FFF2-40B4-BE49-F238E27FC236}">
                  <a16:creationId xmlns:a16="http://schemas.microsoft.com/office/drawing/2014/main" id="{4137D422-E6EB-490E-9416-24F82972F9B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4" name="Freeform 53">
              <a:extLst>
                <a:ext uri="{FF2B5EF4-FFF2-40B4-BE49-F238E27FC236}">
                  <a16:creationId xmlns:a16="http://schemas.microsoft.com/office/drawing/2014/main" id="{BB0D0761-D478-4C17-815A-0A6AD74194EA}"/>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5" name="Freeform 54">
              <a:extLst>
                <a:ext uri="{FF2B5EF4-FFF2-40B4-BE49-F238E27FC236}">
                  <a16:creationId xmlns:a16="http://schemas.microsoft.com/office/drawing/2014/main" id="{4E5F6A7C-2998-4CCF-BF1E-D9077A8673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6" name="Freeform 55">
              <a:extLst>
                <a:ext uri="{FF2B5EF4-FFF2-40B4-BE49-F238E27FC236}">
                  <a16:creationId xmlns:a16="http://schemas.microsoft.com/office/drawing/2014/main" id="{B8C17893-2B8C-4402-9B0A-CFAC1EEC5BFE}"/>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7" name="Freeform 56">
              <a:extLst>
                <a:ext uri="{FF2B5EF4-FFF2-40B4-BE49-F238E27FC236}">
                  <a16:creationId xmlns:a16="http://schemas.microsoft.com/office/drawing/2014/main" id="{80A4A95E-1D12-4BFB-84A3-6E69192B6F6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8" name="Freeform 57">
              <a:extLst>
                <a:ext uri="{FF2B5EF4-FFF2-40B4-BE49-F238E27FC236}">
                  <a16:creationId xmlns:a16="http://schemas.microsoft.com/office/drawing/2014/main" id="{DE09AAE9-B869-4D14-9A6E-6B1E8F9D91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9" name="Freeform 58">
              <a:extLst>
                <a:ext uri="{FF2B5EF4-FFF2-40B4-BE49-F238E27FC236}">
                  <a16:creationId xmlns:a16="http://schemas.microsoft.com/office/drawing/2014/main" id="{DACFD2A8-35E2-4D17-A432-C4445B1DE43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0" name="Freeform 59">
              <a:extLst>
                <a:ext uri="{FF2B5EF4-FFF2-40B4-BE49-F238E27FC236}">
                  <a16:creationId xmlns:a16="http://schemas.microsoft.com/office/drawing/2014/main" id="{20394763-C255-444B-940F-5BE2CAE0959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1" name="Freeform 60">
              <a:extLst>
                <a:ext uri="{FF2B5EF4-FFF2-40B4-BE49-F238E27FC236}">
                  <a16:creationId xmlns:a16="http://schemas.microsoft.com/office/drawing/2014/main" id="{D5DB92F4-CCF4-48BD-8A77-44191933714C}"/>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2" name="Freeform 61">
              <a:extLst>
                <a:ext uri="{FF2B5EF4-FFF2-40B4-BE49-F238E27FC236}">
                  <a16:creationId xmlns:a16="http://schemas.microsoft.com/office/drawing/2014/main" id="{39B52CE4-6F33-4717-912A-6C0F2BA5318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3" name="Freeform 62">
              <a:extLst>
                <a:ext uri="{FF2B5EF4-FFF2-40B4-BE49-F238E27FC236}">
                  <a16:creationId xmlns:a16="http://schemas.microsoft.com/office/drawing/2014/main" id="{25F6B581-6C3D-4732-943C-D740A1C3671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4" name="Freeform 71">
              <a:extLst>
                <a:ext uri="{FF2B5EF4-FFF2-40B4-BE49-F238E27FC236}">
                  <a16:creationId xmlns:a16="http://schemas.microsoft.com/office/drawing/2014/main" id="{043007A9-32DC-46FF-96D2-A7D27193ED5E}"/>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sp>
        <p:nvSpPr>
          <p:cNvPr id="5" name="矩形 4">
            <a:extLst>
              <a:ext uri="{FF2B5EF4-FFF2-40B4-BE49-F238E27FC236}">
                <a16:creationId xmlns:a16="http://schemas.microsoft.com/office/drawing/2014/main" id="{3701D6A2-E0B4-4D59-BD49-A67266448E1E}"/>
              </a:ext>
            </a:extLst>
          </p:cNvPr>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F0502020204030204"/>
                <a:ea typeface="Microsoft YaHei"/>
                <a:cs typeface="+mn-ea"/>
              </a:rPr>
              <a:t>PART</a:t>
            </a:r>
            <a:endParaRPr kumimoji="0" lang="zh-CN" altLang="en-US" sz="4000" b="0" i="0" u="none" strike="noStrike" kern="1200" cap="none" spc="0" normalizeH="0" baseline="0" dirty="0">
              <a:ln>
                <a:noFill/>
              </a:ln>
              <a:solidFill>
                <a:prstClr val="white"/>
              </a:solidFill>
              <a:effectLst/>
              <a:uLnTx/>
              <a:uFillTx/>
              <a:latin typeface="Arial" panose="020F0502020204030204"/>
              <a:ea typeface="Microsoft YaHei"/>
              <a:cs typeface="+mn-ea"/>
            </a:endParaRPr>
          </a:p>
        </p:txBody>
      </p:sp>
    </p:spTree>
    <p:extLst>
      <p:ext uri="{BB962C8B-B14F-4D97-AF65-F5344CB8AC3E}">
        <p14:creationId xmlns:p14="http://schemas.microsoft.com/office/powerpoint/2010/main" val="60989897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63" name="椭圆 62">
            <a:extLst>
              <a:ext uri="{FF2B5EF4-FFF2-40B4-BE49-F238E27FC236}">
                <a16:creationId xmlns:a16="http://schemas.microsoft.com/office/drawing/2014/main" id="{F26480F6-566C-42F1-91D5-B755F6AB5120}"/>
              </a:ext>
            </a:extLst>
          </p:cNvPr>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64" name="组合 63">
            <a:extLst>
              <a:ext uri="{FF2B5EF4-FFF2-40B4-BE49-F238E27FC236}">
                <a16:creationId xmlns:a16="http://schemas.microsoft.com/office/drawing/2014/main" id="{17D64BBA-58A8-428F-887C-708E5659D46B}"/>
              </a:ext>
            </a:extLst>
          </p:cNvPr>
          <p:cNvGrpSpPr/>
          <p:nvPr/>
        </p:nvGrpSpPr>
        <p:grpSpPr>
          <a:xfrm>
            <a:off x="5317814" y="741574"/>
            <a:ext cx="1614432" cy="1610666"/>
            <a:chOff x="2105799" y="20055838"/>
            <a:chExt cx="6748090" cy="6732363"/>
          </a:xfrm>
          <a:solidFill>
            <a:schemeClr val="accent1"/>
          </a:solidFill>
        </p:grpSpPr>
        <p:sp>
          <p:nvSpPr>
            <p:cNvPr id="65" name="Freeform 8">
              <a:extLst>
                <a:ext uri="{FF2B5EF4-FFF2-40B4-BE49-F238E27FC236}">
                  <a16:creationId xmlns:a16="http://schemas.microsoft.com/office/drawing/2014/main" id="{BDD6A6EB-5C5E-45A6-BF3E-295FF9FE1D0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42">
              <a:extLst>
                <a:ext uri="{FF2B5EF4-FFF2-40B4-BE49-F238E27FC236}">
                  <a16:creationId xmlns:a16="http://schemas.microsoft.com/office/drawing/2014/main" id="{00087E73-C04B-4FF7-88CC-39D146CEE80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43">
              <a:extLst>
                <a:ext uri="{FF2B5EF4-FFF2-40B4-BE49-F238E27FC236}">
                  <a16:creationId xmlns:a16="http://schemas.microsoft.com/office/drawing/2014/main" id="{F6684CF1-760F-4F38-9B51-B2BE6F7F0E6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44">
              <a:extLst>
                <a:ext uri="{FF2B5EF4-FFF2-40B4-BE49-F238E27FC236}">
                  <a16:creationId xmlns:a16="http://schemas.microsoft.com/office/drawing/2014/main" id="{6C357B19-2185-4923-86AB-573939DB1CC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45">
              <a:extLst>
                <a:ext uri="{FF2B5EF4-FFF2-40B4-BE49-F238E27FC236}">
                  <a16:creationId xmlns:a16="http://schemas.microsoft.com/office/drawing/2014/main" id="{745C8593-CAD2-4EAD-B82D-AA253F717155}"/>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29" name="Freeform 46">
              <a:extLst>
                <a:ext uri="{FF2B5EF4-FFF2-40B4-BE49-F238E27FC236}">
                  <a16:creationId xmlns:a16="http://schemas.microsoft.com/office/drawing/2014/main" id="{B384B41B-780D-42AB-A063-7052CC29D75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0" name="Freeform 47">
              <a:extLst>
                <a:ext uri="{FF2B5EF4-FFF2-40B4-BE49-F238E27FC236}">
                  <a16:creationId xmlns:a16="http://schemas.microsoft.com/office/drawing/2014/main" id="{62FE602F-E75B-4D93-9D94-F688FA6403D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1" name="Freeform 48">
              <a:extLst>
                <a:ext uri="{FF2B5EF4-FFF2-40B4-BE49-F238E27FC236}">
                  <a16:creationId xmlns:a16="http://schemas.microsoft.com/office/drawing/2014/main" id="{B0340309-59C7-41A5-A975-6ED4FC69558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2" name="Freeform 49">
              <a:extLst>
                <a:ext uri="{FF2B5EF4-FFF2-40B4-BE49-F238E27FC236}">
                  <a16:creationId xmlns:a16="http://schemas.microsoft.com/office/drawing/2014/main" id="{2CF388E8-3611-4410-879E-C23BF15610B0}"/>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3" name="Freeform 50">
              <a:extLst>
                <a:ext uri="{FF2B5EF4-FFF2-40B4-BE49-F238E27FC236}">
                  <a16:creationId xmlns:a16="http://schemas.microsoft.com/office/drawing/2014/main" id="{A7E39C54-EAB6-4670-9911-865D0ABBAC33}"/>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4" name="Freeform 51">
              <a:extLst>
                <a:ext uri="{FF2B5EF4-FFF2-40B4-BE49-F238E27FC236}">
                  <a16:creationId xmlns:a16="http://schemas.microsoft.com/office/drawing/2014/main" id="{C328AEB8-604B-4FE9-95BF-7EA4E8ED5D3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5" name="Freeform 52">
              <a:extLst>
                <a:ext uri="{FF2B5EF4-FFF2-40B4-BE49-F238E27FC236}">
                  <a16:creationId xmlns:a16="http://schemas.microsoft.com/office/drawing/2014/main" id="{81BC006C-BCD9-45CD-9774-051F478861B4}"/>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6" name="Freeform 53">
              <a:extLst>
                <a:ext uri="{FF2B5EF4-FFF2-40B4-BE49-F238E27FC236}">
                  <a16:creationId xmlns:a16="http://schemas.microsoft.com/office/drawing/2014/main" id="{086DBB45-39C4-44DE-AB86-92873FECAA8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7" name="Freeform 54">
              <a:extLst>
                <a:ext uri="{FF2B5EF4-FFF2-40B4-BE49-F238E27FC236}">
                  <a16:creationId xmlns:a16="http://schemas.microsoft.com/office/drawing/2014/main" id="{09A277B2-A3BA-43A2-BA82-813C993033E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8" name="Freeform 55">
              <a:extLst>
                <a:ext uri="{FF2B5EF4-FFF2-40B4-BE49-F238E27FC236}">
                  <a16:creationId xmlns:a16="http://schemas.microsoft.com/office/drawing/2014/main" id="{3BBD2727-FD37-443A-B218-1F396F8598AF}"/>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9" name="Freeform 56">
              <a:extLst>
                <a:ext uri="{FF2B5EF4-FFF2-40B4-BE49-F238E27FC236}">
                  <a16:creationId xmlns:a16="http://schemas.microsoft.com/office/drawing/2014/main" id="{246B2677-07FC-46C4-AA93-81A6A49524E9}"/>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0" name="Freeform 57">
              <a:extLst>
                <a:ext uri="{FF2B5EF4-FFF2-40B4-BE49-F238E27FC236}">
                  <a16:creationId xmlns:a16="http://schemas.microsoft.com/office/drawing/2014/main" id="{3C345CC2-F3A1-4D57-A0B2-DBACACAF6DA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1" name="Freeform 58">
              <a:extLst>
                <a:ext uri="{FF2B5EF4-FFF2-40B4-BE49-F238E27FC236}">
                  <a16:creationId xmlns:a16="http://schemas.microsoft.com/office/drawing/2014/main" id="{8F6163AE-D7D4-48CF-8F56-27751A27AAE4}"/>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2" name="Freeform 59">
              <a:extLst>
                <a:ext uri="{FF2B5EF4-FFF2-40B4-BE49-F238E27FC236}">
                  <a16:creationId xmlns:a16="http://schemas.microsoft.com/office/drawing/2014/main" id="{DA1F4E85-B289-49FE-BD0A-6540821598D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3" name="Freeform 60">
              <a:extLst>
                <a:ext uri="{FF2B5EF4-FFF2-40B4-BE49-F238E27FC236}">
                  <a16:creationId xmlns:a16="http://schemas.microsoft.com/office/drawing/2014/main" id="{DE778FDA-1390-418E-A32B-D860CAB1DDFA}"/>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4" name="Freeform 61">
              <a:extLst>
                <a:ext uri="{FF2B5EF4-FFF2-40B4-BE49-F238E27FC236}">
                  <a16:creationId xmlns:a16="http://schemas.microsoft.com/office/drawing/2014/main" id="{FCCA6383-EF4D-4BBE-B1B8-1964323BC8A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5" name="Freeform 62">
              <a:extLst>
                <a:ext uri="{FF2B5EF4-FFF2-40B4-BE49-F238E27FC236}">
                  <a16:creationId xmlns:a16="http://schemas.microsoft.com/office/drawing/2014/main" id="{23CCBDCB-F7EF-4C6E-AFA9-224128705B98}"/>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6" name="Freeform 71">
              <a:extLst>
                <a:ext uri="{FF2B5EF4-FFF2-40B4-BE49-F238E27FC236}">
                  <a16:creationId xmlns:a16="http://schemas.microsoft.com/office/drawing/2014/main" id="{895D5DE4-D3E3-44FD-A936-3D4830CD2F66}"/>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grpSp>
      <p:sp>
        <p:nvSpPr>
          <p:cNvPr id="147" name="标题 1">
            <a:extLst>
              <a:ext uri="{FF2B5EF4-FFF2-40B4-BE49-F238E27FC236}">
                <a16:creationId xmlns:a16="http://schemas.microsoft.com/office/drawing/2014/main" id="{BD9599D0-9EF4-485D-9BF2-FE64B75665AD}"/>
              </a:ext>
            </a:extLst>
          </p:cNvPr>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F0502020204030204"/>
                <a:ea typeface="Microsoft YaHei"/>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tabLst/>
              <a:defRPr/>
            </a:pPr>
            <a:r>
              <a:rPr lang="zh-CN" altLang="en-US" dirty="0"/>
              <a:t>单击此处编辑结束语</a:t>
            </a:r>
          </a:p>
        </p:txBody>
      </p:sp>
      <p:sp>
        <p:nvSpPr>
          <p:cNvPr id="148" name="副标题 2">
            <a:extLst>
              <a:ext uri="{FF2B5EF4-FFF2-40B4-BE49-F238E27FC236}">
                <a16:creationId xmlns:a16="http://schemas.microsoft.com/office/drawing/2014/main" id="{780F498B-8C32-41D4-A1DA-41A6A68C0055}"/>
              </a:ext>
            </a:extLst>
          </p:cNvPr>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F0502020204030204"/>
                <a:ea typeface="Microsoft YaHei"/>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p>
        </p:txBody>
      </p:sp>
    </p:spTree>
    <p:extLst>
      <p:ext uri="{BB962C8B-B14F-4D97-AF65-F5344CB8AC3E}">
        <p14:creationId xmlns:p14="http://schemas.microsoft.com/office/powerpoint/2010/main" val="172611258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1030030053"/>
      </p:ext>
    </p:extLst>
  </p:cSld>
  <p:clrMapOvr>
    <a:masterClrMapping/>
  </p:clrMapOvr>
  <p:extLst mod="1">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3925915339"/>
      </p:ext>
    </p:extLst>
  </p:cSld>
  <p:clrMapOvr>
    <a:masterClrMapping/>
  </p:clrMapOvr>
  <p:extLst mod="1">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cxnSp>
        <p:nvCxnSpPr>
          <p:cNvPr id="71" name="直接连接符 70">
            <a:extLst>
              <a:ext uri="{FF2B5EF4-FFF2-40B4-BE49-F238E27FC236}">
                <a16:creationId xmlns:a16="http://schemas.microsoft.com/office/drawing/2014/main" id="{E65A605E-CDFB-48F0-9262-92E6FAB0F34F}"/>
              </a:ext>
            </a:extLst>
          </p:cNvPr>
          <p:cNvCxnSpPr>
            <a:cxnSpLocks/>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a:extLst>
              <a:ext uri="{FF2B5EF4-FFF2-40B4-BE49-F238E27FC236}">
                <a16:creationId xmlns:a16="http://schemas.microsoft.com/office/drawing/2014/main" id="{D1EB5750-0A9D-4CDA-8A3E-C75D4C68F34A}"/>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63" name="文本框 62">
            <a:extLst>
              <a:ext uri="{FF2B5EF4-FFF2-40B4-BE49-F238E27FC236}">
                <a16:creationId xmlns:a16="http://schemas.microsoft.com/office/drawing/2014/main" id="{6D968944-E188-47DB-80CF-1FD6A7CF4922}"/>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1421409504"/>
      </p:ext>
    </p:extLst>
  </p:cSld>
  <p:clrMapOvr>
    <a:masterClrMapping/>
  </p:clrMapOvr>
  <p:extLst mod="1">
    <p:ext uri="{DCECCB84-F9BA-43D5-87BE-67443E8EF086}">
      <p15:sldGuideLst xmlns:p15="http://schemas.microsoft.com/office/powerpoint/2012/main">
        <p15:guide id="4"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71" name="矩形 70">
            <a:extLst>
              <a:ext uri="{FF2B5EF4-FFF2-40B4-BE49-F238E27FC236}">
                <a16:creationId xmlns:a16="http://schemas.microsoft.com/office/drawing/2014/main" id="{1DEB25A3-6BFF-4215-894B-71D6E2DD833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a:extLst>
              <a:ext uri="{FF2B5EF4-FFF2-40B4-BE49-F238E27FC236}">
                <a16:creationId xmlns:a16="http://schemas.microsoft.com/office/drawing/2014/main" id="{E8917928-9484-40B9-8C50-C1CA090DFE44}"/>
              </a:ext>
            </a:extLst>
          </p:cNvPr>
          <p:cNvGrpSpPr/>
          <p:nvPr userDrawn="1"/>
        </p:nvGrpSpPr>
        <p:grpSpPr>
          <a:xfrm>
            <a:off x="2425132" y="3183822"/>
            <a:ext cx="1945700" cy="1941162"/>
            <a:chOff x="2105799" y="20055838"/>
            <a:chExt cx="6748090" cy="6732363"/>
          </a:xfrm>
          <a:solidFill>
            <a:schemeClr val="accent1"/>
          </a:solidFill>
        </p:grpSpPr>
        <p:sp>
          <p:nvSpPr>
            <p:cNvPr id="48" name="Freeform 8">
              <a:extLst>
                <a:ext uri="{FF2B5EF4-FFF2-40B4-BE49-F238E27FC236}">
                  <a16:creationId xmlns:a16="http://schemas.microsoft.com/office/drawing/2014/main" id="{59086FAE-7BCE-4F42-BEAF-83E039527D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49" name="Freeform 42">
              <a:extLst>
                <a:ext uri="{FF2B5EF4-FFF2-40B4-BE49-F238E27FC236}">
                  <a16:creationId xmlns:a16="http://schemas.microsoft.com/office/drawing/2014/main" id="{10B13E90-F439-48CA-AD95-7138BB9F29B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0" name="Freeform 43">
              <a:extLst>
                <a:ext uri="{FF2B5EF4-FFF2-40B4-BE49-F238E27FC236}">
                  <a16:creationId xmlns:a16="http://schemas.microsoft.com/office/drawing/2014/main" id="{5F0B2961-18DD-4861-8D52-0A383ECCB08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1" name="Freeform 44">
              <a:extLst>
                <a:ext uri="{FF2B5EF4-FFF2-40B4-BE49-F238E27FC236}">
                  <a16:creationId xmlns:a16="http://schemas.microsoft.com/office/drawing/2014/main" id="{AB5B5CF7-72A5-4E9E-BD84-D5722080E3A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2" name="Freeform 45">
              <a:extLst>
                <a:ext uri="{FF2B5EF4-FFF2-40B4-BE49-F238E27FC236}">
                  <a16:creationId xmlns:a16="http://schemas.microsoft.com/office/drawing/2014/main" id="{B40B6773-5AF3-4B78-A875-0F1C89DBCBD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3" name="Freeform 46">
              <a:extLst>
                <a:ext uri="{FF2B5EF4-FFF2-40B4-BE49-F238E27FC236}">
                  <a16:creationId xmlns:a16="http://schemas.microsoft.com/office/drawing/2014/main" id="{211E77CF-A371-4394-80EE-A23B8E761CF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4" name="Freeform 47">
              <a:extLst>
                <a:ext uri="{FF2B5EF4-FFF2-40B4-BE49-F238E27FC236}">
                  <a16:creationId xmlns:a16="http://schemas.microsoft.com/office/drawing/2014/main" id="{24C2E5AA-B456-402D-AACB-CF50F586373D}"/>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5" name="Freeform 48">
              <a:extLst>
                <a:ext uri="{FF2B5EF4-FFF2-40B4-BE49-F238E27FC236}">
                  <a16:creationId xmlns:a16="http://schemas.microsoft.com/office/drawing/2014/main" id="{5CEFFC85-E9B5-40DB-A773-6AA641A5EA9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6" name="Freeform 49">
              <a:extLst>
                <a:ext uri="{FF2B5EF4-FFF2-40B4-BE49-F238E27FC236}">
                  <a16:creationId xmlns:a16="http://schemas.microsoft.com/office/drawing/2014/main" id="{DF550AC9-9345-4B32-A0CD-DA983D3011C1}"/>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7" name="Freeform 50">
              <a:extLst>
                <a:ext uri="{FF2B5EF4-FFF2-40B4-BE49-F238E27FC236}">
                  <a16:creationId xmlns:a16="http://schemas.microsoft.com/office/drawing/2014/main" id="{29471116-16CF-4D64-B565-49C15F226E2A}"/>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51">
              <a:extLst>
                <a:ext uri="{FF2B5EF4-FFF2-40B4-BE49-F238E27FC236}">
                  <a16:creationId xmlns:a16="http://schemas.microsoft.com/office/drawing/2014/main" id="{9E60588D-9746-4C96-BB9F-CD0875FA3CF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52">
              <a:extLst>
                <a:ext uri="{FF2B5EF4-FFF2-40B4-BE49-F238E27FC236}">
                  <a16:creationId xmlns:a16="http://schemas.microsoft.com/office/drawing/2014/main" id="{8D2145FF-BFA9-4FEA-9430-C2F6CFF9B9A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53">
              <a:extLst>
                <a:ext uri="{FF2B5EF4-FFF2-40B4-BE49-F238E27FC236}">
                  <a16:creationId xmlns:a16="http://schemas.microsoft.com/office/drawing/2014/main" id="{31731D7D-B614-4B40-BD98-92032FFEDC8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54">
              <a:extLst>
                <a:ext uri="{FF2B5EF4-FFF2-40B4-BE49-F238E27FC236}">
                  <a16:creationId xmlns:a16="http://schemas.microsoft.com/office/drawing/2014/main" id="{85133ADC-E731-46F5-90AB-E151D742530F}"/>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55">
              <a:extLst>
                <a:ext uri="{FF2B5EF4-FFF2-40B4-BE49-F238E27FC236}">
                  <a16:creationId xmlns:a16="http://schemas.microsoft.com/office/drawing/2014/main" id="{8A62A99D-E0DB-4111-9FEB-3E4F6344232D}"/>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56">
              <a:extLst>
                <a:ext uri="{FF2B5EF4-FFF2-40B4-BE49-F238E27FC236}">
                  <a16:creationId xmlns:a16="http://schemas.microsoft.com/office/drawing/2014/main" id="{F80FCAD7-78A2-4243-97E5-91414F895B41}"/>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57">
              <a:extLst>
                <a:ext uri="{FF2B5EF4-FFF2-40B4-BE49-F238E27FC236}">
                  <a16:creationId xmlns:a16="http://schemas.microsoft.com/office/drawing/2014/main" id="{BCEB97F9-5E6D-4143-A326-123BB40920E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58">
              <a:extLst>
                <a:ext uri="{FF2B5EF4-FFF2-40B4-BE49-F238E27FC236}">
                  <a16:creationId xmlns:a16="http://schemas.microsoft.com/office/drawing/2014/main" id="{A0EC93B7-5F9E-4596-A0B4-56E551810B41}"/>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9">
              <a:extLst>
                <a:ext uri="{FF2B5EF4-FFF2-40B4-BE49-F238E27FC236}">
                  <a16:creationId xmlns:a16="http://schemas.microsoft.com/office/drawing/2014/main" id="{9CB41E21-FEE3-4D2D-9551-B88C07BC03E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60">
              <a:extLst>
                <a:ext uri="{FF2B5EF4-FFF2-40B4-BE49-F238E27FC236}">
                  <a16:creationId xmlns:a16="http://schemas.microsoft.com/office/drawing/2014/main" id="{55D43798-13B8-4DAF-98D6-284AD8D22E66}"/>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61">
              <a:extLst>
                <a:ext uri="{FF2B5EF4-FFF2-40B4-BE49-F238E27FC236}">
                  <a16:creationId xmlns:a16="http://schemas.microsoft.com/office/drawing/2014/main" id="{8CA5B0FD-C8F6-426F-AC2B-522A58FE00FD}"/>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62">
              <a:extLst>
                <a:ext uri="{FF2B5EF4-FFF2-40B4-BE49-F238E27FC236}">
                  <a16:creationId xmlns:a16="http://schemas.microsoft.com/office/drawing/2014/main" id="{F7A64D83-8794-4383-B608-9C794C6FA37F}"/>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71">
              <a:extLst>
                <a:ext uri="{FF2B5EF4-FFF2-40B4-BE49-F238E27FC236}">
                  <a16:creationId xmlns:a16="http://schemas.microsoft.com/office/drawing/2014/main" id="{98DEF15F-7ADA-4CD6-AE2B-F2091812707E}"/>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303866553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a:extLst>
              <a:ext uri="{FF2B5EF4-FFF2-40B4-BE49-F238E27FC236}">
                <a16:creationId xmlns:a16="http://schemas.microsoft.com/office/drawing/2014/main" id="{73F46A27-B045-491C-8492-DC2AE1277C86}"/>
              </a:ext>
            </a:extLst>
          </p:cNvPr>
          <p:cNvGrpSpPr/>
          <p:nvPr userDrawn="1"/>
        </p:nvGrpSpPr>
        <p:grpSpPr>
          <a:xfrm>
            <a:off x="528706" y="867990"/>
            <a:ext cx="2433027" cy="0"/>
            <a:chOff x="7460343" y="1311756"/>
            <a:chExt cx="2433027" cy="0"/>
          </a:xfrm>
        </p:grpSpPr>
        <p:cxnSp>
          <p:nvCxnSpPr>
            <p:cNvPr id="64" name="直接连接符 63">
              <a:extLst>
                <a:ext uri="{FF2B5EF4-FFF2-40B4-BE49-F238E27FC236}">
                  <a16:creationId xmlns:a16="http://schemas.microsoft.com/office/drawing/2014/main" id="{B77B3D24-6FB9-41AF-8DFD-6DE7FAB86A89}"/>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sp>
        <p:nvSpPr>
          <p:cNvPr id="125" name="标题 1">
            <a:extLst>
              <a:ext uri="{FF2B5EF4-FFF2-40B4-BE49-F238E27FC236}">
                <a16:creationId xmlns:a16="http://schemas.microsoft.com/office/drawing/2014/main" id="{97EAA164-D07E-4BD8-8F25-2F9AABA01D6D}"/>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71" name="文本框 70">
            <a:extLst>
              <a:ext uri="{FF2B5EF4-FFF2-40B4-BE49-F238E27FC236}">
                <a16:creationId xmlns:a16="http://schemas.microsoft.com/office/drawing/2014/main" id="{A21D5F5E-4FB0-402A-AEA9-76C1EEB139D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530403812"/>
      </p:ext>
    </p:extLst>
  </p:cSld>
  <p:clrMapOvr>
    <a:masterClrMapping/>
  </p:clrMapOvr>
  <p:extLst mod="1">
    <p:ext uri="{DCECCB84-F9BA-43D5-87BE-67443E8EF086}">
      <p15:sldGuideLst xmlns:p15="http://schemas.microsoft.com/office/powerpoint/2012/main">
        <p15:guide id="2" orient="horz">
          <p15:clr>
            <a:srgbClr val="FBAE40"/>
          </p15:clr>
        </p15:guide>
        <p15:guide id="4" pos="384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57" name="灯片编号占位符 8">
            <a:extLst>
              <a:ext uri="{FF2B5EF4-FFF2-40B4-BE49-F238E27FC236}">
                <a16:creationId xmlns:a16="http://schemas.microsoft.com/office/drawing/2014/main" id="{EA30CFCD-47F5-4BDB-9235-4899110ACBB2}"/>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Tree>
    <p:extLst>
      <p:ext uri="{BB962C8B-B14F-4D97-AF65-F5344CB8AC3E}">
        <p14:creationId xmlns:p14="http://schemas.microsoft.com/office/powerpoint/2010/main" val="1131119114"/>
      </p:ext>
    </p:extLst>
  </p:cSld>
  <p:clrMapOvr>
    <a:masterClrMapping/>
  </p:clrMapOvr>
  <p:extLst mod="1">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63801072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7467291-1F4D-4401-BBE0-17BCD8258297}"/>
              </a:ext>
            </a:extLst>
          </p:cNvPr>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256674624"/>
      </p:ext>
    </p:extLst>
  </p:cSld>
  <p:clrMapOvr>
    <a:masterClrMapping/>
  </p:clrMapOvr>
  <p:extLst mod="1">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6EEF3A2-ACC0-4E28-9306-12EF02038760}"/>
              </a:ext>
            </a:extLst>
          </p:cNvPr>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p>
        </p:txBody>
      </p:sp>
    </p:spTree>
    <p:extLst>
      <p:ext uri="{BB962C8B-B14F-4D97-AF65-F5344CB8AC3E}">
        <p14:creationId xmlns:p14="http://schemas.microsoft.com/office/powerpoint/2010/main" val="4267871380"/>
      </p:ext>
    </p:extLst>
  </p:cSld>
  <p:clrMapOvr>
    <a:masterClrMapping/>
  </p:clrMapOvr>
  <p:extLst mod="1">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6" name="图片占位符 65">
            <a:extLst>
              <a:ext uri="{FF2B5EF4-FFF2-40B4-BE49-F238E27FC236}">
                <a16:creationId xmlns:a16="http://schemas.microsoft.com/office/drawing/2014/main" id="{712652DD-B310-4939-8011-D71B950A1B21}"/>
              </a:ext>
            </a:extLst>
          </p:cNvPr>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spTree>
    <p:extLst>
      <p:ext uri="{BB962C8B-B14F-4D97-AF65-F5344CB8AC3E}">
        <p14:creationId xmlns:p14="http://schemas.microsoft.com/office/powerpoint/2010/main" val="4061629306"/>
      </p:ext>
    </p:extLst>
  </p:cSld>
  <p:clrMapOvr>
    <a:masterClrMapping/>
  </p:clrMapOvr>
  <p:extLst mod="1">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32218AD9-0802-4E94-A545-7752B3A5C829}"/>
              </a:ext>
            </a:extLst>
          </p:cNvPr>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p>
        </p:txBody>
      </p:sp>
    </p:spTree>
    <p:extLst>
      <p:ext uri="{BB962C8B-B14F-4D97-AF65-F5344CB8AC3E}">
        <p14:creationId xmlns:p14="http://schemas.microsoft.com/office/powerpoint/2010/main" val="1160747885"/>
      </p:ext>
    </p:extLst>
  </p:cSld>
  <p:clrMapOvr>
    <a:masterClrMapping/>
  </p:clrMapOvr>
  <p:extLst mod="1">
    <p:ext uri="{DCECCB84-F9BA-43D5-87BE-67443E8EF086}">
      <p15:sldGuideLst xmlns:p15="http://schemas.microsoft.com/office/powerpoint/2012/main"/>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931C1FA-5FE8-40DF-AC6E-9B6B0E4CC26F}"/>
              </a:ext>
            </a:extLst>
          </p:cNvPr>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3" name="图片占位符 2">
            <a:extLst>
              <a:ext uri="{FF2B5EF4-FFF2-40B4-BE49-F238E27FC236}">
                <a16:creationId xmlns:a16="http://schemas.microsoft.com/office/drawing/2014/main" id="{C7AF3ED8-1DE9-44A2-B853-FD2803EEAA0D}"/>
              </a:ext>
            </a:extLst>
          </p:cNvPr>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4" name="图片占位符 3">
            <a:extLst>
              <a:ext uri="{FF2B5EF4-FFF2-40B4-BE49-F238E27FC236}">
                <a16:creationId xmlns:a16="http://schemas.microsoft.com/office/drawing/2014/main" id="{DB0BFE19-92E2-432D-9E06-36F2A8747397}"/>
              </a:ext>
            </a:extLst>
          </p:cNvPr>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5" name="图片占位符 4">
            <a:extLst>
              <a:ext uri="{FF2B5EF4-FFF2-40B4-BE49-F238E27FC236}">
                <a16:creationId xmlns:a16="http://schemas.microsoft.com/office/drawing/2014/main" id="{F6FF85A4-C3A0-4D0C-92AF-6F4762E6DED8}"/>
              </a:ext>
            </a:extLst>
          </p:cNvPr>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Tree>
    <p:extLst>
      <p:ext uri="{BB962C8B-B14F-4D97-AF65-F5344CB8AC3E}">
        <p14:creationId xmlns:p14="http://schemas.microsoft.com/office/powerpoint/2010/main" val="310454351"/>
      </p:ext>
    </p:extLst>
  </p:cSld>
  <p:clrMapOvr>
    <a:masterClrMapping/>
  </p:clrMapOvr>
  <p:extLst mod="1">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24439797-4BE0-4F81-A8CC-64A6D9187FF8}"/>
              </a:ext>
            </a:extLst>
          </p:cNvPr>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4212954581"/>
      </p:ext>
    </p:extLst>
  </p:cSld>
  <p:clrMapOvr>
    <a:masterClrMapping/>
  </p:clrMapOvr>
  <p:extLst mod="1">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E936D758-58FF-4E8C-86BD-EB1FD279A69D}"/>
              </a:ext>
            </a:extLst>
          </p:cNvPr>
          <p:cNvSpPr>
            <a:spLocks noGrp="1"/>
          </p:cNvSpPr>
          <p:nvPr>
            <p:ph type="pic" idx="10"/>
          </p:nvPr>
        </p:nvSpPr>
        <p:spPr>
          <a:xfrm>
            <a:off x="2546350" y="1186670"/>
            <a:ext cx="6170930" cy="2242330"/>
          </a:xfrm>
        </p:spPr>
        <p:txBody>
          <a:bodyPr/>
          <a:lstStyle/>
          <a:p>
            <a:endParaRPr lang="zh-CN" altLang="en-US"/>
          </a:p>
        </p:txBody>
      </p:sp>
      <p:sp>
        <p:nvSpPr>
          <p:cNvPr id="3" name="图片占位符 2">
            <a:extLst>
              <a:ext uri="{FF2B5EF4-FFF2-40B4-BE49-F238E27FC236}">
                <a16:creationId xmlns:a16="http://schemas.microsoft.com/office/drawing/2014/main" id="{E5320648-7829-4F87-AE28-FE15F9A53BCF}"/>
              </a:ext>
            </a:extLst>
          </p:cNvPr>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A979AC8D-DFBA-44CD-BCB5-C9CCA905B1FD}"/>
              </a:ext>
            </a:extLst>
          </p:cNvPr>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a:extLst>
              <a:ext uri="{FF2B5EF4-FFF2-40B4-BE49-F238E27FC236}">
                <a16:creationId xmlns:a16="http://schemas.microsoft.com/office/drawing/2014/main" id="{B9DFBE81-F4AD-4D53-B8CE-49E335DF6821}"/>
              </a:ext>
            </a:extLst>
          </p:cNvPr>
          <p:cNvSpPr>
            <a:spLocks noGrp="1"/>
          </p:cNvSpPr>
          <p:nvPr>
            <p:ph type="pic" sz="quarter" idx="13"/>
          </p:nvPr>
        </p:nvSpPr>
        <p:spPr>
          <a:xfrm>
            <a:off x="8839200" y="1186670"/>
            <a:ext cx="2499360" cy="4767090"/>
          </a:xfrm>
          <a:prstGeom prst="rect">
            <a:avLst/>
          </a:prstGeom>
        </p:spPr>
        <p:txBody>
          <a:bodyPr/>
          <a:lstStyle/>
          <a:p>
            <a:endParaRPr lang="zh-CN" altLang="en-US"/>
          </a:p>
        </p:txBody>
      </p:sp>
    </p:spTree>
    <p:extLst>
      <p:ext uri="{BB962C8B-B14F-4D97-AF65-F5344CB8AC3E}">
        <p14:creationId xmlns:p14="http://schemas.microsoft.com/office/powerpoint/2010/main" val="3757660173"/>
      </p:ext>
    </p:extLst>
  </p:cSld>
  <p:clrMapOvr>
    <a:masterClrMapping/>
  </p:clrMapOvr>
  <p:extLst mod="1">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a:extLst>
              <a:ext uri="{FF2B5EF4-FFF2-40B4-BE49-F238E27FC236}">
                <a16:creationId xmlns:a16="http://schemas.microsoft.com/office/drawing/2014/main" id="{9641EC2A-644C-47E6-9137-85F1FC0E3567}"/>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grpSp>
        <p:nvGrpSpPr>
          <p:cNvPr id="11" name="组合 10">
            <a:extLst>
              <a:ext uri="{FF2B5EF4-FFF2-40B4-BE49-F238E27FC236}">
                <a16:creationId xmlns:a16="http://schemas.microsoft.com/office/drawing/2014/main" id="{58D2D447-3244-41E4-A676-38C4ED0BA81A}"/>
              </a:ext>
            </a:extLst>
          </p:cNvPr>
          <p:cNvGrpSpPr/>
          <p:nvPr userDrawn="1"/>
        </p:nvGrpSpPr>
        <p:grpSpPr>
          <a:xfrm>
            <a:off x="2425132" y="3183822"/>
            <a:ext cx="1945700" cy="1941162"/>
            <a:chOff x="2105799" y="20055838"/>
            <a:chExt cx="6748090" cy="6732363"/>
          </a:xfrm>
          <a:solidFill>
            <a:schemeClr val="accent1"/>
          </a:solidFill>
        </p:grpSpPr>
        <p:sp>
          <p:nvSpPr>
            <p:cNvPr id="12" name="Freeform 8">
              <a:extLst>
                <a:ext uri="{FF2B5EF4-FFF2-40B4-BE49-F238E27FC236}">
                  <a16:creationId xmlns:a16="http://schemas.microsoft.com/office/drawing/2014/main" id="{9AA64509-AACF-40D4-B9A9-B88859BA856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 name="Freeform 42">
              <a:extLst>
                <a:ext uri="{FF2B5EF4-FFF2-40B4-BE49-F238E27FC236}">
                  <a16:creationId xmlns:a16="http://schemas.microsoft.com/office/drawing/2014/main" id="{F96E3831-BAD6-495D-9EB0-9AF4F9E4AA14}"/>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 name="Freeform 43">
              <a:extLst>
                <a:ext uri="{FF2B5EF4-FFF2-40B4-BE49-F238E27FC236}">
                  <a16:creationId xmlns:a16="http://schemas.microsoft.com/office/drawing/2014/main" id="{3F1B9F65-74B2-4321-AF02-F2775CA32BF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5" name="Freeform 44">
              <a:extLst>
                <a:ext uri="{FF2B5EF4-FFF2-40B4-BE49-F238E27FC236}">
                  <a16:creationId xmlns:a16="http://schemas.microsoft.com/office/drawing/2014/main" id="{FE06968D-A503-4A41-8AFB-7D81E20035B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6" name="Freeform 45">
              <a:extLst>
                <a:ext uri="{FF2B5EF4-FFF2-40B4-BE49-F238E27FC236}">
                  <a16:creationId xmlns:a16="http://schemas.microsoft.com/office/drawing/2014/main" id="{3C3EA8C8-7562-473E-AA9E-E46E885B1C6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7" name="Freeform 46">
              <a:extLst>
                <a:ext uri="{FF2B5EF4-FFF2-40B4-BE49-F238E27FC236}">
                  <a16:creationId xmlns:a16="http://schemas.microsoft.com/office/drawing/2014/main" id="{C0C84DE1-C4B4-4D09-BD06-05AEFB9791EF}"/>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8" name="Freeform 47">
              <a:extLst>
                <a:ext uri="{FF2B5EF4-FFF2-40B4-BE49-F238E27FC236}">
                  <a16:creationId xmlns:a16="http://schemas.microsoft.com/office/drawing/2014/main" id="{65F4A63D-2ED8-4FC9-B6B2-5F5EFDFB9E4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9" name="Freeform 48">
              <a:extLst>
                <a:ext uri="{FF2B5EF4-FFF2-40B4-BE49-F238E27FC236}">
                  <a16:creationId xmlns:a16="http://schemas.microsoft.com/office/drawing/2014/main" id="{30943538-8677-44DF-9F6E-134AE82AAF8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0" name="Freeform 49">
              <a:extLst>
                <a:ext uri="{FF2B5EF4-FFF2-40B4-BE49-F238E27FC236}">
                  <a16:creationId xmlns:a16="http://schemas.microsoft.com/office/drawing/2014/main" id="{13907DDE-205F-4FB4-AFBD-67ED1FEBA24B}"/>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1" name="Freeform 50">
              <a:extLst>
                <a:ext uri="{FF2B5EF4-FFF2-40B4-BE49-F238E27FC236}">
                  <a16:creationId xmlns:a16="http://schemas.microsoft.com/office/drawing/2014/main" id="{08C2EE5C-263D-44B6-9CDF-3DA614AED668}"/>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2" name="Freeform 51">
              <a:extLst>
                <a:ext uri="{FF2B5EF4-FFF2-40B4-BE49-F238E27FC236}">
                  <a16:creationId xmlns:a16="http://schemas.microsoft.com/office/drawing/2014/main" id="{1BC3085B-1BA9-42A1-8148-C79B13CD310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3" name="Freeform 52">
              <a:extLst>
                <a:ext uri="{FF2B5EF4-FFF2-40B4-BE49-F238E27FC236}">
                  <a16:creationId xmlns:a16="http://schemas.microsoft.com/office/drawing/2014/main" id="{21A74121-72BF-4931-9059-F6BE796C5DE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4" name="Freeform 53">
              <a:extLst>
                <a:ext uri="{FF2B5EF4-FFF2-40B4-BE49-F238E27FC236}">
                  <a16:creationId xmlns:a16="http://schemas.microsoft.com/office/drawing/2014/main" id="{7BF25357-75D2-4264-87FF-6936CFBB281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5" name="Freeform 54">
              <a:extLst>
                <a:ext uri="{FF2B5EF4-FFF2-40B4-BE49-F238E27FC236}">
                  <a16:creationId xmlns:a16="http://schemas.microsoft.com/office/drawing/2014/main" id="{6706F8B4-5F38-4B1E-8AC8-060D5CAF4285}"/>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6" name="Freeform 55">
              <a:extLst>
                <a:ext uri="{FF2B5EF4-FFF2-40B4-BE49-F238E27FC236}">
                  <a16:creationId xmlns:a16="http://schemas.microsoft.com/office/drawing/2014/main" id="{DC3F3881-E2C2-4250-9657-EFA4447E80A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7" name="Freeform 56">
              <a:extLst>
                <a:ext uri="{FF2B5EF4-FFF2-40B4-BE49-F238E27FC236}">
                  <a16:creationId xmlns:a16="http://schemas.microsoft.com/office/drawing/2014/main" id="{88FE206D-A977-476A-B4CA-99B073947EB7}"/>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8" name="Freeform 57">
              <a:extLst>
                <a:ext uri="{FF2B5EF4-FFF2-40B4-BE49-F238E27FC236}">
                  <a16:creationId xmlns:a16="http://schemas.microsoft.com/office/drawing/2014/main" id="{B06997A0-DFD7-47F0-8C39-4B885713EF3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9" name="Freeform 58">
              <a:extLst>
                <a:ext uri="{FF2B5EF4-FFF2-40B4-BE49-F238E27FC236}">
                  <a16:creationId xmlns:a16="http://schemas.microsoft.com/office/drawing/2014/main" id="{90D9C13C-38D7-4151-B068-07D32EBBA1E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0" name="Freeform 59">
              <a:extLst>
                <a:ext uri="{FF2B5EF4-FFF2-40B4-BE49-F238E27FC236}">
                  <a16:creationId xmlns:a16="http://schemas.microsoft.com/office/drawing/2014/main" id="{6C00BB8F-C378-44EC-B555-754A4EE766D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1" name="Freeform 60">
              <a:extLst>
                <a:ext uri="{FF2B5EF4-FFF2-40B4-BE49-F238E27FC236}">
                  <a16:creationId xmlns:a16="http://schemas.microsoft.com/office/drawing/2014/main" id="{8731A85C-7C9F-4BF0-856E-375403FD4484}"/>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2" name="Freeform 61">
              <a:extLst>
                <a:ext uri="{FF2B5EF4-FFF2-40B4-BE49-F238E27FC236}">
                  <a16:creationId xmlns:a16="http://schemas.microsoft.com/office/drawing/2014/main" id="{FA502E58-9B89-4DF1-AE1D-3CFDAC1F161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3" name="Freeform 62">
              <a:extLst>
                <a:ext uri="{FF2B5EF4-FFF2-40B4-BE49-F238E27FC236}">
                  <a16:creationId xmlns:a16="http://schemas.microsoft.com/office/drawing/2014/main" id="{CCA61D46-09FC-4512-9A7A-A84ED3A0BFF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4" name="Freeform 71">
              <a:extLst>
                <a:ext uri="{FF2B5EF4-FFF2-40B4-BE49-F238E27FC236}">
                  <a16:creationId xmlns:a16="http://schemas.microsoft.com/office/drawing/2014/main" id="{8146A89A-2BA7-4B57-8E40-2BE9834C80D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a:extLst>
              <a:ext uri="{FF2B5EF4-FFF2-40B4-BE49-F238E27FC236}">
                <a16:creationId xmlns:a16="http://schemas.microsoft.com/office/drawing/2014/main" id="{DE6C1D1C-BBCF-4A55-BE60-5C9BEA569916}"/>
              </a:ext>
            </a:extLst>
          </p:cNvPr>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8" name="文本框 47">
            <a:extLst>
              <a:ext uri="{FF2B5EF4-FFF2-40B4-BE49-F238E27FC236}">
                <a16:creationId xmlns:a16="http://schemas.microsoft.com/office/drawing/2014/main" id="{9D06A1A9-0BD9-48A8-B6A6-2404F9BF51E0}"/>
              </a:ext>
            </a:extLst>
          </p:cNvPr>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extLst>
      <p:ext uri="{BB962C8B-B14F-4D97-AF65-F5344CB8AC3E}">
        <p14:creationId xmlns:p14="http://schemas.microsoft.com/office/powerpoint/2010/main" val="1184670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35FCF2F-C01A-4F00-99E1-57D953605B1F}"/>
              </a:ext>
            </a:extLst>
          </p:cNvPr>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extLst>
      <p:ext uri="{BB962C8B-B14F-4D97-AF65-F5344CB8AC3E}">
        <p14:creationId xmlns:p14="http://schemas.microsoft.com/office/powerpoint/2010/main" val="2144750920"/>
      </p:ext>
    </p:extLst>
  </p:cSld>
  <p:clrMapOvr>
    <a:masterClrMapping/>
  </p:clrMapOvr>
  <p:extLst mod="1">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7692194"/>
      </p:ext>
    </p:extLst>
  </p:cSld>
  <p:clrMapOvr>
    <a:masterClrMapping/>
  </p:clrMapOvr>
  <p:transition spd="slow">
    <p:push dir="u"/>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_标注页">
    <p:bg>
      <p:bgPr>
        <a:solidFill>
          <a:srgbClr val="E73A1C"/>
        </a:solidFill>
        <a:effectLst/>
      </p:bgPr>
    </p:bg>
    <p:spTree>
      <p:nvGrpSpPr>
        <p:cNvPr id="1" name=""/>
        <p:cNvGrpSpPr/>
        <p:nvPr/>
      </p:nvGrpSpPr>
      <p:grpSpPr>
        <a:xfrm>
          <a:off x="0" y="0"/>
          <a:ext cx="0" cy="0"/>
          <a:chOff x="0" y="0"/>
          <a:chExt cx="0" cy="0"/>
        </a:xfrm>
      </p:grpSpPr>
      <p:sp>
        <p:nvSpPr>
          <p:cNvPr id="6" name="矩形 5"/>
          <p:cNvSpPr/>
          <p:nvPr userDrawn="1"/>
        </p:nvSpPr>
        <p:spPr>
          <a:xfrm>
            <a:off x="440603" y="759873"/>
            <a:ext cx="646331" cy="369332"/>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a:ln>
                  <a:noFill/>
                </a:ln>
                <a:solidFill>
                  <a:srgbClr val="FFFFFF"/>
                </a:solidFill>
                <a:effectLst/>
                <a:uLnTx/>
                <a:uFillTx/>
                <a:latin typeface="Segoe UI Light"/>
                <a:ea typeface="微软雅黑"/>
                <a:cs typeface="Segoe UI Light"/>
              </a:rPr>
              <a:t>标注</a:t>
            </a:r>
            <a:endParaRPr kumimoji="0" lang="zh-CN" altLang="en-US" sz="18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1" name="矩形 10"/>
          <p:cNvSpPr/>
          <p:nvPr userDrawn="1"/>
        </p:nvSpPr>
        <p:spPr>
          <a:xfrm>
            <a:off x="2572589" y="759873"/>
            <a:ext cx="1402001" cy="2025170"/>
          </a:xfrm>
          <a:prstGeom prst="rect">
            <a:avLst/>
          </a:prstGeom>
        </p:spPr>
        <p:txBody>
          <a:bodyPr wrap="square">
            <a:spAutoFit/>
          </a:bodyPr>
          <a:lstStyle/>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使用说明 </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声明</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2" name="矩形 11"/>
          <p:cNvSpPr/>
          <p:nvPr userDrawn="1"/>
        </p:nvSpPr>
        <p:spPr>
          <a:xfrm>
            <a:off x="4153010" y="759873"/>
            <a:ext cx="7074345" cy="2585323"/>
          </a:xfrm>
          <a:prstGeom prst="rect">
            <a:avLst/>
          </a:prstGeom>
        </p:spPr>
        <p:txBody>
          <a:bodyPr wrap="square">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模板为作者原创，著作权归作者所有。</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您仅可以个人非商业用途使用本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未经权利人书面明确授权，不可将信息内容的全部或部分用于出售，或以出租、出借、转让、分销、发布等其他任何方式供他人使用</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否则将承担法律责任。</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尊重知识产权并注重保护用户享有的各项权利。</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拥有对本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模板进行展示、报道、宣传及用于市场活动的权利，若在比赛或商业应用过程中发生版权纠纷，其法律责任由作者本人承担。</a:t>
            </a:r>
            <a:endParaRPr kumimoji="0" lang="zh-CN" altLang="en-US"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3" name="矩形 12"/>
          <p:cNvSpPr/>
          <p:nvPr userDrawn="1"/>
        </p:nvSpPr>
        <p:spPr>
          <a:xfrm>
            <a:off x="440603" y="182445"/>
            <a:ext cx="777777" cy="246221"/>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1" lang="en-US" altLang="zh-CN" sz="1000" b="0" i="0" u="none" strike="noStrike" kern="0" cap="none" spc="0" normalizeH="0" baseline="0" noProof="0" dirty="0">
                <a:ln>
                  <a:noFill/>
                </a:ln>
                <a:solidFill>
                  <a:prstClr val="white"/>
                </a:solidFill>
                <a:effectLst/>
                <a:uLnTx/>
                <a:uFillTx/>
                <a:latin typeface="Segoe UI Light"/>
                <a:ea typeface="微软雅黑" charset="0"/>
                <a:cs typeface="Segoe UI Light"/>
              </a:rPr>
              <a:t>OfficePLUS</a:t>
            </a:r>
            <a:endParaRPr kumimoji="0" lang="zh-CN" altLang="en-US" sz="1000" b="0" i="0" u="none" strike="noStrike" kern="0" cap="none" spc="0" normalizeH="0" baseline="0" noProof="0" dirty="0">
              <a:ln>
                <a:noFill/>
              </a:ln>
              <a:solidFill>
                <a:prstClr val="white"/>
              </a:solidFill>
              <a:effectLst/>
              <a:uLnTx/>
              <a:uFillTx/>
              <a:latin typeface="Segoe UI Light"/>
              <a:ea typeface="微软雅黑" charset="0"/>
              <a:cs typeface="Segoe UI Light"/>
            </a:endParaRPr>
          </a:p>
        </p:txBody>
      </p:sp>
    </p:spTree>
    <p:extLst>
      <p:ext uri="{BB962C8B-B14F-4D97-AF65-F5344CB8AC3E}">
        <p14:creationId xmlns:p14="http://schemas.microsoft.com/office/powerpoint/2010/main" val="310824710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自定义版式">
    <p:bg>
      <p:bgPr>
        <a:solidFill>
          <a:schemeClr val="tx1"/>
        </a:solidFill>
        <a:effectLst/>
      </p:bgPr>
    </p:bg>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5A677578-EE5C-4EF4-B0AD-2C9F9C6AC6B2}"/>
              </a:ext>
            </a:extLst>
          </p:cNvPr>
          <p:cNvPicPr>
            <a:picLocks noChangeAspect="1"/>
          </p:cNvPicPr>
          <p:nvPr userDrawn="1"/>
        </p:nvPicPr>
        <p:blipFill rotWithShape="1">
          <a:blip r:embed="rId2">
            <a:duotone>
              <a:schemeClr val="bg2">
                <a:shade val="45000"/>
                <a:satMod val="135000"/>
              </a:schemeClr>
              <a:prstClr val="white"/>
            </a:duotone>
          </a:blip>
          <a:srcRect r="27993"/>
          <a:stretch/>
        </p:blipFill>
        <p:spPr>
          <a:xfrm>
            <a:off x="1" y="-5557"/>
            <a:ext cx="12192000" cy="6863557"/>
          </a:xfrm>
          <a:prstGeom prst="rect">
            <a:avLst/>
          </a:prstGeom>
        </p:spPr>
      </p:pic>
      <p:sp>
        <p:nvSpPr>
          <p:cNvPr id="4" name="矩形 3">
            <a:extLst>
              <a:ext uri="{FF2B5EF4-FFF2-40B4-BE49-F238E27FC236}">
                <a16:creationId xmlns:a16="http://schemas.microsoft.com/office/drawing/2014/main" id="{8216A5A6-7707-4E8A-942A-139653FAB1BC}"/>
              </a:ext>
            </a:extLst>
          </p:cNvPr>
          <p:cNvSpPr/>
          <p:nvPr userDrawn="1"/>
        </p:nvSpPr>
        <p:spPr>
          <a:xfrm>
            <a:off x="-3"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5" name="矩形 4">
            <a:extLst>
              <a:ext uri="{FF2B5EF4-FFF2-40B4-BE49-F238E27FC236}">
                <a16:creationId xmlns:a16="http://schemas.microsoft.com/office/drawing/2014/main" id="{F740F69A-19BB-4AA3-A265-5AB4D0D430F4}"/>
              </a:ext>
            </a:extLst>
          </p:cNvPr>
          <p:cNvSpPr/>
          <p:nvPr userDrawn="1"/>
        </p:nvSpPr>
        <p:spPr>
          <a:xfrm rot="10800000">
            <a:off x="-1"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6" name="矩形 5">
            <a:extLst>
              <a:ext uri="{FF2B5EF4-FFF2-40B4-BE49-F238E27FC236}">
                <a16:creationId xmlns:a16="http://schemas.microsoft.com/office/drawing/2014/main" id="{2BDA7112-A044-49CE-B9CA-A72126AA67B4}"/>
              </a:ext>
            </a:extLst>
          </p:cNvPr>
          <p:cNvSpPr/>
          <p:nvPr userDrawn="1"/>
        </p:nvSpPr>
        <p:spPr>
          <a:xfrm>
            <a:off x="-1" y="0"/>
            <a:ext cx="12192001" cy="6811864"/>
          </a:xfrm>
          <a:prstGeom prst="rect">
            <a:avLst/>
          </a:prstGeom>
          <a:solidFill>
            <a:srgbClr val="080304">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7" name="文本框 6">
            <a:extLst>
              <a:ext uri="{FF2B5EF4-FFF2-40B4-BE49-F238E27FC236}">
                <a16:creationId xmlns:a16="http://schemas.microsoft.com/office/drawing/2014/main" id="{1444A070-E8CF-4E44-B7E5-DA7C47A7E6A7}"/>
              </a:ext>
            </a:extLst>
          </p:cNvPr>
          <p:cNvSpPr txBox="1"/>
          <p:nvPr userDrawn="1"/>
        </p:nvSpPr>
        <p:spPr>
          <a:xfrm>
            <a:off x="4760680" y="564634"/>
            <a:ext cx="2670634" cy="369332"/>
          </a:xfrm>
          <a:prstGeom prst="rect">
            <a:avLst/>
          </a:prstGeom>
          <a:noFill/>
        </p:spPr>
        <p:txBody>
          <a:bodyPr wrap="square" rtlCol="0">
            <a:spAutoFit/>
          </a:bodyPr>
          <a:lstStyle>
            <a:defPPr>
              <a:defRPr lang="en-US"/>
            </a:defPPr>
            <a:lvl1pPr algn="dist">
              <a:defRPr sz="1600">
                <a:solidFill>
                  <a:schemeClr val="bg1"/>
                </a:solidFill>
                <a:latin typeface="+mj-ea"/>
                <a:ea typeface="+mj-ea"/>
              </a:defRPr>
            </a:lvl1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本</a:t>
            </a:r>
            <a:r>
              <a:rPr kumimoji="0" lang="en-US" altLang="zh-CN" sz="18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模板正参与</a:t>
            </a:r>
            <a:endParaRPr kumimoji="0" 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8" name="矩形 7">
            <a:extLst>
              <a:ext uri="{FF2B5EF4-FFF2-40B4-BE49-F238E27FC236}">
                <a16:creationId xmlns:a16="http://schemas.microsoft.com/office/drawing/2014/main" id="{E5858290-D261-4C60-BB99-630C19F3840C}"/>
              </a:ext>
            </a:extLst>
          </p:cNvPr>
          <p:cNvSpPr/>
          <p:nvPr userDrawn="1"/>
        </p:nvSpPr>
        <p:spPr>
          <a:xfrm>
            <a:off x="3602350" y="2482543"/>
            <a:ext cx="4987300" cy="400109"/>
          </a:xfrm>
          <a:prstGeom prst="rect">
            <a:avLst/>
          </a:prstGeom>
          <a:gradFill flip="none" rotWithShape="1">
            <a:gsLst>
              <a:gs pos="100000">
                <a:srgbClr val="CB9B53">
                  <a:alpha val="0"/>
                </a:srgbClr>
              </a:gs>
              <a:gs pos="0">
                <a:srgbClr val="CB9B53">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0E5177"/>
              </a:solidFill>
              <a:effectLst/>
              <a:uLnTx/>
              <a:uFillTx/>
              <a:latin typeface="Segoe UI"/>
              <a:ea typeface="微软雅黑"/>
              <a:cs typeface="+mn-cs"/>
            </a:endParaRPr>
          </a:p>
        </p:txBody>
      </p:sp>
      <p:sp>
        <p:nvSpPr>
          <p:cNvPr id="9" name="文本框 8">
            <a:extLst>
              <a:ext uri="{FF2B5EF4-FFF2-40B4-BE49-F238E27FC236}">
                <a16:creationId xmlns:a16="http://schemas.microsoft.com/office/drawing/2014/main" id="{87DC30B4-F006-4610-BE34-27B2068262E4}"/>
              </a:ext>
            </a:extLst>
          </p:cNvPr>
          <p:cNvSpPr txBox="1"/>
          <p:nvPr userDrawn="1"/>
        </p:nvSpPr>
        <p:spPr>
          <a:xfrm>
            <a:off x="4049486" y="2517885"/>
            <a:ext cx="4093028" cy="338554"/>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 </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第一届高校</a:t>
            </a: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模板设计大赛 </a:t>
            </a:r>
            <a:endParaRPr kumimoji="0" lang="en-US" sz="16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1" name="文本框 10">
            <a:extLst>
              <a:ext uri="{FF2B5EF4-FFF2-40B4-BE49-F238E27FC236}">
                <a16:creationId xmlns:a16="http://schemas.microsoft.com/office/drawing/2014/main" id="{6DC88D0E-6AEB-4B0D-AE77-4A1F31C8C366}"/>
              </a:ext>
            </a:extLst>
          </p:cNvPr>
          <p:cNvSpPr txBox="1"/>
          <p:nvPr userDrawn="1"/>
        </p:nvSpPr>
        <p:spPr>
          <a:xfrm>
            <a:off x="6133678" y="4824918"/>
            <a:ext cx="2545865" cy="1061381"/>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微信扫码</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来聆听模板作者</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设计灵感、制作思路</a:t>
            </a:r>
            <a:endParaRPr kumimoji="0" lang="en-US" sz="1800" b="0" i="0" u="none" strike="noStrike" kern="1200" cap="none" spc="150" normalizeH="0" baseline="0" noProof="0">
              <a:ln>
                <a:noFill/>
              </a:ln>
              <a:solidFill>
                <a:prstClr val="white"/>
              </a:solidFill>
              <a:effectLst/>
              <a:uLnTx/>
              <a:uFillTx/>
              <a:latin typeface="微软雅黑"/>
              <a:ea typeface="微软雅黑"/>
              <a:cs typeface="+mn-cs"/>
            </a:endParaRPr>
          </a:p>
        </p:txBody>
      </p:sp>
      <p:pic>
        <p:nvPicPr>
          <p:cNvPr id="12" name="图片 11">
            <a:extLst>
              <a:ext uri="{FF2B5EF4-FFF2-40B4-BE49-F238E27FC236}">
                <a16:creationId xmlns:a16="http://schemas.microsoft.com/office/drawing/2014/main" id="{D791EC9B-5DBA-40F6-9696-4F391A93BCEF}"/>
              </a:ext>
            </a:extLst>
          </p:cNvPr>
          <p:cNvPicPr>
            <a:picLocks noChangeAspect="1"/>
          </p:cNvPicPr>
          <p:nvPr userDrawn="1"/>
        </p:nvPicPr>
        <p:blipFill>
          <a:blip r:embed="rId3"/>
          <a:stretch>
            <a:fillRect/>
          </a:stretch>
        </p:blipFill>
        <p:spPr>
          <a:xfrm>
            <a:off x="-615419" y="3771974"/>
            <a:ext cx="13817069" cy="3996426"/>
          </a:xfrm>
          <a:prstGeom prst="rect">
            <a:avLst/>
          </a:prstGeom>
        </p:spPr>
      </p:pic>
      <p:pic>
        <p:nvPicPr>
          <p:cNvPr id="13" name="图片 12">
            <a:extLst>
              <a:ext uri="{FF2B5EF4-FFF2-40B4-BE49-F238E27FC236}">
                <a16:creationId xmlns:a16="http://schemas.microsoft.com/office/drawing/2014/main" id="{3337B091-14D1-40FD-B8AD-B9A96874112A}"/>
              </a:ext>
            </a:extLst>
          </p:cNvPr>
          <p:cNvPicPr>
            <a:picLocks noChangeAspect="1"/>
          </p:cNvPicPr>
          <p:nvPr userDrawn="1"/>
        </p:nvPicPr>
        <p:blipFill>
          <a:blip r:embed="rId4"/>
          <a:stretch>
            <a:fillRect/>
          </a:stretch>
        </p:blipFill>
        <p:spPr>
          <a:xfrm>
            <a:off x="1683657" y="716939"/>
            <a:ext cx="8824686" cy="1844708"/>
          </a:xfrm>
          <a:prstGeom prst="rect">
            <a:avLst/>
          </a:prstGeom>
        </p:spPr>
      </p:pic>
      <p:sp>
        <p:nvSpPr>
          <p:cNvPr id="14" name="文本框 13">
            <a:extLst>
              <a:ext uri="{FF2B5EF4-FFF2-40B4-BE49-F238E27FC236}">
                <a16:creationId xmlns:a16="http://schemas.microsoft.com/office/drawing/2014/main" id="{260EA93C-471D-411C-A976-09210F7DFE72}"/>
              </a:ext>
            </a:extLst>
          </p:cNvPr>
          <p:cNvSpPr txBox="1"/>
          <p:nvPr userDrawn="1"/>
        </p:nvSpPr>
        <p:spPr>
          <a:xfrm>
            <a:off x="3742050" y="2971888"/>
            <a:ext cx="1983605"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活动主办：秋叶</a:t>
            </a:r>
            <a:r>
              <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rPr>
              <a:t>PPT</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5" name="文本框 14">
            <a:extLst>
              <a:ext uri="{FF2B5EF4-FFF2-40B4-BE49-F238E27FC236}">
                <a16:creationId xmlns:a16="http://schemas.microsoft.com/office/drawing/2014/main" id="{636416E4-5D2E-4F0B-8673-534B0C96E10E}"/>
              </a:ext>
            </a:extLst>
          </p:cNvPr>
          <p:cNvSpPr txBox="1"/>
          <p:nvPr userDrawn="1"/>
        </p:nvSpPr>
        <p:spPr>
          <a:xfrm>
            <a:off x="6079638" y="2971888"/>
            <a:ext cx="2492943"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技术支持：微软听听文档</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6" name="矩形 15">
            <a:extLst>
              <a:ext uri="{FF2B5EF4-FFF2-40B4-BE49-F238E27FC236}">
                <a16:creationId xmlns:a16="http://schemas.microsoft.com/office/drawing/2014/main" id="{90FAAB6E-BB88-4DC1-B3F2-030FD2561703}"/>
              </a:ext>
            </a:extLst>
          </p:cNvPr>
          <p:cNvSpPr/>
          <p:nvPr userDrawn="1"/>
        </p:nvSpPr>
        <p:spPr>
          <a:xfrm>
            <a:off x="3600610" y="3494767"/>
            <a:ext cx="2318400" cy="2318400"/>
          </a:xfrm>
          <a:prstGeom prst="rect">
            <a:avLst/>
          </a:prstGeom>
          <a:solidFill>
            <a:schemeClr val="bg1"/>
          </a:solidFill>
          <a:ln w="57150">
            <a:solidFill>
              <a:srgbClr val="CB9B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9497457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cxnSp>
        <p:nvCxnSpPr>
          <p:cNvPr id="70" name="直接连接符 69">
            <a:extLst>
              <a:ext uri="{FF2B5EF4-FFF2-40B4-BE49-F238E27FC236}">
                <a16:creationId xmlns:a16="http://schemas.microsoft.com/office/drawing/2014/main" id="{52622493-1C1B-4EB2-862A-4E4822408AA0}"/>
              </a:ext>
            </a:extLst>
          </p:cNvPr>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a:extLst>
              <a:ext uri="{FF2B5EF4-FFF2-40B4-BE49-F238E27FC236}">
                <a16:creationId xmlns:a16="http://schemas.microsoft.com/office/drawing/2014/main" id="{8AA9FB39-26D8-421B-89F7-86CD2AE08CD8}"/>
              </a:ext>
            </a:extLst>
          </p:cNvPr>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XX</a:t>
            </a:r>
            <a:endParaRPr lang="zh-CN" altLang="en-US" dirty="0"/>
          </a:p>
        </p:txBody>
      </p:sp>
      <p:sp>
        <p:nvSpPr>
          <p:cNvPr id="127" name="文本占位符 3">
            <a:extLst>
              <a:ext uri="{FF2B5EF4-FFF2-40B4-BE49-F238E27FC236}">
                <a16:creationId xmlns:a16="http://schemas.microsoft.com/office/drawing/2014/main" id="{2233AA7D-0112-4B75-9284-9FC6FC0D1D63}"/>
              </a:ext>
            </a:extLst>
          </p:cNvPr>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输入标题文本</a:t>
            </a:r>
          </a:p>
        </p:txBody>
      </p:sp>
      <p:pic>
        <p:nvPicPr>
          <p:cNvPr id="128" name="图形 127">
            <a:extLst>
              <a:ext uri="{FF2B5EF4-FFF2-40B4-BE49-F238E27FC236}">
                <a16:creationId xmlns:a16="http://schemas.microsoft.com/office/drawing/2014/main" id="{B6E5D4A0-9D5F-45D9-899A-F03F9DFF71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a:extLst>
              <a:ext uri="{FF2B5EF4-FFF2-40B4-BE49-F238E27FC236}">
                <a16:creationId xmlns:a16="http://schemas.microsoft.com/office/drawing/2014/main" id="{2AC37DB6-BAC9-459C-B3EE-FDA00215A951}"/>
              </a:ext>
            </a:extLst>
          </p:cNvPr>
          <p:cNvGrpSpPr/>
          <p:nvPr userDrawn="1"/>
        </p:nvGrpSpPr>
        <p:grpSpPr>
          <a:xfrm>
            <a:off x="1654090" y="1145460"/>
            <a:ext cx="1477533" cy="108755"/>
            <a:chOff x="4616246" y="3878362"/>
            <a:chExt cx="5571416" cy="410087"/>
          </a:xfrm>
          <a:solidFill>
            <a:schemeClr val="tx1">
              <a:alpha val="80000"/>
            </a:schemeClr>
          </a:solidFill>
        </p:grpSpPr>
        <p:sp>
          <p:nvSpPr>
            <p:cNvPr id="63" name="Freeform 17">
              <a:extLst>
                <a:ext uri="{FF2B5EF4-FFF2-40B4-BE49-F238E27FC236}">
                  <a16:creationId xmlns:a16="http://schemas.microsoft.com/office/drawing/2014/main" id="{504FCFA3-39FB-4B2B-9BFB-25978CCCA56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4" name="Freeform 18">
              <a:extLst>
                <a:ext uri="{FF2B5EF4-FFF2-40B4-BE49-F238E27FC236}">
                  <a16:creationId xmlns:a16="http://schemas.microsoft.com/office/drawing/2014/main" id="{A3FBFB70-9C9F-4DFE-BA7E-B2EF8E855B3E}"/>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5" name="Freeform 19">
              <a:extLst>
                <a:ext uri="{FF2B5EF4-FFF2-40B4-BE49-F238E27FC236}">
                  <a16:creationId xmlns:a16="http://schemas.microsoft.com/office/drawing/2014/main" id="{598D91F9-4849-4702-91A4-5EC21EE1F3E2}"/>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7" name="Freeform 20">
              <a:extLst>
                <a:ext uri="{FF2B5EF4-FFF2-40B4-BE49-F238E27FC236}">
                  <a16:creationId xmlns:a16="http://schemas.microsoft.com/office/drawing/2014/main" id="{A3DEDF37-FABD-4768-B994-5CFB44ACF183}"/>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8" name="Freeform 21">
              <a:extLst>
                <a:ext uri="{FF2B5EF4-FFF2-40B4-BE49-F238E27FC236}">
                  <a16:creationId xmlns:a16="http://schemas.microsoft.com/office/drawing/2014/main" id="{9366BE37-2A45-4B1D-BCB3-68A2BC16F427}"/>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22">
              <a:extLst>
                <a:ext uri="{FF2B5EF4-FFF2-40B4-BE49-F238E27FC236}">
                  <a16:creationId xmlns:a16="http://schemas.microsoft.com/office/drawing/2014/main" id="{336BE8A3-3CE2-4FF2-84AE-C2A47F66283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1" name="Freeform 23">
              <a:extLst>
                <a:ext uri="{FF2B5EF4-FFF2-40B4-BE49-F238E27FC236}">
                  <a16:creationId xmlns:a16="http://schemas.microsoft.com/office/drawing/2014/main" id="{88041DDA-AE33-4EF1-842D-F936013FB61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29" name="Freeform 25">
              <a:extLst>
                <a:ext uri="{FF2B5EF4-FFF2-40B4-BE49-F238E27FC236}">
                  <a16:creationId xmlns:a16="http://schemas.microsoft.com/office/drawing/2014/main" id="{706182FD-3EAA-45B9-93DD-BCE1670E07FA}"/>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0" name="Freeform 27">
              <a:extLst>
                <a:ext uri="{FF2B5EF4-FFF2-40B4-BE49-F238E27FC236}">
                  <a16:creationId xmlns:a16="http://schemas.microsoft.com/office/drawing/2014/main" id="{E83B3483-EA8E-4C84-9BD1-4E5F98AA9387}"/>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1" name="Freeform 29">
              <a:extLst>
                <a:ext uri="{FF2B5EF4-FFF2-40B4-BE49-F238E27FC236}">
                  <a16:creationId xmlns:a16="http://schemas.microsoft.com/office/drawing/2014/main" id="{ABD5AC87-B621-4108-92CB-D265896F589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2" name="Freeform 30">
              <a:extLst>
                <a:ext uri="{FF2B5EF4-FFF2-40B4-BE49-F238E27FC236}">
                  <a16:creationId xmlns:a16="http://schemas.microsoft.com/office/drawing/2014/main" id="{0BB2B514-BAFC-4B2E-9426-ACF7AAF083D8}"/>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3" name="Freeform 31">
              <a:extLst>
                <a:ext uri="{FF2B5EF4-FFF2-40B4-BE49-F238E27FC236}">
                  <a16:creationId xmlns:a16="http://schemas.microsoft.com/office/drawing/2014/main" id="{95F1D8E8-509F-457F-A39C-06F7223B846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4" name="Freeform 32">
              <a:extLst>
                <a:ext uri="{FF2B5EF4-FFF2-40B4-BE49-F238E27FC236}">
                  <a16:creationId xmlns:a16="http://schemas.microsoft.com/office/drawing/2014/main" id="{2BDC60B4-2A03-4259-99D7-D6952CF7DC70}"/>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5" name="Freeform 33">
              <a:extLst>
                <a:ext uri="{FF2B5EF4-FFF2-40B4-BE49-F238E27FC236}">
                  <a16:creationId xmlns:a16="http://schemas.microsoft.com/office/drawing/2014/main" id="{D04146B2-3540-4B26-86A2-964C8A3808E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6" name="Freeform 34">
              <a:extLst>
                <a:ext uri="{FF2B5EF4-FFF2-40B4-BE49-F238E27FC236}">
                  <a16:creationId xmlns:a16="http://schemas.microsoft.com/office/drawing/2014/main" id="{941B3BC6-A11E-4E3B-B07D-B7635E70A572}"/>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7" name="Freeform 35">
              <a:extLst>
                <a:ext uri="{FF2B5EF4-FFF2-40B4-BE49-F238E27FC236}">
                  <a16:creationId xmlns:a16="http://schemas.microsoft.com/office/drawing/2014/main" id="{BD558C4E-8B51-4077-9535-D4EA2266CCB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38" name="组合 137">
            <a:extLst>
              <a:ext uri="{FF2B5EF4-FFF2-40B4-BE49-F238E27FC236}">
                <a16:creationId xmlns:a16="http://schemas.microsoft.com/office/drawing/2014/main" id="{38946306-BB01-47D1-85B2-D73ED91B5724}"/>
              </a:ext>
            </a:extLst>
          </p:cNvPr>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a:extLst>
                <a:ext uri="{FF2B5EF4-FFF2-40B4-BE49-F238E27FC236}">
                  <a16:creationId xmlns:a16="http://schemas.microsoft.com/office/drawing/2014/main" id="{E18931A2-267C-4A71-BE71-C188DA79BE3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0" name="Freeform 10">
              <a:extLst>
                <a:ext uri="{FF2B5EF4-FFF2-40B4-BE49-F238E27FC236}">
                  <a16:creationId xmlns:a16="http://schemas.microsoft.com/office/drawing/2014/main" id="{703B4DA1-DADE-4E2C-A526-6A13B8A77CE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1" name="Freeform 11">
              <a:extLst>
                <a:ext uri="{FF2B5EF4-FFF2-40B4-BE49-F238E27FC236}">
                  <a16:creationId xmlns:a16="http://schemas.microsoft.com/office/drawing/2014/main" id="{1B331AD2-6B35-4E0A-A20B-4A72FE3A596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2" name="Freeform 12">
              <a:extLst>
                <a:ext uri="{FF2B5EF4-FFF2-40B4-BE49-F238E27FC236}">
                  <a16:creationId xmlns:a16="http://schemas.microsoft.com/office/drawing/2014/main" id="{FD62C409-3631-46E2-9587-CB2E648032C0}"/>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3" name="Freeform 13">
              <a:extLst>
                <a:ext uri="{FF2B5EF4-FFF2-40B4-BE49-F238E27FC236}">
                  <a16:creationId xmlns:a16="http://schemas.microsoft.com/office/drawing/2014/main" id="{55833334-4E68-4E9E-BB6D-2E9AF330F93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4" name="Freeform 14">
              <a:extLst>
                <a:ext uri="{FF2B5EF4-FFF2-40B4-BE49-F238E27FC236}">
                  <a16:creationId xmlns:a16="http://schemas.microsoft.com/office/drawing/2014/main" id="{0541028C-AF39-4761-8CCB-ED2A4989788C}"/>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5" name="Freeform 15">
              <a:extLst>
                <a:ext uri="{FF2B5EF4-FFF2-40B4-BE49-F238E27FC236}">
                  <a16:creationId xmlns:a16="http://schemas.microsoft.com/office/drawing/2014/main" id="{029E28D3-B454-45B2-9289-2968F3EBFEE6}"/>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6" name="Freeform 16">
              <a:extLst>
                <a:ext uri="{FF2B5EF4-FFF2-40B4-BE49-F238E27FC236}">
                  <a16:creationId xmlns:a16="http://schemas.microsoft.com/office/drawing/2014/main" id="{D0BB8E3B-59F6-4A01-960E-0F7B97844633}"/>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7" name="Freeform 24">
              <a:extLst>
                <a:ext uri="{FF2B5EF4-FFF2-40B4-BE49-F238E27FC236}">
                  <a16:creationId xmlns:a16="http://schemas.microsoft.com/office/drawing/2014/main" id="{05627743-9A54-4094-B73D-287771342A31}"/>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8" name="Freeform 26">
              <a:extLst>
                <a:ext uri="{FF2B5EF4-FFF2-40B4-BE49-F238E27FC236}">
                  <a16:creationId xmlns:a16="http://schemas.microsoft.com/office/drawing/2014/main" id="{699C7083-01DE-4A4B-84DD-E90155913A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28">
              <a:extLst>
                <a:ext uri="{FF2B5EF4-FFF2-40B4-BE49-F238E27FC236}">
                  <a16:creationId xmlns:a16="http://schemas.microsoft.com/office/drawing/2014/main" id="{8B40CCE1-C62C-4D51-9D8F-C4639686629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36">
              <a:extLst>
                <a:ext uri="{FF2B5EF4-FFF2-40B4-BE49-F238E27FC236}">
                  <a16:creationId xmlns:a16="http://schemas.microsoft.com/office/drawing/2014/main" id="{61179EB0-0CBF-4D6F-AAA1-7720EA90C8E5}"/>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51" name="组合 150">
            <a:extLst>
              <a:ext uri="{FF2B5EF4-FFF2-40B4-BE49-F238E27FC236}">
                <a16:creationId xmlns:a16="http://schemas.microsoft.com/office/drawing/2014/main" id="{6B04C171-0905-4BEB-B13A-7AFFEA8524C5}"/>
              </a:ext>
            </a:extLst>
          </p:cNvPr>
          <p:cNvGrpSpPr/>
          <p:nvPr userDrawn="1"/>
        </p:nvGrpSpPr>
        <p:grpSpPr>
          <a:xfrm>
            <a:off x="882188" y="613507"/>
            <a:ext cx="664422" cy="662874"/>
            <a:chOff x="2105799" y="20055838"/>
            <a:chExt cx="6748090" cy="6732363"/>
          </a:xfrm>
          <a:solidFill>
            <a:schemeClr val="accent1">
              <a:alpha val="80000"/>
            </a:schemeClr>
          </a:solidFill>
        </p:grpSpPr>
        <p:sp>
          <p:nvSpPr>
            <p:cNvPr id="152" name="Freeform 8">
              <a:extLst>
                <a:ext uri="{FF2B5EF4-FFF2-40B4-BE49-F238E27FC236}">
                  <a16:creationId xmlns:a16="http://schemas.microsoft.com/office/drawing/2014/main" id="{CE509FB2-EF54-4D15-964E-BAE3FD9A6BF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3" name="Freeform 42">
              <a:extLst>
                <a:ext uri="{FF2B5EF4-FFF2-40B4-BE49-F238E27FC236}">
                  <a16:creationId xmlns:a16="http://schemas.microsoft.com/office/drawing/2014/main" id="{B6C8DC3B-EE8C-45F4-A99E-60D92CFF9B3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4" name="Freeform 43">
              <a:extLst>
                <a:ext uri="{FF2B5EF4-FFF2-40B4-BE49-F238E27FC236}">
                  <a16:creationId xmlns:a16="http://schemas.microsoft.com/office/drawing/2014/main" id="{650C3229-0411-4A34-96B6-2C91F8F7657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5" name="Freeform 44">
              <a:extLst>
                <a:ext uri="{FF2B5EF4-FFF2-40B4-BE49-F238E27FC236}">
                  <a16:creationId xmlns:a16="http://schemas.microsoft.com/office/drawing/2014/main" id="{223A77F5-8164-45E2-A8A5-337C1C7D6D45}"/>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6" name="Freeform 45">
              <a:extLst>
                <a:ext uri="{FF2B5EF4-FFF2-40B4-BE49-F238E27FC236}">
                  <a16:creationId xmlns:a16="http://schemas.microsoft.com/office/drawing/2014/main" id="{60FC465B-2605-409D-B52E-3D0CB8A1D6F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7" name="Freeform 46">
              <a:extLst>
                <a:ext uri="{FF2B5EF4-FFF2-40B4-BE49-F238E27FC236}">
                  <a16:creationId xmlns:a16="http://schemas.microsoft.com/office/drawing/2014/main" id="{70666028-30B0-4A46-86FB-A42432CCF205}"/>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8" name="Freeform 47">
              <a:extLst>
                <a:ext uri="{FF2B5EF4-FFF2-40B4-BE49-F238E27FC236}">
                  <a16:creationId xmlns:a16="http://schemas.microsoft.com/office/drawing/2014/main" id="{66285623-1ECC-4019-998B-0FFEC53E1FEB}"/>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9" name="Freeform 48">
              <a:extLst>
                <a:ext uri="{FF2B5EF4-FFF2-40B4-BE49-F238E27FC236}">
                  <a16:creationId xmlns:a16="http://schemas.microsoft.com/office/drawing/2014/main" id="{DE28096A-EBC6-48DC-B28E-FDF15022B52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0" name="Freeform 49">
              <a:extLst>
                <a:ext uri="{FF2B5EF4-FFF2-40B4-BE49-F238E27FC236}">
                  <a16:creationId xmlns:a16="http://schemas.microsoft.com/office/drawing/2014/main" id="{C82365C2-71DD-4925-A67B-CAA854D300E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1" name="Freeform 50">
              <a:extLst>
                <a:ext uri="{FF2B5EF4-FFF2-40B4-BE49-F238E27FC236}">
                  <a16:creationId xmlns:a16="http://schemas.microsoft.com/office/drawing/2014/main" id="{F69923CB-AB0E-4DAA-8CB4-05A540FC571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2" name="Freeform 51">
              <a:extLst>
                <a:ext uri="{FF2B5EF4-FFF2-40B4-BE49-F238E27FC236}">
                  <a16:creationId xmlns:a16="http://schemas.microsoft.com/office/drawing/2014/main" id="{0C9872BA-3C4D-4098-8153-AF0C234620B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3" name="Freeform 52">
              <a:extLst>
                <a:ext uri="{FF2B5EF4-FFF2-40B4-BE49-F238E27FC236}">
                  <a16:creationId xmlns:a16="http://schemas.microsoft.com/office/drawing/2014/main" id="{4137D422-E6EB-490E-9416-24F82972F9B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4" name="Freeform 53">
              <a:extLst>
                <a:ext uri="{FF2B5EF4-FFF2-40B4-BE49-F238E27FC236}">
                  <a16:creationId xmlns:a16="http://schemas.microsoft.com/office/drawing/2014/main" id="{BB0D0761-D478-4C17-815A-0A6AD74194EA}"/>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5" name="Freeform 54">
              <a:extLst>
                <a:ext uri="{FF2B5EF4-FFF2-40B4-BE49-F238E27FC236}">
                  <a16:creationId xmlns:a16="http://schemas.microsoft.com/office/drawing/2014/main" id="{4E5F6A7C-2998-4CCF-BF1E-D9077A8673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6" name="Freeform 55">
              <a:extLst>
                <a:ext uri="{FF2B5EF4-FFF2-40B4-BE49-F238E27FC236}">
                  <a16:creationId xmlns:a16="http://schemas.microsoft.com/office/drawing/2014/main" id="{B8C17893-2B8C-4402-9B0A-CFAC1EEC5BFE}"/>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7" name="Freeform 56">
              <a:extLst>
                <a:ext uri="{FF2B5EF4-FFF2-40B4-BE49-F238E27FC236}">
                  <a16:creationId xmlns:a16="http://schemas.microsoft.com/office/drawing/2014/main" id="{80A4A95E-1D12-4BFB-84A3-6E69192B6F6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8" name="Freeform 57">
              <a:extLst>
                <a:ext uri="{FF2B5EF4-FFF2-40B4-BE49-F238E27FC236}">
                  <a16:creationId xmlns:a16="http://schemas.microsoft.com/office/drawing/2014/main" id="{DE09AAE9-B869-4D14-9A6E-6B1E8F9D91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9" name="Freeform 58">
              <a:extLst>
                <a:ext uri="{FF2B5EF4-FFF2-40B4-BE49-F238E27FC236}">
                  <a16:creationId xmlns:a16="http://schemas.microsoft.com/office/drawing/2014/main" id="{DACFD2A8-35E2-4D17-A432-C4445B1DE43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0" name="Freeform 59">
              <a:extLst>
                <a:ext uri="{FF2B5EF4-FFF2-40B4-BE49-F238E27FC236}">
                  <a16:creationId xmlns:a16="http://schemas.microsoft.com/office/drawing/2014/main" id="{20394763-C255-444B-940F-5BE2CAE0959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1" name="Freeform 60">
              <a:extLst>
                <a:ext uri="{FF2B5EF4-FFF2-40B4-BE49-F238E27FC236}">
                  <a16:creationId xmlns:a16="http://schemas.microsoft.com/office/drawing/2014/main" id="{D5DB92F4-CCF4-48BD-8A77-44191933714C}"/>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2" name="Freeform 61">
              <a:extLst>
                <a:ext uri="{FF2B5EF4-FFF2-40B4-BE49-F238E27FC236}">
                  <a16:creationId xmlns:a16="http://schemas.microsoft.com/office/drawing/2014/main" id="{39B52CE4-6F33-4717-912A-6C0F2BA5318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3" name="Freeform 62">
              <a:extLst>
                <a:ext uri="{FF2B5EF4-FFF2-40B4-BE49-F238E27FC236}">
                  <a16:creationId xmlns:a16="http://schemas.microsoft.com/office/drawing/2014/main" id="{25F6B581-6C3D-4732-943C-D740A1C3671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4" name="Freeform 71">
              <a:extLst>
                <a:ext uri="{FF2B5EF4-FFF2-40B4-BE49-F238E27FC236}">
                  <a16:creationId xmlns:a16="http://schemas.microsoft.com/office/drawing/2014/main" id="{043007A9-32DC-46FF-96D2-A7D27193ED5E}"/>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sp>
        <p:nvSpPr>
          <p:cNvPr id="5" name="矩形 4">
            <a:extLst>
              <a:ext uri="{FF2B5EF4-FFF2-40B4-BE49-F238E27FC236}">
                <a16:creationId xmlns:a16="http://schemas.microsoft.com/office/drawing/2014/main" id="{3701D6A2-E0B4-4D59-BD49-A67266448E1E}"/>
              </a:ext>
            </a:extLst>
          </p:cNvPr>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F0502020204030204"/>
                <a:ea typeface="Microsoft YaHei"/>
                <a:cs typeface="+mn-ea"/>
              </a:rPr>
              <a:t>PART</a:t>
            </a:r>
            <a:endParaRPr kumimoji="0" lang="zh-CN" altLang="en-US" sz="4000" b="0" i="0" u="none" strike="noStrike" kern="1200" cap="none" spc="0" normalizeH="0" baseline="0" dirty="0">
              <a:ln>
                <a:noFill/>
              </a:ln>
              <a:solidFill>
                <a:prstClr val="white"/>
              </a:solidFill>
              <a:effectLst/>
              <a:uLnTx/>
              <a:uFillTx/>
              <a:latin typeface="Arial" panose="020F0502020204030204"/>
              <a:ea typeface="Microsoft YaHei"/>
              <a:cs typeface="+mn-ea"/>
            </a:endParaRPr>
          </a:p>
        </p:txBody>
      </p:sp>
    </p:spTree>
    <p:extLst>
      <p:ext uri="{BB962C8B-B14F-4D97-AF65-F5344CB8AC3E}">
        <p14:creationId xmlns:p14="http://schemas.microsoft.com/office/powerpoint/2010/main" val="14906782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63" name="椭圆 62">
            <a:extLst>
              <a:ext uri="{FF2B5EF4-FFF2-40B4-BE49-F238E27FC236}">
                <a16:creationId xmlns:a16="http://schemas.microsoft.com/office/drawing/2014/main" id="{F26480F6-566C-42F1-91D5-B755F6AB5120}"/>
              </a:ext>
            </a:extLst>
          </p:cNvPr>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64" name="组合 63">
            <a:extLst>
              <a:ext uri="{FF2B5EF4-FFF2-40B4-BE49-F238E27FC236}">
                <a16:creationId xmlns:a16="http://schemas.microsoft.com/office/drawing/2014/main" id="{17D64BBA-58A8-428F-887C-708E5659D46B}"/>
              </a:ext>
            </a:extLst>
          </p:cNvPr>
          <p:cNvGrpSpPr/>
          <p:nvPr/>
        </p:nvGrpSpPr>
        <p:grpSpPr>
          <a:xfrm>
            <a:off x="5317814" y="741574"/>
            <a:ext cx="1614432" cy="1610666"/>
            <a:chOff x="2105799" y="20055838"/>
            <a:chExt cx="6748090" cy="6732363"/>
          </a:xfrm>
          <a:solidFill>
            <a:schemeClr val="accent1"/>
          </a:solidFill>
        </p:grpSpPr>
        <p:sp>
          <p:nvSpPr>
            <p:cNvPr id="65" name="Freeform 8">
              <a:extLst>
                <a:ext uri="{FF2B5EF4-FFF2-40B4-BE49-F238E27FC236}">
                  <a16:creationId xmlns:a16="http://schemas.microsoft.com/office/drawing/2014/main" id="{BDD6A6EB-5C5E-45A6-BF3E-295FF9FE1D0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42">
              <a:extLst>
                <a:ext uri="{FF2B5EF4-FFF2-40B4-BE49-F238E27FC236}">
                  <a16:creationId xmlns:a16="http://schemas.microsoft.com/office/drawing/2014/main" id="{00087E73-C04B-4FF7-88CC-39D146CEE80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43">
              <a:extLst>
                <a:ext uri="{FF2B5EF4-FFF2-40B4-BE49-F238E27FC236}">
                  <a16:creationId xmlns:a16="http://schemas.microsoft.com/office/drawing/2014/main" id="{F6684CF1-760F-4F38-9B51-B2BE6F7F0E6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44">
              <a:extLst>
                <a:ext uri="{FF2B5EF4-FFF2-40B4-BE49-F238E27FC236}">
                  <a16:creationId xmlns:a16="http://schemas.microsoft.com/office/drawing/2014/main" id="{6C357B19-2185-4923-86AB-573939DB1CC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45">
              <a:extLst>
                <a:ext uri="{FF2B5EF4-FFF2-40B4-BE49-F238E27FC236}">
                  <a16:creationId xmlns:a16="http://schemas.microsoft.com/office/drawing/2014/main" id="{745C8593-CAD2-4EAD-B82D-AA253F717155}"/>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29" name="Freeform 46">
              <a:extLst>
                <a:ext uri="{FF2B5EF4-FFF2-40B4-BE49-F238E27FC236}">
                  <a16:creationId xmlns:a16="http://schemas.microsoft.com/office/drawing/2014/main" id="{B384B41B-780D-42AB-A063-7052CC29D75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0" name="Freeform 47">
              <a:extLst>
                <a:ext uri="{FF2B5EF4-FFF2-40B4-BE49-F238E27FC236}">
                  <a16:creationId xmlns:a16="http://schemas.microsoft.com/office/drawing/2014/main" id="{62FE602F-E75B-4D93-9D94-F688FA6403D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1" name="Freeform 48">
              <a:extLst>
                <a:ext uri="{FF2B5EF4-FFF2-40B4-BE49-F238E27FC236}">
                  <a16:creationId xmlns:a16="http://schemas.microsoft.com/office/drawing/2014/main" id="{B0340309-59C7-41A5-A975-6ED4FC69558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2" name="Freeform 49">
              <a:extLst>
                <a:ext uri="{FF2B5EF4-FFF2-40B4-BE49-F238E27FC236}">
                  <a16:creationId xmlns:a16="http://schemas.microsoft.com/office/drawing/2014/main" id="{2CF388E8-3611-4410-879E-C23BF15610B0}"/>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3" name="Freeform 50">
              <a:extLst>
                <a:ext uri="{FF2B5EF4-FFF2-40B4-BE49-F238E27FC236}">
                  <a16:creationId xmlns:a16="http://schemas.microsoft.com/office/drawing/2014/main" id="{A7E39C54-EAB6-4670-9911-865D0ABBAC33}"/>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4" name="Freeform 51">
              <a:extLst>
                <a:ext uri="{FF2B5EF4-FFF2-40B4-BE49-F238E27FC236}">
                  <a16:creationId xmlns:a16="http://schemas.microsoft.com/office/drawing/2014/main" id="{C328AEB8-604B-4FE9-95BF-7EA4E8ED5D3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5" name="Freeform 52">
              <a:extLst>
                <a:ext uri="{FF2B5EF4-FFF2-40B4-BE49-F238E27FC236}">
                  <a16:creationId xmlns:a16="http://schemas.microsoft.com/office/drawing/2014/main" id="{81BC006C-BCD9-45CD-9774-051F478861B4}"/>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6" name="Freeform 53">
              <a:extLst>
                <a:ext uri="{FF2B5EF4-FFF2-40B4-BE49-F238E27FC236}">
                  <a16:creationId xmlns:a16="http://schemas.microsoft.com/office/drawing/2014/main" id="{086DBB45-39C4-44DE-AB86-92873FECAA8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7" name="Freeform 54">
              <a:extLst>
                <a:ext uri="{FF2B5EF4-FFF2-40B4-BE49-F238E27FC236}">
                  <a16:creationId xmlns:a16="http://schemas.microsoft.com/office/drawing/2014/main" id="{09A277B2-A3BA-43A2-BA82-813C993033E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8" name="Freeform 55">
              <a:extLst>
                <a:ext uri="{FF2B5EF4-FFF2-40B4-BE49-F238E27FC236}">
                  <a16:creationId xmlns:a16="http://schemas.microsoft.com/office/drawing/2014/main" id="{3BBD2727-FD37-443A-B218-1F396F8598AF}"/>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9" name="Freeform 56">
              <a:extLst>
                <a:ext uri="{FF2B5EF4-FFF2-40B4-BE49-F238E27FC236}">
                  <a16:creationId xmlns:a16="http://schemas.microsoft.com/office/drawing/2014/main" id="{246B2677-07FC-46C4-AA93-81A6A49524E9}"/>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0" name="Freeform 57">
              <a:extLst>
                <a:ext uri="{FF2B5EF4-FFF2-40B4-BE49-F238E27FC236}">
                  <a16:creationId xmlns:a16="http://schemas.microsoft.com/office/drawing/2014/main" id="{3C345CC2-F3A1-4D57-A0B2-DBACACAF6DA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1" name="Freeform 58">
              <a:extLst>
                <a:ext uri="{FF2B5EF4-FFF2-40B4-BE49-F238E27FC236}">
                  <a16:creationId xmlns:a16="http://schemas.microsoft.com/office/drawing/2014/main" id="{8F6163AE-D7D4-48CF-8F56-27751A27AAE4}"/>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2" name="Freeform 59">
              <a:extLst>
                <a:ext uri="{FF2B5EF4-FFF2-40B4-BE49-F238E27FC236}">
                  <a16:creationId xmlns:a16="http://schemas.microsoft.com/office/drawing/2014/main" id="{DA1F4E85-B289-49FE-BD0A-6540821598D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3" name="Freeform 60">
              <a:extLst>
                <a:ext uri="{FF2B5EF4-FFF2-40B4-BE49-F238E27FC236}">
                  <a16:creationId xmlns:a16="http://schemas.microsoft.com/office/drawing/2014/main" id="{DE778FDA-1390-418E-A32B-D860CAB1DDFA}"/>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4" name="Freeform 61">
              <a:extLst>
                <a:ext uri="{FF2B5EF4-FFF2-40B4-BE49-F238E27FC236}">
                  <a16:creationId xmlns:a16="http://schemas.microsoft.com/office/drawing/2014/main" id="{FCCA6383-EF4D-4BBE-B1B8-1964323BC8A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5" name="Freeform 62">
              <a:extLst>
                <a:ext uri="{FF2B5EF4-FFF2-40B4-BE49-F238E27FC236}">
                  <a16:creationId xmlns:a16="http://schemas.microsoft.com/office/drawing/2014/main" id="{23CCBDCB-F7EF-4C6E-AFA9-224128705B98}"/>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6" name="Freeform 71">
              <a:extLst>
                <a:ext uri="{FF2B5EF4-FFF2-40B4-BE49-F238E27FC236}">
                  <a16:creationId xmlns:a16="http://schemas.microsoft.com/office/drawing/2014/main" id="{895D5DE4-D3E3-44FD-A936-3D4830CD2F66}"/>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grpSp>
      <p:sp>
        <p:nvSpPr>
          <p:cNvPr id="147" name="标题 1">
            <a:extLst>
              <a:ext uri="{FF2B5EF4-FFF2-40B4-BE49-F238E27FC236}">
                <a16:creationId xmlns:a16="http://schemas.microsoft.com/office/drawing/2014/main" id="{BD9599D0-9EF4-485D-9BF2-FE64B75665AD}"/>
              </a:ext>
            </a:extLst>
          </p:cNvPr>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F0502020204030204"/>
                <a:ea typeface="Microsoft YaHei"/>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tabLst/>
              <a:defRPr/>
            </a:pPr>
            <a:r>
              <a:rPr lang="zh-CN" altLang="en-US" dirty="0"/>
              <a:t>单击此处编辑结束语</a:t>
            </a:r>
          </a:p>
        </p:txBody>
      </p:sp>
      <p:sp>
        <p:nvSpPr>
          <p:cNvPr id="148" name="副标题 2">
            <a:extLst>
              <a:ext uri="{FF2B5EF4-FFF2-40B4-BE49-F238E27FC236}">
                <a16:creationId xmlns:a16="http://schemas.microsoft.com/office/drawing/2014/main" id="{780F498B-8C32-41D4-A1DA-41A6A68C0055}"/>
              </a:ext>
            </a:extLst>
          </p:cNvPr>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F0502020204030204"/>
                <a:ea typeface="Microsoft YaHei"/>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p>
        </p:txBody>
      </p:sp>
    </p:spTree>
    <p:extLst>
      <p:ext uri="{BB962C8B-B14F-4D97-AF65-F5344CB8AC3E}">
        <p14:creationId xmlns:p14="http://schemas.microsoft.com/office/powerpoint/2010/main" val="33982444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3805475184"/>
      </p:ext>
    </p:extLst>
  </p:cSld>
  <p:clrMapOvr>
    <a:masterClrMapping/>
  </p:clrMapOvr>
  <p:extLst mod="1">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764787002"/>
      </p:ext>
    </p:extLst>
  </p:cSld>
  <p:clrMapOvr>
    <a:masterClrMapping/>
  </p:clrMapOvr>
  <p:extLst mod="1">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cxnSp>
        <p:nvCxnSpPr>
          <p:cNvPr id="71" name="直接连接符 70">
            <a:extLst>
              <a:ext uri="{FF2B5EF4-FFF2-40B4-BE49-F238E27FC236}">
                <a16:creationId xmlns:a16="http://schemas.microsoft.com/office/drawing/2014/main" id="{E65A605E-CDFB-48F0-9262-92E6FAB0F34F}"/>
              </a:ext>
            </a:extLst>
          </p:cNvPr>
          <p:cNvCxnSpPr>
            <a:cxnSpLocks/>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a:extLst>
              <a:ext uri="{FF2B5EF4-FFF2-40B4-BE49-F238E27FC236}">
                <a16:creationId xmlns:a16="http://schemas.microsoft.com/office/drawing/2014/main" id="{D1EB5750-0A9D-4CDA-8A3E-C75D4C68F34A}"/>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63" name="文本框 62">
            <a:extLst>
              <a:ext uri="{FF2B5EF4-FFF2-40B4-BE49-F238E27FC236}">
                <a16:creationId xmlns:a16="http://schemas.microsoft.com/office/drawing/2014/main" id="{6D968944-E188-47DB-80CF-1FD6A7CF4922}"/>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1250273013"/>
      </p:ext>
    </p:extLst>
  </p:cSld>
  <p:clrMapOvr>
    <a:masterClrMapping/>
  </p:clrMapOvr>
  <p:extLst mod="1">
    <p:ext uri="{DCECCB84-F9BA-43D5-87BE-67443E8EF086}">
      <p15:sldGuideLst xmlns:p15="http://schemas.microsoft.com/office/powerpoint/2012/main">
        <p15:guide id="4" pos="384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theme" Target="../theme/theme2.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E6602065-9875-489D-9807-49A056F1432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7D4D4825-E8D7-49E3-9C98-FB2E3CB1C2B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3318152792"/>
      </p:ext>
    </p:extLst>
  </p:cSld>
  <p:clrMap bg1="lt1" tx1="dk1" bg2="lt2" tx2="dk2" accent1="accent1" accent2="accent2" accent3="accent3" accent4="accent4" accent5="accent5" accent6="accent6" hlink="hlink" folHlink="folHlink"/>
  <p:sldLayoutIdLst>
    <p:sldLayoutId id="2147483694" r:id="rId1"/>
    <p:sldLayoutId id="2147483684" r:id="rId2"/>
    <p:sldLayoutId id="2147483685" r:id="rId3"/>
    <p:sldLayoutId id="2147483686" r:id="rId4"/>
    <p:sldLayoutId id="2147483680" r:id="rId5"/>
    <p:sldLayoutId id="2147483681" r:id="rId6"/>
    <p:sldLayoutId id="2147483691" r:id="rId7"/>
    <p:sldLayoutId id="2147483689" r:id="rId8"/>
    <p:sldLayoutId id="2147483688" r:id="rId9"/>
    <p:sldLayoutId id="2147483657" r:id="rId10"/>
    <p:sldLayoutId id="2147483690" r:id="rId11"/>
    <p:sldLayoutId id="2147483692" r:id="rId12"/>
    <p:sldLayoutId id="2147483704" r:id="rId13"/>
    <p:sldLayoutId id="2147483695" r:id="rId14"/>
    <p:sldLayoutId id="2147483700" r:id="rId15"/>
    <p:sldLayoutId id="2147483701" r:id="rId16"/>
    <p:sldLayoutId id="2147483703" r:id="rId17"/>
    <p:sldLayoutId id="2147483702" r:id="rId18"/>
    <p:sldLayoutId id="2147483705" r:id="rId19"/>
    <p:sldLayoutId id="2147483706" r:id="rId20"/>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E6602065-9875-489D-9807-49A056F1432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7D4D4825-E8D7-49E3-9C98-FB2E3CB1C2B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83485235"/>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 id="2147483712" r:id="rId5"/>
    <p:sldLayoutId id="2147483713" r:id="rId6"/>
    <p:sldLayoutId id="2147483714" r:id="rId7"/>
    <p:sldLayoutId id="2147483715" r:id="rId8"/>
    <p:sldLayoutId id="2147483716" r:id="rId9"/>
    <p:sldLayoutId id="2147483717" r:id="rId10"/>
    <p:sldLayoutId id="2147483718" r:id="rId11"/>
    <p:sldLayoutId id="2147483719" r:id="rId12"/>
    <p:sldLayoutId id="2147483720" r:id="rId13"/>
    <p:sldLayoutId id="2147483721" r:id="rId14"/>
    <p:sldLayoutId id="2147483722" r:id="rId15"/>
    <p:sldLayoutId id="2147483723" r:id="rId16"/>
    <p:sldLayoutId id="2147483724" r:id="rId17"/>
    <p:sldLayoutId id="2147483725" r:id="rId18"/>
    <p:sldLayoutId id="2147483726" r:id="rId19"/>
    <p:sldLayoutId id="2147483727" r:id="rId20"/>
    <p:sldLayoutId id="2147483728" r:id="rId21"/>
    <p:sldLayoutId id="2147483729" r:id="rId22"/>
    <p:sldLayoutId id="2147483730" r:id="rId23"/>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slide" Target="slide51.xml"/><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2.xml"/><Relationship Id="rId1" Type="http://schemas.openxmlformats.org/officeDocument/2006/relationships/slideLayout" Target="../slideLayouts/slideLayout8.xml"/><Relationship Id="rId4" Type="http://schemas.openxmlformats.org/officeDocument/2006/relationships/image" Target="../media/image12.jp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6.xml"/><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7.xml"/><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38.xml"/><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39.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40.xml"/><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41.xml"/><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44.xml"/><Relationship Id="rId1" Type="http://schemas.openxmlformats.org/officeDocument/2006/relationships/slideLayout" Target="../slideLayouts/slideLayout20.xml"/><Relationship Id="rId5" Type="http://schemas.openxmlformats.org/officeDocument/2006/relationships/image" Target="../media/image14.png"/><Relationship Id="rId4" Type="http://schemas.openxmlformats.org/officeDocument/2006/relationships/chart" Target="../charts/chart8.xml"/></Relationships>
</file>

<file path=ppt/slides/_rels/slide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48.xml"/><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0.xml"/><Relationship Id="rId1" Type="http://schemas.openxmlformats.org/officeDocument/2006/relationships/slideLayout" Target="../slideLayouts/slideLayout15.xml"/><Relationship Id="rId4" Type="http://schemas.microsoft.com/office/2007/relationships/hdphoto" Target="../media/hdphoto1.wdp"/></Relationships>
</file>

<file path=ppt/slides/_rels/slide51.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51.xml"/><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52.xml"/><Relationship Id="rId1" Type="http://schemas.openxmlformats.org/officeDocument/2006/relationships/slideLayout" Target="../slideLayouts/slideLayout19.xml"/><Relationship Id="rId6" Type="http://schemas.openxmlformats.org/officeDocument/2006/relationships/image" Target="../media/image21.png"/><Relationship Id="rId5" Type="http://schemas.openxmlformats.org/officeDocument/2006/relationships/image" Target="../media/image19.jpg"/><Relationship Id="rId4" Type="http://schemas.openxmlformats.org/officeDocument/2006/relationships/image" Target="../media/image13.jpg"/></Relationships>
</file>

<file path=ppt/slides/_rels/slide5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53.xml"/><Relationship Id="rId1" Type="http://schemas.openxmlformats.org/officeDocument/2006/relationships/slideLayout" Target="../slideLayouts/slideLayout16.xml"/><Relationship Id="rId4" Type="http://schemas.openxmlformats.org/officeDocument/2006/relationships/image" Target="../media/image12.jpg"/></Relationships>
</file>

<file path=ppt/slides/_rels/slide54.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54.xml"/><Relationship Id="rId1" Type="http://schemas.openxmlformats.org/officeDocument/2006/relationships/slideLayout" Target="../slideLayouts/slideLayout17.xml"/><Relationship Id="rId6" Type="http://schemas.openxmlformats.org/officeDocument/2006/relationships/image" Target="../media/image26.jpg"/><Relationship Id="rId5" Type="http://schemas.openxmlformats.org/officeDocument/2006/relationships/image" Target="../media/image25.jpg"/><Relationship Id="rId4" Type="http://schemas.openxmlformats.org/officeDocument/2006/relationships/image" Target="../media/image24.jp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7.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60.xml"/><Relationship Id="rId1" Type="http://schemas.openxmlformats.org/officeDocument/2006/relationships/slideLayout" Target="../slideLayouts/slideLayout7.xml"/><Relationship Id="rId6" Type="http://schemas.openxmlformats.org/officeDocument/2006/relationships/image" Target="../media/image30.svg"/><Relationship Id="rId5" Type="http://schemas.openxmlformats.org/officeDocument/2006/relationships/image" Target="../media/image29.png"/><Relationship Id="rId4" Type="http://schemas.openxmlformats.org/officeDocument/2006/relationships/image" Target="../media/image28.svg"/></Relationships>
</file>

<file path=ppt/slides/_rels/slide6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1.xml"/><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2.xml"/><Relationship Id="rId1" Type="http://schemas.openxmlformats.org/officeDocument/2006/relationships/slideLayout" Target="../slideLayouts/slideLayout12.xml"/></Relationships>
</file>

<file path=ppt/slides/_rels/slide6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3.xml"/><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4.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5.xml"/><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6.xml"/><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7.xml"/><Relationship Id="rId1" Type="http://schemas.openxmlformats.org/officeDocument/2006/relationships/slideLayout" Target="../slideLayouts/slideLayout7.xml"/><Relationship Id="rId4" Type="http://schemas.openxmlformats.org/officeDocument/2006/relationships/image" Target="../media/image35.jpg"/></Relationships>
</file>

<file path=ppt/slides/_rels/slide6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8.xml"/><Relationship Id="rId1" Type="http://schemas.openxmlformats.org/officeDocument/2006/relationships/slideLayout" Target="../slideLayouts/slideLayout41.xml"/><Relationship Id="rId4" Type="http://schemas.openxmlformats.org/officeDocument/2006/relationships/image" Target="../media/image37.jp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4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4925910E-46F9-4666-9744-B5C1B666AF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48000" y="0"/>
            <a:ext cx="9144000" cy="6858000"/>
          </a:xfrm>
          <a:prstGeom prst="rect">
            <a:avLst/>
          </a:prstGeom>
        </p:spPr>
      </p:pic>
      <p:sp>
        <p:nvSpPr>
          <p:cNvPr id="4" name="矩形 3">
            <a:extLst>
              <a:ext uri="{FF2B5EF4-FFF2-40B4-BE49-F238E27FC236}">
                <a16:creationId xmlns:a16="http://schemas.microsoft.com/office/drawing/2014/main" id="{D0ECADE0-136B-4331-AFDB-39AF67408217}"/>
              </a:ext>
            </a:extLst>
          </p:cNvPr>
          <p:cNvSpPr/>
          <p:nvPr/>
        </p:nvSpPr>
        <p:spPr>
          <a:xfrm>
            <a:off x="0" y="0"/>
            <a:ext cx="12192000" cy="6858000"/>
          </a:xfrm>
          <a:prstGeom prst="rect">
            <a:avLst/>
          </a:prstGeom>
          <a:gradFill flip="none" rotWithShape="1">
            <a:gsLst>
              <a:gs pos="31000">
                <a:schemeClr val="bg1"/>
              </a:gs>
              <a:gs pos="100000">
                <a:schemeClr val="bg1">
                  <a:alpha val="50000"/>
                </a:schemeClr>
              </a:gs>
            </a:gsLst>
            <a:lin ang="0" scaled="1"/>
            <a:tileRect/>
          </a:gra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文本框 11">
            <a:extLst>
              <a:ext uri="{FF2B5EF4-FFF2-40B4-BE49-F238E27FC236}">
                <a16:creationId xmlns:a16="http://schemas.microsoft.com/office/drawing/2014/main" id="{714446B3-E2BE-4CA1-AD4C-F2519F4376A8}"/>
              </a:ext>
            </a:extLst>
          </p:cNvPr>
          <p:cNvSpPr txBox="1"/>
          <p:nvPr/>
        </p:nvSpPr>
        <p:spPr>
          <a:xfrm>
            <a:off x="368298" y="2987496"/>
            <a:ext cx="824112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5400" b="0" i="0" u="none" strike="noStrike" kern="1200" cap="none" spc="2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学术答辩通用</a:t>
            </a:r>
            <a:r>
              <a:rPr kumimoji="0" lang="en-US" altLang="zh-CN" sz="5400" b="0" i="0" u="none" strike="noStrike" kern="1200" cap="none" spc="2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PPT</a:t>
            </a:r>
            <a:r>
              <a:rPr kumimoji="0" lang="zh-CN" altLang="en-US" sz="5400" b="0" i="0" u="none" strike="noStrike" kern="1200" cap="none" spc="2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模板</a:t>
            </a:r>
          </a:p>
        </p:txBody>
      </p:sp>
      <p:grpSp>
        <p:nvGrpSpPr>
          <p:cNvPr id="10" name="组合 9">
            <a:extLst>
              <a:ext uri="{FF2B5EF4-FFF2-40B4-BE49-F238E27FC236}">
                <a16:creationId xmlns:a16="http://schemas.microsoft.com/office/drawing/2014/main" id="{624A3512-72B3-4251-A3C8-3A280ACA83FF}"/>
              </a:ext>
            </a:extLst>
          </p:cNvPr>
          <p:cNvGrpSpPr/>
          <p:nvPr/>
        </p:nvGrpSpPr>
        <p:grpSpPr>
          <a:xfrm>
            <a:off x="1613595" y="2590887"/>
            <a:ext cx="2136277" cy="157242"/>
            <a:chOff x="4616246" y="3878362"/>
            <a:chExt cx="5571416" cy="410087"/>
          </a:xfrm>
          <a:solidFill>
            <a:schemeClr val="tx1">
              <a:alpha val="80000"/>
            </a:schemeClr>
          </a:solidFill>
        </p:grpSpPr>
        <p:sp>
          <p:nvSpPr>
            <p:cNvPr id="52" name="Freeform 17">
              <a:extLst>
                <a:ext uri="{FF2B5EF4-FFF2-40B4-BE49-F238E27FC236}">
                  <a16:creationId xmlns:a16="http://schemas.microsoft.com/office/drawing/2014/main" id="{DAE52073-4524-4A8B-A464-E035A3C83E34}"/>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18">
              <a:extLst>
                <a:ext uri="{FF2B5EF4-FFF2-40B4-BE49-F238E27FC236}">
                  <a16:creationId xmlns:a16="http://schemas.microsoft.com/office/drawing/2014/main" id="{29B30B23-4451-4DEB-8333-41AA2086EFE8}"/>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19">
              <a:extLst>
                <a:ext uri="{FF2B5EF4-FFF2-40B4-BE49-F238E27FC236}">
                  <a16:creationId xmlns:a16="http://schemas.microsoft.com/office/drawing/2014/main" id="{EE9CF431-F2BD-4C74-BF84-206831EF1B3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0">
              <a:extLst>
                <a:ext uri="{FF2B5EF4-FFF2-40B4-BE49-F238E27FC236}">
                  <a16:creationId xmlns:a16="http://schemas.microsoft.com/office/drawing/2014/main" id="{B038737B-D725-476E-AB8D-46A20D69D3BC}"/>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21">
              <a:extLst>
                <a:ext uri="{FF2B5EF4-FFF2-40B4-BE49-F238E27FC236}">
                  <a16:creationId xmlns:a16="http://schemas.microsoft.com/office/drawing/2014/main" id="{59D43693-0CB2-4CEE-A28F-463412B0BA1F}"/>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22">
              <a:extLst>
                <a:ext uri="{FF2B5EF4-FFF2-40B4-BE49-F238E27FC236}">
                  <a16:creationId xmlns:a16="http://schemas.microsoft.com/office/drawing/2014/main" id="{12EBA933-6319-48AB-AF5B-A0AF5A0A0B09}"/>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23">
              <a:extLst>
                <a:ext uri="{FF2B5EF4-FFF2-40B4-BE49-F238E27FC236}">
                  <a16:creationId xmlns:a16="http://schemas.microsoft.com/office/drawing/2014/main" id="{A787C284-7A79-4135-AF6F-C9D2C1B9F56B}"/>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25">
              <a:extLst>
                <a:ext uri="{FF2B5EF4-FFF2-40B4-BE49-F238E27FC236}">
                  <a16:creationId xmlns:a16="http://schemas.microsoft.com/office/drawing/2014/main" id="{247D306D-FCC1-44BB-B0BD-CC291A8356BA}"/>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7">
              <a:extLst>
                <a:ext uri="{FF2B5EF4-FFF2-40B4-BE49-F238E27FC236}">
                  <a16:creationId xmlns:a16="http://schemas.microsoft.com/office/drawing/2014/main" id="{78DDE031-2B60-433F-AC8A-A23352BEB113}"/>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9">
              <a:extLst>
                <a:ext uri="{FF2B5EF4-FFF2-40B4-BE49-F238E27FC236}">
                  <a16:creationId xmlns:a16="http://schemas.microsoft.com/office/drawing/2014/main" id="{840C2A14-CF9F-4A71-9528-B88913053A6C}"/>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30">
              <a:extLst>
                <a:ext uri="{FF2B5EF4-FFF2-40B4-BE49-F238E27FC236}">
                  <a16:creationId xmlns:a16="http://schemas.microsoft.com/office/drawing/2014/main" id="{F74615A6-67FE-4049-9E95-6865472B2FA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31">
              <a:extLst>
                <a:ext uri="{FF2B5EF4-FFF2-40B4-BE49-F238E27FC236}">
                  <a16:creationId xmlns:a16="http://schemas.microsoft.com/office/drawing/2014/main" id="{2496D022-5723-41CD-A8F4-F3B85467A5A8}"/>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32">
              <a:extLst>
                <a:ext uri="{FF2B5EF4-FFF2-40B4-BE49-F238E27FC236}">
                  <a16:creationId xmlns:a16="http://schemas.microsoft.com/office/drawing/2014/main" id="{6ED1CA87-E8C4-4AC0-87D6-274BE102A8E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33">
              <a:extLst>
                <a:ext uri="{FF2B5EF4-FFF2-40B4-BE49-F238E27FC236}">
                  <a16:creationId xmlns:a16="http://schemas.microsoft.com/office/drawing/2014/main" id="{8AF2007B-F804-4B7C-8C23-2DCB5C77B90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34">
              <a:extLst>
                <a:ext uri="{FF2B5EF4-FFF2-40B4-BE49-F238E27FC236}">
                  <a16:creationId xmlns:a16="http://schemas.microsoft.com/office/drawing/2014/main" id="{CC6844D1-946D-4BD6-8E4D-EB03ED59D079}"/>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5">
              <a:extLst>
                <a:ext uri="{FF2B5EF4-FFF2-40B4-BE49-F238E27FC236}">
                  <a16:creationId xmlns:a16="http://schemas.microsoft.com/office/drawing/2014/main" id="{730043B8-DE20-4525-AE0C-A8E50F80B48B}"/>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A19D5EA6-14B0-4D45-B23D-1085BD84EE19}"/>
              </a:ext>
            </a:extLst>
          </p:cNvPr>
          <p:cNvGrpSpPr/>
          <p:nvPr/>
        </p:nvGrpSpPr>
        <p:grpSpPr>
          <a:xfrm>
            <a:off x="1609909" y="1889441"/>
            <a:ext cx="2144877" cy="612998"/>
            <a:chOff x="4606634" y="2048989"/>
            <a:chExt cx="5593843" cy="1598699"/>
          </a:xfrm>
          <a:solidFill>
            <a:schemeClr val="accent1">
              <a:alpha val="80000"/>
            </a:schemeClr>
          </a:solidFill>
        </p:grpSpPr>
        <p:sp>
          <p:nvSpPr>
            <p:cNvPr id="40" name="Freeform 9">
              <a:extLst>
                <a:ext uri="{FF2B5EF4-FFF2-40B4-BE49-F238E27FC236}">
                  <a16:creationId xmlns:a16="http://schemas.microsoft.com/office/drawing/2014/main" id="{875B2159-A8E3-413A-8622-E86708C373A7}"/>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10">
              <a:extLst>
                <a:ext uri="{FF2B5EF4-FFF2-40B4-BE49-F238E27FC236}">
                  <a16:creationId xmlns:a16="http://schemas.microsoft.com/office/drawing/2014/main" id="{3CE23A0A-0FB8-407F-8833-2E5FFD3293ED}"/>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11">
              <a:extLst>
                <a:ext uri="{FF2B5EF4-FFF2-40B4-BE49-F238E27FC236}">
                  <a16:creationId xmlns:a16="http://schemas.microsoft.com/office/drawing/2014/main" id="{E125307E-4C2A-420A-9964-CAEE852C302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12">
              <a:extLst>
                <a:ext uri="{FF2B5EF4-FFF2-40B4-BE49-F238E27FC236}">
                  <a16:creationId xmlns:a16="http://schemas.microsoft.com/office/drawing/2014/main" id="{42AA24C9-7F3A-4AEE-9DA4-31C9F38A54F7}"/>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13">
              <a:extLst>
                <a:ext uri="{FF2B5EF4-FFF2-40B4-BE49-F238E27FC236}">
                  <a16:creationId xmlns:a16="http://schemas.microsoft.com/office/drawing/2014/main" id="{9CB8174D-1173-4E2A-BE59-232D174ECD54}"/>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14">
              <a:extLst>
                <a:ext uri="{FF2B5EF4-FFF2-40B4-BE49-F238E27FC236}">
                  <a16:creationId xmlns:a16="http://schemas.microsoft.com/office/drawing/2014/main" id="{4720CA78-8018-480D-B3C6-AA429C00B178}"/>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5">
              <a:extLst>
                <a:ext uri="{FF2B5EF4-FFF2-40B4-BE49-F238E27FC236}">
                  <a16:creationId xmlns:a16="http://schemas.microsoft.com/office/drawing/2014/main" id="{7E8C1630-854C-41AB-BF47-FCBD67F65F11}"/>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6">
              <a:extLst>
                <a:ext uri="{FF2B5EF4-FFF2-40B4-BE49-F238E27FC236}">
                  <a16:creationId xmlns:a16="http://schemas.microsoft.com/office/drawing/2014/main" id="{BB46278C-87D7-48B9-8CFE-B99963AF3708}"/>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24">
              <a:extLst>
                <a:ext uri="{FF2B5EF4-FFF2-40B4-BE49-F238E27FC236}">
                  <a16:creationId xmlns:a16="http://schemas.microsoft.com/office/drawing/2014/main" id="{1465E496-AA95-4FA0-816E-85C3C43B811A}"/>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26">
              <a:extLst>
                <a:ext uri="{FF2B5EF4-FFF2-40B4-BE49-F238E27FC236}">
                  <a16:creationId xmlns:a16="http://schemas.microsoft.com/office/drawing/2014/main" id="{E527BFC8-9702-482C-AFED-BAAAB9337A19}"/>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28">
              <a:extLst>
                <a:ext uri="{FF2B5EF4-FFF2-40B4-BE49-F238E27FC236}">
                  <a16:creationId xmlns:a16="http://schemas.microsoft.com/office/drawing/2014/main" id="{1AF4B7CE-EDBD-44F8-BB6E-A49749BDFDD4}"/>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36">
              <a:extLst>
                <a:ext uri="{FF2B5EF4-FFF2-40B4-BE49-F238E27FC236}">
                  <a16:creationId xmlns:a16="http://schemas.microsoft.com/office/drawing/2014/main" id="{9A2A1D48-D356-4118-89AC-7D391184795C}"/>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6" name="组合 15">
            <a:extLst>
              <a:ext uri="{FF2B5EF4-FFF2-40B4-BE49-F238E27FC236}">
                <a16:creationId xmlns:a16="http://schemas.microsoft.com/office/drawing/2014/main" id="{699C80E8-62C0-48BD-B434-DCD74F77C058}"/>
              </a:ext>
            </a:extLst>
          </p:cNvPr>
          <p:cNvGrpSpPr/>
          <p:nvPr/>
        </p:nvGrpSpPr>
        <p:grpSpPr>
          <a:xfrm>
            <a:off x="497548" y="1821768"/>
            <a:ext cx="960649" cy="958410"/>
            <a:chOff x="2105799" y="20055838"/>
            <a:chExt cx="6748090" cy="6732363"/>
          </a:xfrm>
          <a:solidFill>
            <a:schemeClr val="accent1">
              <a:alpha val="80000"/>
            </a:schemeClr>
          </a:solidFill>
        </p:grpSpPr>
        <p:sp>
          <p:nvSpPr>
            <p:cNvPr id="17" name="Freeform 8">
              <a:extLst>
                <a:ext uri="{FF2B5EF4-FFF2-40B4-BE49-F238E27FC236}">
                  <a16:creationId xmlns:a16="http://schemas.microsoft.com/office/drawing/2014/main" id="{8A0B2331-B894-4E61-8B62-88868F9F593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2">
              <a:extLst>
                <a:ext uri="{FF2B5EF4-FFF2-40B4-BE49-F238E27FC236}">
                  <a16:creationId xmlns:a16="http://schemas.microsoft.com/office/drawing/2014/main" id="{31691092-2A59-4223-8433-076BD21CF24A}"/>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3">
              <a:extLst>
                <a:ext uri="{FF2B5EF4-FFF2-40B4-BE49-F238E27FC236}">
                  <a16:creationId xmlns:a16="http://schemas.microsoft.com/office/drawing/2014/main" id="{99A87205-5C20-4A7A-85D3-0D7AD4BD12F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4">
              <a:extLst>
                <a:ext uri="{FF2B5EF4-FFF2-40B4-BE49-F238E27FC236}">
                  <a16:creationId xmlns:a16="http://schemas.microsoft.com/office/drawing/2014/main" id="{7DD988B2-0D51-4890-B241-010F31583449}"/>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5">
              <a:extLst>
                <a:ext uri="{FF2B5EF4-FFF2-40B4-BE49-F238E27FC236}">
                  <a16:creationId xmlns:a16="http://schemas.microsoft.com/office/drawing/2014/main" id="{B1FB4247-BBB2-4097-8AE7-2831D11A81AB}"/>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6">
              <a:extLst>
                <a:ext uri="{FF2B5EF4-FFF2-40B4-BE49-F238E27FC236}">
                  <a16:creationId xmlns:a16="http://schemas.microsoft.com/office/drawing/2014/main" id="{1AE097AA-CC9B-40C7-ADF2-F43DDE5761C7}"/>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7">
              <a:extLst>
                <a:ext uri="{FF2B5EF4-FFF2-40B4-BE49-F238E27FC236}">
                  <a16:creationId xmlns:a16="http://schemas.microsoft.com/office/drawing/2014/main" id="{1159C2D6-5EA4-4F84-B2F1-241CE2D3DE2E}"/>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8">
              <a:extLst>
                <a:ext uri="{FF2B5EF4-FFF2-40B4-BE49-F238E27FC236}">
                  <a16:creationId xmlns:a16="http://schemas.microsoft.com/office/drawing/2014/main" id="{604D2764-FB55-4E92-A499-BBAB56EE56FD}"/>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49">
              <a:extLst>
                <a:ext uri="{FF2B5EF4-FFF2-40B4-BE49-F238E27FC236}">
                  <a16:creationId xmlns:a16="http://schemas.microsoft.com/office/drawing/2014/main" id="{479CD6CF-3B3D-4D8A-B69F-BC590B04A8CD}"/>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0">
              <a:extLst>
                <a:ext uri="{FF2B5EF4-FFF2-40B4-BE49-F238E27FC236}">
                  <a16:creationId xmlns:a16="http://schemas.microsoft.com/office/drawing/2014/main" id="{8209BE02-17C3-483F-B590-3E6DF5BDB547}"/>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1">
              <a:extLst>
                <a:ext uri="{FF2B5EF4-FFF2-40B4-BE49-F238E27FC236}">
                  <a16:creationId xmlns:a16="http://schemas.microsoft.com/office/drawing/2014/main" id="{CD717262-BBF6-482A-9C87-40BB54ED11F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2">
              <a:extLst>
                <a:ext uri="{FF2B5EF4-FFF2-40B4-BE49-F238E27FC236}">
                  <a16:creationId xmlns:a16="http://schemas.microsoft.com/office/drawing/2014/main" id="{BDE41B04-E950-48FB-A7A5-17FDEA1A1451}"/>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3">
              <a:extLst>
                <a:ext uri="{FF2B5EF4-FFF2-40B4-BE49-F238E27FC236}">
                  <a16:creationId xmlns:a16="http://schemas.microsoft.com/office/drawing/2014/main" id="{FE0A7D75-4788-4AE0-BC4E-4BC6D7723572}"/>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4">
              <a:extLst>
                <a:ext uri="{FF2B5EF4-FFF2-40B4-BE49-F238E27FC236}">
                  <a16:creationId xmlns:a16="http://schemas.microsoft.com/office/drawing/2014/main" id="{7915283C-8D47-40E1-8506-D851C93071D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5">
              <a:extLst>
                <a:ext uri="{FF2B5EF4-FFF2-40B4-BE49-F238E27FC236}">
                  <a16:creationId xmlns:a16="http://schemas.microsoft.com/office/drawing/2014/main" id="{98994CA6-3857-4616-B74C-C0783C838A43}"/>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6">
              <a:extLst>
                <a:ext uri="{FF2B5EF4-FFF2-40B4-BE49-F238E27FC236}">
                  <a16:creationId xmlns:a16="http://schemas.microsoft.com/office/drawing/2014/main" id="{CE514B7E-77D9-4120-8AD8-B736E658D105}"/>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7">
              <a:extLst>
                <a:ext uri="{FF2B5EF4-FFF2-40B4-BE49-F238E27FC236}">
                  <a16:creationId xmlns:a16="http://schemas.microsoft.com/office/drawing/2014/main" id="{4263E67D-C070-4D9F-A2B8-8C51FABB435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8">
              <a:extLst>
                <a:ext uri="{FF2B5EF4-FFF2-40B4-BE49-F238E27FC236}">
                  <a16:creationId xmlns:a16="http://schemas.microsoft.com/office/drawing/2014/main" id="{C9D49BD9-B4CA-4875-95CC-63D5C659C0E9}"/>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59">
              <a:extLst>
                <a:ext uri="{FF2B5EF4-FFF2-40B4-BE49-F238E27FC236}">
                  <a16:creationId xmlns:a16="http://schemas.microsoft.com/office/drawing/2014/main" id="{252C6FCC-397A-4014-81AB-830F7CECC9E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60">
              <a:extLst>
                <a:ext uri="{FF2B5EF4-FFF2-40B4-BE49-F238E27FC236}">
                  <a16:creationId xmlns:a16="http://schemas.microsoft.com/office/drawing/2014/main" id="{BFCECE11-D055-4B8D-A4B3-33FDDF84688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Freeform 61">
              <a:extLst>
                <a:ext uri="{FF2B5EF4-FFF2-40B4-BE49-F238E27FC236}">
                  <a16:creationId xmlns:a16="http://schemas.microsoft.com/office/drawing/2014/main" id="{4162D747-ED4A-4BB0-A6DA-53D3E94BC8C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Freeform 62">
              <a:extLst>
                <a:ext uri="{FF2B5EF4-FFF2-40B4-BE49-F238E27FC236}">
                  <a16:creationId xmlns:a16="http://schemas.microsoft.com/office/drawing/2014/main" id="{76974D8B-D8B3-4C59-BD63-90049E186DCB}"/>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71">
              <a:extLst>
                <a:ext uri="{FF2B5EF4-FFF2-40B4-BE49-F238E27FC236}">
                  <a16:creationId xmlns:a16="http://schemas.microsoft.com/office/drawing/2014/main" id="{6C1C7949-68AF-4F82-AC9C-AFA92764922D}"/>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69" name="文本框 68">
            <a:extLst>
              <a:ext uri="{FF2B5EF4-FFF2-40B4-BE49-F238E27FC236}">
                <a16:creationId xmlns:a16="http://schemas.microsoft.com/office/drawing/2014/main" id="{586B96AE-728D-4D30-864F-2F482DDB40E3}"/>
              </a:ext>
            </a:extLst>
          </p:cNvPr>
          <p:cNvSpPr txBox="1"/>
          <p:nvPr/>
        </p:nvSpPr>
        <p:spPr>
          <a:xfrm>
            <a:off x="360269" y="3981861"/>
            <a:ext cx="246476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solidFill>
                  <a:prstClr val="white">
                    <a:lumMod val="50000"/>
                  </a:prstClr>
                </a:solidFill>
                <a:latin typeface="Arial" panose="020B0604020202020204" pitchFamily="34" charset="0"/>
                <a:ea typeface="Microsoft YaHei" panose="020B0503020204020204" pitchFamily="34" charset="-122"/>
                <a:cs typeface="+mn-ea"/>
                <a:sym typeface="Arial" panose="020B0604020202020204" pitchFamily="34" charset="0"/>
              </a:rPr>
              <a:t>制作</a:t>
            </a:r>
            <a:r>
              <a:rPr kumimoji="0" lang="zh-CN" altLang="en-US" sz="1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人：蒸鱼</a:t>
            </a:r>
          </a:p>
        </p:txBody>
      </p:sp>
      <p:sp>
        <p:nvSpPr>
          <p:cNvPr id="68" name="文本框 67">
            <a:extLst>
              <a:ext uri="{FF2B5EF4-FFF2-40B4-BE49-F238E27FC236}">
                <a16:creationId xmlns:a16="http://schemas.microsoft.com/office/drawing/2014/main" id="{D6008F7E-9E78-40B1-8C5C-B5A985887777}"/>
              </a:ext>
            </a:extLst>
          </p:cNvPr>
          <p:cNvSpPr txBox="1"/>
          <p:nvPr/>
        </p:nvSpPr>
        <p:spPr>
          <a:xfrm>
            <a:off x="2839590" y="3981861"/>
            <a:ext cx="246476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solidFill>
                  <a:prstClr val="white">
                    <a:lumMod val="50000"/>
                  </a:prstClr>
                </a:solidFill>
                <a:latin typeface="Arial" panose="020B0604020202020204" pitchFamily="34" charset="0"/>
                <a:ea typeface="Microsoft YaHei" panose="020B0503020204020204" pitchFamily="34" charset="-122"/>
                <a:cs typeface="+mn-ea"/>
                <a:sym typeface="Arial" panose="020B0604020202020204" pitchFamily="34" charset="0"/>
              </a:rPr>
              <a:t>指导教师</a:t>
            </a:r>
            <a:r>
              <a:rPr kumimoji="0" lang="zh-CN" altLang="en-US" sz="1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：浣熊</a:t>
            </a:r>
          </a:p>
        </p:txBody>
      </p:sp>
    </p:spTree>
    <p:extLst>
      <p:ext uri="{BB962C8B-B14F-4D97-AF65-F5344CB8AC3E}">
        <p14:creationId xmlns:p14="http://schemas.microsoft.com/office/powerpoint/2010/main" val="19605875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a:extLst>
              <a:ext uri="{FF2B5EF4-FFF2-40B4-BE49-F238E27FC236}">
                <a16:creationId xmlns:a16="http://schemas.microsoft.com/office/drawing/2014/main" id="{B4A167A3-E80E-4ED3-A67F-D900181E81C8}"/>
              </a:ext>
            </a:extLst>
          </p:cNvPr>
          <p:cNvSpPr/>
          <p:nvPr/>
        </p:nvSpPr>
        <p:spPr>
          <a:xfrm>
            <a:off x="0" y="1515573"/>
            <a:ext cx="12192000" cy="38268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 name="文本框 7">
            <a:extLst>
              <a:ext uri="{FF2B5EF4-FFF2-40B4-BE49-F238E27FC236}">
                <a16:creationId xmlns:a16="http://schemas.microsoft.com/office/drawing/2014/main" id="{4262A2A6-6764-4650-AE75-A0A2F3B72049}"/>
              </a:ext>
            </a:extLst>
          </p:cNvPr>
          <p:cNvSpPr txBox="1"/>
          <p:nvPr/>
        </p:nvSpPr>
        <p:spPr>
          <a:xfrm>
            <a:off x="2248522" y="2670712"/>
            <a:ext cx="7723981" cy="1054584"/>
          </a:xfrm>
          <a:prstGeom prst="rect">
            <a:avLst/>
          </a:prstGeom>
          <a:no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zh-CN" altLang="en-US" sz="6000" b="1" i="0" u="none" strike="noStrike" kern="1200" cap="none" spc="4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感谢老师批评与指导</a:t>
            </a:r>
          </a:p>
        </p:txBody>
      </p:sp>
      <p:sp>
        <p:nvSpPr>
          <p:cNvPr id="9" name="TextBox 37">
            <a:extLst>
              <a:ext uri="{FF2B5EF4-FFF2-40B4-BE49-F238E27FC236}">
                <a16:creationId xmlns:a16="http://schemas.microsoft.com/office/drawing/2014/main" id="{CD20A932-451D-4F29-8AD4-66924D77A80E}"/>
              </a:ext>
            </a:extLst>
          </p:cNvPr>
          <p:cNvSpPr txBox="1"/>
          <p:nvPr/>
        </p:nvSpPr>
        <p:spPr>
          <a:xfrm>
            <a:off x="4316302" y="4528428"/>
            <a:ext cx="3559396"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北京大学硕士论文答辩</a:t>
            </a:r>
          </a:p>
        </p:txBody>
      </p:sp>
      <p:cxnSp>
        <p:nvCxnSpPr>
          <p:cNvPr id="10" name="直接连接符 9">
            <a:extLst>
              <a:ext uri="{FF2B5EF4-FFF2-40B4-BE49-F238E27FC236}">
                <a16:creationId xmlns:a16="http://schemas.microsoft.com/office/drawing/2014/main" id="{A4C0716F-AF22-44EE-8D0B-43E1638CE05F}"/>
              </a:ext>
            </a:extLst>
          </p:cNvPr>
          <p:cNvCxnSpPr/>
          <p:nvPr/>
        </p:nvCxnSpPr>
        <p:spPr>
          <a:xfrm>
            <a:off x="5875564" y="5029199"/>
            <a:ext cx="44087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矩形 10">
            <a:extLst>
              <a:ext uri="{FF2B5EF4-FFF2-40B4-BE49-F238E27FC236}">
                <a16:creationId xmlns:a16="http://schemas.microsoft.com/office/drawing/2014/main" id="{CECBA8E9-E669-4806-8041-D97311A983F8}"/>
              </a:ext>
            </a:extLst>
          </p:cNvPr>
          <p:cNvSpPr/>
          <p:nvPr/>
        </p:nvSpPr>
        <p:spPr>
          <a:xfrm>
            <a:off x="4285687" y="5863851"/>
            <a:ext cx="3620627"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导师：浣熊 丨 答辩人：蒸鱼</a:t>
            </a:r>
            <a:endParaRPr kumimoji="0" lang="en-US" altLang="zh-CN" sz="1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文本框 11">
            <a:extLst>
              <a:ext uri="{FF2B5EF4-FFF2-40B4-BE49-F238E27FC236}">
                <a16:creationId xmlns:a16="http://schemas.microsoft.com/office/drawing/2014/main" id="{7B679737-0AC2-4D5E-83CC-F1352AC76C63}"/>
              </a:ext>
            </a:extLst>
          </p:cNvPr>
          <p:cNvSpPr txBox="1"/>
          <p:nvPr/>
        </p:nvSpPr>
        <p:spPr>
          <a:xfrm>
            <a:off x="2467429" y="3687574"/>
            <a:ext cx="7271658" cy="381579"/>
          </a:xfrm>
          <a:prstGeom prst="rect">
            <a:avLst/>
          </a:prstGeom>
          <a:noFill/>
        </p:spPr>
        <p:txBody>
          <a:bodyPr wrap="square" rtlCol="0">
            <a:spAutoFit/>
          </a:bodyPr>
          <a:lstStyle/>
          <a:p>
            <a:pPr marL="0" marR="0" lvl="0" indent="0" algn="dist" defTabSz="914400" rtl="0" eaLnBrk="1" fontAlgn="auto" latinLnBrk="0" hangingPunct="1">
              <a:lnSpc>
                <a:spcPct val="11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THANKS TO THE TEACHER'S CAREFUL GUIDANCE</a:t>
            </a:r>
          </a:p>
        </p:txBody>
      </p:sp>
      <p:sp>
        <p:nvSpPr>
          <p:cNvPr id="6" name="椭圆 5">
            <a:extLst>
              <a:ext uri="{FF2B5EF4-FFF2-40B4-BE49-F238E27FC236}">
                <a16:creationId xmlns:a16="http://schemas.microsoft.com/office/drawing/2014/main" id="{0F8B02C2-C055-4B58-ADE3-F225E1BD55D6}"/>
              </a:ext>
            </a:extLst>
          </p:cNvPr>
          <p:cNvSpPr/>
          <p:nvPr/>
        </p:nvSpPr>
        <p:spPr>
          <a:xfrm>
            <a:off x="5197121" y="602182"/>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13" name="组合 12">
            <a:extLst>
              <a:ext uri="{FF2B5EF4-FFF2-40B4-BE49-F238E27FC236}">
                <a16:creationId xmlns:a16="http://schemas.microsoft.com/office/drawing/2014/main" id="{1D433142-9DF7-4A48-AA01-043DE9AC29CB}"/>
              </a:ext>
            </a:extLst>
          </p:cNvPr>
          <p:cNvGrpSpPr/>
          <p:nvPr/>
        </p:nvGrpSpPr>
        <p:grpSpPr>
          <a:xfrm>
            <a:off x="5317814" y="718939"/>
            <a:ext cx="1614432" cy="1610666"/>
            <a:chOff x="2105799" y="20055838"/>
            <a:chExt cx="6748090" cy="6732363"/>
          </a:xfrm>
          <a:solidFill>
            <a:schemeClr val="accent1"/>
          </a:solidFill>
        </p:grpSpPr>
        <p:sp>
          <p:nvSpPr>
            <p:cNvPr id="14" name="Freeform 8">
              <a:extLst>
                <a:ext uri="{FF2B5EF4-FFF2-40B4-BE49-F238E27FC236}">
                  <a16:creationId xmlns:a16="http://schemas.microsoft.com/office/drawing/2014/main" id="{AFB48508-A56E-46D9-A9CF-5CBF306C0DF9}"/>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Freeform 42">
              <a:extLst>
                <a:ext uri="{FF2B5EF4-FFF2-40B4-BE49-F238E27FC236}">
                  <a16:creationId xmlns:a16="http://schemas.microsoft.com/office/drawing/2014/main" id="{30AD55C6-F255-4D4C-A404-73497A1E994D}"/>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43">
              <a:extLst>
                <a:ext uri="{FF2B5EF4-FFF2-40B4-BE49-F238E27FC236}">
                  <a16:creationId xmlns:a16="http://schemas.microsoft.com/office/drawing/2014/main" id="{9FF2ADF9-F15F-47C4-B3F4-FDEB024E804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4">
              <a:extLst>
                <a:ext uri="{FF2B5EF4-FFF2-40B4-BE49-F238E27FC236}">
                  <a16:creationId xmlns:a16="http://schemas.microsoft.com/office/drawing/2014/main" id="{77753E9E-C3A8-46F8-9E32-80582A244006}"/>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5">
              <a:extLst>
                <a:ext uri="{FF2B5EF4-FFF2-40B4-BE49-F238E27FC236}">
                  <a16:creationId xmlns:a16="http://schemas.microsoft.com/office/drawing/2014/main" id="{DDCC5860-8B56-45FC-BBA3-0EEE522A2247}"/>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6">
              <a:extLst>
                <a:ext uri="{FF2B5EF4-FFF2-40B4-BE49-F238E27FC236}">
                  <a16:creationId xmlns:a16="http://schemas.microsoft.com/office/drawing/2014/main" id="{5C504FEB-54D5-4E9B-950E-86D86A154959}"/>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7">
              <a:extLst>
                <a:ext uri="{FF2B5EF4-FFF2-40B4-BE49-F238E27FC236}">
                  <a16:creationId xmlns:a16="http://schemas.microsoft.com/office/drawing/2014/main" id="{D192F389-3CA8-48C7-B5E8-E9A872AB8A64}"/>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8">
              <a:extLst>
                <a:ext uri="{FF2B5EF4-FFF2-40B4-BE49-F238E27FC236}">
                  <a16:creationId xmlns:a16="http://schemas.microsoft.com/office/drawing/2014/main" id="{6A3CDB31-CC07-42F2-B582-483078329AA8}"/>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9">
              <a:extLst>
                <a:ext uri="{FF2B5EF4-FFF2-40B4-BE49-F238E27FC236}">
                  <a16:creationId xmlns:a16="http://schemas.microsoft.com/office/drawing/2014/main" id="{C9C902C7-E572-41C9-BCAB-2F86C14B897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50">
              <a:extLst>
                <a:ext uri="{FF2B5EF4-FFF2-40B4-BE49-F238E27FC236}">
                  <a16:creationId xmlns:a16="http://schemas.microsoft.com/office/drawing/2014/main" id="{576357AC-98F1-4F72-B6E2-EA4BDA6ED8C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51">
              <a:extLst>
                <a:ext uri="{FF2B5EF4-FFF2-40B4-BE49-F238E27FC236}">
                  <a16:creationId xmlns:a16="http://schemas.microsoft.com/office/drawing/2014/main" id="{59E9F59A-197F-482A-B573-A9294A1A2A86}"/>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2">
              <a:extLst>
                <a:ext uri="{FF2B5EF4-FFF2-40B4-BE49-F238E27FC236}">
                  <a16:creationId xmlns:a16="http://schemas.microsoft.com/office/drawing/2014/main" id="{4EFCB31D-85FC-41CC-A0D5-1C6D611076FA}"/>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3">
              <a:extLst>
                <a:ext uri="{FF2B5EF4-FFF2-40B4-BE49-F238E27FC236}">
                  <a16:creationId xmlns:a16="http://schemas.microsoft.com/office/drawing/2014/main" id="{2D86E934-8246-4467-BC93-E32046DB3A43}"/>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4">
              <a:extLst>
                <a:ext uri="{FF2B5EF4-FFF2-40B4-BE49-F238E27FC236}">
                  <a16:creationId xmlns:a16="http://schemas.microsoft.com/office/drawing/2014/main" id="{BA0DB3FD-4A33-4388-8638-9ECA1DF2BE2F}"/>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5">
              <a:extLst>
                <a:ext uri="{FF2B5EF4-FFF2-40B4-BE49-F238E27FC236}">
                  <a16:creationId xmlns:a16="http://schemas.microsoft.com/office/drawing/2014/main" id="{F2E60573-5576-4943-BCAE-6705D7CED84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6">
              <a:extLst>
                <a:ext uri="{FF2B5EF4-FFF2-40B4-BE49-F238E27FC236}">
                  <a16:creationId xmlns:a16="http://schemas.microsoft.com/office/drawing/2014/main" id="{9FEABDA7-AC14-49FD-B585-C1085A57DF0C}"/>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7">
              <a:extLst>
                <a:ext uri="{FF2B5EF4-FFF2-40B4-BE49-F238E27FC236}">
                  <a16:creationId xmlns:a16="http://schemas.microsoft.com/office/drawing/2014/main" id="{0F42A0AB-E272-4259-9BDE-ACC8CAC0D9A2}"/>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8">
              <a:extLst>
                <a:ext uri="{FF2B5EF4-FFF2-40B4-BE49-F238E27FC236}">
                  <a16:creationId xmlns:a16="http://schemas.microsoft.com/office/drawing/2014/main" id="{8389868A-1940-40B4-B652-B85AFFDBC57D}"/>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9">
              <a:extLst>
                <a:ext uri="{FF2B5EF4-FFF2-40B4-BE49-F238E27FC236}">
                  <a16:creationId xmlns:a16="http://schemas.microsoft.com/office/drawing/2014/main" id="{2E43B1DD-8F2C-438C-83C2-E1EC0519C12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60">
              <a:extLst>
                <a:ext uri="{FF2B5EF4-FFF2-40B4-BE49-F238E27FC236}">
                  <a16:creationId xmlns:a16="http://schemas.microsoft.com/office/drawing/2014/main" id="{498C3487-FE88-43C7-BB72-F4F5005381F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61">
              <a:extLst>
                <a:ext uri="{FF2B5EF4-FFF2-40B4-BE49-F238E27FC236}">
                  <a16:creationId xmlns:a16="http://schemas.microsoft.com/office/drawing/2014/main" id="{ADDA50CE-91B2-4A94-91AF-680EDE0671E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2">
              <a:extLst>
                <a:ext uri="{FF2B5EF4-FFF2-40B4-BE49-F238E27FC236}">
                  <a16:creationId xmlns:a16="http://schemas.microsoft.com/office/drawing/2014/main" id="{98F87416-C3EC-47F0-8F76-439B39862769}"/>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71">
              <a:extLst>
                <a:ext uri="{FF2B5EF4-FFF2-40B4-BE49-F238E27FC236}">
                  <a16:creationId xmlns:a16="http://schemas.microsoft.com/office/drawing/2014/main" id="{F9C10838-9DE2-4218-A89F-1E05D768A7C0}"/>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203290863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 name="图片 64">
            <a:extLst>
              <a:ext uri="{FF2B5EF4-FFF2-40B4-BE49-F238E27FC236}">
                <a16:creationId xmlns:a16="http://schemas.microsoft.com/office/drawing/2014/main" id="{4D18365F-4A48-4CE4-9AA6-6F0337A2FE73}"/>
              </a:ext>
            </a:extLst>
          </p:cNvPr>
          <p:cNvPicPr>
            <a:picLocks noChangeAspect="1"/>
          </p:cNvPicPr>
          <p:nvPr/>
        </p:nvPicPr>
        <p:blipFill>
          <a:blip r:embed="rId3"/>
          <a:stretch>
            <a:fillRect/>
          </a:stretch>
        </p:blipFill>
        <p:spPr>
          <a:xfrm>
            <a:off x="0" y="0"/>
            <a:ext cx="12192000" cy="6858000"/>
          </a:xfrm>
          <a:prstGeom prst="rect">
            <a:avLst/>
          </a:prstGeom>
        </p:spPr>
      </p:pic>
      <p:sp>
        <p:nvSpPr>
          <p:cNvPr id="3" name="矩形 2">
            <a:extLst>
              <a:ext uri="{FF2B5EF4-FFF2-40B4-BE49-F238E27FC236}">
                <a16:creationId xmlns:a16="http://schemas.microsoft.com/office/drawing/2014/main" id="{215653C9-8294-4422-939A-19987AE380D1}"/>
              </a:ext>
            </a:extLst>
          </p:cNvPr>
          <p:cNvSpPr/>
          <p:nvPr/>
        </p:nvSpPr>
        <p:spPr>
          <a:xfrm flipV="1">
            <a:off x="0" y="6802310"/>
            <a:ext cx="12192000" cy="6221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60" name="组合 59">
            <a:extLst>
              <a:ext uri="{FF2B5EF4-FFF2-40B4-BE49-F238E27FC236}">
                <a16:creationId xmlns:a16="http://schemas.microsoft.com/office/drawing/2014/main" id="{BDC6A7D0-6E67-403B-BF91-D55C89027496}"/>
              </a:ext>
            </a:extLst>
          </p:cNvPr>
          <p:cNvGrpSpPr/>
          <p:nvPr/>
        </p:nvGrpSpPr>
        <p:grpSpPr>
          <a:xfrm>
            <a:off x="2237635" y="5310574"/>
            <a:ext cx="7802880" cy="369332"/>
            <a:chOff x="1373332" y="6373313"/>
            <a:chExt cx="9447861" cy="369332"/>
          </a:xfrm>
        </p:grpSpPr>
        <p:sp>
          <p:nvSpPr>
            <p:cNvPr id="61" name="文本框 60">
              <a:extLst>
                <a:ext uri="{FF2B5EF4-FFF2-40B4-BE49-F238E27FC236}">
                  <a16:creationId xmlns:a16="http://schemas.microsoft.com/office/drawing/2014/main" id="{39273C64-F361-4F16-AF1D-440000F785AB}"/>
                </a:ext>
              </a:extLst>
            </p:cNvPr>
            <p:cNvSpPr txBox="1"/>
            <p:nvPr/>
          </p:nvSpPr>
          <p:spPr>
            <a:xfrm>
              <a:off x="1373332" y="6373313"/>
              <a:ext cx="3036108" cy="369332"/>
            </a:xfrm>
            <a:prstGeom prst="rect">
              <a:avLst/>
            </a:prstGeom>
            <a:noFill/>
          </p:spPr>
          <p:txBody>
            <a:bodyPr wrap="square" rtlCol="0">
              <a:spAutoFit/>
            </a:bodyPr>
            <a:lstStyle/>
            <a:p>
              <a:r>
                <a:rPr lang="zh-CN" altLang="en-US" dirty="0">
                  <a:solidFill>
                    <a:srgbClr val="222A35"/>
                  </a:solidFill>
                  <a:latin typeface="Arial" panose="020B0604020202020204" pitchFamily="34" charset="0"/>
                  <a:ea typeface="Microsoft YaHei" panose="020B0503020204020204" pitchFamily="34" charset="-122"/>
                  <a:cs typeface="+mn-ea"/>
                  <a:sym typeface="Arial" panose="020B0604020202020204" pitchFamily="34" charset="0"/>
                </a:rPr>
                <a:t>答辩人：蒸鱼</a:t>
              </a:r>
            </a:p>
          </p:txBody>
        </p:sp>
        <p:sp>
          <p:nvSpPr>
            <p:cNvPr id="62" name="文本框 61">
              <a:extLst>
                <a:ext uri="{FF2B5EF4-FFF2-40B4-BE49-F238E27FC236}">
                  <a16:creationId xmlns:a16="http://schemas.microsoft.com/office/drawing/2014/main" id="{1DDBF6FE-C912-49E0-B9B7-7A31383249F9}"/>
                </a:ext>
              </a:extLst>
            </p:cNvPr>
            <p:cNvSpPr txBox="1"/>
            <p:nvPr/>
          </p:nvSpPr>
          <p:spPr>
            <a:xfrm>
              <a:off x="4577946" y="6373313"/>
              <a:ext cx="3036108" cy="369332"/>
            </a:xfrm>
            <a:prstGeom prst="rect">
              <a:avLst/>
            </a:prstGeom>
            <a:noFill/>
          </p:spPr>
          <p:txBody>
            <a:bodyPr wrap="square" rtlCol="0">
              <a:spAutoFit/>
            </a:bodyPr>
            <a:lstStyle/>
            <a:p>
              <a:pPr algn="ctr"/>
              <a:r>
                <a:rPr lang="zh-CN" altLang="en-US" dirty="0">
                  <a:solidFill>
                    <a:srgbClr val="222A35"/>
                  </a:solidFill>
                  <a:latin typeface="Arial" panose="020B0604020202020204" pitchFamily="34" charset="0"/>
                  <a:ea typeface="Microsoft YaHei" panose="020B0503020204020204" pitchFamily="34" charset="-122"/>
                  <a:cs typeface="+mn-ea"/>
                  <a:sym typeface="Arial" panose="020B0604020202020204" pitchFamily="34" charset="0"/>
                </a:rPr>
                <a:t>指导教师：浣熊</a:t>
              </a:r>
            </a:p>
          </p:txBody>
        </p:sp>
        <p:sp>
          <p:nvSpPr>
            <p:cNvPr id="63" name="文本框 62">
              <a:extLst>
                <a:ext uri="{FF2B5EF4-FFF2-40B4-BE49-F238E27FC236}">
                  <a16:creationId xmlns:a16="http://schemas.microsoft.com/office/drawing/2014/main" id="{DDB0F563-B677-43B2-AD0F-DE194E8F02BD}"/>
                </a:ext>
              </a:extLst>
            </p:cNvPr>
            <p:cNvSpPr txBox="1"/>
            <p:nvPr/>
          </p:nvSpPr>
          <p:spPr>
            <a:xfrm>
              <a:off x="7785085" y="6373313"/>
              <a:ext cx="3036108" cy="369332"/>
            </a:xfrm>
            <a:prstGeom prst="rect">
              <a:avLst/>
            </a:prstGeom>
            <a:noFill/>
          </p:spPr>
          <p:txBody>
            <a:bodyPr wrap="square" rtlCol="0">
              <a:spAutoFit/>
            </a:bodyPr>
            <a:lstStyle/>
            <a:p>
              <a:pPr algn="r"/>
              <a:r>
                <a:rPr lang="zh-CN" altLang="en-US" dirty="0">
                  <a:solidFill>
                    <a:srgbClr val="222A35"/>
                  </a:solidFill>
                  <a:latin typeface="Arial" panose="020B0604020202020204" pitchFamily="34" charset="0"/>
                  <a:ea typeface="Microsoft YaHei" panose="020B0503020204020204" pitchFamily="34" charset="-122"/>
                  <a:cs typeface="+mn-ea"/>
                  <a:sym typeface="Arial" panose="020B0604020202020204" pitchFamily="34" charset="0"/>
                </a:rPr>
                <a:t>输入你的院系</a:t>
              </a:r>
            </a:p>
          </p:txBody>
        </p:sp>
      </p:grpSp>
      <p:sp>
        <p:nvSpPr>
          <p:cNvPr id="64" name="矩形 63">
            <a:extLst>
              <a:ext uri="{FF2B5EF4-FFF2-40B4-BE49-F238E27FC236}">
                <a16:creationId xmlns:a16="http://schemas.microsoft.com/office/drawing/2014/main" id="{59B2B4BE-7386-4C70-9386-6FB1093811F4}"/>
              </a:ext>
            </a:extLst>
          </p:cNvPr>
          <p:cNvSpPr/>
          <p:nvPr/>
        </p:nvSpPr>
        <p:spPr>
          <a:xfrm>
            <a:off x="5788650" y="4351315"/>
            <a:ext cx="665278" cy="4572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矩形 33">
            <a:extLst>
              <a:ext uri="{FF2B5EF4-FFF2-40B4-BE49-F238E27FC236}">
                <a16:creationId xmlns:a16="http://schemas.microsoft.com/office/drawing/2014/main" id="{64E8B448-9F20-49E7-92A9-4158C9CAFB88}"/>
              </a:ext>
            </a:extLst>
          </p:cNvPr>
          <p:cNvSpPr/>
          <p:nvPr/>
        </p:nvSpPr>
        <p:spPr>
          <a:xfrm>
            <a:off x="1290320" y="2530944"/>
            <a:ext cx="9611360" cy="707886"/>
          </a:xfrm>
          <a:prstGeom prst="rect">
            <a:avLst/>
          </a:prstGeom>
          <a:effectLst>
            <a:outerShdw blurRad="63500" sx="102000" sy="102000" algn="ctr" rotWithShape="0">
              <a:prstClr val="black">
                <a:alpha val="40000"/>
              </a:prstClr>
            </a:outerShdw>
          </a:effectLst>
        </p:spPr>
        <p:txBody>
          <a:bodyPr wrap="square">
            <a:spAutoFit/>
          </a:bodyPr>
          <a:lstStyle/>
          <a:p>
            <a:pPr algn="ctr">
              <a:defRPr/>
            </a:pPr>
            <a:r>
              <a:rPr lang="zh-CN" altLang="en-US"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北京大学学术答辩通用</a:t>
            </a:r>
            <a:r>
              <a:rPr lang="en-US" altLang="zh-CN"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PPT</a:t>
            </a:r>
            <a:r>
              <a:rPr lang="zh-CN" altLang="en-US"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模板</a:t>
            </a:r>
            <a:r>
              <a:rPr lang="en-US" altLang="zh-CN"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封面</a:t>
            </a:r>
            <a:r>
              <a:rPr lang="en-US" altLang="zh-CN"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3</a:t>
            </a:r>
            <a:endParaRPr lang="zh-CN" altLang="en-US"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99" name="组合 98">
            <a:extLst>
              <a:ext uri="{FF2B5EF4-FFF2-40B4-BE49-F238E27FC236}">
                <a16:creationId xmlns:a16="http://schemas.microsoft.com/office/drawing/2014/main" id="{CBE706D0-5FCE-4A23-8F3E-DBB07A25286D}"/>
              </a:ext>
            </a:extLst>
          </p:cNvPr>
          <p:cNvGrpSpPr/>
          <p:nvPr/>
        </p:nvGrpSpPr>
        <p:grpSpPr>
          <a:xfrm>
            <a:off x="4654641" y="753988"/>
            <a:ext cx="2882718" cy="848212"/>
            <a:chOff x="9556201" y="498129"/>
            <a:chExt cx="1993881" cy="586680"/>
          </a:xfrm>
        </p:grpSpPr>
        <p:grpSp>
          <p:nvGrpSpPr>
            <p:cNvPr id="100" name="组合 99">
              <a:extLst>
                <a:ext uri="{FF2B5EF4-FFF2-40B4-BE49-F238E27FC236}">
                  <a16:creationId xmlns:a16="http://schemas.microsoft.com/office/drawing/2014/main" id="{6A7D59FD-ED34-445E-B1F5-8F642E4ADFD9}"/>
                </a:ext>
              </a:extLst>
            </p:cNvPr>
            <p:cNvGrpSpPr/>
            <p:nvPr userDrawn="1"/>
          </p:nvGrpSpPr>
          <p:grpSpPr>
            <a:xfrm>
              <a:off x="10239376" y="968937"/>
              <a:ext cx="1307697" cy="96254"/>
              <a:chOff x="4616246" y="3878362"/>
              <a:chExt cx="5571416" cy="410087"/>
            </a:xfrm>
            <a:solidFill>
              <a:schemeClr val="tx1">
                <a:alpha val="80000"/>
              </a:schemeClr>
            </a:solidFill>
          </p:grpSpPr>
          <p:sp>
            <p:nvSpPr>
              <p:cNvPr id="138" name="Freeform 17">
                <a:extLst>
                  <a:ext uri="{FF2B5EF4-FFF2-40B4-BE49-F238E27FC236}">
                    <a16:creationId xmlns:a16="http://schemas.microsoft.com/office/drawing/2014/main" id="{E85FBCF6-8C34-471A-874A-42F582F06909}"/>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9" name="Freeform 18">
                <a:extLst>
                  <a:ext uri="{FF2B5EF4-FFF2-40B4-BE49-F238E27FC236}">
                    <a16:creationId xmlns:a16="http://schemas.microsoft.com/office/drawing/2014/main" id="{30F58E4F-5B7F-4D9A-BC68-11B249E1B794}"/>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0" name="Freeform 19">
                <a:extLst>
                  <a:ext uri="{FF2B5EF4-FFF2-40B4-BE49-F238E27FC236}">
                    <a16:creationId xmlns:a16="http://schemas.microsoft.com/office/drawing/2014/main" id="{82147C30-2515-4630-9078-3200E7F6063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1" name="Freeform 20">
                <a:extLst>
                  <a:ext uri="{FF2B5EF4-FFF2-40B4-BE49-F238E27FC236}">
                    <a16:creationId xmlns:a16="http://schemas.microsoft.com/office/drawing/2014/main" id="{264A7408-6544-4313-A0C1-693EB618AC79}"/>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2" name="Freeform 21">
                <a:extLst>
                  <a:ext uri="{FF2B5EF4-FFF2-40B4-BE49-F238E27FC236}">
                    <a16:creationId xmlns:a16="http://schemas.microsoft.com/office/drawing/2014/main" id="{C8EFD175-4A66-42CC-93C7-A4D030C6C24F}"/>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3" name="Freeform 22">
                <a:extLst>
                  <a:ext uri="{FF2B5EF4-FFF2-40B4-BE49-F238E27FC236}">
                    <a16:creationId xmlns:a16="http://schemas.microsoft.com/office/drawing/2014/main" id="{FDD28A70-F6B5-46C2-A918-36CBA596DD1D}"/>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4" name="Freeform 23">
                <a:extLst>
                  <a:ext uri="{FF2B5EF4-FFF2-40B4-BE49-F238E27FC236}">
                    <a16:creationId xmlns:a16="http://schemas.microsoft.com/office/drawing/2014/main" id="{E58AB760-9C22-4594-A301-B7F41FF4328D}"/>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5" name="Freeform 25">
                <a:extLst>
                  <a:ext uri="{FF2B5EF4-FFF2-40B4-BE49-F238E27FC236}">
                    <a16:creationId xmlns:a16="http://schemas.microsoft.com/office/drawing/2014/main" id="{A520258F-92D6-45CA-8551-3A25C2B5B7B1}"/>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6" name="Freeform 27">
                <a:extLst>
                  <a:ext uri="{FF2B5EF4-FFF2-40B4-BE49-F238E27FC236}">
                    <a16:creationId xmlns:a16="http://schemas.microsoft.com/office/drawing/2014/main" id="{FA4F06EC-1192-428A-9BE4-12F5DD816095}"/>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7" name="Freeform 29">
                <a:extLst>
                  <a:ext uri="{FF2B5EF4-FFF2-40B4-BE49-F238E27FC236}">
                    <a16:creationId xmlns:a16="http://schemas.microsoft.com/office/drawing/2014/main" id="{BA355B96-B02D-4FE3-9AC2-98F25BC6550A}"/>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8" name="Freeform 30">
                <a:extLst>
                  <a:ext uri="{FF2B5EF4-FFF2-40B4-BE49-F238E27FC236}">
                    <a16:creationId xmlns:a16="http://schemas.microsoft.com/office/drawing/2014/main" id="{B3E94B63-D5E1-4110-87A5-8ED2E3E3083A}"/>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9" name="Freeform 31">
                <a:extLst>
                  <a:ext uri="{FF2B5EF4-FFF2-40B4-BE49-F238E27FC236}">
                    <a16:creationId xmlns:a16="http://schemas.microsoft.com/office/drawing/2014/main" id="{D6797E2E-3FC7-40E4-BDD7-EDC839EB5A12}"/>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0" name="Freeform 32">
                <a:extLst>
                  <a:ext uri="{FF2B5EF4-FFF2-40B4-BE49-F238E27FC236}">
                    <a16:creationId xmlns:a16="http://schemas.microsoft.com/office/drawing/2014/main" id="{1B0222F3-1393-4918-9563-ED3ACEEFAC41}"/>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1" name="Freeform 33">
                <a:extLst>
                  <a:ext uri="{FF2B5EF4-FFF2-40B4-BE49-F238E27FC236}">
                    <a16:creationId xmlns:a16="http://schemas.microsoft.com/office/drawing/2014/main" id="{C4F5E33F-1D9A-4ACA-B0FE-40C9D5E968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2" name="Freeform 34">
                <a:extLst>
                  <a:ext uri="{FF2B5EF4-FFF2-40B4-BE49-F238E27FC236}">
                    <a16:creationId xmlns:a16="http://schemas.microsoft.com/office/drawing/2014/main" id="{293C3E8F-7623-4F74-9C5B-89C5C4584D68}"/>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3" name="Freeform 35">
                <a:extLst>
                  <a:ext uri="{FF2B5EF4-FFF2-40B4-BE49-F238E27FC236}">
                    <a16:creationId xmlns:a16="http://schemas.microsoft.com/office/drawing/2014/main" id="{2E13B99C-F40F-468D-A5A9-F12FAF68CC9F}"/>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01" name="组合 100">
              <a:extLst>
                <a:ext uri="{FF2B5EF4-FFF2-40B4-BE49-F238E27FC236}">
                  <a16:creationId xmlns:a16="http://schemas.microsoft.com/office/drawing/2014/main" id="{88272D7E-C5BB-41DB-B720-4CC196192B14}"/>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26" name="Freeform 9">
                <a:extLst>
                  <a:ext uri="{FF2B5EF4-FFF2-40B4-BE49-F238E27FC236}">
                    <a16:creationId xmlns:a16="http://schemas.microsoft.com/office/drawing/2014/main" id="{53EA061E-708D-42CA-99A3-F08EB2172C21}"/>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7" name="Freeform 10">
                <a:extLst>
                  <a:ext uri="{FF2B5EF4-FFF2-40B4-BE49-F238E27FC236}">
                    <a16:creationId xmlns:a16="http://schemas.microsoft.com/office/drawing/2014/main" id="{03781768-BC19-4D95-AB55-5C495881BF10}"/>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8" name="Freeform 11">
                <a:extLst>
                  <a:ext uri="{FF2B5EF4-FFF2-40B4-BE49-F238E27FC236}">
                    <a16:creationId xmlns:a16="http://schemas.microsoft.com/office/drawing/2014/main" id="{E0CC83C5-9648-4BAD-9073-5022B2D78177}"/>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9" name="Freeform 12">
                <a:extLst>
                  <a:ext uri="{FF2B5EF4-FFF2-40B4-BE49-F238E27FC236}">
                    <a16:creationId xmlns:a16="http://schemas.microsoft.com/office/drawing/2014/main" id="{E8665DA2-12F0-4C2C-8EA8-CD6AF0143EEE}"/>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0" name="Freeform 13">
                <a:extLst>
                  <a:ext uri="{FF2B5EF4-FFF2-40B4-BE49-F238E27FC236}">
                    <a16:creationId xmlns:a16="http://schemas.microsoft.com/office/drawing/2014/main" id="{3E2E968C-F52E-447D-BE70-353F0A8F8ADC}"/>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1" name="Freeform 14">
                <a:extLst>
                  <a:ext uri="{FF2B5EF4-FFF2-40B4-BE49-F238E27FC236}">
                    <a16:creationId xmlns:a16="http://schemas.microsoft.com/office/drawing/2014/main" id="{E8303510-3EC7-4021-86E4-E4DD991913E0}"/>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2" name="Freeform 15">
                <a:extLst>
                  <a:ext uri="{FF2B5EF4-FFF2-40B4-BE49-F238E27FC236}">
                    <a16:creationId xmlns:a16="http://schemas.microsoft.com/office/drawing/2014/main" id="{8356811E-0C91-49DB-9A97-8C6B5424DC71}"/>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3" name="Freeform 16">
                <a:extLst>
                  <a:ext uri="{FF2B5EF4-FFF2-40B4-BE49-F238E27FC236}">
                    <a16:creationId xmlns:a16="http://schemas.microsoft.com/office/drawing/2014/main" id="{FCBE0354-7452-4FD5-9113-23AF38E079D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4" name="Freeform 24">
                <a:extLst>
                  <a:ext uri="{FF2B5EF4-FFF2-40B4-BE49-F238E27FC236}">
                    <a16:creationId xmlns:a16="http://schemas.microsoft.com/office/drawing/2014/main" id="{BF8FB8BB-504D-4419-92F9-1D674B631339}"/>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5" name="Freeform 26">
                <a:extLst>
                  <a:ext uri="{FF2B5EF4-FFF2-40B4-BE49-F238E27FC236}">
                    <a16:creationId xmlns:a16="http://schemas.microsoft.com/office/drawing/2014/main" id="{DA453912-4222-4672-AA84-B45ACA292BA1}"/>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6" name="Freeform 28">
                <a:extLst>
                  <a:ext uri="{FF2B5EF4-FFF2-40B4-BE49-F238E27FC236}">
                    <a16:creationId xmlns:a16="http://schemas.microsoft.com/office/drawing/2014/main" id="{AA1D8A6D-A238-482F-B6D8-B688E3306E7C}"/>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7" name="Freeform 36">
                <a:extLst>
                  <a:ext uri="{FF2B5EF4-FFF2-40B4-BE49-F238E27FC236}">
                    <a16:creationId xmlns:a16="http://schemas.microsoft.com/office/drawing/2014/main" id="{810EFEC4-7AB4-494E-9D51-A4A5A37B149F}"/>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02" name="组合 101">
              <a:extLst>
                <a:ext uri="{FF2B5EF4-FFF2-40B4-BE49-F238E27FC236}">
                  <a16:creationId xmlns:a16="http://schemas.microsoft.com/office/drawing/2014/main" id="{44B49337-4B0D-4E67-8C9D-38EF5E0446BC}"/>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03" name="Freeform 8">
                <a:extLst>
                  <a:ext uri="{FF2B5EF4-FFF2-40B4-BE49-F238E27FC236}">
                    <a16:creationId xmlns:a16="http://schemas.microsoft.com/office/drawing/2014/main" id="{73998C79-7AC2-4DE6-814B-F2DAEF93532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4" name="Freeform 42">
                <a:extLst>
                  <a:ext uri="{FF2B5EF4-FFF2-40B4-BE49-F238E27FC236}">
                    <a16:creationId xmlns:a16="http://schemas.microsoft.com/office/drawing/2014/main" id="{62335FEC-D63F-4F61-B61F-A920486AE8A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5" name="Freeform 43">
                <a:extLst>
                  <a:ext uri="{FF2B5EF4-FFF2-40B4-BE49-F238E27FC236}">
                    <a16:creationId xmlns:a16="http://schemas.microsoft.com/office/drawing/2014/main" id="{5B5E6FEB-3D9B-40D3-B64A-9AA8688B7E0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6" name="Freeform 44">
                <a:extLst>
                  <a:ext uri="{FF2B5EF4-FFF2-40B4-BE49-F238E27FC236}">
                    <a16:creationId xmlns:a16="http://schemas.microsoft.com/office/drawing/2014/main" id="{1F89E81F-F111-451D-B58F-6720A7B9DE45}"/>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7" name="Freeform 45">
                <a:extLst>
                  <a:ext uri="{FF2B5EF4-FFF2-40B4-BE49-F238E27FC236}">
                    <a16:creationId xmlns:a16="http://schemas.microsoft.com/office/drawing/2014/main" id="{449C424F-0E90-49EC-80DF-0E220540B4F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8" name="Freeform 46">
                <a:extLst>
                  <a:ext uri="{FF2B5EF4-FFF2-40B4-BE49-F238E27FC236}">
                    <a16:creationId xmlns:a16="http://schemas.microsoft.com/office/drawing/2014/main" id="{4E93C8BF-D0C9-4922-BBD4-F76CFE74F3F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9" name="Freeform 47">
                <a:extLst>
                  <a:ext uri="{FF2B5EF4-FFF2-40B4-BE49-F238E27FC236}">
                    <a16:creationId xmlns:a16="http://schemas.microsoft.com/office/drawing/2014/main" id="{D844C04F-9C65-446E-81B9-2978E64F79A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0" name="Freeform 48">
                <a:extLst>
                  <a:ext uri="{FF2B5EF4-FFF2-40B4-BE49-F238E27FC236}">
                    <a16:creationId xmlns:a16="http://schemas.microsoft.com/office/drawing/2014/main" id="{4E07C329-5229-4CD0-A4CB-1C74B1E23FA7}"/>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1" name="Freeform 49">
                <a:extLst>
                  <a:ext uri="{FF2B5EF4-FFF2-40B4-BE49-F238E27FC236}">
                    <a16:creationId xmlns:a16="http://schemas.microsoft.com/office/drawing/2014/main" id="{0CDCEF30-7E63-4B1D-89B8-9FD759B8A6D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2" name="Freeform 50">
                <a:extLst>
                  <a:ext uri="{FF2B5EF4-FFF2-40B4-BE49-F238E27FC236}">
                    <a16:creationId xmlns:a16="http://schemas.microsoft.com/office/drawing/2014/main" id="{9A23CBE4-1D85-4DDD-ADB5-C0A8C05AF45E}"/>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3" name="Freeform 51">
                <a:extLst>
                  <a:ext uri="{FF2B5EF4-FFF2-40B4-BE49-F238E27FC236}">
                    <a16:creationId xmlns:a16="http://schemas.microsoft.com/office/drawing/2014/main" id="{243C802F-9A52-445D-8C58-E66B97FA32A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4" name="Freeform 52">
                <a:extLst>
                  <a:ext uri="{FF2B5EF4-FFF2-40B4-BE49-F238E27FC236}">
                    <a16:creationId xmlns:a16="http://schemas.microsoft.com/office/drawing/2014/main" id="{39AAEF23-13FB-4488-A76F-EDE71B19EFBA}"/>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5" name="Freeform 53">
                <a:extLst>
                  <a:ext uri="{FF2B5EF4-FFF2-40B4-BE49-F238E27FC236}">
                    <a16:creationId xmlns:a16="http://schemas.microsoft.com/office/drawing/2014/main" id="{F3BBBF65-12E3-4300-B05B-B3BD5F483781}"/>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6" name="Freeform 54">
                <a:extLst>
                  <a:ext uri="{FF2B5EF4-FFF2-40B4-BE49-F238E27FC236}">
                    <a16:creationId xmlns:a16="http://schemas.microsoft.com/office/drawing/2014/main" id="{91E22053-8DE0-4AEA-896A-08B03579B3E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7" name="Freeform 55">
                <a:extLst>
                  <a:ext uri="{FF2B5EF4-FFF2-40B4-BE49-F238E27FC236}">
                    <a16:creationId xmlns:a16="http://schemas.microsoft.com/office/drawing/2014/main" id="{B9552D6A-8116-4AA4-B9FF-E6FCCBA4FF36}"/>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8" name="Freeform 56">
                <a:extLst>
                  <a:ext uri="{FF2B5EF4-FFF2-40B4-BE49-F238E27FC236}">
                    <a16:creationId xmlns:a16="http://schemas.microsoft.com/office/drawing/2014/main" id="{89C18E52-5824-452D-995C-6A032B553004}"/>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9" name="Freeform 57">
                <a:extLst>
                  <a:ext uri="{FF2B5EF4-FFF2-40B4-BE49-F238E27FC236}">
                    <a16:creationId xmlns:a16="http://schemas.microsoft.com/office/drawing/2014/main" id="{6871446E-A54D-4835-AF37-AC08603AF325}"/>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0" name="Freeform 58">
                <a:extLst>
                  <a:ext uri="{FF2B5EF4-FFF2-40B4-BE49-F238E27FC236}">
                    <a16:creationId xmlns:a16="http://schemas.microsoft.com/office/drawing/2014/main" id="{275036EA-D747-4D81-A693-89350DE3708E}"/>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1" name="Freeform 59">
                <a:extLst>
                  <a:ext uri="{FF2B5EF4-FFF2-40B4-BE49-F238E27FC236}">
                    <a16:creationId xmlns:a16="http://schemas.microsoft.com/office/drawing/2014/main" id="{9D4EC6FF-0049-4EC4-80A8-2A89F2CEBDE6}"/>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2" name="Freeform 60">
                <a:extLst>
                  <a:ext uri="{FF2B5EF4-FFF2-40B4-BE49-F238E27FC236}">
                    <a16:creationId xmlns:a16="http://schemas.microsoft.com/office/drawing/2014/main" id="{C7A9B8F5-7C28-482B-BBA0-E96E32EE91AC}"/>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3" name="Freeform 61">
                <a:extLst>
                  <a:ext uri="{FF2B5EF4-FFF2-40B4-BE49-F238E27FC236}">
                    <a16:creationId xmlns:a16="http://schemas.microsoft.com/office/drawing/2014/main" id="{0077A934-ECD1-458F-A220-B5E86DB535D5}"/>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4" name="Freeform 62">
                <a:extLst>
                  <a:ext uri="{FF2B5EF4-FFF2-40B4-BE49-F238E27FC236}">
                    <a16:creationId xmlns:a16="http://schemas.microsoft.com/office/drawing/2014/main" id="{EF03FCC8-76EB-4A42-8165-778590253302}"/>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5" name="Freeform 71">
                <a:extLst>
                  <a:ext uri="{FF2B5EF4-FFF2-40B4-BE49-F238E27FC236}">
                    <a16:creationId xmlns:a16="http://schemas.microsoft.com/office/drawing/2014/main" id="{189DBD47-E6B5-4110-887A-4C568739915D}"/>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154" name="矩形 153">
            <a:extLst>
              <a:ext uri="{FF2B5EF4-FFF2-40B4-BE49-F238E27FC236}">
                <a16:creationId xmlns:a16="http://schemas.microsoft.com/office/drawing/2014/main" id="{463D1A49-0BF7-4F07-8315-36DBC4E57D47}"/>
              </a:ext>
            </a:extLst>
          </p:cNvPr>
          <p:cNvSpPr/>
          <p:nvPr/>
        </p:nvSpPr>
        <p:spPr>
          <a:xfrm>
            <a:off x="1371600" y="3294381"/>
            <a:ext cx="9384384" cy="400110"/>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20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Synthesis and anti influenza activity of zanamivir multivalent compounds</a:t>
            </a:r>
            <a:endParaRPr kumimoji="0" lang="zh-CN" altLang="en-US" sz="20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56120275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文本占位符 38">
            <a:extLst>
              <a:ext uri="{FF2B5EF4-FFF2-40B4-BE49-F238E27FC236}">
                <a16:creationId xmlns:a16="http://schemas.microsoft.com/office/drawing/2014/main" id="{C496E142-78E0-4105-B8D2-BE74B9B16ECA}"/>
              </a:ext>
            </a:extLst>
          </p:cNvPr>
          <p:cNvSpPr>
            <a:spLocks noGrp="1"/>
          </p:cNvSpPr>
          <p:nvPr>
            <p:ph type="body" sz="quarter" idx="10"/>
          </p:nvPr>
        </p:nvSpPr>
        <p:spPr/>
        <p:txBody>
          <a:bodyPr/>
          <a:lstStyle/>
          <a:p>
            <a:r>
              <a:rPr lang="zh-CN" altLang="en-US" dirty="0">
                <a:sym typeface="Arial" panose="020B0604020202020204" pitchFamily="34" charset="0"/>
              </a:rPr>
              <a:t>标题文字添加</a:t>
            </a:r>
          </a:p>
        </p:txBody>
      </p:sp>
      <p:sp>
        <p:nvSpPr>
          <p:cNvPr id="40" name="文本占位符 39">
            <a:extLst>
              <a:ext uri="{FF2B5EF4-FFF2-40B4-BE49-F238E27FC236}">
                <a16:creationId xmlns:a16="http://schemas.microsoft.com/office/drawing/2014/main" id="{1E59B0BA-F52F-4041-8A21-CC0D28D301E2}"/>
              </a:ext>
            </a:extLst>
          </p:cNvPr>
          <p:cNvSpPr>
            <a:spLocks noGrp="1"/>
          </p:cNvSpPr>
          <p:nvPr>
            <p:ph type="body" sz="quarter" idx="11"/>
          </p:nvPr>
        </p:nvSpPr>
        <p:spPr/>
        <p:txBody>
          <a:bodyPr/>
          <a:lstStyle/>
          <a:p>
            <a:r>
              <a:rPr lang="zh-CN" altLang="en-US" dirty="0">
                <a:sym typeface="Arial" panose="020B0604020202020204" pitchFamily="34" charset="0"/>
              </a:rPr>
              <a:t>标题文字添加</a:t>
            </a:r>
          </a:p>
        </p:txBody>
      </p:sp>
      <p:sp>
        <p:nvSpPr>
          <p:cNvPr id="41" name="文本占位符 40">
            <a:extLst>
              <a:ext uri="{FF2B5EF4-FFF2-40B4-BE49-F238E27FC236}">
                <a16:creationId xmlns:a16="http://schemas.microsoft.com/office/drawing/2014/main" id="{9A11EFEF-3053-40F3-9B5A-BC4C3D1A8549}"/>
              </a:ext>
            </a:extLst>
          </p:cNvPr>
          <p:cNvSpPr>
            <a:spLocks noGrp="1"/>
          </p:cNvSpPr>
          <p:nvPr>
            <p:ph type="body" sz="quarter" idx="12"/>
          </p:nvPr>
        </p:nvSpPr>
        <p:spPr/>
        <p:txBody>
          <a:bodyPr/>
          <a:lstStyle/>
          <a:p>
            <a:r>
              <a:rPr lang="zh-CN" altLang="en-US" dirty="0">
                <a:sym typeface="Arial" panose="020B0604020202020204" pitchFamily="34" charset="0"/>
              </a:rPr>
              <a:t>标题文字添加</a:t>
            </a:r>
          </a:p>
        </p:txBody>
      </p:sp>
      <p:sp>
        <p:nvSpPr>
          <p:cNvPr id="42" name="文本占位符 41">
            <a:extLst>
              <a:ext uri="{FF2B5EF4-FFF2-40B4-BE49-F238E27FC236}">
                <a16:creationId xmlns:a16="http://schemas.microsoft.com/office/drawing/2014/main" id="{338EDB58-4FE6-45CF-89CD-5101B4FD928B}"/>
              </a:ext>
            </a:extLst>
          </p:cNvPr>
          <p:cNvSpPr>
            <a:spLocks noGrp="1"/>
          </p:cNvSpPr>
          <p:nvPr>
            <p:ph type="body" sz="quarter" idx="14"/>
          </p:nvPr>
        </p:nvSpPr>
        <p:spPr/>
        <p:txBody>
          <a:bodyPr/>
          <a:lstStyle/>
          <a:p>
            <a:r>
              <a:rPr lang="zh-CN" altLang="en-US" dirty="0">
                <a:sym typeface="Arial" panose="020B0604020202020204" pitchFamily="34" charset="0"/>
              </a:rPr>
              <a:t>标题文字添加</a:t>
            </a:r>
          </a:p>
        </p:txBody>
      </p:sp>
    </p:spTree>
    <p:extLst>
      <p:ext uri="{BB962C8B-B14F-4D97-AF65-F5344CB8AC3E}">
        <p14:creationId xmlns:p14="http://schemas.microsoft.com/office/powerpoint/2010/main" val="292665285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图片 68">
            <a:extLst>
              <a:ext uri="{FF2B5EF4-FFF2-40B4-BE49-F238E27FC236}">
                <a16:creationId xmlns:a16="http://schemas.microsoft.com/office/drawing/2014/main" id="{5A5F41A4-7CAF-4EBA-9F0C-E43309D10D37}"/>
              </a:ext>
            </a:extLst>
          </p:cNvPr>
          <p:cNvPicPr>
            <a:picLocks noChangeAspect="1"/>
          </p:cNvPicPr>
          <p:nvPr/>
        </p:nvPicPr>
        <p:blipFill>
          <a:blip r:embed="rId3"/>
          <a:stretch>
            <a:fillRect/>
          </a:stretch>
        </p:blipFill>
        <p:spPr>
          <a:xfrm>
            <a:off x="0" y="0"/>
            <a:ext cx="12192000" cy="6858000"/>
          </a:xfrm>
          <a:prstGeom prst="rect">
            <a:avLst/>
          </a:prstGeom>
        </p:spPr>
      </p:pic>
      <p:sp>
        <p:nvSpPr>
          <p:cNvPr id="23" name="文本框 22">
            <a:extLst>
              <a:ext uri="{FF2B5EF4-FFF2-40B4-BE49-F238E27FC236}">
                <a16:creationId xmlns:a16="http://schemas.microsoft.com/office/drawing/2014/main" id="{031CFFFE-B551-4C91-A481-3961C7CAE9DE}"/>
              </a:ext>
            </a:extLst>
          </p:cNvPr>
          <p:cNvSpPr txBox="1"/>
          <p:nvPr/>
        </p:nvSpPr>
        <p:spPr>
          <a:xfrm>
            <a:off x="1545157" y="1940541"/>
            <a:ext cx="244904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150" normalizeH="0" baseline="0" noProof="0" dirty="0">
                <a:ln>
                  <a:noFill/>
                </a:ln>
                <a:solidFill>
                  <a:srgbClr val="595959"/>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PART 01</a:t>
            </a:r>
            <a:endParaRPr kumimoji="0" lang="zh-CN" altLang="en-US" sz="3600" b="0" i="0" u="none" strike="noStrike" kern="1200" cap="none" spc="150" normalizeH="0" baseline="0" noProof="0" dirty="0">
              <a:ln>
                <a:noFill/>
              </a:ln>
              <a:solidFill>
                <a:srgbClr val="595959"/>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文本框 23">
            <a:extLst>
              <a:ext uri="{FF2B5EF4-FFF2-40B4-BE49-F238E27FC236}">
                <a16:creationId xmlns:a16="http://schemas.microsoft.com/office/drawing/2014/main" id="{C89BF589-2CE8-418B-90AB-D96CF02D75C6}"/>
              </a:ext>
            </a:extLst>
          </p:cNvPr>
          <p:cNvSpPr txBox="1"/>
          <p:nvPr/>
        </p:nvSpPr>
        <p:spPr>
          <a:xfrm>
            <a:off x="1514931" y="2961840"/>
            <a:ext cx="3161242" cy="92333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5400" b="1" i="0" u="none" strike="noStrike" kern="1200" cap="none" spc="3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研究背景</a:t>
            </a:r>
          </a:p>
        </p:txBody>
      </p:sp>
      <p:grpSp>
        <p:nvGrpSpPr>
          <p:cNvPr id="8" name="组合 7">
            <a:extLst>
              <a:ext uri="{FF2B5EF4-FFF2-40B4-BE49-F238E27FC236}">
                <a16:creationId xmlns:a16="http://schemas.microsoft.com/office/drawing/2014/main" id="{18E43A5F-7896-4E7A-8535-4C41972BD98C}"/>
              </a:ext>
            </a:extLst>
          </p:cNvPr>
          <p:cNvGrpSpPr/>
          <p:nvPr/>
        </p:nvGrpSpPr>
        <p:grpSpPr>
          <a:xfrm>
            <a:off x="9908728" y="457198"/>
            <a:ext cx="1689105" cy="497002"/>
            <a:chOff x="4774665" y="527202"/>
            <a:chExt cx="2642671" cy="777580"/>
          </a:xfrm>
          <a:solidFill>
            <a:srgbClr val="9A0001"/>
          </a:solidFill>
        </p:grpSpPr>
        <p:grpSp>
          <p:nvGrpSpPr>
            <p:cNvPr id="9" name="组合 8">
              <a:extLst>
                <a:ext uri="{FF2B5EF4-FFF2-40B4-BE49-F238E27FC236}">
                  <a16:creationId xmlns:a16="http://schemas.microsoft.com/office/drawing/2014/main" id="{0D75BEF3-1E86-43C1-9795-9558FE2422F9}"/>
                </a:ext>
              </a:extLst>
            </p:cNvPr>
            <p:cNvGrpSpPr/>
            <p:nvPr/>
          </p:nvGrpSpPr>
          <p:grpSpPr>
            <a:xfrm>
              <a:off x="5680139" y="1151206"/>
              <a:ext cx="1733210" cy="127574"/>
              <a:chOff x="4616246" y="3878362"/>
              <a:chExt cx="5571416" cy="410087"/>
            </a:xfrm>
            <a:grpFill/>
          </p:grpSpPr>
          <p:sp>
            <p:nvSpPr>
              <p:cNvPr id="53" name="Freeform 17">
                <a:extLst>
                  <a:ext uri="{FF2B5EF4-FFF2-40B4-BE49-F238E27FC236}">
                    <a16:creationId xmlns:a16="http://schemas.microsoft.com/office/drawing/2014/main" id="{F72A68BC-1A02-43F4-AEA7-1567761BF54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18">
                <a:extLst>
                  <a:ext uri="{FF2B5EF4-FFF2-40B4-BE49-F238E27FC236}">
                    <a16:creationId xmlns:a16="http://schemas.microsoft.com/office/drawing/2014/main" id="{958EFADE-ADE5-495A-A57C-70E8B1E400CF}"/>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19">
                <a:extLst>
                  <a:ext uri="{FF2B5EF4-FFF2-40B4-BE49-F238E27FC236}">
                    <a16:creationId xmlns:a16="http://schemas.microsoft.com/office/drawing/2014/main" id="{429459E1-C3E4-43F6-9B10-D6154C474D1D}"/>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20">
                <a:extLst>
                  <a:ext uri="{FF2B5EF4-FFF2-40B4-BE49-F238E27FC236}">
                    <a16:creationId xmlns:a16="http://schemas.microsoft.com/office/drawing/2014/main" id="{7B922557-A341-43A9-9BAA-8EC4B23F7878}"/>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21">
                <a:extLst>
                  <a:ext uri="{FF2B5EF4-FFF2-40B4-BE49-F238E27FC236}">
                    <a16:creationId xmlns:a16="http://schemas.microsoft.com/office/drawing/2014/main" id="{F6552669-C119-45C7-8889-E15BAAB01906}"/>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22">
                <a:extLst>
                  <a:ext uri="{FF2B5EF4-FFF2-40B4-BE49-F238E27FC236}">
                    <a16:creationId xmlns:a16="http://schemas.microsoft.com/office/drawing/2014/main" id="{042EABF4-5FD5-4823-A2D5-8BE12DAA975D}"/>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23">
                <a:extLst>
                  <a:ext uri="{FF2B5EF4-FFF2-40B4-BE49-F238E27FC236}">
                    <a16:creationId xmlns:a16="http://schemas.microsoft.com/office/drawing/2014/main" id="{CFEC696A-E756-4B78-8380-BC4D2E5CA27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5">
                <a:extLst>
                  <a:ext uri="{FF2B5EF4-FFF2-40B4-BE49-F238E27FC236}">
                    <a16:creationId xmlns:a16="http://schemas.microsoft.com/office/drawing/2014/main" id="{F65AF728-36DD-4250-9939-B5B60A5100CF}"/>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7">
                <a:extLst>
                  <a:ext uri="{FF2B5EF4-FFF2-40B4-BE49-F238E27FC236}">
                    <a16:creationId xmlns:a16="http://schemas.microsoft.com/office/drawing/2014/main" id="{1B8C579F-E2C6-4257-BD75-244D30DF6C6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9">
                <a:extLst>
                  <a:ext uri="{FF2B5EF4-FFF2-40B4-BE49-F238E27FC236}">
                    <a16:creationId xmlns:a16="http://schemas.microsoft.com/office/drawing/2014/main" id="{362E7BED-555E-4672-91F0-3772EC8EC89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30">
                <a:extLst>
                  <a:ext uri="{FF2B5EF4-FFF2-40B4-BE49-F238E27FC236}">
                    <a16:creationId xmlns:a16="http://schemas.microsoft.com/office/drawing/2014/main" id="{D88A1308-DBCB-412E-AC8B-714CF83E2C2B}"/>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31">
                <a:extLst>
                  <a:ext uri="{FF2B5EF4-FFF2-40B4-BE49-F238E27FC236}">
                    <a16:creationId xmlns:a16="http://schemas.microsoft.com/office/drawing/2014/main" id="{8586398E-F0C8-43FF-B12B-6AD7DA91CE6C}"/>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32">
                <a:extLst>
                  <a:ext uri="{FF2B5EF4-FFF2-40B4-BE49-F238E27FC236}">
                    <a16:creationId xmlns:a16="http://schemas.microsoft.com/office/drawing/2014/main" id="{97F3FC30-61BF-403B-B2A0-11D442043983}"/>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33">
                <a:extLst>
                  <a:ext uri="{FF2B5EF4-FFF2-40B4-BE49-F238E27FC236}">
                    <a16:creationId xmlns:a16="http://schemas.microsoft.com/office/drawing/2014/main" id="{A82142A1-935B-44CA-8557-39E4786A82B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4">
                <a:extLst>
                  <a:ext uri="{FF2B5EF4-FFF2-40B4-BE49-F238E27FC236}">
                    <a16:creationId xmlns:a16="http://schemas.microsoft.com/office/drawing/2014/main" id="{5CE41EC3-0A0D-46FE-8800-358C28A6C107}"/>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5">
                <a:extLst>
                  <a:ext uri="{FF2B5EF4-FFF2-40B4-BE49-F238E27FC236}">
                    <a16:creationId xmlns:a16="http://schemas.microsoft.com/office/drawing/2014/main" id="{FF660265-D69E-4C14-8DAE-474D332E5BE7}"/>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0" name="组合 9">
              <a:extLst>
                <a:ext uri="{FF2B5EF4-FFF2-40B4-BE49-F238E27FC236}">
                  <a16:creationId xmlns:a16="http://schemas.microsoft.com/office/drawing/2014/main" id="{7B9D011C-BB2E-435E-8CFC-8F7B37D67FD7}"/>
                </a:ext>
              </a:extLst>
            </p:cNvPr>
            <p:cNvGrpSpPr/>
            <p:nvPr/>
          </p:nvGrpSpPr>
          <p:grpSpPr>
            <a:xfrm>
              <a:off x="5677149" y="582107"/>
              <a:ext cx="1740187" cy="497339"/>
              <a:chOff x="4606634" y="2048989"/>
              <a:chExt cx="5593843" cy="1598699"/>
            </a:xfrm>
            <a:grpFill/>
          </p:grpSpPr>
          <p:sp>
            <p:nvSpPr>
              <p:cNvPr id="41" name="Freeform 9">
                <a:extLst>
                  <a:ext uri="{FF2B5EF4-FFF2-40B4-BE49-F238E27FC236}">
                    <a16:creationId xmlns:a16="http://schemas.microsoft.com/office/drawing/2014/main" id="{B569EF18-2982-47A9-A7CA-E8045BA2E566}"/>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10">
                <a:extLst>
                  <a:ext uri="{FF2B5EF4-FFF2-40B4-BE49-F238E27FC236}">
                    <a16:creationId xmlns:a16="http://schemas.microsoft.com/office/drawing/2014/main" id="{F35B614A-6412-4F1A-8C1E-0A6D2434574D}"/>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11">
                <a:extLst>
                  <a:ext uri="{FF2B5EF4-FFF2-40B4-BE49-F238E27FC236}">
                    <a16:creationId xmlns:a16="http://schemas.microsoft.com/office/drawing/2014/main" id="{C02EBC3A-E3C2-4F6D-A0BA-B92268860FF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12">
                <a:extLst>
                  <a:ext uri="{FF2B5EF4-FFF2-40B4-BE49-F238E27FC236}">
                    <a16:creationId xmlns:a16="http://schemas.microsoft.com/office/drawing/2014/main" id="{7FFD34FB-F660-47EB-BF1C-336853E54853}"/>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13">
                <a:extLst>
                  <a:ext uri="{FF2B5EF4-FFF2-40B4-BE49-F238E27FC236}">
                    <a16:creationId xmlns:a16="http://schemas.microsoft.com/office/drawing/2014/main" id="{E09D05C3-AF8E-4D48-BC84-C1B36AFE9E2C}"/>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4">
                <a:extLst>
                  <a:ext uri="{FF2B5EF4-FFF2-40B4-BE49-F238E27FC236}">
                    <a16:creationId xmlns:a16="http://schemas.microsoft.com/office/drawing/2014/main" id="{EC942E72-CDDF-47AE-A4AC-3BEFCCB0842B}"/>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5">
                <a:extLst>
                  <a:ext uri="{FF2B5EF4-FFF2-40B4-BE49-F238E27FC236}">
                    <a16:creationId xmlns:a16="http://schemas.microsoft.com/office/drawing/2014/main" id="{566F96D4-870F-42E9-A601-A078372541A6}"/>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6">
                <a:extLst>
                  <a:ext uri="{FF2B5EF4-FFF2-40B4-BE49-F238E27FC236}">
                    <a16:creationId xmlns:a16="http://schemas.microsoft.com/office/drawing/2014/main" id="{B6A0629A-EA91-4FF1-89DE-2246CD1F4107}"/>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24">
                <a:extLst>
                  <a:ext uri="{FF2B5EF4-FFF2-40B4-BE49-F238E27FC236}">
                    <a16:creationId xmlns:a16="http://schemas.microsoft.com/office/drawing/2014/main" id="{F951B2AE-A391-4ADF-9333-B24EE6F79EC4}"/>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26">
                <a:extLst>
                  <a:ext uri="{FF2B5EF4-FFF2-40B4-BE49-F238E27FC236}">
                    <a16:creationId xmlns:a16="http://schemas.microsoft.com/office/drawing/2014/main" id="{39C855A7-869C-43DD-AA04-9CF536FE4B41}"/>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28">
                <a:extLst>
                  <a:ext uri="{FF2B5EF4-FFF2-40B4-BE49-F238E27FC236}">
                    <a16:creationId xmlns:a16="http://schemas.microsoft.com/office/drawing/2014/main" id="{BBC87B93-26E2-423F-9940-32A02487B4D1}"/>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36">
                <a:extLst>
                  <a:ext uri="{FF2B5EF4-FFF2-40B4-BE49-F238E27FC236}">
                    <a16:creationId xmlns:a16="http://schemas.microsoft.com/office/drawing/2014/main" id="{4F1B4E19-F798-4D05-9467-690831EF4FD7}"/>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1" name="组合 10">
              <a:extLst>
                <a:ext uri="{FF2B5EF4-FFF2-40B4-BE49-F238E27FC236}">
                  <a16:creationId xmlns:a16="http://schemas.microsoft.com/office/drawing/2014/main" id="{E309D4C0-7EAD-4D49-9C2E-5C0EC9CDB333}"/>
                </a:ext>
              </a:extLst>
            </p:cNvPr>
            <p:cNvGrpSpPr/>
            <p:nvPr/>
          </p:nvGrpSpPr>
          <p:grpSpPr>
            <a:xfrm>
              <a:off x="4774665" y="527202"/>
              <a:ext cx="779396" cy="777580"/>
              <a:chOff x="2105799" y="20055838"/>
              <a:chExt cx="6748090" cy="6732363"/>
            </a:xfrm>
            <a:grpFill/>
          </p:grpSpPr>
          <p:sp>
            <p:nvSpPr>
              <p:cNvPr id="12" name="Freeform 8">
                <a:extLst>
                  <a:ext uri="{FF2B5EF4-FFF2-40B4-BE49-F238E27FC236}">
                    <a16:creationId xmlns:a16="http://schemas.microsoft.com/office/drawing/2014/main" id="{B14AFCB7-FA92-4CC7-9960-100B39F4EC9E}"/>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Freeform 42">
                <a:extLst>
                  <a:ext uri="{FF2B5EF4-FFF2-40B4-BE49-F238E27FC236}">
                    <a16:creationId xmlns:a16="http://schemas.microsoft.com/office/drawing/2014/main" id="{ABFA2F23-9EEE-416E-8CE4-6480D5D84DCB}"/>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Freeform 43">
                <a:extLst>
                  <a:ext uri="{FF2B5EF4-FFF2-40B4-BE49-F238E27FC236}">
                    <a16:creationId xmlns:a16="http://schemas.microsoft.com/office/drawing/2014/main" id="{59905DA2-C564-401D-BB3C-BCADEAF86F79}"/>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Freeform 44">
                <a:extLst>
                  <a:ext uri="{FF2B5EF4-FFF2-40B4-BE49-F238E27FC236}">
                    <a16:creationId xmlns:a16="http://schemas.microsoft.com/office/drawing/2014/main" id="{3DED79E0-5F1C-4A8A-9EC3-6B8865C42CA5}"/>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45">
                <a:extLst>
                  <a:ext uri="{FF2B5EF4-FFF2-40B4-BE49-F238E27FC236}">
                    <a16:creationId xmlns:a16="http://schemas.microsoft.com/office/drawing/2014/main" id="{082F9CBF-8FCF-48A7-94AB-B1D9803FBA7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6">
                <a:extLst>
                  <a:ext uri="{FF2B5EF4-FFF2-40B4-BE49-F238E27FC236}">
                    <a16:creationId xmlns:a16="http://schemas.microsoft.com/office/drawing/2014/main" id="{8C73118C-6384-4B23-B518-0B789401C84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7">
                <a:extLst>
                  <a:ext uri="{FF2B5EF4-FFF2-40B4-BE49-F238E27FC236}">
                    <a16:creationId xmlns:a16="http://schemas.microsoft.com/office/drawing/2014/main" id="{4EF9D537-1365-4453-B8E2-2FBC585DA89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8">
                <a:extLst>
                  <a:ext uri="{FF2B5EF4-FFF2-40B4-BE49-F238E27FC236}">
                    <a16:creationId xmlns:a16="http://schemas.microsoft.com/office/drawing/2014/main" id="{2BCEF9BA-5430-40C4-9D83-78CE3A4AA8F7}"/>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9">
                <a:extLst>
                  <a:ext uri="{FF2B5EF4-FFF2-40B4-BE49-F238E27FC236}">
                    <a16:creationId xmlns:a16="http://schemas.microsoft.com/office/drawing/2014/main" id="{D5B3CA08-DA8A-42ED-8710-F5944D85C83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50">
                <a:extLst>
                  <a:ext uri="{FF2B5EF4-FFF2-40B4-BE49-F238E27FC236}">
                    <a16:creationId xmlns:a16="http://schemas.microsoft.com/office/drawing/2014/main" id="{B315F1C0-4769-4896-9BAD-B249BBDFED6F}"/>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8000EF92-BC4C-4EEA-A26B-472BF46A555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B60B0193-DB4F-41A8-B4BC-7192B6DA8D2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3760C39C-92D3-428B-A76D-5D144C2A9D03}"/>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4">
                <a:extLst>
                  <a:ext uri="{FF2B5EF4-FFF2-40B4-BE49-F238E27FC236}">
                    <a16:creationId xmlns:a16="http://schemas.microsoft.com/office/drawing/2014/main" id="{AA3F781A-E4E5-49F7-9072-D3DB6E1F4C72}"/>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5">
                <a:extLst>
                  <a:ext uri="{FF2B5EF4-FFF2-40B4-BE49-F238E27FC236}">
                    <a16:creationId xmlns:a16="http://schemas.microsoft.com/office/drawing/2014/main" id="{B1A7CCED-1936-4BDE-A749-9E8AEFA2A2CB}"/>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6">
                <a:extLst>
                  <a:ext uri="{FF2B5EF4-FFF2-40B4-BE49-F238E27FC236}">
                    <a16:creationId xmlns:a16="http://schemas.microsoft.com/office/drawing/2014/main" id="{DB3D9C23-95A2-4BC7-B1DE-D2C10C8CEF25}"/>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7">
                <a:extLst>
                  <a:ext uri="{FF2B5EF4-FFF2-40B4-BE49-F238E27FC236}">
                    <a16:creationId xmlns:a16="http://schemas.microsoft.com/office/drawing/2014/main" id="{A311B116-4671-44FE-90B7-FFA8723E5CB6}"/>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58">
                <a:extLst>
                  <a:ext uri="{FF2B5EF4-FFF2-40B4-BE49-F238E27FC236}">
                    <a16:creationId xmlns:a16="http://schemas.microsoft.com/office/drawing/2014/main" id="{C85B71DA-0032-4E0A-AE29-248B62EC7399}"/>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59">
                <a:extLst>
                  <a:ext uri="{FF2B5EF4-FFF2-40B4-BE49-F238E27FC236}">
                    <a16:creationId xmlns:a16="http://schemas.microsoft.com/office/drawing/2014/main" id="{D227E631-A54F-4C17-ABA0-ACBE943D775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Freeform 60">
                <a:extLst>
                  <a:ext uri="{FF2B5EF4-FFF2-40B4-BE49-F238E27FC236}">
                    <a16:creationId xmlns:a16="http://schemas.microsoft.com/office/drawing/2014/main" id="{76705444-03A9-419B-96FF-15ADD6C93E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Freeform 61">
                <a:extLst>
                  <a:ext uri="{FF2B5EF4-FFF2-40B4-BE49-F238E27FC236}">
                    <a16:creationId xmlns:a16="http://schemas.microsoft.com/office/drawing/2014/main" id="{31EED31B-7C8B-436C-947C-8C90C6BE5A8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2">
                <a:extLst>
                  <a:ext uri="{FF2B5EF4-FFF2-40B4-BE49-F238E27FC236}">
                    <a16:creationId xmlns:a16="http://schemas.microsoft.com/office/drawing/2014/main" id="{33AD6C8D-5D1A-4A45-8FE0-D6F6DC1DA344}"/>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Freeform 71">
                <a:extLst>
                  <a:ext uri="{FF2B5EF4-FFF2-40B4-BE49-F238E27FC236}">
                    <a16:creationId xmlns:a16="http://schemas.microsoft.com/office/drawing/2014/main" id="{1CF60749-8B36-4783-B0C4-0480E9A2B79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0" name="矩形 69">
            <a:extLst>
              <a:ext uri="{FF2B5EF4-FFF2-40B4-BE49-F238E27FC236}">
                <a16:creationId xmlns:a16="http://schemas.microsoft.com/office/drawing/2014/main" id="{4965E5D9-C6A6-4365-8FA5-6BDD0D690472}"/>
              </a:ext>
            </a:extLst>
          </p:cNvPr>
          <p:cNvSpPr/>
          <p:nvPr/>
        </p:nvSpPr>
        <p:spPr>
          <a:xfrm>
            <a:off x="1633339" y="2779909"/>
            <a:ext cx="665278" cy="45720"/>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矩形 71">
            <a:extLst>
              <a:ext uri="{FF2B5EF4-FFF2-40B4-BE49-F238E27FC236}">
                <a16:creationId xmlns:a16="http://schemas.microsoft.com/office/drawing/2014/main" id="{2C5A563E-95A7-46F5-965A-9C712E07AFF0}"/>
              </a:ext>
            </a:extLst>
          </p:cNvPr>
          <p:cNvSpPr/>
          <p:nvPr/>
        </p:nvSpPr>
        <p:spPr>
          <a:xfrm>
            <a:off x="1514931" y="3910893"/>
            <a:ext cx="5065277" cy="523220"/>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Background Information</a:t>
            </a:r>
            <a:endParaRPr kumimoji="0" lang="zh-CN" altLang="en-US" sz="28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6176466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 name="图片 65">
            <a:extLst>
              <a:ext uri="{FF2B5EF4-FFF2-40B4-BE49-F238E27FC236}">
                <a16:creationId xmlns:a16="http://schemas.microsoft.com/office/drawing/2014/main" id="{DF916D8F-0842-4E05-92DF-6B2DC97A2544}"/>
              </a:ext>
            </a:extLst>
          </p:cNvPr>
          <p:cNvPicPr>
            <a:picLocks noChangeAspect="1"/>
          </p:cNvPicPr>
          <p:nvPr/>
        </p:nvPicPr>
        <p:blipFill>
          <a:blip r:embed="rId3"/>
          <a:stretch>
            <a:fillRect/>
          </a:stretch>
        </p:blipFill>
        <p:spPr>
          <a:xfrm>
            <a:off x="0" y="0"/>
            <a:ext cx="12192000" cy="6858000"/>
          </a:xfrm>
          <a:prstGeom prst="rect">
            <a:avLst/>
          </a:prstGeom>
        </p:spPr>
      </p:pic>
      <p:sp>
        <p:nvSpPr>
          <p:cNvPr id="3" name="矩形 2">
            <a:extLst>
              <a:ext uri="{FF2B5EF4-FFF2-40B4-BE49-F238E27FC236}">
                <a16:creationId xmlns:a16="http://schemas.microsoft.com/office/drawing/2014/main" id="{CAA8EC84-4626-485A-A4CF-371659B4931F}"/>
              </a:ext>
            </a:extLst>
          </p:cNvPr>
          <p:cNvSpPr/>
          <p:nvPr/>
        </p:nvSpPr>
        <p:spPr>
          <a:xfrm>
            <a:off x="1454149" y="3540926"/>
            <a:ext cx="9347200" cy="497957"/>
          </a:xfrm>
          <a:prstGeom prst="rect">
            <a:avLst/>
          </a:prstGeom>
          <a:effectLst>
            <a:outerShdw blurRad="63500" sx="102000" sy="102000" algn="ctr" rotWithShape="0">
              <a:prstClr val="black">
                <a:alpha val="40000"/>
              </a:prstClr>
            </a:outerShdw>
          </a:effectLst>
        </p:spPr>
        <p:txBody>
          <a:bodyPr wrap="square">
            <a:spAutoFit/>
          </a:bodyPr>
          <a:lstStyle/>
          <a:p>
            <a:pPr marL="0" marR="0" lvl="0" indent="0" algn="dist" defTabSz="914400" rtl="0" eaLnBrk="1" fontAlgn="auto" latinLnBrk="0" hangingPunct="1">
              <a:lnSpc>
                <a:spcPct val="120000"/>
              </a:lnSpc>
              <a:spcBef>
                <a:spcPts val="0"/>
              </a:spcBef>
              <a:spcAft>
                <a:spcPts val="0"/>
              </a:spcAft>
              <a:buClrTx/>
              <a:buSzTx/>
              <a:buFontTx/>
              <a:buNone/>
              <a:tabLst/>
              <a:defRPr/>
            </a:pPr>
            <a:r>
              <a:rPr lang="zh-CN" altLang="en-US" sz="2400" spc="300" dirty="0">
                <a:solidFill>
                  <a:prstClr val="white">
                    <a:lumMod val="50000"/>
                  </a:prstClr>
                </a:solidFill>
                <a:latin typeface="Arial" panose="020B0604020202020204" pitchFamily="34" charset="0"/>
                <a:ea typeface="Microsoft YaHei" panose="020B0503020204020204" pitchFamily="34" charset="-122"/>
                <a:cs typeface="+mn-ea"/>
                <a:sym typeface="Arial" panose="020B0604020202020204" pitchFamily="34" charset="0"/>
              </a:rPr>
              <a:t>请在此输入你的答辩题目或论文题目</a:t>
            </a:r>
            <a:endParaRPr kumimoji="0" lang="zh-CN" altLang="en-US" sz="2400" b="0" i="0" u="none" strike="noStrike" kern="1200" cap="none" spc="30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5" name="组合 4">
            <a:extLst>
              <a:ext uri="{FF2B5EF4-FFF2-40B4-BE49-F238E27FC236}">
                <a16:creationId xmlns:a16="http://schemas.microsoft.com/office/drawing/2014/main" id="{C4194033-9A36-4C73-85F8-97E35CF266F1}"/>
              </a:ext>
            </a:extLst>
          </p:cNvPr>
          <p:cNvGrpSpPr/>
          <p:nvPr/>
        </p:nvGrpSpPr>
        <p:grpSpPr>
          <a:xfrm>
            <a:off x="5583428" y="1571543"/>
            <a:ext cx="2136277" cy="157242"/>
            <a:chOff x="4616246" y="3878362"/>
            <a:chExt cx="5571416" cy="410087"/>
          </a:xfrm>
          <a:solidFill>
            <a:schemeClr val="tx1">
              <a:alpha val="80000"/>
            </a:schemeClr>
          </a:solidFill>
        </p:grpSpPr>
        <p:sp>
          <p:nvSpPr>
            <p:cNvPr id="43" name="Freeform 17">
              <a:extLst>
                <a:ext uri="{FF2B5EF4-FFF2-40B4-BE49-F238E27FC236}">
                  <a16:creationId xmlns:a16="http://schemas.microsoft.com/office/drawing/2014/main" id="{DA5C1EA5-B5AA-498D-8F34-95332EF38560}"/>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18">
              <a:extLst>
                <a:ext uri="{FF2B5EF4-FFF2-40B4-BE49-F238E27FC236}">
                  <a16:creationId xmlns:a16="http://schemas.microsoft.com/office/drawing/2014/main" id="{FAD1EEAB-36E9-4994-B25D-E18ABBF69C12}"/>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19">
              <a:extLst>
                <a:ext uri="{FF2B5EF4-FFF2-40B4-BE49-F238E27FC236}">
                  <a16:creationId xmlns:a16="http://schemas.microsoft.com/office/drawing/2014/main" id="{9744CF76-94B6-48C9-B02F-9F5EBB00954A}"/>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20">
              <a:extLst>
                <a:ext uri="{FF2B5EF4-FFF2-40B4-BE49-F238E27FC236}">
                  <a16:creationId xmlns:a16="http://schemas.microsoft.com/office/drawing/2014/main" id="{0AAEC615-4031-41EE-A15A-2D4F49EE6EEB}"/>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21">
              <a:extLst>
                <a:ext uri="{FF2B5EF4-FFF2-40B4-BE49-F238E27FC236}">
                  <a16:creationId xmlns:a16="http://schemas.microsoft.com/office/drawing/2014/main" id="{00768545-B878-45AB-A2F8-7B2110C5828A}"/>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22">
              <a:extLst>
                <a:ext uri="{FF2B5EF4-FFF2-40B4-BE49-F238E27FC236}">
                  <a16:creationId xmlns:a16="http://schemas.microsoft.com/office/drawing/2014/main" id="{AA19A476-67CE-4DFB-846D-D0EBAF05FE70}"/>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23">
              <a:extLst>
                <a:ext uri="{FF2B5EF4-FFF2-40B4-BE49-F238E27FC236}">
                  <a16:creationId xmlns:a16="http://schemas.microsoft.com/office/drawing/2014/main" id="{24B8ACCD-F635-4671-9DB3-1F2D915238C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25">
              <a:extLst>
                <a:ext uri="{FF2B5EF4-FFF2-40B4-BE49-F238E27FC236}">
                  <a16:creationId xmlns:a16="http://schemas.microsoft.com/office/drawing/2014/main" id="{219D5949-67FA-4D0B-9384-FF4E4E512F85}"/>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27">
              <a:extLst>
                <a:ext uri="{FF2B5EF4-FFF2-40B4-BE49-F238E27FC236}">
                  <a16:creationId xmlns:a16="http://schemas.microsoft.com/office/drawing/2014/main" id="{0BBBD36C-1869-4BBE-A6E5-6A1136E37345}"/>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29">
              <a:extLst>
                <a:ext uri="{FF2B5EF4-FFF2-40B4-BE49-F238E27FC236}">
                  <a16:creationId xmlns:a16="http://schemas.microsoft.com/office/drawing/2014/main" id="{92ADD94D-616A-4613-8518-EC1A420D279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30">
              <a:extLst>
                <a:ext uri="{FF2B5EF4-FFF2-40B4-BE49-F238E27FC236}">
                  <a16:creationId xmlns:a16="http://schemas.microsoft.com/office/drawing/2014/main" id="{18BAE089-7567-4752-8B75-019A6534FC95}"/>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31">
              <a:extLst>
                <a:ext uri="{FF2B5EF4-FFF2-40B4-BE49-F238E27FC236}">
                  <a16:creationId xmlns:a16="http://schemas.microsoft.com/office/drawing/2014/main" id="{822061CB-30B0-4D0E-8D1E-A575B06CB75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32">
              <a:extLst>
                <a:ext uri="{FF2B5EF4-FFF2-40B4-BE49-F238E27FC236}">
                  <a16:creationId xmlns:a16="http://schemas.microsoft.com/office/drawing/2014/main" id="{6923FED1-5189-469B-8789-1697E945C6B1}"/>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3">
              <a:extLst>
                <a:ext uri="{FF2B5EF4-FFF2-40B4-BE49-F238E27FC236}">
                  <a16:creationId xmlns:a16="http://schemas.microsoft.com/office/drawing/2014/main" id="{F6DD07CE-4ABC-44C7-BF3F-CD3D37A2B7FE}"/>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34">
              <a:extLst>
                <a:ext uri="{FF2B5EF4-FFF2-40B4-BE49-F238E27FC236}">
                  <a16:creationId xmlns:a16="http://schemas.microsoft.com/office/drawing/2014/main" id="{AEE65BB8-A644-4C27-B024-C2296A554B45}"/>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35">
              <a:extLst>
                <a:ext uri="{FF2B5EF4-FFF2-40B4-BE49-F238E27FC236}">
                  <a16:creationId xmlns:a16="http://schemas.microsoft.com/office/drawing/2014/main" id="{3D7EBE0D-85C7-4DCC-913E-4ED607522666}"/>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6" name="组合 5">
            <a:extLst>
              <a:ext uri="{FF2B5EF4-FFF2-40B4-BE49-F238E27FC236}">
                <a16:creationId xmlns:a16="http://schemas.microsoft.com/office/drawing/2014/main" id="{C7AA8700-5B8D-4AA7-9872-A06CF5653B86}"/>
              </a:ext>
            </a:extLst>
          </p:cNvPr>
          <p:cNvGrpSpPr/>
          <p:nvPr/>
        </p:nvGrpSpPr>
        <p:grpSpPr>
          <a:xfrm>
            <a:off x="5579742" y="870097"/>
            <a:ext cx="2144877" cy="612998"/>
            <a:chOff x="4606634" y="2048989"/>
            <a:chExt cx="5593843" cy="1598699"/>
          </a:xfrm>
          <a:solidFill>
            <a:schemeClr val="accent1">
              <a:alpha val="80000"/>
            </a:schemeClr>
          </a:solidFill>
        </p:grpSpPr>
        <p:sp>
          <p:nvSpPr>
            <p:cNvPr id="31" name="Freeform 9">
              <a:extLst>
                <a:ext uri="{FF2B5EF4-FFF2-40B4-BE49-F238E27FC236}">
                  <a16:creationId xmlns:a16="http://schemas.microsoft.com/office/drawing/2014/main" id="{4EC60C54-2ACB-4594-9B0F-BA0BC9EBE7D6}"/>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10">
              <a:extLst>
                <a:ext uri="{FF2B5EF4-FFF2-40B4-BE49-F238E27FC236}">
                  <a16:creationId xmlns:a16="http://schemas.microsoft.com/office/drawing/2014/main" id="{DC988CB2-8743-4FB7-B54A-3A86A11A880E}"/>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11">
              <a:extLst>
                <a:ext uri="{FF2B5EF4-FFF2-40B4-BE49-F238E27FC236}">
                  <a16:creationId xmlns:a16="http://schemas.microsoft.com/office/drawing/2014/main" id="{889040D2-5CF3-4FAA-9695-83111FF94392}"/>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12">
              <a:extLst>
                <a:ext uri="{FF2B5EF4-FFF2-40B4-BE49-F238E27FC236}">
                  <a16:creationId xmlns:a16="http://schemas.microsoft.com/office/drawing/2014/main" id="{B48C6CCD-8AA7-406E-B3F6-785411A15156}"/>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13">
              <a:extLst>
                <a:ext uri="{FF2B5EF4-FFF2-40B4-BE49-F238E27FC236}">
                  <a16:creationId xmlns:a16="http://schemas.microsoft.com/office/drawing/2014/main" id="{F76154F9-D384-487D-9BD1-B0AB37319A9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14">
              <a:extLst>
                <a:ext uri="{FF2B5EF4-FFF2-40B4-BE49-F238E27FC236}">
                  <a16:creationId xmlns:a16="http://schemas.microsoft.com/office/drawing/2014/main" id="{F45ECD20-DD2B-4344-9A91-A2CBD24031B3}"/>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Freeform 15">
              <a:extLst>
                <a:ext uri="{FF2B5EF4-FFF2-40B4-BE49-F238E27FC236}">
                  <a16:creationId xmlns:a16="http://schemas.microsoft.com/office/drawing/2014/main" id="{FC6DD822-26AD-43D8-B973-318912D1EE9A}"/>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Freeform 16">
              <a:extLst>
                <a:ext uri="{FF2B5EF4-FFF2-40B4-BE49-F238E27FC236}">
                  <a16:creationId xmlns:a16="http://schemas.microsoft.com/office/drawing/2014/main" id="{44411894-863A-448C-BD68-12EE3D37FADB}"/>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24">
              <a:extLst>
                <a:ext uri="{FF2B5EF4-FFF2-40B4-BE49-F238E27FC236}">
                  <a16:creationId xmlns:a16="http://schemas.microsoft.com/office/drawing/2014/main" id="{D2C4D96E-458A-4F7A-B191-36E481A856E0}"/>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Freeform 26">
              <a:extLst>
                <a:ext uri="{FF2B5EF4-FFF2-40B4-BE49-F238E27FC236}">
                  <a16:creationId xmlns:a16="http://schemas.microsoft.com/office/drawing/2014/main" id="{2AE7C8D3-7E88-4072-9F9D-E83DBAC49144}"/>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28">
              <a:extLst>
                <a:ext uri="{FF2B5EF4-FFF2-40B4-BE49-F238E27FC236}">
                  <a16:creationId xmlns:a16="http://schemas.microsoft.com/office/drawing/2014/main" id="{BD05F4F7-8B4F-4C75-B153-800BBD70E33C}"/>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36">
              <a:extLst>
                <a:ext uri="{FF2B5EF4-FFF2-40B4-BE49-F238E27FC236}">
                  <a16:creationId xmlns:a16="http://schemas.microsoft.com/office/drawing/2014/main" id="{7C14002C-8A0B-479E-B95D-CB3A89BA1D9F}"/>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7" name="组合 6">
            <a:extLst>
              <a:ext uri="{FF2B5EF4-FFF2-40B4-BE49-F238E27FC236}">
                <a16:creationId xmlns:a16="http://schemas.microsoft.com/office/drawing/2014/main" id="{018A7B19-922C-448A-9F8C-D939C02CCACD}"/>
              </a:ext>
            </a:extLst>
          </p:cNvPr>
          <p:cNvGrpSpPr/>
          <p:nvPr/>
        </p:nvGrpSpPr>
        <p:grpSpPr>
          <a:xfrm>
            <a:off x="4467381" y="802424"/>
            <a:ext cx="960649" cy="958410"/>
            <a:chOff x="2105799" y="20055838"/>
            <a:chExt cx="6748090" cy="6732363"/>
          </a:xfrm>
          <a:solidFill>
            <a:schemeClr val="accent1">
              <a:alpha val="80000"/>
            </a:schemeClr>
          </a:solidFill>
        </p:grpSpPr>
        <p:sp>
          <p:nvSpPr>
            <p:cNvPr id="8" name="Freeform 8">
              <a:extLst>
                <a:ext uri="{FF2B5EF4-FFF2-40B4-BE49-F238E27FC236}">
                  <a16:creationId xmlns:a16="http://schemas.microsoft.com/office/drawing/2014/main" id="{B29DD89C-171E-47CB-B798-7FF923931299}"/>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 name="Freeform 42">
              <a:extLst>
                <a:ext uri="{FF2B5EF4-FFF2-40B4-BE49-F238E27FC236}">
                  <a16:creationId xmlns:a16="http://schemas.microsoft.com/office/drawing/2014/main" id="{FBFAA6FF-A9C2-4F52-9816-1163F59CC02F}"/>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 name="Freeform 43">
              <a:extLst>
                <a:ext uri="{FF2B5EF4-FFF2-40B4-BE49-F238E27FC236}">
                  <a16:creationId xmlns:a16="http://schemas.microsoft.com/office/drawing/2014/main" id="{75EA6046-4733-4987-9E1B-CC0E5BAF6AF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 name="Freeform 44">
              <a:extLst>
                <a:ext uri="{FF2B5EF4-FFF2-40B4-BE49-F238E27FC236}">
                  <a16:creationId xmlns:a16="http://schemas.microsoft.com/office/drawing/2014/main" id="{FF8E399E-092F-4BA8-AC73-413DB1C95BE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Freeform 45">
              <a:extLst>
                <a:ext uri="{FF2B5EF4-FFF2-40B4-BE49-F238E27FC236}">
                  <a16:creationId xmlns:a16="http://schemas.microsoft.com/office/drawing/2014/main" id="{87F85528-5498-4D9B-8841-13E838540EC0}"/>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Freeform 46">
              <a:extLst>
                <a:ext uri="{FF2B5EF4-FFF2-40B4-BE49-F238E27FC236}">
                  <a16:creationId xmlns:a16="http://schemas.microsoft.com/office/drawing/2014/main" id="{9BFA7C8C-F069-4F98-9ECC-6251B221A484}"/>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Freeform 47">
              <a:extLst>
                <a:ext uri="{FF2B5EF4-FFF2-40B4-BE49-F238E27FC236}">
                  <a16:creationId xmlns:a16="http://schemas.microsoft.com/office/drawing/2014/main" id="{03F969F7-D08F-4C67-84E5-51B61236EAD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Freeform 48">
              <a:extLst>
                <a:ext uri="{FF2B5EF4-FFF2-40B4-BE49-F238E27FC236}">
                  <a16:creationId xmlns:a16="http://schemas.microsoft.com/office/drawing/2014/main" id="{EB4D1AE8-6901-43FD-86AC-4A723B7F77B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49">
              <a:extLst>
                <a:ext uri="{FF2B5EF4-FFF2-40B4-BE49-F238E27FC236}">
                  <a16:creationId xmlns:a16="http://schemas.microsoft.com/office/drawing/2014/main" id="{E1809F74-C7EB-46C4-9BE6-568EFDD2E8B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50">
              <a:extLst>
                <a:ext uri="{FF2B5EF4-FFF2-40B4-BE49-F238E27FC236}">
                  <a16:creationId xmlns:a16="http://schemas.microsoft.com/office/drawing/2014/main" id="{70421039-1F08-4BF4-98C3-911C1CED254A}"/>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51">
              <a:extLst>
                <a:ext uri="{FF2B5EF4-FFF2-40B4-BE49-F238E27FC236}">
                  <a16:creationId xmlns:a16="http://schemas.microsoft.com/office/drawing/2014/main" id="{050AB307-8FF2-49F1-8772-6D66C41423B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52">
              <a:extLst>
                <a:ext uri="{FF2B5EF4-FFF2-40B4-BE49-F238E27FC236}">
                  <a16:creationId xmlns:a16="http://schemas.microsoft.com/office/drawing/2014/main" id="{481CB47E-8A01-4B9D-8338-BE62F3B2FA6C}"/>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53">
              <a:extLst>
                <a:ext uri="{FF2B5EF4-FFF2-40B4-BE49-F238E27FC236}">
                  <a16:creationId xmlns:a16="http://schemas.microsoft.com/office/drawing/2014/main" id="{4B30BAB3-4D4D-4A70-B156-91C8BE88D913}"/>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54">
              <a:extLst>
                <a:ext uri="{FF2B5EF4-FFF2-40B4-BE49-F238E27FC236}">
                  <a16:creationId xmlns:a16="http://schemas.microsoft.com/office/drawing/2014/main" id="{FAE1862D-B7B9-4B05-A051-FAE9B81B85CE}"/>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55">
              <a:extLst>
                <a:ext uri="{FF2B5EF4-FFF2-40B4-BE49-F238E27FC236}">
                  <a16:creationId xmlns:a16="http://schemas.microsoft.com/office/drawing/2014/main" id="{D24732AA-63E3-4505-93EE-38AB44E542E5}"/>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56">
              <a:extLst>
                <a:ext uri="{FF2B5EF4-FFF2-40B4-BE49-F238E27FC236}">
                  <a16:creationId xmlns:a16="http://schemas.microsoft.com/office/drawing/2014/main" id="{B2D28877-9C8F-46E0-BAA4-20DD322994C2}"/>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57">
              <a:extLst>
                <a:ext uri="{FF2B5EF4-FFF2-40B4-BE49-F238E27FC236}">
                  <a16:creationId xmlns:a16="http://schemas.microsoft.com/office/drawing/2014/main" id="{9B9F42C5-5CA5-422A-A3FD-D37C763C86E8}"/>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8">
              <a:extLst>
                <a:ext uri="{FF2B5EF4-FFF2-40B4-BE49-F238E27FC236}">
                  <a16:creationId xmlns:a16="http://schemas.microsoft.com/office/drawing/2014/main" id="{C4F7A2FC-AB11-4BD8-BFC0-FF029E8CE62E}"/>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9">
              <a:extLst>
                <a:ext uri="{FF2B5EF4-FFF2-40B4-BE49-F238E27FC236}">
                  <a16:creationId xmlns:a16="http://schemas.microsoft.com/office/drawing/2014/main" id="{9AE049B8-13B3-4989-B332-387016041C6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60">
              <a:extLst>
                <a:ext uri="{FF2B5EF4-FFF2-40B4-BE49-F238E27FC236}">
                  <a16:creationId xmlns:a16="http://schemas.microsoft.com/office/drawing/2014/main" id="{F56BCE56-0B0C-493E-B92F-B426AF8682B8}"/>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61">
              <a:extLst>
                <a:ext uri="{FF2B5EF4-FFF2-40B4-BE49-F238E27FC236}">
                  <a16:creationId xmlns:a16="http://schemas.microsoft.com/office/drawing/2014/main" id="{92DEFE7D-585C-4611-BB97-D3E4D517832F}"/>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62">
              <a:extLst>
                <a:ext uri="{FF2B5EF4-FFF2-40B4-BE49-F238E27FC236}">
                  <a16:creationId xmlns:a16="http://schemas.microsoft.com/office/drawing/2014/main" id="{C93C7415-2C51-46D5-BD50-EE868B311A78}"/>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71">
              <a:extLst>
                <a:ext uri="{FF2B5EF4-FFF2-40B4-BE49-F238E27FC236}">
                  <a16:creationId xmlns:a16="http://schemas.microsoft.com/office/drawing/2014/main" id="{A42E64D6-D304-4078-A37F-348CF05E42E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59" name="组合 58">
            <a:extLst>
              <a:ext uri="{FF2B5EF4-FFF2-40B4-BE49-F238E27FC236}">
                <a16:creationId xmlns:a16="http://schemas.microsoft.com/office/drawing/2014/main" id="{6CAD8349-86F9-4C53-9C85-5E51BE7E6463}"/>
              </a:ext>
            </a:extLst>
          </p:cNvPr>
          <p:cNvGrpSpPr/>
          <p:nvPr/>
        </p:nvGrpSpPr>
        <p:grpSpPr>
          <a:xfrm>
            <a:off x="1992249" y="5686244"/>
            <a:ext cx="8207502" cy="369332"/>
            <a:chOff x="1373332" y="6373313"/>
            <a:chExt cx="9447861" cy="369332"/>
          </a:xfrm>
        </p:grpSpPr>
        <p:sp>
          <p:nvSpPr>
            <p:cNvPr id="60" name="文本框 59">
              <a:extLst>
                <a:ext uri="{FF2B5EF4-FFF2-40B4-BE49-F238E27FC236}">
                  <a16:creationId xmlns:a16="http://schemas.microsoft.com/office/drawing/2014/main" id="{9234101F-61B6-46F1-AD55-04C00369F217}"/>
                </a:ext>
              </a:extLst>
            </p:cNvPr>
            <p:cNvSpPr txBox="1"/>
            <p:nvPr/>
          </p:nvSpPr>
          <p:spPr>
            <a:xfrm>
              <a:off x="1373332" y="6373313"/>
              <a:ext cx="30361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答辩人：蒸鱼</a:t>
              </a:r>
            </a:p>
          </p:txBody>
        </p:sp>
        <p:sp>
          <p:nvSpPr>
            <p:cNvPr id="61" name="文本框 60">
              <a:extLst>
                <a:ext uri="{FF2B5EF4-FFF2-40B4-BE49-F238E27FC236}">
                  <a16:creationId xmlns:a16="http://schemas.microsoft.com/office/drawing/2014/main" id="{3C774809-D5CB-448B-8B38-4D8AA155DD43}"/>
                </a:ext>
              </a:extLst>
            </p:cNvPr>
            <p:cNvSpPr txBox="1"/>
            <p:nvPr/>
          </p:nvSpPr>
          <p:spPr>
            <a:xfrm>
              <a:off x="4577946" y="6373313"/>
              <a:ext cx="30361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指导教师：浣熊</a:t>
              </a:r>
            </a:p>
          </p:txBody>
        </p:sp>
        <p:sp>
          <p:nvSpPr>
            <p:cNvPr id="62" name="文本框 61">
              <a:extLst>
                <a:ext uri="{FF2B5EF4-FFF2-40B4-BE49-F238E27FC236}">
                  <a16:creationId xmlns:a16="http://schemas.microsoft.com/office/drawing/2014/main" id="{757D4A95-9EED-4448-896A-E48E848933AF}"/>
                </a:ext>
              </a:extLst>
            </p:cNvPr>
            <p:cNvSpPr txBox="1"/>
            <p:nvPr/>
          </p:nvSpPr>
          <p:spPr>
            <a:xfrm>
              <a:off x="7785085" y="6373313"/>
              <a:ext cx="3036108"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化学生物学系</a:t>
              </a:r>
            </a:p>
          </p:txBody>
        </p:sp>
      </p:grpSp>
      <p:sp>
        <p:nvSpPr>
          <p:cNvPr id="63" name="矩形 62">
            <a:extLst>
              <a:ext uri="{FF2B5EF4-FFF2-40B4-BE49-F238E27FC236}">
                <a16:creationId xmlns:a16="http://schemas.microsoft.com/office/drawing/2014/main" id="{EF5ACFD8-76E4-491D-98BC-08380DF3FD76}"/>
              </a:ext>
            </a:extLst>
          </p:cNvPr>
          <p:cNvSpPr/>
          <p:nvPr/>
        </p:nvSpPr>
        <p:spPr>
          <a:xfrm>
            <a:off x="5763361" y="4870019"/>
            <a:ext cx="665278" cy="45720"/>
          </a:xfrm>
          <a:prstGeom prst="rect">
            <a:avLst/>
          </a:prstGeom>
          <a:solidFill>
            <a:srgbClr val="9A000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矩形 63">
            <a:extLst>
              <a:ext uri="{FF2B5EF4-FFF2-40B4-BE49-F238E27FC236}">
                <a16:creationId xmlns:a16="http://schemas.microsoft.com/office/drawing/2014/main" id="{3622FBDE-D0DB-4544-B352-45B0B77B9D91}"/>
              </a:ext>
            </a:extLst>
          </p:cNvPr>
          <p:cNvSpPr/>
          <p:nvPr/>
        </p:nvSpPr>
        <p:spPr>
          <a:xfrm>
            <a:off x="1454149" y="2788478"/>
            <a:ext cx="9347200" cy="707886"/>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4000" b="1" i="0" u="none" strike="noStrike" kern="1200" cap="none" spc="3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感谢各位老师批评与指导</a:t>
            </a:r>
          </a:p>
        </p:txBody>
      </p:sp>
      <p:sp>
        <p:nvSpPr>
          <p:cNvPr id="68" name="矩形 67">
            <a:extLst>
              <a:ext uri="{FF2B5EF4-FFF2-40B4-BE49-F238E27FC236}">
                <a16:creationId xmlns:a16="http://schemas.microsoft.com/office/drawing/2014/main" id="{D504A50A-A505-4F7D-B53D-FECEC782E4BD}"/>
              </a:ext>
            </a:extLst>
          </p:cNvPr>
          <p:cNvSpPr/>
          <p:nvPr/>
        </p:nvSpPr>
        <p:spPr>
          <a:xfrm flipV="1">
            <a:off x="0" y="6802310"/>
            <a:ext cx="12192000" cy="6221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96541053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组合 90">
            <a:extLst>
              <a:ext uri="{FF2B5EF4-FFF2-40B4-BE49-F238E27FC236}">
                <a16:creationId xmlns:a16="http://schemas.microsoft.com/office/drawing/2014/main" id="{57341E98-FBB2-47D4-B914-C87E22A4D7DF}"/>
              </a:ext>
            </a:extLst>
          </p:cNvPr>
          <p:cNvGrpSpPr/>
          <p:nvPr/>
        </p:nvGrpSpPr>
        <p:grpSpPr>
          <a:xfrm>
            <a:off x="2859464" y="200010"/>
            <a:ext cx="6473072" cy="6457980"/>
            <a:chOff x="2105799" y="20055838"/>
            <a:chExt cx="6748090" cy="6732363"/>
          </a:xfrm>
          <a:solidFill>
            <a:schemeClr val="bg1">
              <a:lumMod val="85000"/>
              <a:alpha val="20000"/>
            </a:schemeClr>
          </a:solidFill>
        </p:grpSpPr>
        <p:sp>
          <p:nvSpPr>
            <p:cNvPr id="96" name="Freeform 8">
              <a:extLst>
                <a:ext uri="{FF2B5EF4-FFF2-40B4-BE49-F238E27FC236}">
                  <a16:creationId xmlns:a16="http://schemas.microsoft.com/office/drawing/2014/main" id="{845AF4B8-F922-4B76-B139-48226B1D53D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7" name="Freeform 42">
              <a:extLst>
                <a:ext uri="{FF2B5EF4-FFF2-40B4-BE49-F238E27FC236}">
                  <a16:creationId xmlns:a16="http://schemas.microsoft.com/office/drawing/2014/main" id="{8D7FCC36-F4DE-480E-81CC-C48087A6C85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8" name="Freeform 43">
              <a:extLst>
                <a:ext uri="{FF2B5EF4-FFF2-40B4-BE49-F238E27FC236}">
                  <a16:creationId xmlns:a16="http://schemas.microsoft.com/office/drawing/2014/main" id="{72D139BB-106B-498E-9FEE-57C571863668}"/>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9" name="Freeform 44">
              <a:extLst>
                <a:ext uri="{FF2B5EF4-FFF2-40B4-BE49-F238E27FC236}">
                  <a16:creationId xmlns:a16="http://schemas.microsoft.com/office/drawing/2014/main" id="{D26A916E-F489-4128-B772-0982745A47E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0" name="Freeform 45">
              <a:extLst>
                <a:ext uri="{FF2B5EF4-FFF2-40B4-BE49-F238E27FC236}">
                  <a16:creationId xmlns:a16="http://schemas.microsoft.com/office/drawing/2014/main" id="{49451BD8-D903-452C-A6CD-F63232B4ACD8}"/>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1" name="Freeform 46">
              <a:extLst>
                <a:ext uri="{FF2B5EF4-FFF2-40B4-BE49-F238E27FC236}">
                  <a16:creationId xmlns:a16="http://schemas.microsoft.com/office/drawing/2014/main" id="{E5168901-9049-4CA0-9CE3-887010888E6C}"/>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2" name="Freeform 47">
              <a:extLst>
                <a:ext uri="{FF2B5EF4-FFF2-40B4-BE49-F238E27FC236}">
                  <a16:creationId xmlns:a16="http://schemas.microsoft.com/office/drawing/2014/main" id="{53561175-D002-4783-9840-F56B41708809}"/>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3" name="Freeform 48">
              <a:extLst>
                <a:ext uri="{FF2B5EF4-FFF2-40B4-BE49-F238E27FC236}">
                  <a16:creationId xmlns:a16="http://schemas.microsoft.com/office/drawing/2014/main" id="{9FB2F583-1DF9-4401-A99A-E9E4824C94F5}"/>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4" name="Freeform 49">
              <a:extLst>
                <a:ext uri="{FF2B5EF4-FFF2-40B4-BE49-F238E27FC236}">
                  <a16:creationId xmlns:a16="http://schemas.microsoft.com/office/drawing/2014/main" id="{6DFEF39A-F93D-43B4-B31D-4E638C5FFC8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5" name="Freeform 50">
              <a:extLst>
                <a:ext uri="{FF2B5EF4-FFF2-40B4-BE49-F238E27FC236}">
                  <a16:creationId xmlns:a16="http://schemas.microsoft.com/office/drawing/2014/main" id="{278DD5FA-1FE6-4D5E-8DCE-0103475949B7}"/>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6" name="Freeform 51">
              <a:extLst>
                <a:ext uri="{FF2B5EF4-FFF2-40B4-BE49-F238E27FC236}">
                  <a16:creationId xmlns:a16="http://schemas.microsoft.com/office/drawing/2014/main" id="{D3C921E8-4251-4C17-BEE3-136B0690F8B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7" name="Freeform 52">
              <a:extLst>
                <a:ext uri="{FF2B5EF4-FFF2-40B4-BE49-F238E27FC236}">
                  <a16:creationId xmlns:a16="http://schemas.microsoft.com/office/drawing/2014/main" id="{77D437FA-BD0F-472B-9194-68384EF00117}"/>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8" name="Freeform 53">
              <a:extLst>
                <a:ext uri="{FF2B5EF4-FFF2-40B4-BE49-F238E27FC236}">
                  <a16:creationId xmlns:a16="http://schemas.microsoft.com/office/drawing/2014/main" id="{7D18F729-92C0-4CB7-99F9-1A0AB58A831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9" name="Freeform 54">
              <a:extLst>
                <a:ext uri="{FF2B5EF4-FFF2-40B4-BE49-F238E27FC236}">
                  <a16:creationId xmlns:a16="http://schemas.microsoft.com/office/drawing/2014/main" id="{064D61CF-916D-4A97-9C68-82A7DCE80B9A}"/>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0" name="Freeform 55">
              <a:extLst>
                <a:ext uri="{FF2B5EF4-FFF2-40B4-BE49-F238E27FC236}">
                  <a16:creationId xmlns:a16="http://schemas.microsoft.com/office/drawing/2014/main" id="{35EDBE61-634C-48CC-BA70-ADD856AA3464}"/>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1" name="Freeform 56">
              <a:extLst>
                <a:ext uri="{FF2B5EF4-FFF2-40B4-BE49-F238E27FC236}">
                  <a16:creationId xmlns:a16="http://schemas.microsoft.com/office/drawing/2014/main" id="{9B2C6BB2-5ED1-4766-8A72-991C8B3D36F7}"/>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2" name="Freeform 57">
              <a:extLst>
                <a:ext uri="{FF2B5EF4-FFF2-40B4-BE49-F238E27FC236}">
                  <a16:creationId xmlns:a16="http://schemas.microsoft.com/office/drawing/2014/main" id="{23FD3981-92AA-42E4-A7C5-696BA4649D61}"/>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3" name="Freeform 58">
              <a:extLst>
                <a:ext uri="{FF2B5EF4-FFF2-40B4-BE49-F238E27FC236}">
                  <a16:creationId xmlns:a16="http://schemas.microsoft.com/office/drawing/2014/main" id="{B771AA4D-441C-4E16-9DDC-A8EA689605C7}"/>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4" name="Freeform 59">
              <a:extLst>
                <a:ext uri="{FF2B5EF4-FFF2-40B4-BE49-F238E27FC236}">
                  <a16:creationId xmlns:a16="http://schemas.microsoft.com/office/drawing/2014/main" id="{3211B9ED-2DFB-4805-9F3E-DBCF54D03C7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5" name="Freeform 60">
              <a:extLst>
                <a:ext uri="{FF2B5EF4-FFF2-40B4-BE49-F238E27FC236}">
                  <a16:creationId xmlns:a16="http://schemas.microsoft.com/office/drawing/2014/main" id="{6D02B86D-BAD2-4B3D-8BB9-4C74EF7B2DA5}"/>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6" name="Freeform 61">
              <a:extLst>
                <a:ext uri="{FF2B5EF4-FFF2-40B4-BE49-F238E27FC236}">
                  <a16:creationId xmlns:a16="http://schemas.microsoft.com/office/drawing/2014/main" id="{5B31C31F-FC0E-44D8-865F-F5B4F229C8F4}"/>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7" name="Freeform 62">
              <a:extLst>
                <a:ext uri="{FF2B5EF4-FFF2-40B4-BE49-F238E27FC236}">
                  <a16:creationId xmlns:a16="http://schemas.microsoft.com/office/drawing/2014/main" id="{899B417D-6A43-439E-A388-E2A0067C74E4}"/>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8" name="Freeform 71">
              <a:extLst>
                <a:ext uri="{FF2B5EF4-FFF2-40B4-BE49-F238E27FC236}">
                  <a16:creationId xmlns:a16="http://schemas.microsoft.com/office/drawing/2014/main" id="{D2593419-C644-4FEF-8E0E-1EE67BE4015A}"/>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19" name="组合 118">
            <a:extLst>
              <a:ext uri="{FF2B5EF4-FFF2-40B4-BE49-F238E27FC236}">
                <a16:creationId xmlns:a16="http://schemas.microsoft.com/office/drawing/2014/main" id="{5BE1C036-7063-49D5-A9CB-7FD9A78CBE0D}"/>
              </a:ext>
            </a:extLst>
          </p:cNvPr>
          <p:cNvGrpSpPr/>
          <p:nvPr/>
        </p:nvGrpSpPr>
        <p:grpSpPr>
          <a:xfrm>
            <a:off x="5371741" y="375946"/>
            <a:ext cx="1448518" cy="1445140"/>
            <a:chOff x="2105799" y="20055838"/>
            <a:chExt cx="6748090" cy="6732363"/>
          </a:xfrm>
          <a:solidFill>
            <a:schemeClr val="accent1"/>
          </a:solidFill>
        </p:grpSpPr>
        <p:sp>
          <p:nvSpPr>
            <p:cNvPr id="120" name="Freeform 8">
              <a:extLst>
                <a:ext uri="{FF2B5EF4-FFF2-40B4-BE49-F238E27FC236}">
                  <a16:creationId xmlns:a16="http://schemas.microsoft.com/office/drawing/2014/main" id="{5D7F61A4-848B-4B7E-BC8E-0DF4388B8C7E}"/>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1" name="Freeform 42">
              <a:extLst>
                <a:ext uri="{FF2B5EF4-FFF2-40B4-BE49-F238E27FC236}">
                  <a16:creationId xmlns:a16="http://schemas.microsoft.com/office/drawing/2014/main" id="{F9F4CDAE-5153-41D0-AD86-DD8F023C2388}"/>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2" name="Freeform 43">
              <a:extLst>
                <a:ext uri="{FF2B5EF4-FFF2-40B4-BE49-F238E27FC236}">
                  <a16:creationId xmlns:a16="http://schemas.microsoft.com/office/drawing/2014/main" id="{2AFFDAD2-0B4D-443A-AB02-00A137DAABCC}"/>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3" name="Freeform 44">
              <a:extLst>
                <a:ext uri="{FF2B5EF4-FFF2-40B4-BE49-F238E27FC236}">
                  <a16:creationId xmlns:a16="http://schemas.microsoft.com/office/drawing/2014/main" id="{F3BF8299-AD85-4C2E-8133-758991248DFE}"/>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4" name="Freeform 45">
              <a:extLst>
                <a:ext uri="{FF2B5EF4-FFF2-40B4-BE49-F238E27FC236}">
                  <a16:creationId xmlns:a16="http://schemas.microsoft.com/office/drawing/2014/main" id="{07873B75-FFCA-4B3E-924D-750F2A9654E2}"/>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5" name="Freeform 46">
              <a:extLst>
                <a:ext uri="{FF2B5EF4-FFF2-40B4-BE49-F238E27FC236}">
                  <a16:creationId xmlns:a16="http://schemas.microsoft.com/office/drawing/2014/main" id="{9676D2BF-E233-44FB-A86A-86D6BD58FA7C}"/>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6" name="Freeform 47">
              <a:extLst>
                <a:ext uri="{FF2B5EF4-FFF2-40B4-BE49-F238E27FC236}">
                  <a16:creationId xmlns:a16="http://schemas.microsoft.com/office/drawing/2014/main" id="{D4496711-0B7D-4688-B6B7-2E6B1B5FFE82}"/>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7" name="Freeform 48">
              <a:extLst>
                <a:ext uri="{FF2B5EF4-FFF2-40B4-BE49-F238E27FC236}">
                  <a16:creationId xmlns:a16="http://schemas.microsoft.com/office/drawing/2014/main" id="{358E5579-EF93-4865-AAAB-002167D6346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8" name="Freeform 49">
              <a:extLst>
                <a:ext uri="{FF2B5EF4-FFF2-40B4-BE49-F238E27FC236}">
                  <a16:creationId xmlns:a16="http://schemas.microsoft.com/office/drawing/2014/main" id="{F4D93792-EE3C-47A2-96D7-CABDA20FAC71}"/>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9" name="Freeform 50">
              <a:extLst>
                <a:ext uri="{FF2B5EF4-FFF2-40B4-BE49-F238E27FC236}">
                  <a16:creationId xmlns:a16="http://schemas.microsoft.com/office/drawing/2014/main" id="{8FC47C96-ACE4-49C4-8F22-114862BA3A16}"/>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0" name="Freeform 51">
              <a:extLst>
                <a:ext uri="{FF2B5EF4-FFF2-40B4-BE49-F238E27FC236}">
                  <a16:creationId xmlns:a16="http://schemas.microsoft.com/office/drawing/2014/main" id="{BB6D90D0-6DDA-4560-A325-5669E8CFC174}"/>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1" name="Freeform 52">
              <a:extLst>
                <a:ext uri="{FF2B5EF4-FFF2-40B4-BE49-F238E27FC236}">
                  <a16:creationId xmlns:a16="http://schemas.microsoft.com/office/drawing/2014/main" id="{E95F2251-DB9D-4730-A262-205B2D5C96BA}"/>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2" name="Freeform 53">
              <a:extLst>
                <a:ext uri="{FF2B5EF4-FFF2-40B4-BE49-F238E27FC236}">
                  <a16:creationId xmlns:a16="http://schemas.microsoft.com/office/drawing/2014/main" id="{CC11A9FC-335F-426C-AF21-C9195BF25C9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3" name="Freeform 54">
              <a:extLst>
                <a:ext uri="{FF2B5EF4-FFF2-40B4-BE49-F238E27FC236}">
                  <a16:creationId xmlns:a16="http://schemas.microsoft.com/office/drawing/2014/main" id="{ADD21EDB-5EE1-4872-8403-1619A1DD687A}"/>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4" name="Freeform 55">
              <a:extLst>
                <a:ext uri="{FF2B5EF4-FFF2-40B4-BE49-F238E27FC236}">
                  <a16:creationId xmlns:a16="http://schemas.microsoft.com/office/drawing/2014/main" id="{45924DAE-19A7-4B2E-B734-48E505BE219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5" name="Freeform 56">
              <a:extLst>
                <a:ext uri="{FF2B5EF4-FFF2-40B4-BE49-F238E27FC236}">
                  <a16:creationId xmlns:a16="http://schemas.microsoft.com/office/drawing/2014/main" id="{5EF3D58B-FB47-44F6-899B-391D67257B4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6" name="Freeform 57">
              <a:extLst>
                <a:ext uri="{FF2B5EF4-FFF2-40B4-BE49-F238E27FC236}">
                  <a16:creationId xmlns:a16="http://schemas.microsoft.com/office/drawing/2014/main" id="{35968DBE-09A6-4BEF-AC61-2BAE1EF1726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7" name="Freeform 58">
              <a:extLst>
                <a:ext uri="{FF2B5EF4-FFF2-40B4-BE49-F238E27FC236}">
                  <a16:creationId xmlns:a16="http://schemas.microsoft.com/office/drawing/2014/main" id="{2CC6E5A4-9130-46F3-8CFE-A37526E60723}"/>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8" name="Freeform 59">
              <a:extLst>
                <a:ext uri="{FF2B5EF4-FFF2-40B4-BE49-F238E27FC236}">
                  <a16:creationId xmlns:a16="http://schemas.microsoft.com/office/drawing/2014/main" id="{422F6570-BD72-4264-B652-F631E27F8144}"/>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9" name="Freeform 60">
              <a:extLst>
                <a:ext uri="{FF2B5EF4-FFF2-40B4-BE49-F238E27FC236}">
                  <a16:creationId xmlns:a16="http://schemas.microsoft.com/office/drawing/2014/main" id="{30E0906B-77F1-4C67-9EC7-E65C17D32873}"/>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0" name="Freeform 61">
              <a:extLst>
                <a:ext uri="{FF2B5EF4-FFF2-40B4-BE49-F238E27FC236}">
                  <a16:creationId xmlns:a16="http://schemas.microsoft.com/office/drawing/2014/main" id="{981F60D1-C608-4D13-B87D-46A7B8FBDDB7}"/>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1" name="Freeform 62">
              <a:extLst>
                <a:ext uri="{FF2B5EF4-FFF2-40B4-BE49-F238E27FC236}">
                  <a16:creationId xmlns:a16="http://schemas.microsoft.com/office/drawing/2014/main" id="{AEA21B60-E6B3-425E-AB13-4419AB35F0C7}"/>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2" name="Freeform 71">
              <a:extLst>
                <a:ext uri="{FF2B5EF4-FFF2-40B4-BE49-F238E27FC236}">
                  <a16:creationId xmlns:a16="http://schemas.microsoft.com/office/drawing/2014/main" id="{BE3B06CF-28A5-4CBF-B386-4F8935500D85}"/>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143" name="矩形 142">
            <a:extLst>
              <a:ext uri="{FF2B5EF4-FFF2-40B4-BE49-F238E27FC236}">
                <a16:creationId xmlns:a16="http://schemas.microsoft.com/office/drawing/2014/main" id="{61600BDB-F083-4BB4-8B07-28248A07F8C4}"/>
              </a:ext>
            </a:extLst>
          </p:cNvPr>
          <p:cNvSpPr/>
          <p:nvPr/>
        </p:nvSpPr>
        <p:spPr>
          <a:xfrm>
            <a:off x="1114269" y="1954249"/>
            <a:ext cx="9963463" cy="1507079"/>
          </a:xfrm>
          <a:prstGeom prst="rect">
            <a:avLst/>
          </a:prstGeom>
          <a:effectLst>
            <a:outerShdw blurRad="63500" sx="102000" sy="102000" algn="ctr" rotWithShape="0">
              <a:prstClr val="black">
                <a:alpha val="40000"/>
              </a:prstClr>
            </a:outerShdw>
          </a:effectLst>
        </p:spPr>
        <p:txBody>
          <a:bodyPr wrap="square">
            <a:spAutoFit/>
          </a:bodyPr>
          <a:lstStyle/>
          <a:p>
            <a:pPr lvl="0" algn="ctr">
              <a:lnSpc>
                <a:spcPct val="120000"/>
              </a:lnSpc>
              <a:defRPr/>
            </a:pPr>
            <a:r>
              <a:rPr lang="zh-CN" altLang="en-US" sz="4000" b="1" spc="300"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北京大学学术答辩</a:t>
            </a:r>
          </a:p>
          <a:p>
            <a:pPr lvl="0" algn="ctr">
              <a:lnSpc>
                <a:spcPct val="120000"/>
              </a:lnSpc>
              <a:defRPr/>
            </a:pPr>
            <a:r>
              <a:rPr lang="zh-CN" altLang="en-US" sz="4000" b="1" spc="300"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及组会汇报通用</a:t>
            </a:r>
            <a:r>
              <a:rPr lang="en-US" altLang="zh-CN" sz="4000" b="1" spc="300"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PPT</a:t>
            </a:r>
            <a:r>
              <a:rPr lang="zh-CN" altLang="en-US" sz="4000" b="1" spc="300"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模板</a:t>
            </a:r>
            <a:r>
              <a:rPr lang="en-US" altLang="zh-CN" sz="4000" b="1" spc="300"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sz="4000" b="1" spc="300"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封面</a:t>
            </a:r>
            <a:r>
              <a:rPr lang="en-US" altLang="zh-CN" sz="4000" b="1" spc="300"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4</a:t>
            </a:r>
          </a:p>
        </p:txBody>
      </p:sp>
      <p:grpSp>
        <p:nvGrpSpPr>
          <p:cNvPr id="144" name="组合 143">
            <a:extLst>
              <a:ext uri="{FF2B5EF4-FFF2-40B4-BE49-F238E27FC236}">
                <a16:creationId xmlns:a16="http://schemas.microsoft.com/office/drawing/2014/main" id="{92FF7C77-AE6D-4715-9EA6-919EC7F6E072}"/>
              </a:ext>
            </a:extLst>
          </p:cNvPr>
          <p:cNvGrpSpPr/>
          <p:nvPr/>
        </p:nvGrpSpPr>
        <p:grpSpPr>
          <a:xfrm>
            <a:off x="1992249" y="4942419"/>
            <a:ext cx="8207502" cy="369332"/>
            <a:chOff x="1373332" y="6373313"/>
            <a:chExt cx="9447861" cy="369332"/>
          </a:xfrm>
        </p:grpSpPr>
        <p:sp>
          <p:nvSpPr>
            <p:cNvPr id="145" name="文本框 144">
              <a:extLst>
                <a:ext uri="{FF2B5EF4-FFF2-40B4-BE49-F238E27FC236}">
                  <a16:creationId xmlns:a16="http://schemas.microsoft.com/office/drawing/2014/main" id="{B9D2445F-1A71-457B-AAC0-A2B2EBC7DB04}"/>
                </a:ext>
              </a:extLst>
            </p:cNvPr>
            <p:cNvSpPr txBox="1"/>
            <p:nvPr/>
          </p:nvSpPr>
          <p:spPr>
            <a:xfrm>
              <a:off x="1373332" y="6373313"/>
              <a:ext cx="30361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答辩人：蒸鱼</a:t>
              </a:r>
            </a:p>
          </p:txBody>
        </p:sp>
        <p:sp>
          <p:nvSpPr>
            <p:cNvPr id="146" name="文本框 145">
              <a:extLst>
                <a:ext uri="{FF2B5EF4-FFF2-40B4-BE49-F238E27FC236}">
                  <a16:creationId xmlns:a16="http://schemas.microsoft.com/office/drawing/2014/main" id="{C690C96E-D32C-4988-8D3D-0B2C40810BF0}"/>
                </a:ext>
              </a:extLst>
            </p:cNvPr>
            <p:cNvSpPr txBox="1"/>
            <p:nvPr/>
          </p:nvSpPr>
          <p:spPr>
            <a:xfrm>
              <a:off x="4577946" y="6373313"/>
              <a:ext cx="30361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指导教师：浣熊</a:t>
              </a:r>
            </a:p>
          </p:txBody>
        </p:sp>
        <p:sp>
          <p:nvSpPr>
            <p:cNvPr id="147" name="文本框 146">
              <a:extLst>
                <a:ext uri="{FF2B5EF4-FFF2-40B4-BE49-F238E27FC236}">
                  <a16:creationId xmlns:a16="http://schemas.microsoft.com/office/drawing/2014/main" id="{8D90C834-C369-4D4F-A0AD-DEDB3AE59BCE}"/>
                </a:ext>
              </a:extLst>
            </p:cNvPr>
            <p:cNvSpPr txBox="1"/>
            <p:nvPr/>
          </p:nvSpPr>
          <p:spPr>
            <a:xfrm>
              <a:off x="7785085" y="6373313"/>
              <a:ext cx="3036108" cy="369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zh-CN" altLang="en-US"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输入你的院系</a:t>
              </a:r>
              <a:endParaRPr kumimoji="0" lang="zh-CN" altLang="en-US" sz="1800" b="0" i="0" u="none" strike="noStrike" kern="1200" cap="none" spc="0" normalizeH="0" baseline="0" noProof="0" dirty="0">
                <a:ln>
                  <a:noFill/>
                </a:ln>
                <a:solidFill>
                  <a:schemeClr val="tx1">
                    <a:lumMod val="85000"/>
                    <a:lumOff val="15000"/>
                  </a:scheme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3" name="矩形 2">
            <a:extLst>
              <a:ext uri="{FF2B5EF4-FFF2-40B4-BE49-F238E27FC236}">
                <a16:creationId xmlns:a16="http://schemas.microsoft.com/office/drawing/2014/main" id="{52137184-4125-4FC1-A3BB-781C3AFFCC28}"/>
              </a:ext>
            </a:extLst>
          </p:cNvPr>
          <p:cNvSpPr/>
          <p:nvPr/>
        </p:nvSpPr>
        <p:spPr>
          <a:xfrm>
            <a:off x="1878338" y="3502387"/>
            <a:ext cx="8877646"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Synthesis and anti influenza activity of zanamivir multivalent compounds</a:t>
            </a:r>
            <a:endParaRPr kumimoji="0" lang="zh-CN" altLang="en-US" sz="20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8" name="文本框 147">
            <a:extLst>
              <a:ext uri="{FF2B5EF4-FFF2-40B4-BE49-F238E27FC236}">
                <a16:creationId xmlns:a16="http://schemas.microsoft.com/office/drawing/2014/main" id="{00102ADB-CB18-494E-9865-0131762FA625}"/>
              </a:ext>
            </a:extLst>
          </p:cNvPr>
          <p:cNvSpPr txBox="1"/>
          <p:nvPr/>
        </p:nvSpPr>
        <p:spPr>
          <a:xfrm>
            <a:off x="4396033" y="6109993"/>
            <a:ext cx="339993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北京大学</a:t>
            </a:r>
            <a:r>
              <a:rPr kumimoji="0" lang="en-US" altLang="zh-CN" sz="1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X</a:t>
            </a:r>
            <a:r>
              <a:rPr kumimoji="0" lang="zh-CN" altLang="en-US" sz="1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学院</a:t>
            </a:r>
            <a:r>
              <a:rPr kumimoji="0" lang="en-US" altLang="zh-CN" sz="1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2018</a:t>
            </a:r>
            <a:r>
              <a:rPr kumimoji="0" lang="zh-CN" altLang="en-US" sz="18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硕士答辩</a:t>
            </a:r>
          </a:p>
        </p:txBody>
      </p:sp>
      <p:grpSp>
        <p:nvGrpSpPr>
          <p:cNvPr id="6" name="组合 5">
            <a:extLst>
              <a:ext uri="{FF2B5EF4-FFF2-40B4-BE49-F238E27FC236}">
                <a16:creationId xmlns:a16="http://schemas.microsoft.com/office/drawing/2014/main" id="{530EE0FD-F2BE-465C-A1A7-D41CC7968DD4}"/>
              </a:ext>
            </a:extLst>
          </p:cNvPr>
          <p:cNvGrpSpPr/>
          <p:nvPr/>
        </p:nvGrpSpPr>
        <p:grpSpPr>
          <a:xfrm>
            <a:off x="2106891" y="6288048"/>
            <a:ext cx="7978219" cy="0"/>
            <a:chOff x="2158738" y="6288048"/>
            <a:chExt cx="7978219" cy="0"/>
          </a:xfrm>
        </p:grpSpPr>
        <p:cxnSp>
          <p:nvCxnSpPr>
            <p:cNvPr id="5" name="直接连接符 4">
              <a:extLst>
                <a:ext uri="{FF2B5EF4-FFF2-40B4-BE49-F238E27FC236}">
                  <a16:creationId xmlns:a16="http://schemas.microsoft.com/office/drawing/2014/main" id="{6F54F93F-5601-4216-BE96-C9A5F9199058}"/>
                </a:ext>
              </a:extLst>
            </p:cNvPr>
            <p:cNvCxnSpPr/>
            <p:nvPr/>
          </p:nvCxnSpPr>
          <p:spPr>
            <a:xfrm>
              <a:off x="2158738" y="6288048"/>
              <a:ext cx="2237295" cy="0"/>
            </a:xfrm>
            <a:prstGeom prst="line">
              <a:avLst/>
            </a:prstGeom>
          </p:spPr>
          <p:style>
            <a:lnRef idx="1">
              <a:schemeClr val="accent3"/>
            </a:lnRef>
            <a:fillRef idx="0">
              <a:schemeClr val="accent3"/>
            </a:fillRef>
            <a:effectRef idx="0">
              <a:schemeClr val="accent3"/>
            </a:effectRef>
            <a:fontRef idx="minor">
              <a:schemeClr val="tx1"/>
            </a:fontRef>
          </p:style>
        </p:cxnSp>
        <p:cxnSp>
          <p:nvCxnSpPr>
            <p:cNvPr id="149" name="直接连接符 148">
              <a:extLst>
                <a:ext uri="{FF2B5EF4-FFF2-40B4-BE49-F238E27FC236}">
                  <a16:creationId xmlns:a16="http://schemas.microsoft.com/office/drawing/2014/main" id="{92F7C4DB-3604-482F-8A00-01D49F89C94F}"/>
                </a:ext>
              </a:extLst>
            </p:cNvPr>
            <p:cNvCxnSpPr/>
            <p:nvPr/>
          </p:nvCxnSpPr>
          <p:spPr>
            <a:xfrm>
              <a:off x="7899662" y="6288048"/>
              <a:ext cx="2237295" cy="0"/>
            </a:xfrm>
            <a:prstGeom prst="line">
              <a:avLst/>
            </a:prstGeom>
          </p:spPr>
          <p:style>
            <a:lnRef idx="1">
              <a:schemeClr val="accent3"/>
            </a:lnRef>
            <a:fillRef idx="0">
              <a:schemeClr val="accent3"/>
            </a:fillRef>
            <a:effectRef idx="0">
              <a:schemeClr val="accent3"/>
            </a:effectRef>
            <a:fontRef idx="minor">
              <a:schemeClr val="tx1"/>
            </a:fontRef>
          </p:style>
        </p:cxnSp>
      </p:grpSp>
    </p:spTree>
    <p:extLst>
      <p:ext uri="{BB962C8B-B14F-4D97-AF65-F5344CB8AC3E}">
        <p14:creationId xmlns:p14="http://schemas.microsoft.com/office/powerpoint/2010/main" val="332320606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文本框 37">
            <a:extLst>
              <a:ext uri="{FF2B5EF4-FFF2-40B4-BE49-F238E27FC236}">
                <a16:creationId xmlns:a16="http://schemas.microsoft.com/office/drawing/2014/main" id="{B15C2478-5AB4-4541-8008-6447EAA4B2AA}"/>
              </a:ext>
            </a:extLst>
          </p:cNvPr>
          <p:cNvSpPr txBox="1"/>
          <p:nvPr/>
        </p:nvSpPr>
        <p:spPr>
          <a:xfrm>
            <a:off x="1325434" y="555760"/>
            <a:ext cx="264304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000" b="1" i="0" u="none" strike="noStrike" kern="1200" cap="none" spc="3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论文目录</a:t>
            </a:r>
          </a:p>
        </p:txBody>
      </p:sp>
      <p:grpSp>
        <p:nvGrpSpPr>
          <p:cNvPr id="34" name="组合 33">
            <a:extLst>
              <a:ext uri="{FF2B5EF4-FFF2-40B4-BE49-F238E27FC236}">
                <a16:creationId xmlns:a16="http://schemas.microsoft.com/office/drawing/2014/main" id="{EDE5656F-E7F2-4BB5-8260-3F1B1062A952}"/>
              </a:ext>
            </a:extLst>
          </p:cNvPr>
          <p:cNvGrpSpPr/>
          <p:nvPr/>
        </p:nvGrpSpPr>
        <p:grpSpPr>
          <a:xfrm>
            <a:off x="1296445" y="1708944"/>
            <a:ext cx="3698065" cy="861352"/>
            <a:chOff x="1296445" y="1777506"/>
            <a:chExt cx="3698065" cy="861352"/>
          </a:xfrm>
        </p:grpSpPr>
        <p:sp>
          <p:nvSpPr>
            <p:cNvPr id="40" name="文本框 39">
              <a:extLst>
                <a:ext uri="{FF2B5EF4-FFF2-40B4-BE49-F238E27FC236}">
                  <a16:creationId xmlns:a16="http://schemas.microsoft.com/office/drawing/2014/main" id="{CC28C0EC-7349-4528-9D9B-77994BDA48DA}"/>
                </a:ext>
              </a:extLst>
            </p:cNvPr>
            <p:cNvSpPr txBox="1"/>
            <p:nvPr/>
          </p:nvSpPr>
          <p:spPr>
            <a:xfrm>
              <a:off x="1830685" y="2115638"/>
              <a:ext cx="31638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2800" spc="400"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研究背景</a:t>
              </a:r>
              <a:endParaRPr kumimoji="0" lang="zh-CN" altLang="en-US" sz="2800" b="0" i="0" u="none" strike="noStrike" kern="1200" cap="none" spc="4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41" name="组合 40">
              <a:extLst>
                <a:ext uri="{FF2B5EF4-FFF2-40B4-BE49-F238E27FC236}">
                  <a16:creationId xmlns:a16="http://schemas.microsoft.com/office/drawing/2014/main" id="{9786FD86-9D1D-445F-BBA9-963D34E58544}"/>
                </a:ext>
              </a:extLst>
            </p:cNvPr>
            <p:cNvGrpSpPr/>
            <p:nvPr/>
          </p:nvGrpSpPr>
          <p:grpSpPr>
            <a:xfrm>
              <a:off x="1296445" y="1777506"/>
              <a:ext cx="800100" cy="713161"/>
              <a:chOff x="6976951" y="1586703"/>
              <a:chExt cx="800100" cy="713161"/>
            </a:xfrm>
          </p:grpSpPr>
          <p:cxnSp>
            <p:nvCxnSpPr>
              <p:cNvPr id="43" name="直接连接符 42">
                <a:extLst>
                  <a:ext uri="{FF2B5EF4-FFF2-40B4-BE49-F238E27FC236}">
                    <a16:creationId xmlns:a16="http://schemas.microsoft.com/office/drawing/2014/main" id="{BFD77076-092D-4EC2-879D-E900573D34D4}"/>
                  </a:ext>
                </a:extLst>
              </p:cNvPr>
              <p:cNvCxnSpPr/>
              <p:nvPr/>
            </p:nvCxnSpPr>
            <p:spPr>
              <a:xfrm flipH="1">
                <a:off x="7160632" y="1829707"/>
                <a:ext cx="432738" cy="470157"/>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2" name="文本框 41">
                <a:extLst>
                  <a:ext uri="{FF2B5EF4-FFF2-40B4-BE49-F238E27FC236}">
                    <a16:creationId xmlns:a16="http://schemas.microsoft.com/office/drawing/2014/main" id="{44A5F994-68CE-4016-B167-C1775E3994E9}"/>
                  </a:ext>
                </a:extLst>
              </p:cNvPr>
              <p:cNvSpPr txBox="1"/>
              <p:nvPr/>
            </p:nvSpPr>
            <p:spPr>
              <a:xfrm>
                <a:off x="6976951" y="1586703"/>
                <a:ext cx="8001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1</a:t>
                </a:r>
                <a:endParaRPr kumimoji="0" lang="zh-CN" altLang="en-US" sz="3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grpSp>
        <p:nvGrpSpPr>
          <p:cNvPr id="49" name="组合 48">
            <a:extLst>
              <a:ext uri="{FF2B5EF4-FFF2-40B4-BE49-F238E27FC236}">
                <a16:creationId xmlns:a16="http://schemas.microsoft.com/office/drawing/2014/main" id="{597EA166-F877-47B9-A437-F4DA9FD6C442}"/>
              </a:ext>
            </a:extLst>
          </p:cNvPr>
          <p:cNvGrpSpPr/>
          <p:nvPr/>
        </p:nvGrpSpPr>
        <p:grpSpPr>
          <a:xfrm>
            <a:off x="1296445" y="2824800"/>
            <a:ext cx="3698065" cy="861352"/>
            <a:chOff x="1296445" y="1777506"/>
            <a:chExt cx="3698065" cy="861352"/>
          </a:xfrm>
        </p:grpSpPr>
        <p:sp>
          <p:nvSpPr>
            <p:cNvPr id="50" name="文本框 49">
              <a:extLst>
                <a:ext uri="{FF2B5EF4-FFF2-40B4-BE49-F238E27FC236}">
                  <a16:creationId xmlns:a16="http://schemas.microsoft.com/office/drawing/2014/main" id="{4D30467D-7817-4176-8F71-24AAC59FEE06}"/>
                </a:ext>
              </a:extLst>
            </p:cNvPr>
            <p:cNvSpPr txBox="1"/>
            <p:nvPr/>
          </p:nvSpPr>
          <p:spPr>
            <a:xfrm>
              <a:off x="1830685" y="2115638"/>
              <a:ext cx="31638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40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研究内容</a:t>
              </a:r>
            </a:p>
          </p:txBody>
        </p:sp>
        <p:grpSp>
          <p:nvGrpSpPr>
            <p:cNvPr id="51" name="组合 50">
              <a:extLst>
                <a:ext uri="{FF2B5EF4-FFF2-40B4-BE49-F238E27FC236}">
                  <a16:creationId xmlns:a16="http://schemas.microsoft.com/office/drawing/2014/main" id="{12147FF2-3F2C-4EA4-96F6-1368A521E62E}"/>
                </a:ext>
              </a:extLst>
            </p:cNvPr>
            <p:cNvGrpSpPr/>
            <p:nvPr/>
          </p:nvGrpSpPr>
          <p:grpSpPr>
            <a:xfrm>
              <a:off x="1296445" y="1777506"/>
              <a:ext cx="800100" cy="713161"/>
              <a:chOff x="6976951" y="1586703"/>
              <a:chExt cx="800100" cy="713161"/>
            </a:xfrm>
          </p:grpSpPr>
          <p:sp>
            <p:nvSpPr>
              <p:cNvPr id="52" name="文本框 51">
                <a:extLst>
                  <a:ext uri="{FF2B5EF4-FFF2-40B4-BE49-F238E27FC236}">
                    <a16:creationId xmlns:a16="http://schemas.microsoft.com/office/drawing/2014/main" id="{5290D6EA-4373-4E3B-8637-81646F1A7B79}"/>
                  </a:ext>
                </a:extLst>
              </p:cNvPr>
              <p:cNvSpPr txBox="1"/>
              <p:nvPr/>
            </p:nvSpPr>
            <p:spPr>
              <a:xfrm>
                <a:off x="6976951" y="1586703"/>
                <a:ext cx="8001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2</a:t>
                </a:r>
                <a:endParaRPr kumimoji="0" lang="zh-CN" altLang="en-US" sz="3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53" name="直接连接符 52">
                <a:extLst>
                  <a:ext uri="{FF2B5EF4-FFF2-40B4-BE49-F238E27FC236}">
                    <a16:creationId xmlns:a16="http://schemas.microsoft.com/office/drawing/2014/main" id="{65BC728A-0A27-477D-9233-0A149548E323}"/>
                  </a:ext>
                </a:extLst>
              </p:cNvPr>
              <p:cNvCxnSpPr/>
              <p:nvPr/>
            </p:nvCxnSpPr>
            <p:spPr>
              <a:xfrm flipH="1">
                <a:off x="7160632" y="1829707"/>
                <a:ext cx="432738" cy="470157"/>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54" name="组合 53">
            <a:extLst>
              <a:ext uri="{FF2B5EF4-FFF2-40B4-BE49-F238E27FC236}">
                <a16:creationId xmlns:a16="http://schemas.microsoft.com/office/drawing/2014/main" id="{9363B11F-148D-4857-9335-0D8BC165C35A}"/>
              </a:ext>
            </a:extLst>
          </p:cNvPr>
          <p:cNvGrpSpPr/>
          <p:nvPr/>
        </p:nvGrpSpPr>
        <p:grpSpPr>
          <a:xfrm>
            <a:off x="1296445" y="3940656"/>
            <a:ext cx="3698065" cy="861352"/>
            <a:chOff x="1296445" y="1777506"/>
            <a:chExt cx="3698065" cy="861352"/>
          </a:xfrm>
        </p:grpSpPr>
        <p:sp>
          <p:nvSpPr>
            <p:cNvPr id="55" name="文本框 54">
              <a:extLst>
                <a:ext uri="{FF2B5EF4-FFF2-40B4-BE49-F238E27FC236}">
                  <a16:creationId xmlns:a16="http://schemas.microsoft.com/office/drawing/2014/main" id="{4502F672-83C0-4117-BF9E-9961F1D92E3C}"/>
                </a:ext>
              </a:extLst>
            </p:cNvPr>
            <p:cNvSpPr txBox="1"/>
            <p:nvPr/>
          </p:nvSpPr>
          <p:spPr>
            <a:xfrm>
              <a:off x="1830685" y="2115638"/>
              <a:ext cx="31638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40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研究成果</a:t>
              </a:r>
            </a:p>
          </p:txBody>
        </p:sp>
        <p:grpSp>
          <p:nvGrpSpPr>
            <p:cNvPr id="56" name="组合 55">
              <a:extLst>
                <a:ext uri="{FF2B5EF4-FFF2-40B4-BE49-F238E27FC236}">
                  <a16:creationId xmlns:a16="http://schemas.microsoft.com/office/drawing/2014/main" id="{C8BCFD56-2E86-469C-8238-014884FF8E74}"/>
                </a:ext>
              </a:extLst>
            </p:cNvPr>
            <p:cNvGrpSpPr/>
            <p:nvPr/>
          </p:nvGrpSpPr>
          <p:grpSpPr>
            <a:xfrm>
              <a:off x="1296445" y="1777506"/>
              <a:ext cx="800100" cy="713161"/>
              <a:chOff x="6976951" y="1586703"/>
              <a:chExt cx="800100" cy="713161"/>
            </a:xfrm>
          </p:grpSpPr>
          <p:sp>
            <p:nvSpPr>
              <p:cNvPr id="57" name="文本框 56">
                <a:extLst>
                  <a:ext uri="{FF2B5EF4-FFF2-40B4-BE49-F238E27FC236}">
                    <a16:creationId xmlns:a16="http://schemas.microsoft.com/office/drawing/2014/main" id="{B285BD03-11C0-4CAA-94AC-C14495F4C37D}"/>
                  </a:ext>
                </a:extLst>
              </p:cNvPr>
              <p:cNvSpPr txBox="1"/>
              <p:nvPr/>
            </p:nvSpPr>
            <p:spPr>
              <a:xfrm>
                <a:off x="6976951" y="1586703"/>
                <a:ext cx="8001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3600" dirty="0">
                    <a:solidFill>
                      <a:prstClr val="black">
                        <a:lumMod val="75000"/>
                        <a:lumOff val="25000"/>
                      </a:prstClr>
                    </a:solidFill>
                    <a:latin typeface="Arial" panose="020B0604020202020204" pitchFamily="34" charset="0"/>
                    <a:ea typeface="Microsoft YaHei" panose="020B0503020204020204" pitchFamily="34" charset="-122"/>
                    <a:cs typeface="+mn-ea"/>
                    <a:sym typeface="Arial" panose="020B0604020202020204" pitchFamily="34" charset="0"/>
                  </a:rPr>
                  <a:t>3</a:t>
                </a:r>
                <a:endParaRPr kumimoji="0" lang="zh-CN" altLang="en-US" sz="3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58" name="直接连接符 57">
                <a:extLst>
                  <a:ext uri="{FF2B5EF4-FFF2-40B4-BE49-F238E27FC236}">
                    <a16:creationId xmlns:a16="http://schemas.microsoft.com/office/drawing/2014/main" id="{94423372-D8CA-4EA5-A40C-6E2DC355B017}"/>
                  </a:ext>
                </a:extLst>
              </p:cNvPr>
              <p:cNvCxnSpPr/>
              <p:nvPr/>
            </p:nvCxnSpPr>
            <p:spPr>
              <a:xfrm flipH="1">
                <a:off x="7160632" y="1829707"/>
                <a:ext cx="432738" cy="470157"/>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59" name="组合 58">
            <a:extLst>
              <a:ext uri="{FF2B5EF4-FFF2-40B4-BE49-F238E27FC236}">
                <a16:creationId xmlns:a16="http://schemas.microsoft.com/office/drawing/2014/main" id="{102C4CA1-7D27-4093-A226-97356026BB7D}"/>
              </a:ext>
            </a:extLst>
          </p:cNvPr>
          <p:cNvGrpSpPr/>
          <p:nvPr/>
        </p:nvGrpSpPr>
        <p:grpSpPr>
          <a:xfrm>
            <a:off x="1296445" y="5056511"/>
            <a:ext cx="3698065" cy="861352"/>
            <a:chOff x="1296445" y="1777506"/>
            <a:chExt cx="3698065" cy="861352"/>
          </a:xfrm>
        </p:grpSpPr>
        <p:sp>
          <p:nvSpPr>
            <p:cNvPr id="60" name="文本框 59">
              <a:extLst>
                <a:ext uri="{FF2B5EF4-FFF2-40B4-BE49-F238E27FC236}">
                  <a16:creationId xmlns:a16="http://schemas.microsoft.com/office/drawing/2014/main" id="{B7C24735-7DDE-4BF6-B400-1DF986C3BDA1}"/>
                </a:ext>
              </a:extLst>
            </p:cNvPr>
            <p:cNvSpPr txBox="1"/>
            <p:nvPr/>
          </p:nvSpPr>
          <p:spPr>
            <a:xfrm>
              <a:off x="1830685" y="2115638"/>
              <a:ext cx="31638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40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总结展望</a:t>
              </a:r>
            </a:p>
          </p:txBody>
        </p:sp>
        <p:grpSp>
          <p:nvGrpSpPr>
            <p:cNvPr id="61" name="组合 60">
              <a:extLst>
                <a:ext uri="{FF2B5EF4-FFF2-40B4-BE49-F238E27FC236}">
                  <a16:creationId xmlns:a16="http://schemas.microsoft.com/office/drawing/2014/main" id="{C25F860F-1967-4D0C-A54D-9A5962D626C2}"/>
                </a:ext>
              </a:extLst>
            </p:cNvPr>
            <p:cNvGrpSpPr/>
            <p:nvPr/>
          </p:nvGrpSpPr>
          <p:grpSpPr>
            <a:xfrm>
              <a:off x="1296445" y="1777506"/>
              <a:ext cx="800100" cy="713161"/>
              <a:chOff x="6976951" y="1586703"/>
              <a:chExt cx="800100" cy="713161"/>
            </a:xfrm>
          </p:grpSpPr>
          <p:sp>
            <p:nvSpPr>
              <p:cNvPr id="62" name="文本框 61">
                <a:extLst>
                  <a:ext uri="{FF2B5EF4-FFF2-40B4-BE49-F238E27FC236}">
                    <a16:creationId xmlns:a16="http://schemas.microsoft.com/office/drawing/2014/main" id="{EAD6E1CD-0284-4A52-890E-715E79BF4A3E}"/>
                  </a:ext>
                </a:extLst>
              </p:cNvPr>
              <p:cNvSpPr txBox="1"/>
              <p:nvPr/>
            </p:nvSpPr>
            <p:spPr>
              <a:xfrm>
                <a:off x="6976951" y="1586703"/>
                <a:ext cx="8001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3600" dirty="0">
                    <a:solidFill>
                      <a:prstClr val="black">
                        <a:lumMod val="75000"/>
                        <a:lumOff val="25000"/>
                      </a:prstClr>
                    </a:solidFill>
                    <a:latin typeface="Arial" panose="020B0604020202020204" pitchFamily="34" charset="0"/>
                    <a:ea typeface="Microsoft YaHei" panose="020B0503020204020204" pitchFamily="34" charset="-122"/>
                    <a:cs typeface="+mn-ea"/>
                    <a:sym typeface="Arial" panose="020B0604020202020204" pitchFamily="34" charset="0"/>
                  </a:rPr>
                  <a:t>4</a:t>
                </a:r>
                <a:endParaRPr kumimoji="0" lang="zh-CN" altLang="en-US" sz="36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63" name="直接连接符 62">
                <a:extLst>
                  <a:ext uri="{FF2B5EF4-FFF2-40B4-BE49-F238E27FC236}">
                    <a16:creationId xmlns:a16="http://schemas.microsoft.com/office/drawing/2014/main" id="{9E2E41A3-97DB-49C9-88F0-51B44C0C1FD5}"/>
                  </a:ext>
                </a:extLst>
              </p:cNvPr>
              <p:cNvCxnSpPr/>
              <p:nvPr/>
            </p:nvCxnSpPr>
            <p:spPr>
              <a:xfrm flipH="1">
                <a:off x="7160632" y="1829707"/>
                <a:ext cx="432738" cy="470157"/>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64" name="组合 63">
            <a:extLst>
              <a:ext uri="{FF2B5EF4-FFF2-40B4-BE49-F238E27FC236}">
                <a16:creationId xmlns:a16="http://schemas.microsoft.com/office/drawing/2014/main" id="{4AFB3319-785A-4D39-B3C9-6CEDE5ACD5C1}"/>
              </a:ext>
            </a:extLst>
          </p:cNvPr>
          <p:cNvGrpSpPr/>
          <p:nvPr/>
        </p:nvGrpSpPr>
        <p:grpSpPr>
          <a:xfrm>
            <a:off x="6606576" y="-241003"/>
            <a:ext cx="7357162" cy="7340006"/>
            <a:chOff x="2105799" y="20055838"/>
            <a:chExt cx="6748090" cy="6732363"/>
          </a:xfrm>
          <a:solidFill>
            <a:schemeClr val="accent1">
              <a:alpha val="10000"/>
            </a:schemeClr>
          </a:solidFill>
        </p:grpSpPr>
        <p:sp>
          <p:nvSpPr>
            <p:cNvPr id="65" name="Freeform 8">
              <a:extLst>
                <a:ext uri="{FF2B5EF4-FFF2-40B4-BE49-F238E27FC236}">
                  <a16:creationId xmlns:a16="http://schemas.microsoft.com/office/drawing/2014/main" id="{B71A7C87-2706-408B-9521-B21EB2B67B3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42">
              <a:extLst>
                <a:ext uri="{FF2B5EF4-FFF2-40B4-BE49-F238E27FC236}">
                  <a16:creationId xmlns:a16="http://schemas.microsoft.com/office/drawing/2014/main" id="{6A6D631B-B5A5-472B-BC1C-81CAE6008122}"/>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43">
              <a:extLst>
                <a:ext uri="{FF2B5EF4-FFF2-40B4-BE49-F238E27FC236}">
                  <a16:creationId xmlns:a16="http://schemas.microsoft.com/office/drawing/2014/main" id="{940FF3CB-28AB-4254-8F22-F60B8AD7EFD7}"/>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44">
              <a:extLst>
                <a:ext uri="{FF2B5EF4-FFF2-40B4-BE49-F238E27FC236}">
                  <a16:creationId xmlns:a16="http://schemas.microsoft.com/office/drawing/2014/main" id="{F9151581-BF49-4B02-B27A-EB1364B4A4F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45">
              <a:extLst>
                <a:ext uri="{FF2B5EF4-FFF2-40B4-BE49-F238E27FC236}">
                  <a16:creationId xmlns:a16="http://schemas.microsoft.com/office/drawing/2014/main" id="{001C54D0-B6CB-4F62-A166-409F9374111F}"/>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46">
              <a:extLst>
                <a:ext uri="{FF2B5EF4-FFF2-40B4-BE49-F238E27FC236}">
                  <a16:creationId xmlns:a16="http://schemas.microsoft.com/office/drawing/2014/main" id="{9359636E-6EA2-4EF3-9153-B9BAC046B84C}"/>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47">
              <a:extLst>
                <a:ext uri="{FF2B5EF4-FFF2-40B4-BE49-F238E27FC236}">
                  <a16:creationId xmlns:a16="http://schemas.microsoft.com/office/drawing/2014/main" id="{FB480E91-F6FC-426C-BBEF-7834E0FD7DB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48">
              <a:extLst>
                <a:ext uri="{FF2B5EF4-FFF2-40B4-BE49-F238E27FC236}">
                  <a16:creationId xmlns:a16="http://schemas.microsoft.com/office/drawing/2014/main" id="{FAADDC6A-DDB8-45AA-B3D5-778FC33A22C3}"/>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Freeform 49">
              <a:extLst>
                <a:ext uri="{FF2B5EF4-FFF2-40B4-BE49-F238E27FC236}">
                  <a16:creationId xmlns:a16="http://schemas.microsoft.com/office/drawing/2014/main" id="{FE31B954-04DA-4B75-ABA8-3BBCD18D3393}"/>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4" name="Freeform 50">
              <a:extLst>
                <a:ext uri="{FF2B5EF4-FFF2-40B4-BE49-F238E27FC236}">
                  <a16:creationId xmlns:a16="http://schemas.microsoft.com/office/drawing/2014/main" id="{BBCD8D72-F3B6-4689-8741-A9A28CCDB1F1}"/>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5" name="Freeform 51">
              <a:extLst>
                <a:ext uri="{FF2B5EF4-FFF2-40B4-BE49-F238E27FC236}">
                  <a16:creationId xmlns:a16="http://schemas.microsoft.com/office/drawing/2014/main" id="{EAA37C54-F7F7-413D-BDBE-F0DC72B7E15F}"/>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6" name="Freeform 52">
              <a:extLst>
                <a:ext uri="{FF2B5EF4-FFF2-40B4-BE49-F238E27FC236}">
                  <a16:creationId xmlns:a16="http://schemas.microsoft.com/office/drawing/2014/main" id="{878A696D-8F5F-4712-BD21-488DC5A65A35}"/>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7" name="Freeform 53">
              <a:extLst>
                <a:ext uri="{FF2B5EF4-FFF2-40B4-BE49-F238E27FC236}">
                  <a16:creationId xmlns:a16="http://schemas.microsoft.com/office/drawing/2014/main" id="{15C5231E-DBEB-43BA-A0D5-4D7D7FBC6878}"/>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8" name="Freeform 54">
              <a:extLst>
                <a:ext uri="{FF2B5EF4-FFF2-40B4-BE49-F238E27FC236}">
                  <a16:creationId xmlns:a16="http://schemas.microsoft.com/office/drawing/2014/main" id="{09133FAB-B306-4112-B500-B714D144C23F}"/>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9" name="Freeform 55">
              <a:extLst>
                <a:ext uri="{FF2B5EF4-FFF2-40B4-BE49-F238E27FC236}">
                  <a16:creationId xmlns:a16="http://schemas.microsoft.com/office/drawing/2014/main" id="{4995CA68-ADBB-40E1-9132-95E5A2DC7E92}"/>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0" name="Freeform 56">
              <a:extLst>
                <a:ext uri="{FF2B5EF4-FFF2-40B4-BE49-F238E27FC236}">
                  <a16:creationId xmlns:a16="http://schemas.microsoft.com/office/drawing/2014/main" id="{F451DD5D-B60E-4ED5-A018-79AF05DE68D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1" name="Freeform 57">
              <a:extLst>
                <a:ext uri="{FF2B5EF4-FFF2-40B4-BE49-F238E27FC236}">
                  <a16:creationId xmlns:a16="http://schemas.microsoft.com/office/drawing/2014/main" id="{463FACCE-4CDF-429F-A57A-2B94D011CC71}"/>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2" name="Freeform 58">
              <a:extLst>
                <a:ext uri="{FF2B5EF4-FFF2-40B4-BE49-F238E27FC236}">
                  <a16:creationId xmlns:a16="http://schemas.microsoft.com/office/drawing/2014/main" id="{52E25580-B857-4DBF-BE18-F04B09A0DD3B}"/>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3" name="Freeform 59">
              <a:extLst>
                <a:ext uri="{FF2B5EF4-FFF2-40B4-BE49-F238E27FC236}">
                  <a16:creationId xmlns:a16="http://schemas.microsoft.com/office/drawing/2014/main" id="{C0E55FE7-2167-4970-BA3C-C0E842CF26AC}"/>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4" name="Freeform 60">
              <a:extLst>
                <a:ext uri="{FF2B5EF4-FFF2-40B4-BE49-F238E27FC236}">
                  <a16:creationId xmlns:a16="http://schemas.microsoft.com/office/drawing/2014/main" id="{AD4F6AA6-B49F-460D-9365-981FBDF77A16}"/>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5" name="Freeform 61">
              <a:extLst>
                <a:ext uri="{FF2B5EF4-FFF2-40B4-BE49-F238E27FC236}">
                  <a16:creationId xmlns:a16="http://schemas.microsoft.com/office/drawing/2014/main" id="{DFE6C5F2-3F8F-40E2-816D-AD4BE6245EF4}"/>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6" name="Freeform 62">
              <a:extLst>
                <a:ext uri="{FF2B5EF4-FFF2-40B4-BE49-F238E27FC236}">
                  <a16:creationId xmlns:a16="http://schemas.microsoft.com/office/drawing/2014/main" id="{B5F78D71-540D-4820-87AF-BAC00F6E63FE}"/>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7" name="Freeform 71">
              <a:extLst>
                <a:ext uri="{FF2B5EF4-FFF2-40B4-BE49-F238E27FC236}">
                  <a16:creationId xmlns:a16="http://schemas.microsoft.com/office/drawing/2014/main" id="{86488E73-4B49-4E1D-AE2A-B4812E89C969}"/>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415619644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6B9C9B0C-ADC0-4CEE-AB90-09CB38786D89}"/>
              </a:ext>
            </a:extLst>
          </p:cNvPr>
          <p:cNvGrpSpPr/>
          <p:nvPr/>
        </p:nvGrpSpPr>
        <p:grpSpPr>
          <a:xfrm>
            <a:off x="-2183584" y="-241003"/>
            <a:ext cx="7357162" cy="7340006"/>
            <a:chOff x="2105799" y="20055838"/>
            <a:chExt cx="6748090" cy="6732363"/>
          </a:xfrm>
          <a:solidFill>
            <a:schemeClr val="accent1">
              <a:alpha val="10000"/>
            </a:schemeClr>
          </a:solidFill>
        </p:grpSpPr>
        <p:sp>
          <p:nvSpPr>
            <p:cNvPr id="3" name="Freeform 8">
              <a:extLst>
                <a:ext uri="{FF2B5EF4-FFF2-40B4-BE49-F238E27FC236}">
                  <a16:creationId xmlns:a16="http://schemas.microsoft.com/office/drawing/2014/main" id="{EC1C64F5-1BEB-474E-9192-286614397ECE}"/>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 name="Freeform 42">
              <a:extLst>
                <a:ext uri="{FF2B5EF4-FFF2-40B4-BE49-F238E27FC236}">
                  <a16:creationId xmlns:a16="http://schemas.microsoft.com/office/drawing/2014/main" id="{89CE50DB-B8C3-4FDD-A335-94557C05870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 name="Freeform 43">
              <a:extLst>
                <a:ext uri="{FF2B5EF4-FFF2-40B4-BE49-F238E27FC236}">
                  <a16:creationId xmlns:a16="http://schemas.microsoft.com/office/drawing/2014/main" id="{00112151-0F07-40C4-AA1C-0A020E26478F}"/>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 name="Freeform 44">
              <a:extLst>
                <a:ext uri="{FF2B5EF4-FFF2-40B4-BE49-F238E27FC236}">
                  <a16:creationId xmlns:a16="http://schemas.microsoft.com/office/drawing/2014/main" id="{F3D57A20-90E7-4931-9F13-5571E8224AD8}"/>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 name="Freeform 45">
              <a:extLst>
                <a:ext uri="{FF2B5EF4-FFF2-40B4-BE49-F238E27FC236}">
                  <a16:creationId xmlns:a16="http://schemas.microsoft.com/office/drawing/2014/main" id="{247C96C5-C862-4D46-A3EF-67E899CCAB1B}"/>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 name="Freeform 46">
              <a:extLst>
                <a:ext uri="{FF2B5EF4-FFF2-40B4-BE49-F238E27FC236}">
                  <a16:creationId xmlns:a16="http://schemas.microsoft.com/office/drawing/2014/main" id="{7F5C8FF8-C658-422B-BBF4-0C544E1B467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 name="Freeform 47">
              <a:extLst>
                <a:ext uri="{FF2B5EF4-FFF2-40B4-BE49-F238E27FC236}">
                  <a16:creationId xmlns:a16="http://schemas.microsoft.com/office/drawing/2014/main" id="{5A7AAA8F-E917-4C5E-A1F9-27D197F6A62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 name="Freeform 48">
              <a:extLst>
                <a:ext uri="{FF2B5EF4-FFF2-40B4-BE49-F238E27FC236}">
                  <a16:creationId xmlns:a16="http://schemas.microsoft.com/office/drawing/2014/main" id="{BBFD8CEC-E7BE-4AA7-9E68-A0838B1D0D4E}"/>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 name="Freeform 49">
              <a:extLst>
                <a:ext uri="{FF2B5EF4-FFF2-40B4-BE49-F238E27FC236}">
                  <a16:creationId xmlns:a16="http://schemas.microsoft.com/office/drawing/2014/main" id="{B6892404-1676-49CF-83FB-C1FA3496991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Freeform 50">
              <a:extLst>
                <a:ext uri="{FF2B5EF4-FFF2-40B4-BE49-F238E27FC236}">
                  <a16:creationId xmlns:a16="http://schemas.microsoft.com/office/drawing/2014/main" id="{56870219-1A2F-4A25-A9CF-F1C2A56A548B}"/>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Freeform 51">
              <a:extLst>
                <a:ext uri="{FF2B5EF4-FFF2-40B4-BE49-F238E27FC236}">
                  <a16:creationId xmlns:a16="http://schemas.microsoft.com/office/drawing/2014/main" id="{33D62670-B860-4AB9-B917-BC7F729BDBFB}"/>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Freeform 52">
              <a:extLst>
                <a:ext uri="{FF2B5EF4-FFF2-40B4-BE49-F238E27FC236}">
                  <a16:creationId xmlns:a16="http://schemas.microsoft.com/office/drawing/2014/main" id="{35C4107C-2959-4390-8CAF-19FD53991026}"/>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Freeform 53">
              <a:extLst>
                <a:ext uri="{FF2B5EF4-FFF2-40B4-BE49-F238E27FC236}">
                  <a16:creationId xmlns:a16="http://schemas.microsoft.com/office/drawing/2014/main" id="{00B1DCEF-8AB1-4F38-A4E9-8F568068B847}"/>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54">
              <a:extLst>
                <a:ext uri="{FF2B5EF4-FFF2-40B4-BE49-F238E27FC236}">
                  <a16:creationId xmlns:a16="http://schemas.microsoft.com/office/drawing/2014/main" id="{A6FAA3D6-36A6-4C3E-A400-7D7755E6F07E}"/>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55">
              <a:extLst>
                <a:ext uri="{FF2B5EF4-FFF2-40B4-BE49-F238E27FC236}">
                  <a16:creationId xmlns:a16="http://schemas.microsoft.com/office/drawing/2014/main" id="{4F5AE20C-E612-418D-B881-CB1B4E52F6F3}"/>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56">
              <a:extLst>
                <a:ext uri="{FF2B5EF4-FFF2-40B4-BE49-F238E27FC236}">
                  <a16:creationId xmlns:a16="http://schemas.microsoft.com/office/drawing/2014/main" id="{0E9B1F18-8F10-49E6-B953-52168CA32489}"/>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57">
              <a:extLst>
                <a:ext uri="{FF2B5EF4-FFF2-40B4-BE49-F238E27FC236}">
                  <a16:creationId xmlns:a16="http://schemas.microsoft.com/office/drawing/2014/main" id="{B1DE2A49-C466-4873-8A6A-CE8004657F99}"/>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58">
              <a:extLst>
                <a:ext uri="{FF2B5EF4-FFF2-40B4-BE49-F238E27FC236}">
                  <a16:creationId xmlns:a16="http://schemas.microsoft.com/office/drawing/2014/main" id="{8140CE67-ABE7-42A0-8C17-E7427D1D7CEC}"/>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59">
              <a:extLst>
                <a:ext uri="{FF2B5EF4-FFF2-40B4-BE49-F238E27FC236}">
                  <a16:creationId xmlns:a16="http://schemas.microsoft.com/office/drawing/2014/main" id="{C47E31A0-A11D-43E4-9DF4-658CCD9F87EB}"/>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60">
              <a:extLst>
                <a:ext uri="{FF2B5EF4-FFF2-40B4-BE49-F238E27FC236}">
                  <a16:creationId xmlns:a16="http://schemas.microsoft.com/office/drawing/2014/main" id="{8585BF55-CAC4-4ECA-B27E-59BF3140CAD2}"/>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61">
              <a:extLst>
                <a:ext uri="{FF2B5EF4-FFF2-40B4-BE49-F238E27FC236}">
                  <a16:creationId xmlns:a16="http://schemas.microsoft.com/office/drawing/2014/main" id="{9B2BB902-96D8-4686-92DA-A7581959560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62">
              <a:extLst>
                <a:ext uri="{FF2B5EF4-FFF2-40B4-BE49-F238E27FC236}">
                  <a16:creationId xmlns:a16="http://schemas.microsoft.com/office/drawing/2014/main" id="{DFBF19DD-5969-49B8-A544-6FB1D09DEAA2}"/>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71">
              <a:extLst>
                <a:ext uri="{FF2B5EF4-FFF2-40B4-BE49-F238E27FC236}">
                  <a16:creationId xmlns:a16="http://schemas.microsoft.com/office/drawing/2014/main" id="{0CDA2BFE-8C92-47FC-A29B-2AC5FC84F1B8}"/>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30" name="文本框 29">
            <a:extLst>
              <a:ext uri="{FF2B5EF4-FFF2-40B4-BE49-F238E27FC236}">
                <a16:creationId xmlns:a16="http://schemas.microsoft.com/office/drawing/2014/main" id="{1579CB4A-A79D-4005-9982-2F14EF0483F1}"/>
              </a:ext>
            </a:extLst>
          </p:cNvPr>
          <p:cNvSpPr txBox="1"/>
          <p:nvPr/>
        </p:nvSpPr>
        <p:spPr>
          <a:xfrm>
            <a:off x="6978217" y="1940541"/>
            <a:ext cx="244904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150" normalizeH="0" baseline="0" noProof="0" dirty="0">
                <a:ln>
                  <a:noFill/>
                </a:ln>
                <a:solidFill>
                  <a:srgbClr val="595959"/>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PART 01</a:t>
            </a:r>
            <a:endParaRPr kumimoji="0" lang="zh-CN" altLang="en-US" sz="3600" b="0" i="0" u="none" strike="noStrike" kern="1200" cap="none" spc="150" normalizeH="0" baseline="0" noProof="0" dirty="0">
              <a:ln>
                <a:noFill/>
              </a:ln>
              <a:solidFill>
                <a:srgbClr val="595959"/>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文本框 30">
            <a:extLst>
              <a:ext uri="{FF2B5EF4-FFF2-40B4-BE49-F238E27FC236}">
                <a16:creationId xmlns:a16="http://schemas.microsoft.com/office/drawing/2014/main" id="{A45B2345-E032-478B-A58F-E9009EC10404}"/>
              </a:ext>
            </a:extLst>
          </p:cNvPr>
          <p:cNvSpPr txBox="1"/>
          <p:nvPr/>
        </p:nvSpPr>
        <p:spPr>
          <a:xfrm>
            <a:off x="6947991" y="2961840"/>
            <a:ext cx="3161242" cy="92333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5400" b="1" i="0" u="none" strike="noStrike" kern="1200" cap="none" spc="300" normalizeH="0" baseline="0" noProof="0" dirty="0">
                <a:ln>
                  <a:noFill/>
                </a:ln>
                <a:solidFill>
                  <a:srgbClr val="9A000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研究背景</a:t>
            </a:r>
          </a:p>
        </p:txBody>
      </p:sp>
      <p:sp>
        <p:nvSpPr>
          <p:cNvPr id="32" name="矩形 31">
            <a:extLst>
              <a:ext uri="{FF2B5EF4-FFF2-40B4-BE49-F238E27FC236}">
                <a16:creationId xmlns:a16="http://schemas.microsoft.com/office/drawing/2014/main" id="{36483809-FCD2-4E8C-BE2D-0A6041B2420C}"/>
              </a:ext>
            </a:extLst>
          </p:cNvPr>
          <p:cNvSpPr/>
          <p:nvPr/>
        </p:nvSpPr>
        <p:spPr>
          <a:xfrm>
            <a:off x="7066399" y="2779909"/>
            <a:ext cx="665278" cy="4572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矩形 32">
            <a:extLst>
              <a:ext uri="{FF2B5EF4-FFF2-40B4-BE49-F238E27FC236}">
                <a16:creationId xmlns:a16="http://schemas.microsoft.com/office/drawing/2014/main" id="{A334DC35-3A4D-4469-86E7-902EB5E9E2BF}"/>
              </a:ext>
            </a:extLst>
          </p:cNvPr>
          <p:cNvSpPr/>
          <p:nvPr/>
        </p:nvSpPr>
        <p:spPr>
          <a:xfrm>
            <a:off x="6947991" y="3910893"/>
            <a:ext cx="5065277" cy="523220"/>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Background Information</a:t>
            </a:r>
            <a:endParaRPr kumimoji="0" lang="zh-CN" altLang="en-US" sz="28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417925232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 name="组合 86">
            <a:extLst>
              <a:ext uri="{FF2B5EF4-FFF2-40B4-BE49-F238E27FC236}">
                <a16:creationId xmlns:a16="http://schemas.microsoft.com/office/drawing/2014/main" id="{90C24EE7-0101-495A-A456-51664B8178D8}"/>
              </a:ext>
            </a:extLst>
          </p:cNvPr>
          <p:cNvGrpSpPr/>
          <p:nvPr/>
        </p:nvGrpSpPr>
        <p:grpSpPr>
          <a:xfrm>
            <a:off x="6606576" y="-241003"/>
            <a:ext cx="7357162" cy="7340006"/>
            <a:chOff x="2105799" y="20055838"/>
            <a:chExt cx="6748090" cy="6732363"/>
          </a:xfrm>
          <a:solidFill>
            <a:schemeClr val="accent1">
              <a:alpha val="10000"/>
            </a:schemeClr>
          </a:solidFill>
        </p:grpSpPr>
        <p:sp>
          <p:nvSpPr>
            <p:cNvPr id="88" name="Freeform 8">
              <a:extLst>
                <a:ext uri="{FF2B5EF4-FFF2-40B4-BE49-F238E27FC236}">
                  <a16:creationId xmlns:a16="http://schemas.microsoft.com/office/drawing/2014/main" id="{56FB8FDE-A878-4372-B97D-A7BD44C5220C}"/>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9" name="Freeform 42">
              <a:extLst>
                <a:ext uri="{FF2B5EF4-FFF2-40B4-BE49-F238E27FC236}">
                  <a16:creationId xmlns:a16="http://schemas.microsoft.com/office/drawing/2014/main" id="{B849BEE0-9EA1-44CA-A902-E5A3BEE566B1}"/>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0" name="Freeform 43">
              <a:extLst>
                <a:ext uri="{FF2B5EF4-FFF2-40B4-BE49-F238E27FC236}">
                  <a16:creationId xmlns:a16="http://schemas.microsoft.com/office/drawing/2014/main" id="{EB269824-9AE6-4888-A876-40478C3F0F29}"/>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1" name="Freeform 44">
              <a:extLst>
                <a:ext uri="{FF2B5EF4-FFF2-40B4-BE49-F238E27FC236}">
                  <a16:creationId xmlns:a16="http://schemas.microsoft.com/office/drawing/2014/main" id="{B46E87F8-D770-41D8-A065-CF59DEFC9C2F}"/>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2" name="Freeform 45">
              <a:extLst>
                <a:ext uri="{FF2B5EF4-FFF2-40B4-BE49-F238E27FC236}">
                  <a16:creationId xmlns:a16="http://schemas.microsoft.com/office/drawing/2014/main" id="{BBEA83FA-7232-4188-8B38-D8A1457B96AF}"/>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3" name="Freeform 46">
              <a:extLst>
                <a:ext uri="{FF2B5EF4-FFF2-40B4-BE49-F238E27FC236}">
                  <a16:creationId xmlns:a16="http://schemas.microsoft.com/office/drawing/2014/main" id="{BCA27E11-953A-4899-9446-369B6F368114}"/>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4" name="Freeform 47">
              <a:extLst>
                <a:ext uri="{FF2B5EF4-FFF2-40B4-BE49-F238E27FC236}">
                  <a16:creationId xmlns:a16="http://schemas.microsoft.com/office/drawing/2014/main" id="{18888A7B-4DF6-4A17-9075-05552CA80B64}"/>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5" name="Freeform 48">
              <a:extLst>
                <a:ext uri="{FF2B5EF4-FFF2-40B4-BE49-F238E27FC236}">
                  <a16:creationId xmlns:a16="http://schemas.microsoft.com/office/drawing/2014/main" id="{B0102B27-3278-4659-9230-C0350421B840}"/>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6" name="Freeform 49">
              <a:extLst>
                <a:ext uri="{FF2B5EF4-FFF2-40B4-BE49-F238E27FC236}">
                  <a16:creationId xmlns:a16="http://schemas.microsoft.com/office/drawing/2014/main" id="{544F744C-230C-4248-8E6C-EFFC54039F48}"/>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7" name="Freeform 50">
              <a:extLst>
                <a:ext uri="{FF2B5EF4-FFF2-40B4-BE49-F238E27FC236}">
                  <a16:creationId xmlns:a16="http://schemas.microsoft.com/office/drawing/2014/main" id="{C616D02A-1BF8-4045-B4CA-6484615B7186}"/>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8" name="Freeform 51">
              <a:extLst>
                <a:ext uri="{FF2B5EF4-FFF2-40B4-BE49-F238E27FC236}">
                  <a16:creationId xmlns:a16="http://schemas.microsoft.com/office/drawing/2014/main" id="{987F62F3-48E5-4445-8B20-DA8DD20CF134}"/>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9" name="Freeform 52">
              <a:extLst>
                <a:ext uri="{FF2B5EF4-FFF2-40B4-BE49-F238E27FC236}">
                  <a16:creationId xmlns:a16="http://schemas.microsoft.com/office/drawing/2014/main" id="{28F0D51A-D241-43F1-9225-26826E390CDA}"/>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0" name="Freeform 53">
              <a:extLst>
                <a:ext uri="{FF2B5EF4-FFF2-40B4-BE49-F238E27FC236}">
                  <a16:creationId xmlns:a16="http://schemas.microsoft.com/office/drawing/2014/main" id="{65A363DE-ECE4-402E-9082-208DB27E6DC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1" name="Freeform 54">
              <a:extLst>
                <a:ext uri="{FF2B5EF4-FFF2-40B4-BE49-F238E27FC236}">
                  <a16:creationId xmlns:a16="http://schemas.microsoft.com/office/drawing/2014/main" id="{545318D5-E9C9-4157-B718-9F45E109F795}"/>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2" name="Freeform 55">
              <a:extLst>
                <a:ext uri="{FF2B5EF4-FFF2-40B4-BE49-F238E27FC236}">
                  <a16:creationId xmlns:a16="http://schemas.microsoft.com/office/drawing/2014/main" id="{A3AB2AE2-6EA8-45D6-BF2F-6E9F455783AF}"/>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3" name="Freeform 56">
              <a:extLst>
                <a:ext uri="{FF2B5EF4-FFF2-40B4-BE49-F238E27FC236}">
                  <a16:creationId xmlns:a16="http://schemas.microsoft.com/office/drawing/2014/main" id="{18B8F9C1-6E42-4B3D-A400-D6AECDDBDDA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4" name="Freeform 57">
              <a:extLst>
                <a:ext uri="{FF2B5EF4-FFF2-40B4-BE49-F238E27FC236}">
                  <a16:creationId xmlns:a16="http://schemas.microsoft.com/office/drawing/2014/main" id="{E6EF2E25-74D1-4AFF-9B01-0D36C1D71173}"/>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5" name="Freeform 58">
              <a:extLst>
                <a:ext uri="{FF2B5EF4-FFF2-40B4-BE49-F238E27FC236}">
                  <a16:creationId xmlns:a16="http://schemas.microsoft.com/office/drawing/2014/main" id="{75524DD3-044B-4099-920C-659FC2DFFBB9}"/>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6" name="Freeform 59">
              <a:extLst>
                <a:ext uri="{FF2B5EF4-FFF2-40B4-BE49-F238E27FC236}">
                  <a16:creationId xmlns:a16="http://schemas.microsoft.com/office/drawing/2014/main" id="{33CA021E-54D3-4540-89C0-45F474E0B5C4}"/>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7" name="Freeform 60">
              <a:extLst>
                <a:ext uri="{FF2B5EF4-FFF2-40B4-BE49-F238E27FC236}">
                  <a16:creationId xmlns:a16="http://schemas.microsoft.com/office/drawing/2014/main" id="{3954D5B3-FB15-4EF0-B6F5-04D636D81F36}"/>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8" name="Freeform 61">
              <a:extLst>
                <a:ext uri="{FF2B5EF4-FFF2-40B4-BE49-F238E27FC236}">
                  <a16:creationId xmlns:a16="http://schemas.microsoft.com/office/drawing/2014/main" id="{388C4D2F-C08D-437C-BA51-6028AFC66C99}"/>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9" name="Freeform 62">
              <a:extLst>
                <a:ext uri="{FF2B5EF4-FFF2-40B4-BE49-F238E27FC236}">
                  <a16:creationId xmlns:a16="http://schemas.microsoft.com/office/drawing/2014/main" id="{984EA921-46DE-4921-8014-C56A558BD2E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0" name="Freeform 71">
              <a:extLst>
                <a:ext uri="{FF2B5EF4-FFF2-40B4-BE49-F238E27FC236}">
                  <a16:creationId xmlns:a16="http://schemas.microsoft.com/office/drawing/2014/main" id="{1DEE7AB4-9CC1-4F79-B7CB-CB8B82C109CA}"/>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294" name="组合 293">
            <a:extLst>
              <a:ext uri="{FF2B5EF4-FFF2-40B4-BE49-F238E27FC236}">
                <a16:creationId xmlns:a16="http://schemas.microsoft.com/office/drawing/2014/main" id="{29078215-E28F-4565-AE5C-821B32ABC631}"/>
              </a:ext>
            </a:extLst>
          </p:cNvPr>
          <p:cNvGrpSpPr/>
          <p:nvPr/>
        </p:nvGrpSpPr>
        <p:grpSpPr>
          <a:xfrm>
            <a:off x="497980" y="2333324"/>
            <a:ext cx="6973756" cy="1857423"/>
            <a:chOff x="4553867" y="2753825"/>
            <a:chExt cx="6973756" cy="1857423"/>
          </a:xfrm>
        </p:grpSpPr>
        <p:sp>
          <p:nvSpPr>
            <p:cNvPr id="291" name="矩形 290">
              <a:extLst>
                <a:ext uri="{FF2B5EF4-FFF2-40B4-BE49-F238E27FC236}">
                  <a16:creationId xmlns:a16="http://schemas.microsoft.com/office/drawing/2014/main" id="{2A3C15F1-F254-4F6D-9040-C860AE8188CB}"/>
                </a:ext>
              </a:extLst>
            </p:cNvPr>
            <p:cNvSpPr/>
            <p:nvPr/>
          </p:nvSpPr>
          <p:spPr>
            <a:xfrm>
              <a:off x="4553867" y="2753825"/>
              <a:ext cx="6973756" cy="9233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5400" b="0" i="0" u="none" strike="noStrike" kern="1200" cap="none" spc="300" normalizeH="0" baseline="0" noProof="0" dirty="0">
                  <a:ln>
                    <a:noFill/>
                  </a:ln>
                  <a:solidFill>
                    <a:srgbClr val="9A000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感谢老师的悉心指导</a:t>
              </a:r>
            </a:p>
          </p:txBody>
        </p:sp>
        <p:sp>
          <p:nvSpPr>
            <p:cNvPr id="292" name="文本框 291">
              <a:extLst>
                <a:ext uri="{FF2B5EF4-FFF2-40B4-BE49-F238E27FC236}">
                  <a16:creationId xmlns:a16="http://schemas.microsoft.com/office/drawing/2014/main" id="{E17CBC9B-27D6-4C20-9217-3F0267840CCC}"/>
                </a:ext>
              </a:extLst>
            </p:cNvPr>
            <p:cNvSpPr txBox="1"/>
            <p:nvPr/>
          </p:nvSpPr>
          <p:spPr>
            <a:xfrm>
              <a:off x="4614440" y="4158303"/>
              <a:ext cx="4933976" cy="452945"/>
            </a:xfrm>
            <a:prstGeom prst="rect">
              <a:avLst/>
            </a:prstGeom>
            <a:noFill/>
          </p:spPr>
          <p:txBody>
            <a:bodyPr wrap="square" rtlCol="0">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zh-CN" altLang="en-US" sz="2000" b="0" i="0" u="none" strike="noStrike" kern="800" cap="none" spc="100" normalizeH="0" baseline="0" noProof="0" dirty="0">
                  <a:ln>
                    <a:noFill/>
                  </a:ln>
                  <a:solidFill>
                    <a:srgbClr val="9A000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指导导师：浣熊 丨答辩学生：蒸鱼</a:t>
              </a:r>
              <a:endParaRPr kumimoji="0" lang="en-US" altLang="zh-CN" sz="2000" b="0" i="0" u="none" strike="noStrike" kern="800" cap="none" spc="100" normalizeH="0" baseline="0" noProof="0" dirty="0">
                <a:ln>
                  <a:noFill/>
                </a:ln>
                <a:solidFill>
                  <a:srgbClr val="9A0001"/>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293" name="直接连接符 292">
              <a:extLst>
                <a:ext uri="{FF2B5EF4-FFF2-40B4-BE49-F238E27FC236}">
                  <a16:creationId xmlns:a16="http://schemas.microsoft.com/office/drawing/2014/main" id="{F48A6C58-61E9-468F-B6CC-C39590DE61D7}"/>
                </a:ext>
              </a:extLst>
            </p:cNvPr>
            <p:cNvCxnSpPr/>
            <p:nvPr/>
          </p:nvCxnSpPr>
          <p:spPr>
            <a:xfrm>
              <a:off x="4748323" y="3839882"/>
              <a:ext cx="557213" cy="0"/>
            </a:xfrm>
            <a:prstGeom prst="line">
              <a:avLst/>
            </a:prstGeom>
            <a:ln w="12700">
              <a:solidFill>
                <a:srgbClr val="9A000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7310630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占位符 12">
            <a:extLst>
              <a:ext uri="{FF2B5EF4-FFF2-40B4-BE49-F238E27FC236}">
                <a16:creationId xmlns:a16="http://schemas.microsoft.com/office/drawing/2014/main" id="{DE2CD948-CF29-443D-9B3B-FA40C00FEB61}"/>
              </a:ext>
            </a:extLst>
          </p:cNvPr>
          <p:cNvSpPr>
            <a:spLocks noGrp="1"/>
          </p:cNvSpPr>
          <p:nvPr>
            <p:ph type="body" sz="quarter" idx="10"/>
          </p:nvPr>
        </p:nvSpPr>
        <p:spPr/>
        <p:txBody>
          <a:bodyPr/>
          <a:lstStyle/>
          <a:p>
            <a:r>
              <a:rPr lang="en-US" altLang="zh-CN" dirty="0">
                <a:sym typeface="Arial" panose="020B0604020202020204" pitchFamily="34" charset="0"/>
              </a:rPr>
              <a:t>02</a:t>
            </a:r>
            <a:endParaRPr lang="zh-CN" altLang="en-US" dirty="0">
              <a:sym typeface="Arial" panose="020B0604020202020204" pitchFamily="34" charset="0"/>
            </a:endParaRPr>
          </a:p>
        </p:txBody>
      </p:sp>
      <p:sp>
        <p:nvSpPr>
          <p:cNvPr id="19" name="文本占位符 18">
            <a:extLst>
              <a:ext uri="{FF2B5EF4-FFF2-40B4-BE49-F238E27FC236}">
                <a16:creationId xmlns:a16="http://schemas.microsoft.com/office/drawing/2014/main" id="{66281700-FD51-4251-B272-DE1278FAD5BF}"/>
              </a:ext>
            </a:extLst>
          </p:cNvPr>
          <p:cNvSpPr>
            <a:spLocks noGrp="1"/>
          </p:cNvSpPr>
          <p:nvPr>
            <p:ph type="body" sz="quarter" idx="11"/>
          </p:nvPr>
        </p:nvSpPr>
        <p:spPr/>
        <p:txBody>
          <a:bodyPr/>
          <a:lstStyle/>
          <a:p>
            <a:r>
              <a:rPr lang="zh-CN" altLang="en-US" dirty="0">
                <a:sym typeface="Arial" panose="020B0604020202020204" pitchFamily="34" charset="0"/>
              </a:rPr>
              <a:t>内容页面</a:t>
            </a:r>
          </a:p>
        </p:txBody>
      </p:sp>
    </p:spTree>
    <p:extLst>
      <p:ext uri="{BB962C8B-B14F-4D97-AF65-F5344CB8AC3E}">
        <p14:creationId xmlns:p14="http://schemas.microsoft.com/office/powerpoint/2010/main" val="83230819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占位符 12">
            <a:extLst>
              <a:ext uri="{FF2B5EF4-FFF2-40B4-BE49-F238E27FC236}">
                <a16:creationId xmlns:a16="http://schemas.microsoft.com/office/drawing/2014/main" id="{DE2CD948-CF29-443D-9B3B-FA40C00FEB61}"/>
              </a:ext>
            </a:extLst>
          </p:cNvPr>
          <p:cNvSpPr>
            <a:spLocks noGrp="1"/>
          </p:cNvSpPr>
          <p:nvPr>
            <p:ph type="body" sz="quarter" idx="10"/>
          </p:nvPr>
        </p:nvSpPr>
        <p:spPr/>
        <p:txBody>
          <a:bodyPr/>
          <a:lstStyle/>
          <a:p>
            <a:r>
              <a:rPr lang="en-US" altLang="zh-CN" dirty="0">
                <a:sym typeface="Arial" panose="020B0604020202020204" pitchFamily="34" charset="0"/>
              </a:rPr>
              <a:t>01</a:t>
            </a:r>
            <a:endParaRPr lang="zh-CN" altLang="en-US" dirty="0">
              <a:sym typeface="Arial" panose="020B0604020202020204" pitchFamily="34" charset="0"/>
            </a:endParaRPr>
          </a:p>
        </p:txBody>
      </p:sp>
      <p:sp>
        <p:nvSpPr>
          <p:cNvPr id="19" name="文本占位符 18">
            <a:extLst>
              <a:ext uri="{FF2B5EF4-FFF2-40B4-BE49-F238E27FC236}">
                <a16:creationId xmlns:a16="http://schemas.microsoft.com/office/drawing/2014/main" id="{66281700-FD51-4251-B272-DE1278FAD5BF}"/>
              </a:ext>
            </a:extLst>
          </p:cNvPr>
          <p:cNvSpPr>
            <a:spLocks noGrp="1"/>
          </p:cNvSpPr>
          <p:nvPr>
            <p:ph type="body" sz="quarter" idx="11"/>
          </p:nvPr>
        </p:nvSpPr>
        <p:spPr/>
        <p:txBody>
          <a:bodyPr/>
          <a:lstStyle/>
          <a:p>
            <a:r>
              <a:rPr lang="zh-CN" altLang="en-US" dirty="0">
                <a:sym typeface="Arial" panose="020B0604020202020204" pitchFamily="34" charset="0"/>
              </a:rPr>
              <a:t>功能页面</a:t>
            </a:r>
            <a:r>
              <a:rPr lang="en-US" altLang="zh-CN" sz="1800" dirty="0">
                <a:sym typeface="Arial" panose="020B0604020202020204" pitchFamily="34" charset="0"/>
              </a:rPr>
              <a:t>(</a:t>
            </a:r>
            <a:r>
              <a:rPr lang="zh-CN" altLang="en-US" sz="1800" dirty="0">
                <a:sym typeface="Arial" panose="020B0604020202020204" pitchFamily="34" charset="0"/>
              </a:rPr>
              <a:t>封面页、目录页、转场页、结束页</a:t>
            </a:r>
            <a:r>
              <a:rPr lang="en-US" altLang="zh-CN" sz="1800" dirty="0">
                <a:sym typeface="Arial" panose="020B0604020202020204" pitchFamily="34" charset="0"/>
              </a:rPr>
              <a:t>)</a:t>
            </a:r>
            <a:endParaRPr lang="zh-CN" altLang="en-US" dirty="0">
              <a:sym typeface="Arial" panose="020B0604020202020204" pitchFamily="34" charset="0"/>
            </a:endParaRPr>
          </a:p>
        </p:txBody>
      </p:sp>
    </p:spTree>
    <p:extLst>
      <p:ext uri="{BB962C8B-B14F-4D97-AF65-F5344CB8AC3E}">
        <p14:creationId xmlns:p14="http://schemas.microsoft.com/office/powerpoint/2010/main" val="3345356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2.1 </a:t>
            </a:r>
            <a:r>
              <a:rPr lang="zh-CN" altLang="en-US" dirty="0">
                <a:sym typeface="Arial" panose="020B0604020202020204" pitchFamily="34" charset="0"/>
              </a:rPr>
              <a:t>内页版式</a:t>
            </a:r>
            <a:r>
              <a:rPr lang="en-US" altLang="zh-CN" dirty="0">
                <a:sym typeface="Arial" panose="020B0604020202020204" pitchFamily="34" charset="0"/>
              </a:rPr>
              <a:t>1-</a:t>
            </a:r>
            <a:r>
              <a:rPr lang="zh-CN" altLang="en-US" dirty="0">
                <a:sym typeface="Arial" panose="020B0604020202020204" pitchFamily="34" charset="0"/>
              </a:rPr>
              <a:t>请在此处输入标题</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20</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Tree>
    <p:extLst>
      <p:ext uri="{BB962C8B-B14F-4D97-AF65-F5344CB8AC3E}">
        <p14:creationId xmlns:p14="http://schemas.microsoft.com/office/powerpoint/2010/main" val="335471428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a:extLst>
              <a:ext uri="{FF2B5EF4-FFF2-40B4-BE49-F238E27FC236}">
                <a16:creationId xmlns:a16="http://schemas.microsoft.com/office/drawing/2014/main" id="{358D2FA9-9473-4EAF-991B-548E788A84D5}"/>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21</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2" name="标题 1">
            <a:extLst>
              <a:ext uri="{FF2B5EF4-FFF2-40B4-BE49-F238E27FC236}">
                <a16:creationId xmlns:a16="http://schemas.microsoft.com/office/drawing/2014/main" id="{4E2619D6-0689-422A-AC9E-8547A2BF5B74}"/>
              </a:ext>
            </a:extLst>
          </p:cNvPr>
          <p:cNvSpPr>
            <a:spLocks noGrp="1"/>
          </p:cNvSpPr>
          <p:nvPr>
            <p:ph type="title"/>
          </p:nvPr>
        </p:nvSpPr>
        <p:spPr/>
        <p:txBody>
          <a:bodyPr/>
          <a:lstStyle/>
          <a:p>
            <a:r>
              <a:rPr lang="en-US" altLang="zh-CN" dirty="0">
                <a:sym typeface="Arial" panose="020B0604020202020204" pitchFamily="34" charset="0"/>
              </a:rPr>
              <a:t>2.1 </a:t>
            </a:r>
            <a:r>
              <a:rPr lang="zh-CN" altLang="en-US" dirty="0">
                <a:sym typeface="Arial" panose="020B0604020202020204" pitchFamily="34" charset="0"/>
              </a:rPr>
              <a:t>内页版式</a:t>
            </a:r>
            <a:r>
              <a:rPr lang="en-US" altLang="zh-CN" dirty="0">
                <a:sym typeface="Arial" panose="020B0604020202020204" pitchFamily="34" charset="0"/>
              </a:rPr>
              <a:t>2-</a:t>
            </a:r>
            <a:r>
              <a:rPr lang="zh-CN" altLang="en-US" dirty="0">
                <a:sym typeface="Arial" panose="020B0604020202020204" pitchFamily="34" charset="0"/>
              </a:rPr>
              <a:t>请在此处输入标题</a:t>
            </a:r>
          </a:p>
        </p:txBody>
      </p:sp>
      <p:sp>
        <p:nvSpPr>
          <p:cNvPr id="3" name="文本占位符 2">
            <a:extLst>
              <a:ext uri="{FF2B5EF4-FFF2-40B4-BE49-F238E27FC236}">
                <a16:creationId xmlns:a16="http://schemas.microsoft.com/office/drawing/2014/main" id="{10F068D4-CBEA-46AF-A401-EB0353C9955B}"/>
              </a:ext>
            </a:extLst>
          </p:cNvPr>
          <p:cNvSpPr>
            <a:spLocks noGrp="1"/>
          </p:cNvSpPr>
          <p:nvPr>
            <p:ph type="body" sz="quarter" idx="10"/>
          </p:nvPr>
        </p:nvSpPr>
        <p:spPr/>
        <p:txBody>
          <a:bodyPr/>
          <a:lstStyle/>
          <a:p>
            <a:r>
              <a:rPr lang="zh-CN" altLang="en-US" dirty="0">
                <a:sym typeface="Arial" panose="020B0604020202020204" pitchFamily="34" charset="0"/>
              </a:rPr>
              <a:t>请在此处输入你的结论请在此处输入你的结论请在此处输入你的结论</a:t>
            </a:r>
          </a:p>
        </p:txBody>
      </p:sp>
    </p:spTree>
    <p:extLst>
      <p:ext uri="{BB962C8B-B14F-4D97-AF65-F5344CB8AC3E}">
        <p14:creationId xmlns:p14="http://schemas.microsoft.com/office/powerpoint/2010/main" val="368773706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a:extLst>
              <a:ext uri="{FF2B5EF4-FFF2-40B4-BE49-F238E27FC236}">
                <a16:creationId xmlns:a16="http://schemas.microsoft.com/office/drawing/2014/main" id="{6203DAC0-ADFC-456F-9B3F-ED92B735CD8E}"/>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22</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4" name="标题 3">
            <a:extLst>
              <a:ext uri="{FF2B5EF4-FFF2-40B4-BE49-F238E27FC236}">
                <a16:creationId xmlns:a16="http://schemas.microsoft.com/office/drawing/2014/main" id="{8C665839-0726-4FA3-BD04-F0C8450DAAA5}"/>
              </a:ext>
            </a:extLst>
          </p:cNvPr>
          <p:cNvSpPr>
            <a:spLocks noGrp="1"/>
          </p:cNvSpPr>
          <p:nvPr>
            <p:ph type="title"/>
          </p:nvPr>
        </p:nvSpPr>
        <p:spPr/>
        <p:txBody>
          <a:bodyPr/>
          <a:lstStyle/>
          <a:p>
            <a:r>
              <a:rPr lang="en-US" altLang="zh-CN" dirty="0">
                <a:sym typeface="Arial" panose="020B0604020202020204" pitchFamily="34" charset="0"/>
              </a:rPr>
              <a:t>2.1 </a:t>
            </a:r>
            <a:r>
              <a:rPr lang="zh-CN" altLang="en-US" dirty="0">
                <a:sym typeface="Arial" panose="020B0604020202020204" pitchFamily="34" charset="0"/>
              </a:rPr>
              <a:t>内页版式</a:t>
            </a:r>
            <a:r>
              <a:rPr lang="en-US" altLang="zh-CN" dirty="0">
                <a:sym typeface="Arial" panose="020B0604020202020204" pitchFamily="34" charset="0"/>
              </a:rPr>
              <a:t>3-</a:t>
            </a:r>
            <a:r>
              <a:rPr lang="zh-CN" altLang="en-US" dirty="0">
                <a:sym typeface="Arial" panose="020B0604020202020204" pitchFamily="34" charset="0"/>
              </a:rPr>
              <a:t>顶部短分隔线，底部长分隔线</a:t>
            </a:r>
          </a:p>
        </p:txBody>
      </p:sp>
    </p:spTree>
    <p:extLst>
      <p:ext uri="{BB962C8B-B14F-4D97-AF65-F5344CB8AC3E}">
        <p14:creationId xmlns:p14="http://schemas.microsoft.com/office/powerpoint/2010/main" val="410969723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a:extLst>
              <a:ext uri="{FF2B5EF4-FFF2-40B4-BE49-F238E27FC236}">
                <a16:creationId xmlns:a16="http://schemas.microsoft.com/office/drawing/2014/main" id="{67624BAF-6EB7-415B-A79C-9EB66007526A}"/>
              </a:ext>
            </a:extLst>
          </p:cNvPr>
          <p:cNvSpPr>
            <a:spLocks noGrp="1"/>
          </p:cNvSpPr>
          <p:nvPr>
            <p:ph type="sldNum" sz="quarter" idx="4"/>
          </p:nvPr>
        </p:nvSpPr>
        <p:spPr/>
        <p:txBody>
          <a:bodyPr/>
          <a:lstStyle/>
          <a:p>
            <a:r>
              <a:rPr lang="en-US" altLang="zh-CN" dirty="0">
                <a:sym typeface="Arial" panose="020B0604020202020204" pitchFamily="34" charset="0"/>
              </a:rPr>
              <a:t>&lt; </a:t>
            </a:r>
            <a:fld id="{A548B57D-AE10-4CF7-A9DF-59FEFA91B28E}" type="slidenum">
              <a:rPr lang="zh-CN" altLang="en-US" smtClean="0">
                <a:sym typeface="Arial" panose="020B0604020202020204" pitchFamily="34" charset="0"/>
              </a:rPr>
              <a:pPr/>
              <a:t>23</a:t>
            </a:fld>
            <a:r>
              <a:rPr lang="zh-CN" altLang="en-US" dirty="0">
                <a:sym typeface="Arial" panose="020B0604020202020204" pitchFamily="34" charset="0"/>
              </a:rPr>
              <a:t> </a:t>
            </a:r>
            <a:r>
              <a:rPr lang="en-US" altLang="zh-CN" dirty="0">
                <a:sym typeface="Arial" panose="020B0604020202020204" pitchFamily="34" charset="0"/>
              </a:rPr>
              <a:t>&gt;</a:t>
            </a:r>
            <a:endParaRPr lang="zh-CN" altLang="en-US" dirty="0">
              <a:sym typeface="Arial" panose="020B0604020202020204" pitchFamily="34" charset="0"/>
            </a:endParaRPr>
          </a:p>
        </p:txBody>
      </p:sp>
      <p:sp>
        <p:nvSpPr>
          <p:cNvPr id="2" name="标题 1">
            <a:extLst>
              <a:ext uri="{FF2B5EF4-FFF2-40B4-BE49-F238E27FC236}">
                <a16:creationId xmlns:a16="http://schemas.microsoft.com/office/drawing/2014/main" id="{1907FBF4-1434-4065-BA1E-7B5E5AC6AFD8}"/>
              </a:ext>
            </a:extLst>
          </p:cNvPr>
          <p:cNvSpPr>
            <a:spLocks noGrp="1"/>
          </p:cNvSpPr>
          <p:nvPr>
            <p:ph type="title"/>
          </p:nvPr>
        </p:nvSpPr>
        <p:spPr/>
        <p:txBody>
          <a:bodyPr/>
          <a:lstStyle/>
          <a:p>
            <a:r>
              <a:rPr lang="en-US" altLang="zh-CN" dirty="0">
                <a:sym typeface="Arial" panose="020B0604020202020204" pitchFamily="34" charset="0"/>
              </a:rPr>
              <a:t>2.1 </a:t>
            </a:r>
            <a:r>
              <a:rPr lang="zh-CN" altLang="en-US" dirty="0">
                <a:sym typeface="Arial" panose="020B0604020202020204" pitchFamily="34" charset="0"/>
              </a:rPr>
              <a:t>内页版式</a:t>
            </a:r>
            <a:r>
              <a:rPr lang="en-US" altLang="zh-CN" dirty="0">
                <a:sym typeface="Arial" panose="020B0604020202020204" pitchFamily="34" charset="0"/>
              </a:rPr>
              <a:t>4-</a:t>
            </a:r>
            <a:r>
              <a:rPr lang="zh-CN" altLang="en-US" dirty="0">
                <a:sym typeface="Arial" panose="020B0604020202020204" pitchFamily="34" charset="0"/>
              </a:rPr>
              <a:t>顶部长分隔线，底部长分隔线</a:t>
            </a:r>
          </a:p>
        </p:txBody>
      </p:sp>
    </p:spTree>
    <p:extLst>
      <p:ext uri="{BB962C8B-B14F-4D97-AF65-F5344CB8AC3E}">
        <p14:creationId xmlns:p14="http://schemas.microsoft.com/office/powerpoint/2010/main" val="135194227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5664766-A0DB-440A-92B3-4E9422229C9F}"/>
              </a:ext>
            </a:extLst>
          </p:cNvPr>
          <p:cNvSpPr>
            <a:spLocks noGrp="1"/>
          </p:cNvSpPr>
          <p:nvPr>
            <p:ph type="title"/>
          </p:nvPr>
        </p:nvSpPr>
        <p:spPr/>
        <p:txBody>
          <a:bodyPr/>
          <a:lstStyle/>
          <a:p>
            <a:r>
              <a:rPr lang="en-US" altLang="zh-CN" dirty="0">
                <a:sym typeface="Arial" panose="020B0604020202020204" pitchFamily="34" charset="0"/>
              </a:rPr>
              <a:t>2.2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2</a:t>
            </a:r>
            <a:r>
              <a:rPr lang="zh-CN" altLang="en-US" dirty="0">
                <a:sym typeface="Arial" panose="020B0604020202020204" pitchFamily="34" charset="0"/>
              </a:rPr>
              <a:t>个并列项</a:t>
            </a:r>
          </a:p>
        </p:txBody>
      </p:sp>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dirty="0">
                <a:sym typeface="Arial" panose="020B0604020202020204" pitchFamily="34" charset="0"/>
              </a:rPr>
              <a:t>&lt; </a:t>
            </a:r>
            <a:fld id="{A548B57D-AE10-4CF7-A9DF-59FEFA91B28E}" type="slidenum">
              <a:rPr lang="zh-CN" altLang="en-US" smtClean="0">
                <a:sym typeface="Arial" panose="020B0604020202020204" pitchFamily="34" charset="0"/>
              </a:rPr>
              <a:pPr/>
              <a:t>24</a:t>
            </a:fld>
            <a:r>
              <a:rPr lang="zh-CN" altLang="en-US" dirty="0">
                <a:sym typeface="Arial" panose="020B0604020202020204" pitchFamily="34" charset="0"/>
              </a:rPr>
              <a:t> </a:t>
            </a:r>
            <a:r>
              <a:rPr lang="en-US" altLang="zh-CN" dirty="0">
                <a:sym typeface="Arial" panose="020B0604020202020204" pitchFamily="34" charset="0"/>
              </a:rPr>
              <a:t>&gt;</a:t>
            </a:r>
            <a:endParaRPr lang="zh-CN" altLang="en-US" dirty="0">
              <a:sym typeface="Arial" panose="020B0604020202020204" pitchFamily="34" charset="0"/>
            </a:endParaRPr>
          </a:p>
        </p:txBody>
      </p:sp>
      <p:sp>
        <p:nvSpPr>
          <p:cNvPr id="36" name="TextBox 21">
            <a:extLst>
              <a:ext uri="{FF2B5EF4-FFF2-40B4-BE49-F238E27FC236}">
                <a16:creationId xmlns:a16="http://schemas.microsoft.com/office/drawing/2014/main" id="{EDDF5B46-823D-4E33-A4F8-BDFB3D399A0F}"/>
              </a:ext>
            </a:extLst>
          </p:cNvPr>
          <p:cNvSpPr txBox="1">
            <a:spLocks noChangeArrowheads="1"/>
          </p:cNvSpPr>
          <p:nvPr/>
        </p:nvSpPr>
        <p:spPr bwMode="auto">
          <a:xfrm>
            <a:off x="3411393" y="2217906"/>
            <a:ext cx="7831027" cy="116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Arial" panose="020B0604020202020204" pitchFamily="34" charset="0"/>
                <a:ea typeface="宋体" panose="02010600030101010101" pitchFamily="2" charset="-122"/>
              </a:defRPr>
            </a:lvl1pPr>
            <a:lvl2pPr marL="742950" indent="-285750" eaLnBrk="0" hangingPunct="0">
              <a:defRPr sz="1400">
                <a:solidFill>
                  <a:schemeClr val="tx1"/>
                </a:solidFill>
                <a:latin typeface="Arial" panose="020B0604020202020204" pitchFamily="34" charset="0"/>
                <a:ea typeface="宋体" panose="02010600030101010101" pitchFamily="2" charset="-122"/>
              </a:defRPr>
            </a:lvl2pPr>
            <a:lvl3pPr marL="1143000" indent="-228600" eaLnBrk="0" hangingPunct="0">
              <a:defRPr sz="1400">
                <a:solidFill>
                  <a:schemeClr val="tx1"/>
                </a:solidFill>
                <a:latin typeface="Arial" panose="020B0604020202020204" pitchFamily="34" charset="0"/>
                <a:ea typeface="宋体" panose="02010600030101010101" pitchFamily="2" charset="-122"/>
              </a:defRPr>
            </a:lvl3pPr>
            <a:lvl4pPr marL="1600200" indent="-228600" eaLnBrk="0" hangingPunct="0">
              <a:defRPr sz="1400">
                <a:solidFill>
                  <a:schemeClr val="tx1"/>
                </a:solidFill>
                <a:latin typeface="Arial" panose="020B0604020202020204" pitchFamily="34" charset="0"/>
                <a:ea typeface="宋体" panose="02010600030101010101" pitchFamily="2" charset="-122"/>
              </a:defRPr>
            </a:lvl4pPr>
            <a:lvl5pPr marL="2057400" indent="-228600" eaLnBrk="0" hangingPunct="0">
              <a:defRPr sz="1400">
                <a:solidFill>
                  <a:schemeClr val="tx1"/>
                </a:solidFill>
                <a:latin typeface="Arial" panose="020B0604020202020204" pitchFamily="34" charset="0"/>
                <a:ea typeface="宋体" panose="02010600030101010101" pitchFamily="2" charset="-122"/>
              </a:defRPr>
            </a:lvl5pPr>
            <a:lvl6pPr marL="25146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6pPr>
            <a:lvl7pPr marL="29718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7pPr>
            <a:lvl8pPr marL="34290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8pPr>
            <a:lvl9pPr marL="38862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9pPr>
          </a:lstStyle>
          <a:p>
            <a:pPr algn="just" eaLnBrk="1" hangingPunct="1">
              <a:lnSpc>
                <a:spcPct val="120000"/>
              </a:lnSpc>
            </a:pPr>
            <a:r>
              <a:rPr lang="zh-CN" altLang="en-US" sz="2000" dirty="0">
                <a:ea typeface="Microsoft YaHei" panose="020B0503020204020204" pitchFamily="34" charset="-122"/>
                <a:cs typeface="+mn-ea"/>
                <a:sym typeface="Arial" panose="020B0604020202020204" pitchFamily="34" charset="0"/>
              </a:rPr>
              <a:t>请输入文字，此页可以用来展示需要详细叙述的并列内容。</a:t>
            </a:r>
            <a:endParaRPr lang="en-US" altLang="zh-CN" sz="2000" dirty="0">
              <a:ea typeface="Microsoft YaHei" panose="020B0503020204020204" pitchFamily="34" charset="-122"/>
              <a:cs typeface="+mn-ea"/>
              <a:sym typeface="Arial" panose="020B0604020202020204" pitchFamily="34" charset="0"/>
            </a:endParaRPr>
          </a:p>
          <a:p>
            <a:pPr lvl="0" algn="just" eaLnBrk="1" hangingPunct="1">
              <a:lnSpc>
                <a:spcPct val="120000"/>
              </a:lnSpc>
            </a:pPr>
            <a:r>
              <a:rPr lang="zh-CN" altLang="en-US" sz="2000" dirty="0">
                <a:solidFill>
                  <a:srgbClr val="000000"/>
                </a:solidFill>
                <a:ea typeface="Microsoft YaHei" panose="020B0503020204020204" pitchFamily="34" charset="-122"/>
                <a:cs typeface="+mn-ea"/>
                <a:sym typeface="Arial" panose="020B0604020202020204" pitchFamily="34" charset="0"/>
              </a:rPr>
              <a:t>请输入文字，此页可以用来展示需要详细叙述的并列内容。</a:t>
            </a:r>
            <a:endParaRPr lang="en-US" altLang="zh-CN" sz="2000" dirty="0">
              <a:solidFill>
                <a:srgbClr val="000000"/>
              </a:solidFill>
              <a:ea typeface="Microsoft YaHei" panose="020B0503020204020204" pitchFamily="34" charset="-122"/>
              <a:cs typeface="+mn-ea"/>
              <a:sym typeface="Arial" panose="020B0604020202020204" pitchFamily="34" charset="0"/>
            </a:endParaRPr>
          </a:p>
          <a:p>
            <a:pPr algn="just" eaLnBrk="1" hangingPunct="1">
              <a:lnSpc>
                <a:spcPct val="120000"/>
              </a:lnSpc>
            </a:pPr>
            <a:r>
              <a:rPr lang="zh-CN" altLang="en-US" sz="2000" dirty="0">
                <a:solidFill>
                  <a:srgbClr val="000000"/>
                </a:solidFill>
                <a:ea typeface="Microsoft YaHei" panose="020B0503020204020204" pitchFamily="34" charset="-122"/>
                <a:cs typeface="+mn-ea"/>
                <a:sym typeface="Arial" panose="020B0604020202020204" pitchFamily="34" charset="0"/>
              </a:rPr>
              <a:t>请输入文字，此页可以用来展示需要详细叙述的并列内容。</a:t>
            </a:r>
            <a:endParaRPr lang="en-US" altLang="zh-CN" sz="2000" dirty="0">
              <a:solidFill>
                <a:srgbClr val="000000"/>
              </a:solidFill>
              <a:ea typeface="Microsoft YaHei" panose="020B0503020204020204" pitchFamily="34" charset="-122"/>
              <a:cs typeface="+mn-ea"/>
              <a:sym typeface="Arial" panose="020B0604020202020204" pitchFamily="34" charset="0"/>
            </a:endParaRPr>
          </a:p>
        </p:txBody>
      </p:sp>
      <p:sp>
        <p:nvSpPr>
          <p:cNvPr id="37" name="TextBox 21">
            <a:extLst>
              <a:ext uri="{FF2B5EF4-FFF2-40B4-BE49-F238E27FC236}">
                <a16:creationId xmlns:a16="http://schemas.microsoft.com/office/drawing/2014/main" id="{C766C662-FC22-4449-BAD8-A53DBDB83D3B}"/>
              </a:ext>
            </a:extLst>
          </p:cNvPr>
          <p:cNvSpPr txBox="1">
            <a:spLocks noChangeArrowheads="1"/>
          </p:cNvSpPr>
          <p:nvPr/>
        </p:nvSpPr>
        <p:spPr bwMode="auto">
          <a:xfrm>
            <a:off x="1667014" y="2217906"/>
            <a:ext cx="124303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Arial" panose="020B0604020202020204" pitchFamily="34" charset="0"/>
                <a:ea typeface="宋体" panose="02010600030101010101" pitchFamily="2" charset="-122"/>
              </a:defRPr>
            </a:lvl1pPr>
            <a:lvl2pPr marL="742950" indent="-285750" eaLnBrk="0" hangingPunct="0">
              <a:defRPr sz="1400">
                <a:solidFill>
                  <a:schemeClr val="tx1"/>
                </a:solidFill>
                <a:latin typeface="Arial" panose="020B0604020202020204" pitchFamily="34" charset="0"/>
                <a:ea typeface="宋体" panose="02010600030101010101" pitchFamily="2" charset="-122"/>
              </a:defRPr>
            </a:lvl2pPr>
            <a:lvl3pPr marL="1143000" indent="-228600" eaLnBrk="0" hangingPunct="0">
              <a:defRPr sz="1400">
                <a:solidFill>
                  <a:schemeClr val="tx1"/>
                </a:solidFill>
                <a:latin typeface="Arial" panose="020B0604020202020204" pitchFamily="34" charset="0"/>
                <a:ea typeface="宋体" panose="02010600030101010101" pitchFamily="2" charset="-122"/>
              </a:defRPr>
            </a:lvl3pPr>
            <a:lvl4pPr marL="1600200" indent="-228600" eaLnBrk="0" hangingPunct="0">
              <a:defRPr sz="1400">
                <a:solidFill>
                  <a:schemeClr val="tx1"/>
                </a:solidFill>
                <a:latin typeface="Arial" panose="020B0604020202020204" pitchFamily="34" charset="0"/>
                <a:ea typeface="宋体" panose="02010600030101010101" pitchFamily="2" charset="-122"/>
              </a:defRPr>
            </a:lvl4pPr>
            <a:lvl5pPr marL="2057400" indent="-228600" eaLnBrk="0" hangingPunct="0">
              <a:defRPr sz="1400">
                <a:solidFill>
                  <a:schemeClr val="tx1"/>
                </a:solidFill>
                <a:latin typeface="Arial" panose="020B0604020202020204" pitchFamily="34" charset="0"/>
                <a:ea typeface="宋体" panose="02010600030101010101" pitchFamily="2" charset="-122"/>
              </a:defRPr>
            </a:lvl5pPr>
            <a:lvl6pPr marL="25146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6pPr>
            <a:lvl7pPr marL="29718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7pPr>
            <a:lvl8pPr marL="34290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8pPr>
            <a:lvl9pPr marL="38862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9pPr>
          </a:lstStyle>
          <a:p>
            <a:pPr algn="ctr" eaLnBrk="1" hangingPunct="1"/>
            <a:r>
              <a:rPr lang="en-US" altLang="zh-CN" sz="7200" b="1" dirty="0">
                <a:solidFill>
                  <a:srgbClr val="9A0001"/>
                </a:solidFill>
                <a:ea typeface="Microsoft YaHei" panose="020B0503020204020204" pitchFamily="34" charset="-122"/>
                <a:cs typeface="+mn-ea"/>
                <a:sym typeface="Arial" panose="020B0604020202020204" pitchFamily="34" charset="0"/>
              </a:rPr>
              <a:t>01</a:t>
            </a:r>
            <a:endParaRPr lang="zh-CN" altLang="zh-CN" sz="7200" b="1" dirty="0">
              <a:solidFill>
                <a:srgbClr val="9A0001"/>
              </a:solidFill>
              <a:ea typeface="Microsoft YaHei" panose="020B0503020204020204" pitchFamily="34" charset="-122"/>
              <a:cs typeface="+mn-ea"/>
              <a:sym typeface="Arial" panose="020B0604020202020204" pitchFamily="34" charset="0"/>
            </a:endParaRPr>
          </a:p>
        </p:txBody>
      </p:sp>
      <p:cxnSp>
        <p:nvCxnSpPr>
          <p:cNvPr id="38" name="直接连接符 37">
            <a:extLst>
              <a:ext uri="{FF2B5EF4-FFF2-40B4-BE49-F238E27FC236}">
                <a16:creationId xmlns:a16="http://schemas.microsoft.com/office/drawing/2014/main" id="{8FC5CF0F-CE34-4A9F-8972-576C0B4D4D38}"/>
              </a:ext>
            </a:extLst>
          </p:cNvPr>
          <p:cNvCxnSpPr>
            <a:cxnSpLocks/>
          </p:cNvCxnSpPr>
          <p:nvPr/>
        </p:nvCxnSpPr>
        <p:spPr>
          <a:xfrm>
            <a:off x="3160720" y="2273683"/>
            <a:ext cx="0" cy="108877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0" name="TextBox 21">
            <a:extLst>
              <a:ext uri="{FF2B5EF4-FFF2-40B4-BE49-F238E27FC236}">
                <a16:creationId xmlns:a16="http://schemas.microsoft.com/office/drawing/2014/main" id="{5922F263-633D-4078-A9C8-B69D210A90D2}"/>
              </a:ext>
            </a:extLst>
          </p:cNvPr>
          <p:cNvSpPr txBox="1">
            <a:spLocks noChangeArrowheads="1"/>
          </p:cNvSpPr>
          <p:nvPr/>
        </p:nvSpPr>
        <p:spPr bwMode="auto">
          <a:xfrm>
            <a:off x="3426729" y="4098671"/>
            <a:ext cx="7831027" cy="116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Arial" panose="020B0604020202020204" pitchFamily="34" charset="0"/>
                <a:ea typeface="宋体" panose="02010600030101010101" pitchFamily="2" charset="-122"/>
              </a:defRPr>
            </a:lvl1pPr>
            <a:lvl2pPr marL="742950" indent="-285750" eaLnBrk="0" hangingPunct="0">
              <a:defRPr sz="1400">
                <a:solidFill>
                  <a:schemeClr val="tx1"/>
                </a:solidFill>
                <a:latin typeface="Arial" panose="020B0604020202020204" pitchFamily="34" charset="0"/>
                <a:ea typeface="宋体" panose="02010600030101010101" pitchFamily="2" charset="-122"/>
              </a:defRPr>
            </a:lvl2pPr>
            <a:lvl3pPr marL="1143000" indent="-228600" eaLnBrk="0" hangingPunct="0">
              <a:defRPr sz="1400">
                <a:solidFill>
                  <a:schemeClr val="tx1"/>
                </a:solidFill>
                <a:latin typeface="Arial" panose="020B0604020202020204" pitchFamily="34" charset="0"/>
                <a:ea typeface="宋体" panose="02010600030101010101" pitchFamily="2" charset="-122"/>
              </a:defRPr>
            </a:lvl3pPr>
            <a:lvl4pPr marL="1600200" indent="-228600" eaLnBrk="0" hangingPunct="0">
              <a:defRPr sz="1400">
                <a:solidFill>
                  <a:schemeClr val="tx1"/>
                </a:solidFill>
                <a:latin typeface="Arial" panose="020B0604020202020204" pitchFamily="34" charset="0"/>
                <a:ea typeface="宋体" panose="02010600030101010101" pitchFamily="2" charset="-122"/>
              </a:defRPr>
            </a:lvl4pPr>
            <a:lvl5pPr marL="2057400" indent="-228600" eaLnBrk="0" hangingPunct="0">
              <a:defRPr sz="1400">
                <a:solidFill>
                  <a:schemeClr val="tx1"/>
                </a:solidFill>
                <a:latin typeface="Arial" panose="020B0604020202020204" pitchFamily="34" charset="0"/>
                <a:ea typeface="宋体" panose="02010600030101010101" pitchFamily="2" charset="-122"/>
              </a:defRPr>
            </a:lvl5pPr>
            <a:lvl6pPr marL="25146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6pPr>
            <a:lvl7pPr marL="29718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7pPr>
            <a:lvl8pPr marL="34290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8pPr>
            <a:lvl9pPr marL="38862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9pPr>
          </a:lstStyle>
          <a:p>
            <a:pPr algn="just" eaLnBrk="1" hangingPunct="1">
              <a:lnSpc>
                <a:spcPct val="120000"/>
              </a:lnSpc>
            </a:pPr>
            <a:r>
              <a:rPr lang="zh-CN" altLang="en-US" sz="2000" dirty="0">
                <a:ea typeface="Microsoft YaHei" panose="020B0503020204020204" pitchFamily="34" charset="-122"/>
                <a:cs typeface="+mn-ea"/>
                <a:sym typeface="Arial" panose="020B0604020202020204" pitchFamily="34" charset="0"/>
              </a:rPr>
              <a:t>请输入文字，此页可以用来展示需要详细叙述的并列内容。</a:t>
            </a:r>
            <a:endParaRPr lang="en-US" altLang="zh-CN" sz="2000" dirty="0">
              <a:ea typeface="Microsoft YaHei" panose="020B0503020204020204" pitchFamily="34" charset="-122"/>
              <a:cs typeface="+mn-ea"/>
              <a:sym typeface="Arial" panose="020B0604020202020204" pitchFamily="34" charset="0"/>
            </a:endParaRPr>
          </a:p>
          <a:p>
            <a:pPr lvl="0" algn="just" eaLnBrk="1" hangingPunct="1">
              <a:lnSpc>
                <a:spcPct val="120000"/>
              </a:lnSpc>
            </a:pPr>
            <a:r>
              <a:rPr lang="zh-CN" altLang="en-US" sz="2000" dirty="0">
                <a:solidFill>
                  <a:srgbClr val="000000"/>
                </a:solidFill>
                <a:ea typeface="Microsoft YaHei" panose="020B0503020204020204" pitchFamily="34" charset="-122"/>
                <a:cs typeface="+mn-ea"/>
                <a:sym typeface="Arial" panose="020B0604020202020204" pitchFamily="34" charset="0"/>
              </a:rPr>
              <a:t>请输入文字，此页可以用来展示需要详细叙述的并列内容。</a:t>
            </a:r>
            <a:endParaRPr lang="en-US" altLang="zh-CN" sz="2000" dirty="0">
              <a:solidFill>
                <a:srgbClr val="000000"/>
              </a:solidFill>
              <a:ea typeface="Microsoft YaHei" panose="020B0503020204020204" pitchFamily="34" charset="-122"/>
              <a:cs typeface="+mn-ea"/>
              <a:sym typeface="Arial" panose="020B0604020202020204" pitchFamily="34" charset="0"/>
            </a:endParaRPr>
          </a:p>
          <a:p>
            <a:pPr algn="just" eaLnBrk="1" hangingPunct="1">
              <a:lnSpc>
                <a:spcPct val="120000"/>
              </a:lnSpc>
            </a:pPr>
            <a:r>
              <a:rPr lang="zh-CN" altLang="en-US" sz="2000" dirty="0">
                <a:solidFill>
                  <a:srgbClr val="000000"/>
                </a:solidFill>
                <a:ea typeface="Microsoft YaHei" panose="020B0503020204020204" pitchFamily="34" charset="-122"/>
                <a:cs typeface="+mn-ea"/>
                <a:sym typeface="Arial" panose="020B0604020202020204" pitchFamily="34" charset="0"/>
              </a:rPr>
              <a:t>请输入文字，此页可以用来展示需要详细叙述的并列内容。</a:t>
            </a:r>
            <a:endParaRPr lang="en-US" altLang="zh-CN" sz="2000" dirty="0">
              <a:solidFill>
                <a:srgbClr val="000000"/>
              </a:solidFill>
              <a:ea typeface="Microsoft YaHei" panose="020B0503020204020204" pitchFamily="34" charset="-122"/>
              <a:cs typeface="+mn-ea"/>
              <a:sym typeface="Arial" panose="020B0604020202020204" pitchFamily="34" charset="0"/>
            </a:endParaRPr>
          </a:p>
        </p:txBody>
      </p:sp>
      <p:sp>
        <p:nvSpPr>
          <p:cNvPr id="41" name="TextBox 21">
            <a:extLst>
              <a:ext uri="{FF2B5EF4-FFF2-40B4-BE49-F238E27FC236}">
                <a16:creationId xmlns:a16="http://schemas.microsoft.com/office/drawing/2014/main" id="{ABAF6768-FDAD-43EE-810E-A0A9070B3E13}"/>
              </a:ext>
            </a:extLst>
          </p:cNvPr>
          <p:cNvSpPr txBox="1">
            <a:spLocks noChangeArrowheads="1"/>
          </p:cNvSpPr>
          <p:nvPr/>
        </p:nvSpPr>
        <p:spPr bwMode="auto">
          <a:xfrm>
            <a:off x="1667014" y="4122645"/>
            <a:ext cx="124303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Arial" panose="020B0604020202020204" pitchFamily="34" charset="0"/>
                <a:ea typeface="宋体" panose="02010600030101010101" pitchFamily="2" charset="-122"/>
              </a:defRPr>
            </a:lvl1pPr>
            <a:lvl2pPr marL="742950" indent="-285750" eaLnBrk="0" hangingPunct="0">
              <a:defRPr sz="1400">
                <a:solidFill>
                  <a:schemeClr val="tx1"/>
                </a:solidFill>
                <a:latin typeface="Arial" panose="020B0604020202020204" pitchFamily="34" charset="0"/>
                <a:ea typeface="宋体" panose="02010600030101010101" pitchFamily="2" charset="-122"/>
              </a:defRPr>
            </a:lvl2pPr>
            <a:lvl3pPr marL="1143000" indent="-228600" eaLnBrk="0" hangingPunct="0">
              <a:defRPr sz="1400">
                <a:solidFill>
                  <a:schemeClr val="tx1"/>
                </a:solidFill>
                <a:latin typeface="Arial" panose="020B0604020202020204" pitchFamily="34" charset="0"/>
                <a:ea typeface="宋体" panose="02010600030101010101" pitchFamily="2" charset="-122"/>
              </a:defRPr>
            </a:lvl3pPr>
            <a:lvl4pPr marL="1600200" indent="-228600" eaLnBrk="0" hangingPunct="0">
              <a:defRPr sz="1400">
                <a:solidFill>
                  <a:schemeClr val="tx1"/>
                </a:solidFill>
                <a:latin typeface="Arial" panose="020B0604020202020204" pitchFamily="34" charset="0"/>
                <a:ea typeface="宋体" panose="02010600030101010101" pitchFamily="2" charset="-122"/>
              </a:defRPr>
            </a:lvl4pPr>
            <a:lvl5pPr marL="2057400" indent="-228600" eaLnBrk="0" hangingPunct="0">
              <a:defRPr sz="1400">
                <a:solidFill>
                  <a:schemeClr val="tx1"/>
                </a:solidFill>
                <a:latin typeface="Arial" panose="020B0604020202020204" pitchFamily="34" charset="0"/>
                <a:ea typeface="宋体" panose="02010600030101010101" pitchFamily="2" charset="-122"/>
              </a:defRPr>
            </a:lvl5pPr>
            <a:lvl6pPr marL="25146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6pPr>
            <a:lvl7pPr marL="29718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7pPr>
            <a:lvl8pPr marL="34290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8pPr>
            <a:lvl9pPr marL="3886200" indent="-228600" defTabSz="685800" eaLnBrk="0" fontAlgn="base" hangingPunct="0">
              <a:spcBef>
                <a:spcPct val="0"/>
              </a:spcBef>
              <a:spcAft>
                <a:spcPct val="0"/>
              </a:spcAft>
              <a:buFont typeface="Arial" panose="020B0604020202020204" pitchFamily="34" charset="0"/>
              <a:defRPr sz="1400">
                <a:solidFill>
                  <a:schemeClr val="tx1"/>
                </a:solidFill>
                <a:latin typeface="Arial" panose="020B0604020202020204" pitchFamily="34" charset="0"/>
                <a:ea typeface="宋体" panose="02010600030101010101" pitchFamily="2" charset="-122"/>
              </a:defRPr>
            </a:lvl9pPr>
          </a:lstStyle>
          <a:p>
            <a:pPr algn="ctr" eaLnBrk="1" hangingPunct="1"/>
            <a:r>
              <a:rPr lang="en-US" altLang="zh-CN" sz="7200" b="1" dirty="0">
                <a:solidFill>
                  <a:srgbClr val="9A0001"/>
                </a:solidFill>
                <a:ea typeface="Microsoft YaHei" panose="020B0503020204020204" pitchFamily="34" charset="-122"/>
                <a:cs typeface="+mn-ea"/>
                <a:sym typeface="Arial" panose="020B0604020202020204" pitchFamily="34" charset="0"/>
              </a:rPr>
              <a:t>02</a:t>
            </a:r>
            <a:endParaRPr lang="zh-CN" altLang="zh-CN" sz="7200" b="1" dirty="0">
              <a:solidFill>
                <a:srgbClr val="9A0001"/>
              </a:solidFill>
              <a:ea typeface="Microsoft YaHei" panose="020B0503020204020204" pitchFamily="34" charset="-122"/>
              <a:cs typeface="+mn-ea"/>
              <a:sym typeface="Arial" panose="020B0604020202020204" pitchFamily="34" charset="0"/>
            </a:endParaRPr>
          </a:p>
        </p:txBody>
      </p:sp>
      <p:cxnSp>
        <p:nvCxnSpPr>
          <p:cNvPr id="42" name="直接连接符 41">
            <a:extLst>
              <a:ext uri="{FF2B5EF4-FFF2-40B4-BE49-F238E27FC236}">
                <a16:creationId xmlns:a16="http://schemas.microsoft.com/office/drawing/2014/main" id="{DFAE3D77-E20E-4178-BDFD-B5F1F6A65C82}"/>
              </a:ext>
            </a:extLst>
          </p:cNvPr>
          <p:cNvCxnSpPr>
            <a:cxnSpLocks/>
          </p:cNvCxnSpPr>
          <p:nvPr/>
        </p:nvCxnSpPr>
        <p:spPr>
          <a:xfrm>
            <a:off x="3160720" y="4178422"/>
            <a:ext cx="0" cy="108877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08472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25</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2" name="标题 1">
            <a:extLst>
              <a:ext uri="{FF2B5EF4-FFF2-40B4-BE49-F238E27FC236}">
                <a16:creationId xmlns:a16="http://schemas.microsoft.com/office/drawing/2014/main" id="{95664766-A0DB-440A-92B3-4E9422229C9F}"/>
              </a:ext>
            </a:extLst>
          </p:cNvPr>
          <p:cNvSpPr>
            <a:spLocks noGrp="1"/>
          </p:cNvSpPr>
          <p:nvPr>
            <p:ph type="title"/>
          </p:nvPr>
        </p:nvSpPr>
        <p:spPr/>
        <p:txBody>
          <a:bodyPr/>
          <a:lstStyle/>
          <a:p>
            <a:r>
              <a:rPr lang="en-US" altLang="zh-CN" dirty="0">
                <a:sym typeface="Arial" panose="020B0604020202020204" pitchFamily="34" charset="0"/>
              </a:rPr>
              <a:t>2.2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2</a:t>
            </a:r>
            <a:r>
              <a:rPr lang="zh-CN" altLang="en-US" dirty="0">
                <a:sym typeface="Arial" panose="020B0604020202020204" pitchFamily="34" charset="0"/>
              </a:rPr>
              <a:t>个并列项</a:t>
            </a:r>
          </a:p>
        </p:txBody>
      </p:sp>
      <p:sp>
        <p:nvSpPr>
          <p:cNvPr id="13" name="文本占位符 12">
            <a:extLst>
              <a:ext uri="{FF2B5EF4-FFF2-40B4-BE49-F238E27FC236}">
                <a16:creationId xmlns:a16="http://schemas.microsoft.com/office/drawing/2014/main" id="{E4606EF0-4D43-49CE-9533-A35133208D48}"/>
              </a:ext>
            </a:extLst>
          </p:cNvPr>
          <p:cNvSpPr>
            <a:spLocks noGrp="1"/>
          </p:cNvSpPr>
          <p:nvPr>
            <p:ph type="body" sz="quarter" idx="10"/>
          </p:nvPr>
        </p:nvSpPr>
        <p:spPr/>
        <p:txBody>
          <a:bodyPr/>
          <a:lstStyle/>
          <a:p>
            <a:endParaRPr lang="zh-CN" altLang="en-US"/>
          </a:p>
        </p:txBody>
      </p:sp>
      <p:grpSp>
        <p:nvGrpSpPr>
          <p:cNvPr id="5" name="组合 4">
            <a:extLst>
              <a:ext uri="{FF2B5EF4-FFF2-40B4-BE49-F238E27FC236}">
                <a16:creationId xmlns:a16="http://schemas.microsoft.com/office/drawing/2014/main" id="{B2F766C6-B528-454F-A9A1-982EDA6E8F2A}"/>
              </a:ext>
            </a:extLst>
          </p:cNvPr>
          <p:cNvGrpSpPr/>
          <p:nvPr/>
        </p:nvGrpSpPr>
        <p:grpSpPr>
          <a:xfrm>
            <a:off x="1621343" y="2144752"/>
            <a:ext cx="9372071" cy="3446284"/>
            <a:chOff x="1667392" y="2047558"/>
            <a:chExt cx="9372071" cy="3446284"/>
          </a:xfrm>
        </p:grpSpPr>
        <p:cxnSp>
          <p:nvCxnSpPr>
            <p:cNvPr id="38" name="直接连接符 37">
              <a:extLst>
                <a:ext uri="{FF2B5EF4-FFF2-40B4-BE49-F238E27FC236}">
                  <a16:creationId xmlns:a16="http://schemas.microsoft.com/office/drawing/2014/main" id="{8FC5CF0F-CE34-4A9F-8972-576C0B4D4D38}"/>
                </a:ext>
              </a:extLst>
            </p:cNvPr>
            <p:cNvCxnSpPr>
              <a:cxnSpLocks/>
            </p:cNvCxnSpPr>
            <p:nvPr/>
          </p:nvCxnSpPr>
          <p:spPr>
            <a:xfrm>
              <a:off x="2844956" y="2273683"/>
              <a:ext cx="0" cy="108877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DFAE3D77-E20E-4178-BDFD-B5F1F6A65C82}"/>
                </a:ext>
              </a:extLst>
            </p:cNvPr>
            <p:cNvCxnSpPr>
              <a:cxnSpLocks/>
            </p:cNvCxnSpPr>
            <p:nvPr/>
          </p:nvCxnSpPr>
          <p:spPr>
            <a:xfrm>
              <a:off x="2844956" y="4178422"/>
              <a:ext cx="0" cy="108877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矩形 2">
              <a:extLst>
                <a:ext uri="{FF2B5EF4-FFF2-40B4-BE49-F238E27FC236}">
                  <a16:creationId xmlns:a16="http://schemas.microsoft.com/office/drawing/2014/main" id="{2CBE19FA-4A22-415F-8F7F-0B2E64D23BF0}"/>
                </a:ext>
              </a:extLst>
            </p:cNvPr>
            <p:cNvSpPr/>
            <p:nvPr/>
          </p:nvSpPr>
          <p:spPr>
            <a:xfrm>
              <a:off x="1667392" y="2047558"/>
              <a:ext cx="719999" cy="154102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latin typeface="Arial" panose="020B0604020202020204" pitchFamily="34" charset="0"/>
                  <a:ea typeface="Microsoft YaHei" panose="020B0503020204020204" pitchFamily="34" charset="-122"/>
                  <a:cs typeface="+mn-ea"/>
                  <a:sym typeface="Arial" panose="020B0604020202020204" pitchFamily="34" charset="0"/>
                </a:rPr>
                <a:t>方法一</a:t>
              </a:r>
            </a:p>
          </p:txBody>
        </p:sp>
        <p:sp>
          <p:nvSpPr>
            <p:cNvPr id="16" name="矩形 15">
              <a:extLst>
                <a:ext uri="{FF2B5EF4-FFF2-40B4-BE49-F238E27FC236}">
                  <a16:creationId xmlns:a16="http://schemas.microsoft.com/office/drawing/2014/main" id="{31457868-D4EE-43DA-B73E-DBD6392947D9}"/>
                </a:ext>
              </a:extLst>
            </p:cNvPr>
            <p:cNvSpPr/>
            <p:nvPr/>
          </p:nvSpPr>
          <p:spPr>
            <a:xfrm>
              <a:off x="1667392" y="3912421"/>
              <a:ext cx="719999" cy="154102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latin typeface="Arial" panose="020B0604020202020204" pitchFamily="34" charset="0"/>
                  <a:ea typeface="Microsoft YaHei" panose="020B0503020204020204" pitchFamily="34" charset="-122"/>
                  <a:cs typeface="+mn-ea"/>
                  <a:sym typeface="Arial" panose="020B0604020202020204" pitchFamily="34" charset="0"/>
                </a:rPr>
                <a:t>方法</a:t>
              </a:r>
              <a:endParaRPr lang="en-US" altLang="zh-CN" sz="2800" dirty="0">
                <a:latin typeface="Arial" panose="020B0604020202020204" pitchFamily="34" charset="0"/>
                <a:ea typeface="Microsoft YaHei" panose="020B0503020204020204" pitchFamily="34" charset="-122"/>
                <a:cs typeface="+mn-ea"/>
                <a:sym typeface="Arial" panose="020B0604020202020204" pitchFamily="34" charset="0"/>
              </a:endParaRPr>
            </a:p>
            <a:p>
              <a:pPr algn="ctr"/>
              <a:r>
                <a:rPr lang="zh-CN" altLang="en-US" sz="2800" dirty="0">
                  <a:latin typeface="Arial" panose="020B0604020202020204" pitchFamily="34" charset="0"/>
                  <a:ea typeface="Microsoft YaHei" panose="020B0503020204020204" pitchFamily="34" charset="-122"/>
                  <a:cs typeface="+mn-ea"/>
                  <a:sym typeface="Arial" panose="020B0604020202020204" pitchFamily="34" charset="0"/>
                </a:rPr>
                <a:t>二</a:t>
              </a:r>
            </a:p>
          </p:txBody>
        </p:sp>
        <p:grpSp>
          <p:nvGrpSpPr>
            <p:cNvPr id="4" name="组合 3">
              <a:extLst>
                <a:ext uri="{FF2B5EF4-FFF2-40B4-BE49-F238E27FC236}">
                  <a16:creationId xmlns:a16="http://schemas.microsoft.com/office/drawing/2014/main" id="{26529AD4-62BF-45B0-BA9B-BB84F2CB7F56}"/>
                </a:ext>
              </a:extLst>
            </p:cNvPr>
            <p:cNvGrpSpPr/>
            <p:nvPr/>
          </p:nvGrpSpPr>
          <p:grpSpPr>
            <a:xfrm>
              <a:off x="2937823" y="2047558"/>
              <a:ext cx="8101640" cy="1542067"/>
              <a:chOff x="673100" y="3218500"/>
              <a:chExt cx="10845800" cy="2064391"/>
            </a:xfrm>
          </p:grpSpPr>
          <p:sp>
            <p:nvSpPr>
              <p:cNvPr id="17" name="îŝḷiḋè">
                <a:extLst>
                  <a:ext uri="{FF2B5EF4-FFF2-40B4-BE49-F238E27FC236}">
                    <a16:creationId xmlns:a16="http://schemas.microsoft.com/office/drawing/2014/main" id="{B1E216E9-ACEF-4229-8BBB-6B1899B76851}"/>
                  </a:ext>
                </a:extLst>
              </p:cNvPr>
              <p:cNvSpPr/>
              <p:nvPr/>
            </p:nvSpPr>
            <p:spPr>
              <a:xfrm>
                <a:off x="2604189" y="3218500"/>
                <a:ext cx="1504475" cy="1104045"/>
              </a:xfrm>
              <a:prstGeom prst="arc">
                <a:avLst>
                  <a:gd name="adj1" fmla="val 12677880"/>
                  <a:gd name="adj2" fmla="val 19751058"/>
                </a:avLst>
              </a:prstGeom>
              <a:ln w="15875">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txBody>
              <a:bodyPr wrap="square" lIns="91440" tIns="45720" rIns="91440" bIns="45720" rtlCol="0" anchor="ctr">
                <a:normAutofit fontScale="25000" lnSpcReduction="20000"/>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ís1iḓê">
                <a:extLst>
                  <a:ext uri="{FF2B5EF4-FFF2-40B4-BE49-F238E27FC236}">
                    <a16:creationId xmlns:a16="http://schemas.microsoft.com/office/drawing/2014/main" id="{98A20CC0-7F53-4DA6-ABA8-F2784E427D81}"/>
                  </a:ext>
                </a:extLst>
              </p:cNvPr>
              <p:cNvSpPr/>
              <p:nvPr/>
            </p:nvSpPr>
            <p:spPr>
              <a:xfrm flipV="1">
                <a:off x="5343761" y="3218500"/>
                <a:ext cx="1504475" cy="1104045"/>
              </a:xfrm>
              <a:prstGeom prst="arc">
                <a:avLst>
                  <a:gd name="adj1" fmla="val 12677880"/>
                  <a:gd name="adj2" fmla="val 19751058"/>
                </a:avLst>
              </a:prstGeom>
              <a:ln w="15875">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txBody>
              <a:bodyPr wrap="square" lIns="91440" tIns="45720" rIns="91440" bIns="45720" rtlCol="0" anchor="ctr">
                <a:normAutofit fontScale="25000" lnSpcReduction="20000"/>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19" name="ïSľídê">
                <a:extLst>
                  <a:ext uri="{FF2B5EF4-FFF2-40B4-BE49-F238E27FC236}">
                    <a16:creationId xmlns:a16="http://schemas.microsoft.com/office/drawing/2014/main" id="{286FB176-A9D1-48E1-BF94-649506A36994}"/>
                  </a:ext>
                </a:extLst>
              </p:cNvPr>
              <p:cNvGrpSpPr/>
              <p:nvPr/>
            </p:nvGrpSpPr>
            <p:grpSpPr>
              <a:xfrm>
                <a:off x="1446982" y="3218501"/>
                <a:ext cx="1079317" cy="1104045"/>
                <a:chOff x="1981727" y="2582722"/>
                <a:chExt cx="1421698" cy="1421698"/>
              </a:xfrm>
            </p:grpSpPr>
            <p:sp>
              <p:nvSpPr>
                <p:cNvPr id="20" name="iṥľïḑê">
                  <a:extLst>
                    <a:ext uri="{FF2B5EF4-FFF2-40B4-BE49-F238E27FC236}">
                      <a16:creationId xmlns:a16="http://schemas.microsoft.com/office/drawing/2014/main" id="{8BE7DA44-17B7-4D42-9155-BB51CBEA8599}"/>
                    </a:ext>
                  </a:extLst>
                </p:cNvPr>
                <p:cNvSpPr/>
                <p:nvPr/>
              </p:nvSpPr>
              <p:spPr>
                <a:xfrm>
                  <a:off x="1981727" y="2582722"/>
                  <a:ext cx="1421698" cy="1421698"/>
                </a:xfrm>
                <a:prstGeom prst="ellipse">
                  <a:avLst/>
                </a:prstGeom>
                <a:noFill/>
                <a:ln>
                  <a:solidFill>
                    <a:srgbClr val="9A0001"/>
                  </a:solidFill>
                </a:ln>
                <a:effectLst>
                  <a:outerShdw blurRad="1168400" dist="571500" dir="5400000" sx="62000" sy="62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ïŝľïḋê">
                  <a:extLst>
                    <a:ext uri="{FF2B5EF4-FFF2-40B4-BE49-F238E27FC236}">
                      <a16:creationId xmlns:a16="http://schemas.microsoft.com/office/drawing/2014/main" id="{83AFF736-92EE-45DD-BC6B-50DD15AC6A6D}"/>
                    </a:ext>
                  </a:extLst>
                </p:cNvPr>
                <p:cNvSpPr/>
                <p:nvPr/>
              </p:nvSpPr>
              <p:spPr bwMode="auto">
                <a:xfrm>
                  <a:off x="2440366" y="3047944"/>
                  <a:ext cx="504420" cy="491254"/>
                </a:xfrm>
                <a:custGeom>
                  <a:avLst/>
                  <a:gdLst>
                    <a:gd name="connsiteX0" fmla="*/ 254856 w 607258"/>
                    <a:gd name="connsiteY0" fmla="*/ 462909 h 591409"/>
                    <a:gd name="connsiteX1" fmla="*/ 281230 w 607258"/>
                    <a:gd name="connsiteY1" fmla="*/ 545836 h 591409"/>
                    <a:gd name="connsiteX2" fmla="*/ 284784 w 607258"/>
                    <a:gd name="connsiteY2" fmla="*/ 557043 h 591409"/>
                    <a:gd name="connsiteX3" fmla="*/ 296568 w 607258"/>
                    <a:gd name="connsiteY3" fmla="*/ 523797 h 591409"/>
                    <a:gd name="connsiteX4" fmla="*/ 303676 w 607258"/>
                    <a:gd name="connsiteY4" fmla="*/ 484388 h 591409"/>
                    <a:gd name="connsiteX5" fmla="*/ 303769 w 607258"/>
                    <a:gd name="connsiteY5" fmla="*/ 484388 h 591409"/>
                    <a:gd name="connsiteX6" fmla="*/ 303863 w 607258"/>
                    <a:gd name="connsiteY6" fmla="*/ 484388 h 591409"/>
                    <a:gd name="connsiteX7" fmla="*/ 304050 w 607258"/>
                    <a:gd name="connsiteY7" fmla="*/ 484388 h 591409"/>
                    <a:gd name="connsiteX8" fmla="*/ 304144 w 607258"/>
                    <a:gd name="connsiteY8" fmla="*/ 484388 h 591409"/>
                    <a:gd name="connsiteX9" fmla="*/ 311252 w 607258"/>
                    <a:gd name="connsiteY9" fmla="*/ 523797 h 591409"/>
                    <a:gd name="connsiteX10" fmla="*/ 322942 w 607258"/>
                    <a:gd name="connsiteY10" fmla="*/ 557043 h 591409"/>
                    <a:gd name="connsiteX11" fmla="*/ 326590 w 607258"/>
                    <a:gd name="connsiteY11" fmla="*/ 545836 h 591409"/>
                    <a:gd name="connsiteX12" fmla="*/ 352870 w 607258"/>
                    <a:gd name="connsiteY12" fmla="*/ 462909 h 591409"/>
                    <a:gd name="connsiteX13" fmla="*/ 407395 w 607258"/>
                    <a:gd name="connsiteY13" fmla="*/ 489244 h 591409"/>
                    <a:gd name="connsiteX14" fmla="*/ 423014 w 607258"/>
                    <a:gd name="connsiteY14" fmla="*/ 497556 h 591409"/>
                    <a:gd name="connsiteX15" fmla="*/ 449575 w 607258"/>
                    <a:gd name="connsiteY15" fmla="*/ 483454 h 591409"/>
                    <a:gd name="connsiteX16" fmla="*/ 471647 w 607258"/>
                    <a:gd name="connsiteY16" fmla="*/ 553214 h 591409"/>
                    <a:gd name="connsiteX17" fmla="*/ 474640 w 607258"/>
                    <a:gd name="connsiteY17" fmla="*/ 562646 h 591409"/>
                    <a:gd name="connsiteX18" fmla="*/ 484460 w 607258"/>
                    <a:gd name="connsiteY18" fmla="*/ 534630 h 591409"/>
                    <a:gd name="connsiteX19" fmla="*/ 490446 w 607258"/>
                    <a:gd name="connsiteY19" fmla="*/ 501571 h 591409"/>
                    <a:gd name="connsiteX20" fmla="*/ 490539 w 607258"/>
                    <a:gd name="connsiteY20" fmla="*/ 501571 h 591409"/>
                    <a:gd name="connsiteX21" fmla="*/ 490726 w 607258"/>
                    <a:gd name="connsiteY21" fmla="*/ 501571 h 591409"/>
                    <a:gd name="connsiteX22" fmla="*/ 490820 w 607258"/>
                    <a:gd name="connsiteY22" fmla="*/ 501571 h 591409"/>
                    <a:gd name="connsiteX23" fmla="*/ 490913 w 607258"/>
                    <a:gd name="connsiteY23" fmla="*/ 501571 h 591409"/>
                    <a:gd name="connsiteX24" fmla="*/ 496899 w 607258"/>
                    <a:gd name="connsiteY24" fmla="*/ 534630 h 591409"/>
                    <a:gd name="connsiteX25" fmla="*/ 506813 w 607258"/>
                    <a:gd name="connsiteY25" fmla="*/ 562646 h 591409"/>
                    <a:gd name="connsiteX26" fmla="*/ 509805 w 607258"/>
                    <a:gd name="connsiteY26" fmla="*/ 553214 h 591409"/>
                    <a:gd name="connsiteX27" fmla="*/ 531877 w 607258"/>
                    <a:gd name="connsiteY27" fmla="*/ 483454 h 591409"/>
                    <a:gd name="connsiteX28" fmla="*/ 577611 w 607258"/>
                    <a:gd name="connsiteY28" fmla="*/ 505493 h 591409"/>
                    <a:gd name="connsiteX29" fmla="*/ 607258 w 607258"/>
                    <a:gd name="connsiteY29" fmla="*/ 591409 h 591409"/>
                    <a:gd name="connsiteX30" fmla="*/ 490352 w 607258"/>
                    <a:gd name="connsiteY30" fmla="*/ 591409 h 591409"/>
                    <a:gd name="connsiteX31" fmla="*/ 484366 w 607258"/>
                    <a:gd name="connsiteY31" fmla="*/ 591409 h 591409"/>
                    <a:gd name="connsiteX32" fmla="*/ 442935 w 607258"/>
                    <a:gd name="connsiteY32" fmla="*/ 591409 h 591409"/>
                    <a:gd name="connsiteX33" fmla="*/ 373072 w 607258"/>
                    <a:gd name="connsiteY33" fmla="*/ 591409 h 591409"/>
                    <a:gd name="connsiteX34" fmla="*/ 303769 w 607258"/>
                    <a:gd name="connsiteY34" fmla="*/ 591409 h 591409"/>
                    <a:gd name="connsiteX35" fmla="*/ 296568 w 607258"/>
                    <a:gd name="connsiteY35" fmla="*/ 591409 h 591409"/>
                    <a:gd name="connsiteX36" fmla="*/ 234093 w 607258"/>
                    <a:gd name="connsiteY36" fmla="*/ 591409 h 591409"/>
                    <a:gd name="connsiteX37" fmla="*/ 164230 w 607258"/>
                    <a:gd name="connsiteY37" fmla="*/ 591409 h 591409"/>
                    <a:gd name="connsiteX38" fmla="*/ 117093 w 607258"/>
                    <a:gd name="connsiteY38" fmla="*/ 591409 h 591409"/>
                    <a:gd name="connsiteX39" fmla="*/ 111108 w 607258"/>
                    <a:gd name="connsiteY39" fmla="*/ 591409 h 591409"/>
                    <a:gd name="connsiteX40" fmla="*/ 0 w 607258"/>
                    <a:gd name="connsiteY40" fmla="*/ 591409 h 591409"/>
                    <a:gd name="connsiteX41" fmla="*/ 30208 w 607258"/>
                    <a:gd name="connsiteY41" fmla="*/ 505493 h 591409"/>
                    <a:gd name="connsiteX42" fmla="*/ 75942 w 607258"/>
                    <a:gd name="connsiteY42" fmla="*/ 483454 h 591409"/>
                    <a:gd name="connsiteX43" fmla="*/ 98014 w 607258"/>
                    <a:gd name="connsiteY43" fmla="*/ 553214 h 591409"/>
                    <a:gd name="connsiteX44" fmla="*/ 101007 w 607258"/>
                    <a:gd name="connsiteY44" fmla="*/ 562646 h 591409"/>
                    <a:gd name="connsiteX45" fmla="*/ 110827 w 607258"/>
                    <a:gd name="connsiteY45" fmla="*/ 534630 h 591409"/>
                    <a:gd name="connsiteX46" fmla="*/ 116813 w 607258"/>
                    <a:gd name="connsiteY46" fmla="*/ 501571 h 591409"/>
                    <a:gd name="connsiteX47" fmla="*/ 117000 w 607258"/>
                    <a:gd name="connsiteY47" fmla="*/ 501571 h 591409"/>
                    <a:gd name="connsiteX48" fmla="*/ 117093 w 607258"/>
                    <a:gd name="connsiteY48" fmla="*/ 501571 h 591409"/>
                    <a:gd name="connsiteX49" fmla="*/ 117187 w 607258"/>
                    <a:gd name="connsiteY49" fmla="*/ 501571 h 591409"/>
                    <a:gd name="connsiteX50" fmla="*/ 117374 w 607258"/>
                    <a:gd name="connsiteY50" fmla="*/ 501571 h 591409"/>
                    <a:gd name="connsiteX51" fmla="*/ 123360 w 607258"/>
                    <a:gd name="connsiteY51" fmla="*/ 534630 h 591409"/>
                    <a:gd name="connsiteX52" fmla="*/ 133180 w 607258"/>
                    <a:gd name="connsiteY52" fmla="*/ 562646 h 591409"/>
                    <a:gd name="connsiteX53" fmla="*/ 136172 w 607258"/>
                    <a:gd name="connsiteY53" fmla="*/ 553214 h 591409"/>
                    <a:gd name="connsiteX54" fmla="*/ 158244 w 607258"/>
                    <a:gd name="connsiteY54" fmla="*/ 483454 h 591409"/>
                    <a:gd name="connsiteX55" fmla="*/ 184806 w 607258"/>
                    <a:gd name="connsiteY55" fmla="*/ 497556 h 591409"/>
                    <a:gd name="connsiteX56" fmla="*/ 200424 w 607258"/>
                    <a:gd name="connsiteY56" fmla="*/ 489244 h 591409"/>
                    <a:gd name="connsiteX57" fmla="*/ 254856 w 607258"/>
                    <a:gd name="connsiteY57" fmla="*/ 462909 h 591409"/>
                    <a:gd name="connsiteX58" fmla="*/ 486780 w 607258"/>
                    <a:gd name="connsiteY58" fmla="*/ 322405 h 591409"/>
                    <a:gd name="connsiteX59" fmla="*/ 516615 w 607258"/>
                    <a:gd name="connsiteY59" fmla="*/ 328662 h 591409"/>
                    <a:gd name="connsiteX60" fmla="*/ 531112 w 607258"/>
                    <a:gd name="connsiteY60" fmla="*/ 342111 h 591409"/>
                    <a:gd name="connsiteX61" fmla="*/ 547012 w 607258"/>
                    <a:gd name="connsiteY61" fmla="*/ 392546 h 591409"/>
                    <a:gd name="connsiteX62" fmla="*/ 544954 w 607258"/>
                    <a:gd name="connsiteY62" fmla="*/ 400297 h 591409"/>
                    <a:gd name="connsiteX63" fmla="*/ 550004 w 607258"/>
                    <a:gd name="connsiteY63" fmla="*/ 421405 h 591409"/>
                    <a:gd name="connsiteX64" fmla="*/ 539810 w 607258"/>
                    <a:gd name="connsiteY64" fmla="*/ 439244 h 591409"/>
                    <a:gd name="connsiteX65" fmla="*/ 503802 w 607258"/>
                    <a:gd name="connsiteY65" fmla="*/ 483700 h 591409"/>
                    <a:gd name="connsiteX66" fmla="*/ 477334 w 607258"/>
                    <a:gd name="connsiteY66" fmla="*/ 483700 h 591409"/>
                    <a:gd name="connsiteX67" fmla="*/ 441419 w 607258"/>
                    <a:gd name="connsiteY67" fmla="*/ 439244 h 591409"/>
                    <a:gd name="connsiteX68" fmla="*/ 431225 w 607258"/>
                    <a:gd name="connsiteY68" fmla="*/ 421405 h 591409"/>
                    <a:gd name="connsiteX69" fmla="*/ 436275 w 607258"/>
                    <a:gd name="connsiteY69" fmla="*/ 400297 h 591409"/>
                    <a:gd name="connsiteX70" fmla="*/ 434217 w 607258"/>
                    <a:gd name="connsiteY70" fmla="*/ 392546 h 591409"/>
                    <a:gd name="connsiteX71" fmla="*/ 434030 w 607258"/>
                    <a:gd name="connsiteY71" fmla="*/ 367795 h 591409"/>
                    <a:gd name="connsiteX72" fmla="*/ 448527 w 607258"/>
                    <a:gd name="connsiteY72" fmla="*/ 342392 h 591409"/>
                    <a:gd name="connsiteX73" fmla="*/ 461995 w 607258"/>
                    <a:gd name="connsiteY73" fmla="*/ 331277 h 591409"/>
                    <a:gd name="connsiteX74" fmla="*/ 475089 w 607258"/>
                    <a:gd name="connsiteY74" fmla="*/ 324553 h 591409"/>
                    <a:gd name="connsiteX75" fmla="*/ 486780 w 607258"/>
                    <a:gd name="connsiteY75" fmla="*/ 322405 h 591409"/>
                    <a:gd name="connsiteX76" fmla="*/ 113711 w 607258"/>
                    <a:gd name="connsiteY76" fmla="*/ 322405 h 591409"/>
                    <a:gd name="connsiteX77" fmla="*/ 143552 w 607258"/>
                    <a:gd name="connsiteY77" fmla="*/ 328662 h 591409"/>
                    <a:gd name="connsiteX78" fmla="*/ 157958 w 607258"/>
                    <a:gd name="connsiteY78" fmla="*/ 342111 h 591409"/>
                    <a:gd name="connsiteX79" fmla="*/ 173954 w 607258"/>
                    <a:gd name="connsiteY79" fmla="*/ 392546 h 591409"/>
                    <a:gd name="connsiteX80" fmla="*/ 171802 w 607258"/>
                    <a:gd name="connsiteY80" fmla="*/ 400297 h 591409"/>
                    <a:gd name="connsiteX81" fmla="*/ 176947 w 607258"/>
                    <a:gd name="connsiteY81" fmla="*/ 421405 h 591409"/>
                    <a:gd name="connsiteX82" fmla="*/ 166751 w 607258"/>
                    <a:gd name="connsiteY82" fmla="*/ 439244 h 591409"/>
                    <a:gd name="connsiteX83" fmla="*/ 130643 w 607258"/>
                    <a:gd name="connsiteY83" fmla="*/ 483700 h 591409"/>
                    <a:gd name="connsiteX84" fmla="*/ 104264 w 607258"/>
                    <a:gd name="connsiteY84" fmla="*/ 483700 h 591409"/>
                    <a:gd name="connsiteX85" fmla="*/ 68343 w 607258"/>
                    <a:gd name="connsiteY85" fmla="*/ 439244 h 591409"/>
                    <a:gd name="connsiteX86" fmla="*/ 58053 w 607258"/>
                    <a:gd name="connsiteY86" fmla="*/ 421592 h 591409"/>
                    <a:gd name="connsiteX87" fmla="*/ 63198 w 607258"/>
                    <a:gd name="connsiteY87" fmla="*/ 400391 h 591409"/>
                    <a:gd name="connsiteX88" fmla="*/ 61046 w 607258"/>
                    <a:gd name="connsiteY88" fmla="*/ 392639 h 591409"/>
                    <a:gd name="connsiteX89" fmla="*/ 60953 w 607258"/>
                    <a:gd name="connsiteY89" fmla="*/ 367889 h 591409"/>
                    <a:gd name="connsiteX90" fmla="*/ 75452 w 607258"/>
                    <a:gd name="connsiteY90" fmla="*/ 342485 h 591409"/>
                    <a:gd name="connsiteX91" fmla="*/ 88922 w 607258"/>
                    <a:gd name="connsiteY91" fmla="*/ 331371 h 591409"/>
                    <a:gd name="connsiteX92" fmla="*/ 101831 w 607258"/>
                    <a:gd name="connsiteY92" fmla="*/ 324646 h 591409"/>
                    <a:gd name="connsiteX93" fmla="*/ 113711 w 607258"/>
                    <a:gd name="connsiteY93" fmla="*/ 322405 h 591409"/>
                    <a:gd name="connsiteX94" fmla="*/ 299632 w 607258"/>
                    <a:gd name="connsiteY94" fmla="*/ 270867 h 591409"/>
                    <a:gd name="connsiteX95" fmla="*/ 335085 w 607258"/>
                    <a:gd name="connsiteY95" fmla="*/ 278338 h 591409"/>
                    <a:gd name="connsiteX96" fmla="*/ 352298 w 607258"/>
                    <a:gd name="connsiteY96" fmla="*/ 294401 h 591409"/>
                    <a:gd name="connsiteX97" fmla="*/ 371194 w 607258"/>
                    <a:gd name="connsiteY97" fmla="*/ 354447 h 591409"/>
                    <a:gd name="connsiteX98" fmla="*/ 368761 w 607258"/>
                    <a:gd name="connsiteY98" fmla="*/ 363693 h 591409"/>
                    <a:gd name="connsiteX99" fmla="*/ 374842 w 607258"/>
                    <a:gd name="connsiteY99" fmla="*/ 388813 h 591409"/>
                    <a:gd name="connsiteX100" fmla="*/ 362588 w 607258"/>
                    <a:gd name="connsiteY100" fmla="*/ 410105 h 591409"/>
                    <a:gd name="connsiteX101" fmla="*/ 319744 w 607258"/>
                    <a:gd name="connsiteY101" fmla="*/ 463055 h 591409"/>
                    <a:gd name="connsiteX102" fmla="*/ 288313 w 607258"/>
                    <a:gd name="connsiteY102" fmla="*/ 463148 h 591409"/>
                    <a:gd name="connsiteX103" fmla="*/ 245469 w 607258"/>
                    <a:gd name="connsiteY103" fmla="*/ 410199 h 591409"/>
                    <a:gd name="connsiteX104" fmla="*/ 233308 w 607258"/>
                    <a:gd name="connsiteY104" fmla="*/ 388907 h 591409"/>
                    <a:gd name="connsiteX105" fmla="*/ 239482 w 607258"/>
                    <a:gd name="connsiteY105" fmla="*/ 363786 h 591409"/>
                    <a:gd name="connsiteX106" fmla="*/ 237050 w 607258"/>
                    <a:gd name="connsiteY106" fmla="*/ 354541 h 591409"/>
                    <a:gd name="connsiteX107" fmla="*/ 236863 w 607258"/>
                    <a:gd name="connsiteY107" fmla="*/ 325031 h 591409"/>
                    <a:gd name="connsiteX108" fmla="*/ 254075 w 607258"/>
                    <a:gd name="connsiteY108" fmla="*/ 294774 h 591409"/>
                    <a:gd name="connsiteX109" fmla="*/ 270071 w 607258"/>
                    <a:gd name="connsiteY109" fmla="*/ 281607 h 591409"/>
                    <a:gd name="connsiteX110" fmla="*/ 285506 w 607258"/>
                    <a:gd name="connsiteY110" fmla="*/ 273669 h 591409"/>
                    <a:gd name="connsiteX111" fmla="*/ 299632 w 607258"/>
                    <a:gd name="connsiteY111" fmla="*/ 270867 h 591409"/>
                    <a:gd name="connsiteX112" fmla="*/ 246074 w 607258"/>
                    <a:gd name="connsiteY112" fmla="*/ 135486 h 591409"/>
                    <a:gd name="connsiteX113" fmla="*/ 242708 w 607258"/>
                    <a:gd name="connsiteY113" fmla="*/ 171715 h 591409"/>
                    <a:gd name="connsiteX114" fmla="*/ 246168 w 607258"/>
                    <a:gd name="connsiteY114" fmla="*/ 207944 h 591409"/>
                    <a:gd name="connsiteX115" fmla="*/ 291334 w 607258"/>
                    <a:gd name="connsiteY115" fmla="*/ 207944 h 591409"/>
                    <a:gd name="connsiteX116" fmla="*/ 291334 w 607258"/>
                    <a:gd name="connsiteY116" fmla="*/ 135486 h 591409"/>
                    <a:gd name="connsiteX117" fmla="*/ 388399 w 607258"/>
                    <a:gd name="connsiteY117" fmla="*/ 135299 h 591409"/>
                    <a:gd name="connsiteX118" fmla="*/ 391391 w 607258"/>
                    <a:gd name="connsiteY118" fmla="*/ 171528 h 591409"/>
                    <a:gd name="connsiteX119" fmla="*/ 388399 w 607258"/>
                    <a:gd name="connsiteY119" fmla="*/ 207757 h 591409"/>
                    <a:gd name="connsiteX120" fmla="*/ 426926 w 607258"/>
                    <a:gd name="connsiteY120" fmla="*/ 207757 h 591409"/>
                    <a:gd name="connsiteX121" fmla="*/ 432162 w 607258"/>
                    <a:gd name="connsiteY121" fmla="*/ 171528 h 591409"/>
                    <a:gd name="connsiteX122" fmla="*/ 426926 w 607258"/>
                    <a:gd name="connsiteY122" fmla="*/ 135299 h 591409"/>
                    <a:gd name="connsiteX123" fmla="*/ 316956 w 607258"/>
                    <a:gd name="connsiteY123" fmla="*/ 135299 h 591409"/>
                    <a:gd name="connsiteX124" fmla="*/ 316956 w 607258"/>
                    <a:gd name="connsiteY124" fmla="*/ 207757 h 591409"/>
                    <a:gd name="connsiteX125" fmla="*/ 362216 w 607258"/>
                    <a:gd name="connsiteY125" fmla="*/ 207757 h 591409"/>
                    <a:gd name="connsiteX126" fmla="*/ 365582 w 607258"/>
                    <a:gd name="connsiteY126" fmla="*/ 171528 h 591409"/>
                    <a:gd name="connsiteX127" fmla="*/ 362122 w 607258"/>
                    <a:gd name="connsiteY127" fmla="*/ 135299 h 591409"/>
                    <a:gd name="connsiteX128" fmla="*/ 181177 w 607258"/>
                    <a:gd name="connsiteY128" fmla="*/ 135299 h 591409"/>
                    <a:gd name="connsiteX129" fmla="*/ 175940 w 607258"/>
                    <a:gd name="connsiteY129" fmla="*/ 171528 h 591409"/>
                    <a:gd name="connsiteX130" fmla="*/ 181177 w 607258"/>
                    <a:gd name="connsiteY130" fmla="*/ 207757 h 591409"/>
                    <a:gd name="connsiteX131" fmla="*/ 219704 w 607258"/>
                    <a:gd name="connsiteY131" fmla="*/ 207757 h 591409"/>
                    <a:gd name="connsiteX132" fmla="*/ 216712 w 607258"/>
                    <a:gd name="connsiteY132" fmla="*/ 171528 h 591409"/>
                    <a:gd name="connsiteX133" fmla="*/ 219704 w 607258"/>
                    <a:gd name="connsiteY133" fmla="*/ 135299 h 591409"/>
                    <a:gd name="connsiteX134" fmla="*/ 253368 w 607258"/>
                    <a:gd name="connsiteY134" fmla="*/ 54157 h 591409"/>
                    <a:gd name="connsiteX135" fmla="*/ 192024 w 607258"/>
                    <a:gd name="connsiteY135" fmla="*/ 109715 h 591409"/>
                    <a:gd name="connsiteX136" fmla="*/ 225876 w 607258"/>
                    <a:gd name="connsiteY136" fmla="*/ 109715 h 591409"/>
                    <a:gd name="connsiteX137" fmla="*/ 253368 w 607258"/>
                    <a:gd name="connsiteY137" fmla="*/ 54157 h 591409"/>
                    <a:gd name="connsiteX138" fmla="*/ 354922 w 607258"/>
                    <a:gd name="connsiteY138" fmla="*/ 54064 h 591409"/>
                    <a:gd name="connsiteX139" fmla="*/ 382414 w 607258"/>
                    <a:gd name="connsiteY139" fmla="*/ 109528 h 591409"/>
                    <a:gd name="connsiteX140" fmla="*/ 416266 w 607258"/>
                    <a:gd name="connsiteY140" fmla="*/ 109528 h 591409"/>
                    <a:gd name="connsiteX141" fmla="*/ 354922 w 607258"/>
                    <a:gd name="connsiteY141" fmla="*/ 54064 h 591409"/>
                    <a:gd name="connsiteX142" fmla="*/ 316956 w 607258"/>
                    <a:gd name="connsiteY142" fmla="*/ 49301 h 591409"/>
                    <a:gd name="connsiteX143" fmla="*/ 316956 w 607258"/>
                    <a:gd name="connsiteY143" fmla="*/ 109715 h 591409"/>
                    <a:gd name="connsiteX144" fmla="*/ 355109 w 607258"/>
                    <a:gd name="connsiteY144" fmla="*/ 109715 h 591409"/>
                    <a:gd name="connsiteX145" fmla="*/ 316956 w 607258"/>
                    <a:gd name="connsiteY145" fmla="*/ 49301 h 591409"/>
                    <a:gd name="connsiteX146" fmla="*/ 291334 w 607258"/>
                    <a:gd name="connsiteY146" fmla="*/ 49021 h 591409"/>
                    <a:gd name="connsiteX147" fmla="*/ 252994 w 607258"/>
                    <a:gd name="connsiteY147" fmla="*/ 109528 h 591409"/>
                    <a:gd name="connsiteX148" fmla="*/ 291334 w 607258"/>
                    <a:gd name="connsiteY148" fmla="*/ 109528 h 591409"/>
                    <a:gd name="connsiteX149" fmla="*/ 304145 w 607258"/>
                    <a:gd name="connsiteY149" fmla="*/ 0 h 591409"/>
                    <a:gd name="connsiteX150" fmla="*/ 476113 w 607258"/>
                    <a:gd name="connsiteY150" fmla="*/ 171715 h 591409"/>
                    <a:gd name="connsiteX151" fmla="*/ 396628 w 607258"/>
                    <a:gd name="connsiteY151" fmla="*/ 316258 h 591409"/>
                    <a:gd name="connsiteX152" fmla="*/ 384565 w 607258"/>
                    <a:gd name="connsiteY152" fmla="*/ 287219 h 591409"/>
                    <a:gd name="connsiteX153" fmla="*/ 374933 w 607258"/>
                    <a:gd name="connsiteY153" fmla="*/ 277975 h 591409"/>
                    <a:gd name="connsiteX154" fmla="*/ 416078 w 607258"/>
                    <a:gd name="connsiteY154" fmla="*/ 233529 h 591409"/>
                    <a:gd name="connsiteX155" fmla="*/ 382321 w 607258"/>
                    <a:gd name="connsiteY155" fmla="*/ 233529 h 591409"/>
                    <a:gd name="connsiteX156" fmla="*/ 365956 w 607258"/>
                    <a:gd name="connsiteY156" fmla="*/ 271625 h 591409"/>
                    <a:gd name="connsiteX157" fmla="*/ 347441 w 607258"/>
                    <a:gd name="connsiteY157" fmla="*/ 257059 h 591409"/>
                    <a:gd name="connsiteX158" fmla="*/ 345290 w 607258"/>
                    <a:gd name="connsiteY158" fmla="*/ 255938 h 591409"/>
                    <a:gd name="connsiteX159" fmla="*/ 355296 w 607258"/>
                    <a:gd name="connsiteY159" fmla="*/ 233715 h 591409"/>
                    <a:gd name="connsiteX160" fmla="*/ 316956 w 607258"/>
                    <a:gd name="connsiteY160" fmla="*/ 233715 h 591409"/>
                    <a:gd name="connsiteX161" fmla="*/ 316956 w 607258"/>
                    <a:gd name="connsiteY161" fmla="*/ 246881 h 591409"/>
                    <a:gd name="connsiteX162" fmla="*/ 305735 w 607258"/>
                    <a:gd name="connsiteY162" fmla="*/ 246134 h 591409"/>
                    <a:gd name="connsiteX163" fmla="*/ 298067 w 607258"/>
                    <a:gd name="connsiteY163" fmla="*/ 246508 h 591409"/>
                    <a:gd name="connsiteX164" fmla="*/ 291334 w 607258"/>
                    <a:gd name="connsiteY164" fmla="*/ 247161 h 591409"/>
                    <a:gd name="connsiteX165" fmla="*/ 291334 w 607258"/>
                    <a:gd name="connsiteY165" fmla="*/ 233529 h 591409"/>
                    <a:gd name="connsiteX166" fmla="*/ 253181 w 607258"/>
                    <a:gd name="connsiteY166" fmla="*/ 233529 h 591409"/>
                    <a:gd name="connsiteX167" fmla="*/ 263654 w 607258"/>
                    <a:gd name="connsiteY167" fmla="*/ 256592 h 591409"/>
                    <a:gd name="connsiteX168" fmla="*/ 256548 w 607258"/>
                    <a:gd name="connsiteY168" fmla="*/ 261074 h 591409"/>
                    <a:gd name="connsiteX169" fmla="*/ 242427 w 607258"/>
                    <a:gd name="connsiteY169" fmla="*/ 271812 h 591409"/>
                    <a:gd name="connsiteX170" fmla="*/ 225969 w 607258"/>
                    <a:gd name="connsiteY170" fmla="*/ 233529 h 591409"/>
                    <a:gd name="connsiteX171" fmla="*/ 192212 w 607258"/>
                    <a:gd name="connsiteY171" fmla="*/ 233529 h 591409"/>
                    <a:gd name="connsiteX172" fmla="*/ 234946 w 607258"/>
                    <a:gd name="connsiteY172" fmla="*/ 279095 h 591409"/>
                    <a:gd name="connsiteX173" fmla="*/ 213345 w 607258"/>
                    <a:gd name="connsiteY173" fmla="*/ 317192 h 591409"/>
                    <a:gd name="connsiteX174" fmla="*/ 132177 w 607258"/>
                    <a:gd name="connsiteY174" fmla="*/ 171715 h 591409"/>
                    <a:gd name="connsiteX175" fmla="*/ 304145 w 607258"/>
                    <a:gd name="connsiteY175" fmla="*/ 0 h 5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607258" h="591409">
                      <a:moveTo>
                        <a:pt x="254856" y="462909"/>
                      </a:moveTo>
                      <a:lnTo>
                        <a:pt x="281230" y="545836"/>
                      </a:lnTo>
                      <a:lnTo>
                        <a:pt x="284784" y="557043"/>
                      </a:lnTo>
                      <a:lnTo>
                        <a:pt x="296568" y="523797"/>
                      </a:lnTo>
                      <a:cubicBezTo>
                        <a:pt x="269446" y="486256"/>
                        <a:pt x="298626" y="484388"/>
                        <a:pt x="303676" y="484388"/>
                      </a:cubicBezTo>
                      <a:lnTo>
                        <a:pt x="303769" y="484388"/>
                      </a:lnTo>
                      <a:lnTo>
                        <a:pt x="303863" y="484388"/>
                      </a:lnTo>
                      <a:lnTo>
                        <a:pt x="304050" y="484388"/>
                      </a:lnTo>
                      <a:lnTo>
                        <a:pt x="304144" y="484388"/>
                      </a:lnTo>
                      <a:cubicBezTo>
                        <a:pt x="309287" y="484388"/>
                        <a:pt x="338280" y="486256"/>
                        <a:pt x="311252" y="523797"/>
                      </a:cubicBezTo>
                      <a:lnTo>
                        <a:pt x="322942" y="557043"/>
                      </a:lnTo>
                      <a:lnTo>
                        <a:pt x="326590" y="545836"/>
                      </a:lnTo>
                      <a:lnTo>
                        <a:pt x="352870" y="462909"/>
                      </a:lnTo>
                      <a:cubicBezTo>
                        <a:pt x="352870" y="462909"/>
                        <a:pt x="373352" y="476263"/>
                        <a:pt x="407395" y="489244"/>
                      </a:cubicBezTo>
                      <a:cubicBezTo>
                        <a:pt x="413662" y="491579"/>
                        <a:pt x="418712" y="494287"/>
                        <a:pt x="423014" y="497556"/>
                      </a:cubicBezTo>
                      <a:cubicBezTo>
                        <a:pt x="439942" y="489711"/>
                        <a:pt x="449575" y="483454"/>
                        <a:pt x="449575" y="483454"/>
                      </a:cubicBezTo>
                      <a:lnTo>
                        <a:pt x="471647" y="553214"/>
                      </a:lnTo>
                      <a:lnTo>
                        <a:pt x="474640" y="562646"/>
                      </a:lnTo>
                      <a:lnTo>
                        <a:pt x="484460" y="534630"/>
                      </a:lnTo>
                      <a:cubicBezTo>
                        <a:pt x="461733" y="503065"/>
                        <a:pt x="486237" y="501571"/>
                        <a:pt x="490446" y="501571"/>
                      </a:cubicBezTo>
                      <a:lnTo>
                        <a:pt x="490539" y="501571"/>
                      </a:lnTo>
                      <a:lnTo>
                        <a:pt x="490726" y="501571"/>
                      </a:lnTo>
                      <a:lnTo>
                        <a:pt x="490820" y="501571"/>
                      </a:lnTo>
                      <a:lnTo>
                        <a:pt x="490913" y="501571"/>
                      </a:lnTo>
                      <a:cubicBezTo>
                        <a:pt x="495215" y="501571"/>
                        <a:pt x="519625" y="503065"/>
                        <a:pt x="496899" y="534630"/>
                      </a:cubicBezTo>
                      <a:lnTo>
                        <a:pt x="506813" y="562646"/>
                      </a:lnTo>
                      <a:lnTo>
                        <a:pt x="509805" y="553214"/>
                      </a:lnTo>
                      <a:lnTo>
                        <a:pt x="531877" y="483454"/>
                      </a:lnTo>
                      <a:cubicBezTo>
                        <a:pt x="531877" y="483454"/>
                        <a:pt x="548899" y="494567"/>
                        <a:pt x="577611" y="505493"/>
                      </a:cubicBezTo>
                      <a:cubicBezTo>
                        <a:pt x="609129" y="516980"/>
                        <a:pt x="607165" y="542848"/>
                        <a:pt x="607258" y="591409"/>
                      </a:cubicBezTo>
                      <a:lnTo>
                        <a:pt x="490352" y="591409"/>
                      </a:lnTo>
                      <a:lnTo>
                        <a:pt x="484366" y="591409"/>
                      </a:lnTo>
                      <a:lnTo>
                        <a:pt x="442935" y="591409"/>
                      </a:lnTo>
                      <a:lnTo>
                        <a:pt x="373072" y="591409"/>
                      </a:lnTo>
                      <a:lnTo>
                        <a:pt x="303769" y="591409"/>
                      </a:lnTo>
                      <a:lnTo>
                        <a:pt x="296568" y="591409"/>
                      </a:lnTo>
                      <a:lnTo>
                        <a:pt x="234093" y="591409"/>
                      </a:lnTo>
                      <a:lnTo>
                        <a:pt x="164230" y="591409"/>
                      </a:lnTo>
                      <a:lnTo>
                        <a:pt x="117093" y="591409"/>
                      </a:lnTo>
                      <a:lnTo>
                        <a:pt x="111108" y="591409"/>
                      </a:lnTo>
                      <a:lnTo>
                        <a:pt x="0" y="591409"/>
                      </a:lnTo>
                      <a:cubicBezTo>
                        <a:pt x="655" y="542848"/>
                        <a:pt x="-1403" y="516980"/>
                        <a:pt x="30208" y="505493"/>
                      </a:cubicBezTo>
                      <a:cubicBezTo>
                        <a:pt x="58734" y="494661"/>
                        <a:pt x="75942" y="483454"/>
                        <a:pt x="75942" y="483454"/>
                      </a:cubicBezTo>
                      <a:lnTo>
                        <a:pt x="98014" y="553214"/>
                      </a:lnTo>
                      <a:lnTo>
                        <a:pt x="101007" y="562646"/>
                      </a:lnTo>
                      <a:lnTo>
                        <a:pt x="110827" y="534630"/>
                      </a:lnTo>
                      <a:cubicBezTo>
                        <a:pt x="88194" y="503065"/>
                        <a:pt x="112604" y="501571"/>
                        <a:pt x="116813" y="501571"/>
                      </a:cubicBezTo>
                      <a:lnTo>
                        <a:pt x="117000" y="501571"/>
                      </a:lnTo>
                      <a:lnTo>
                        <a:pt x="117093" y="501571"/>
                      </a:lnTo>
                      <a:lnTo>
                        <a:pt x="117187" y="501571"/>
                      </a:lnTo>
                      <a:lnTo>
                        <a:pt x="117374" y="501571"/>
                      </a:lnTo>
                      <a:cubicBezTo>
                        <a:pt x="121583" y="501571"/>
                        <a:pt x="145993" y="503065"/>
                        <a:pt x="123360" y="534630"/>
                      </a:cubicBezTo>
                      <a:lnTo>
                        <a:pt x="133180" y="562646"/>
                      </a:lnTo>
                      <a:lnTo>
                        <a:pt x="136172" y="553214"/>
                      </a:lnTo>
                      <a:lnTo>
                        <a:pt x="158244" y="483454"/>
                      </a:lnTo>
                      <a:cubicBezTo>
                        <a:pt x="158244" y="483454"/>
                        <a:pt x="167877" y="489804"/>
                        <a:pt x="184806" y="497556"/>
                      </a:cubicBezTo>
                      <a:cubicBezTo>
                        <a:pt x="189014" y="494194"/>
                        <a:pt x="194158" y="491485"/>
                        <a:pt x="200424" y="489244"/>
                      </a:cubicBezTo>
                      <a:cubicBezTo>
                        <a:pt x="234467" y="476263"/>
                        <a:pt x="254856" y="462909"/>
                        <a:pt x="254856" y="462909"/>
                      </a:cubicBezTo>
                      <a:close/>
                      <a:moveTo>
                        <a:pt x="486780" y="322405"/>
                      </a:moveTo>
                      <a:cubicBezTo>
                        <a:pt x="499780" y="321284"/>
                        <a:pt x="509601" y="324553"/>
                        <a:pt x="516615" y="328662"/>
                      </a:cubicBezTo>
                      <a:cubicBezTo>
                        <a:pt x="527090" y="334546"/>
                        <a:pt x="531112" y="342111"/>
                        <a:pt x="531112" y="342111"/>
                      </a:cubicBezTo>
                      <a:cubicBezTo>
                        <a:pt x="531112" y="342111"/>
                        <a:pt x="555148" y="343699"/>
                        <a:pt x="547012" y="392546"/>
                      </a:cubicBezTo>
                      <a:cubicBezTo>
                        <a:pt x="546544" y="395067"/>
                        <a:pt x="545796" y="397682"/>
                        <a:pt x="544954" y="400297"/>
                      </a:cubicBezTo>
                      <a:cubicBezTo>
                        <a:pt x="549630" y="399737"/>
                        <a:pt x="555429" y="402632"/>
                        <a:pt x="550004" y="421405"/>
                      </a:cubicBezTo>
                      <a:cubicBezTo>
                        <a:pt x="546170" y="435134"/>
                        <a:pt x="542522" y="438964"/>
                        <a:pt x="539810" y="439244"/>
                      </a:cubicBezTo>
                      <a:cubicBezTo>
                        <a:pt x="537285" y="455588"/>
                        <a:pt x="524191" y="476322"/>
                        <a:pt x="503802" y="483700"/>
                      </a:cubicBezTo>
                      <a:cubicBezTo>
                        <a:pt x="495197" y="486689"/>
                        <a:pt x="485845" y="486689"/>
                        <a:pt x="477334" y="483700"/>
                      </a:cubicBezTo>
                      <a:cubicBezTo>
                        <a:pt x="456664" y="476509"/>
                        <a:pt x="443944" y="455681"/>
                        <a:pt x="441419" y="439244"/>
                      </a:cubicBezTo>
                      <a:cubicBezTo>
                        <a:pt x="438707" y="439150"/>
                        <a:pt x="435059" y="435228"/>
                        <a:pt x="431225" y="421405"/>
                      </a:cubicBezTo>
                      <a:cubicBezTo>
                        <a:pt x="425800" y="402632"/>
                        <a:pt x="431412" y="399737"/>
                        <a:pt x="436275" y="400297"/>
                      </a:cubicBezTo>
                      <a:cubicBezTo>
                        <a:pt x="435340" y="397682"/>
                        <a:pt x="434685" y="395161"/>
                        <a:pt x="434217" y="392546"/>
                      </a:cubicBezTo>
                      <a:cubicBezTo>
                        <a:pt x="432440" y="383860"/>
                        <a:pt x="431973" y="375641"/>
                        <a:pt x="434030" y="367795"/>
                      </a:cubicBezTo>
                      <a:cubicBezTo>
                        <a:pt x="436462" y="357335"/>
                        <a:pt x="442167" y="348836"/>
                        <a:pt x="448527" y="342392"/>
                      </a:cubicBezTo>
                      <a:cubicBezTo>
                        <a:pt x="452642" y="338095"/>
                        <a:pt x="457132" y="334360"/>
                        <a:pt x="461995" y="331277"/>
                      </a:cubicBezTo>
                      <a:cubicBezTo>
                        <a:pt x="466017" y="328569"/>
                        <a:pt x="470319" y="326141"/>
                        <a:pt x="475089" y="324553"/>
                      </a:cubicBezTo>
                      <a:cubicBezTo>
                        <a:pt x="478830" y="323152"/>
                        <a:pt x="482852" y="322405"/>
                        <a:pt x="486780" y="322405"/>
                      </a:cubicBezTo>
                      <a:close/>
                      <a:moveTo>
                        <a:pt x="113711" y="322405"/>
                      </a:moveTo>
                      <a:cubicBezTo>
                        <a:pt x="126714" y="321284"/>
                        <a:pt x="136536" y="324553"/>
                        <a:pt x="143552" y="328662"/>
                      </a:cubicBezTo>
                      <a:cubicBezTo>
                        <a:pt x="154029" y="334546"/>
                        <a:pt x="157958" y="342111"/>
                        <a:pt x="157958" y="342111"/>
                      </a:cubicBezTo>
                      <a:cubicBezTo>
                        <a:pt x="157958" y="342111"/>
                        <a:pt x="182092" y="343699"/>
                        <a:pt x="173954" y="392546"/>
                      </a:cubicBezTo>
                      <a:cubicBezTo>
                        <a:pt x="173486" y="395067"/>
                        <a:pt x="172738" y="397682"/>
                        <a:pt x="171802" y="400297"/>
                      </a:cubicBezTo>
                      <a:cubicBezTo>
                        <a:pt x="176573" y="399737"/>
                        <a:pt x="182279" y="402632"/>
                        <a:pt x="176947" y="421405"/>
                      </a:cubicBezTo>
                      <a:cubicBezTo>
                        <a:pt x="173112" y="435134"/>
                        <a:pt x="169464" y="438964"/>
                        <a:pt x="166751" y="439244"/>
                      </a:cubicBezTo>
                      <a:cubicBezTo>
                        <a:pt x="164225" y="455588"/>
                        <a:pt x="151129" y="476322"/>
                        <a:pt x="130643" y="483700"/>
                      </a:cubicBezTo>
                      <a:cubicBezTo>
                        <a:pt x="122037" y="486689"/>
                        <a:pt x="112682" y="486689"/>
                        <a:pt x="104264" y="483700"/>
                      </a:cubicBezTo>
                      <a:cubicBezTo>
                        <a:pt x="83497" y="476509"/>
                        <a:pt x="70775" y="455681"/>
                        <a:pt x="68343" y="439244"/>
                      </a:cubicBezTo>
                      <a:cubicBezTo>
                        <a:pt x="65536" y="438964"/>
                        <a:pt x="61982" y="435134"/>
                        <a:pt x="58053" y="421592"/>
                      </a:cubicBezTo>
                      <a:cubicBezTo>
                        <a:pt x="52721" y="402726"/>
                        <a:pt x="58427" y="399924"/>
                        <a:pt x="63198" y="400391"/>
                      </a:cubicBezTo>
                      <a:cubicBezTo>
                        <a:pt x="62169" y="397776"/>
                        <a:pt x="61608" y="395254"/>
                        <a:pt x="61046" y="392639"/>
                      </a:cubicBezTo>
                      <a:cubicBezTo>
                        <a:pt x="59363" y="383953"/>
                        <a:pt x="58801" y="375734"/>
                        <a:pt x="60953" y="367889"/>
                      </a:cubicBezTo>
                      <a:cubicBezTo>
                        <a:pt x="63291" y="357428"/>
                        <a:pt x="69091" y="348929"/>
                        <a:pt x="75452" y="342485"/>
                      </a:cubicBezTo>
                      <a:cubicBezTo>
                        <a:pt x="79568" y="338282"/>
                        <a:pt x="84058" y="334546"/>
                        <a:pt x="88922" y="331371"/>
                      </a:cubicBezTo>
                      <a:cubicBezTo>
                        <a:pt x="92758" y="328662"/>
                        <a:pt x="97154" y="326327"/>
                        <a:pt x="101831" y="324646"/>
                      </a:cubicBezTo>
                      <a:cubicBezTo>
                        <a:pt x="105573" y="323432"/>
                        <a:pt x="109502" y="322685"/>
                        <a:pt x="113711" y="322405"/>
                      </a:cubicBezTo>
                      <a:close/>
                      <a:moveTo>
                        <a:pt x="299632" y="270867"/>
                      </a:moveTo>
                      <a:cubicBezTo>
                        <a:pt x="314973" y="269560"/>
                        <a:pt x="326666" y="273389"/>
                        <a:pt x="335085" y="278338"/>
                      </a:cubicBezTo>
                      <a:cubicBezTo>
                        <a:pt x="347527" y="285342"/>
                        <a:pt x="352298" y="294401"/>
                        <a:pt x="352298" y="294401"/>
                      </a:cubicBezTo>
                      <a:cubicBezTo>
                        <a:pt x="352298" y="294401"/>
                        <a:pt x="380922" y="296455"/>
                        <a:pt x="371194" y="354447"/>
                      </a:cubicBezTo>
                      <a:cubicBezTo>
                        <a:pt x="370632" y="357436"/>
                        <a:pt x="369884" y="360517"/>
                        <a:pt x="368761" y="363693"/>
                      </a:cubicBezTo>
                      <a:cubicBezTo>
                        <a:pt x="374468" y="363039"/>
                        <a:pt x="381203" y="366401"/>
                        <a:pt x="374842" y="388813"/>
                      </a:cubicBezTo>
                      <a:cubicBezTo>
                        <a:pt x="370258" y="405249"/>
                        <a:pt x="365862" y="409825"/>
                        <a:pt x="362588" y="410105"/>
                      </a:cubicBezTo>
                      <a:cubicBezTo>
                        <a:pt x="359594" y="429529"/>
                        <a:pt x="344066" y="454276"/>
                        <a:pt x="319744" y="463055"/>
                      </a:cubicBezTo>
                      <a:cubicBezTo>
                        <a:pt x="309641" y="466790"/>
                        <a:pt x="298416" y="466790"/>
                        <a:pt x="288313" y="463148"/>
                      </a:cubicBezTo>
                      <a:cubicBezTo>
                        <a:pt x="263617" y="454557"/>
                        <a:pt x="248462" y="429809"/>
                        <a:pt x="245469" y="410199"/>
                      </a:cubicBezTo>
                      <a:cubicBezTo>
                        <a:pt x="242288" y="409825"/>
                        <a:pt x="237892" y="405342"/>
                        <a:pt x="233308" y="388907"/>
                      </a:cubicBezTo>
                      <a:cubicBezTo>
                        <a:pt x="226947" y="366494"/>
                        <a:pt x="233682" y="363319"/>
                        <a:pt x="239482" y="363786"/>
                      </a:cubicBezTo>
                      <a:cubicBezTo>
                        <a:pt x="238360" y="360704"/>
                        <a:pt x="237518" y="357716"/>
                        <a:pt x="237050" y="354541"/>
                      </a:cubicBezTo>
                      <a:cubicBezTo>
                        <a:pt x="234992" y="344082"/>
                        <a:pt x="234431" y="334370"/>
                        <a:pt x="236863" y="325031"/>
                      </a:cubicBezTo>
                      <a:cubicBezTo>
                        <a:pt x="239763" y="312517"/>
                        <a:pt x="246498" y="302525"/>
                        <a:pt x="254075" y="294774"/>
                      </a:cubicBezTo>
                      <a:cubicBezTo>
                        <a:pt x="258846" y="289731"/>
                        <a:pt x="264365" y="285249"/>
                        <a:pt x="270071" y="281607"/>
                      </a:cubicBezTo>
                      <a:cubicBezTo>
                        <a:pt x="274655" y="278338"/>
                        <a:pt x="279894" y="275537"/>
                        <a:pt x="285506" y="273669"/>
                      </a:cubicBezTo>
                      <a:cubicBezTo>
                        <a:pt x="289903" y="272175"/>
                        <a:pt x="294674" y="271148"/>
                        <a:pt x="299632" y="270867"/>
                      </a:cubicBezTo>
                      <a:close/>
                      <a:moveTo>
                        <a:pt x="246074" y="135486"/>
                      </a:moveTo>
                      <a:cubicBezTo>
                        <a:pt x="243923" y="146504"/>
                        <a:pt x="242708" y="158643"/>
                        <a:pt x="242708" y="171715"/>
                      </a:cubicBezTo>
                      <a:cubicBezTo>
                        <a:pt x="242708" y="184787"/>
                        <a:pt x="244017" y="196833"/>
                        <a:pt x="246168" y="207944"/>
                      </a:cubicBezTo>
                      <a:lnTo>
                        <a:pt x="291334" y="207944"/>
                      </a:lnTo>
                      <a:lnTo>
                        <a:pt x="291334" y="135486"/>
                      </a:lnTo>
                      <a:close/>
                      <a:moveTo>
                        <a:pt x="388399" y="135299"/>
                      </a:moveTo>
                      <a:cubicBezTo>
                        <a:pt x="390269" y="146504"/>
                        <a:pt x="391391" y="158643"/>
                        <a:pt x="391391" y="171528"/>
                      </a:cubicBezTo>
                      <a:cubicBezTo>
                        <a:pt x="391391" y="184507"/>
                        <a:pt x="390269" y="196459"/>
                        <a:pt x="388399" y="207757"/>
                      </a:cubicBezTo>
                      <a:lnTo>
                        <a:pt x="426926" y="207757"/>
                      </a:lnTo>
                      <a:cubicBezTo>
                        <a:pt x="430292" y="196366"/>
                        <a:pt x="432162" y="184134"/>
                        <a:pt x="432162" y="171528"/>
                      </a:cubicBezTo>
                      <a:cubicBezTo>
                        <a:pt x="432162" y="159016"/>
                        <a:pt x="430292" y="146784"/>
                        <a:pt x="426926" y="135299"/>
                      </a:cubicBezTo>
                      <a:close/>
                      <a:moveTo>
                        <a:pt x="316956" y="135299"/>
                      </a:moveTo>
                      <a:lnTo>
                        <a:pt x="316956" y="207757"/>
                      </a:lnTo>
                      <a:lnTo>
                        <a:pt x="362216" y="207757"/>
                      </a:lnTo>
                      <a:cubicBezTo>
                        <a:pt x="364367" y="196739"/>
                        <a:pt x="365582" y="184601"/>
                        <a:pt x="365582" y="171528"/>
                      </a:cubicBezTo>
                      <a:cubicBezTo>
                        <a:pt x="365582" y="158456"/>
                        <a:pt x="364273" y="146411"/>
                        <a:pt x="362122" y="135299"/>
                      </a:cubicBezTo>
                      <a:close/>
                      <a:moveTo>
                        <a:pt x="181177" y="135299"/>
                      </a:moveTo>
                      <a:cubicBezTo>
                        <a:pt x="177811" y="146784"/>
                        <a:pt x="175940" y="159016"/>
                        <a:pt x="175940" y="171528"/>
                      </a:cubicBezTo>
                      <a:cubicBezTo>
                        <a:pt x="175940" y="184134"/>
                        <a:pt x="177811" y="196366"/>
                        <a:pt x="181177" y="207757"/>
                      </a:cubicBezTo>
                      <a:lnTo>
                        <a:pt x="219704" y="207757"/>
                      </a:lnTo>
                      <a:cubicBezTo>
                        <a:pt x="217834" y="196553"/>
                        <a:pt x="216712" y="184507"/>
                        <a:pt x="216712" y="171528"/>
                      </a:cubicBezTo>
                      <a:cubicBezTo>
                        <a:pt x="216712" y="158643"/>
                        <a:pt x="217834" y="146691"/>
                        <a:pt x="219704" y="135299"/>
                      </a:cubicBezTo>
                      <a:close/>
                      <a:moveTo>
                        <a:pt x="253368" y="54157"/>
                      </a:moveTo>
                      <a:cubicBezTo>
                        <a:pt x="227372" y="65362"/>
                        <a:pt x="205771" y="85064"/>
                        <a:pt x="192024" y="109715"/>
                      </a:cubicBezTo>
                      <a:lnTo>
                        <a:pt x="225876" y="109715"/>
                      </a:lnTo>
                      <a:cubicBezTo>
                        <a:pt x="232796" y="87118"/>
                        <a:pt x="242895" y="68723"/>
                        <a:pt x="253368" y="54157"/>
                      </a:cubicBezTo>
                      <a:close/>
                      <a:moveTo>
                        <a:pt x="354922" y="54064"/>
                      </a:moveTo>
                      <a:cubicBezTo>
                        <a:pt x="365395" y="68630"/>
                        <a:pt x="375494" y="87025"/>
                        <a:pt x="382414" y="109528"/>
                      </a:cubicBezTo>
                      <a:lnTo>
                        <a:pt x="416266" y="109528"/>
                      </a:lnTo>
                      <a:cubicBezTo>
                        <a:pt x="402519" y="85064"/>
                        <a:pt x="380918" y="65362"/>
                        <a:pt x="354922" y="54064"/>
                      </a:cubicBezTo>
                      <a:close/>
                      <a:moveTo>
                        <a:pt x="316956" y="49301"/>
                      </a:moveTo>
                      <a:lnTo>
                        <a:pt x="316956" y="109715"/>
                      </a:lnTo>
                      <a:lnTo>
                        <a:pt x="355109" y="109715"/>
                      </a:lnTo>
                      <a:cubicBezTo>
                        <a:pt x="344916" y="81702"/>
                        <a:pt x="329487" y="61907"/>
                        <a:pt x="316956" y="49301"/>
                      </a:cubicBezTo>
                      <a:close/>
                      <a:moveTo>
                        <a:pt x="291334" y="49021"/>
                      </a:moveTo>
                      <a:cubicBezTo>
                        <a:pt x="278803" y="61534"/>
                        <a:pt x="263093" y="81422"/>
                        <a:pt x="252994" y="109528"/>
                      </a:cubicBezTo>
                      <a:lnTo>
                        <a:pt x="291334" y="109528"/>
                      </a:lnTo>
                      <a:close/>
                      <a:moveTo>
                        <a:pt x="304145" y="0"/>
                      </a:moveTo>
                      <a:cubicBezTo>
                        <a:pt x="399059" y="0"/>
                        <a:pt x="476113" y="77034"/>
                        <a:pt x="476113" y="171715"/>
                      </a:cubicBezTo>
                      <a:cubicBezTo>
                        <a:pt x="476113" y="232315"/>
                        <a:pt x="444413" y="285725"/>
                        <a:pt x="396628" y="316258"/>
                      </a:cubicBezTo>
                      <a:cubicBezTo>
                        <a:pt x="394664" y="304680"/>
                        <a:pt x="390643" y="294969"/>
                        <a:pt x="384565" y="287219"/>
                      </a:cubicBezTo>
                      <a:cubicBezTo>
                        <a:pt x="381573" y="283484"/>
                        <a:pt x="378300" y="280496"/>
                        <a:pt x="374933" y="277975"/>
                      </a:cubicBezTo>
                      <a:cubicBezTo>
                        <a:pt x="392046" y="266677"/>
                        <a:pt x="406166" y="251457"/>
                        <a:pt x="416078" y="233529"/>
                      </a:cubicBezTo>
                      <a:lnTo>
                        <a:pt x="382321" y="233529"/>
                      </a:lnTo>
                      <a:cubicBezTo>
                        <a:pt x="377926" y="247908"/>
                        <a:pt x="372222" y="260607"/>
                        <a:pt x="365956" y="271625"/>
                      </a:cubicBezTo>
                      <a:cubicBezTo>
                        <a:pt x="361748" y="267050"/>
                        <a:pt x="355670" y="261728"/>
                        <a:pt x="347441" y="257059"/>
                      </a:cubicBezTo>
                      <a:cubicBezTo>
                        <a:pt x="346693" y="256685"/>
                        <a:pt x="346038" y="256312"/>
                        <a:pt x="345290" y="255938"/>
                      </a:cubicBezTo>
                      <a:cubicBezTo>
                        <a:pt x="348937" y="249216"/>
                        <a:pt x="352397" y="241746"/>
                        <a:pt x="355296" y="233715"/>
                      </a:cubicBezTo>
                      <a:lnTo>
                        <a:pt x="316956" y="233715"/>
                      </a:lnTo>
                      <a:lnTo>
                        <a:pt x="316956" y="246881"/>
                      </a:lnTo>
                      <a:cubicBezTo>
                        <a:pt x="313403" y="246414"/>
                        <a:pt x="309662" y="246134"/>
                        <a:pt x="305735" y="246134"/>
                      </a:cubicBezTo>
                      <a:cubicBezTo>
                        <a:pt x="303303" y="246134"/>
                        <a:pt x="300685" y="246228"/>
                        <a:pt x="298067" y="246508"/>
                      </a:cubicBezTo>
                      <a:cubicBezTo>
                        <a:pt x="295822" y="246508"/>
                        <a:pt x="293578" y="246788"/>
                        <a:pt x="291334" y="247161"/>
                      </a:cubicBezTo>
                      <a:lnTo>
                        <a:pt x="291334" y="233529"/>
                      </a:lnTo>
                      <a:lnTo>
                        <a:pt x="253181" y="233529"/>
                      </a:lnTo>
                      <a:cubicBezTo>
                        <a:pt x="256267" y="241932"/>
                        <a:pt x="259727" y="249589"/>
                        <a:pt x="263654" y="256592"/>
                      </a:cubicBezTo>
                      <a:cubicBezTo>
                        <a:pt x="261223" y="257993"/>
                        <a:pt x="258885" y="259487"/>
                        <a:pt x="256548" y="261074"/>
                      </a:cubicBezTo>
                      <a:cubicBezTo>
                        <a:pt x="251498" y="264155"/>
                        <a:pt x="246822" y="267797"/>
                        <a:pt x="242427" y="271812"/>
                      </a:cubicBezTo>
                      <a:cubicBezTo>
                        <a:pt x="236162" y="260701"/>
                        <a:pt x="230458" y="248002"/>
                        <a:pt x="225969" y="233529"/>
                      </a:cubicBezTo>
                      <a:lnTo>
                        <a:pt x="192212" y="233529"/>
                      </a:lnTo>
                      <a:cubicBezTo>
                        <a:pt x="202404" y="252017"/>
                        <a:pt x="217273" y="267704"/>
                        <a:pt x="234946" y="279095"/>
                      </a:cubicBezTo>
                      <a:cubicBezTo>
                        <a:pt x="224380" y="290487"/>
                        <a:pt x="216992" y="303279"/>
                        <a:pt x="213345" y="317192"/>
                      </a:cubicBezTo>
                      <a:cubicBezTo>
                        <a:pt x="164719" y="286939"/>
                        <a:pt x="132177" y="232968"/>
                        <a:pt x="132177" y="171715"/>
                      </a:cubicBezTo>
                      <a:cubicBezTo>
                        <a:pt x="132177" y="76940"/>
                        <a:pt x="209418" y="0"/>
                        <a:pt x="3041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rmAutofit fontScale="850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22" name="iS1íďé">
                <a:extLst>
                  <a:ext uri="{FF2B5EF4-FFF2-40B4-BE49-F238E27FC236}">
                    <a16:creationId xmlns:a16="http://schemas.microsoft.com/office/drawing/2014/main" id="{0A269AA4-815B-413A-BD6B-E70E8EC0AD7B}"/>
                  </a:ext>
                </a:extLst>
              </p:cNvPr>
              <p:cNvGrpSpPr/>
              <p:nvPr/>
            </p:nvGrpSpPr>
            <p:grpSpPr>
              <a:xfrm>
                <a:off x="6926126" y="3218501"/>
                <a:ext cx="1079317" cy="1104045"/>
                <a:chOff x="8788575" y="2582722"/>
                <a:chExt cx="1421698" cy="1421698"/>
              </a:xfrm>
            </p:grpSpPr>
            <p:sp>
              <p:nvSpPr>
                <p:cNvPr id="23" name="íṧḷîḑê">
                  <a:extLst>
                    <a:ext uri="{FF2B5EF4-FFF2-40B4-BE49-F238E27FC236}">
                      <a16:creationId xmlns:a16="http://schemas.microsoft.com/office/drawing/2014/main" id="{18E4A26C-E547-4EA2-944C-4EC2EF682F68}"/>
                    </a:ext>
                  </a:extLst>
                </p:cNvPr>
                <p:cNvSpPr/>
                <p:nvPr/>
              </p:nvSpPr>
              <p:spPr>
                <a:xfrm>
                  <a:off x="8788575" y="2582722"/>
                  <a:ext cx="1421698" cy="1421698"/>
                </a:xfrm>
                <a:prstGeom prst="ellipse">
                  <a:avLst/>
                </a:prstGeom>
                <a:noFill/>
                <a:ln>
                  <a:solidFill>
                    <a:srgbClr val="9A0001"/>
                  </a:solidFill>
                </a:ln>
                <a:effectLst>
                  <a:outerShdw blurRad="1168400" dist="571500" dir="5400000" sx="62000" sy="62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íŝḻíḑè">
                  <a:extLst>
                    <a:ext uri="{FF2B5EF4-FFF2-40B4-BE49-F238E27FC236}">
                      <a16:creationId xmlns:a16="http://schemas.microsoft.com/office/drawing/2014/main" id="{0B19C8C3-DD90-478F-81C2-03DAA1250531}"/>
                    </a:ext>
                  </a:extLst>
                </p:cNvPr>
                <p:cNvSpPr/>
                <p:nvPr/>
              </p:nvSpPr>
              <p:spPr bwMode="auto">
                <a:xfrm>
                  <a:off x="9256344" y="3056836"/>
                  <a:ext cx="486160" cy="473471"/>
                </a:xfrm>
                <a:custGeom>
                  <a:avLst/>
                  <a:gdLst>
                    <a:gd name="connsiteX0" fmla="*/ 254856 w 607258"/>
                    <a:gd name="connsiteY0" fmla="*/ 462909 h 591409"/>
                    <a:gd name="connsiteX1" fmla="*/ 281230 w 607258"/>
                    <a:gd name="connsiteY1" fmla="*/ 545836 h 591409"/>
                    <a:gd name="connsiteX2" fmla="*/ 284784 w 607258"/>
                    <a:gd name="connsiteY2" fmla="*/ 557043 h 591409"/>
                    <a:gd name="connsiteX3" fmla="*/ 296568 w 607258"/>
                    <a:gd name="connsiteY3" fmla="*/ 523797 h 591409"/>
                    <a:gd name="connsiteX4" fmla="*/ 303676 w 607258"/>
                    <a:gd name="connsiteY4" fmla="*/ 484388 h 591409"/>
                    <a:gd name="connsiteX5" fmla="*/ 303769 w 607258"/>
                    <a:gd name="connsiteY5" fmla="*/ 484388 h 591409"/>
                    <a:gd name="connsiteX6" fmla="*/ 303863 w 607258"/>
                    <a:gd name="connsiteY6" fmla="*/ 484388 h 591409"/>
                    <a:gd name="connsiteX7" fmla="*/ 304050 w 607258"/>
                    <a:gd name="connsiteY7" fmla="*/ 484388 h 591409"/>
                    <a:gd name="connsiteX8" fmla="*/ 304144 w 607258"/>
                    <a:gd name="connsiteY8" fmla="*/ 484388 h 591409"/>
                    <a:gd name="connsiteX9" fmla="*/ 311252 w 607258"/>
                    <a:gd name="connsiteY9" fmla="*/ 523797 h 591409"/>
                    <a:gd name="connsiteX10" fmla="*/ 322942 w 607258"/>
                    <a:gd name="connsiteY10" fmla="*/ 557043 h 591409"/>
                    <a:gd name="connsiteX11" fmla="*/ 326590 w 607258"/>
                    <a:gd name="connsiteY11" fmla="*/ 545836 h 591409"/>
                    <a:gd name="connsiteX12" fmla="*/ 352870 w 607258"/>
                    <a:gd name="connsiteY12" fmla="*/ 462909 h 591409"/>
                    <a:gd name="connsiteX13" fmla="*/ 407395 w 607258"/>
                    <a:gd name="connsiteY13" fmla="*/ 489244 h 591409"/>
                    <a:gd name="connsiteX14" fmla="*/ 423014 w 607258"/>
                    <a:gd name="connsiteY14" fmla="*/ 497556 h 591409"/>
                    <a:gd name="connsiteX15" fmla="*/ 449575 w 607258"/>
                    <a:gd name="connsiteY15" fmla="*/ 483454 h 591409"/>
                    <a:gd name="connsiteX16" fmla="*/ 471647 w 607258"/>
                    <a:gd name="connsiteY16" fmla="*/ 553214 h 591409"/>
                    <a:gd name="connsiteX17" fmla="*/ 474640 w 607258"/>
                    <a:gd name="connsiteY17" fmla="*/ 562646 h 591409"/>
                    <a:gd name="connsiteX18" fmla="*/ 484460 w 607258"/>
                    <a:gd name="connsiteY18" fmla="*/ 534630 h 591409"/>
                    <a:gd name="connsiteX19" fmla="*/ 490446 w 607258"/>
                    <a:gd name="connsiteY19" fmla="*/ 501571 h 591409"/>
                    <a:gd name="connsiteX20" fmla="*/ 490539 w 607258"/>
                    <a:gd name="connsiteY20" fmla="*/ 501571 h 591409"/>
                    <a:gd name="connsiteX21" fmla="*/ 490726 w 607258"/>
                    <a:gd name="connsiteY21" fmla="*/ 501571 h 591409"/>
                    <a:gd name="connsiteX22" fmla="*/ 490820 w 607258"/>
                    <a:gd name="connsiteY22" fmla="*/ 501571 h 591409"/>
                    <a:gd name="connsiteX23" fmla="*/ 490913 w 607258"/>
                    <a:gd name="connsiteY23" fmla="*/ 501571 h 591409"/>
                    <a:gd name="connsiteX24" fmla="*/ 496899 w 607258"/>
                    <a:gd name="connsiteY24" fmla="*/ 534630 h 591409"/>
                    <a:gd name="connsiteX25" fmla="*/ 506813 w 607258"/>
                    <a:gd name="connsiteY25" fmla="*/ 562646 h 591409"/>
                    <a:gd name="connsiteX26" fmla="*/ 509805 w 607258"/>
                    <a:gd name="connsiteY26" fmla="*/ 553214 h 591409"/>
                    <a:gd name="connsiteX27" fmla="*/ 531877 w 607258"/>
                    <a:gd name="connsiteY27" fmla="*/ 483454 h 591409"/>
                    <a:gd name="connsiteX28" fmla="*/ 577611 w 607258"/>
                    <a:gd name="connsiteY28" fmla="*/ 505493 h 591409"/>
                    <a:gd name="connsiteX29" fmla="*/ 607258 w 607258"/>
                    <a:gd name="connsiteY29" fmla="*/ 591409 h 591409"/>
                    <a:gd name="connsiteX30" fmla="*/ 490352 w 607258"/>
                    <a:gd name="connsiteY30" fmla="*/ 591409 h 591409"/>
                    <a:gd name="connsiteX31" fmla="*/ 484366 w 607258"/>
                    <a:gd name="connsiteY31" fmla="*/ 591409 h 591409"/>
                    <a:gd name="connsiteX32" fmla="*/ 442935 w 607258"/>
                    <a:gd name="connsiteY32" fmla="*/ 591409 h 591409"/>
                    <a:gd name="connsiteX33" fmla="*/ 373072 w 607258"/>
                    <a:gd name="connsiteY33" fmla="*/ 591409 h 591409"/>
                    <a:gd name="connsiteX34" fmla="*/ 303769 w 607258"/>
                    <a:gd name="connsiteY34" fmla="*/ 591409 h 591409"/>
                    <a:gd name="connsiteX35" fmla="*/ 296568 w 607258"/>
                    <a:gd name="connsiteY35" fmla="*/ 591409 h 591409"/>
                    <a:gd name="connsiteX36" fmla="*/ 234093 w 607258"/>
                    <a:gd name="connsiteY36" fmla="*/ 591409 h 591409"/>
                    <a:gd name="connsiteX37" fmla="*/ 164230 w 607258"/>
                    <a:gd name="connsiteY37" fmla="*/ 591409 h 591409"/>
                    <a:gd name="connsiteX38" fmla="*/ 117093 w 607258"/>
                    <a:gd name="connsiteY38" fmla="*/ 591409 h 591409"/>
                    <a:gd name="connsiteX39" fmla="*/ 111108 w 607258"/>
                    <a:gd name="connsiteY39" fmla="*/ 591409 h 591409"/>
                    <a:gd name="connsiteX40" fmla="*/ 0 w 607258"/>
                    <a:gd name="connsiteY40" fmla="*/ 591409 h 591409"/>
                    <a:gd name="connsiteX41" fmla="*/ 30208 w 607258"/>
                    <a:gd name="connsiteY41" fmla="*/ 505493 h 591409"/>
                    <a:gd name="connsiteX42" fmla="*/ 75942 w 607258"/>
                    <a:gd name="connsiteY42" fmla="*/ 483454 h 591409"/>
                    <a:gd name="connsiteX43" fmla="*/ 98014 w 607258"/>
                    <a:gd name="connsiteY43" fmla="*/ 553214 h 591409"/>
                    <a:gd name="connsiteX44" fmla="*/ 101007 w 607258"/>
                    <a:gd name="connsiteY44" fmla="*/ 562646 h 591409"/>
                    <a:gd name="connsiteX45" fmla="*/ 110827 w 607258"/>
                    <a:gd name="connsiteY45" fmla="*/ 534630 h 591409"/>
                    <a:gd name="connsiteX46" fmla="*/ 116813 w 607258"/>
                    <a:gd name="connsiteY46" fmla="*/ 501571 h 591409"/>
                    <a:gd name="connsiteX47" fmla="*/ 117000 w 607258"/>
                    <a:gd name="connsiteY47" fmla="*/ 501571 h 591409"/>
                    <a:gd name="connsiteX48" fmla="*/ 117093 w 607258"/>
                    <a:gd name="connsiteY48" fmla="*/ 501571 h 591409"/>
                    <a:gd name="connsiteX49" fmla="*/ 117187 w 607258"/>
                    <a:gd name="connsiteY49" fmla="*/ 501571 h 591409"/>
                    <a:gd name="connsiteX50" fmla="*/ 117374 w 607258"/>
                    <a:gd name="connsiteY50" fmla="*/ 501571 h 591409"/>
                    <a:gd name="connsiteX51" fmla="*/ 123360 w 607258"/>
                    <a:gd name="connsiteY51" fmla="*/ 534630 h 591409"/>
                    <a:gd name="connsiteX52" fmla="*/ 133180 w 607258"/>
                    <a:gd name="connsiteY52" fmla="*/ 562646 h 591409"/>
                    <a:gd name="connsiteX53" fmla="*/ 136172 w 607258"/>
                    <a:gd name="connsiteY53" fmla="*/ 553214 h 591409"/>
                    <a:gd name="connsiteX54" fmla="*/ 158244 w 607258"/>
                    <a:gd name="connsiteY54" fmla="*/ 483454 h 591409"/>
                    <a:gd name="connsiteX55" fmla="*/ 184806 w 607258"/>
                    <a:gd name="connsiteY55" fmla="*/ 497556 h 591409"/>
                    <a:gd name="connsiteX56" fmla="*/ 200424 w 607258"/>
                    <a:gd name="connsiteY56" fmla="*/ 489244 h 591409"/>
                    <a:gd name="connsiteX57" fmla="*/ 254856 w 607258"/>
                    <a:gd name="connsiteY57" fmla="*/ 462909 h 591409"/>
                    <a:gd name="connsiteX58" fmla="*/ 486780 w 607258"/>
                    <a:gd name="connsiteY58" fmla="*/ 322405 h 591409"/>
                    <a:gd name="connsiteX59" fmla="*/ 516615 w 607258"/>
                    <a:gd name="connsiteY59" fmla="*/ 328662 h 591409"/>
                    <a:gd name="connsiteX60" fmla="*/ 531112 w 607258"/>
                    <a:gd name="connsiteY60" fmla="*/ 342111 h 591409"/>
                    <a:gd name="connsiteX61" fmla="*/ 547012 w 607258"/>
                    <a:gd name="connsiteY61" fmla="*/ 392546 h 591409"/>
                    <a:gd name="connsiteX62" fmla="*/ 544954 w 607258"/>
                    <a:gd name="connsiteY62" fmla="*/ 400297 h 591409"/>
                    <a:gd name="connsiteX63" fmla="*/ 550004 w 607258"/>
                    <a:gd name="connsiteY63" fmla="*/ 421405 h 591409"/>
                    <a:gd name="connsiteX64" fmla="*/ 539810 w 607258"/>
                    <a:gd name="connsiteY64" fmla="*/ 439244 h 591409"/>
                    <a:gd name="connsiteX65" fmla="*/ 503802 w 607258"/>
                    <a:gd name="connsiteY65" fmla="*/ 483700 h 591409"/>
                    <a:gd name="connsiteX66" fmla="*/ 477334 w 607258"/>
                    <a:gd name="connsiteY66" fmla="*/ 483700 h 591409"/>
                    <a:gd name="connsiteX67" fmla="*/ 441419 w 607258"/>
                    <a:gd name="connsiteY67" fmla="*/ 439244 h 591409"/>
                    <a:gd name="connsiteX68" fmla="*/ 431225 w 607258"/>
                    <a:gd name="connsiteY68" fmla="*/ 421405 h 591409"/>
                    <a:gd name="connsiteX69" fmla="*/ 436275 w 607258"/>
                    <a:gd name="connsiteY69" fmla="*/ 400297 h 591409"/>
                    <a:gd name="connsiteX70" fmla="*/ 434217 w 607258"/>
                    <a:gd name="connsiteY70" fmla="*/ 392546 h 591409"/>
                    <a:gd name="connsiteX71" fmla="*/ 434030 w 607258"/>
                    <a:gd name="connsiteY71" fmla="*/ 367795 h 591409"/>
                    <a:gd name="connsiteX72" fmla="*/ 448527 w 607258"/>
                    <a:gd name="connsiteY72" fmla="*/ 342392 h 591409"/>
                    <a:gd name="connsiteX73" fmla="*/ 461995 w 607258"/>
                    <a:gd name="connsiteY73" fmla="*/ 331277 h 591409"/>
                    <a:gd name="connsiteX74" fmla="*/ 475089 w 607258"/>
                    <a:gd name="connsiteY74" fmla="*/ 324553 h 591409"/>
                    <a:gd name="connsiteX75" fmla="*/ 486780 w 607258"/>
                    <a:gd name="connsiteY75" fmla="*/ 322405 h 591409"/>
                    <a:gd name="connsiteX76" fmla="*/ 113711 w 607258"/>
                    <a:gd name="connsiteY76" fmla="*/ 322405 h 591409"/>
                    <a:gd name="connsiteX77" fmla="*/ 143552 w 607258"/>
                    <a:gd name="connsiteY77" fmla="*/ 328662 h 591409"/>
                    <a:gd name="connsiteX78" fmla="*/ 157958 w 607258"/>
                    <a:gd name="connsiteY78" fmla="*/ 342111 h 591409"/>
                    <a:gd name="connsiteX79" fmla="*/ 173954 w 607258"/>
                    <a:gd name="connsiteY79" fmla="*/ 392546 h 591409"/>
                    <a:gd name="connsiteX80" fmla="*/ 171802 w 607258"/>
                    <a:gd name="connsiteY80" fmla="*/ 400297 h 591409"/>
                    <a:gd name="connsiteX81" fmla="*/ 176947 w 607258"/>
                    <a:gd name="connsiteY81" fmla="*/ 421405 h 591409"/>
                    <a:gd name="connsiteX82" fmla="*/ 166751 w 607258"/>
                    <a:gd name="connsiteY82" fmla="*/ 439244 h 591409"/>
                    <a:gd name="connsiteX83" fmla="*/ 130643 w 607258"/>
                    <a:gd name="connsiteY83" fmla="*/ 483700 h 591409"/>
                    <a:gd name="connsiteX84" fmla="*/ 104264 w 607258"/>
                    <a:gd name="connsiteY84" fmla="*/ 483700 h 591409"/>
                    <a:gd name="connsiteX85" fmla="*/ 68343 w 607258"/>
                    <a:gd name="connsiteY85" fmla="*/ 439244 h 591409"/>
                    <a:gd name="connsiteX86" fmla="*/ 58053 w 607258"/>
                    <a:gd name="connsiteY86" fmla="*/ 421592 h 591409"/>
                    <a:gd name="connsiteX87" fmla="*/ 63198 w 607258"/>
                    <a:gd name="connsiteY87" fmla="*/ 400391 h 591409"/>
                    <a:gd name="connsiteX88" fmla="*/ 61046 w 607258"/>
                    <a:gd name="connsiteY88" fmla="*/ 392639 h 591409"/>
                    <a:gd name="connsiteX89" fmla="*/ 60953 w 607258"/>
                    <a:gd name="connsiteY89" fmla="*/ 367889 h 591409"/>
                    <a:gd name="connsiteX90" fmla="*/ 75452 w 607258"/>
                    <a:gd name="connsiteY90" fmla="*/ 342485 h 591409"/>
                    <a:gd name="connsiteX91" fmla="*/ 88922 w 607258"/>
                    <a:gd name="connsiteY91" fmla="*/ 331371 h 591409"/>
                    <a:gd name="connsiteX92" fmla="*/ 101831 w 607258"/>
                    <a:gd name="connsiteY92" fmla="*/ 324646 h 591409"/>
                    <a:gd name="connsiteX93" fmla="*/ 113711 w 607258"/>
                    <a:gd name="connsiteY93" fmla="*/ 322405 h 591409"/>
                    <a:gd name="connsiteX94" fmla="*/ 299632 w 607258"/>
                    <a:gd name="connsiteY94" fmla="*/ 270867 h 591409"/>
                    <a:gd name="connsiteX95" fmla="*/ 335085 w 607258"/>
                    <a:gd name="connsiteY95" fmla="*/ 278338 h 591409"/>
                    <a:gd name="connsiteX96" fmla="*/ 352298 w 607258"/>
                    <a:gd name="connsiteY96" fmla="*/ 294401 h 591409"/>
                    <a:gd name="connsiteX97" fmla="*/ 371194 w 607258"/>
                    <a:gd name="connsiteY97" fmla="*/ 354447 h 591409"/>
                    <a:gd name="connsiteX98" fmla="*/ 368761 w 607258"/>
                    <a:gd name="connsiteY98" fmla="*/ 363693 h 591409"/>
                    <a:gd name="connsiteX99" fmla="*/ 374842 w 607258"/>
                    <a:gd name="connsiteY99" fmla="*/ 388813 h 591409"/>
                    <a:gd name="connsiteX100" fmla="*/ 362588 w 607258"/>
                    <a:gd name="connsiteY100" fmla="*/ 410105 h 591409"/>
                    <a:gd name="connsiteX101" fmla="*/ 319744 w 607258"/>
                    <a:gd name="connsiteY101" fmla="*/ 463055 h 591409"/>
                    <a:gd name="connsiteX102" fmla="*/ 288313 w 607258"/>
                    <a:gd name="connsiteY102" fmla="*/ 463148 h 591409"/>
                    <a:gd name="connsiteX103" fmla="*/ 245469 w 607258"/>
                    <a:gd name="connsiteY103" fmla="*/ 410199 h 591409"/>
                    <a:gd name="connsiteX104" fmla="*/ 233308 w 607258"/>
                    <a:gd name="connsiteY104" fmla="*/ 388907 h 591409"/>
                    <a:gd name="connsiteX105" fmla="*/ 239482 w 607258"/>
                    <a:gd name="connsiteY105" fmla="*/ 363786 h 591409"/>
                    <a:gd name="connsiteX106" fmla="*/ 237050 w 607258"/>
                    <a:gd name="connsiteY106" fmla="*/ 354541 h 591409"/>
                    <a:gd name="connsiteX107" fmla="*/ 236863 w 607258"/>
                    <a:gd name="connsiteY107" fmla="*/ 325031 h 591409"/>
                    <a:gd name="connsiteX108" fmla="*/ 254075 w 607258"/>
                    <a:gd name="connsiteY108" fmla="*/ 294774 h 591409"/>
                    <a:gd name="connsiteX109" fmla="*/ 270071 w 607258"/>
                    <a:gd name="connsiteY109" fmla="*/ 281607 h 591409"/>
                    <a:gd name="connsiteX110" fmla="*/ 285506 w 607258"/>
                    <a:gd name="connsiteY110" fmla="*/ 273669 h 591409"/>
                    <a:gd name="connsiteX111" fmla="*/ 299632 w 607258"/>
                    <a:gd name="connsiteY111" fmla="*/ 270867 h 591409"/>
                    <a:gd name="connsiteX112" fmla="*/ 246074 w 607258"/>
                    <a:gd name="connsiteY112" fmla="*/ 135486 h 591409"/>
                    <a:gd name="connsiteX113" fmla="*/ 242708 w 607258"/>
                    <a:gd name="connsiteY113" fmla="*/ 171715 h 591409"/>
                    <a:gd name="connsiteX114" fmla="*/ 246168 w 607258"/>
                    <a:gd name="connsiteY114" fmla="*/ 207944 h 591409"/>
                    <a:gd name="connsiteX115" fmla="*/ 291334 w 607258"/>
                    <a:gd name="connsiteY115" fmla="*/ 207944 h 591409"/>
                    <a:gd name="connsiteX116" fmla="*/ 291334 w 607258"/>
                    <a:gd name="connsiteY116" fmla="*/ 135486 h 591409"/>
                    <a:gd name="connsiteX117" fmla="*/ 388399 w 607258"/>
                    <a:gd name="connsiteY117" fmla="*/ 135299 h 591409"/>
                    <a:gd name="connsiteX118" fmla="*/ 391391 w 607258"/>
                    <a:gd name="connsiteY118" fmla="*/ 171528 h 591409"/>
                    <a:gd name="connsiteX119" fmla="*/ 388399 w 607258"/>
                    <a:gd name="connsiteY119" fmla="*/ 207757 h 591409"/>
                    <a:gd name="connsiteX120" fmla="*/ 426926 w 607258"/>
                    <a:gd name="connsiteY120" fmla="*/ 207757 h 591409"/>
                    <a:gd name="connsiteX121" fmla="*/ 432162 w 607258"/>
                    <a:gd name="connsiteY121" fmla="*/ 171528 h 591409"/>
                    <a:gd name="connsiteX122" fmla="*/ 426926 w 607258"/>
                    <a:gd name="connsiteY122" fmla="*/ 135299 h 591409"/>
                    <a:gd name="connsiteX123" fmla="*/ 316956 w 607258"/>
                    <a:gd name="connsiteY123" fmla="*/ 135299 h 591409"/>
                    <a:gd name="connsiteX124" fmla="*/ 316956 w 607258"/>
                    <a:gd name="connsiteY124" fmla="*/ 207757 h 591409"/>
                    <a:gd name="connsiteX125" fmla="*/ 362216 w 607258"/>
                    <a:gd name="connsiteY125" fmla="*/ 207757 h 591409"/>
                    <a:gd name="connsiteX126" fmla="*/ 365582 w 607258"/>
                    <a:gd name="connsiteY126" fmla="*/ 171528 h 591409"/>
                    <a:gd name="connsiteX127" fmla="*/ 362122 w 607258"/>
                    <a:gd name="connsiteY127" fmla="*/ 135299 h 591409"/>
                    <a:gd name="connsiteX128" fmla="*/ 181177 w 607258"/>
                    <a:gd name="connsiteY128" fmla="*/ 135299 h 591409"/>
                    <a:gd name="connsiteX129" fmla="*/ 175940 w 607258"/>
                    <a:gd name="connsiteY129" fmla="*/ 171528 h 591409"/>
                    <a:gd name="connsiteX130" fmla="*/ 181177 w 607258"/>
                    <a:gd name="connsiteY130" fmla="*/ 207757 h 591409"/>
                    <a:gd name="connsiteX131" fmla="*/ 219704 w 607258"/>
                    <a:gd name="connsiteY131" fmla="*/ 207757 h 591409"/>
                    <a:gd name="connsiteX132" fmla="*/ 216712 w 607258"/>
                    <a:gd name="connsiteY132" fmla="*/ 171528 h 591409"/>
                    <a:gd name="connsiteX133" fmla="*/ 219704 w 607258"/>
                    <a:gd name="connsiteY133" fmla="*/ 135299 h 591409"/>
                    <a:gd name="connsiteX134" fmla="*/ 253368 w 607258"/>
                    <a:gd name="connsiteY134" fmla="*/ 54157 h 591409"/>
                    <a:gd name="connsiteX135" fmla="*/ 192024 w 607258"/>
                    <a:gd name="connsiteY135" fmla="*/ 109715 h 591409"/>
                    <a:gd name="connsiteX136" fmla="*/ 225876 w 607258"/>
                    <a:gd name="connsiteY136" fmla="*/ 109715 h 591409"/>
                    <a:gd name="connsiteX137" fmla="*/ 253368 w 607258"/>
                    <a:gd name="connsiteY137" fmla="*/ 54157 h 591409"/>
                    <a:gd name="connsiteX138" fmla="*/ 354922 w 607258"/>
                    <a:gd name="connsiteY138" fmla="*/ 54064 h 591409"/>
                    <a:gd name="connsiteX139" fmla="*/ 382414 w 607258"/>
                    <a:gd name="connsiteY139" fmla="*/ 109528 h 591409"/>
                    <a:gd name="connsiteX140" fmla="*/ 416266 w 607258"/>
                    <a:gd name="connsiteY140" fmla="*/ 109528 h 591409"/>
                    <a:gd name="connsiteX141" fmla="*/ 354922 w 607258"/>
                    <a:gd name="connsiteY141" fmla="*/ 54064 h 591409"/>
                    <a:gd name="connsiteX142" fmla="*/ 316956 w 607258"/>
                    <a:gd name="connsiteY142" fmla="*/ 49301 h 591409"/>
                    <a:gd name="connsiteX143" fmla="*/ 316956 w 607258"/>
                    <a:gd name="connsiteY143" fmla="*/ 109715 h 591409"/>
                    <a:gd name="connsiteX144" fmla="*/ 355109 w 607258"/>
                    <a:gd name="connsiteY144" fmla="*/ 109715 h 591409"/>
                    <a:gd name="connsiteX145" fmla="*/ 316956 w 607258"/>
                    <a:gd name="connsiteY145" fmla="*/ 49301 h 591409"/>
                    <a:gd name="connsiteX146" fmla="*/ 291334 w 607258"/>
                    <a:gd name="connsiteY146" fmla="*/ 49021 h 591409"/>
                    <a:gd name="connsiteX147" fmla="*/ 252994 w 607258"/>
                    <a:gd name="connsiteY147" fmla="*/ 109528 h 591409"/>
                    <a:gd name="connsiteX148" fmla="*/ 291334 w 607258"/>
                    <a:gd name="connsiteY148" fmla="*/ 109528 h 591409"/>
                    <a:gd name="connsiteX149" fmla="*/ 304145 w 607258"/>
                    <a:gd name="connsiteY149" fmla="*/ 0 h 591409"/>
                    <a:gd name="connsiteX150" fmla="*/ 476113 w 607258"/>
                    <a:gd name="connsiteY150" fmla="*/ 171715 h 591409"/>
                    <a:gd name="connsiteX151" fmla="*/ 396628 w 607258"/>
                    <a:gd name="connsiteY151" fmla="*/ 316258 h 591409"/>
                    <a:gd name="connsiteX152" fmla="*/ 384565 w 607258"/>
                    <a:gd name="connsiteY152" fmla="*/ 287219 h 591409"/>
                    <a:gd name="connsiteX153" fmla="*/ 374933 w 607258"/>
                    <a:gd name="connsiteY153" fmla="*/ 277975 h 591409"/>
                    <a:gd name="connsiteX154" fmla="*/ 416078 w 607258"/>
                    <a:gd name="connsiteY154" fmla="*/ 233529 h 591409"/>
                    <a:gd name="connsiteX155" fmla="*/ 382321 w 607258"/>
                    <a:gd name="connsiteY155" fmla="*/ 233529 h 591409"/>
                    <a:gd name="connsiteX156" fmla="*/ 365956 w 607258"/>
                    <a:gd name="connsiteY156" fmla="*/ 271625 h 591409"/>
                    <a:gd name="connsiteX157" fmla="*/ 347441 w 607258"/>
                    <a:gd name="connsiteY157" fmla="*/ 257059 h 591409"/>
                    <a:gd name="connsiteX158" fmla="*/ 345290 w 607258"/>
                    <a:gd name="connsiteY158" fmla="*/ 255938 h 591409"/>
                    <a:gd name="connsiteX159" fmla="*/ 355296 w 607258"/>
                    <a:gd name="connsiteY159" fmla="*/ 233715 h 591409"/>
                    <a:gd name="connsiteX160" fmla="*/ 316956 w 607258"/>
                    <a:gd name="connsiteY160" fmla="*/ 233715 h 591409"/>
                    <a:gd name="connsiteX161" fmla="*/ 316956 w 607258"/>
                    <a:gd name="connsiteY161" fmla="*/ 246881 h 591409"/>
                    <a:gd name="connsiteX162" fmla="*/ 305735 w 607258"/>
                    <a:gd name="connsiteY162" fmla="*/ 246134 h 591409"/>
                    <a:gd name="connsiteX163" fmla="*/ 298067 w 607258"/>
                    <a:gd name="connsiteY163" fmla="*/ 246508 h 591409"/>
                    <a:gd name="connsiteX164" fmla="*/ 291334 w 607258"/>
                    <a:gd name="connsiteY164" fmla="*/ 247161 h 591409"/>
                    <a:gd name="connsiteX165" fmla="*/ 291334 w 607258"/>
                    <a:gd name="connsiteY165" fmla="*/ 233529 h 591409"/>
                    <a:gd name="connsiteX166" fmla="*/ 253181 w 607258"/>
                    <a:gd name="connsiteY166" fmla="*/ 233529 h 591409"/>
                    <a:gd name="connsiteX167" fmla="*/ 263654 w 607258"/>
                    <a:gd name="connsiteY167" fmla="*/ 256592 h 591409"/>
                    <a:gd name="connsiteX168" fmla="*/ 256548 w 607258"/>
                    <a:gd name="connsiteY168" fmla="*/ 261074 h 591409"/>
                    <a:gd name="connsiteX169" fmla="*/ 242427 w 607258"/>
                    <a:gd name="connsiteY169" fmla="*/ 271812 h 591409"/>
                    <a:gd name="connsiteX170" fmla="*/ 225969 w 607258"/>
                    <a:gd name="connsiteY170" fmla="*/ 233529 h 591409"/>
                    <a:gd name="connsiteX171" fmla="*/ 192212 w 607258"/>
                    <a:gd name="connsiteY171" fmla="*/ 233529 h 591409"/>
                    <a:gd name="connsiteX172" fmla="*/ 234946 w 607258"/>
                    <a:gd name="connsiteY172" fmla="*/ 279095 h 591409"/>
                    <a:gd name="connsiteX173" fmla="*/ 213345 w 607258"/>
                    <a:gd name="connsiteY173" fmla="*/ 317192 h 591409"/>
                    <a:gd name="connsiteX174" fmla="*/ 132177 w 607258"/>
                    <a:gd name="connsiteY174" fmla="*/ 171715 h 591409"/>
                    <a:gd name="connsiteX175" fmla="*/ 304145 w 607258"/>
                    <a:gd name="connsiteY175" fmla="*/ 0 h 5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607258" h="591409">
                      <a:moveTo>
                        <a:pt x="254856" y="462909"/>
                      </a:moveTo>
                      <a:lnTo>
                        <a:pt x="281230" y="545836"/>
                      </a:lnTo>
                      <a:lnTo>
                        <a:pt x="284784" y="557043"/>
                      </a:lnTo>
                      <a:lnTo>
                        <a:pt x="296568" y="523797"/>
                      </a:lnTo>
                      <a:cubicBezTo>
                        <a:pt x="269446" y="486256"/>
                        <a:pt x="298626" y="484388"/>
                        <a:pt x="303676" y="484388"/>
                      </a:cubicBezTo>
                      <a:lnTo>
                        <a:pt x="303769" y="484388"/>
                      </a:lnTo>
                      <a:lnTo>
                        <a:pt x="303863" y="484388"/>
                      </a:lnTo>
                      <a:lnTo>
                        <a:pt x="304050" y="484388"/>
                      </a:lnTo>
                      <a:lnTo>
                        <a:pt x="304144" y="484388"/>
                      </a:lnTo>
                      <a:cubicBezTo>
                        <a:pt x="309287" y="484388"/>
                        <a:pt x="338280" y="486256"/>
                        <a:pt x="311252" y="523797"/>
                      </a:cubicBezTo>
                      <a:lnTo>
                        <a:pt x="322942" y="557043"/>
                      </a:lnTo>
                      <a:lnTo>
                        <a:pt x="326590" y="545836"/>
                      </a:lnTo>
                      <a:lnTo>
                        <a:pt x="352870" y="462909"/>
                      </a:lnTo>
                      <a:cubicBezTo>
                        <a:pt x="352870" y="462909"/>
                        <a:pt x="373352" y="476263"/>
                        <a:pt x="407395" y="489244"/>
                      </a:cubicBezTo>
                      <a:cubicBezTo>
                        <a:pt x="413662" y="491579"/>
                        <a:pt x="418712" y="494287"/>
                        <a:pt x="423014" y="497556"/>
                      </a:cubicBezTo>
                      <a:cubicBezTo>
                        <a:pt x="439942" y="489711"/>
                        <a:pt x="449575" y="483454"/>
                        <a:pt x="449575" y="483454"/>
                      </a:cubicBezTo>
                      <a:lnTo>
                        <a:pt x="471647" y="553214"/>
                      </a:lnTo>
                      <a:lnTo>
                        <a:pt x="474640" y="562646"/>
                      </a:lnTo>
                      <a:lnTo>
                        <a:pt x="484460" y="534630"/>
                      </a:lnTo>
                      <a:cubicBezTo>
                        <a:pt x="461733" y="503065"/>
                        <a:pt x="486237" y="501571"/>
                        <a:pt x="490446" y="501571"/>
                      </a:cubicBezTo>
                      <a:lnTo>
                        <a:pt x="490539" y="501571"/>
                      </a:lnTo>
                      <a:lnTo>
                        <a:pt x="490726" y="501571"/>
                      </a:lnTo>
                      <a:lnTo>
                        <a:pt x="490820" y="501571"/>
                      </a:lnTo>
                      <a:lnTo>
                        <a:pt x="490913" y="501571"/>
                      </a:lnTo>
                      <a:cubicBezTo>
                        <a:pt x="495215" y="501571"/>
                        <a:pt x="519625" y="503065"/>
                        <a:pt x="496899" y="534630"/>
                      </a:cubicBezTo>
                      <a:lnTo>
                        <a:pt x="506813" y="562646"/>
                      </a:lnTo>
                      <a:lnTo>
                        <a:pt x="509805" y="553214"/>
                      </a:lnTo>
                      <a:lnTo>
                        <a:pt x="531877" y="483454"/>
                      </a:lnTo>
                      <a:cubicBezTo>
                        <a:pt x="531877" y="483454"/>
                        <a:pt x="548899" y="494567"/>
                        <a:pt x="577611" y="505493"/>
                      </a:cubicBezTo>
                      <a:cubicBezTo>
                        <a:pt x="609129" y="516980"/>
                        <a:pt x="607165" y="542848"/>
                        <a:pt x="607258" y="591409"/>
                      </a:cubicBezTo>
                      <a:lnTo>
                        <a:pt x="490352" y="591409"/>
                      </a:lnTo>
                      <a:lnTo>
                        <a:pt x="484366" y="591409"/>
                      </a:lnTo>
                      <a:lnTo>
                        <a:pt x="442935" y="591409"/>
                      </a:lnTo>
                      <a:lnTo>
                        <a:pt x="373072" y="591409"/>
                      </a:lnTo>
                      <a:lnTo>
                        <a:pt x="303769" y="591409"/>
                      </a:lnTo>
                      <a:lnTo>
                        <a:pt x="296568" y="591409"/>
                      </a:lnTo>
                      <a:lnTo>
                        <a:pt x="234093" y="591409"/>
                      </a:lnTo>
                      <a:lnTo>
                        <a:pt x="164230" y="591409"/>
                      </a:lnTo>
                      <a:lnTo>
                        <a:pt x="117093" y="591409"/>
                      </a:lnTo>
                      <a:lnTo>
                        <a:pt x="111108" y="591409"/>
                      </a:lnTo>
                      <a:lnTo>
                        <a:pt x="0" y="591409"/>
                      </a:lnTo>
                      <a:cubicBezTo>
                        <a:pt x="655" y="542848"/>
                        <a:pt x="-1403" y="516980"/>
                        <a:pt x="30208" y="505493"/>
                      </a:cubicBezTo>
                      <a:cubicBezTo>
                        <a:pt x="58734" y="494661"/>
                        <a:pt x="75942" y="483454"/>
                        <a:pt x="75942" y="483454"/>
                      </a:cubicBezTo>
                      <a:lnTo>
                        <a:pt x="98014" y="553214"/>
                      </a:lnTo>
                      <a:lnTo>
                        <a:pt x="101007" y="562646"/>
                      </a:lnTo>
                      <a:lnTo>
                        <a:pt x="110827" y="534630"/>
                      </a:lnTo>
                      <a:cubicBezTo>
                        <a:pt x="88194" y="503065"/>
                        <a:pt x="112604" y="501571"/>
                        <a:pt x="116813" y="501571"/>
                      </a:cubicBezTo>
                      <a:lnTo>
                        <a:pt x="117000" y="501571"/>
                      </a:lnTo>
                      <a:lnTo>
                        <a:pt x="117093" y="501571"/>
                      </a:lnTo>
                      <a:lnTo>
                        <a:pt x="117187" y="501571"/>
                      </a:lnTo>
                      <a:lnTo>
                        <a:pt x="117374" y="501571"/>
                      </a:lnTo>
                      <a:cubicBezTo>
                        <a:pt x="121583" y="501571"/>
                        <a:pt x="145993" y="503065"/>
                        <a:pt x="123360" y="534630"/>
                      </a:cubicBezTo>
                      <a:lnTo>
                        <a:pt x="133180" y="562646"/>
                      </a:lnTo>
                      <a:lnTo>
                        <a:pt x="136172" y="553214"/>
                      </a:lnTo>
                      <a:lnTo>
                        <a:pt x="158244" y="483454"/>
                      </a:lnTo>
                      <a:cubicBezTo>
                        <a:pt x="158244" y="483454"/>
                        <a:pt x="167877" y="489804"/>
                        <a:pt x="184806" y="497556"/>
                      </a:cubicBezTo>
                      <a:cubicBezTo>
                        <a:pt x="189014" y="494194"/>
                        <a:pt x="194158" y="491485"/>
                        <a:pt x="200424" y="489244"/>
                      </a:cubicBezTo>
                      <a:cubicBezTo>
                        <a:pt x="234467" y="476263"/>
                        <a:pt x="254856" y="462909"/>
                        <a:pt x="254856" y="462909"/>
                      </a:cubicBezTo>
                      <a:close/>
                      <a:moveTo>
                        <a:pt x="486780" y="322405"/>
                      </a:moveTo>
                      <a:cubicBezTo>
                        <a:pt x="499780" y="321284"/>
                        <a:pt x="509601" y="324553"/>
                        <a:pt x="516615" y="328662"/>
                      </a:cubicBezTo>
                      <a:cubicBezTo>
                        <a:pt x="527090" y="334546"/>
                        <a:pt x="531112" y="342111"/>
                        <a:pt x="531112" y="342111"/>
                      </a:cubicBezTo>
                      <a:cubicBezTo>
                        <a:pt x="531112" y="342111"/>
                        <a:pt x="555148" y="343699"/>
                        <a:pt x="547012" y="392546"/>
                      </a:cubicBezTo>
                      <a:cubicBezTo>
                        <a:pt x="546544" y="395067"/>
                        <a:pt x="545796" y="397682"/>
                        <a:pt x="544954" y="400297"/>
                      </a:cubicBezTo>
                      <a:cubicBezTo>
                        <a:pt x="549630" y="399737"/>
                        <a:pt x="555429" y="402632"/>
                        <a:pt x="550004" y="421405"/>
                      </a:cubicBezTo>
                      <a:cubicBezTo>
                        <a:pt x="546170" y="435134"/>
                        <a:pt x="542522" y="438964"/>
                        <a:pt x="539810" y="439244"/>
                      </a:cubicBezTo>
                      <a:cubicBezTo>
                        <a:pt x="537285" y="455588"/>
                        <a:pt x="524191" y="476322"/>
                        <a:pt x="503802" y="483700"/>
                      </a:cubicBezTo>
                      <a:cubicBezTo>
                        <a:pt x="495197" y="486689"/>
                        <a:pt x="485845" y="486689"/>
                        <a:pt x="477334" y="483700"/>
                      </a:cubicBezTo>
                      <a:cubicBezTo>
                        <a:pt x="456664" y="476509"/>
                        <a:pt x="443944" y="455681"/>
                        <a:pt x="441419" y="439244"/>
                      </a:cubicBezTo>
                      <a:cubicBezTo>
                        <a:pt x="438707" y="439150"/>
                        <a:pt x="435059" y="435228"/>
                        <a:pt x="431225" y="421405"/>
                      </a:cubicBezTo>
                      <a:cubicBezTo>
                        <a:pt x="425800" y="402632"/>
                        <a:pt x="431412" y="399737"/>
                        <a:pt x="436275" y="400297"/>
                      </a:cubicBezTo>
                      <a:cubicBezTo>
                        <a:pt x="435340" y="397682"/>
                        <a:pt x="434685" y="395161"/>
                        <a:pt x="434217" y="392546"/>
                      </a:cubicBezTo>
                      <a:cubicBezTo>
                        <a:pt x="432440" y="383860"/>
                        <a:pt x="431973" y="375641"/>
                        <a:pt x="434030" y="367795"/>
                      </a:cubicBezTo>
                      <a:cubicBezTo>
                        <a:pt x="436462" y="357335"/>
                        <a:pt x="442167" y="348836"/>
                        <a:pt x="448527" y="342392"/>
                      </a:cubicBezTo>
                      <a:cubicBezTo>
                        <a:pt x="452642" y="338095"/>
                        <a:pt x="457132" y="334360"/>
                        <a:pt x="461995" y="331277"/>
                      </a:cubicBezTo>
                      <a:cubicBezTo>
                        <a:pt x="466017" y="328569"/>
                        <a:pt x="470319" y="326141"/>
                        <a:pt x="475089" y="324553"/>
                      </a:cubicBezTo>
                      <a:cubicBezTo>
                        <a:pt x="478830" y="323152"/>
                        <a:pt x="482852" y="322405"/>
                        <a:pt x="486780" y="322405"/>
                      </a:cubicBezTo>
                      <a:close/>
                      <a:moveTo>
                        <a:pt x="113711" y="322405"/>
                      </a:moveTo>
                      <a:cubicBezTo>
                        <a:pt x="126714" y="321284"/>
                        <a:pt x="136536" y="324553"/>
                        <a:pt x="143552" y="328662"/>
                      </a:cubicBezTo>
                      <a:cubicBezTo>
                        <a:pt x="154029" y="334546"/>
                        <a:pt x="157958" y="342111"/>
                        <a:pt x="157958" y="342111"/>
                      </a:cubicBezTo>
                      <a:cubicBezTo>
                        <a:pt x="157958" y="342111"/>
                        <a:pt x="182092" y="343699"/>
                        <a:pt x="173954" y="392546"/>
                      </a:cubicBezTo>
                      <a:cubicBezTo>
                        <a:pt x="173486" y="395067"/>
                        <a:pt x="172738" y="397682"/>
                        <a:pt x="171802" y="400297"/>
                      </a:cubicBezTo>
                      <a:cubicBezTo>
                        <a:pt x="176573" y="399737"/>
                        <a:pt x="182279" y="402632"/>
                        <a:pt x="176947" y="421405"/>
                      </a:cubicBezTo>
                      <a:cubicBezTo>
                        <a:pt x="173112" y="435134"/>
                        <a:pt x="169464" y="438964"/>
                        <a:pt x="166751" y="439244"/>
                      </a:cubicBezTo>
                      <a:cubicBezTo>
                        <a:pt x="164225" y="455588"/>
                        <a:pt x="151129" y="476322"/>
                        <a:pt x="130643" y="483700"/>
                      </a:cubicBezTo>
                      <a:cubicBezTo>
                        <a:pt x="122037" y="486689"/>
                        <a:pt x="112682" y="486689"/>
                        <a:pt x="104264" y="483700"/>
                      </a:cubicBezTo>
                      <a:cubicBezTo>
                        <a:pt x="83497" y="476509"/>
                        <a:pt x="70775" y="455681"/>
                        <a:pt x="68343" y="439244"/>
                      </a:cubicBezTo>
                      <a:cubicBezTo>
                        <a:pt x="65536" y="438964"/>
                        <a:pt x="61982" y="435134"/>
                        <a:pt x="58053" y="421592"/>
                      </a:cubicBezTo>
                      <a:cubicBezTo>
                        <a:pt x="52721" y="402726"/>
                        <a:pt x="58427" y="399924"/>
                        <a:pt x="63198" y="400391"/>
                      </a:cubicBezTo>
                      <a:cubicBezTo>
                        <a:pt x="62169" y="397776"/>
                        <a:pt x="61608" y="395254"/>
                        <a:pt x="61046" y="392639"/>
                      </a:cubicBezTo>
                      <a:cubicBezTo>
                        <a:pt x="59363" y="383953"/>
                        <a:pt x="58801" y="375734"/>
                        <a:pt x="60953" y="367889"/>
                      </a:cubicBezTo>
                      <a:cubicBezTo>
                        <a:pt x="63291" y="357428"/>
                        <a:pt x="69091" y="348929"/>
                        <a:pt x="75452" y="342485"/>
                      </a:cubicBezTo>
                      <a:cubicBezTo>
                        <a:pt x="79568" y="338282"/>
                        <a:pt x="84058" y="334546"/>
                        <a:pt x="88922" y="331371"/>
                      </a:cubicBezTo>
                      <a:cubicBezTo>
                        <a:pt x="92758" y="328662"/>
                        <a:pt x="97154" y="326327"/>
                        <a:pt x="101831" y="324646"/>
                      </a:cubicBezTo>
                      <a:cubicBezTo>
                        <a:pt x="105573" y="323432"/>
                        <a:pt x="109502" y="322685"/>
                        <a:pt x="113711" y="322405"/>
                      </a:cubicBezTo>
                      <a:close/>
                      <a:moveTo>
                        <a:pt x="299632" y="270867"/>
                      </a:moveTo>
                      <a:cubicBezTo>
                        <a:pt x="314973" y="269560"/>
                        <a:pt x="326666" y="273389"/>
                        <a:pt x="335085" y="278338"/>
                      </a:cubicBezTo>
                      <a:cubicBezTo>
                        <a:pt x="347527" y="285342"/>
                        <a:pt x="352298" y="294401"/>
                        <a:pt x="352298" y="294401"/>
                      </a:cubicBezTo>
                      <a:cubicBezTo>
                        <a:pt x="352298" y="294401"/>
                        <a:pt x="380922" y="296455"/>
                        <a:pt x="371194" y="354447"/>
                      </a:cubicBezTo>
                      <a:cubicBezTo>
                        <a:pt x="370632" y="357436"/>
                        <a:pt x="369884" y="360517"/>
                        <a:pt x="368761" y="363693"/>
                      </a:cubicBezTo>
                      <a:cubicBezTo>
                        <a:pt x="374468" y="363039"/>
                        <a:pt x="381203" y="366401"/>
                        <a:pt x="374842" y="388813"/>
                      </a:cubicBezTo>
                      <a:cubicBezTo>
                        <a:pt x="370258" y="405249"/>
                        <a:pt x="365862" y="409825"/>
                        <a:pt x="362588" y="410105"/>
                      </a:cubicBezTo>
                      <a:cubicBezTo>
                        <a:pt x="359594" y="429529"/>
                        <a:pt x="344066" y="454276"/>
                        <a:pt x="319744" y="463055"/>
                      </a:cubicBezTo>
                      <a:cubicBezTo>
                        <a:pt x="309641" y="466790"/>
                        <a:pt x="298416" y="466790"/>
                        <a:pt x="288313" y="463148"/>
                      </a:cubicBezTo>
                      <a:cubicBezTo>
                        <a:pt x="263617" y="454557"/>
                        <a:pt x="248462" y="429809"/>
                        <a:pt x="245469" y="410199"/>
                      </a:cubicBezTo>
                      <a:cubicBezTo>
                        <a:pt x="242288" y="409825"/>
                        <a:pt x="237892" y="405342"/>
                        <a:pt x="233308" y="388907"/>
                      </a:cubicBezTo>
                      <a:cubicBezTo>
                        <a:pt x="226947" y="366494"/>
                        <a:pt x="233682" y="363319"/>
                        <a:pt x="239482" y="363786"/>
                      </a:cubicBezTo>
                      <a:cubicBezTo>
                        <a:pt x="238360" y="360704"/>
                        <a:pt x="237518" y="357716"/>
                        <a:pt x="237050" y="354541"/>
                      </a:cubicBezTo>
                      <a:cubicBezTo>
                        <a:pt x="234992" y="344082"/>
                        <a:pt x="234431" y="334370"/>
                        <a:pt x="236863" y="325031"/>
                      </a:cubicBezTo>
                      <a:cubicBezTo>
                        <a:pt x="239763" y="312517"/>
                        <a:pt x="246498" y="302525"/>
                        <a:pt x="254075" y="294774"/>
                      </a:cubicBezTo>
                      <a:cubicBezTo>
                        <a:pt x="258846" y="289731"/>
                        <a:pt x="264365" y="285249"/>
                        <a:pt x="270071" y="281607"/>
                      </a:cubicBezTo>
                      <a:cubicBezTo>
                        <a:pt x="274655" y="278338"/>
                        <a:pt x="279894" y="275537"/>
                        <a:pt x="285506" y="273669"/>
                      </a:cubicBezTo>
                      <a:cubicBezTo>
                        <a:pt x="289903" y="272175"/>
                        <a:pt x="294674" y="271148"/>
                        <a:pt x="299632" y="270867"/>
                      </a:cubicBezTo>
                      <a:close/>
                      <a:moveTo>
                        <a:pt x="246074" y="135486"/>
                      </a:moveTo>
                      <a:cubicBezTo>
                        <a:pt x="243923" y="146504"/>
                        <a:pt x="242708" y="158643"/>
                        <a:pt x="242708" y="171715"/>
                      </a:cubicBezTo>
                      <a:cubicBezTo>
                        <a:pt x="242708" y="184787"/>
                        <a:pt x="244017" y="196833"/>
                        <a:pt x="246168" y="207944"/>
                      </a:cubicBezTo>
                      <a:lnTo>
                        <a:pt x="291334" y="207944"/>
                      </a:lnTo>
                      <a:lnTo>
                        <a:pt x="291334" y="135486"/>
                      </a:lnTo>
                      <a:close/>
                      <a:moveTo>
                        <a:pt x="388399" y="135299"/>
                      </a:moveTo>
                      <a:cubicBezTo>
                        <a:pt x="390269" y="146504"/>
                        <a:pt x="391391" y="158643"/>
                        <a:pt x="391391" y="171528"/>
                      </a:cubicBezTo>
                      <a:cubicBezTo>
                        <a:pt x="391391" y="184507"/>
                        <a:pt x="390269" y="196459"/>
                        <a:pt x="388399" y="207757"/>
                      </a:cubicBezTo>
                      <a:lnTo>
                        <a:pt x="426926" y="207757"/>
                      </a:lnTo>
                      <a:cubicBezTo>
                        <a:pt x="430292" y="196366"/>
                        <a:pt x="432162" y="184134"/>
                        <a:pt x="432162" y="171528"/>
                      </a:cubicBezTo>
                      <a:cubicBezTo>
                        <a:pt x="432162" y="159016"/>
                        <a:pt x="430292" y="146784"/>
                        <a:pt x="426926" y="135299"/>
                      </a:cubicBezTo>
                      <a:close/>
                      <a:moveTo>
                        <a:pt x="316956" y="135299"/>
                      </a:moveTo>
                      <a:lnTo>
                        <a:pt x="316956" y="207757"/>
                      </a:lnTo>
                      <a:lnTo>
                        <a:pt x="362216" y="207757"/>
                      </a:lnTo>
                      <a:cubicBezTo>
                        <a:pt x="364367" y="196739"/>
                        <a:pt x="365582" y="184601"/>
                        <a:pt x="365582" y="171528"/>
                      </a:cubicBezTo>
                      <a:cubicBezTo>
                        <a:pt x="365582" y="158456"/>
                        <a:pt x="364273" y="146411"/>
                        <a:pt x="362122" y="135299"/>
                      </a:cubicBezTo>
                      <a:close/>
                      <a:moveTo>
                        <a:pt x="181177" y="135299"/>
                      </a:moveTo>
                      <a:cubicBezTo>
                        <a:pt x="177811" y="146784"/>
                        <a:pt x="175940" y="159016"/>
                        <a:pt x="175940" y="171528"/>
                      </a:cubicBezTo>
                      <a:cubicBezTo>
                        <a:pt x="175940" y="184134"/>
                        <a:pt x="177811" y="196366"/>
                        <a:pt x="181177" y="207757"/>
                      </a:cubicBezTo>
                      <a:lnTo>
                        <a:pt x="219704" y="207757"/>
                      </a:lnTo>
                      <a:cubicBezTo>
                        <a:pt x="217834" y="196553"/>
                        <a:pt x="216712" y="184507"/>
                        <a:pt x="216712" y="171528"/>
                      </a:cubicBezTo>
                      <a:cubicBezTo>
                        <a:pt x="216712" y="158643"/>
                        <a:pt x="217834" y="146691"/>
                        <a:pt x="219704" y="135299"/>
                      </a:cubicBezTo>
                      <a:close/>
                      <a:moveTo>
                        <a:pt x="253368" y="54157"/>
                      </a:moveTo>
                      <a:cubicBezTo>
                        <a:pt x="227372" y="65362"/>
                        <a:pt x="205771" y="85064"/>
                        <a:pt x="192024" y="109715"/>
                      </a:cubicBezTo>
                      <a:lnTo>
                        <a:pt x="225876" y="109715"/>
                      </a:lnTo>
                      <a:cubicBezTo>
                        <a:pt x="232796" y="87118"/>
                        <a:pt x="242895" y="68723"/>
                        <a:pt x="253368" y="54157"/>
                      </a:cubicBezTo>
                      <a:close/>
                      <a:moveTo>
                        <a:pt x="354922" y="54064"/>
                      </a:moveTo>
                      <a:cubicBezTo>
                        <a:pt x="365395" y="68630"/>
                        <a:pt x="375494" y="87025"/>
                        <a:pt x="382414" y="109528"/>
                      </a:cubicBezTo>
                      <a:lnTo>
                        <a:pt x="416266" y="109528"/>
                      </a:lnTo>
                      <a:cubicBezTo>
                        <a:pt x="402519" y="85064"/>
                        <a:pt x="380918" y="65362"/>
                        <a:pt x="354922" y="54064"/>
                      </a:cubicBezTo>
                      <a:close/>
                      <a:moveTo>
                        <a:pt x="316956" y="49301"/>
                      </a:moveTo>
                      <a:lnTo>
                        <a:pt x="316956" y="109715"/>
                      </a:lnTo>
                      <a:lnTo>
                        <a:pt x="355109" y="109715"/>
                      </a:lnTo>
                      <a:cubicBezTo>
                        <a:pt x="344916" y="81702"/>
                        <a:pt x="329487" y="61907"/>
                        <a:pt x="316956" y="49301"/>
                      </a:cubicBezTo>
                      <a:close/>
                      <a:moveTo>
                        <a:pt x="291334" y="49021"/>
                      </a:moveTo>
                      <a:cubicBezTo>
                        <a:pt x="278803" y="61534"/>
                        <a:pt x="263093" y="81422"/>
                        <a:pt x="252994" y="109528"/>
                      </a:cubicBezTo>
                      <a:lnTo>
                        <a:pt x="291334" y="109528"/>
                      </a:lnTo>
                      <a:close/>
                      <a:moveTo>
                        <a:pt x="304145" y="0"/>
                      </a:moveTo>
                      <a:cubicBezTo>
                        <a:pt x="399059" y="0"/>
                        <a:pt x="476113" y="77034"/>
                        <a:pt x="476113" y="171715"/>
                      </a:cubicBezTo>
                      <a:cubicBezTo>
                        <a:pt x="476113" y="232315"/>
                        <a:pt x="444413" y="285725"/>
                        <a:pt x="396628" y="316258"/>
                      </a:cubicBezTo>
                      <a:cubicBezTo>
                        <a:pt x="394664" y="304680"/>
                        <a:pt x="390643" y="294969"/>
                        <a:pt x="384565" y="287219"/>
                      </a:cubicBezTo>
                      <a:cubicBezTo>
                        <a:pt x="381573" y="283484"/>
                        <a:pt x="378300" y="280496"/>
                        <a:pt x="374933" y="277975"/>
                      </a:cubicBezTo>
                      <a:cubicBezTo>
                        <a:pt x="392046" y="266677"/>
                        <a:pt x="406166" y="251457"/>
                        <a:pt x="416078" y="233529"/>
                      </a:cubicBezTo>
                      <a:lnTo>
                        <a:pt x="382321" y="233529"/>
                      </a:lnTo>
                      <a:cubicBezTo>
                        <a:pt x="377926" y="247908"/>
                        <a:pt x="372222" y="260607"/>
                        <a:pt x="365956" y="271625"/>
                      </a:cubicBezTo>
                      <a:cubicBezTo>
                        <a:pt x="361748" y="267050"/>
                        <a:pt x="355670" y="261728"/>
                        <a:pt x="347441" y="257059"/>
                      </a:cubicBezTo>
                      <a:cubicBezTo>
                        <a:pt x="346693" y="256685"/>
                        <a:pt x="346038" y="256312"/>
                        <a:pt x="345290" y="255938"/>
                      </a:cubicBezTo>
                      <a:cubicBezTo>
                        <a:pt x="348937" y="249216"/>
                        <a:pt x="352397" y="241746"/>
                        <a:pt x="355296" y="233715"/>
                      </a:cubicBezTo>
                      <a:lnTo>
                        <a:pt x="316956" y="233715"/>
                      </a:lnTo>
                      <a:lnTo>
                        <a:pt x="316956" y="246881"/>
                      </a:lnTo>
                      <a:cubicBezTo>
                        <a:pt x="313403" y="246414"/>
                        <a:pt x="309662" y="246134"/>
                        <a:pt x="305735" y="246134"/>
                      </a:cubicBezTo>
                      <a:cubicBezTo>
                        <a:pt x="303303" y="246134"/>
                        <a:pt x="300685" y="246228"/>
                        <a:pt x="298067" y="246508"/>
                      </a:cubicBezTo>
                      <a:cubicBezTo>
                        <a:pt x="295822" y="246508"/>
                        <a:pt x="293578" y="246788"/>
                        <a:pt x="291334" y="247161"/>
                      </a:cubicBezTo>
                      <a:lnTo>
                        <a:pt x="291334" y="233529"/>
                      </a:lnTo>
                      <a:lnTo>
                        <a:pt x="253181" y="233529"/>
                      </a:lnTo>
                      <a:cubicBezTo>
                        <a:pt x="256267" y="241932"/>
                        <a:pt x="259727" y="249589"/>
                        <a:pt x="263654" y="256592"/>
                      </a:cubicBezTo>
                      <a:cubicBezTo>
                        <a:pt x="261223" y="257993"/>
                        <a:pt x="258885" y="259487"/>
                        <a:pt x="256548" y="261074"/>
                      </a:cubicBezTo>
                      <a:cubicBezTo>
                        <a:pt x="251498" y="264155"/>
                        <a:pt x="246822" y="267797"/>
                        <a:pt x="242427" y="271812"/>
                      </a:cubicBezTo>
                      <a:cubicBezTo>
                        <a:pt x="236162" y="260701"/>
                        <a:pt x="230458" y="248002"/>
                        <a:pt x="225969" y="233529"/>
                      </a:cubicBezTo>
                      <a:lnTo>
                        <a:pt x="192212" y="233529"/>
                      </a:lnTo>
                      <a:cubicBezTo>
                        <a:pt x="202404" y="252017"/>
                        <a:pt x="217273" y="267704"/>
                        <a:pt x="234946" y="279095"/>
                      </a:cubicBezTo>
                      <a:cubicBezTo>
                        <a:pt x="224380" y="290487"/>
                        <a:pt x="216992" y="303279"/>
                        <a:pt x="213345" y="317192"/>
                      </a:cubicBezTo>
                      <a:cubicBezTo>
                        <a:pt x="164719" y="286939"/>
                        <a:pt x="132177" y="232968"/>
                        <a:pt x="132177" y="171715"/>
                      </a:cubicBezTo>
                      <a:cubicBezTo>
                        <a:pt x="132177" y="76940"/>
                        <a:pt x="209418" y="0"/>
                        <a:pt x="3041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rmAutofit fontScale="850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25" name="islíḋe">
                <a:extLst>
                  <a:ext uri="{FF2B5EF4-FFF2-40B4-BE49-F238E27FC236}">
                    <a16:creationId xmlns:a16="http://schemas.microsoft.com/office/drawing/2014/main" id="{730ABFA7-FD6A-4F96-908D-D013A1C6C394}"/>
                  </a:ext>
                </a:extLst>
              </p:cNvPr>
              <p:cNvGrpSpPr/>
              <p:nvPr/>
            </p:nvGrpSpPr>
            <p:grpSpPr>
              <a:xfrm>
                <a:off x="4186554" y="3218501"/>
                <a:ext cx="1079317" cy="1104045"/>
                <a:chOff x="5385151" y="2582722"/>
                <a:chExt cx="1421698" cy="1421698"/>
              </a:xfrm>
            </p:grpSpPr>
            <p:sp>
              <p:nvSpPr>
                <p:cNvPr id="26" name="íṩľîdé">
                  <a:extLst>
                    <a:ext uri="{FF2B5EF4-FFF2-40B4-BE49-F238E27FC236}">
                      <a16:creationId xmlns:a16="http://schemas.microsoft.com/office/drawing/2014/main" id="{59C1685A-80C6-45BF-82F1-35D8AACB281C}"/>
                    </a:ext>
                  </a:extLst>
                </p:cNvPr>
                <p:cNvSpPr/>
                <p:nvPr/>
              </p:nvSpPr>
              <p:spPr>
                <a:xfrm>
                  <a:off x="5385151" y="2582722"/>
                  <a:ext cx="1421698" cy="1421698"/>
                </a:xfrm>
                <a:prstGeom prst="ellipse">
                  <a:avLst/>
                </a:prstGeom>
                <a:noFill/>
                <a:ln>
                  <a:solidFill>
                    <a:srgbClr val="9A0001"/>
                  </a:solidFill>
                </a:ln>
                <a:effectLst>
                  <a:outerShdw blurRad="1168400" dist="571500" dir="5400000" sx="62000" sy="62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ïṧľîḑé">
                  <a:extLst>
                    <a:ext uri="{FF2B5EF4-FFF2-40B4-BE49-F238E27FC236}">
                      <a16:creationId xmlns:a16="http://schemas.microsoft.com/office/drawing/2014/main" id="{46E7D381-01BA-49A4-B8EF-67F0151EEEE1}"/>
                    </a:ext>
                  </a:extLst>
                </p:cNvPr>
                <p:cNvSpPr/>
                <p:nvPr/>
              </p:nvSpPr>
              <p:spPr bwMode="auto">
                <a:xfrm>
                  <a:off x="5795408" y="3000825"/>
                  <a:ext cx="601184" cy="585493"/>
                </a:xfrm>
                <a:custGeom>
                  <a:avLst/>
                  <a:gdLst>
                    <a:gd name="connsiteX0" fmla="*/ 254856 w 607258"/>
                    <a:gd name="connsiteY0" fmla="*/ 462909 h 591409"/>
                    <a:gd name="connsiteX1" fmla="*/ 281230 w 607258"/>
                    <a:gd name="connsiteY1" fmla="*/ 545836 h 591409"/>
                    <a:gd name="connsiteX2" fmla="*/ 284784 w 607258"/>
                    <a:gd name="connsiteY2" fmla="*/ 557043 h 591409"/>
                    <a:gd name="connsiteX3" fmla="*/ 296568 w 607258"/>
                    <a:gd name="connsiteY3" fmla="*/ 523797 h 591409"/>
                    <a:gd name="connsiteX4" fmla="*/ 303676 w 607258"/>
                    <a:gd name="connsiteY4" fmla="*/ 484388 h 591409"/>
                    <a:gd name="connsiteX5" fmla="*/ 303769 w 607258"/>
                    <a:gd name="connsiteY5" fmla="*/ 484388 h 591409"/>
                    <a:gd name="connsiteX6" fmla="*/ 303863 w 607258"/>
                    <a:gd name="connsiteY6" fmla="*/ 484388 h 591409"/>
                    <a:gd name="connsiteX7" fmla="*/ 304050 w 607258"/>
                    <a:gd name="connsiteY7" fmla="*/ 484388 h 591409"/>
                    <a:gd name="connsiteX8" fmla="*/ 304144 w 607258"/>
                    <a:gd name="connsiteY8" fmla="*/ 484388 h 591409"/>
                    <a:gd name="connsiteX9" fmla="*/ 311252 w 607258"/>
                    <a:gd name="connsiteY9" fmla="*/ 523797 h 591409"/>
                    <a:gd name="connsiteX10" fmla="*/ 322942 w 607258"/>
                    <a:gd name="connsiteY10" fmla="*/ 557043 h 591409"/>
                    <a:gd name="connsiteX11" fmla="*/ 326590 w 607258"/>
                    <a:gd name="connsiteY11" fmla="*/ 545836 h 591409"/>
                    <a:gd name="connsiteX12" fmla="*/ 352870 w 607258"/>
                    <a:gd name="connsiteY12" fmla="*/ 462909 h 591409"/>
                    <a:gd name="connsiteX13" fmla="*/ 407395 w 607258"/>
                    <a:gd name="connsiteY13" fmla="*/ 489244 h 591409"/>
                    <a:gd name="connsiteX14" fmla="*/ 423014 w 607258"/>
                    <a:gd name="connsiteY14" fmla="*/ 497556 h 591409"/>
                    <a:gd name="connsiteX15" fmla="*/ 449575 w 607258"/>
                    <a:gd name="connsiteY15" fmla="*/ 483454 h 591409"/>
                    <a:gd name="connsiteX16" fmla="*/ 471647 w 607258"/>
                    <a:gd name="connsiteY16" fmla="*/ 553214 h 591409"/>
                    <a:gd name="connsiteX17" fmla="*/ 474640 w 607258"/>
                    <a:gd name="connsiteY17" fmla="*/ 562646 h 591409"/>
                    <a:gd name="connsiteX18" fmla="*/ 484460 w 607258"/>
                    <a:gd name="connsiteY18" fmla="*/ 534630 h 591409"/>
                    <a:gd name="connsiteX19" fmla="*/ 490446 w 607258"/>
                    <a:gd name="connsiteY19" fmla="*/ 501571 h 591409"/>
                    <a:gd name="connsiteX20" fmla="*/ 490539 w 607258"/>
                    <a:gd name="connsiteY20" fmla="*/ 501571 h 591409"/>
                    <a:gd name="connsiteX21" fmla="*/ 490726 w 607258"/>
                    <a:gd name="connsiteY21" fmla="*/ 501571 h 591409"/>
                    <a:gd name="connsiteX22" fmla="*/ 490820 w 607258"/>
                    <a:gd name="connsiteY22" fmla="*/ 501571 h 591409"/>
                    <a:gd name="connsiteX23" fmla="*/ 490913 w 607258"/>
                    <a:gd name="connsiteY23" fmla="*/ 501571 h 591409"/>
                    <a:gd name="connsiteX24" fmla="*/ 496899 w 607258"/>
                    <a:gd name="connsiteY24" fmla="*/ 534630 h 591409"/>
                    <a:gd name="connsiteX25" fmla="*/ 506813 w 607258"/>
                    <a:gd name="connsiteY25" fmla="*/ 562646 h 591409"/>
                    <a:gd name="connsiteX26" fmla="*/ 509805 w 607258"/>
                    <a:gd name="connsiteY26" fmla="*/ 553214 h 591409"/>
                    <a:gd name="connsiteX27" fmla="*/ 531877 w 607258"/>
                    <a:gd name="connsiteY27" fmla="*/ 483454 h 591409"/>
                    <a:gd name="connsiteX28" fmla="*/ 577611 w 607258"/>
                    <a:gd name="connsiteY28" fmla="*/ 505493 h 591409"/>
                    <a:gd name="connsiteX29" fmla="*/ 607258 w 607258"/>
                    <a:gd name="connsiteY29" fmla="*/ 591409 h 591409"/>
                    <a:gd name="connsiteX30" fmla="*/ 490352 w 607258"/>
                    <a:gd name="connsiteY30" fmla="*/ 591409 h 591409"/>
                    <a:gd name="connsiteX31" fmla="*/ 484366 w 607258"/>
                    <a:gd name="connsiteY31" fmla="*/ 591409 h 591409"/>
                    <a:gd name="connsiteX32" fmla="*/ 442935 w 607258"/>
                    <a:gd name="connsiteY32" fmla="*/ 591409 h 591409"/>
                    <a:gd name="connsiteX33" fmla="*/ 373072 w 607258"/>
                    <a:gd name="connsiteY33" fmla="*/ 591409 h 591409"/>
                    <a:gd name="connsiteX34" fmla="*/ 303769 w 607258"/>
                    <a:gd name="connsiteY34" fmla="*/ 591409 h 591409"/>
                    <a:gd name="connsiteX35" fmla="*/ 296568 w 607258"/>
                    <a:gd name="connsiteY35" fmla="*/ 591409 h 591409"/>
                    <a:gd name="connsiteX36" fmla="*/ 234093 w 607258"/>
                    <a:gd name="connsiteY36" fmla="*/ 591409 h 591409"/>
                    <a:gd name="connsiteX37" fmla="*/ 164230 w 607258"/>
                    <a:gd name="connsiteY37" fmla="*/ 591409 h 591409"/>
                    <a:gd name="connsiteX38" fmla="*/ 117093 w 607258"/>
                    <a:gd name="connsiteY38" fmla="*/ 591409 h 591409"/>
                    <a:gd name="connsiteX39" fmla="*/ 111108 w 607258"/>
                    <a:gd name="connsiteY39" fmla="*/ 591409 h 591409"/>
                    <a:gd name="connsiteX40" fmla="*/ 0 w 607258"/>
                    <a:gd name="connsiteY40" fmla="*/ 591409 h 591409"/>
                    <a:gd name="connsiteX41" fmla="*/ 30208 w 607258"/>
                    <a:gd name="connsiteY41" fmla="*/ 505493 h 591409"/>
                    <a:gd name="connsiteX42" fmla="*/ 75942 w 607258"/>
                    <a:gd name="connsiteY42" fmla="*/ 483454 h 591409"/>
                    <a:gd name="connsiteX43" fmla="*/ 98014 w 607258"/>
                    <a:gd name="connsiteY43" fmla="*/ 553214 h 591409"/>
                    <a:gd name="connsiteX44" fmla="*/ 101007 w 607258"/>
                    <a:gd name="connsiteY44" fmla="*/ 562646 h 591409"/>
                    <a:gd name="connsiteX45" fmla="*/ 110827 w 607258"/>
                    <a:gd name="connsiteY45" fmla="*/ 534630 h 591409"/>
                    <a:gd name="connsiteX46" fmla="*/ 116813 w 607258"/>
                    <a:gd name="connsiteY46" fmla="*/ 501571 h 591409"/>
                    <a:gd name="connsiteX47" fmla="*/ 117000 w 607258"/>
                    <a:gd name="connsiteY47" fmla="*/ 501571 h 591409"/>
                    <a:gd name="connsiteX48" fmla="*/ 117093 w 607258"/>
                    <a:gd name="connsiteY48" fmla="*/ 501571 h 591409"/>
                    <a:gd name="connsiteX49" fmla="*/ 117187 w 607258"/>
                    <a:gd name="connsiteY49" fmla="*/ 501571 h 591409"/>
                    <a:gd name="connsiteX50" fmla="*/ 117374 w 607258"/>
                    <a:gd name="connsiteY50" fmla="*/ 501571 h 591409"/>
                    <a:gd name="connsiteX51" fmla="*/ 123360 w 607258"/>
                    <a:gd name="connsiteY51" fmla="*/ 534630 h 591409"/>
                    <a:gd name="connsiteX52" fmla="*/ 133180 w 607258"/>
                    <a:gd name="connsiteY52" fmla="*/ 562646 h 591409"/>
                    <a:gd name="connsiteX53" fmla="*/ 136172 w 607258"/>
                    <a:gd name="connsiteY53" fmla="*/ 553214 h 591409"/>
                    <a:gd name="connsiteX54" fmla="*/ 158244 w 607258"/>
                    <a:gd name="connsiteY54" fmla="*/ 483454 h 591409"/>
                    <a:gd name="connsiteX55" fmla="*/ 184806 w 607258"/>
                    <a:gd name="connsiteY55" fmla="*/ 497556 h 591409"/>
                    <a:gd name="connsiteX56" fmla="*/ 200424 w 607258"/>
                    <a:gd name="connsiteY56" fmla="*/ 489244 h 591409"/>
                    <a:gd name="connsiteX57" fmla="*/ 254856 w 607258"/>
                    <a:gd name="connsiteY57" fmla="*/ 462909 h 591409"/>
                    <a:gd name="connsiteX58" fmla="*/ 486780 w 607258"/>
                    <a:gd name="connsiteY58" fmla="*/ 322405 h 591409"/>
                    <a:gd name="connsiteX59" fmla="*/ 516615 w 607258"/>
                    <a:gd name="connsiteY59" fmla="*/ 328662 h 591409"/>
                    <a:gd name="connsiteX60" fmla="*/ 531112 w 607258"/>
                    <a:gd name="connsiteY60" fmla="*/ 342111 h 591409"/>
                    <a:gd name="connsiteX61" fmla="*/ 547012 w 607258"/>
                    <a:gd name="connsiteY61" fmla="*/ 392546 h 591409"/>
                    <a:gd name="connsiteX62" fmla="*/ 544954 w 607258"/>
                    <a:gd name="connsiteY62" fmla="*/ 400297 h 591409"/>
                    <a:gd name="connsiteX63" fmla="*/ 550004 w 607258"/>
                    <a:gd name="connsiteY63" fmla="*/ 421405 h 591409"/>
                    <a:gd name="connsiteX64" fmla="*/ 539810 w 607258"/>
                    <a:gd name="connsiteY64" fmla="*/ 439244 h 591409"/>
                    <a:gd name="connsiteX65" fmla="*/ 503802 w 607258"/>
                    <a:gd name="connsiteY65" fmla="*/ 483700 h 591409"/>
                    <a:gd name="connsiteX66" fmla="*/ 477334 w 607258"/>
                    <a:gd name="connsiteY66" fmla="*/ 483700 h 591409"/>
                    <a:gd name="connsiteX67" fmla="*/ 441419 w 607258"/>
                    <a:gd name="connsiteY67" fmla="*/ 439244 h 591409"/>
                    <a:gd name="connsiteX68" fmla="*/ 431225 w 607258"/>
                    <a:gd name="connsiteY68" fmla="*/ 421405 h 591409"/>
                    <a:gd name="connsiteX69" fmla="*/ 436275 w 607258"/>
                    <a:gd name="connsiteY69" fmla="*/ 400297 h 591409"/>
                    <a:gd name="connsiteX70" fmla="*/ 434217 w 607258"/>
                    <a:gd name="connsiteY70" fmla="*/ 392546 h 591409"/>
                    <a:gd name="connsiteX71" fmla="*/ 434030 w 607258"/>
                    <a:gd name="connsiteY71" fmla="*/ 367795 h 591409"/>
                    <a:gd name="connsiteX72" fmla="*/ 448527 w 607258"/>
                    <a:gd name="connsiteY72" fmla="*/ 342392 h 591409"/>
                    <a:gd name="connsiteX73" fmla="*/ 461995 w 607258"/>
                    <a:gd name="connsiteY73" fmla="*/ 331277 h 591409"/>
                    <a:gd name="connsiteX74" fmla="*/ 475089 w 607258"/>
                    <a:gd name="connsiteY74" fmla="*/ 324553 h 591409"/>
                    <a:gd name="connsiteX75" fmla="*/ 486780 w 607258"/>
                    <a:gd name="connsiteY75" fmla="*/ 322405 h 591409"/>
                    <a:gd name="connsiteX76" fmla="*/ 113711 w 607258"/>
                    <a:gd name="connsiteY76" fmla="*/ 322405 h 591409"/>
                    <a:gd name="connsiteX77" fmla="*/ 143552 w 607258"/>
                    <a:gd name="connsiteY77" fmla="*/ 328662 h 591409"/>
                    <a:gd name="connsiteX78" fmla="*/ 157958 w 607258"/>
                    <a:gd name="connsiteY78" fmla="*/ 342111 h 591409"/>
                    <a:gd name="connsiteX79" fmla="*/ 173954 w 607258"/>
                    <a:gd name="connsiteY79" fmla="*/ 392546 h 591409"/>
                    <a:gd name="connsiteX80" fmla="*/ 171802 w 607258"/>
                    <a:gd name="connsiteY80" fmla="*/ 400297 h 591409"/>
                    <a:gd name="connsiteX81" fmla="*/ 176947 w 607258"/>
                    <a:gd name="connsiteY81" fmla="*/ 421405 h 591409"/>
                    <a:gd name="connsiteX82" fmla="*/ 166751 w 607258"/>
                    <a:gd name="connsiteY82" fmla="*/ 439244 h 591409"/>
                    <a:gd name="connsiteX83" fmla="*/ 130643 w 607258"/>
                    <a:gd name="connsiteY83" fmla="*/ 483700 h 591409"/>
                    <a:gd name="connsiteX84" fmla="*/ 104264 w 607258"/>
                    <a:gd name="connsiteY84" fmla="*/ 483700 h 591409"/>
                    <a:gd name="connsiteX85" fmla="*/ 68343 w 607258"/>
                    <a:gd name="connsiteY85" fmla="*/ 439244 h 591409"/>
                    <a:gd name="connsiteX86" fmla="*/ 58053 w 607258"/>
                    <a:gd name="connsiteY86" fmla="*/ 421592 h 591409"/>
                    <a:gd name="connsiteX87" fmla="*/ 63198 w 607258"/>
                    <a:gd name="connsiteY87" fmla="*/ 400391 h 591409"/>
                    <a:gd name="connsiteX88" fmla="*/ 61046 w 607258"/>
                    <a:gd name="connsiteY88" fmla="*/ 392639 h 591409"/>
                    <a:gd name="connsiteX89" fmla="*/ 60953 w 607258"/>
                    <a:gd name="connsiteY89" fmla="*/ 367889 h 591409"/>
                    <a:gd name="connsiteX90" fmla="*/ 75452 w 607258"/>
                    <a:gd name="connsiteY90" fmla="*/ 342485 h 591409"/>
                    <a:gd name="connsiteX91" fmla="*/ 88922 w 607258"/>
                    <a:gd name="connsiteY91" fmla="*/ 331371 h 591409"/>
                    <a:gd name="connsiteX92" fmla="*/ 101831 w 607258"/>
                    <a:gd name="connsiteY92" fmla="*/ 324646 h 591409"/>
                    <a:gd name="connsiteX93" fmla="*/ 113711 w 607258"/>
                    <a:gd name="connsiteY93" fmla="*/ 322405 h 591409"/>
                    <a:gd name="connsiteX94" fmla="*/ 299632 w 607258"/>
                    <a:gd name="connsiteY94" fmla="*/ 270867 h 591409"/>
                    <a:gd name="connsiteX95" fmla="*/ 335085 w 607258"/>
                    <a:gd name="connsiteY95" fmla="*/ 278338 h 591409"/>
                    <a:gd name="connsiteX96" fmla="*/ 352298 w 607258"/>
                    <a:gd name="connsiteY96" fmla="*/ 294401 h 591409"/>
                    <a:gd name="connsiteX97" fmla="*/ 371194 w 607258"/>
                    <a:gd name="connsiteY97" fmla="*/ 354447 h 591409"/>
                    <a:gd name="connsiteX98" fmla="*/ 368761 w 607258"/>
                    <a:gd name="connsiteY98" fmla="*/ 363693 h 591409"/>
                    <a:gd name="connsiteX99" fmla="*/ 374842 w 607258"/>
                    <a:gd name="connsiteY99" fmla="*/ 388813 h 591409"/>
                    <a:gd name="connsiteX100" fmla="*/ 362588 w 607258"/>
                    <a:gd name="connsiteY100" fmla="*/ 410105 h 591409"/>
                    <a:gd name="connsiteX101" fmla="*/ 319744 w 607258"/>
                    <a:gd name="connsiteY101" fmla="*/ 463055 h 591409"/>
                    <a:gd name="connsiteX102" fmla="*/ 288313 w 607258"/>
                    <a:gd name="connsiteY102" fmla="*/ 463148 h 591409"/>
                    <a:gd name="connsiteX103" fmla="*/ 245469 w 607258"/>
                    <a:gd name="connsiteY103" fmla="*/ 410199 h 591409"/>
                    <a:gd name="connsiteX104" fmla="*/ 233308 w 607258"/>
                    <a:gd name="connsiteY104" fmla="*/ 388907 h 591409"/>
                    <a:gd name="connsiteX105" fmla="*/ 239482 w 607258"/>
                    <a:gd name="connsiteY105" fmla="*/ 363786 h 591409"/>
                    <a:gd name="connsiteX106" fmla="*/ 237050 w 607258"/>
                    <a:gd name="connsiteY106" fmla="*/ 354541 h 591409"/>
                    <a:gd name="connsiteX107" fmla="*/ 236863 w 607258"/>
                    <a:gd name="connsiteY107" fmla="*/ 325031 h 591409"/>
                    <a:gd name="connsiteX108" fmla="*/ 254075 w 607258"/>
                    <a:gd name="connsiteY108" fmla="*/ 294774 h 591409"/>
                    <a:gd name="connsiteX109" fmla="*/ 270071 w 607258"/>
                    <a:gd name="connsiteY109" fmla="*/ 281607 h 591409"/>
                    <a:gd name="connsiteX110" fmla="*/ 285506 w 607258"/>
                    <a:gd name="connsiteY110" fmla="*/ 273669 h 591409"/>
                    <a:gd name="connsiteX111" fmla="*/ 299632 w 607258"/>
                    <a:gd name="connsiteY111" fmla="*/ 270867 h 591409"/>
                    <a:gd name="connsiteX112" fmla="*/ 246074 w 607258"/>
                    <a:gd name="connsiteY112" fmla="*/ 135486 h 591409"/>
                    <a:gd name="connsiteX113" fmla="*/ 242708 w 607258"/>
                    <a:gd name="connsiteY113" fmla="*/ 171715 h 591409"/>
                    <a:gd name="connsiteX114" fmla="*/ 246168 w 607258"/>
                    <a:gd name="connsiteY114" fmla="*/ 207944 h 591409"/>
                    <a:gd name="connsiteX115" fmla="*/ 291334 w 607258"/>
                    <a:gd name="connsiteY115" fmla="*/ 207944 h 591409"/>
                    <a:gd name="connsiteX116" fmla="*/ 291334 w 607258"/>
                    <a:gd name="connsiteY116" fmla="*/ 135486 h 591409"/>
                    <a:gd name="connsiteX117" fmla="*/ 388399 w 607258"/>
                    <a:gd name="connsiteY117" fmla="*/ 135299 h 591409"/>
                    <a:gd name="connsiteX118" fmla="*/ 391391 w 607258"/>
                    <a:gd name="connsiteY118" fmla="*/ 171528 h 591409"/>
                    <a:gd name="connsiteX119" fmla="*/ 388399 w 607258"/>
                    <a:gd name="connsiteY119" fmla="*/ 207757 h 591409"/>
                    <a:gd name="connsiteX120" fmla="*/ 426926 w 607258"/>
                    <a:gd name="connsiteY120" fmla="*/ 207757 h 591409"/>
                    <a:gd name="connsiteX121" fmla="*/ 432162 w 607258"/>
                    <a:gd name="connsiteY121" fmla="*/ 171528 h 591409"/>
                    <a:gd name="connsiteX122" fmla="*/ 426926 w 607258"/>
                    <a:gd name="connsiteY122" fmla="*/ 135299 h 591409"/>
                    <a:gd name="connsiteX123" fmla="*/ 316956 w 607258"/>
                    <a:gd name="connsiteY123" fmla="*/ 135299 h 591409"/>
                    <a:gd name="connsiteX124" fmla="*/ 316956 w 607258"/>
                    <a:gd name="connsiteY124" fmla="*/ 207757 h 591409"/>
                    <a:gd name="connsiteX125" fmla="*/ 362216 w 607258"/>
                    <a:gd name="connsiteY125" fmla="*/ 207757 h 591409"/>
                    <a:gd name="connsiteX126" fmla="*/ 365582 w 607258"/>
                    <a:gd name="connsiteY126" fmla="*/ 171528 h 591409"/>
                    <a:gd name="connsiteX127" fmla="*/ 362122 w 607258"/>
                    <a:gd name="connsiteY127" fmla="*/ 135299 h 591409"/>
                    <a:gd name="connsiteX128" fmla="*/ 181177 w 607258"/>
                    <a:gd name="connsiteY128" fmla="*/ 135299 h 591409"/>
                    <a:gd name="connsiteX129" fmla="*/ 175940 w 607258"/>
                    <a:gd name="connsiteY129" fmla="*/ 171528 h 591409"/>
                    <a:gd name="connsiteX130" fmla="*/ 181177 w 607258"/>
                    <a:gd name="connsiteY130" fmla="*/ 207757 h 591409"/>
                    <a:gd name="connsiteX131" fmla="*/ 219704 w 607258"/>
                    <a:gd name="connsiteY131" fmla="*/ 207757 h 591409"/>
                    <a:gd name="connsiteX132" fmla="*/ 216712 w 607258"/>
                    <a:gd name="connsiteY132" fmla="*/ 171528 h 591409"/>
                    <a:gd name="connsiteX133" fmla="*/ 219704 w 607258"/>
                    <a:gd name="connsiteY133" fmla="*/ 135299 h 591409"/>
                    <a:gd name="connsiteX134" fmla="*/ 253368 w 607258"/>
                    <a:gd name="connsiteY134" fmla="*/ 54157 h 591409"/>
                    <a:gd name="connsiteX135" fmla="*/ 192024 w 607258"/>
                    <a:gd name="connsiteY135" fmla="*/ 109715 h 591409"/>
                    <a:gd name="connsiteX136" fmla="*/ 225876 w 607258"/>
                    <a:gd name="connsiteY136" fmla="*/ 109715 h 591409"/>
                    <a:gd name="connsiteX137" fmla="*/ 253368 w 607258"/>
                    <a:gd name="connsiteY137" fmla="*/ 54157 h 591409"/>
                    <a:gd name="connsiteX138" fmla="*/ 354922 w 607258"/>
                    <a:gd name="connsiteY138" fmla="*/ 54064 h 591409"/>
                    <a:gd name="connsiteX139" fmla="*/ 382414 w 607258"/>
                    <a:gd name="connsiteY139" fmla="*/ 109528 h 591409"/>
                    <a:gd name="connsiteX140" fmla="*/ 416266 w 607258"/>
                    <a:gd name="connsiteY140" fmla="*/ 109528 h 591409"/>
                    <a:gd name="connsiteX141" fmla="*/ 354922 w 607258"/>
                    <a:gd name="connsiteY141" fmla="*/ 54064 h 591409"/>
                    <a:gd name="connsiteX142" fmla="*/ 316956 w 607258"/>
                    <a:gd name="connsiteY142" fmla="*/ 49301 h 591409"/>
                    <a:gd name="connsiteX143" fmla="*/ 316956 w 607258"/>
                    <a:gd name="connsiteY143" fmla="*/ 109715 h 591409"/>
                    <a:gd name="connsiteX144" fmla="*/ 355109 w 607258"/>
                    <a:gd name="connsiteY144" fmla="*/ 109715 h 591409"/>
                    <a:gd name="connsiteX145" fmla="*/ 316956 w 607258"/>
                    <a:gd name="connsiteY145" fmla="*/ 49301 h 591409"/>
                    <a:gd name="connsiteX146" fmla="*/ 291334 w 607258"/>
                    <a:gd name="connsiteY146" fmla="*/ 49021 h 591409"/>
                    <a:gd name="connsiteX147" fmla="*/ 252994 w 607258"/>
                    <a:gd name="connsiteY147" fmla="*/ 109528 h 591409"/>
                    <a:gd name="connsiteX148" fmla="*/ 291334 w 607258"/>
                    <a:gd name="connsiteY148" fmla="*/ 109528 h 591409"/>
                    <a:gd name="connsiteX149" fmla="*/ 304145 w 607258"/>
                    <a:gd name="connsiteY149" fmla="*/ 0 h 591409"/>
                    <a:gd name="connsiteX150" fmla="*/ 476113 w 607258"/>
                    <a:gd name="connsiteY150" fmla="*/ 171715 h 591409"/>
                    <a:gd name="connsiteX151" fmla="*/ 396628 w 607258"/>
                    <a:gd name="connsiteY151" fmla="*/ 316258 h 591409"/>
                    <a:gd name="connsiteX152" fmla="*/ 384565 w 607258"/>
                    <a:gd name="connsiteY152" fmla="*/ 287219 h 591409"/>
                    <a:gd name="connsiteX153" fmla="*/ 374933 w 607258"/>
                    <a:gd name="connsiteY153" fmla="*/ 277975 h 591409"/>
                    <a:gd name="connsiteX154" fmla="*/ 416078 w 607258"/>
                    <a:gd name="connsiteY154" fmla="*/ 233529 h 591409"/>
                    <a:gd name="connsiteX155" fmla="*/ 382321 w 607258"/>
                    <a:gd name="connsiteY155" fmla="*/ 233529 h 591409"/>
                    <a:gd name="connsiteX156" fmla="*/ 365956 w 607258"/>
                    <a:gd name="connsiteY156" fmla="*/ 271625 h 591409"/>
                    <a:gd name="connsiteX157" fmla="*/ 347441 w 607258"/>
                    <a:gd name="connsiteY157" fmla="*/ 257059 h 591409"/>
                    <a:gd name="connsiteX158" fmla="*/ 345290 w 607258"/>
                    <a:gd name="connsiteY158" fmla="*/ 255938 h 591409"/>
                    <a:gd name="connsiteX159" fmla="*/ 355296 w 607258"/>
                    <a:gd name="connsiteY159" fmla="*/ 233715 h 591409"/>
                    <a:gd name="connsiteX160" fmla="*/ 316956 w 607258"/>
                    <a:gd name="connsiteY160" fmla="*/ 233715 h 591409"/>
                    <a:gd name="connsiteX161" fmla="*/ 316956 w 607258"/>
                    <a:gd name="connsiteY161" fmla="*/ 246881 h 591409"/>
                    <a:gd name="connsiteX162" fmla="*/ 305735 w 607258"/>
                    <a:gd name="connsiteY162" fmla="*/ 246134 h 591409"/>
                    <a:gd name="connsiteX163" fmla="*/ 298067 w 607258"/>
                    <a:gd name="connsiteY163" fmla="*/ 246508 h 591409"/>
                    <a:gd name="connsiteX164" fmla="*/ 291334 w 607258"/>
                    <a:gd name="connsiteY164" fmla="*/ 247161 h 591409"/>
                    <a:gd name="connsiteX165" fmla="*/ 291334 w 607258"/>
                    <a:gd name="connsiteY165" fmla="*/ 233529 h 591409"/>
                    <a:gd name="connsiteX166" fmla="*/ 253181 w 607258"/>
                    <a:gd name="connsiteY166" fmla="*/ 233529 h 591409"/>
                    <a:gd name="connsiteX167" fmla="*/ 263654 w 607258"/>
                    <a:gd name="connsiteY167" fmla="*/ 256592 h 591409"/>
                    <a:gd name="connsiteX168" fmla="*/ 256548 w 607258"/>
                    <a:gd name="connsiteY168" fmla="*/ 261074 h 591409"/>
                    <a:gd name="connsiteX169" fmla="*/ 242427 w 607258"/>
                    <a:gd name="connsiteY169" fmla="*/ 271812 h 591409"/>
                    <a:gd name="connsiteX170" fmla="*/ 225969 w 607258"/>
                    <a:gd name="connsiteY170" fmla="*/ 233529 h 591409"/>
                    <a:gd name="connsiteX171" fmla="*/ 192212 w 607258"/>
                    <a:gd name="connsiteY171" fmla="*/ 233529 h 591409"/>
                    <a:gd name="connsiteX172" fmla="*/ 234946 w 607258"/>
                    <a:gd name="connsiteY172" fmla="*/ 279095 h 591409"/>
                    <a:gd name="connsiteX173" fmla="*/ 213345 w 607258"/>
                    <a:gd name="connsiteY173" fmla="*/ 317192 h 591409"/>
                    <a:gd name="connsiteX174" fmla="*/ 132177 w 607258"/>
                    <a:gd name="connsiteY174" fmla="*/ 171715 h 591409"/>
                    <a:gd name="connsiteX175" fmla="*/ 304145 w 607258"/>
                    <a:gd name="connsiteY175" fmla="*/ 0 h 5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607258" h="591409">
                      <a:moveTo>
                        <a:pt x="254856" y="462909"/>
                      </a:moveTo>
                      <a:lnTo>
                        <a:pt x="281230" y="545836"/>
                      </a:lnTo>
                      <a:lnTo>
                        <a:pt x="284784" y="557043"/>
                      </a:lnTo>
                      <a:lnTo>
                        <a:pt x="296568" y="523797"/>
                      </a:lnTo>
                      <a:cubicBezTo>
                        <a:pt x="269446" y="486256"/>
                        <a:pt x="298626" y="484388"/>
                        <a:pt x="303676" y="484388"/>
                      </a:cubicBezTo>
                      <a:lnTo>
                        <a:pt x="303769" y="484388"/>
                      </a:lnTo>
                      <a:lnTo>
                        <a:pt x="303863" y="484388"/>
                      </a:lnTo>
                      <a:lnTo>
                        <a:pt x="304050" y="484388"/>
                      </a:lnTo>
                      <a:lnTo>
                        <a:pt x="304144" y="484388"/>
                      </a:lnTo>
                      <a:cubicBezTo>
                        <a:pt x="309287" y="484388"/>
                        <a:pt x="338280" y="486256"/>
                        <a:pt x="311252" y="523797"/>
                      </a:cubicBezTo>
                      <a:lnTo>
                        <a:pt x="322942" y="557043"/>
                      </a:lnTo>
                      <a:lnTo>
                        <a:pt x="326590" y="545836"/>
                      </a:lnTo>
                      <a:lnTo>
                        <a:pt x="352870" y="462909"/>
                      </a:lnTo>
                      <a:cubicBezTo>
                        <a:pt x="352870" y="462909"/>
                        <a:pt x="373352" y="476263"/>
                        <a:pt x="407395" y="489244"/>
                      </a:cubicBezTo>
                      <a:cubicBezTo>
                        <a:pt x="413662" y="491579"/>
                        <a:pt x="418712" y="494287"/>
                        <a:pt x="423014" y="497556"/>
                      </a:cubicBezTo>
                      <a:cubicBezTo>
                        <a:pt x="439942" y="489711"/>
                        <a:pt x="449575" y="483454"/>
                        <a:pt x="449575" y="483454"/>
                      </a:cubicBezTo>
                      <a:lnTo>
                        <a:pt x="471647" y="553214"/>
                      </a:lnTo>
                      <a:lnTo>
                        <a:pt x="474640" y="562646"/>
                      </a:lnTo>
                      <a:lnTo>
                        <a:pt x="484460" y="534630"/>
                      </a:lnTo>
                      <a:cubicBezTo>
                        <a:pt x="461733" y="503065"/>
                        <a:pt x="486237" y="501571"/>
                        <a:pt x="490446" y="501571"/>
                      </a:cubicBezTo>
                      <a:lnTo>
                        <a:pt x="490539" y="501571"/>
                      </a:lnTo>
                      <a:lnTo>
                        <a:pt x="490726" y="501571"/>
                      </a:lnTo>
                      <a:lnTo>
                        <a:pt x="490820" y="501571"/>
                      </a:lnTo>
                      <a:lnTo>
                        <a:pt x="490913" y="501571"/>
                      </a:lnTo>
                      <a:cubicBezTo>
                        <a:pt x="495215" y="501571"/>
                        <a:pt x="519625" y="503065"/>
                        <a:pt x="496899" y="534630"/>
                      </a:cubicBezTo>
                      <a:lnTo>
                        <a:pt x="506813" y="562646"/>
                      </a:lnTo>
                      <a:lnTo>
                        <a:pt x="509805" y="553214"/>
                      </a:lnTo>
                      <a:lnTo>
                        <a:pt x="531877" y="483454"/>
                      </a:lnTo>
                      <a:cubicBezTo>
                        <a:pt x="531877" y="483454"/>
                        <a:pt x="548899" y="494567"/>
                        <a:pt x="577611" y="505493"/>
                      </a:cubicBezTo>
                      <a:cubicBezTo>
                        <a:pt x="609129" y="516980"/>
                        <a:pt x="607165" y="542848"/>
                        <a:pt x="607258" y="591409"/>
                      </a:cubicBezTo>
                      <a:lnTo>
                        <a:pt x="490352" y="591409"/>
                      </a:lnTo>
                      <a:lnTo>
                        <a:pt x="484366" y="591409"/>
                      </a:lnTo>
                      <a:lnTo>
                        <a:pt x="442935" y="591409"/>
                      </a:lnTo>
                      <a:lnTo>
                        <a:pt x="373072" y="591409"/>
                      </a:lnTo>
                      <a:lnTo>
                        <a:pt x="303769" y="591409"/>
                      </a:lnTo>
                      <a:lnTo>
                        <a:pt x="296568" y="591409"/>
                      </a:lnTo>
                      <a:lnTo>
                        <a:pt x="234093" y="591409"/>
                      </a:lnTo>
                      <a:lnTo>
                        <a:pt x="164230" y="591409"/>
                      </a:lnTo>
                      <a:lnTo>
                        <a:pt x="117093" y="591409"/>
                      </a:lnTo>
                      <a:lnTo>
                        <a:pt x="111108" y="591409"/>
                      </a:lnTo>
                      <a:lnTo>
                        <a:pt x="0" y="591409"/>
                      </a:lnTo>
                      <a:cubicBezTo>
                        <a:pt x="655" y="542848"/>
                        <a:pt x="-1403" y="516980"/>
                        <a:pt x="30208" y="505493"/>
                      </a:cubicBezTo>
                      <a:cubicBezTo>
                        <a:pt x="58734" y="494661"/>
                        <a:pt x="75942" y="483454"/>
                        <a:pt x="75942" y="483454"/>
                      </a:cubicBezTo>
                      <a:lnTo>
                        <a:pt x="98014" y="553214"/>
                      </a:lnTo>
                      <a:lnTo>
                        <a:pt x="101007" y="562646"/>
                      </a:lnTo>
                      <a:lnTo>
                        <a:pt x="110827" y="534630"/>
                      </a:lnTo>
                      <a:cubicBezTo>
                        <a:pt x="88194" y="503065"/>
                        <a:pt x="112604" y="501571"/>
                        <a:pt x="116813" y="501571"/>
                      </a:cubicBezTo>
                      <a:lnTo>
                        <a:pt x="117000" y="501571"/>
                      </a:lnTo>
                      <a:lnTo>
                        <a:pt x="117093" y="501571"/>
                      </a:lnTo>
                      <a:lnTo>
                        <a:pt x="117187" y="501571"/>
                      </a:lnTo>
                      <a:lnTo>
                        <a:pt x="117374" y="501571"/>
                      </a:lnTo>
                      <a:cubicBezTo>
                        <a:pt x="121583" y="501571"/>
                        <a:pt x="145993" y="503065"/>
                        <a:pt x="123360" y="534630"/>
                      </a:cubicBezTo>
                      <a:lnTo>
                        <a:pt x="133180" y="562646"/>
                      </a:lnTo>
                      <a:lnTo>
                        <a:pt x="136172" y="553214"/>
                      </a:lnTo>
                      <a:lnTo>
                        <a:pt x="158244" y="483454"/>
                      </a:lnTo>
                      <a:cubicBezTo>
                        <a:pt x="158244" y="483454"/>
                        <a:pt x="167877" y="489804"/>
                        <a:pt x="184806" y="497556"/>
                      </a:cubicBezTo>
                      <a:cubicBezTo>
                        <a:pt x="189014" y="494194"/>
                        <a:pt x="194158" y="491485"/>
                        <a:pt x="200424" y="489244"/>
                      </a:cubicBezTo>
                      <a:cubicBezTo>
                        <a:pt x="234467" y="476263"/>
                        <a:pt x="254856" y="462909"/>
                        <a:pt x="254856" y="462909"/>
                      </a:cubicBezTo>
                      <a:close/>
                      <a:moveTo>
                        <a:pt x="486780" y="322405"/>
                      </a:moveTo>
                      <a:cubicBezTo>
                        <a:pt x="499780" y="321284"/>
                        <a:pt x="509601" y="324553"/>
                        <a:pt x="516615" y="328662"/>
                      </a:cubicBezTo>
                      <a:cubicBezTo>
                        <a:pt x="527090" y="334546"/>
                        <a:pt x="531112" y="342111"/>
                        <a:pt x="531112" y="342111"/>
                      </a:cubicBezTo>
                      <a:cubicBezTo>
                        <a:pt x="531112" y="342111"/>
                        <a:pt x="555148" y="343699"/>
                        <a:pt x="547012" y="392546"/>
                      </a:cubicBezTo>
                      <a:cubicBezTo>
                        <a:pt x="546544" y="395067"/>
                        <a:pt x="545796" y="397682"/>
                        <a:pt x="544954" y="400297"/>
                      </a:cubicBezTo>
                      <a:cubicBezTo>
                        <a:pt x="549630" y="399737"/>
                        <a:pt x="555429" y="402632"/>
                        <a:pt x="550004" y="421405"/>
                      </a:cubicBezTo>
                      <a:cubicBezTo>
                        <a:pt x="546170" y="435134"/>
                        <a:pt x="542522" y="438964"/>
                        <a:pt x="539810" y="439244"/>
                      </a:cubicBezTo>
                      <a:cubicBezTo>
                        <a:pt x="537285" y="455588"/>
                        <a:pt x="524191" y="476322"/>
                        <a:pt x="503802" y="483700"/>
                      </a:cubicBezTo>
                      <a:cubicBezTo>
                        <a:pt x="495197" y="486689"/>
                        <a:pt x="485845" y="486689"/>
                        <a:pt x="477334" y="483700"/>
                      </a:cubicBezTo>
                      <a:cubicBezTo>
                        <a:pt x="456664" y="476509"/>
                        <a:pt x="443944" y="455681"/>
                        <a:pt x="441419" y="439244"/>
                      </a:cubicBezTo>
                      <a:cubicBezTo>
                        <a:pt x="438707" y="439150"/>
                        <a:pt x="435059" y="435228"/>
                        <a:pt x="431225" y="421405"/>
                      </a:cubicBezTo>
                      <a:cubicBezTo>
                        <a:pt x="425800" y="402632"/>
                        <a:pt x="431412" y="399737"/>
                        <a:pt x="436275" y="400297"/>
                      </a:cubicBezTo>
                      <a:cubicBezTo>
                        <a:pt x="435340" y="397682"/>
                        <a:pt x="434685" y="395161"/>
                        <a:pt x="434217" y="392546"/>
                      </a:cubicBezTo>
                      <a:cubicBezTo>
                        <a:pt x="432440" y="383860"/>
                        <a:pt x="431973" y="375641"/>
                        <a:pt x="434030" y="367795"/>
                      </a:cubicBezTo>
                      <a:cubicBezTo>
                        <a:pt x="436462" y="357335"/>
                        <a:pt x="442167" y="348836"/>
                        <a:pt x="448527" y="342392"/>
                      </a:cubicBezTo>
                      <a:cubicBezTo>
                        <a:pt x="452642" y="338095"/>
                        <a:pt x="457132" y="334360"/>
                        <a:pt x="461995" y="331277"/>
                      </a:cubicBezTo>
                      <a:cubicBezTo>
                        <a:pt x="466017" y="328569"/>
                        <a:pt x="470319" y="326141"/>
                        <a:pt x="475089" y="324553"/>
                      </a:cubicBezTo>
                      <a:cubicBezTo>
                        <a:pt x="478830" y="323152"/>
                        <a:pt x="482852" y="322405"/>
                        <a:pt x="486780" y="322405"/>
                      </a:cubicBezTo>
                      <a:close/>
                      <a:moveTo>
                        <a:pt x="113711" y="322405"/>
                      </a:moveTo>
                      <a:cubicBezTo>
                        <a:pt x="126714" y="321284"/>
                        <a:pt x="136536" y="324553"/>
                        <a:pt x="143552" y="328662"/>
                      </a:cubicBezTo>
                      <a:cubicBezTo>
                        <a:pt x="154029" y="334546"/>
                        <a:pt x="157958" y="342111"/>
                        <a:pt x="157958" y="342111"/>
                      </a:cubicBezTo>
                      <a:cubicBezTo>
                        <a:pt x="157958" y="342111"/>
                        <a:pt x="182092" y="343699"/>
                        <a:pt x="173954" y="392546"/>
                      </a:cubicBezTo>
                      <a:cubicBezTo>
                        <a:pt x="173486" y="395067"/>
                        <a:pt x="172738" y="397682"/>
                        <a:pt x="171802" y="400297"/>
                      </a:cubicBezTo>
                      <a:cubicBezTo>
                        <a:pt x="176573" y="399737"/>
                        <a:pt x="182279" y="402632"/>
                        <a:pt x="176947" y="421405"/>
                      </a:cubicBezTo>
                      <a:cubicBezTo>
                        <a:pt x="173112" y="435134"/>
                        <a:pt x="169464" y="438964"/>
                        <a:pt x="166751" y="439244"/>
                      </a:cubicBezTo>
                      <a:cubicBezTo>
                        <a:pt x="164225" y="455588"/>
                        <a:pt x="151129" y="476322"/>
                        <a:pt x="130643" y="483700"/>
                      </a:cubicBezTo>
                      <a:cubicBezTo>
                        <a:pt x="122037" y="486689"/>
                        <a:pt x="112682" y="486689"/>
                        <a:pt x="104264" y="483700"/>
                      </a:cubicBezTo>
                      <a:cubicBezTo>
                        <a:pt x="83497" y="476509"/>
                        <a:pt x="70775" y="455681"/>
                        <a:pt x="68343" y="439244"/>
                      </a:cubicBezTo>
                      <a:cubicBezTo>
                        <a:pt x="65536" y="438964"/>
                        <a:pt x="61982" y="435134"/>
                        <a:pt x="58053" y="421592"/>
                      </a:cubicBezTo>
                      <a:cubicBezTo>
                        <a:pt x="52721" y="402726"/>
                        <a:pt x="58427" y="399924"/>
                        <a:pt x="63198" y="400391"/>
                      </a:cubicBezTo>
                      <a:cubicBezTo>
                        <a:pt x="62169" y="397776"/>
                        <a:pt x="61608" y="395254"/>
                        <a:pt x="61046" y="392639"/>
                      </a:cubicBezTo>
                      <a:cubicBezTo>
                        <a:pt x="59363" y="383953"/>
                        <a:pt x="58801" y="375734"/>
                        <a:pt x="60953" y="367889"/>
                      </a:cubicBezTo>
                      <a:cubicBezTo>
                        <a:pt x="63291" y="357428"/>
                        <a:pt x="69091" y="348929"/>
                        <a:pt x="75452" y="342485"/>
                      </a:cubicBezTo>
                      <a:cubicBezTo>
                        <a:pt x="79568" y="338282"/>
                        <a:pt x="84058" y="334546"/>
                        <a:pt x="88922" y="331371"/>
                      </a:cubicBezTo>
                      <a:cubicBezTo>
                        <a:pt x="92758" y="328662"/>
                        <a:pt x="97154" y="326327"/>
                        <a:pt x="101831" y="324646"/>
                      </a:cubicBezTo>
                      <a:cubicBezTo>
                        <a:pt x="105573" y="323432"/>
                        <a:pt x="109502" y="322685"/>
                        <a:pt x="113711" y="322405"/>
                      </a:cubicBezTo>
                      <a:close/>
                      <a:moveTo>
                        <a:pt x="299632" y="270867"/>
                      </a:moveTo>
                      <a:cubicBezTo>
                        <a:pt x="314973" y="269560"/>
                        <a:pt x="326666" y="273389"/>
                        <a:pt x="335085" y="278338"/>
                      </a:cubicBezTo>
                      <a:cubicBezTo>
                        <a:pt x="347527" y="285342"/>
                        <a:pt x="352298" y="294401"/>
                        <a:pt x="352298" y="294401"/>
                      </a:cubicBezTo>
                      <a:cubicBezTo>
                        <a:pt x="352298" y="294401"/>
                        <a:pt x="380922" y="296455"/>
                        <a:pt x="371194" y="354447"/>
                      </a:cubicBezTo>
                      <a:cubicBezTo>
                        <a:pt x="370632" y="357436"/>
                        <a:pt x="369884" y="360517"/>
                        <a:pt x="368761" y="363693"/>
                      </a:cubicBezTo>
                      <a:cubicBezTo>
                        <a:pt x="374468" y="363039"/>
                        <a:pt x="381203" y="366401"/>
                        <a:pt x="374842" y="388813"/>
                      </a:cubicBezTo>
                      <a:cubicBezTo>
                        <a:pt x="370258" y="405249"/>
                        <a:pt x="365862" y="409825"/>
                        <a:pt x="362588" y="410105"/>
                      </a:cubicBezTo>
                      <a:cubicBezTo>
                        <a:pt x="359594" y="429529"/>
                        <a:pt x="344066" y="454276"/>
                        <a:pt x="319744" y="463055"/>
                      </a:cubicBezTo>
                      <a:cubicBezTo>
                        <a:pt x="309641" y="466790"/>
                        <a:pt x="298416" y="466790"/>
                        <a:pt x="288313" y="463148"/>
                      </a:cubicBezTo>
                      <a:cubicBezTo>
                        <a:pt x="263617" y="454557"/>
                        <a:pt x="248462" y="429809"/>
                        <a:pt x="245469" y="410199"/>
                      </a:cubicBezTo>
                      <a:cubicBezTo>
                        <a:pt x="242288" y="409825"/>
                        <a:pt x="237892" y="405342"/>
                        <a:pt x="233308" y="388907"/>
                      </a:cubicBezTo>
                      <a:cubicBezTo>
                        <a:pt x="226947" y="366494"/>
                        <a:pt x="233682" y="363319"/>
                        <a:pt x="239482" y="363786"/>
                      </a:cubicBezTo>
                      <a:cubicBezTo>
                        <a:pt x="238360" y="360704"/>
                        <a:pt x="237518" y="357716"/>
                        <a:pt x="237050" y="354541"/>
                      </a:cubicBezTo>
                      <a:cubicBezTo>
                        <a:pt x="234992" y="344082"/>
                        <a:pt x="234431" y="334370"/>
                        <a:pt x="236863" y="325031"/>
                      </a:cubicBezTo>
                      <a:cubicBezTo>
                        <a:pt x="239763" y="312517"/>
                        <a:pt x="246498" y="302525"/>
                        <a:pt x="254075" y="294774"/>
                      </a:cubicBezTo>
                      <a:cubicBezTo>
                        <a:pt x="258846" y="289731"/>
                        <a:pt x="264365" y="285249"/>
                        <a:pt x="270071" y="281607"/>
                      </a:cubicBezTo>
                      <a:cubicBezTo>
                        <a:pt x="274655" y="278338"/>
                        <a:pt x="279894" y="275537"/>
                        <a:pt x="285506" y="273669"/>
                      </a:cubicBezTo>
                      <a:cubicBezTo>
                        <a:pt x="289903" y="272175"/>
                        <a:pt x="294674" y="271148"/>
                        <a:pt x="299632" y="270867"/>
                      </a:cubicBezTo>
                      <a:close/>
                      <a:moveTo>
                        <a:pt x="246074" y="135486"/>
                      </a:moveTo>
                      <a:cubicBezTo>
                        <a:pt x="243923" y="146504"/>
                        <a:pt x="242708" y="158643"/>
                        <a:pt x="242708" y="171715"/>
                      </a:cubicBezTo>
                      <a:cubicBezTo>
                        <a:pt x="242708" y="184787"/>
                        <a:pt x="244017" y="196833"/>
                        <a:pt x="246168" y="207944"/>
                      </a:cubicBezTo>
                      <a:lnTo>
                        <a:pt x="291334" y="207944"/>
                      </a:lnTo>
                      <a:lnTo>
                        <a:pt x="291334" y="135486"/>
                      </a:lnTo>
                      <a:close/>
                      <a:moveTo>
                        <a:pt x="388399" y="135299"/>
                      </a:moveTo>
                      <a:cubicBezTo>
                        <a:pt x="390269" y="146504"/>
                        <a:pt x="391391" y="158643"/>
                        <a:pt x="391391" y="171528"/>
                      </a:cubicBezTo>
                      <a:cubicBezTo>
                        <a:pt x="391391" y="184507"/>
                        <a:pt x="390269" y="196459"/>
                        <a:pt x="388399" y="207757"/>
                      </a:cubicBezTo>
                      <a:lnTo>
                        <a:pt x="426926" y="207757"/>
                      </a:lnTo>
                      <a:cubicBezTo>
                        <a:pt x="430292" y="196366"/>
                        <a:pt x="432162" y="184134"/>
                        <a:pt x="432162" y="171528"/>
                      </a:cubicBezTo>
                      <a:cubicBezTo>
                        <a:pt x="432162" y="159016"/>
                        <a:pt x="430292" y="146784"/>
                        <a:pt x="426926" y="135299"/>
                      </a:cubicBezTo>
                      <a:close/>
                      <a:moveTo>
                        <a:pt x="316956" y="135299"/>
                      </a:moveTo>
                      <a:lnTo>
                        <a:pt x="316956" y="207757"/>
                      </a:lnTo>
                      <a:lnTo>
                        <a:pt x="362216" y="207757"/>
                      </a:lnTo>
                      <a:cubicBezTo>
                        <a:pt x="364367" y="196739"/>
                        <a:pt x="365582" y="184601"/>
                        <a:pt x="365582" y="171528"/>
                      </a:cubicBezTo>
                      <a:cubicBezTo>
                        <a:pt x="365582" y="158456"/>
                        <a:pt x="364273" y="146411"/>
                        <a:pt x="362122" y="135299"/>
                      </a:cubicBezTo>
                      <a:close/>
                      <a:moveTo>
                        <a:pt x="181177" y="135299"/>
                      </a:moveTo>
                      <a:cubicBezTo>
                        <a:pt x="177811" y="146784"/>
                        <a:pt x="175940" y="159016"/>
                        <a:pt x="175940" y="171528"/>
                      </a:cubicBezTo>
                      <a:cubicBezTo>
                        <a:pt x="175940" y="184134"/>
                        <a:pt x="177811" y="196366"/>
                        <a:pt x="181177" y="207757"/>
                      </a:cubicBezTo>
                      <a:lnTo>
                        <a:pt x="219704" y="207757"/>
                      </a:lnTo>
                      <a:cubicBezTo>
                        <a:pt x="217834" y="196553"/>
                        <a:pt x="216712" y="184507"/>
                        <a:pt x="216712" y="171528"/>
                      </a:cubicBezTo>
                      <a:cubicBezTo>
                        <a:pt x="216712" y="158643"/>
                        <a:pt x="217834" y="146691"/>
                        <a:pt x="219704" y="135299"/>
                      </a:cubicBezTo>
                      <a:close/>
                      <a:moveTo>
                        <a:pt x="253368" y="54157"/>
                      </a:moveTo>
                      <a:cubicBezTo>
                        <a:pt x="227372" y="65362"/>
                        <a:pt x="205771" y="85064"/>
                        <a:pt x="192024" y="109715"/>
                      </a:cubicBezTo>
                      <a:lnTo>
                        <a:pt x="225876" y="109715"/>
                      </a:lnTo>
                      <a:cubicBezTo>
                        <a:pt x="232796" y="87118"/>
                        <a:pt x="242895" y="68723"/>
                        <a:pt x="253368" y="54157"/>
                      </a:cubicBezTo>
                      <a:close/>
                      <a:moveTo>
                        <a:pt x="354922" y="54064"/>
                      </a:moveTo>
                      <a:cubicBezTo>
                        <a:pt x="365395" y="68630"/>
                        <a:pt x="375494" y="87025"/>
                        <a:pt x="382414" y="109528"/>
                      </a:cubicBezTo>
                      <a:lnTo>
                        <a:pt x="416266" y="109528"/>
                      </a:lnTo>
                      <a:cubicBezTo>
                        <a:pt x="402519" y="85064"/>
                        <a:pt x="380918" y="65362"/>
                        <a:pt x="354922" y="54064"/>
                      </a:cubicBezTo>
                      <a:close/>
                      <a:moveTo>
                        <a:pt x="316956" y="49301"/>
                      </a:moveTo>
                      <a:lnTo>
                        <a:pt x="316956" y="109715"/>
                      </a:lnTo>
                      <a:lnTo>
                        <a:pt x="355109" y="109715"/>
                      </a:lnTo>
                      <a:cubicBezTo>
                        <a:pt x="344916" y="81702"/>
                        <a:pt x="329487" y="61907"/>
                        <a:pt x="316956" y="49301"/>
                      </a:cubicBezTo>
                      <a:close/>
                      <a:moveTo>
                        <a:pt x="291334" y="49021"/>
                      </a:moveTo>
                      <a:cubicBezTo>
                        <a:pt x="278803" y="61534"/>
                        <a:pt x="263093" y="81422"/>
                        <a:pt x="252994" y="109528"/>
                      </a:cubicBezTo>
                      <a:lnTo>
                        <a:pt x="291334" y="109528"/>
                      </a:lnTo>
                      <a:close/>
                      <a:moveTo>
                        <a:pt x="304145" y="0"/>
                      </a:moveTo>
                      <a:cubicBezTo>
                        <a:pt x="399059" y="0"/>
                        <a:pt x="476113" y="77034"/>
                        <a:pt x="476113" y="171715"/>
                      </a:cubicBezTo>
                      <a:cubicBezTo>
                        <a:pt x="476113" y="232315"/>
                        <a:pt x="444413" y="285725"/>
                        <a:pt x="396628" y="316258"/>
                      </a:cubicBezTo>
                      <a:cubicBezTo>
                        <a:pt x="394664" y="304680"/>
                        <a:pt x="390643" y="294969"/>
                        <a:pt x="384565" y="287219"/>
                      </a:cubicBezTo>
                      <a:cubicBezTo>
                        <a:pt x="381573" y="283484"/>
                        <a:pt x="378300" y="280496"/>
                        <a:pt x="374933" y="277975"/>
                      </a:cubicBezTo>
                      <a:cubicBezTo>
                        <a:pt x="392046" y="266677"/>
                        <a:pt x="406166" y="251457"/>
                        <a:pt x="416078" y="233529"/>
                      </a:cubicBezTo>
                      <a:lnTo>
                        <a:pt x="382321" y="233529"/>
                      </a:lnTo>
                      <a:cubicBezTo>
                        <a:pt x="377926" y="247908"/>
                        <a:pt x="372222" y="260607"/>
                        <a:pt x="365956" y="271625"/>
                      </a:cubicBezTo>
                      <a:cubicBezTo>
                        <a:pt x="361748" y="267050"/>
                        <a:pt x="355670" y="261728"/>
                        <a:pt x="347441" y="257059"/>
                      </a:cubicBezTo>
                      <a:cubicBezTo>
                        <a:pt x="346693" y="256685"/>
                        <a:pt x="346038" y="256312"/>
                        <a:pt x="345290" y="255938"/>
                      </a:cubicBezTo>
                      <a:cubicBezTo>
                        <a:pt x="348937" y="249216"/>
                        <a:pt x="352397" y="241746"/>
                        <a:pt x="355296" y="233715"/>
                      </a:cubicBezTo>
                      <a:lnTo>
                        <a:pt x="316956" y="233715"/>
                      </a:lnTo>
                      <a:lnTo>
                        <a:pt x="316956" y="246881"/>
                      </a:lnTo>
                      <a:cubicBezTo>
                        <a:pt x="313403" y="246414"/>
                        <a:pt x="309662" y="246134"/>
                        <a:pt x="305735" y="246134"/>
                      </a:cubicBezTo>
                      <a:cubicBezTo>
                        <a:pt x="303303" y="246134"/>
                        <a:pt x="300685" y="246228"/>
                        <a:pt x="298067" y="246508"/>
                      </a:cubicBezTo>
                      <a:cubicBezTo>
                        <a:pt x="295822" y="246508"/>
                        <a:pt x="293578" y="246788"/>
                        <a:pt x="291334" y="247161"/>
                      </a:cubicBezTo>
                      <a:lnTo>
                        <a:pt x="291334" y="233529"/>
                      </a:lnTo>
                      <a:lnTo>
                        <a:pt x="253181" y="233529"/>
                      </a:lnTo>
                      <a:cubicBezTo>
                        <a:pt x="256267" y="241932"/>
                        <a:pt x="259727" y="249589"/>
                        <a:pt x="263654" y="256592"/>
                      </a:cubicBezTo>
                      <a:cubicBezTo>
                        <a:pt x="261223" y="257993"/>
                        <a:pt x="258885" y="259487"/>
                        <a:pt x="256548" y="261074"/>
                      </a:cubicBezTo>
                      <a:cubicBezTo>
                        <a:pt x="251498" y="264155"/>
                        <a:pt x="246822" y="267797"/>
                        <a:pt x="242427" y="271812"/>
                      </a:cubicBezTo>
                      <a:cubicBezTo>
                        <a:pt x="236162" y="260701"/>
                        <a:pt x="230458" y="248002"/>
                        <a:pt x="225969" y="233529"/>
                      </a:cubicBezTo>
                      <a:lnTo>
                        <a:pt x="192212" y="233529"/>
                      </a:lnTo>
                      <a:cubicBezTo>
                        <a:pt x="202404" y="252017"/>
                        <a:pt x="217273" y="267704"/>
                        <a:pt x="234946" y="279095"/>
                      </a:cubicBezTo>
                      <a:cubicBezTo>
                        <a:pt x="224380" y="290487"/>
                        <a:pt x="216992" y="303279"/>
                        <a:pt x="213345" y="317192"/>
                      </a:cubicBezTo>
                      <a:cubicBezTo>
                        <a:pt x="164719" y="286939"/>
                        <a:pt x="132177" y="232968"/>
                        <a:pt x="132177" y="171715"/>
                      </a:cubicBezTo>
                      <a:cubicBezTo>
                        <a:pt x="132177" y="76940"/>
                        <a:pt x="209418" y="0"/>
                        <a:pt x="3041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rmAutofit lnSpcReduction="1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28" name="í$1iḓé">
                <a:extLst>
                  <a:ext uri="{FF2B5EF4-FFF2-40B4-BE49-F238E27FC236}">
                    <a16:creationId xmlns:a16="http://schemas.microsoft.com/office/drawing/2014/main" id="{0B858989-4B3F-4407-9D09-E3C7318DE3F0}"/>
                  </a:ext>
                </a:extLst>
              </p:cNvPr>
              <p:cNvSpPr/>
              <p:nvPr/>
            </p:nvSpPr>
            <p:spPr>
              <a:xfrm>
                <a:off x="8083334" y="3218500"/>
                <a:ext cx="1504475" cy="1104045"/>
              </a:xfrm>
              <a:prstGeom prst="arc">
                <a:avLst>
                  <a:gd name="adj1" fmla="val 12677880"/>
                  <a:gd name="adj2" fmla="val 19751058"/>
                </a:avLst>
              </a:prstGeom>
              <a:ln w="15875">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txBody>
              <a:bodyPr wrap="square" lIns="91440" tIns="45720" rIns="91440" bIns="45720" rtlCol="0" anchor="ctr">
                <a:normAutofit fontScale="25000" lnSpcReduction="20000"/>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29" name="i$ľîḍè">
                <a:extLst>
                  <a:ext uri="{FF2B5EF4-FFF2-40B4-BE49-F238E27FC236}">
                    <a16:creationId xmlns:a16="http://schemas.microsoft.com/office/drawing/2014/main" id="{323AA5C3-A787-4EDA-805B-C40301F30C63}"/>
                  </a:ext>
                </a:extLst>
              </p:cNvPr>
              <p:cNvGrpSpPr/>
              <p:nvPr/>
            </p:nvGrpSpPr>
            <p:grpSpPr>
              <a:xfrm>
                <a:off x="9665701" y="3218501"/>
                <a:ext cx="1079317" cy="1104045"/>
                <a:chOff x="12757159" y="2582722"/>
                <a:chExt cx="1421698" cy="1421698"/>
              </a:xfrm>
            </p:grpSpPr>
            <p:sp>
              <p:nvSpPr>
                <p:cNvPr id="30" name="iṧľïḓè">
                  <a:extLst>
                    <a:ext uri="{FF2B5EF4-FFF2-40B4-BE49-F238E27FC236}">
                      <a16:creationId xmlns:a16="http://schemas.microsoft.com/office/drawing/2014/main" id="{47AD11EC-9C7F-401B-90B8-B64A925D1AF2}"/>
                    </a:ext>
                  </a:extLst>
                </p:cNvPr>
                <p:cNvSpPr/>
                <p:nvPr/>
              </p:nvSpPr>
              <p:spPr>
                <a:xfrm>
                  <a:off x="12757159" y="2582722"/>
                  <a:ext cx="1421698" cy="1421698"/>
                </a:xfrm>
                <a:prstGeom prst="ellipse">
                  <a:avLst/>
                </a:prstGeom>
                <a:noFill/>
                <a:ln>
                  <a:solidFill>
                    <a:srgbClr val="9A0001"/>
                  </a:solidFill>
                </a:ln>
                <a:effectLst>
                  <a:outerShdw blurRad="1168400" dist="571500" dir="5400000" sx="62000" sy="62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îṣľiḓê">
                  <a:extLst>
                    <a:ext uri="{FF2B5EF4-FFF2-40B4-BE49-F238E27FC236}">
                      <a16:creationId xmlns:a16="http://schemas.microsoft.com/office/drawing/2014/main" id="{2E8586DE-3A32-405E-9150-1094248420B7}"/>
                    </a:ext>
                  </a:extLst>
                </p:cNvPr>
                <p:cNvSpPr/>
                <p:nvPr/>
              </p:nvSpPr>
              <p:spPr bwMode="auto">
                <a:xfrm>
                  <a:off x="13167416" y="3000825"/>
                  <a:ext cx="601184" cy="585493"/>
                </a:xfrm>
                <a:custGeom>
                  <a:avLst/>
                  <a:gdLst>
                    <a:gd name="connsiteX0" fmla="*/ 254856 w 607258"/>
                    <a:gd name="connsiteY0" fmla="*/ 462909 h 591409"/>
                    <a:gd name="connsiteX1" fmla="*/ 281230 w 607258"/>
                    <a:gd name="connsiteY1" fmla="*/ 545836 h 591409"/>
                    <a:gd name="connsiteX2" fmla="*/ 284784 w 607258"/>
                    <a:gd name="connsiteY2" fmla="*/ 557043 h 591409"/>
                    <a:gd name="connsiteX3" fmla="*/ 296568 w 607258"/>
                    <a:gd name="connsiteY3" fmla="*/ 523797 h 591409"/>
                    <a:gd name="connsiteX4" fmla="*/ 303676 w 607258"/>
                    <a:gd name="connsiteY4" fmla="*/ 484388 h 591409"/>
                    <a:gd name="connsiteX5" fmla="*/ 303769 w 607258"/>
                    <a:gd name="connsiteY5" fmla="*/ 484388 h 591409"/>
                    <a:gd name="connsiteX6" fmla="*/ 303863 w 607258"/>
                    <a:gd name="connsiteY6" fmla="*/ 484388 h 591409"/>
                    <a:gd name="connsiteX7" fmla="*/ 304050 w 607258"/>
                    <a:gd name="connsiteY7" fmla="*/ 484388 h 591409"/>
                    <a:gd name="connsiteX8" fmla="*/ 304144 w 607258"/>
                    <a:gd name="connsiteY8" fmla="*/ 484388 h 591409"/>
                    <a:gd name="connsiteX9" fmla="*/ 311252 w 607258"/>
                    <a:gd name="connsiteY9" fmla="*/ 523797 h 591409"/>
                    <a:gd name="connsiteX10" fmla="*/ 322942 w 607258"/>
                    <a:gd name="connsiteY10" fmla="*/ 557043 h 591409"/>
                    <a:gd name="connsiteX11" fmla="*/ 326590 w 607258"/>
                    <a:gd name="connsiteY11" fmla="*/ 545836 h 591409"/>
                    <a:gd name="connsiteX12" fmla="*/ 352870 w 607258"/>
                    <a:gd name="connsiteY12" fmla="*/ 462909 h 591409"/>
                    <a:gd name="connsiteX13" fmla="*/ 407395 w 607258"/>
                    <a:gd name="connsiteY13" fmla="*/ 489244 h 591409"/>
                    <a:gd name="connsiteX14" fmla="*/ 423014 w 607258"/>
                    <a:gd name="connsiteY14" fmla="*/ 497556 h 591409"/>
                    <a:gd name="connsiteX15" fmla="*/ 449575 w 607258"/>
                    <a:gd name="connsiteY15" fmla="*/ 483454 h 591409"/>
                    <a:gd name="connsiteX16" fmla="*/ 471647 w 607258"/>
                    <a:gd name="connsiteY16" fmla="*/ 553214 h 591409"/>
                    <a:gd name="connsiteX17" fmla="*/ 474640 w 607258"/>
                    <a:gd name="connsiteY17" fmla="*/ 562646 h 591409"/>
                    <a:gd name="connsiteX18" fmla="*/ 484460 w 607258"/>
                    <a:gd name="connsiteY18" fmla="*/ 534630 h 591409"/>
                    <a:gd name="connsiteX19" fmla="*/ 490446 w 607258"/>
                    <a:gd name="connsiteY19" fmla="*/ 501571 h 591409"/>
                    <a:gd name="connsiteX20" fmla="*/ 490539 w 607258"/>
                    <a:gd name="connsiteY20" fmla="*/ 501571 h 591409"/>
                    <a:gd name="connsiteX21" fmla="*/ 490726 w 607258"/>
                    <a:gd name="connsiteY21" fmla="*/ 501571 h 591409"/>
                    <a:gd name="connsiteX22" fmla="*/ 490820 w 607258"/>
                    <a:gd name="connsiteY22" fmla="*/ 501571 h 591409"/>
                    <a:gd name="connsiteX23" fmla="*/ 490913 w 607258"/>
                    <a:gd name="connsiteY23" fmla="*/ 501571 h 591409"/>
                    <a:gd name="connsiteX24" fmla="*/ 496899 w 607258"/>
                    <a:gd name="connsiteY24" fmla="*/ 534630 h 591409"/>
                    <a:gd name="connsiteX25" fmla="*/ 506813 w 607258"/>
                    <a:gd name="connsiteY25" fmla="*/ 562646 h 591409"/>
                    <a:gd name="connsiteX26" fmla="*/ 509805 w 607258"/>
                    <a:gd name="connsiteY26" fmla="*/ 553214 h 591409"/>
                    <a:gd name="connsiteX27" fmla="*/ 531877 w 607258"/>
                    <a:gd name="connsiteY27" fmla="*/ 483454 h 591409"/>
                    <a:gd name="connsiteX28" fmla="*/ 577611 w 607258"/>
                    <a:gd name="connsiteY28" fmla="*/ 505493 h 591409"/>
                    <a:gd name="connsiteX29" fmla="*/ 607258 w 607258"/>
                    <a:gd name="connsiteY29" fmla="*/ 591409 h 591409"/>
                    <a:gd name="connsiteX30" fmla="*/ 490352 w 607258"/>
                    <a:gd name="connsiteY30" fmla="*/ 591409 h 591409"/>
                    <a:gd name="connsiteX31" fmla="*/ 484366 w 607258"/>
                    <a:gd name="connsiteY31" fmla="*/ 591409 h 591409"/>
                    <a:gd name="connsiteX32" fmla="*/ 442935 w 607258"/>
                    <a:gd name="connsiteY32" fmla="*/ 591409 h 591409"/>
                    <a:gd name="connsiteX33" fmla="*/ 373072 w 607258"/>
                    <a:gd name="connsiteY33" fmla="*/ 591409 h 591409"/>
                    <a:gd name="connsiteX34" fmla="*/ 303769 w 607258"/>
                    <a:gd name="connsiteY34" fmla="*/ 591409 h 591409"/>
                    <a:gd name="connsiteX35" fmla="*/ 296568 w 607258"/>
                    <a:gd name="connsiteY35" fmla="*/ 591409 h 591409"/>
                    <a:gd name="connsiteX36" fmla="*/ 234093 w 607258"/>
                    <a:gd name="connsiteY36" fmla="*/ 591409 h 591409"/>
                    <a:gd name="connsiteX37" fmla="*/ 164230 w 607258"/>
                    <a:gd name="connsiteY37" fmla="*/ 591409 h 591409"/>
                    <a:gd name="connsiteX38" fmla="*/ 117093 w 607258"/>
                    <a:gd name="connsiteY38" fmla="*/ 591409 h 591409"/>
                    <a:gd name="connsiteX39" fmla="*/ 111108 w 607258"/>
                    <a:gd name="connsiteY39" fmla="*/ 591409 h 591409"/>
                    <a:gd name="connsiteX40" fmla="*/ 0 w 607258"/>
                    <a:gd name="connsiteY40" fmla="*/ 591409 h 591409"/>
                    <a:gd name="connsiteX41" fmla="*/ 30208 w 607258"/>
                    <a:gd name="connsiteY41" fmla="*/ 505493 h 591409"/>
                    <a:gd name="connsiteX42" fmla="*/ 75942 w 607258"/>
                    <a:gd name="connsiteY42" fmla="*/ 483454 h 591409"/>
                    <a:gd name="connsiteX43" fmla="*/ 98014 w 607258"/>
                    <a:gd name="connsiteY43" fmla="*/ 553214 h 591409"/>
                    <a:gd name="connsiteX44" fmla="*/ 101007 w 607258"/>
                    <a:gd name="connsiteY44" fmla="*/ 562646 h 591409"/>
                    <a:gd name="connsiteX45" fmla="*/ 110827 w 607258"/>
                    <a:gd name="connsiteY45" fmla="*/ 534630 h 591409"/>
                    <a:gd name="connsiteX46" fmla="*/ 116813 w 607258"/>
                    <a:gd name="connsiteY46" fmla="*/ 501571 h 591409"/>
                    <a:gd name="connsiteX47" fmla="*/ 117000 w 607258"/>
                    <a:gd name="connsiteY47" fmla="*/ 501571 h 591409"/>
                    <a:gd name="connsiteX48" fmla="*/ 117093 w 607258"/>
                    <a:gd name="connsiteY48" fmla="*/ 501571 h 591409"/>
                    <a:gd name="connsiteX49" fmla="*/ 117187 w 607258"/>
                    <a:gd name="connsiteY49" fmla="*/ 501571 h 591409"/>
                    <a:gd name="connsiteX50" fmla="*/ 117374 w 607258"/>
                    <a:gd name="connsiteY50" fmla="*/ 501571 h 591409"/>
                    <a:gd name="connsiteX51" fmla="*/ 123360 w 607258"/>
                    <a:gd name="connsiteY51" fmla="*/ 534630 h 591409"/>
                    <a:gd name="connsiteX52" fmla="*/ 133180 w 607258"/>
                    <a:gd name="connsiteY52" fmla="*/ 562646 h 591409"/>
                    <a:gd name="connsiteX53" fmla="*/ 136172 w 607258"/>
                    <a:gd name="connsiteY53" fmla="*/ 553214 h 591409"/>
                    <a:gd name="connsiteX54" fmla="*/ 158244 w 607258"/>
                    <a:gd name="connsiteY54" fmla="*/ 483454 h 591409"/>
                    <a:gd name="connsiteX55" fmla="*/ 184806 w 607258"/>
                    <a:gd name="connsiteY55" fmla="*/ 497556 h 591409"/>
                    <a:gd name="connsiteX56" fmla="*/ 200424 w 607258"/>
                    <a:gd name="connsiteY56" fmla="*/ 489244 h 591409"/>
                    <a:gd name="connsiteX57" fmla="*/ 254856 w 607258"/>
                    <a:gd name="connsiteY57" fmla="*/ 462909 h 591409"/>
                    <a:gd name="connsiteX58" fmla="*/ 486780 w 607258"/>
                    <a:gd name="connsiteY58" fmla="*/ 322405 h 591409"/>
                    <a:gd name="connsiteX59" fmla="*/ 516615 w 607258"/>
                    <a:gd name="connsiteY59" fmla="*/ 328662 h 591409"/>
                    <a:gd name="connsiteX60" fmla="*/ 531112 w 607258"/>
                    <a:gd name="connsiteY60" fmla="*/ 342111 h 591409"/>
                    <a:gd name="connsiteX61" fmla="*/ 547012 w 607258"/>
                    <a:gd name="connsiteY61" fmla="*/ 392546 h 591409"/>
                    <a:gd name="connsiteX62" fmla="*/ 544954 w 607258"/>
                    <a:gd name="connsiteY62" fmla="*/ 400297 h 591409"/>
                    <a:gd name="connsiteX63" fmla="*/ 550004 w 607258"/>
                    <a:gd name="connsiteY63" fmla="*/ 421405 h 591409"/>
                    <a:gd name="connsiteX64" fmla="*/ 539810 w 607258"/>
                    <a:gd name="connsiteY64" fmla="*/ 439244 h 591409"/>
                    <a:gd name="connsiteX65" fmla="*/ 503802 w 607258"/>
                    <a:gd name="connsiteY65" fmla="*/ 483700 h 591409"/>
                    <a:gd name="connsiteX66" fmla="*/ 477334 w 607258"/>
                    <a:gd name="connsiteY66" fmla="*/ 483700 h 591409"/>
                    <a:gd name="connsiteX67" fmla="*/ 441419 w 607258"/>
                    <a:gd name="connsiteY67" fmla="*/ 439244 h 591409"/>
                    <a:gd name="connsiteX68" fmla="*/ 431225 w 607258"/>
                    <a:gd name="connsiteY68" fmla="*/ 421405 h 591409"/>
                    <a:gd name="connsiteX69" fmla="*/ 436275 w 607258"/>
                    <a:gd name="connsiteY69" fmla="*/ 400297 h 591409"/>
                    <a:gd name="connsiteX70" fmla="*/ 434217 w 607258"/>
                    <a:gd name="connsiteY70" fmla="*/ 392546 h 591409"/>
                    <a:gd name="connsiteX71" fmla="*/ 434030 w 607258"/>
                    <a:gd name="connsiteY71" fmla="*/ 367795 h 591409"/>
                    <a:gd name="connsiteX72" fmla="*/ 448527 w 607258"/>
                    <a:gd name="connsiteY72" fmla="*/ 342392 h 591409"/>
                    <a:gd name="connsiteX73" fmla="*/ 461995 w 607258"/>
                    <a:gd name="connsiteY73" fmla="*/ 331277 h 591409"/>
                    <a:gd name="connsiteX74" fmla="*/ 475089 w 607258"/>
                    <a:gd name="connsiteY74" fmla="*/ 324553 h 591409"/>
                    <a:gd name="connsiteX75" fmla="*/ 486780 w 607258"/>
                    <a:gd name="connsiteY75" fmla="*/ 322405 h 591409"/>
                    <a:gd name="connsiteX76" fmla="*/ 113711 w 607258"/>
                    <a:gd name="connsiteY76" fmla="*/ 322405 h 591409"/>
                    <a:gd name="connsiteX77" fmla="*/ 143552 w 607258"/>
                    <a:gd name="connsiteY77" fmla="*/ 328662 h 591409"/>
                    <a:gd name="connsiteX78" fmla="*/ 157958 w 607258"/>
                    <a:gd name="connsiteY78" fmla="*/ 342111 h 591409"/>
                    <a:gd name="connsiteX79" fmla="*/ 173954 w 607258"/>
                    <a:gd name="connsiteY79" fmla="*/ 392546 h 591409"/>
                    <a:gd name="connsiteX80" fmla="*/ 171802 w 607258"/>
                    <a:gd name="connsiteY80" fmla="*/ 400297 h 591409"/>
                    <a:gd name="connsiteX81" fmla="*/ 176947 w 607258"/>
                    <a:gd name="connsiteY81" fmla="*/ 421405 h 591409"/>
                    <a:gd name="connsiteX82" fmla="*/ 166751 w 607258"/>
                    <a:gd name="connsiteY82" fmla="*/ 439244 h 591409"/>
                    <a:gd name="connsiteX83" fmla="*/ 130643 w 607258"/>
                    <a:gd name="connsiteY83" fmla="*/ 483700 h 591409"/>
                    <a:gd name="connsiteX84" fmla="*/ 104264 w 607258"/>
                    <a:gd name="connsiteY84" fmla="*/ 483700 h 591409"/>
                    <a:gd name="connsiteX85" fmla="*/ 68343 w 607258"/>
                    <a:gd name="connsiteY85" fmla="*/ 439244 h 591409"/>
                    <a:gd name="connsiteX86" fmla="*/ 58053 w 607258"/>
                    <a:gd name="connsiteY86" fmla="*/ 421592 h 591409"/>
                    <a:gd name="connsiteX87" fmla="*/ 63198 w 607258"/>
                    <a:gd name="connsiteY87" fmla="*/ 400391 h 591409"/>
                    <a:gd name="connsiteX88" fmla="*/ 61046 w 607258"/>
                    <a:gd name="connsiteY88" fmla="*/ 392639 h 591409"/>
                    <a:gd name="connsiteX89" fmla="*/ 60953 w 607258"/>
                    <a:gd name="connsiteY89" fmla="*/ 367889 h 591409"/>
                    <a:gd name="connsiteX90" fmla="*/ 75452 w 607258"/>
                    <a:gd name="connsiteY90" fmla="*/ 342485 h 591409"/>
                    <a:gd name="connsiteX91" fmla="*/ 88922 w 607258"/>
                    <a:gd name="connsiteY91" fmla="*/ 331371 h 591409"/>
                    <a:gd name="connsiteX92" fmla="*/ 101831 w 607258"/>
                    <a:gd name="connsiteY92" fmla="*/ 324646 h 591409"/>
                    <a:gd name="connsiteX93" fmla="*/ 113711 w 607258"/>
                    <a:gd name="connsiteY93" fmla="*/ 322405 h 591409"/>
                    <a:gd name="connsiteX94" fmla="*/ 299632 w 607258"/>
                    <a:gd name="connsiteY94" fmla="*/ 270867 h 591409"/>
                    <a:gd name="connsiteX95" fmla="*/ 335085 w 607258"/>
                    <a:gd name="connsiteY95" fmla="*/ 278338 h 591409"/>
                    <a:gd name="connsiteX96" fmla="*/ 352298 w 607258"/>
                    <a:gd name="connsiteY96" fmla="*/ 294401 h 591409"/>
                    <a:gd name="connsiteX97" fmla="*/ 371194 w 607258"/>
                    <a:gd name="connsiteY97" fmla="*/ 354447 h 591409"/>
                    <a:gd name="connsiteX98" fmla="*/ 368761 w 607258"/>
                    <a:gd name="connsiteY98" fmla="*/ 363693 h 591409"/>
                    <a:gd name="connsiteX99" fmla="*/ 374842 w 607258"/>
                    <a:gd name="connsiteY99" fmla="*/ 388813 h 591409"/>
                    <a:gd name="connsiteX100" fmla="*/ 362588 w 607258"/>
                    <a:gd name="connsiteY100" fmla="*/ 410105 h 591409"/>
                    <a:gd name="connsiteX101" fmla="*/ 319744 w 607258"/>
                    <a:gd name="connsiteY101" fmla="*/ 463055 h 591409"/>
                    <a:gd name="connsiteX102" fmla="*/ 288313 w 607258"/>
                    <a:gd name="connsiteY102" fmla="*/ 463148 h 591409"/>
                    <a:gd name="connsiteX103" fmla="*/ 245469 w 607258"/>
                    <a:gd name="connsiteY103" fmla="*/ 410199 h 591409"/>
                    <a:gd name="connsiteX104" fmla="*/ 233308 w 607258"/>
                    <a:gd name="connsiteY104" fmla="*/ 388907 h 591409"/>
                    <a:gd name="connsiteX105" fmla="*/ 239482 w 607258"/>
                    <a:gd name="connsiteY105" fmla="*/ 363786 h 591409"/>
                    <a:gd name="connsiteX106" fmla="*/ 237050 w 607258"/>
                    <a:gd name="connsiteY106" fmla="*/ 354541 h 591409"/>
                    <a:gd name="connsiteX107" fmla="*/ 236863 w 607258"/>
                    <a:gd name="connsiteY107" fmla="*/ 325031 h 591409"/>
                    <a:gd name="connsiteX108" fmla="*/ 254075 w 607258"/>
                    <a:gd name="connsiteY108" fmla="*/ 294774 h 591409"/>
                    <a:gd name="connsiteX109" fmla="*/ 270071 w 607258"/>
                    <a:gd name="connsiteY109" fmla="*/ 281607 h 591409"/>
                    <a:gd name="connsiteX110" fmla="*/ 285506 w 607258"/>
                    <a:gd name="connsiteY110" fmla="*/ 273669 h 591409"/>
                    <a:gd name="connsiteX111" fmla="*/ 299632 w 607258"/>
                    <a:gd name="connsiteY111" fmla="*/ 270867 h 591409"/>
                    <a:gd name="connsiteX112" fmla="*/ 246074 w 607258"/>
                    <a:gd name="connsiteY112" fmla="*/ 135486 h 591409"/>
                    <a:gd name="connsiteX113" fmla="*/ 242708 w 607258"/>
                    <a:gd name="connsiteY113" fmla="*/ 171715 h 591409"/>
                    <a:gd name="connsiteX114" fmla="*/ 246168 w 607258"/>
                    <a:gd name="connsiteY114" fmla="*/ 207944 h 591409"/>
                    <a:gd name="connsiteX115" fmla="*/ 291334 w 607258"/>
                    <a:gd name="connsiteY115" fmla="*/ 207944 h 591409"/>
                    <a:gd name="connsiteX116" fmla="*/ 291334 w 607258"/>
                    <a:gd name="connsiteY116" fmla="*/ 135486 h 591409"/>
                    <a:gd name="connsiteX117" fmla="*/ 388399 w 607258"/>
                    <a:gd name="connsiteY117" fmla="*/ 135299 h 591409"/>
                    <a:gd name="connsiteX118" fmla="*/ 391391 w 607258"/>
                    <a:gd name="connsiteY118" fmla="*/ 171528 h 591409"/>
                    <a:gd name="connsiteX119" fmla="*/ 388399 w 607258"/>
                    <a:gd name="connsiteY119" fmla="*/ 207757 h 591409"/>
                    <a:gd name="connsiteX120" fmla="*/ 426926 w 607258"/>
                    <a:gd name="connsiteY120" fmla="*/ 207757 h 591409"/>
                    <a:gd name="connsiteX121" fmla="*/ 432162 w 607258"/>
                    <a:gd name="connsiteY121" fmla="*/ 171528 h 591409"/>
                    <a:gd name="connsiteX122" fmla="*/ 426926 w 607258"/>
                    <a:gd name="connsiteY122" fmla="*/ 135299 h 591409"/>
                    <a:gd name="connsiteX123" fmla="*/ 316956 w 607258"/>
                    <a:gd name="connsiteY123" fmla="*/ 135299 h 591409"/>
                    <a:gd name="connsiteX124" fmla="*/ 316956 w 607258"/>
                    <a:gd name="connsiteY124" fmla="*/ 207757 h 591409"/>
                    <a:gd name="connsiteX125" fmla="*/ 362216 w 607258"/>
                    <a:gd name="connsiteY125" fmla="*/ 207757 h 591409"/>
                    <a:gd name="connsiteX126" fmla="*/ 365582 w 607258"/>
                    <a:gd name="connsiteY126" fmla="*/ 171528 h 591409"/>
                    <a:gd name="connsiteX127" fmla="*/ 362122 w 607258"/>
                    <a:gd name="connsiteY127" fmla="*/ 135299 h 591409"/>
                    <a:gd name="connsiteX128" fmla="*/ 181177 w 607258"/>
                    <a:gd name="connsiteY128" fmla="*/ 135299 h 591409"/>
                    <a:gd name="connsiteX129" fmla="*/ 175940 w 607258"/>
                    <a:gd name="connsiteY129" fmla="*/ 171528 h 591409"/>
                    <a:gd name="connsiteX130" fmla="*/ 181177 w 607258"/>
                    <a:gd name="connsiteY130" fmla="*/ 207757 h 591409"/>
                    <a:gd name="connsiteX131" fmla="*/ 219704 w 607258"/>
                    <a:gd name="connsiteY131" fmla="*/ 207757 h 591409"/>
                    <a:gd name="connsiteX132" fmla="*/ 216712 w 607258"/>
                    <a:gd name="connsiteY132" fmla="*/ 171528 h 591409"/>
                    <a:gd name="connsiteX133" fmla="*/ 219704 w 607258"/>
                    <a:gd name="connsiteY133" fmla="*/ 135299 h 591409"/>
                    <a:gd name="connsiteX134" fmla="*/ 253368 w 607258"/>
                    <a:gd name="connsiteY134" fmla="*/ 54157 h 591409"/>
                    <a:gd name="connsiteX135" fmla="*/ 192024 w 607258"/>
                    <a:gd name="connsiteY135" fmla="*/ 109715 h 591409"/>
                    <a:gd name="connsiteX136" fmla="*/ 225876 w 607258"/>
                    <a:gd name="connsiteY136" fmla="*/ 109715 h 591409"/>
                    <a:gd name="connsiteX137" fmla="*/ 253368 w 607258"/>
                    <a:gd name="connsiteY137" fmla="*/ 54157 h 591409"/>
                    <a:gd name="connsiteX138" fmla="*/ 354922 w 607258"/>
                    <a:gd name="connsiteY138" fmla="*/ 54064 h 591409"/>
                    <a:gd name="connsiteX139" fmla="*/ 382414 w 607258"/>
                    <a:gd name="connsiteY139" fmla="*/ 109528 h 591409"/>
                    <a:gd name="connsiteX140" fmla="*/ 416266 w 607258"/>
                    <a:gd name="connsiteY140" fmla="*/ 109528 h 591409"/>
                    <a:gd name="connsiteX141" fmla="*/ 354922 w 607258"/>
                    <a:gd name="connsiteY141" fmla="*/ 54064 h 591409"/>
                    <a:gd name="connsiteX142" fmla="*/ 316956 w 607258"/>
                    <a:gd name="connsiteY142" fmla="*/ 49301 h 591409"/>
                    <a:gd name="connsiteX143" fmla="*/ 316956 w 607258"/>
                    <a:gd name="connsiteY143" fmla="*/ 109715 h 591409"/>
                    <a:gd name="connsiteX144" fmla="*/ 355109 w 607258"/>
                    <a:gd name="connsiteY144" fmla="*/ 109715 h 591409"/>
                    <a:gd name="connsiteX145" fmla="*/ 316956 w 607258"/>
                    <a:gd name="connsiteY145" fmla="*/ 49301 h 591409"/>
                    <a:gd name="connsiteX146" fmla="*/ 291334 w 607258"/>
                    <a:gd name="connsiteY146" fmla="*/ 49021 h 591409"/>
                    <a:gd name="connsiteX147" fmla="*/ 252994 w 607258"/>
                    <a:gd name="connsiteY147" fmla="*/ 109528 h 591409"/>
                    <a:gd name="connsiteX148" fmla="*/ 291334 w 607258"/>
                    <a:gd name="connsiteY148" fmla="*/ 109528 h 591409"/>
                    <a:gd name="connsiteX149" fmla="*/ 304145 w 607258"/>
                    <a:gd name="connsiteY149" fmla="*/ 0 h 591409"/>
                    <a:gd name="connsiteX150" fmla="*/ 476113 w 607258"/>
                    <a:gd name="connsiteY150" fmla="*/ 171715 h 591409"/>
                    <a:gd name="connsiteX151" fmla="*/ 396628 w 607258"/>
                    <a:gd name="connsiteY151" fmla="*/ 316258 h 591409"/>
                    <a:gd name="connsiteX152" fmla="*/ 384565 w 607258"/>
                    <a:gd name="connsiteY152" fmla="*/ 287219 h 591409"/>
                    <a:gd name="connsiteX153" fmla="*/ 374933 w 607258"/>
                    <a:gd name="connsiteY153" fmla="*/ 277975 h 591409"/>
                    <a:gd name="connsiteX154" fmla="*/ 416078 w 607258"/>
                    <a:gd name="connsiteY154" fmla="*/ 233529 h 591409"/>
                    <a:gd name="connsiteX155" fmla="*/ 382321 w 607258"/>
                    <a:gd name="connsiteY155" fmla="*/ 233529 h 591409"/>
                    <a:gd name="connsiteX156" fmla="*/ 365956 w 607258"/>
                    <a:gd name="connsiteY156" fmla="*/ 271625 h 591409"/>
                    <a:gd name="connsiteX157" fmla="*/ 347441 w 607258"/>
                    <a:gd name="connsiteY157" fmla="*/ 257059 h 591409"/>
                    <a:gd name="connsiteX158" fmla="*/ 345290 w 607258"/>
                    <a:gd name="connsiteY158" fmla="*/ 255938 h 591409"/>
                    <a:gd name="connsiteX159" fmla="*/ 355296 w 607258"/>
                    <a:gd name="connsiteY159" fmla="*/ 233715 h 591409"/>
                    <a:gd name="connsiteX160" fmla="*/ 316956 w 607258"/>
                    <a:gd name="connsiteY160" fmla="*/ 233715 h 591409"/>
                    <a:gd name="connsiteX161" fmla="*/ 316956 w 607258"/>
                    <a:gd name="connsiteY161" fmla="*/ 246881 h 591409"/>
                    <a:gd name="connsiteX162" fmla="*/ 305735 w 607258"/>
                    <a:gd name="connsiteY162" fmla="*/ 246134 h 591409"/>
                    <a:gd name="connsiteX163" fmla="*/ 298067 w 607258"/>
                    <a:gd name="connsiteY163" fmla="*/ 246508 h 591409"/>
                    <a:gd name="connsiteX164" fmla="*/ 291334 w 607258"/>
                    <a:gd name="connsiteY164" fmla="*/ 247161 h 591409"/>
                    <a:gd name="connsiteX165" fmla="*/ 291334 w 607258"/>
                    <a:gd name="connsiteY165" fmla="*/ 233529 h 591409"/>
                    <a:gd name="connsiteX166" fmla="*/ 253181 w 607258"/>
                    <a:gd name="connsiteY166" fmla="*/ 233529 h 591409"/>
                    <a:gd name="connsiteX167" fmla="*/ 263654 w 607258"/>
                    <a:gd name="connsiteY167" fmla="*/ 256592 h 591409"/>
                    <a:gd name="connsiteX168" fmla="*/ 256548 w 607258"/>
                    <a:gd name="connsiteY168" fmla="*/ 261074 h 591409"/>
                    <a:gd name="connsiteX169" fmla="*/ 242427 w 607258"/>
                    <a:gd name="connsiteY169" fmla="*/ 271812 h 591409"/>
                    <a:gd name="connsiteX170" fmla="*/ 225969 w 607258"/>
                    <a:gd name="connsiteY170" fmla="*/ 233529 h 591409"/>
                    <a:gd name="connsiteX171" fmla="*/ 192212 w 607258"/>
                    <a:gd name="connsiteY171" fmla="*/ 233529 h 591409"/>
                    <a:gd name="connsiteX172" fmla="*/ 234946 w 607258"/>
                    <a:gd name="connsiteY172" fmla="*/ 279095 h 591409"/>
                    <a:gd name="connsiteX173" fmla="*/ 213345 w 607258"/>
                    <a:gd name="connsiteY173" fmla="*/ 317192 h 591409"/>
                    <a:gd name="connsiteX174" fmla="*/ 132177 w 607258"/>
                    <a:gd name="connsiteY174" fmla="*/ 171715 h 591409"/>
                    <a:gd name="connsiteX175" fmla="*/ 304145 w 607258"/>
                    <a:gd name="connsiteY175" fmla="*/ 0 h 5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607258" h="591409">
                      <a:moveTo>
                        <a:pt x="254856" y="462909"/>
                      </a:moveTo>
                      <a:lnTo>
                        <a:pt x="281230" y="545836"/>
                      </a:lnTo>
                      <a:lnTo>
                        <a:pt x="284784" y="557043"/>
                      </a:lnTo>
                      <a:lnTo>
                        <a:pt x="296568" y="523797"/>
                      </a:lnTo>
                      <a:cubicBezTo>
                        <a:pt x="269446" y="486256"/>
                        <a:pt x="298626" y="484388"/>
                        <a:pt x="303676" y="484388"/>
                      </a:cubicBezTo>
                      <a:lnTo>
                        <a:pt x="303769" y="484388"/>
                      </a:lnTo>
                      <a:lnTo>
                        <a:pt x="303863" y="484388"/>
                      </a:lnTo>
                      <a:lnTo>
                        <a:pt x="304050" y="484388"/>
                      </a:lnTo>
                      <a:lnTo>
                        <a:pt x="304144" y="484388"/>
                      </a:lnTo>
                      <a:cubicBezTo>
                        <a:pt x="309287" y="484388"/>
                        <a:pt x="338280" y="486256"/>
                        <a:pt x="311252" y="523797"/>
                      </a:cubicBezTo>
                      <a:lnTo>
                        <a:pt x="322942" y="557043"/>
                      </a:lnTo>
                      <a:lnTo>
                        <a:pt x="326590" y="545836"/>
                      </a:lnTo>
                      <a:lnTo>
                        <a:pt x="352870" y="462909"/>
                      </a:lnTo>
                      <a:cubicBezTo>
                        <a:pt x="352870" y="462909"/>
                        <a:pt x="373352" y="476263"/>
                        <a:pt x="407395" y="489244"/>
                      </a:cubicBezTo>
                      <a:cubicBezTo>
                        <a:pt x="413662" y="491579"/>
                        <a:pt x="418712" y="494287"/>
                        <a:pt x="423014" y="497556"/>
                      </a:cubicBezTo>
                      <a:cubicBezTo>
                        <a:pt x="439942" y="489711"/>
                        <a:pt x="449575" y="483454"/>
                        <a:pt x="449575" y="483454"/>
                      </a:cubicBezTo>
                      <a:lnTo>
                        <a:pt x="471647" y="553214"/>
                      </a:lnTo>
                      <a:lnTo>
                        <a:pt x="474640" y="562646"/>
                      </a:lnTo>
                      <a:lnTo>
                        <a:pt x="484460" y="534630"/>
                      </a:lnTo>
                      <a:cubicBezTo>
                        <a:pt x="461733" y="503065"/>
                        <a:pt x="486237" y="501571"/>
                        <a:pt x="490446" y="501571"/>
                      </a:cubicBezTo>
                      <a:lnTo>
                        <a:pt x="490539" y="501571"/>
                      </a:lnTo>
                      <a:lnTo>
                        <a:pt x="490726" y="501571"/>
                      </a:lnTo>
                      <a:lnTo>
                        <a:pt x="490820" y="501571"/>
                      </a:lnTo>
                      <a:lnTo>
                        <a:pt x="490913" y="501571"/>
                      </a:lnTo>
                      <a:cubicBezTo>
                        <a:pt x="495215" y="501571"/>
                        <a:pt x="519625" y="503065"/>
                        <a:pt x="496899" y="534630"/>
                      </a:cubicBezTo>
                      <a:lnTo>
                        <a:pt x="506813" y="562646"/>
                      </a:lnTo>
                      <a:lnTo>
                        <a:pt x="509805" y="553214"/>
                      </a:lnTo>
                      <a:lnTo>
                        <a:pt x="531877" y="483454"/>
                      </a:lnTo>
                      <a:cubicBezTo>
                        <a:pt x="531877" y="483454"/>
                        <a:pt x="548899" y="494567"/>
                        <a:pt x="577611" y="505493"/>
                      </a:cubicBezTo>
                      <a:cubicBezTo>
                        <a:pt x="609129" y="516980"/>
                        <a:pt x="607165" y="542848"/>
                        <a:pt x="607258" y="591409"/>
                      </a:cubicBezTo>
                      <a:lnTo>
                        <a:pt x="490352" y="591409"/>
                      </a:lnTo>
                      <a:lnTo>
                        <a:pt x="484366" y="591409"/>
                      </a:lnTo>
                      <a:lnTo>
                        <a:pt x="442935" y="591409"/>
                      </a:lnTo>
                      <a:lnTo>
                        <a:pt x="373072" y="591409"/>
                      </a:lnTo>
                      <a:lnTo>
                        <a:pt x="303769" y="591409"/>
                      </a:lnTo>
                      <a:lnTo>
                        <a:pt x="296568" y="591409"/>
                      </a:lnTo>
                      <a:lnTo>
                        <a:pt x="234093" y="591409"/>
                      </a:lnTo>
                      <a:lnTo>
                        <a:pt x="164230" y="591409"/>
                      </a:lnTo>
                      <a:lnTo>
                        <a:pt x="117093" y="591409"/>
                      </a:lnTo>
                      <a:lnTo>
                        <a:pt x="111108" y="591409"/>
                      </a:lnTo>
                      <a:lnTo>
                        <a:pt x="0" y="591409"/>
                      </a:lnTo>
                      <a:cubicBezTo>
                        <a:pt x="655" y="542848"/>
                        <a:pt x="-1403" y="516980"/>
                        <a:pt x="30208" y="505493"/>
                      </a:cubicBezTo>
                      <a:cubicBezTo>
                        <a:pt x="58734" y="494661"/>
                        <a:pt x="75942" y="483454"/>
                        <a:pt x="75942" y="483454"/>
                      </a:cubicBezTo>
                      <a:lnTo>
                        <a:pt x="98014" y="553214"/>
                      </a:lnTo>
                      <a:lnTo>
                        <a:pt x="101007" y="562646"/>
                      </a:lnTo>
                      <a:lnTo>
                        <a:pt x="110827" y="534630"/>
                      </a:lnTo>
                      <a:cubicBezTo>
                        <a:pt x="88194" y="503065"/>
                        <a:pt x="112604" y="501571"/>
                        <a:pt x="116813" y="501571"/>
                      </a:cubicBezTo>
                      <a:lnTo>
                        <a:pt x="117000" y="501571"/>
                      </a:lnTo>
                      <a:lnTo>
                        <a:pt x="117093" y="501571"/>
                      </a:lnTo>
                      <a:lnTo>
                        <a:pt x="117187" y="501571"/>
                      </a:lnTo>
                      <a:lnTo>
                        <a:pt x="117374" y="501571"/>
                      </a:lnTo>
                      <a:cubicBezTo>
                        <a:pt x="121583" y="501571"/>
                        <a:pt x="145993" y="503065"/>
                        <a:pt x="123360" y="534630"/>
                      </a:cubicBezTo>
                      <a:lnTo>
                        <a:pt x="133180" y="562646"/>
                      </a:lnTo>
                      <a:lnTo>
                        <a:pt x="136172" y="553214"/>
                      </a:lnTo>
                      <a:lnTo>
                        <a:pt x="158244" y="483454"/>
                      </a:lnTo>
                      <a:cubicBezTo>
                        <a:pt x="158244" y="483454"/>
                        <a:pt x="167877" y="489804"/>
                        <a:pt x="184806" y="497556"/>
                      </a:cubicBezTo>
                      <a:cubicBezTo>
                        <a:pt x="189014" y="494194"/>
                        <a:pt x="194158" y="491485"/>
                        <a:pt x="200424" y="489244"/>
                      </a:cubicBezTo>
                      <a:cubicBezTo>
                        <a:pt x="234467" y="476263"/>
                        <a:pt x="254856" y="462909"/>
                        <a:pt x="254856" y="462909"/>
                      </a:cubicBezTo>
                      <a:close/>
                      <a:moveTo>
                        <a:pt x="486780" y="322405"/>
                      </a:moveTo>
                      <a:cubicBezTo>
                        <a:pt x="499780" y="321284"/>
                        <a:pt x="509601" y="324553"/>
                        <a:pt x="516615" y="328662"/>
                      </a:cubicBezTo>
                      <a:cubicBezTo>
                        <a:pt x="527090" y="334546"/>
                        <a:pt x="531112" y="342111"/>
                        <a:pt x="531112" y="342111"/>
                      </a:cubicBezTo>
                      <a:cubicBezTo>
                        <a:pt x="531112" y="342111"/>
                        <a:pt x="555148" y="343699"/>
                        <a:pt x="547012" y="392546"/>
                      </a:cubicBezTo>
                      <a:cubicBezTo>
                        <a:pt x="546544" y="395067"/>
                        <a:pt x="545796" y="397682"/>
                        <a:pt x="544954" y="400297"/>
                      </a:cubicBezTo>
                      <a:cubicBezTo>
                        <a:pt x="549630" y="399737"/>
                        <a:pt x="555429" y="402632"/>
                        <a:pt x="550004" y="421405"/>
                      </a:cubicBezTo>
                      <a:cubicBezTo>
                        <a:pt x="546170" y="435134"/>
                        <a:pt x="542522" y="438964"/>
                        <a:pt x="539810" y="439244"/>
                      </a:cubicBezTo>
                      <a:cubicBezTo>
                        <a:pt x="537285" y="455588"/>
                        <a:pt x="524191" y="476322"/>
                        <a:pt x="503802" y="483700"/>
                      </a:cubicBezTo>
                      <a:cubicBezTo>
                        <a:pt x="495197" y="486689"/>
                        <a:pt x="485845" y="486689"/>
                        <a:pt x="477334" y="483700"/>
                      </a:cubicBezTo>
                      <a:cubicBezTo>
                        <a:pt x="456664" y="476509"/>
                        <a:pt x="443944" y="455681"/>
                        <a:pt x="441419" y="439244"/>
                      </a:cubicBezTo>
                      <a:cubicBezTo>
                        <a:pt x="438707" y="439150"/>
                        <a:pt x="435059" y="435228"/>
                        <a:pt x="431225" y="421405"/>
                      </a:cubicBezTo>
                      <a:cubicBezTo>
                        <a:pt x="425800" y="402632"/>
                        <a:pt x="431412" y="399737"/>
                        <a:pt x="436275" y="400297"/>
                      </a:cubicBezTo>
                      <a:cubicBezTo>
                        <a:pt x="435340" y="397682"/>
                        <a:pt x="434685" y="395161"/>
                        <a:pt x="434217" y="392546"/>
                      </a:cubicBezTo>
                      <a:cubicBezTo>
                        <a:pt x="432440" y="383860"/>
                        <a:pt x="431973" y="375641"/>
                        <a:pt x="434030" y="367795"/>
                      </a:cubicBezTo>
                      <a:cubicBezTo>
                        <a:pt x="436462" y="357335"/>
                        <a:pt x="442167" y="348836"/>
                        <a:pt x="448527" y="342392"/>
                      </a:cubicBezTo>
                      <a:cubicBezTo>
                        <a:pt x="452642" y="338095"/>
                        <a:pt x="457132" y="334360"/>
                        <a:pt x="461995" y="331277"/>
                      </a:cubicBezTo>
                      <a:cubicBezTo>
                        <a:pt x="466017" y="328569"/>
                        <a:pt x="470319" y="326141"/>
                        <a:pt x="475089" y="324553"/>
                      </a:cubicBezTo>
                      <a:cubicBezTo>
                        <a:pt x="478830" y="323152"/>
                        <a:pt x="482852" y="322405"/>
                        <a:pt x="486780" y="322405"/>
                      </a:cubicBezTo>
                      <a:close/>
                      <a:moveTo>
                        <a:pt x="113711" y="322405"/>
                      </a:moveTo>
                      <a:cubicBezTo>
                        <a:pt x="126714" y="321284"/>
                        <a:pt x="136536" y="324553"/>
                        <a:pt x="143552" y="328662"/>
                      </a:cubicBezTo>
                      <a:cubicBezTo>
                        <a:pt x="154029" y="334546"/>
                        <a:pt x="157958" y="342111"/>
                        <a:pt x="157958" y="342111"/>
                      </a:cubicBezTo>
                      <a:cubicBezTo>
                        <a:pt x="157958" y="342111"/>
                        <a:pt x="182092" y="343699"/>
                        <a:pt x="173954" y="392546"/>
                      </a:cubicBezTo>
                      <a:cubicBezTo>
                        <a:pt x="173486" y="395067"/>
                        <a:pt x="172738" y="397682"/>
                        <a:pt x="171802" y="400297"/>
                      </a:cubicBezTo>
                      <a:cubicBezTo>
                        <a:pt x="176573" y="399737"/>
                        <a:pt x="182279" y="402632"/>
                        <a:pt x="176947" y="421405"/>
                      </a:cubicBezTo>
                      <a:cubicBezTo>
                        <a:pt x="173112" y="435134"/>
                        <a:pt x="169464" y="438964"/>
                        <a:pt x="166751" y="439244"/>
                      </a:cubicBezTo>
                      <a:cubicBezTo>
                        <a:pt x="164225" y="455588"/>
                        <a:pt x="151129" y="476322"/>
                        <a:pt x="130643" y="483700"/>
                      </a:cubicBezTo>
                      <a:cubicBezTo>
                        <a:pt x="122037" y="486689"/>
                        <a:pt x="112682" y="486689"/>
                        <a:pt x="104264" y="483700"/>
                      </a:cubicBezTo>
                      <a:cubicBezTo>
                        <a:pt x="83497" y="476509"/>
                        <a:pt x="70775" y="455681"/>
                        <a:pt x="68343" y="439244"/>
                      </a:cubicBezTo>
                      <a:cubicBezTo>
                        <a:pt x="65536" y="438964"/>
                        <a:pt x="61982" y="435134"/>
                        <a:pt x="58053" y="421592"/>
                      </a:cubicBezTo>
                      <a:cubicBezTo>
                        <a:pt x="52721" y="402726"/>
                        <a:pt x="58427" y="399924"/>
                        <a:pt x="63198" y="400391"/>
                      </a:cubicBezTo>
                      <a:cubicBezTo>
                        <a:pt x="62169" y="397776"/>
                        <a:pt x="61608" y="395254"/>
                        <a:pt x="61046" y="392639"/>
                      </a:cubicBezTo>
                      <a:cubicBezTo>
                        <a:pt x="59363" y="383953"/>
                        <a:pt x="58801" y="375734"/>
                        <a:pt x="60953" y="367889"/>
                      </a:cubicBezTo>
                      <a:cubicBezTo>
                        <a:pt x="63291" y="357428"/>
                        <a:pt x="69091" y="348929"/>
                        <a:pt x="75452" y="342485"/>
                      </a:cubicBezTo>
                      <a:cubicBezTo>
                        <a:pt x="79568" y="338282"/>
                        <a:pt x="84058" y="334546"/>
                        <a:pt x="88922" y="331371"/>
                      </a:cubicBezTo>
                      <a:cubicBezTo>
                        <a:pt x="92758" y="328662"/>
                        <a:pt x="97154" y="326327"/>
                        <a:pt x="101831" y="324646"/>
                      </a:cubicBezTo>
                      <a:cubicBezTo>
                        <a:pt x="105573" y="323432"/>
                        <a:pt x="109502" y="322685"/>
                        <a:pt x="113711" y="322405"/>
                      </a:cubicBezTo>
                      <a:close/>
                      <a:moveTo>
                        <a:pt x="299632" y="270867"/>
                      </a:moveTo>
                      <a:cubicBezTo>
                        <a:pt x="314973" y="269560"/>
                        <a:pt x="326666" y="273389"/>
                        <a:pt x="335085" y="278338"/>
                      </a:cubicBezTo>
                      <a:cubicBezTo>
                        <a:pt x="347527" y="285342"/>
                        <a:pt x="352298" y="294401"/>
                        <a:pt x="352298" y="294401"/>
                      </a:cubicBezTo>
                      <a:cubicBezTo>
                        <a:pt x="352298" y="294401"/>
                        <a:pt x="380922" y="296455"/>
                        <a:pt x="371194" y="354447"/>
                      </a:cubicBezTo>
                      <a:cubicBezTo>
                        <a:pt x="370632" y="357436"/>
                        <a:pt x="369884" y="360517"/>
                        <a:pt x="368761" y="363693"/>
                      </a:cubicBezTo>
                      <a:cubicBezTo>
                        <a:pt x="374468" y="363039"/>
                        <a:pt x="381203" y="366401"/>
                        <a:pt x="374842" y="388813"/>
                      </a:cubicBezTo>
                      <a:cubicBezTo>
                        <a:pt x="370258" y="405249"/>
                        <a:pt x="365862" y="409825"/>
                        <a:pt x="362588" y="410105"/>
                      </a:cubicBezTo>
                      <a:cubicBezTo>
                        <a:pt x="359594" y="429529"/>
                        <a:pt x="344066" y="454276"/>
                        <a:pt x="319744" y="463055"/>
                      </a:cubicBezTo>
                      <a:cubicBezTo>
                        <a:pt x="309641" y="466790"/>
                        <a:pt x="298416" y="466790"/>
                        <a:pt x="288313" y="463148"/>
                      </a:cubicBezTo>
                      <a:cubicBezTo>
                        <a:pt x="263617" y="454557"/>
                        <a:pt x="248462" y="429809"/>
                        <a:pt x="245469" y="410199"/>
                      </a:cubicBezTo>
                      <a:cubicBezTo>
                        <a:pt x="242288" y="409825"/>
                        <a:pt x="237892" y="405342"/>
                        <a:pt x="233308" y="388907"/>
                      </a:cubicBezTo>
                      <a:cubicBezTo>
                        <a:pt x="226947" y="366494"/>
                        <a:pt x="233682" y="363319"/>
                        <a:pt x="239482" y="363786"/>
                      </a:cubicBezTo>
                      <a:cubicBezTo>
                        <a:pt x="238360" y="360704"/>
                        <a:pt x="237518" y="357716"/>
                        <a:pt x="237050" y="354541"/>
                      </a:cubicBezTo>
                      <a:cubicBezTo>
                        <a:pt x="234992" y="344082"/>
                        <a:pt x="234431" y="334370"/>
                        <a:pt x="236863" y="325031"/>
                      </a:cubicBezTo>
                      <a:cubicBezTo>
                        <a:pt x="239763" y="312517"/>
                        <a:pt x="246498" y="302525"/>
                        <a:pt x="254075" y="294774"/>
                      </a:cubicBezTo>
                      <a:cubicBezTo>
                        <a:pt x="258846" y="289731"/>
                        <a:pt x="264365" y="285249"/>
                        <a:pt x="270071" y="281607"/>
                      </a:cubicBezTo>
                      <a:cubicBezTo>
                        <a:pt x="274655" y="278338"/>
                        <a:pt x="279894" y="275537"/>
                        <a:pt x="285506" y="273669"/>
                      </a:cubicBezTo>
                      <a:cubicBezTo>
                        <a:pt x="289903" y="272175"/>
                        <a:pt x="294674" y="271148"/>
                        <a:pt x="299632" y="270867"/>
                      </a:cubicBezTo>
                      <a:close/>
                      <a:moveTo>
                        <a:pt x="246074" y="135486"/>
                      </a:moveTo>
                      <a:cubicBezTo>
                        <a:pt x="243923" y="146504"/>
                        <a:pt x="242708" y="158643"/>
                        <a:pt x="242708" y="171715"/>
                      </a:cubicBezTo>
                      <a:cubicBezTo>
                        <a:pt x="242708" y="184787"/>
                        <a:pt x="244017" y="196833"/>
                        <a:pt x="246168" y="207944"/>
                      </a:cubicBezTo>
                      <a:lnTo>
                        <a:pt x="291334" y="207944"/>
                      </a:lnTo>
                      <a:lnTo>
                        <a:pt x="291334" y="135486"/>
                      </a:lnTo>
                      <a:close/>
                      <a:moveTo>
                        <a:pt x="388399" y="135299"/>
                      </a:moveTo>
                      <a:cubicBezTo>
                        <a:pt x="390269" y="146504"/>
                        <a:pt x="391391" y="158643"/>
                        <a:pt x="391391" y="171528"/>
                      </a:cubicBezTo>
                      <a:cubicBezTo>
                        <a:pt x="391391" y="184507"/>
                        <a:pt x="390269" y="196459"/>
                        <a:pt x="388399" y="207757"/>
                      </a:cubicBezTo>
                      <a:lnTo>
                        <a:pt x="426926" y="207757"/>
                      </a:lnTo>
                      <a:cubicBezTo>
                        <a:pt x="430292" y="196366"/>
                        <a:pt x="432162" y="184134"/>
                        <a:pt x="432162" y="171528"/>
                      </a:cubicBezTo>
                      <a:cubicBezTo>
                        <a:pt x="432162" y="159016"/>
                        <a:pt x="430292" y="146784"/>
                        <a:pt x="426926" y="135299"/>
                      </a:cubicBezTo>
                      <a:close/>
                      <a:moveTo>
                        <a:pt x="316956" y="135299"/>
                      </a:moveTo>
                      <a:lnTo>
                        <a:pt x="316956" y="207757"/>
                      </a:lnTo>
                      <a:lnTo>
                        <a:pt x="362216" y="207757"/>
                      </a:lnTo>
                      <a:cubicBezTo>
                        <a:pt x="364367" y="196739"/>
                        <a:pt x="365582" y="184601"/>
                        <a:pt x="365582" y="171528"/>
                      </a:cubicBezTo>
                      <a:cubicBezTo>
                        <a:pt x="365582" y="158456"/>
                        <a:pt x="364273" y="146411"/>
                        <a:pt x="362122" y="135299"/>
                      </a:cubicBezTo>
                      <a:close/>
                      <a:moveTo>
                        <a:pt x="181177" y="135299"/>
                      </a:moveTo>
                      <a:cubicBezTo>
                        <a:pt x="177811" y="146784"/>
                        <a:pt x="175940" y="159016"/>
                        <a:pt x="175940" y="171528"/>
                      </a:cubicBezTo>
                      <a:cubicBezTo>
                        <a:pt x="175940" y="184134"/>
                        <a:pt x="177811" y="196366"/>
                        <a:pt x="181177" y="207757"/>
                      </a:cubicBezTo>
                      <a:lnTo>
                        <a:pt x="219704" y="207757"/>
                      </a:lnTo>
                      <a:cubicBezTo>
                        <a:pt x="217834" y="196553"/>
                        <a:pt x="216712" y="184507"/>
                        <a:pt x="216712" y="171528"/>
                      </a:cubicBezTo>
                      <a:cubicBezTo>
                        <a:pt x="216712" y="158643"/>
                        <a:pt x="217834" y="146691"/>
                        <a:pt x="219704" y="135299"/>
                      </a:cubicBezTo>
                      <a:close/>
                      <a:moveTo>
                        <a:pt x="253368" y="54157"/>
                      </a:moveTo>
                      <a:cubicBezTo>
                        <a:pt x="227372" y="65362"/>
                        <a:pt x="205771" y="85064"/>
                        <a:pt x="192024" y="109715"/>
                      </a:cubicBezTo>
                      <a:lnTo>
                        <a:pt x="225876" y="109715"/>
                      </a:lnTo>
                      <a:cubicBezTo>
                        <a:pt x="232796" y="87118"/>
                        <a:pt x="242895" y="68723"/>
                        <a:pt x="253368" y="54157"/>
                      </a:cubicBezTo>
                      <a:close/>
                      <a:moveTo>
                        <a:pt x="354922" y="54064"/>
                      </a:moveTo>
                      <a:cubicBezTo>
                        <a:pt x="365395" y="68630"/>
                        <a:pt x="375494" y="87025"/>
                        <a:pt x="382414" y="109528"/>
                      </a:cubicBezTo>
                      <a:lnTo>
                        <a:pt x="416266" y="109528"/>
                      </a:lnTo>
                      <a:cubicBezTo>
                        <a:pt x="402519" y="85064"/>
                        <a:pt x="380918" y="65362"/>
                        <a:pt x="354922" y="54064"/>
                      </a:cubicBezTo>
                      <a:close/>
                      <a:moveTo>
                        <a:pt x="316956" y="49301"/>
                      </a:moveTo>
                      <a:lnTo>
                        <a:pt x="316956" y="109715"/>
                      </a:lnTo>
                      <a:lnTo>
                        <a:pt x="355109" y="109715"/>
                      </a:lnTo>
                      <a:cubicBezTo>
                        <a:pt x="344916" y="81702"/>
                        <a:pt x="329487" y="61907"/>
                        <a:pt x="316956" y="49301"/>
                      </a:cubicBezTo>
                      <a:close/>
                      <a:moveTo>
                        <a:pt x="291334" y="49021"/>
                      </a:moveTo>
                      <a:cubicBezTo>
                        <a:pt x="278803" y="61534"/>
                        <a:pt x="263093" y="81422"/>
                        <a:pt x="252994" y="109528"/>
                      </a:cubicBezTo>
                      <a:lnTo>
                        <a:pt x="291334" y="109528"/>
                      </a:lnTo>
                      <a:close/>
                      <a:moveTo>
                        <a:pt x="304145" y="0"/>
                      </a:moveTo>
                      <a:cubicBezTo>
                        <a:pt x="399059" y="0"/>
                        <a:pt x="476113" y="77034"/>
                        <a:pt x="476113" y="171715"/>
                      </a:cubicBezTo>
                      <a:cubicBezTo>
                        <a:pt x="476113" y="232315"/>
                        <a:pt x="444413" y="285725"/>
                        <a:pt x="396628" y="316258"/>
                      </a:cubicBezTo>
                      <a:cubicBezTo>
                        <a:pt x="394664" y="304680"/>
                        <a:pt x="390643" y="294969"/>
                        <a:pt x="384565" y="287219"/>
                      </a:cubicBezTo>
                      <a:cubicBezTo>
                        <a:pt x="381573" y="283484"/>
                        <a:pt x="378300" y="280496"/>
                        <a:pt x="374933" y="277975"/>
                      </a:cubicBezTo>
                      <a:cubicBezTo>
                        <a:pt x="392046" y="266677"/>
                        <a:pt x="406166" y="251457"/>
                        <a:pt x="416078" y="233529"/>
                      </a:cubicBezTo>
                      <a:lnTo>
                        <a:pt x="382321" y="233529"/>
                      </a:lnTo>
                      <a:cubicBezTo>
                        <a:pt x="377926" y="247908"/>
                        <a:pt x="372222" y="260607"/>
                        <a:pt x="365956" y="271625"/>
                      </a:cubicBezTo>
                      <a:cubicBezTo>
                        <a:pt x="361748" y="267050"/>
                        <a:pt x="355670" y="261728"/>
                        <a:pt x="347441" y="257059"/>
                      </a:cubicBezTo>
                      <a:cubicBezTo>
                        <a:pt x="346693" y="256685"/>
                        <a:pt x="346038" y="256312"/>
                        <a:pt x="345290" y="255938"/>
                      </a:cubicBezTo>
                      <a:cubicBezTo>
                        <a:pt x="348937" y="249216"/>
                        <a:pt x="352397" y="241746"/>
                        <a:pt x="355296" y="233715"/>
                      </a:cubicBezTo>
                      <a:lnTo>
                        <a:pt x="316956" y="233715"/>
                      </a:lnTo>
                      <a:lnTo>
                        <a:pt x="316956" y="246881"/>
                      </a:lnTo>
                      <a:cubicBezTo>
                        <a:pt x="313403" y="246414"/>
                        <a:pt x="309662" y="246134"/>
                        <a:pt x="305735" y="246134"/>
                      </a:cubicBezTo>
                      <a:cubicBezTo>
                        <a:pt x="303303" y="246134"/>
                        <a:pt x="300685" y="246228"/>
                        <a:pt x="298067" y="246508"/>
                      </a:cubicBezTo>
                      <a:cubicBezTo>
                        <a:pt x="295822" y="246508"/>
                        <a:pt x="293578" y="246788"/>
                        <a:pt x="291334" y="247161"/>
                      </a:cubicBezTo>
                      <a:lnTo>
                        <a:pt x="291334" y="233529"/>
                      </a:lnTo>
                      <a:lnTo>
                        <a:pt x="253181" y="233529"/>
                      </a:lnTo>
                      <a:cubicBezTo>
                        <a:pt x="256267" y="241932"/>
                        <a:pt x="259727" y="249589"/>
                        <a:pt x="263654" y="256592"/>
                      </a:cubicBezTo>
                      <a:cubicBezTo>
                        <a:pt x="261223" y="257993"/>
                        <a:pt x="258885" y="259487"/>
                        <a:pt x="256548" y="261074"/>
                      </a:cubicBezTo>
                      <a:cubicBezTo>
                        <a:pt x="251498" y="264155"/>
                        <a:pt x="246822" y="267797"/>
                        <a:pt x="242427" y="271812"/>
                      </a:cubicBezTo>
                      <a:cubicBezTo>
                        <a:pt x="236162" y="260701"/>
                        <a:pt x="230458" y="248002"/>
                        <a:pt x="225969" y="233529"/>
                      </a:cubicBezTo>
                      <a:lnTo>
                        <a:pt x="192212" y="233529"/>
                      </a:lnTo>
                      <a:cubicBezTo>
                        <a:pt x="202404" y="252017"/>
                        <a:pt x="217273" y="267704"/>
                        <a:pt x="234946" y="279095"/>
                      </a:cubicBezTo>
                      <a:cubicBezTo>
                        <a:pt x="224380" y="290487"/>
                        <a:pt x="216992" y="303279"/>
                        <a:pt x="213345" y="317192"/>
                      </a:cubicBezTo>
                      <a:cubicBezTo>
                        <a:pt x="164719" y="286939"/>
                        <a:pt x="132177" y="232968"/>
                        <a:pt x="132177" y="171715"/>
                      </a:cubicBezTo>
                      <a:cubicBezTo>
                        <a:pt x="132177" y="76940"/>
                        <a:pt x="209418" y="0"/>
                        <a:pt x="3041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rmAutofit lnSpcReduction="1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32" name="ïṧ1iḍe">
                <a:extLst>
                  <a:ext uri="{FF2B5EF4-FFF2-40B4-BE49-F238E27FC236}">
                    <a16:creationId xmlns:a16="http://schemas.microsoft.com/office/drawing/2014/main" id="{4D3626C6-B6BE-41F4-8BF8-0F66CF16F25A}"/>
                  </a:ext>
                </a:extLst>
              </p:cNvPr>
              <p:cNvSpPr txBox="1"/>
              <p:nvPr/>
            </p:nvSpPr>
            <p:spPr bwMode="auto">
              <a:xfrm>
                <a:off x="673100" y="4406747"/>
                <a:ext cx="2627082" cy="506167"/>
              </a:xfrm>
              <a:prstGeom prst="rect">
                <a:avLst/>
              </a:prstGeom>
              <a:noFill/>
              <a:ln>
                <a:noFill/>
              </a:ln>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eaLnBrk="1" hangingPunct="1">
                  <a:lnSpc>
                    <a:spcPct val="100000"/>
                  </a:lnSpc>
                  <a:spcBef>
                    <a:spcPct val="0"/>
                  </a:spcBef>
                </a:pPr>
                <a:r>
                  <a:rPr lang="zh-CN" altLang="en-US" b="1" dirty="0">
                    <a:latin typeface="Arial" panose="020B0604020202020204" pitchFamily="34" charset="0"/>
                    <a:ea typeface="Microsoft YaHei" panose="020B0503020204020204" pitchFamily="34" charset="-122"/>
                    <a:cs typeface="+mn-ea"/>
                    <a:sym typeface="Arial" panose="020B0604020202020204" pitchFamily="34" charset="0"/>
                  </a:rPr>
                  <a:t>小标题</a:t>
                </a:r>
                <a:endParaRPr lang="en-US" altLang="zh-CN"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íṥliḋè">
                <a:extLst>
                  <a:ext uri="{FF2B5EF4-FFF2-40B4-BE49-F238E27FC236}">
                    <a16:creationId xmlns:a16="http://schemas.microsoft.com/office/drawing/2014/main" id="{7D0BBB19-4DD7-4BFF-BBFB-A661FA8040F0}"/>
                  </a:ext>
                </a:extLst>
              </p:cNvPr>
              <p:cNvSpPr txBox="1"/>
              <p:nvPr/>
            </p:nvSpPr>
            <p:spPr bwMode="auto">
              <a:xfrm>
                <a:off x="3412673" y="4406747"/>
                <a:ext cx="2627082" cy="506167"/>
              </a:xfrm>
              <a:prstGeom prst="rect">
                <a:avLst/>
              </a:prstGeom>
              <a:noFill/>
              <a:ln>
                <a:noFill/>
              </a:ln>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zh-CN" altLang="en-US" b="1" dirty="0">
                    <a:latin typeface="Arial" panose="020B0604020202020204" pitchFamily="34" charset="0"/>
                    <a:ea typeface="Microsoft YaHei" panose="020B0503020204020204" pitchFamily="34" charset="-122"/>
                    <a:cs typeface="+mn-ea"/>
                    <a:sym typeface="Arial" panose="020B0604020202020204" pitchFamily="34" charset="0"/>
                  </a:rPr>
                  <a:t>小标题</a:t>
                </a:r>
                <a:endParaRPr lang="en-US" altLang="zh-CN"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ïṥļiďé">
                <a:extLst>
                  <a:ext uri="{FF2B5EF4-FFF2-40B4-BE49-F238E27FC236}">
                    <a16:creationId xmlns:a16="http://schemas.microsoft.com/office/drawing/2014/main" id="{9A30BD7E-AECD-4ACF-9FEE-6237B75925B7}"/>
                  </a:ext>
                </a:extLst>
              </p:cNvPr>
              <p:cNvSpPr txBox="1"/>
              <p:nvPr/>
            </p:nvSpPr>
            <p:spPr bwMode="auto">
              <a:xfrm>
                <a:off x="6152246" y="4406747"/>
                <a:ext cx="2627082" cy="506167"/>
              </a:xfrm>
              <a:prstGeom prst="rect">
                <a:avLst/>
              </a:prstGeom>
              <a:noFill/>
              <a:ln>
                <a:noFill/>
              </a:ln>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zh-CN" altLang="en-US" b="1" dirty="0">
                    <a:latin typeface="Arial" panose="020B0604020202020204" pitchFamily="34" charset="0"/>
                    <a:ea typeface="Microsoft YaHei" panose="020B0503020204020204" pitchFamily="34" charset="-122"/>
                    <a:cs typeface="+mn-ea"/>
                    <a:sym typeface="Arial" panose="020B0604020202020204" pitchFamily="34" charset="0"/>
                  </a:rPr>
                  <a:t>小标题</a:t>
                </a:r>
                <a:endParaRPr lang="en-US" altLang="zh-CN"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îṩḷïḓè">
                <a:extLst>
                  <a:ext uri="{FF2B5EF4-FFF2-40B4-BE49-F238E27FC236}">
                    <a16:creationId xmlns:a16="http://schemas.microsoft.com/office/drawing/2014/main" id="{55A9C8A3-F762-4F69-B97A-447080BDE0D5}"/>
                  </a:ext>
                </a:extLst>
              </p:cNvPr>
              <p:cNvSpPr txBox="1"/>
              <p:nvPr/>
            </p:nvSpPr>
            <p:spPr bwMode="auto">
              <a:xfrm>
                <a:off x="8891818" y="4406747"/>
                <a:ext cx="2627082" cy="506167"/>
              </a:xfrm>
              <a:prstGeom prst="rect">
                <a:avLst/>
              </a:prstGeom>
              <a:noFill/>
              <a:ln>
                <a:noFill/>
              </a:ln>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zh-CN" altLang="en-US" b="1" dirty="0">
                    <a:latin typeface="Arial" panose="020B0604020202020204" pitchFamily="34" charset="0"/>
                    <a:ea typeface="Microsoft YaHei" panose="020B0503020204020204" pitchFamily="34" charset="-122"/>
                    <a:cs typeface="+mn-ea"/>
                    <a:sym typeface="Arial" panose="020B0604020202020204" pitchFamily="34" charset="0"/>
                  </a:rPr>
                  <a:t>小标题</a:t>
                </a:r>
                <a:endParaRPr lang="en-US" altLang="zh-CN"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iśľïḋé">
                <a:extLst>
                  <a:ext uri="{FF2B5EF4-FFF2-40B4-BE49-F238E27FC236}">
                    <a16:creationId xmlns:a16="http://schemas.microsoft.com/office/drawing/2014/main" id="{C3613C3D-F207-45E1-9067-73B62A09711B}"/>
                  </a:ext>
                </a:extLst>
              </p:cNvPr>
              <p:cNvSpPr/>
              <p:nvPr/>
            </p:nvSpPr>
            <p:spPr>
              <a:xfrm>
                <a:off x="1250040" y="4927292"/>
                <a:ext cx="1473200" cy="355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lnSpcReduction="10000"/>
              </a:bodyPr>
              <a:lstStyle/>
              <a:p>
                <a:pPr algn="ctr"/>
                <a:r>
                  <a:rPr lang="zh-CN" altLang="en-US" sz="12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输入文字描述</a:t>
                </a:r>
              </a:p>
            </p:txBody>
          </p:sp>
          <p:sp>
            <p:nvSpPr>
              <p:cNvPr id="43" name="iŝḷídê">
                <a:extLst>
                  <a:ext uri="{FF2B5EF4-FFF2-40B4-BE49-F238E27FC236}">
                    <a16:creationId xmlns:a16="http://schemas.microsoft.com/office/drawing/2014/main" id="{CBB8499F-582D-4D91-9159-FAEFB920B200}"/>
                  </a:ext>
                </a:extLst>
              </p:cNvPr>
              <p:cNvSpPr/>
              <p:nvPr/>
            </p:nvSpPr>
            <p:spPr>
              <a:xfrm>
                <a:off x="3989612" y="4927292"/>
                <a:ext cx="1473200" cy="355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lnSpcReduction="10000"/>
              </a:bodyPr>
              <a:lstStyle/>
              <a:p>
                <a:pPr algn="ctr"/>
                <a:r>
                  <a:rPr lang="zh-CN" altLang="en-US" sz="12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输入文字描述</a:t>
                </a:r>
              </a:p>
            </p:txBody>
          </p:sp>
          <p:sp>
            <p:nvSpPr>
              <p:cNvPr id="44" name="îṩľiďé">
                <a:extLst>
                  <a:ext uri="{FF2B5EF4-FFF2-40B4-BE49-F238E27FC236}">
                    <a16:creationId xmlns:a16="http://schemas.microsoft.com/office/drawing/2014/main" id="{3E28D77A-1DDF-48F7-9FA5-BB1166CC2BEF}"/>
                  </a:ext>
                </a:extLst>
              </p:cNvPr>
              <p:cNvSpPr/>
              <p:nvPr/>
            </p:nvSpPr>
            <p:spPr>
              <a:xfrm>
                <a:off x="6729184" y="4927292"/>
                <a:ext cx="1473200" cy="355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lnSpcReduction="10000"/>
              </a:bodyPr>
              <a:lstStyle/>
              <a:p>
                <a:pPr algn="ctr"/>
                <a:r>
                  <a:rPr lang="zh-CN" altLang="en-US" sz="12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输入文字描述</a:t>
                </a:r>
              </a:p>
            </p:txBody>
          </p:sp>
          <p:sp>
            <p:nvSpPr>
              <p:cNvPr id="45" name="íSḷíḓê">
                <a:extLst>
                  <a:ext uri="{FF2B5EF4-FFF2-40B4-BE49-F238E27FC236}">
                    <a16:creationId xmlns:a16="http://schemas.microsoft.com/office/drawing/2014/main" id="{E392F96D-BD23-4DCA-847D-396AB6D783AE}"/>
                  </a:ext>
                </a:extLst>
              </p:cNvPr>
              <p:cNvSpPr/>
              <p:nvPr/>
            </p:nvSpPr>
            <p:spPr>
              <a:xfrm>
                <a:off x="9468756" y="4927292"/>
                <a:ext cx="1473200" cy="355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lnSpcReduction="10000"/>
              </a:bodyPr>
              <a:lstStyle/>
              <a:p>
                <a:pPr algn="ctr"/>
                <a:r>
                  <a:rPr lang="zh-CN" altLang="en-US" sz="12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输入文字描述</a:t>
                </a:r>
              </a:p>
            </p:txBody>
          </p:sp>
        </p:grpSp>
        <p:grpSp>
          <p:nvGrpSpPr>
            <p:cNvPr id="70" name="组合 69">
              <a:extLst>
                <a:ext uri="{FF2B5EF4-FFF2-40B4-BE49-F238E27FC236}">
                  <a16:creationId xmlns:a16="http://schemas.microsoft.com/office/drawing/2014/main" id="{CF578469-48AF-470B-9DA1-3AC741DFEB18}"/>
                </a:ext>
              </a:extLst>
            </p:cNvPr>
            <p:cNvGrpSpPr/>
            <p:nvPr/>
          </p:nvGrpSpPr>
          <p:grpSpPr>
            <a:xfrm>
              <a:off x="2937823" y="3951775"/>
              <a:ext cx="8101640" cy="1542067"/>
              <a:chOff x="673100" y="3218500"/>
              <a:chExt cx="10845800" cy="2064391"/>
            </a:xfrm>
          </p:grpSpPr>
          <p:sp>
            <p:nvSpPr>
              <p:cNvPr id="71" name="îŝḷiḋè">
                <a:extLst>
                  <a:ext uri="{FF2B5EF4-FFF2-40B4-BE49-F238E27FC236}">
                    <a16:creationId xmlns:a16="http://schemas.microsoft.com/office/drawing/2014/main" id="{E4332757-757D-4F84-89E7-A6BD5F6685D8}"/>
                  </a:ext>
                </a:extLst>
              </p:cNvPr>
              <p:cNvSpPr/>
              <p:nvPr/>
            </p:nvSpPr>
            <p:spPr>
              <a:xfrm>
                <a:off x="2604189" y="3218500"/>
                <a:ext cx="1504475" cy="1104045"/>
              </a:xfrm>
              <a:prstGeom prst="arc">
                <a:avLst>
                  <a:gd name="adj1" fmla="val 12677880"/>
                  <a:gd name="adj2" fmla="val 19751058"/>
                </a:avLst>
              </a:prstGeom>
              <a:ln w="15875">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txBody>
              <a:bodyPr wrap="square" lIns="91440" tIns="45720" rIns="91440" bIns="45720" rtlCol="0" anchor="ctr">
                <a:normAutofit fontScale="25000" lnSpcReduction="20000"/>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ís1iḓê">
                <a:extLst>
                  <a:ext uri="{FF2B5EF4-FFF2-40B4-BE49-F238E27FC236}">
                    <a16:creationId xmlns:a16="http://schemas.microsoft.com/office/drawing/2014/main" id="{88ECE629-4123-44C8-9EEE-134A390B0AE5}"/>
                  </a:ext>
                </a:extLst>
              </p:cNvPr>
              <p:cNvSpPr/>
              <p:nvPr/>
            </p:nvSpPr>
            <p:spPr>
              <a:xfrm flipV="1">
                <a:off x="5343761" y="3218500"/>
                <a:ext cx="1504475" cy="1104045"/>
              </a:xfrm>
              <a:prstGeom prst="arc">
                <a:avLst>
                  <a:gd name="adj1" fmla="val 12677880"/>
                  <a:gd name="adj2" fmla="val 19751058"/>
                </a:avLst>
              </a:prstGeom>
              <a:ln w="15875">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txBody>
              <a:bodyPr wrap="square" lIns="91440" tIns="45720" rIns="91440" bIns="45720" rtlCol="0" anchor="ctr">
                <a:normAutofit fontScale="25000" lnSpcReduction="20000"/>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73" name="ïSľídê">
                <a:extLst>
                  <a:ext uri="{FF2B5EF4-FFF2-40B4-BE49-F238E27FC236}">
                    <a16:creationId xmlns:a16="http://schemas.microsoft.com/office/drawing/2014/main" id="{509DB390-AB15-42E3-9A4A-A6A1C3249342}"/>
                  </a:ext>
                </a:extLst>
              </p:cNvPr>
              <p:cNvGrpSpPr/>
              <p:nvPr/>
            </p:nvGrpSpPr>
            <p:grpSpPr>
              <a:xfrm>
                <a:off x="1446982" y="3218501"/>
                <a:ext cx="1079317" cy="1104045"/>
                <a:chOff x="1981727" y="2582722"/>
                <a:chExt cx="1421698" cy="1421698"/>
              </a:xfrm>
            </p:grpSpPr>
            <p:sp>
              <p:nvSpPr>
                <p:cNvPr id="92" name="iṥľïḑê">
                  <a:extLst>
                    <a:ext uri="{FF2B5EF4-FFF2-40B4-BE49-F238E27FC236}">
                      <a16:creationId xmlns:a16="http://schemas.microsoft.com/office/drawing/2014/main" id="{8E1D58F1-8195-4A31-BB9D-45AC1E4E5C06}"/>
                    </a:ext>
                  </a:extLst>
                </p:cNvPr>
                <p:cNvSpPr/>
                <p:nvPr/>
              </p:nvSpPr>
              <p:spPr>
                <a:xfrm>
                  <a:off x="1981727" y="2582722"/>
                  <a:ext cx="1421698" cy="1421698"/>
                </a:xfrm>
                <a:prstGeom prst="ellipse">
                  <a:avLst/>
                </a:prstGeom>
                <a:noFill/>
                <a:ln>
                  <a:solidFill>
                    <a:srgbClr val="9A0001"/>
                  </a:solidFill>
                </a:ln>
                <a:effectLst>
                  <a:outerShdw blurRad="1168400" dist="571500" dir="5400000" sx="62000" sy="62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3" name="ïŝľïḋê">
                  <a:extLst>
                    <a:ext uri="{FF2B5EF4-FFF2-40B4-BE49-F238E27FC236}">
                      <a16:creationId xmlns:a16="http://schemas.microsoft.com/office/drawing/2014/main" id="{36303D1F-091E-4EA9-85A0-24A69B1C5F20}"/>
                    </a:ext>
                  </a:extLst>
                </p:cNvPr>
                <p:cNvSpPr/>
                <p:nvPr/>
              </p:nvSpPr>
              <p:spPr bwMode="auto">
                <a:xfrm>
                  <a:off x="2440366" y="3047944"/>
                  <a:ext cx="504420" cy="491254"/>
                </a:xfrm>
                <a:custGeom>
                  <a:avLst/>
                  <a:gdLst>
                    <a:gd name="connsiteX0" fmla="*/ 254856 w 607258"/>
                    <a:gd name="connsiteY0" fmla="*/ 462909 h 591409"/>
                    <a:gd name="connsiteX1" fmla="*/ 281230 w 607258"/>
                    <a:gd name="connsiteY1" fmla="*/ 545836 h 591409"/>
                    <a:gd name="connsiteX2" fmla="*/ 284784 w 607258"/>
                    <a:gd name="connsiteY2" fmla="*/ 557043 h 591409"/>
                    <a:gd name="connsiteX3" fmla="*/ 296568 w 607258"/>
                    <a:gd name="connsiteY3" fmla="*/ 523797 h 591409"/>
                    <a:gd name="connsiteX4" fmla="*/ 303676 w 607258"/>
                    <a:gd name="connsiteY4" fmla="*/ 484388 h 591409"/>
                    <a:gd name="connsiteX5" fmla="*/ 303769 w 607258"/>
                    <a:gd name="connsiteY5" fmla="*/ 484388 h 591409"/>
                    <a:gd name="connsiteX6" fmla="*/ 303863 w 607258"/>
                    <a:gd name="connsiteY6" fmla="*/ 484388 h 591409"/>
                    <a:gd name="connsiteX7" fmla="*/ 304050 w 607258"/>
                    <a:gd name="connsiteY7" fmla="*/ 484388 h 591409"/>
                    <a:gd name="connsiteX8" fmla="*/ 304144 w 607258"/>
                    <a:gd name="connsiteY8" fmla="*/ 484388 h 591409"/>
                    <a:gd name="connsiteX9" fmla="*/ 311252 w 607258"/>
                    <a:gd name="connsiteY9" fmla="*/ 523797 h 591409"/>
                    <a:gd name="connsiteX10" fmla="*/ 322942 w 607258"/>
                    <a:gd name="connsiteY10" fmla="*/ 557043 h 591409"/>
                    <a:gd name="connsiteX11" fmla="*/ 326590 w 607258"/>
                    <a:gd name="connsiteY11" fmla="*/ 545836 h 591409"/>
                    <a:gd name="connsiteX12" fmla="*/ 352870 w 607258"/>
                    <a:gd name="connsiteY12" fmla="*/ 462909 h 591409"/>
                    <a:gd name="connsiteX13" fmla="*/ 407395 w 607258"/>
                    <a:gd name="connsiteY13" fmla="*/ 489244 h 591409"/>
                    <a:gd name="connsiteX14" fmla="*/ 423014 w 607258"/>
                    <a:gd name="connsiteY14" fmla="*/ 497556 h 591409"/>
                    <a:gd name="connsiteX15" fmla="*/ 449575 w 607258"/>
                    <a:gd name="connsiteY15" fmla="*/ 483454 h 591409"/>
                    <a:gd name="connsiteX16" fmla="*/ 471647 w 607258"/>
                    <a:gd name="connsiteY16" fmla="*/ 553214 h 591409"/>
                    <a:gd name="connsiteX17" fmla="*/ 474640 w 607258"/>
                    <a:gd name="connsiteY17" fmla="*/ 562646 h 591409"/>
                    <a:gd name="connsiteX18" fmla="*/ 484460 w 607258"/>
                    <a:gd name="connsiteY18" fmla="*/ 534630 h 591409"/>
                    <a:gd name="connsiteX19" fmla="*/ 490446 w 607258"/>
                    <a:gd name="connsiteY19" fmla="*/ 501571 h 591409"/>
                    <a:gd name="connsiteX20" fmla="*/ 490539 w 607258"/>
                    <a:gd name="connsiteY20" fmla="*/ 501571 h 591409"/>
                    <a:gd name="connsiteX21" fmla="*/ 490726 w 607258"/>
                    <a:gd name="connsiteY21" fmla="*/ 501571 h 591409"/>
                    <a:gd name="connsiteX22" fmla="*/ 490820 w 607258"/>
                    <a:gd name="connsiteY22" fmla="*/ 501571 h 591409"/>
                    <a:gd name="connsiteX23" fmla="*/ 490913 w 607258"/>
                    <a:gd name="connsiteY23" fmla="*/ 501571 h 591409"/>
                    <a:gd name="connsiteX24" fmla="*/ 496899 w 607258"/>
                    <a:gd name="connsiteY24" fmla="*/ 534630 h 591409"/>
                    <a:gd name="connsiteX25" fmla="*/ 506813 w 607258"/>
                    <a:gd name="connsiteY25" fmla="*/ 562646 h 591409"/>
                    <a:gd name="connsiteX26" fmla="*/ 509805 w 607258"/>
                    <a:gd name="connsiteY26" fmla="*/ 553214 h 591409"/>
                    <a:gd name="connsiteX27" fmla="*/ 531877 w 607258"/>
                    <a:gd name="connsiteY27" fmla="*/ 483454 h 591409"/>
                    <a:gd name="connsiteX28" fmla="*/ 577611 w 607258"/>
                    <a:gd name="connsiteY28" fmla="*/ 505493 h 591409"/>
                    <a:gd name="connsiteX29" fmla="*/ 607258 w 607258"/>
                    <a:gd name="connsiteY29" fmla="*/ 591409 h 591409"/>
                    <a:gd name="connsiteX30" fmla="*/ 490352 w 607258"/>
                    <a:gd name="connsiteY30" fmla="*/ 591409 h 591409"/>
                    <a:gd name="connsiteX31" fmla="*/ 484366 w 607258"/>
                    <a:gd name="connsiteY31" fmla="*/ 591409 h 591409"/>
                    <a:gd name="connsiteX32" fmla="*/ 442935 w 607258"/>
                    <a:gd name="connsiteY32" fmla="*/ 591409 h 591409"/>
                    <a:gd name="connsiteX33" fmla="*/ 373072 w 607258"/>
                    <a:gd name="connsiteY33" fmla="*/ 591409 h 591409"/>
                    <a:gd name="connsiteX34" fmla="*/ 303769 w 607258"/>
                    <a:gd name="connsiteY34" fmla="*/ 591409 h 591409"/>
                    <a:gd name="connsiteX35" fmla="*/ 296568 w 607258"/>
                    <a:gd name="connsiteY35" fmla="*/ 591409 h 591409"/>
                    <a:gd name="connsiteX36" fmla="*/ 234093 w 607258"/>
                    <a:gd name="connsiteY36" fmla="*/ 591409 h 591409"/>
                    <a:gd name="connsiteX37" fmla="*/ 164230 w 607258"/>
                    <a:gd name="connsiteY37" fmla="*/ 591409 h 591409"/>
                    <a:gd name="connsiteX38" fmla="*/ 117093 w 607258"/>
                    <a:gd name="connsiteY38" fmla="*/ 591409 h 591409"/>
                    <a:gd name="connsiteX39" fmla="*/ 111108 w 607258"/>
                    <a:gd name="connsiteY39" fmla="*/ 591409 h 591409"/>
                    <a:gd name="connsiteX40" fmla="*/ 0 w 607258"/>
                    <a:gd name="connsiteY40" fmla="*/ 591409 h 591409"/>
                    <a:gd name="connsiteX41" fmla="*/ 30208 w 607258"/>
                    <a:gd name="connsiteY41" fmla="*/ 505493 h 591409"/>
                    <a:gd name="connsiteX42" fmla="*/ 75942 w 607258"/>
                    <a:gd name="connsiteY42" fmla="*/ 483454 h 591409"/>
                    <a:gd name="connsiteX43" fmla="*/ 98014 w 607258"/>
                    <a:gd name="connsiteY43" fmla="*/ 553214 h 591409"/>
                    <a:gd name="connsiteX44" fmla="*/ 101007 w 607258"/>
                    <a:gd name="connsiteY44" fmla="*/ 562646 h 591409"/>
                    <a:gd name="connsiteX45" fmla="*/ 110827 w 607258"/>
                    <a:gd name="connsiteY45" fmla="*/ 534630 h 591409"/>
                    <a:gd name="connsiteX46" fmla="*/ 116813 w 607258"/>
                    <a:gd name="connsiteY46" fmla="*/ 501571 h 591409"/>
                    <a:gd name="connsiteX47" fmla="*/ 117000 w 607258"/>
                    <a:gd name="connsiteY47" fmla="*/ 501571 h 591409"/>
                    <a:gd name="connsiteX48" fmla="*/ 117093 w 607258"/>
                    <a:gd name="connsiteY48" fmla="*/ 501571 h 591409"/>
                    <a:gd name="connsiteX49" fmla="*/ 117187 w 607258"/>
                    <a:gd name="connsiteY49" fmla="*/ 501571 h 591409"/>
                    <a:gd name="connsiteX50" fmla="*/ 117374 w 607258"/>
                    <a:gd name="connsiteY50" fmla="*/ 501571 h 591409"/>
                    <a:gd name="connsiteX51" fmla="*/ 123360 w 607258"/>
                    <a:gd name="connsiteY51" fmla="*/ 534630 h 591409"/>
                    <a:gd name="connsiteX52" fmla="*/ 133180 w 607258"/>
                    <a:gd name="connsiteY52" fmla="*/ 562646 h 591409"/>
                    <a:gd name="connsiteX53" fmla="*/ 136172 w 607258"/>
                    <a:gd name="connsiteY53" fmla="*/ 553214 h 591409"/>
                    <a:gd name="connsiteX54" fmla="*/ 158244 w 607258"/>
                    <a:gd name="connsiteY54" fmla="*/ 483454 h 591409"/>
                    <a:gd name="connsiteX55" fmla="*/ 184806 w 607258"/>
                    <a:gd name="connsiteY55" fmla="*/ 497556 h 591409"/>
                    <a:gd name="connsiteX56" fmla="*/ 200424 w 607258"/>
                    <a:gd name="connsiteY56" fmla="*/ 489244 h 591409"/>
                    <a:gd name="connsiteX57" fmla="*/ 254856 w 607258"/>
                    <a:gd name="connsiteY57" fmla="*/ 462909 h 591409"/>
                    <a:gd name="connsiteX58" fmla="*/ 486780 w 607258"/>
                    <a:gd name="connsiteY58" fmla="*/ 322405 h 591409"/>
                    <a:gd name="connsiteX59" fmla="*/ 516615 w 607258"/>
                    <a:gd name="connsiteY59" fmla="*/ 328662 h 591409"/>
                    <a:gd name="connsiteX60" fmla="*/ 531112 w 607258"/>
                    <a:gd name="connsiteY60" fmla="*/ 342111 h 591409"/>
                    <a:gd name="connsiteX61" fmla="*/ 547012 w 607258"/>
                    <a:gd name="connsiteY61" fmla="*/ 392546 h 591409"/>
                    <a:gd name="connsiteX62" fmla="*/ 544954 w 607258"/>
                    <a:gd name="connsiteY62" fmla="*/ 400297 h 591409"/>
                    <a:gd name="connsiteX63" fmla="*/ 550004 w 607258"/>
                    <a:gd name="connsiteY63" fmla="*/ 421405 h 591409"/>
                    <a:gd name="connsiteX64" fmla="*/ 539810 w 607258"/>
                    <a:gd name="connsiteY64" fmla="*/ 439244 h 591409"/>
                    <a:gd name="connsiteX65" fmla="*/ 503802 w 607258"/>
                    <a:gd name="connsiteY65" fmla="*/ 483700 h 591409"/>
                    <a:gd name="connsiteX66" fmla="*/ 477334 w 607258"/>
                    <a:gd name="connsiteY66" fmla="*/ 483700 h 591409"/>
                    <a:gd name="connsiteX67" fmla="*/ 441419 w 607258"/>
                    <a:gd name="connsiteY67" fmla="*/ 439244 h 591409"/>
                    <a:gd name="connsiteX68" fmla="*/ 431225 w 607258"/>
                    <a:gd name="connsiteY68" fmla="*/ 421405 h 591409"/>
                    <a:gd name="connsiteX69" fmla="*/ 436275 w 607258"/>
                    <a:gd name="connsiteY69" fmla="*/ 400297 h 591409"/>
                    <a:gd name="connsiteX70" fmla="*/ 434217 w 607258"/>
                    <a:gd name="connsiteY70" fmla="*/ 392546 h 591409"/>
                    <a:gd name="connsiteX71" fmla="*/ 434030 w 607258"/>
                    <a:gd name="connsiteY71" fmla="*/ 367795 h 591409"/>
                    <a:gd name="connsiteX72" fmla="*/ 448527 w 607258"/>
                    <a:gd name="connsiteY72" fmla="*/ 342392 h 591409"/>
                    <a:gd name="connsiteX73" fmla="*/ 461995 w 607258"/>
                    <a:gd name="connsiteY73" fmla="*/ 331277 h 591409"/>
                    <a:gd name="connsiteX74" fmla="*/ 475089 w 607258"/>
                    <a:gd name="connsiteY74" fmla="*/ 324553 h 591409"/>
                    <a:gd name="connsiteX75" fmla="*/ 486780 w 607258"/>
                    <a:gd name="connsiteY75" fmla="*/ 322405 h 591409"/>
                    <a:gd name="connsiteX76" fmla="*/ 113711 w 607258"/>
                    <a:gd name="connsiteY76" fmla="*/ 322405 h 591409"/>
                    <a:gd name="connsiteX77" fmla="*/ 143552 w 607258"/>
                    <a:gd name="connsiteY77" fmla="*/ 328662 h 591409"/>
                    <a:gd name="connsiteX78" fmla="*/ 157958 w 607258"/>
                    <a:gd name="connsiteY78" fmla="*/ 342111 h 591409"/>
                    <a:gd name="connsiteX79" fmla="*/ 173954 w 607258"/>
                    <a:gd name="connsiteY79" fmla="*/ 392546 h 591409"/>
                    <a:gd name="connsiteX80" fmla="*/ 171802 w 607258"/>
                    <a:gd name="connsiteY80" fmla="*/ 400297 h 591409"/>
                    <a:gd name="connsiteX81" fmla="*/ 176947 w 607258"/>
                    <a:gd name="connsiteY81" fmla="*/ 421405 h 591409"/>
                    <a:gd name="connsiteX82" fmla="*/ 166751 w 607258"/>
                    <a:gd name="connsiteY82" fmla="*/ 439244 h 591409"/>
                    <a:gd name="connsiteX83" fmla="*/ 130643 w 607258"/>
                    <a:gd name="connsiteY83" fmla="*/ 483700 h 591409"/>
                    <a:gd name="connsiteX84" fmla="*/ 104264 w 607258"/>
                    <a:gd name="connsiteY84" fmla="*/ 483700 h 591409"/>
                    <a:gd name="connsiteX85" fmla="*/ 68343 w 607258"/>
                    <a:gd name="connsiteY85" fmla="*/ 439244 h 591409"/>
                    <a:gd name="connsiteX86" fmla="*/ 58053 w 607258"/>
                    <a:gd name="connsiteY86" fmla="*/ 421592 h 591409"/>
                    <a:gd name="connsiteX87" fmla="*/ 63198 w 607258"/>
                    <a:gd name="connsiteY87" fmla="*/ 400391 h 591409"/>
                    <a:gd name="connsiteX88" fmla="*/ 61046 w 607258"/>
                    <a:gd name="connsiteY88" fmla="*/ 392639 h 591409"/>
                    <a:gd name="connsiteX89" fmla="*/ 60953 w 607258"/>
                    <a:gd name="connsiteY89" fmla="*/ 367889 h 591409"/>
                    <a:gd name="connsiteX90" fmla="*/ 75452 w 607258"/>
                    <a:gd name="connsiteY90" fmla="*/ 342485 h 591409"/>
                    <a:gd name="connsiteX91" fmla="*/ 88922 w 607258"/>
                    <a:gd name="connsiteY91" fmla="*/ 331371 h 591409"/>
                    <a:gd name="connsiteX92" fmla="*/ 101831 w 607258"/>
                    <a:gd name="connsiteY92" fmla="*/ 324646 h 591409"/>
                    <a:gd name="connsiteX93" fmla="*/ 113711 w 607258"/>
                    <a:gd name="connsiteY93" fmla="*/ 322405 h 591409"/>
                    <a:gd name="connsiteX94" fmla="*/ 299632 w 607258"/>
                    <a:gd name="connsiteY94" fmla="*/ 270867 h 591409"/>
                    <a:gd name="connsiteX95" fmla="*/ 335085 w 607258"/>
                    <a:gd name="connsiteY95" fmla="*/ 278338 h 591409"/>
                    <a:gd name="connsiteX96" fmla="*/ 352298 w 607258"/>
                    <a:gd name="connsiteY96" fmla="*/ 294401 h 591409"/>
                    <a:gd name="connsiteX97" fmla="*/ 371194 w 607258"/>
                    <a:gd name="connsiteY97" fmla="*/ 354447 h 591409"/>
                    <a:gd name="connsiteX98" fmla="*/ 368761 w 607258"/>
                    <a:gd name="connsiteY98" fmla="*/ 363693 h 591409"/>
                    <a:gd name="connsiteX99" fmla="*/ 374842 w 607258"/>
                    <a:gd name="connsiteY99" fmla="*/ 388813 h 591409"/>
                    <a:gd name="connsiteX100" fmla="*/ 362588 w 607258"/>
                    <a:gd name="connsiteY100" fmla="*/ 410105 h 591409"/>
                    <a:gd name="connsiteX101" fmla="*/ 319744 w 607258"/>
                    <a:gd name="connsiteY101" fmla="*/ 463055 h 591409"/>
                    <a:gd name="connsiteX102" fmla="*/ 288313 w 607258"/>
                    <a:gd name="connsiteY102" fmla="*/ 463148 h 591409"/>
                    <a:gd name="connsiteX103" fmla="*/ 245469 w 607258"/>
                    <a:gd name="connsiteY103" fmla="*/ 410199 h 591409"/>
                    <a:gd name="connsiteX104" fmla="*/ 233308 w 607258"/>
                    <a:gd name="connsiteY104" fmla="*/ 388907 h 591409"/>
                    <a:gd name="connsiteX105" fmla="*/ 239482 w 607258"/>
                    <a:gd name="connsiteY105" fmla="*/ 363786 h 591409"/>
                    <a:gd name="connsiteX106" fmla="*/ 237050 w 607258"/>
                    <a:gd name="connsiteY106" fmla="*/ 354541 h 591409"/>
                    <a:gd name="connsiteX107" fmla="*/ 236863 w 607258"/>
                    <a:gd name="connsiteY107" fmla="*/ 325031 h 591409"/>
                    <a:gd name="connsiteX108" fmla="*/ 254075 w 607258"/>
                    <a:gd name="connsiteY108" fmla="*/ 294774 h 591409"/>
                    <a:gd name="connsiteX109" fmla="*/ 270071 w 607258"/>
                    <a:gd name="connsiteY109" fmla="*/ 281607 h 591409"/>
                    <a:gd name="connsiteX110" fmla="*/ 285506 w 607258"/>
                    <a:gd name="connsiteY110" fmla="*/ 273669 h 591409"/>
                    <a:gd name="connsiteX111" fmla="*/ 299632 w 607258"/>
                    <a:gd name="connsiteY111" fmla="*/ 270867 h 591409"/>
                    <a:gd name="connsiteX112" fmla="*/ 246074 w 607258"/>
                    <a:gd name="connsiteY112" fmla="*/ 135486 h 591409"/>
                    <a:gd name="connsiteX113" fmla="*/ 242708 w 607258"/>
                    <a:gd name="connsiteY113" fmla="*/ 171715 h 591409"/>
                    <a:gd name="connsiteX114" fmla="*/ 246168 w 607258"/>
                    <a:gd name="connsiteY114" fmla="*/ 207944 h 591409"/>
                    <a:gd name="connsiteX115" fmla="*/ 291334 w 607258"/>
                    <a:gd name="connsiteY115" fmla="*/ 207944 h 591409"/>
                    <a:gd name="connsiteX116" fmla="*/ 291334 w 607258"/>
                    <a:gd name="connsiteY116" fmla="*/ 135486 h 591409"/>
                    <a:gd name="connsiteX117" fmla="*/ 388399 w 607258"/>
                    <a:gd name="connsiteY117" fmla="*/ 135299 h 591409"/>
                    <a:gd name="connsiteX118" fmla="*/ 391391 w 607258"/>
                    <a:gd name="connsiteY118" fmla="*/ 171528 h 591409"/>
                    <a:gd name="connsiteX119" fmla="*/ 388399 w 607258"/>
                    <a:gd name="connsiteY119" fmla="*/ 207757 h 591409"/>
                    <a:gd name="connsiteX120" fmla="*/ 426926 w 607258"/>
                    <a:gd name="connsiteY120" fmla="*/ 207757 h 591409"/>
                    <a:gd name="connsiteX121" fmla="*/ 432162 w 607258"/>
                    <a:gd name="connsiteY121" fmla="*/ 171528 h 591409"/>
                    <a:gd name="connsiteX122" fmla="*/ 426926 w 607258"/>
                    <a:gd name="connsiteY122" fmla="*/ 135299 h 591409"/>
                    <a:gd name="connsiteX123" fmla="*/ 316956 w 607258"/>
                    <a:gd name="connsiteY123" fmla="*/ 135299 h 591409"/>
                    <a:gd name="connsiteX124" fmla="*/ 316956 w 607258"/>
                    <a:gd name="connsiteY124" fmla="*/ 207757 h 591409"/>
                    <a:gd name="connsiteX125" fmla="*/ 362216 w 607258"/>
                    <a:gd name="connsiteY125" fmla="*/ 207757 h 591409"/>
                    <a:gd name="connsiteX126" fmla="*/ 365582 w 607258"/>
                    <a:gd name="connsiteY126" fmla="*/ 171528 h 591409"/>
                    <a:gd name="connsiteX127" fmla="*/ 362122 w 607258"/>
                    <a:gd name="connsiteY127" fmla="*/ 135299 h 591409"/>
                    <a:gd name="connsiteX128" fmla="*/ 181177 w 607258"/>
                    <a:gd name="connsiteY128" fmla="*/ 135299 h 591409"/>
                    <a:gd name="connsiteX129" fmla="*/ 175940 w 607258"/>
                    <a:gd name="connsiteY129" fmla="*/ 171528 h 591409"/>
                    <a:gd name="connsiteX130" fmla="*/ 181177 w 607258"/>
                    <a:gd name="connsiteY130" fmla="*/ 207757 h 591409"/>
                    <a:gd name="connsiteX131" fmla="*/ 219704 w 607258"/>
                    <a:gd name="connsiteY131" fmla="*/ 207757 h 591409"/>
                    <a:gd name="connsiteX132" fmla="*/ 216712 w 607258"/>
                    <a:gd name="connsiteY132" fmla="*/ 171528 h 591409"/>
                    <a:gd name="connsiteX133" fmla="*/ 219704 w 607258"/>
                    <a:gd name="connsiteY133" fmla="*/ 135299 h 591409"/>
                    <a:gd name="connsiteX134" fmla="*/ 253368 w 607258"/>
                    <a:gd name="connsiteY134" fmla="*/ 54157 h 591409"/>
                    <a:gd name="connsiteX135" fmla="*/ 192024 w 607258"/>
                    <a:gd name="connsiteY135" fmla="*/ 109715 h 591409"/>
                    <a:gd name="connsiteX136" fmla="*/ 225876 w 607258"/>
                    <a:gd name="connsiteY136" fmla="*/ 109715 h 591409"/>
                    <a:gd name="connsiteX137" fmla="*/ 253368 w 607258"/>
                    <a:gd name="connsiteY137" fmla="*/ 54157 h 591409"/>
                    <a:gd name="connsiteX138" fmla="*/ 354922 w 607258"/>
                    <a:gd name="connsiteY138" fmla="*/ 54064 h 591409"/>
                    <a:gd name="connsiteX139" fmla="*/ 382414 w 607258"/>
                    <a:gd name="connsiteY139" fmla="*/ 109528 h 591409"/>
                    <a:gd name="connsiteX140" fmla="*/ 416266 w 607258"/>
                    <a:gd name="connsiteY140" fmla="*/ 109528 h 591409"/>
                    <a:gd name="connsiteX141" fmla="*/ 354922 w 607258"/>
                    <a:gd name="connsiteY141" fmla="*/ 54064 h 591409"/>
                    <a:gd name="connsiteX142" fmla="*/ 316956 w 607258"/>
                    <a:gd name="connsiteY142" fmla="*/ 49301 h 591409"/>
                    <a:gd name="connsiteX143" fmla="*/ 316956 w 607258"/>
                    <a:gd name="connsiteY143" fmla="*/ 109715 h 591409"/>
                    <a:gd name="connsiteX144" fmla="*/ 355109 w 607258"/>
                    <a:gd name="connsiteY144" fmla="*/ 109715 h 591409"/>
                    <a:gd name="connsiteX145" fmla="*/ 316956 w 607258"/>
                    <a:gd name="connsiteY145" fmla="*/ 49301 h 591409"/>
                    <a:gd name="connsiteX146" fmla="*/ 291334 w 607258"/>
                    <a:gd name="connsiteY146" fmla="*/ 49021 h 591409"/>
                    <a:gd name="connsiteX147" fmla="*/ 252994 w 607258"/>
                    <a:gd name="connsiteY147" fmla="*/ 109528 h 591409"/>
                    <a:gd name="connsiteX148" fmla="*/ 291334 w 607258"/>
                    <a:gd name="connsiteY148" fmla="*/ 109528 h 591409"/>
                    <a:gd name="connsiteX149" fmla="*/ 304145 w 607258"/>
                    <a:gd name="connsiteY149" fmla="*/ 0 h 591409"/>
                    <a:gd name="connsiteX150" fmla="*/ 476113 w 607258"/>
                    <a:gd name="connsiteY150" fmla="*/ 171715 h 591409"/>
                    <a:gd name="connsiteX151" fmla="*/ 396628 w 607258"/>
                    <a:gd name="connsiteY151" fmla="*/ 316258 h 591409"/>
                    <a:gd name="connsiteX152" fmla="*/ 384565 w 607258"/>
                    <a:gd name="connsiteY152" fmla="*/ 287219 h 591409"/>
                    <a:gd name="connsiteX153" fmla="*/ 374933 w 607258"/>
                    <a:gd name="connsiteY153" fmla="*/ 277975 h 591409"/>
                    <a:gd name="connsiteX154" fmla="*/ 416078 w 607258"/>
                    <a:gd name="connsiteY154" fmla="*/ 233529 h 591409"/>
                    <a:gd name="connsiteX155" fmla="*/ 382321 w 607258"/>
                    <a:gd name="connsiteY155" fmla="*/ 233529 h 591409"/>
                    <a:gd name="connsiteX156" fmla="*/ 365956 w 607258"/>
                    <a:gd name="connsiteY156" fmla="*/ 271625 h 591409"/>
                    <a:gd name="connsiteX157" fmla="*/ 347441 w 607258"/>
                    <a:gd name="connsiteY157" fmla="*/ 257059 h 591409"/>
                    <a:gd name="connsiteX158" fmla="*/ 345290 w 607258"/>
                    <a:gd name="connsiteY158" fmla="*/ 255938 h 591409"/>
                    <a:gd name="connsiteX159" fmla="*/ 355296 w 607258"/>
                    <a:gd name="connsiteY159" fmla="*/ 233715 h 591409"/>
                    <a:gd name="connsiteX160" fmla="*/ 316956 w 607258"/>
                    <a:gd name="connsiteY160" fmla="*/ 233715 h 591409"/>
                    <a:gd name="connsiteX161" fmla="*/ 316956 w 607258"/>
                    <a:gd name="connsiteY161" fmla="*/ 246881 h 591409"/>
                    <a:gd name="connsiteX162" fmla="*/ 305735 w 607258"/>
                    <a:gd name="connsiteY162" fmla="*/ 246134 h 591409"/>
                    <a:gd name="connsiteX163" fmla="*/ 298067 w 607258"/>
                    <a:gd name="connsiteY163" fmla="*/ 246508 h 591409"/>
                    <a:gd name="connsiteX164" fmla="*/ 291334 w 607258"/>
                    <a:gd name="connsiteY164" fmla="*/ 247161 h 591409"/>
                    <a:gd name="connsiteX165" fmla="*/ 291334 w 607258"/>
                    <a:gd name="connsiteY165" fmla="*/ 233529 h 591409"/>
                    <a:gd name="connsiteX166" fmla="*/ 253181 w 607258"/>
                    <a:gd name="connsiteY166" fmla="*/ 233529 h 591409"/>
                    <a:gd name="connsiteX167" fmla="*/ 263654 w 607258"/>
                    <a:gd name="connsiteY167" fmla="*/ 256592 h 591409"/>
                    <a:gd name="connsiteX168" fmla="*/ 256548 w 607258"/>
                    <a:gd name="connsiteY168" fmla="*/ 261074 h 591409"/>
                    <a:gd name="connsiteX169" fmla="*/ 242427 w 607258"/>
                    <a:gd name="connsiteY169" fmla="*/ 271812 h 591409"/>
                    <a:gd name="connsiteX170" fmla="*/ 225969 w 607258"/>
                    <a:gd name="connsiteY170" fmla="*/ 233529 h 591409"/>
                    <a:gd name="connsiteX171" fmla="*/ 192212 w 607258"/>
                    <a:gd name="connsiteY171" fmla="*/ 233529 h 591409"/>
                    <a:gd name="connsiteX172" fmla="*/ 234946 w 607258"/>
                    <a:gd name="connsiteY172" fmla="*/ 279095 h 591409"/>
                    <a:gd name="connsiteX173" fmla="*/ 213345 w 607258"/>
                    <a:gd name="connsiteY173" fmla="*/ 317192 h 591409"/>
                    <a:gd name="connsiteX174" fmla="*/ 132177 w 607258"/>
                    <a:gd name="connsiteY174" fmla="*/ 171715 h 591409"/>
                    <a:gd name="connsiteX175" fmla="*/ 304145 w 607258"/>
                    <a:gd name="connsiteY175" fmla="*/ 0 h 5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607258" h="591409">
                      <a:moveTo>
                        <a:pt x="254856" y="462909"/>
                      </a:moveTo>
                      <a:lnTo>
                        <a:pt x="281230" y="545836"/>
                      </a:lnTo>
                      <a:lnTo>
                        <a:pt x="284784" y="557043"/>
                      </a:lnTo>
                      <a:lnTo>
                        <a:pt x="296568" y="523797"/>
                      </a:lnTo>
                      <a:cubicBezTo>
                        <a:pt x="269446" y="486256"/>
                        <a:pt x="298626" y="484388"/>
                        <a:pt x="303676" y="484388"/>
                      </a:cubicBezTo>
                      <a:lnTo>
                        <a:pt x="303769" y="484388"/>
                      </a:lnTo>
                      <a:lnTo>
                        <a:pt x="303863" y="484388"/>
                      </a:lnTo>
                      <a:lnTo>
                        <a:pt x="304050" y="484388"/>
                      </a:lnTo>
                      <a:lnTo>
                        <a:pt x="304144" y="484388"/>
                      </a:lnTo>
                      <a:cubicBezTo>
                        <a:pt x="309287" y="484388"/>
                        <a:pt x="338280" y="486256"/>
                        <a:pt x="311252" y="523797"/>
                      </a:cubicBezTo>
                      <a:lnTo>
                        <a:pt x="322942" y="557043"/>
                      </a:lnTo>
                      <a:lnTo>
                        <a:pt x="326590" y="545836"/>
                      </a:lnTo>
                      <a:lnTo>
                        <a:pt x="352870" y="462909"/>
                      </a:lnTo>
                      <a:cubicBezTo>
                        <a:pt x="352870" y="462909"/>
                        <a:pt x="373352" y="476263"/>
                        <a:pt x="407395" y="489244"/>
                      </a:cubicBezTo>
                      <a:cubicBezTo>
                        <a:pt x="413662" y="491579"/>
                        <a:pt x="418712" y="494287"/>
                        <a:pt x="423014" y="497556"/>
                      </a:cubicBezTo>
                      <a:cubicBezTo>
                        <a:pt x="439942" y="489711"/>
                        <a:pt x="449575" y="483454"/>
                        <a:pt x="449575" y="483454"/>
                      </a:cubicBezTo>
                      <a:lnTo>
                        <a:pt x="471647" y="553214"/>
                      </a:lnTo>
                      <a:lnTo>
                        <a:pt x="474640" y="562646"/>
                      </a:lnTo>
                      <a:lnTo>
                        <a:pt x="484460" y="534630"/>
                      </a:lnTo>
                      <a:cubicBezTo>
                        <a:pt x="461733" y="503065"/>
                        <a:pt x="486237" y="501571"/>
                        <a:pt x="490446" y="501571"/>
                      </a:cubicBezTo>
                      <a:lnTo>
                        <a:pt x="490539" y="501571"/>
                      </a:lnTo>
                      <a:lnTo>
                        <a:pt x="490726" y="501571"/>
                      </a:lnTo>
                      <a:lnTo>
                        <a:pt x="490820" y="501571"/>
                      </a:lnTo>
                      <a:lnTo>
                        <a:pt x="490913" y="501571"/>
                      </a:lnTo>
                      <a:cubicBezTo>
                        <a:pt x="495215" y="501571"/>
                        <a:pt x="519625" y="503065"/>
                        <a:pt x="496899" y="534630"/>
                      </a:cubicBezTo>
                      <a:lnTo>
                        <a:pt x="506813" y="562646"/>
                      </a:lnTo>
                      <a:lnTo>
                        <a:pt x="509805" y="553214"/>
                      </a:lnTo>
                      <a:lnTo>
                        <a:pt x="531877" y="483454"/>
                      </a:lnTo>
                      <a:cubicBezTo>
                        <a:pt x="531877" y="483454"/>
                        <a:pt x="548899" y="494567"/>
                        <a:pt x="577611" y="505493"/>
                      </a:cubicBezTo>
                      <a:cubicBezTo>
                        <a:pt x="609129" y="516980"/>
                        <a:pt x="607165" y="542848"/>
                        <a:pt x="607258" y="591409"/>
                      </a:cubicBezTo>
                      <a:lnTo>
                        <a:pt x="490352" y="591409"/>
                      </a:lnTo>
                      <a:lnTo>
                        <a:pt x="484366" y="591409"/>
                      </a:lnTo>
                      <a:lnTo>
                        <a:pt x="442935" y="591409"/>
                      </a:lnTo>
                      <a:lnTo>
                        <a:pt x="373072" y="591409"/>
                      </a:lnTo>
                      <a:lnTo>
                        <a:pt x="303769" y="591409"/>
                      </a:lnTo>
                      <a:lnTo>
                        <a:pt x="296568" y="591409"/>
                      </a:lnTo>
                      <a:lnTo>
                        <a:pt x="234093" y="591409"/>
                      </a:lnTo>
                      <a:lnTo>
                        <a:pt x="164230" y="591409"/>
                      </a:lnTo>
                      <a:lnTo>
                        <a:pt x="117093" y="591409"/>
                      </a:lnTo>
                      <a:lnTo>
                        <a:pt x="111108" y="591409"/>
                      </a:lnTo>
                      <a:lnTo>
                        <a:pt x="0" y="591409"/>
                      </a:lnTo>
                      <a:cubicBezTo>
                        <a:pt x="655" y="542848"/>
                        <a:pt x="-1403" y="516980"/>
                        <a:pt x="30208" y="505493"/>
                      </a:cubicBezTo>
                      <a:cubicBezTo>
                        <a:pt x="58734" y="494661"/>
                        <a:pt x="75942" y="483454"/>
                        <a:pt x="75942" y="483454"/>
                      </a:cubicBezTo>
                      <a:lnTo>
                        <a:pt x="98014" y="553214"/>
                      </a:lnTo>
                      <a:lnTo>
                        <a:pt x="101007" y="562646"/>
                      </a:lnTo>
                      <a:lnTo>
                        <a:pt x="110827" y="534630"/>
                      </a:lnTo>
                      <a:cubicBezTo>
                        <a:pt x="88194" y="503065"/>
                        <a:pt x="112604" y="501571"/>
                        <a:pt x="116813" y="501571"/>
                      </a:cubicBezTo>
                      <a:lnTo>
                        <a:pt x="117000" y="501571"/>
                      </a:lnTo>
                      <a:lnTo>
                        <a:pt x="117093" y="501571"/>
                      </a:lnTo>
                      <a:lnTo>
                        <a:pt x="117187" y="501571"/>
                      </a:lnTo>
                      <a:lnTo>
                        <a:pt x="117374" y="501571"/>
                      </a:lnTo>
                      <a:cubicBezTo>
                        <a:pt x="121583" y="501571"/>
                        <a:pt x="145993" y="503065"/>
                        <a:pt x="123360" y="534630"/>
                      </a:cubicBezTo>
                      <a:lnTo>
                        <a:pt x="133180" y="562646"/>
                      </a:lnTo>
                      <a:lnTo>
                        <a:pt x="136172" y="553214"/>
                      </a:lnTo>
                      <a:lnTo>
                        <a:pt x="158244" y="483454"/>
                      </a:lnTo>
                      <a:cubicBezTo>
                        <a:pt x="158244" y="483454"/>
                        <a:pt x="167877" y="489804"/>
                        <a:pt x="184806" y="497556"/>
                      </a:cubicBezTo>
                      <a:cubicBezTo>
                        <a:pt x="189014" y="494194"/>
                        <a:pt x="194158" y="491485"/>
                        <a:pt x="200424" y="489244"/>
                      </a:cubicBezTo>
                      <a:cubicBezTo>
                        <a:pt x="234467" y="476263"/>
                        <a:pt x="254856" y="462909"/>
                        <a:pt x="254856" y="462909"/>
                      </a:cubicBezTo>
                      <a:close/>
                      <a:moveTo>
                        <a:pt x="486780" y="322405"/>
                      </a:moveTo>
                      <a:cubicBezTo>
                        <a:pt x="499780" y="321284"/>
                        <a:pt x="509601" y="324553"/>
                        <a:pt x="516615" y="328662"/>
                      </a:cubicBezTo>
                      <a:cubicBezTo>
                        <a:pt x="527090" y="334546"/>
                        <a:pt x="531112" y="342111"/>
                        <a:pt x="531112" y="342111"/>
                      </a:cubicBezTo>
                      <a:cubicBezTo>
                        <a:pt x="531112" y="342111"/>
                        <a:pt x="555148" y="343699"/>
                        <a:pt x="547012" y="392546"/>
                      </a:cubicBezTo>
                      <a:cubicBezTo>
                        <a:pt x="546544" y="395067"/>
                        <a:pt x="545796" y="397682"/>
                        <a:pt x="544954" y="400297"/>
                      </a:cubicBezTo>
                      <a:cubicBezTo>
                        <a:pt x="549630" y="399737"/>
                        <a:pt x="555429" y="402632"/>
                        <a:pt x="550004" y="421405"/>
                      </a:cubicBezTo>
                      <a:cubicBezTo>
                        <a:pt x="546170" y="435134"/>
                        <a:pt x="542522" y="438964"/>
                        <a:pt x="539810" y="439244"/>
                      </a:cubicBezTo>
                      <a:cubicBezTo>
                        <a:pt x="537285" y="455588"/>
                        <a:pt x="524191" y="476322"/>
                        <a:pt x="503802" y="483700"/>
                      </a:cubicBezTo>
                      <a:cubicBezTo>
                        <a:pt x="495197" y="486689"/>
                        <a:pt x="485845" y="486689"/>
                        <a:pt x="477334" y="483700"/>
                      </a:cubicBezTo>
                      <a:cubicBezTo>
                        <a:pt x="456664" y="476509"/>
                        <a:pt x="443944" y="455681"/>
                        <a:pt x="441419" y="439244"/>
                      </a:cubicBezTo>
                      <a:cubicBezTo>
                        <a:pt x="438707" y="439150"/>
                        <a:pt x="435059" y="435228"/>
                        <a:pt x="431225" y="421405"/>
                      </a:cubicBezTo>
                      <a:cubicBezTo>
                        <a:pt x="425800" y="402632"/>
                        <a:pt x="431412" y="399737"/>
                        <a:pt x="436275" y="400297"/>
                      </a:cubicBezTo>
                      <a:cubicBezTo>
                        <a:pt x="435340" y="397682"/>
                        <a:pt x="434685" y="395161"/>
                        <a:pt x="434217" y="392546"/>
                      </a:cubicBezTo>
                      <a:cubicBezTo>
                        <a:pt x="432440" y="383860"/>
                        <a:pt x="431973" y="375641"/>
                        <a:pt x="434030" y="367795"/>
                      </a:cubicBezTo>
                      <a:cubicBezTo>
                        <a:pt x="436462" y="357335"/>
                        <a:pt x="442167" y="348836"/>
                        <a:pt x="448527" y="342392"/>
                      </a:cubicBezTo>
                      <a:cubicBezTo>
                        <a:pt x="452642" y="338095"/>
                        <a:pt x="457132" y="334360"/>
                        <a:pt x="461995" y="331277"/>
                      </a:cubicBezTo>
                      <a:cubicBezTo>
                        <a:pt x="466017" y="328569"/>
                        <a:pt x="470319" y="326141"/>
                        <a:pt x="475089" y="324553"/>
                      </a:cubicBezTo>
                      <a:cubicBezTo>
                        <a:pt x="478830" y="323152"/>
                        <a:pt x="482852" y="322405"/>
                        <a:pt x="486780" y="322405"/>
                      </a:cubicBezTo>
                      <a:close/>
                      <a:moveTo>
                        <a:pt x="113711" y="322405"/>
                      </a:moveTo>
                      <a:cubicBezTo>
                        <a:pt x="126714" y="321284"/>
                        <a:pt x="136536" y="324553"/>
                        <a:pt x="143552" y="328662"/>
                      </a:cubicBezTo>
                      <a:cubicBezTo>
                        <a:pt x="154029" y="334546"/>
                        <a:pt x="157958" y="342111"/>
                        <a:pt x="157958" y="342111"/>
                      </a:cubicBezTo>
                      <a:cubicBezTo>
                        <a:pt x="157958" y="342111"/>
                        <a:pt x="182092" y="343699"/>
                        <a:pt x="173954" y="392546"/>
                      </a:cubicBezTo>
                      <a:cubicBezTo>
                        <a:pt x="173486" y="395067"/>
                        <a:pt x="172738" y="397682"/>
                        <a:pt x="171802" y="400297"/>
                      </a:cubicBezTo>
                      <a:cubicBezTo>
                        <a:pt x="176573" y="399737"/>
                        <a:pt x="182279" y="402632"/>
                        <a:pt x="176947" y="421405"/>
                      </a:cubicBezTo>
                      <a:cubicBezTo>
                        <a:pt x="173112" y="435134"/>
                        <a:pt x="169464" y="438964"/>
                        <a:pt x="166751" y="439244"/>
                      </a:cubicBezTo>
                      <a:cubicBezTo>
                        <a:pt x="164225" y="455588"/>
                        <a:pt x="151129" y="476322"/>
                        <a:pt x="130643" y="483700"/>
                      </a:cubicBezTo>
                      <a:cubicBezTo>
                        <a:pt x="122037" y="486689"/>
                        <a:pt x="112682" y="486689"/>
                        <a:pt x="104264" y="483700"/>
                      </a:cubicBezTo>
                      <a:cubicBezTo>
                        <a:pt x="83497" y="476509"/>
                        <a:pt x="70775" y="455681"/>
                        <a:pt x="68343" y="439244"/>
                      </a:cubicBezTo>
                      <a:cubicBezTo>
                        <a:pt x="65536" y="438964"/>
                        <a:pt x="61982" y="435134"/>
                        <a:pt x="58053" y="421592"/>
                      </a:cubicBezTo>
                      <a:cubicBezTo>
                        <a:pt x="52721" y="402726"/>
                        <a:pt x="58427" y="399924"/>
                        <a:pt x="63198" y="400391"/>
                      </a:cubicBezTo>
                      <a:cubicBezTo>
                        <a:pt x="62169" y="397776"/>
                        <a:pt x="61608" y="395254"/>
                        <a:pt x="61046" y="392639"/>
                      </a:cubicBezTo>
                      <a:cubicBezTo>
                        <a:pt x="59363" y="383953"/>
                        <a:pt x="58801" y="375734"/>
                        <a:pt x="60953" y="367889"/>
                      </a:cubicBezTo>
                      <a:cubicBezTo>
                        <a:pt x="63291" y="357428"/>
                        <a:pt x="69091" y="348929"/>
                        <a:pt x="75452" y="342485"/>
                      </a:cubicBezTo>
                      <a:cubicBezTo>
                        <a:pt x="79568" y="338282"/>
                        <a:pt x="84058" y="334546"/>
                        <a:pt x="88922" y="331371"/>
                      </a:cubicBezTo>
                      <a:cubicBezTo>
                        <a:pt x="92758" y="328662"/>
                        <a:pt x="97154" y="326327"/>
                        <a:pt x="101831" y="324646"/>
                      </a:cubicBezTo>
                      <a:cubicBezTo>
                        <a:pt x="105573" y="323432"/>
                        <a:pt x="109502" y="322685"/>
                        <a:pt x="113711" y="322405"/>
                      </a:cubicBezTo>
                      <a:close/>
                      <a:moveTo>
                        <a:pt x="299632" y="270867"/>
                      </a:moveTo>
                      <a:cubicBezTo>
                        <a:pt x="314973" y="269560"/>
                        <a:pt x="326666" y="273389"/>
                        <a:pt x="335085" y="278338"/>
                      </a:cubicBezTo>
                      <a:cubicBezTo>
                        <a:pt x="347527" y="285342"/>
                        <a:pt x="352298" y="294401"/>
                        <a:pt x="352298" y="294401"/>
                      </a:cubicBezTo>
                      <a:cubicBezTo>
                        <a:pt x="352298" y="294401"/>
                        <a:pt x="380922" y="296455"/>
                        <a:pt x="371194" y="354447"/>
                      </a:cubicBezTo>
                      <a:cubicBezTo>
                        <a:pt x="370632" y="357436"/>
                        <a:pt x="369884" y="360517"/>
                        <a:pt x="368761" y="363693"/>
                      </a:cubicBezTo>
                      <a:cubicBezTo>
                        <a:pt x="374468" y="363039"/>
                        <a:pt x="381203" y="366401"/>
                        <a:pt x="374842" y="388813"/>
                      </a:cubicBezTo>
                      <a:cubicBezTo>
                        <a:pt x="370258" y="405249"/>
                        <a:pt x="365862" y="409825"/>
                        <a:pt x="362588" y="410105"/>
                      </a:cubicBezTo>
                      <a:cubicBezTo>
                        <a:pt x="359594" y="429529"/>
                        <a:pt x="344066" y="454276"/>
                        <a:pt x="319744" y="463055"/>
                      </a:cubicBezTo>
                      <a:cubicBezTo>
                        <a:pt x="309641" y="466790"/>
                        <a:pt x="298416" y="466790"/>
                        <a:pt x="288313" y="463148"/>
                      </a:cubicBezTo>
                      <a:cubicBezTo>
                        <a:pt x="263617" y="454557"/>
                        <a:pt x="248462" y="429809"/>
                        <a:pt x="245469" y="410199"/>
                      </a:cubicBezTo>
                      <a:cubicBezTo>
                        <a:pt x="242288" y="409825"/>
                        <a:pt x="237892" y="405342"/>
                        <a:pt x="233308" y="388907"/>
                      </a:cubicBezTo>
                      <a:cubicBezTo>
                        <a:pt x="226947" y="366494"/>
                        <a:pt x="233682" y="363319"/>
                        <a:pt x="239482" y="363786"/>
                      </a:cubicBezTo>
                      <a:cubicBezTo>
                        <a:pt x="238360" y="360704"/>
                        <a:pt x="237518" y="357716"/>
                        <a:pt x="237050" y="354541"/>
                      </a:cubicBezTo>
                      <a:cubicBezTo>
                        <a:pt x="234992" y="344082"/>
                        <a:pt x="234431" y="334370"/>
                        <a:pt x="236863" y="325031"/>
                      </a:cubicBezTo>
                      <a:cubicBezTo>
                        <a:pt x="239763" y="312517"/>
                        <a:pt x="246498" y="302525"/>
                        <a:pt x="254075" y="294774"/>
                      </a:cubicBezTo>
                      <a:cubicBezTo>
                        <a:pt x="258846" y="289731"/>
                        <a:pt x="264365" y="285249"/>
                        <a:pt x="270071" y="281607"/>
                      </a:cubicBezTo>
                      <a:cubicBezTo>
                        <a:pt x="274655" y="278338"/>
                        <a:pt x="279894" y="275537"/>
                        <a:pt x="285506" y="273669"/>
                      </a:cubicBezTo>
                      <a:cubicBezTo>
                        <a:pt x="289903" y="272175"/>
                        <a:pt x="294674" y="271148"/>
                        <a:pt x="299632" y="270867"/>
                      </a:cubicBezTo>
                      <a:close/>
                      <a:moveTo>
                        <a:pt x="246074" y="135486"/>
                      </a:moveTo>
                      <a:cubicBezTo>
                        <a:pt x="243923" y="146504"/>
                        <a:pt x="242708" y="158643"/>
                        <a:pt x="242708" y="171715"/>
                      </a:cubicBezTo>
                      <a:cubicBezTo>
                        <a:pt x="242708" y="184787"/>
                        <a:pt x="244017" y="196833"/>
                        <a:pt x="246168" y="207944"/>
                      </a:cubicBezTo>
                      <a:lnTo>
                        <a:pt x="291334" y="207944"/>
                      </a:lnTo>
                      <a:lnTo>
                        <a:pt x="291334" y="135486"/>
                      </a:lnTo>
                      <a:close/>
                      <a:moveTo>
                        <a:pt x="388399" y="135299"/>
                      </a:moveTo>
                      <a:cubicBezTo>
                        <a:pt x="390269" y="146504"/>
                        <a:pt x="391391" y="158643"/>
                        <a:pt x="391391" y="171528"/>
                      </a:cubicBezTo>
                      <a:cubicBezTo>
                        <a:pt x="391391" y="184507"/>
                        <a:pt x="390269" y="196459"/>
                        <a:pt x="388399" y="207757"/>
                      </a:cubicBezTo>
                      <a:lnTo>
                        <a:pt x="426926" y="207757"/>
                      </a:lnTo>
                      <a:cubicBezTo>
                        <a:pt x="430292" y="196366"/>
                        <a:pt x="432162" y="184134"/>
                        <a:pt x="432162" y="171528"/>
                      </a:cubicBezTo>
                      <a:cubicBezTo>
                        <a:pt x="432162" y="159016"/>
                        <a:pt x="430292" y="146784"/>
                        <a:pt x="426926" y="135299"/>
                      </a:cubicBezTo>
                      <a:close/>
                      <a:moveTo>
                        <a:pt x="316956" y="135299"/>
                      </a:moveTo>
                      <a:lnTo>
                        <a:pt x="316956" y="207757"/>
                      </a:lnTo>
                      <a:lnTo>
                        <a:pt x="362216" y="207757"/>
                      </a:lnTo>
                      <a:cubicBezTo>
                        <a:pt x="364367" y="196739"/>
                        <a:pt x="365582" y="184601"/>
                        <a:pt x="365582" y="171528"/>
                      </a:cubicBezTo>
                      <a:cubicBezTo>
                        <a:pt x="365582" y="158456"/>
                        <a:pt x="364273" y="146411"/>
                        <a:pt x="362122" y="135299"/>
                      </a:cubicBezTo>
                      <a:close/>
                      <a:moveTo>
                        <a:pt x="181177" y="135299"/>
                      </a:moveTo>
                      <a:cubicBezTo>
                        <a:pt x="177811" y="146784"/>
                        <a:pt x="175940" y="159016"/>
                        <a:pt x="175940" y="171528"/>
                      </a:cubicBezTo>
                      <a:cubicBezTo>
                        <a:pt x="175940" y="184134"/>
                        <a:pt x="177811" y="196366"/>
                        <a:pt x="181177" y="207757"/>
                      </a:cubicBezTo>
                      <a:lnTo>
                        <a:pt x="219704" y="207757"/>
                      </a:lnTo>
                      <a:cubicBezTo>
                        <a:pt x="217834" y="196553"/>
                        <a:pt x="216712" y="184507"/>
                        <a:pt x="216712" y="171528"/>
                      </a:cubicBezTo>
                      <a:cubicBezTo>
                        <a:pt x="216712" y="158643"/>
                        <a:pt x="217834" y="146691"/>
                        <a:pt x="219704" y="135299"/>
                      </a:cubicBezTo>
                      <a:close/>
                      <a:moveTo>
                        <a:pt x="253368" y="54157"/>
                      </a:moveTo>
                      <a:cubicBezTo>
                        <a:pt x="227372" y="65362"/>
                        <a:pt x="205771" y="85064"/>
                        <a:pt x="192024" y="109715"/>
                      </a:cubicBezTo>
                      <a:lnTo>
                        <a:pt x="225876" y="109715"/>
                      </a:lnTo>
                      <a:cubicBezTo>
                        <a:pt x="232796" y="87118"/>
                        <a:pt x="242895" y="68723"/>
                        <a:pt x="253368" y="54157"/>
                      </a:cubicBezTo>
                      <a:close/>
                      <a:moveTo>
                        <a:pt x="354922" y="54064"/>
                      </a:moveTo>
                      <a:cubicBezTo>
                        <a:pt x="365395" y="68630"/>
                        <a:pt x="375494" y="87025"/>
                        <a:pt x="382414" y="109528"/>
                      </a:cubicBezTo>
                      <a:lnTo>
                        <a:pt x="416266" y="109528"/>
                      </a:lnTo>
                      <a:cubicBezTo>
                        <a:pt x="402519" y="85064"/>
                        <a:pt x="380918" y="65362"/>
                        <a:pt x="354922" y="54064"/>
                      </a:cubicBezTo>
                      <a:close/>
                      <a:moveTo>
                        <a:pt x="316956" y="49301"/>
                      </a:moveTo>
                      <a:lnTo>
                        <a:pt x="316956" y="109715"/>
                      </a:lnTo>
                      <a:lnTo>
                        <a:pt x="355109" y="109715"/>
                      </a:lnTo>
                      <a:cubicBezTo>
                        <a:pt x="344916" y="81702"/>
                        <a:pt x="329487" y="61907"/>
                        <a:pt x="316956" y="49301"/>
                      </a:cubicBezTo>
                      <a:close/>
                      <a:moveTo>
                        <a:pt x="291334" y="49021"/>
                      </a:moveTo>
                      <a:cubicBezTo>
                        <a:pt x="278803" y="61534"/>
                        <a:pt x="263093" y="81422"/>
                        <a:pt x="252994" y="109528"/>
                      </a:cubicBezTo>
                      <a:lnTo>
                        <a:pt x="291334" y="109528"/>
                      </a:lnTo>
                      <a:close/>
                      <a:moveTo>
                        <a:pt x="304145" y="0"/>
                      </a:moveTo>
                      <a:cubicBezTo>
                        <a:pt x="399059" y="0"/>
                        <a:pt x="476113" y="77034"/>
                        <a:pt x="476113" y="171715"/>
                      </a:cubicBezTo>
                      <a:cubicBezTo>
                        <a:pt x="476113" y="232315"/>
                        <a:pt x="444413" y="285725"/>
                        <a:pt x="396628" y="316258"/>
                      </a:cubicBezTo>
                      <a:cubicBezTo>
                        <a:pt x="394664" y="304680"/>
                        <a:pt x="390643" y="294969"/>
                        <a:pt x="384565" y="287219"/>
                      </a:cubicBezTo>
                      <a:cubicBezTo>
                        <a:pt x="381573" y="283484"/>
                        <a:pt x="378300" y="280496"/>
                        <a:pt x="374933" y="277975"/>
                      </a:cubicBezTo>
                      <a:cubicBezTo>
                        <a:pt x="392046" y="266677"/>
                        <a:pt x="406166" y="251457"/>
                        <a:pt x="416078" y="233529"/>
                      </a:cubicBezTo>
                      <a:lnTo>
                        <a:pt x="382321" y="233529"/>
                      </a:lnTo>
                      <a:cubicBezTo>
                        <a:pt x="377926" y="247908"/>
                        <a:pt x="372222" y="260607"/>
                        <a:pt x="365956" y="271625"/>
                      </a:cubicBezTo>
                      <a:cubicBezTo>
                        <a:pt x="361748" y="267050"/>
                        <a:pt x="355670" y="261728"/>
                        <a:pt x="347441" y="257059"/>
                      </a:cubicBezTo>
                      <a:cubicBezTo>
                        <a:pt x="346693" y="256685"/>
                        <a:pt x="346038" y="256312"/>
                        <a:pt x="345290" y="255938"/>
                      </a:cubicBezTo>
                      <a:cubicBezTo>
                        <a:pt x="348937" y="249216"/>
                        <a:pt x="352397" y="241746"/>
                        <a:pt x="355296" y="233715"/>
                      </a:cubicBezTo>
                      <a:lnTo>
                        <a:pt x="316956" y="233715"/>
                      </a:lnTo>
                      <a:lnTo>
                        <a:pt x="316956" y="246881"/>
                      </a:lnTo>
                      <a:cubicBezTo>
                        <a:pt x="313403" y="246414"/>
                        <a:pt x="309662" y="246134"/>
                        <a:pt x="305735" y="246134"/>
                      </a:cubicBezTo>
                      <a:cubicBezTo>
                        <a:pt x="303303" y="246134"/>
                        <a:pt x="300685" y="246228"/>
                        <a:pt x="298067" y="246508"/>
                      </a:cubicBezTo>
                      <a:cubicBezTo>
                        <a:pt x="295822" y="246508"/>
                        <a:pt x="293578" y="246788"/>
                        <a:pt x="291334" y="247161"/>
                      </a:cubicBezTo>
                      <a:lnTo>
                        <a:pt x="291334" y="233529"/>
                      </a:lnTo>
                      <a:lnTo>
                        <a:pt x="253181" y="233529"/>
                      </a:lnTo>
                      <a:cubicBezTo>
                        <a:pt x="256267" y="241932"/>
                        <a:pt x="259727" y="249589"/>
                        <a:pt x="263654" y="256592"/>
                      </a:cubicBezTo>
                      <a:cubicBezTo>
                        <a:pt x="261223" y="257993"/>
                        <a:pt x="258885" y="259487"/>
                        <a:pt x="256548" y="261074"/>
                      </a:cubicBezTo>
                      <a:cubicBezTo>
                        <a:pt x="251498" y="264155"/>
                        <a:pt x="246822" y="267797"/>
                        <a:pt x="242427" y="271812"/>
                      </a:cubicBezTo>
                      <a:cubicBezTo>
                        <a:pt x="236162" y="260701"/>
                        <a:pt x="230458" y="248002"/>
                        <a:pt x="225969" y="233529"/>
                      </a:cubicBezTo>
                      <a:lnTo>
                        <a:pt x="192212" y="233529"/>
                      </a:lnTo>
                      <a:cubicBezTo>
                        <a:pt x="202404" y="252017"/>
                        <a:pt x="217273" y="267704"/>
                        <a:pt x="234946" y="279095"/>
                      </a:cubicBezTo>
                      <a:cubicBezTo>
                        <a:pt x="224380" y="290487"/>
                        <a:pt x="216992" y="303279"/>
                        <a:pt x="213345" y="317192"/>
                      </a:cubicBezTo>
                      <a:cubicBezTo>
                        <a:pt x="164719" y="286939"/>
                        <a:pt x="132177" y="232968"/>
                        <a:pt x="132177" y="171715"/>
                      </a:cubicBezTo>
                      <a:cubicBezTo>
                        <a:pt x="132177" y="76940"/>
                        <a:pt x="209418" y="0"/>
                        <a:pt x="3041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rmAutofit fontScale="850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74" name="iS1íďé">
                <a:extLst>
                  <a:ext uri="{FF2B5EF4-FFF2-40B4-BE49-F238E27FC236}">
                    <a16:creationId xmlns:a16="http://schemas.microsoft.com/office/drawing/2014/main" id="{154563B6-EE47-436A-8EFC-5FA79925A2D9}"/>
                  </a:ext>
                </a:extLst>
              </p:cNvPr>
              <p:cNvGrpSpPr/>
              <p:nvPr/>
            </p:nvGrpSpPr>
            <p:grpSpPr>
              <a:xfrm>
                <a:off x="6926126" y="3218501"/>
                <a:ext cx="1079317" cy="1104045"/>
                <a:chOff x="8788575" y="2582722"/>
                <a:chExt cx="1421698" cy="1421698"/>
              </a:xfrm>
            </p:grpSpPr>
            <p:sp>
              <p:nvSpPr>
                <p:cNvPr id="90" name="íṧḷîḑê">
                  <a:extLst>
                    <a:ext uri="{FF2B5EF4-FFF2-40B4-BE49-F238E27FC236}">
                      <a16:creationId xmlns:a16="http://schemas.microsoft.com/office/drawing/2014/main" id="{61B70EFD-A2C2-4FAC-B9A2-32DDE9CE5F2B}"/>
                    </a:ext>
                  </a:extLst>
                </p:cNvPr>
                <p:cNvSpPr/>
                <p:nvPr/>
              </p:nvSpPr>
              <p:spPr>
                <a:xfrm>
                  <a:off x="8788575" y="2582722"/>
                  <a:ext cx="1421698" cy="1421698"/>
                </a:xfrm>
                <a:prstGeom prst="ellipse">
                  <a:avLst/>
                </a:prstGeom>
                <a:noFill/>
                <a:ln>
                  <a:solidFill>
                    <a:srgbClr val="9A0001"/>
                  </a:solidFill>
                </a:ln>
                <a:effectLst>
                  <a:outerShdw blurRad="1168400" dist="571500" dir="5400000" sx="62000" sy="62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1" name="íŝḻíḑè">
                  <a:extLst>
                    <a:ext uri="{FF2B5EF4-FFF2-40B4-BE49-F238E27FC236}">
                      <a16:creationId xmlns:a16="http://schemas.microsoft.com/office/drawing/2014/main" id="{6D021D74-291C-40E1-ADAB-67FCD2B82178}"/>
                    </a:ext>
                  </a:extLst>
                </p:cNvPr>
                <p:cNvSpPr/>
                <p:nvPr/>
              </p:nvSpPr>
              <p:spPr bwMode="auto">
                <a:xfrm>
                  <a:off x="9256344" y="3056836"/>
                  <a:ext cx="486160" cy="473471"/>
                </a:xfrm>
                <a:custGeom>
                  <a:avLst/>
                  <a:gdLst>
                    <a:gd name="connsiteX0" fmla="*/ 254856 w 607258"/>
                    <a:gd name="connsiteY0" fmla="*/ 462909 h 591409"/>
                    <a:gd name="connsiteX1" fmla="*/ 281230 w 607258"/>
                    <a:gd name="connsiteY1" fmla="*/ 545836 h 591409"/>
                    <a:gd name="connsiteX2" fmla="*/ 284784 w 607258"/>
                    <a:gd name="connsiteY2" fmla="*/ 557043 h 591409"/>
                    <a:gd name="connsiteX3" fmla="*/ 296568 w 607258"/>
                    <a:gd name="connsiteY3" fmla="*/ 523797 h 591409"/>
                    <a:gd name="connsiteX4" fmla="*/ 303676 w 607258"/>
                    <a:gd name="connsiteY4" fmla="*/ 484388 h 591409"/>
                    <a:gd name="connsiteX5" fmla="*/ 303769 w 607258"/>
                    <a:gd name="connsiteY5" fmla="*/ 484388 h 591409"/>
                    <a:gd name="connsiteX6" fmla="*/ 303863 w 607258"/>
                    <a:gd name="connsiteY6" fmla="*/ 484388 h 591409"/>
                    <a:gd name="connsiteX7" fmla="*/ 304050 w 607258"/>
                    <a:gd name="connsiteY7" fmla="*/ 484388 h 591409"/>
                    <a:gd name="connsiteX8" fmla="*/ 304144 w 607258"/>
                    <a:gd name="connsiteY8" fmla="*/ 484388 h 591409"/>
                    <a:gd name="connsiteX9" fmla="*/ 311252 w 607258"/>
                    <a:gd name="connsiteY9" fmla="*/ 523797 h 591409"/>
                    <a:gd name="connsiteX10" fmla="*/ 322942 w 607258"/>
                    <a:gd name="connsiteY10" fmla="*/ 557043 h 591409"/>
                    <a:gd name="connsiteX11" fmla="*/ 326590 w 607258"/>
                    <a:gd name="connsiteY11" fmla="*/ 545836 h 591409"/>
                    <a:gd name="connsiteX12" fmla="*/ 352870 w 607258"/>
                    <a:gd name="connsiteY12" fmla="*/ 462909 h 591409"/>
                    <a:gd name="connsiteX13" fmla="*/ 407395 w 607258"/>
                    <a:gd name="connsiteY13" fmla="*/ 489244 h 591409"/>
                    <a:gd name="connsiteX14" fmla="*/ 423014 w 607258"/>
                    <a:gd name="connsiteY14" fmla="*/ 497556 h 591409"/>
                    <a:gd name="connsiteX15" fmla="*/ 449575 w 607258"/>
                    <a:gd name="connsiteY15" fmla="*/ 483454 h 591409"/>
                    <a:gd name="connsiteX16" fmla="*/ 471647 w 607258"/>
                    <a:gd name="connsiteY16" fmla="*/ 553214 h 591409"/>
                    <a:gd name="connsiteX17" fmla="*/ 474640 w 607258"/>
                    <a:gd name="connsiteY17" fmla="*/ 562646 h 591409"/>
                    <a:gd name="connsiteX18" fmla="*/ 484460 w 607258"/>
                    <a:gd name="connsiteY18" fmla="*/ 534630 h 591409"/>
                    <a:gd name="connsiteX19" fmla="*/ 490446 w 607258"/>
                    <a:gd name="connsiteY19" fmla="*/ 501571 h 591409"/>
                    <a:gd name="connsiteX20" fmla="*/ 490539 w 607258"/>
                    <a:gd name="connsiteY20" fmla="*/ 501571 h 591409"/>
                    <a:gd name="connsiteX21" fmla="*/ 490726 w 607258"/>
                    <a:gd name="connsiteY21" fmla="*/ 501571 h 591409"/>
                    <a:gd name="connsiteX22" fmla="*/ 490820 w 607258"/>
                    <a:gd name="connsiteY22" fmla="*/ 501571 h 591409"/>
                    <a:gd name="connsiteX23" fmla="*/ 490913 w 607258"/>
                    <a:gd name="connsiteY23" fmla="*/ 501571 h 591409"/>
                    <a:gd name="connsiteX24" fmla="*/ 496899 w 607258"/>
                    <a:gd name="connsiteY24" fmla="*/ 534630 h 591409"/>
                    <a:gd name="connsiteX25" fmla="*/ 506813 w 607258"/>
                    <a:gd name="connsiteY25" fmla="*/ 562646 h 591409"/>
                    <a:gd name="connsiteX26" fmla="*/ 509805 w 607258"/>
                    <a:gd name="connsiteY26" fmla="*/ 553214 h 591409"/>
                    <a:gd name="connsiteX27" fmla="*/ 531877 w 607258"/>
                    <a:gd name="connsiteY27" fmla="*/ 483454 h 591409"/>
                    <a:gd name="connsiteX28" fmla="*/ 577611 w 607258"/>
                    <a:gd name="connsiteY28" fmla="*/ 505493 h 591409"/>
                    <a:gd name="connsiteX29" fmla="*/ 607258 w 607258"/>
                    <a:gd name="connsiteY29" fmla="*/ 591409 h 591409"/>
                    <a:gd name="connsiteX30" fmla="*/ 490352 w 607258"/>
                    <a:gd name="connsiteY30" fmla="*/ 591409 h 591409"/>
                    <a:gd name="connsiteX31" fmla="*/ 484366 w 607258"/>
                    <a:gd name="connsiteY31" fmla="*/ 591409 h 591409"/>
                    <a:gd name="connsiteX32" fmla="*/ 442935 w 607258"/>
                    <a:gd name="connsiteY32" fmla="*/ 591409 h 591409"/>
                    <a:gd name="connsiteX33" fmla="*/ 373072 w 607258"/>
                    <a:gd name="connsiteY33" fmla="*/ 591409 h 591409"/>
                    <a:gd name="connsiteX34" fmla="*/ 303769 w 607258"/>
                    <a:gd name="connsiteY34" fmla="*/ 591409 h 591409"/>
                    <a:gd name="connsiteX35" fmla="*/ 296568 w 607258"/>
                    <a:gd name="connsiteY35" fmla="*/ 591409 h 591409"/>
                    <a:gd name="connsiteX36" fmla="*/ 234093 w 607258"/>
                    <a:gd name="connsiteY36" fmla="*/ 591409 h 591409"/>
                    <a:gd name="connsiteX37" fmla="*/ 164230 w 607258"/>
                    <a:gd name="connsiteY37" fmla="*/ 591409 h 591409"/>
                    <a:gd name="connsiteX38" fmla="*/ 117093 w 607258"/>
                    <a:gd name="connsiteY38" fmla="*/ 591409 h 591409"/>
                    <a:gd name="connsiteX39" fmla="*/ 111108 w 607258"/>
                    <a:gd name="connsiteY39" fmla="*/ 591409 h 591409"/>
                    <a:gd name="connsiteX40" fmla="*/ 0 w 607258"/>
                    <a:gd name="connsiteY40" fmla="*/ 591409 h 591409"/>
                    <a:gd name="connsiteX41" fmla="*/ 30208 w 607258"/>
                    <a:gd name="connsiteY41" fmla="*/ 505493 h 591409"/>
                    <a:gd name="connsiteX42" fmla="*/ 75942 w 607258"/>
                    <a:gd name="connsiteY42" fmla="*/ 483454 h 591409"/>
                    <a:gd name="connsiteX43" fmla="*/ 98014 w 607258"/>
                    <a:gd name="connsiteY43" fmla="*/ 553214 h 591409"/>
                    <a:gd name="connsiteX44" fmla="*/ 101007 w 607258"/>
                    <a:gd name="connsiteY44" fmla="*/ 562646 h 591409"/>
                    <a:gd name="connsiteX45" fmla="*/ 110827 w 607258"/>
                    <a:gd name="connsiteY45" fmla="*/ 534630 h 591409"/>
                    <a:gd name="connsiteX46" fmla="*/ 116813 w 607258"/>
                    <a:gd name="connsiteY46" fmla="*/ 501571 h 591409"/>
                    <a:gd name="connsiteX47" fmla="*/ 117000 w 607258"/>
                    <a:gd name="connsiteY47" fmla="*/ 501571 h 591409"/>
                    <a:gd name="connsiteX48" fmla="*/ 117093 w 607258"/>
                    <a:gd name="connsiteY48" fmla="*/ 501571 h 591409"/>
                    <a:gd name="connsiteX49" fmla="*/ 117187 w 607258"/>
                    <a:gd name="connsiteY49" fmla="*/ 501571 h 591409"/>
                    <a:gd name="connsiteX50" fmla="*/ 117374 w 607258"/>
                    <a:gd name="connsiteY50" fmla="*/ 501571 h 591409"/>
                    <a:gd name="connsiteX51" fmla="*/ 123360 w 607258"/>
                    <a:gd name="connsiteY51" fmla="*/ 534630 h 591409"/>
                    <a:gd name="connsiteX52" fmla="*/ 133180 w 607258"/>
                    <a:gd name="connsiteY52" fmla="*/ 562646 h 591409"/>
                    <a:gd name="connsiteX53" fmla="*/ 136172 w 607258"/>
                    <a:gd name="connsiteY53" fmla="*/ 553214 h 591409"/>
                    <a:gd name="connsiteX54" fmla="*/ 158244 w 607258"/>
                    <a:gd name="connsiteY54" fmla="*/ 483454 h 591409"/>
                    <a:gd name="connsiteX55" fmla="*/ 184806 w 607258"/>
                    <a:gd name="connsiteY55" fmla="*/ 497556 h 591409"/>
                    <a:gd name="connsiteX56" fmla="*/ 200424 w 607258"/>
                    <a:gd name="connsiteY56" fmla="*/ 489244 h 591409"/>
                    <a:gd name="connsiteX57" fmla="*/ 254856 w 607258"/>
                    <a:gd name="connsiteY57" fmla="*/ 462909 h 591409"/>
                    <a:gd name="connsiteX58" fmla="*/ 486780 w 607258"/>
                    <a:gd name="connsiteY58" fmla="*/ 322405 h 591409"/>
                    <a:gd name="connsiteX59" fmla="*/ 516615 w 607258"/>
                    <a:gd name="connsiteY59" fmla="*/ 328662 h 591409"/>
                    <a:gd name="connsiteX60" fmla="*/ 531112 w 607258"/>
                    <a:gd name="connsiteY60" fmla="*/ 342111 h 591409"/>
                    <a:gd name="connsiteX61" fmla="*/ 547012 w 607258"/>
                    <a:gd name="connsiteY61" fmla="*/ 392546 h 591409"/>
                    <a:gd name="connsiteX62" fmla="*/ 544954 w 607258"/>
                    <a:gd name="connsiteY62" fmla="*/ 400297 h 591409"/>
                    <a:gd name="connsiteX63" fmla="*/ 550004 w 607258"/>
                    <a:gd name="connsiteY63" fmla="*/ 421405 h 591409"/>
                    <a:gd name="connsiteX64" fmla="*/ 539810 w 607258"/>
                    <a:gd name="connsiteY64" fmla="*/ 439244 h 591409"/>
                    <a:gd name="connsiteX65" fmla="*/ 503802 w 607258"/>
                    <a:gd name="connsiteY65" fmla="*/ 483700 h 591409"/>
                    <a:gd name="connsiteX66" fmla="*/ 477334 w 607258"/>
                    <a:gd name="connsiteY66" fmla="*/ 483700 h 591409"/>
                    <a:gd name="connsiteX67" fmla="*/ 441419 w 607258"/>
                    <a:gd name="connsiteY67" fmla="*/ 439244 h 591409"/>
                    <a:gd name="connsiteX68" fmla="*/ 431225 w 607258"/>
                    <a:gd name="connsiteY68" fmla="*/ 421405 h 591409"/>
                    <a:gd name="connsiteX69" fmla="*/ 436275 w 607258"/>
                    <a:gd name="connsiteY69" fmla="*/ 400297 h 591409"/>
                    <a:gd name="connsiteX70" fmla="*/ 434217 w 607258"/>
                    <a:gd name="connsiteY70" fmla="*/ 392546 h 591409"/>
                    <a:gd name="connsiteX71" fmla="*/ 434030 w 607258"/>
                    <a:gd name="connsiteY71" fmla="*/ 367795 h 591409"/>
                    <a:gd name="connsiteX72" fmla="*/ 448527 w 607258"/>
                    <a:gd name="connsiteY72" fmla="*/ 342392 h 591409"/>
                    <a:gd name="connsiteX73" fmla="*/ 461995 w 607258"/>
                    <a:gd name="connsiteY73" fmla="*/ 331277 h 591409"/>
                    <a:gd name="connsiteX74" fmla="*/ 475089 w 607258"/>
                    <a:gd name="connsiteY74" fmla="*/ 324553 h 591409"/>
                    <a:gd name="connsiteX75" fmla="*/ 486780 w 607258"/>
                    <a:gd name="connsiteY75" fmla="*/ 322405 h 591409"/>
                    <a:gd name="connsiteX76" fmla="*/ 113711 w 607258"/>
                    <a:gd name="connsiteY76" fmla="*/ 322405 h 591409"/>
                    <a:gd name="connsiteX77" fmla="*/ 143552 w 607258"/>
                    <a:gd name="connsiteY77" fmla="*/ 328662 h 591409"/>
                    <a:gd name="connsiteX78" fmla="*/ 157958 w 607258"/>
                    <a:gd name="connsiteY78" fmla="*/ 342111 h 591409"/>
                    <a:gd name="connsiteX79" fmla="*/ 173954 w 607258"/>
                    <a:gd name="connsiteY79" fmla="*/ 392546 h 591409"/>
                    <a:gd name="connsiteX80" fmla="*/ 171802 w 607258"/>
                    <a:gd name="connsiteY80" fmla="*/ 400297 h 591409"/>
                    <a:gd name="connsiteX81" fmla="*/ 176947 w 607258"/>
                    <a:gd name="connsiteY81" fmla="*/ 421405 h 591409"/>
                    <a:gd name="connsiteX82" fmla="*/ 166751 w 607258"/>
                    <a:gd name="connsiteY82" fmla="*/ 439244 h 591409"/>
                    <a:gd name="connsiteX83" fmla="*/ 130643 w 607258"/>
                    <a:gd name="connsiteY83" fmla="*/ 483700 h 591409"/>
                    <a:gd name="connsiteX84" fmla="*/ 104264 w 607258"/>
                    <a:gd name="connsiteY84" fmla="*/ 483700 h 591409"/>
                    <a:gd name="connsiteX85" fmla="*/ 68343 w 607258"/>
                    <a:gd name="connsiteY85" fmla="*/ 439244 h 591409"/>
                    <a:gd name="connsiteX86" fmla="*/ 58053 w 607258"/>
                    <a:gd name="connsiteY86" fmla="*/ 421592 h 591409"/>
                    <a:gd name="connsiteX87" fmla="*/ 63198 w 607258"/>
                    <a:gd name="connsiteY87" fmla="*/ 400391 h 591409"/>
                    <a:gd name="connsiteX88" fmla="*/ 61046 w 607258"/>
                    <a:gd name="connsiteY88" fmla="*/ 392639 h 591409"/>
                    <a:gd name="connsiteX89" fmla="*/ 60953 w 607258"/>
                    <a:gd name="connsiteY89" fmla="*/ 367889 h 591409"/>
                    <a:gd name="connsiteX90" fmla="*/ 75452 w 607258"/>
                    <a:gd name="connsiteY90" fmla="*/ 342485 h 591409"/>
                    <a:gd name="connsiteX91" fmla="*/ 88922 w 607258"/>
                    <a:gd name="connsiteY91" fmla="*/ 331371 h 591409"/>
                    <a:gd name="connsiteX92" fmla="*/ 101831 w 607258"/>
                    <a:gd name="connsiteY92" fmla="*/ 324646 h 591409"/>
                    <a:gd name="connsiteX93" fmla="*/ 113711 w 607258"/>
                    <a:gd name="connsiteY93" fmla="*/ 322405 h 591409"/>
                    <a:gd name="connsiteX94" fmla="*/ 299632 w 607258"/>
                    <a:gd name="connsiteY94" fmla="*/ 270867 h 591409"/>
                    <a:gd name="connsiteX95" fmla="*/ 335085 w 607258"/>
                    <a:gd name="connsiteY95" fmla="*/ 278338 h 591409"/>
                    <a:gd name="connsiteX96" fmla="*/ 352298 w 607258"/>
                    <a:gd name="connsiteY96" fmla="*/ 294401 h 591409"/>
                    <a:gd name="connsiteX97" fmla="*/ 371194 w 607258"/>
                    <a:gd name="connsiteY97" fmla="*/ 354447 h 591409"/>
                    <a:gd name="connsiteX98" fmla="*/ 368761 w 607258"/>
                    <a:gd name="connsiteY98" fmla="*/ 363693 h 591409"/>
                    <a:gd name="connsiteX99" fmla="*/ 374842 w 607258"/>
                    <a:gd name="connsiteY99" fmla="*/ 388813 h 591409"/>
                    <a:gd name="connsiteX100" fmla="*/ 362588 w 607258"/>
                    <a:gd name="connsiteY100" fmla="*/ 410105 h 591409"/>
                    <a:gd name="connsiteX101" fmla="*/ 319744 w 607258"/>
                    <a:gd name="connsiteY101" fmla="*/ 463055 h 591409"/>
                    <a:gd name="connsiteX102" fmla="*/ 288313 w 607258"/>
                    <a:gd name="connsiteY102" fmla="*/ 463148 h 591409"/>
                    <a:gd name="connsiteX103" fmla="*/ 245469 w 607258"/>
                    <a:gd name="connsiteY103" fmla="*/ 410199 h 591409"/>
                    <a:gd name="connsiteX104" fmla="*/ 233308 w 607258"/>
                    <a:gd name="connsiteY104" fmla="*/ 388907 h 591409"/>
                    <a:gd name="connsiteX105" fmla="*/ 239482 w 607258"/>
                    <a:gd name="connsiteY105" fmla="*/ 363786 h 591409"/>
                    <a:gd name="connsiteX106" fmla="*/ 237050 w 607258"/>
                    <a:gd name="connsiteY106" fmla="*/ 354541 h 591409"/>
                    <a:gd name="connsiteX107" fmla="*/ 236863 w 607258"/>
                    <a:gd name="connsiteY107" fmla="*/ 325031 h 591409"/>
                    <a:gd name="connsiteX108" fmla="*/ 254075 w 607258"/>
                    <a:gd name="connsiteY108" fmla="*/ 294774 h 591409"/>
                    <a:gd name="connsiteX109" fmla="*/ 270071 w 607258"/>
                    <a:gd name="connsiteY109" fmla="*/ 281607 h 591409"/>
                    <a:gd name="connsiteX110" fmla="*/ 285506 w 607258"/>
                    <a:gd name="connsiteY110" fmla="*/ 273669 h 591409"/>
                    <a:gd name="connsiteX111" fmla="*/ 299632 w 607258"/>
                    <a:gd name="connsiteY111" fmla="*/ 270867 h 591409"/>
                    <a:gd name="connsiteX112" fmla="*/ 246074 w 607258"/>
                    <a:gd name="connsiteY112" fmla="*/ 135486 h 591409"/>
                    <a:gd name="connsiteX113" fmla="*/ 242708 w 607258"/>
                    <a:gd name="connsiteY113" fmla="*/ 171715 h 591409"/>
                    <a:gd name="connsiteX114" fmla="*/ 246168 w 607258"/>
                    <a:gd name="connsiteY114" fmla="*/ 207944 h 591409"/>
                    <a:gd name="connsiteX115" fmla="*/ 291334 w 607258"/>
                    <a:gd name="connsiteY115" fmla="*/ 207944 h 591409"/>
                    <a:gd name="connsiteX116" fmla="*/ 291334 w 607258"/>
                    <a:gd name="connsiteY116" fmla="*/ 135486 h 591409"/>
                    <a:gd name="connsiteX117" fmla="*/ 388399 w 607258"/>
                    <a:gd name="connsiteY117" fmla="*/ 135299 h 591409"/>
                    <a:gd name="connsiteX118" fmla="*/ 391391 w 607258"/>
                    <a:gd name="connsiteY118" fmla="*/ 171528 h 591409"/>
                    <a:gd name="connsiteX119" fmla="*/ 388399 w 607258"/>
                    <a:gd name="connsiteY119" fmla="*/ 207757 h 591409"/>
                    <a:gd name="connsiteX120" fmla="*/ 426926 w 607258"/>
                    <a:gd name="connsiteY120" fmla="*/ 207757 h 591409"/>
                    <a:gd name="connsiteX121" fmla="*/ 432162 w 607258"/>
                    <a:gd name="connsiteY121" fmla="*/ 171528 h 591409"/>
                    <a:gd name="connsiteX122" fmla="*/ 426926 w 607258"/>
                    <a:gd name="connsiteY122" fmla="*/ 135299 h 591409"/>
                    <a:gd name="connsiteX123" fmla="*/ 316956 w 607258"/>
                    <a:gd name="connsiteY123" fmla="*/ 135299 h 591409"/>
                    <a:gd name="connsiteX124" fmla="*/ 316956 w 607258"/>
                    <a:gd name="connsiteY124" fmla="*/ 207757 h 591409"/>
                    <a:gd name="connsiteX125" fmla="*/ 362216 w 607258"/>
                    <a:gd name="connsiteY125" fmla="*/ 207757 h 591409"/>
                    <a:gd name="connsiteX126" fmla="*/ 365582 w 607258"/>
                    <a:gd name="connsiteY126" fmla="*/ 171528 h 591409"/>
                    <a:gd name="connsiteX127" fmla="*/ 362122 w 607258"/>
                    <a:gd name="connsiteY127" fmla="*/ 135299 h 591409"/>
                    <a:gd name="connsiteX128" fmla="*/ 181177 w 607258"/>
                    <a:gd name="connsiteY128" fmla="*/ 135299 h 591409"/>
                    <a:gd name="connsiteX129" fmla="*/ 175940 w 607258"/>
                    <a:gd name="connsiteY129" fmla="*/ 171528 h 591409"/>
                    <a:gd name="connsiteX130" fmla="*/ 181177 w 607258"/>
                    <a:gd name="connsiteY130" fmla="*/ 207757 h 591409"/>
                    <a:gd name="connsiteX131" fmla="*/ 219704 w 607258"/>
                    <a:gd name="connsiteY131" fmla="*/ 207757 h 591409"/>
                    <a:gd name="connsiteX132" fmla="*/ 216712 w 607258"/>
                    <a:gd name="connsiteY132" fmla="*/ 171528 h 591409"/>
                    <a:gd name="connsiteX133" fmla="*/ 219704 w 607258"/>
                    <a:gd name="connsiteY133" fmla="*/ 135299 h 591409"/>
                    <a:gd name="connsiteX134" fmla="*/ 253368 w 607258"/>
                    <a:gd name="connsiteY134" fmla="*/ 54157 h 591409"/>
                    <a:gd name="connsiteX135" fmla="*/ 192024 w 607258"/>
                    <a:gd name="connsiteY135" fmla="*/ 109715 h 591409"/>
                    <a:gd name="connsiteX136" fmla="*/ 225876 w 607258"/>
                    <a:gd name="connsiteY136" fmla="*/ 109715 h 591409"/>
                    <a:gd name="connsiteX137" fmla="*/ 253368 w 607258"/>
                    <a:gd name="connsiteY137" fmla="*/ 54157 h 591409"/>
                    <a:gd name="connsiteX138" fmla="*/ 354922 w 607258"/>
                    <a:gd name="connsiteY138" fmla="*/ 54064 h 591409"/>
                    <a:gd name="connsiteX139" fmla="*/ 382414 w 607258"/>
                    <a:gd name="connsiteY139" fmla="*/ 109528 h 591409"/>
                    <a:gd name="connsiteX140" fmla="*/ 416266 w 607258"/>
                    <a:gd name="connsiteY140" fmla="*/ 109528 h 591409"/>
                    <a:gd name="connsiteX141" fmla="*/ 354922 w 607258"/>
                    <a:gd name="connsiteY141" fmla="*/ 54064 h 591409"/>
                    <a:gd name="connsiteX142" fmla="*/ 316956 w 607258"/>
                    <a:gd name="connsiteY142" fmla="*/ 49301 h 591409"/>
                    <a:gd name="connsiteX143" fmla="*/ 316956 w 607258"/>
                    <a:gd name="connsiteY143" fmla="*/ 109715 h 591409"/>
                    <a:gd name="connsiteX144" fmla="*/ 355109 w 607258"/>
                    <a:gd name="connsiteY144" fmla="*/ 109715 h 591409"/>
                    <a:gd name="connsiteX145" fmla="*/ 316956 w 607258"/>
                    <a:gd name="connsiteY145" fmla="*/ 49301 h 591409"/>
                    <a:gd name="connsiteX146" fmla="*/ 291334 w 607258"/>
                    <a:gd name="connsiteY146" fmla="*/ 49021 h 591409"/>
                    <a:gd name="connsiteX147" fmla="*/ 252994 w 607258"/>
                    <a:gd name="connsiteY147" fmla="*/ 109528 h 591409"/>
                    <a:gd name="connsiteX148" fmla="*/ 291334 w 607258"/>
                    <a:gd name="connsiteY148" fmla="*/ 109528 h 591409"/>
                    <a:gd name="connsiteX149" fmla="*/ 304145 w 607258"/>
                    <a:gd name="connsiteY149" fmla="*/ 0 h 591409"/>
                    <a:gd name="connsiteX150" fmla="*/ 476113 w 607258"/>
                    <a:gd name="connsiteY150" fmla="*/ 171715 h 591409"/>
                    <a:gd name="connsiteX151" fmla="*/ 396628 w 607258"/>
                    <a:gd name="connsiteY151" fmla="*/ 316258 h 591409"/>
                    <a:gd name="connsiteX152" fmla="*/ 384565 w 607258"/>
                    <a:gd name="connsiteY152" fmla="*/ 287219 h 591409"/>
                    <a:gd name="connsiteX153" fmla="*/ 374933 w 607258"/>
                    <a:gd name="connsiteY153" fmla="*/ 277975 h 591409"/>
                    <a:gd name="connsiteX154" fmla="*/ 416078 w 607258"/>
                    <a:gd name="connsiteY154" fmla="*/ 233529 h 591409"/>
                    <a:gd name="connsiteX155" fmla="*/ 382321 w 607258"/>
                    <a:gd name="connsiteY155" fmla="*/ 233529 h 591409"/>
                    <a:gd name="connsiteX156" fmla="*/ 365956 w 607258"/>
                    <a:gd name="connsiteY156" fmla="*/ 271625 h 591409"/>
                    <a:gd name="connsiteX157" fmla="*/ 347441 w 607258"/>
                    <a:gd name="connsiteY157" fmla="*/ 257059 h 591409"/>
                    <a:gd name="connsiteX158" fmla="*/ 345290 w 607258"/>
                    <a:gd name="connsiteY158" fmla="*/ 255938 h 591409"/>
                    <a:gd name="connsiteX159" fmla="*/ 355296 w 607258"/>
                    <a:gd name="connsiteY159" fmla="*/ 233715 h 591409"/>
                    <a:gd name="connsiteX160" fmla="*/ 316956 w 607258"/>
                    <a:gd name="connsiteY160" fmla="*/ 233715 h 591409"/>
                    <a:gd name="connsiteX161" fmla="*/ 316956 w 607258"/>
                    <a:gd name="connsiteY161" fmla="*/ 246881 h 591409"/>
                    <a:gd name="connsiteX162" fmla="*/ 305735 w 607258"/>
                    <a:gd name="connsiteY162" fmla="*/ 246134 h 591409"/>
                    <a:gd name="connsiteX163" fmla="*/ 298067 w 607258"/>
                    <a:gd name="connsiteY163" fmla="*/ 246508 h 591409"/>
                    <a:gd name="connsiteX164" fmla="*/ 291334 w 607258"/>
                    <a:gd name="connsiteY164" fmla="*/ 247161 h 591409"/>
                    <a:gd name="connsiteX165" fmla="*/ 291334 w 607258"/>
                    <a:gd name="connsiteY165" fmla="*/ 233529 h 591409"/>
                    <a:gd name="connsiteX166" fmla="*/ 253181 w 607258"/>
                    <a:gd name="connsiteY166" fmla="*/ 233529 h 591409"/>
                    <a:gd name="connsiteX167" fmla="*/ 263654 w 607258"/>
                    <a:gd name="connsiteY167" fmla="*/ 256592 h 591409"/>
                    <a:gd name="connsiteX168" fmla="*/ 256548 w 607258"/>
                    <a:gd name="connsiteY168" fmla="*/ 261074 h 591409"/>
                    <a:gd name="connsiteX169" fmla="*/ 242427 w 607258"/>
                    <a:gd name="connsiteY169" fmla="*/ 271812 h 591409"/>
                    <a:gd name="connsiteX170" fmla="*/ 225969 w 607258"/>
                    <a:gd name="connsiteY170" fmla="*/ 233529 h 591409"/>
                    <a:gd name="connsiteX171" fmla="*/ 192212 w 607258"/>
                    <a:gd name="connsiteY171" fmla="*/ 233529 h 591409"/>
                    <a:gd name="connsiteX172" fmla="*/ 234946 w 607258"/>
                    <a:gd name="connsiteY172" fmla="*/ 279095 h 591409"/>
                    <a:gd name="connsiteX173" fmla="*/ 213345 w 607258"/>
                    <a:gd name="connsiteY173" fmla="*/ 317192 h 591409"/>
                    <a:gd name="connsiteX174" fmla="*/ 132177 w 607258"/>
                    <a:gd name="connsiteY174" fmla="*/ 171715 h 591409"/>
                    <a:gd name="connsiteX175" fmla="*/ 304145 w 607258"/>
                    <a:gd name="connsiteY175" fmla="*/ 0 h 5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607258" h="591409">
                      <a:moveTo>
                        <a:pt x="254856" y="462909"/>
                      </a:moveTo>
                      <a:lnTo>
                        <a:pt x="281230" y="545836"/>
                      </a:lnTo>
                      <a:lnTo>
                        <a:pt x="284784" y="557043"/>
                      </a:lnTo>
                      <a:lnTo>
                        <a:pt x="296568" y="523797"/>
                      </a:lnTo>
                      <a:cubicBezTo>
                        <a:pt x="269446" y="486256"/>
                        <a:pt x="298626" y="484388"/>
                        <a:pt x="303676" y="484388"/>
                      </a:cubicBezTo>
                      <a:lnTo>
                        <a:pt x="303769" y="484388"/>
                      </a:lnTo>
                      <a:lnTo>
                        <a:pt x="303863" y="484388"/>
                      </a:lnTo>
                      <a:lnTo>
                        <a:pt x="304050" y="484388"/>
                      </a:lnTo>
                      <a:lnTo>
                        <a:pt x="304144" y="484388"/>
                      </a:lnTo>
                      <a:cubicBezTo>
                        <a:pt x="309287" y="484388"/>
                        <a:pt x="338280" y="486256"/>
                        <a:pt x="311252" y="523797"/>
                      </a:cubicBezTo>
                      <a:lnTo>
                        <a:pt x="322942" y="557043"/>
                      </a:lnTo>
                      <a:lnTo>
                        <a:pt x="326590" y="545836"/>
                      </a:lnTo>
                      <a:lnTo>
                        <a:pt x="352870" y="462909"/>
                      </a:lnTo>
                      <a:cubicBezTo>
                        <a:pt x="352870" y="462909"/>
                        <a:pt x="373352" y="476263"/>
                        <a:pt x="407395" y="489244"/>
                      </a:cubicBezTo>
                      <a:cubicBezTo>
                        <a:pt x="413662" y="491579"/>
                        <a:pt x="418712" y="494287"/>
                        <a:pt x="423014" y="497556"/>
                      </a:cubicBezTo>
                      <a:cubicBezTo>
                        <a:pt x="439942" y="489711"/>
                        <a:pt x="449575" y="483454"/>
                        <a:pt x="449575" y="483454"/>
                      </a:cubicBezTo>
                      <a:lnTo>
                        <a:pt x="471647" y="553214"/>
                      </a:lnTo>
                      <a:lnTo>
                        <a:pt x="474640" y="562646"/>
                      </a:lnTo>
                      <a:lnTo>
                        <a:pt x="484460" y="534630"/>
                      </a:lnTo>
                      <a:cubicBezTo>
                        <a:pt x="461733" y="503065"/>
                        <a:pt x="486237" y="501571"/>
                        <a:pt x="490446" y="501571"/>
                      </a:cubicBezTo>
                      <a:lnTo>
                        <a:pt x="490539" y="501571"/>
                      </a:lnTo>
                      <a:lnTo>
                        <a:pt x="490726" y="501571"/>
                      </a:lnTo>
                      <a:lnTo>
                        <a:pt x="490820" y="501571"/>
                      </a:lnTo>
                      <a:lnTo>
                        <a:pt x="490913" y="501571"/>
                      </a:lnTo>
                      <a:cubicBezTo>
                        <a:pt x="495215" y="501571"/>
                        <a:pt x="519625" y="503065"/>
                        <a:pt x="496899" y="534630"/>
                      </a:cubicBezTo>
                      <a:lnTo>
                        <a:pt x="506813" y="562646"/>
                      </a:lnTo>
                      <a:lnTo>
                        <a:pt x="509805" y="553214"/>
                      </a:lnTo>
                      <a:lnTo>
                        <a:pt x="531877" y="483454"/>
                      </a:lnTo>
                      <a:cubicBezTo>
                        <a:pt x="531877" y="483454"/>
                        <a:pt x="548899" y="494567"/>
                        <a:pt x="577611" y="505493"/>
                      </a:cubicBezTo>
                      <a:cubicBezTo>
                        <a:pt x="609129" y="516980"/>
                        <a:pt x="607165" y="542848"/>
                        <a:pt x="607258" y="591409"/>
                      </a:cubicBezTo>
                      <a:lnTo>
                        <a:pt x="490352" y="591409"/>
                      </a:lnTo>
                      <a:lnTo>
                        <a:pt x="484366" y="591409"/>
                      </a:lnTo>
                      <a:lnTo>
                        <a:pt x="442935" y="591409"/>
                      </a:lnTo>
                      <a:lnTo>
                        <a:pt x="373072" y="591409"/>
                      </a:lnTo>
                      <a:lnTo>
                        <a:pt x="303769" y="591409"/>
                      </a:lnTo>
                      <a:lnTo>
                        <a:pt x="296568" y="591409"/>
                      </a:lnTo>
                      <a:lnTo>
                        <a:pt x="234093" y="591409"/>
                      </a:lnTo>
                      <a:lnTo>
                        <a:pt x="164230" y="591409"/>
                      </a:lnTo>
                      <a:lnTo>
                        <a:pt x="117093" y="591409"/>
                      </a:lnTo>
                      <a:lnTo>
                        <a:pt x="111108" y="591409"/>
                      </a:lnTo>
                      <a:lnTo>
                        <a:pt x="0" y="591409"/>
                      </a:lnTo>
                      <a:cubicBezTo>
                        <a:pt x="655" y="542848"/>
                        <a:pt x="-1403" y="516980"/>
                        <a:pt x="30208" y="505493"/>
                      </a:cubicBezTo>
                      <a:cubicBezTo>
                        <a:pt x="58734" y="494661"/>
                        <a:pt x="75942" y="483454"/>
                        <a:pt x="75942" y="483454"/>
                      </a:cubicBezTo>
                      <a:lnTo>
                        <a:pt x="98014" y="553214"/>
                      </a:lnTo>
                      <a:lnTo>
                        <a:pt x="101007" y="562646"/>
                      </a:lnTo>
                      <a:lnTo>
                        <a:pt x="110827" y="534630"/>
                      </a:lnTo>
                      <a:cubicBezTo>
                        <a:pt x="88194" y="503065"/>
                        <a:pt x="112604" y="501571"/>
                        <a:pt x="116813" y="501571"/>
                      </a:cubicBezTo>
                      <a:lnTo>
                        <a:pt x="117000" y="501571"/>
                      </a:lnTo>
                      <a:lnTo>
                        <a:pt x="117093" y="501571"/>
                      </a:lnTo>
                      <a:lnTo>
                        <a:pt x="117187" y="501571"/>
                      </a:lnTo>
                      <a:lnTo>
                        <a:pt x="117374" y="501571"/>
                      </a:lnTo>
                      <a:cubicBezTo>
                        <a:pt x="121583" y="501571"/>
                        <a:pt x="145993" y="503065"/>
                        <a:pt x="123360" y="534630"/>
                      </a:cubicBezTo>
                      <a:lnTo>
                        <a:pt x="133180" y="562646"/>
                      </a:lnTo>
                      <a:lnTo>
                        <a:pt x="136172" y="553214"/>
                      </a:lnTo>
                      <a:lnTo>
                        <a:pt x="158244" y="483454"/>
                      </a:lnTo>
                      <a:cubicBezTo>
                        <a:pt x="158244" y="483454"/>
                        <a:pt x="167877" y="489804"/>
                        <a:pt x="184806" y="497556"/>
                      </a:cubicBezTo>
                      <a:cubicBezTo>
                        <a:pt x="189014" y="494194"/>
                        <a:pt x="194158" y="491485"/>
                        <a:pt x="200424" y="489244"/>
                      </a:cubicBezTo>
                      <a:cubicBezTo>
                        <a:pt x="234467" y="476263"/>
                        <a:pt x="254856" y="462909"/>
                        <a:pt x="254856" y="462909"/>
                      </a:cubicBezTo>
                      <a:close/>
                      <a:moveTo>
                        <a:pt x="486780" y="322405"/>
                      </a:moveTo>
                      <a:cubicBezTo>
                        <a:pt x="499780" y="321284"/>
                        <a:pt x="509601" y="324553"/>
                        <a:pt x="516615" y="328662"/>
                      </a:cubicBezTo>
                      <a:cubicBezTo>
                        <a:pt x="527090" y="334546"/>
                        <a:pt x="531112" y="342111"/>
                        <a:pt x="531112" y="342111"/>
                      </a:cubicBezTo>
                      <a:cubicBezTo>
                        <a:pt x="531112" y="342111"/>
                        <a:pt x="555148" y="343699"/>
                        <a:pt x="547012" y="392546"/>
                      </a:cubicBezTo>
                      <a:cubicBezTo>
                        <a:pt x="546544" y="395067"/>
                        <a:pt x="545796" y="397682"/>
                        <a:pt x="544954" y="400297"/>
                      </a:cubicBezTo>
                      <a:cubicBezTo>
                        <a:pt x="549630" y="399737"/>
                        <a:pt x="555429" y="402632"/>
                        <a:pt x="550004" y="421405"/>
                      </a:cubicBezTo>
                      <a:cubicBezTo>
                        <a:pt x="546170" y="435134"/>
                        <a:pt x="542522" y="438964"/>
                        <a:pt x="539810" y="439244"/>
                      </a:cubicBezTo>
                      <a:cubicBezTo>
                        <a:pt x="537285" y="455588"/>
                        <a:pt x="524191" y="476322"/>
                        <a:pt x="503802" y="483700"/>
                      </a:cubicBezTo>
                      <a:cubicBezTo>
                        <a:pt x="495197" y="486689"/>
                        <a:pt x="485845" y="486689"/>
                        <a:pt x="477334" y="483700"/>
                      </a:cubicBezTo>
                      <a:cubicBezTo>
                        <a:pt x="456664" y="476509"/>
                        <a:pt x="443944" y="455681"/>
                        <a:pt x="441419" y="439244"/>
                      </a:cubicBezTo>
                      <a:cubicBezTo>
                        <a:pt x="438707" y="439150"/>
                        <a:pt x="435059" y="435228"/>
                        <a:pt x="431225" y="421405"/>
                      </a:cubicBezTo>
                      <a:cubicBezTo>
                        <a:pt x="425800" y="402632"/>
                        <a:pt x="431412" y="399737"/>
                        <a:pt x="436275" y="400297"/>
                      </a:cubicBezTo>
                      <a:cubicBezTo>
                        <a:pt x="435340" y="397682"/>
                        <a:pt x="434685" y="395161"/>
                        <a:pt x="434217" y="392546"/>
                      </a:cubicBezTo>
                      <a:cubicBezTo>
                        <a:pt x="432440" y="383860"/>
                        <a:pt x="431973" y="375641"/>
                        <a:pt x="434030" y="367795"/>
                      </a:cubicBezTo>
                      <a:cubicBezTo>
                        <a:pt x="436462" y="357335"/>
                        <a:pt x="442167" y="348836"/>
                        <a:pt x="448527" y="342392"/>
                      </a:cubicBezTo>
                      <a:cubicBezTo>
                        <a:pt x="452642" y="338095"/>
                        <a:pt x="457132" y="334360"/>
                        <a:pt x="461995" y="331277"/>
                      </a:cubicBezTo>
                      <a:cubicBezTo>
                        <a:pt x="466017" y="328569"/>
                        <a:pt x="470319" y="326141"/>
                        <a:pt x="475089" y="324553"/>
                      </a:cubicBezTo>
                      <a:cubicBezTo>
                        <a:pt x="478830" y="323152"/>
                        <a:pt x="482852" y="322405"/>
                        <a:pt x="486780" y="322405"/>
                      </a:cubicBezTo>
                      <a:close/>
                      <a:moveTo>
                        <a:pt x="113711" y="322405"/>
                      </a:moveTo>
                      <a:cubicBezTo>
                        <a:pt x="126714" y="321284"/>
                        <a:pt x="136536" y="324553"/>
                        <a:pt x="143552" y="328662"/>
                      </a:cubicBezTo>
                      <a:cubicBezTo>
                        <a:pt x="154029" y="334546"/>
                        <a:pt x="157958" y="342111"/>
                        <a:pt x="157958" y="342111"/>
                      </a:cubicBezTo>
                      <a:cubicBezTo>
                        <a:pt x="157958" y="342111"/>
                        <a:pt x="182092" y="343699"/>
                        <a:pt x="173954" y="392546"/>
                      </a:cubicBezTo>
                      <a:cubicBezTo>
                        <a:pt x="173486" y="395067"/>
                        <a:pt x="172738" y="397682"/>
                        <a:pt x="171802" y="400297"/>
                      </a:cubicBezTo>
                      <a:cubicBezTo>
                        <a:pt x="176573" y="399737"/>
                        <a:pt x="182279" y="402632"/>
                        <a:pt x="176947" y="421405"/>
                      </a:cubicBezTo>
                      <a:cubicBezTo>
                        <a:pt x="173112" y="435134"/>
                        <a:pt x="169464" y="438964"/>
                        <a:pt x="166751" y="439244"/>
                      </a:cubicBezTo>
                      <a:cubicBezTo>
                        <a:pt x="164225" y="455588"/>
                        <a:pt x="151129" y="476322"/>
                        <a:pt x="130643" y="483700"/>
                      </a:cubicBezTo>
                      <a:cubicBezTo>
                        <a:pt x="122037" y="486689"/>
                        <a:pt x="112682" y="486689"/>
                        <a:pt x="104264" y="483700"/>
                      </a:cubicBezTo>
                      <a:cubicBezTo>
                        <a:pt x="83497" y="476509"/>
                        <a:pt x="70775" y="455681"/>
                        <a:pt x="68343" y="439244"/>
                      </a:cubicBezTo>
                      <a:cubicBezTo>
                        <a:pt x="65536" y="438964"/>
                        <a:pt x="61982" y="435134"/>
                        <a:pt x="58053" y="421592"/>
                      </a:cubicBezTo>
                      <a:cubicBezTo>
                        <a:pt x="52721" y="402726"/>
                        <a:pt x="58427" y="399924"/>
                        <a:pt x="63198" y="400391"/>
                      </a:cubicBezTo>
                      <a:cubicBezTo>
                        <a:pt x="62169" y="397776"/>
                        <a:pt x="61608" y="395254"/>
                        <a:pt x="61046" y="392639"/>
                      </a:cubicBezTo>
                      <a:cubicBezTo>
                        <a:pt x="59363" y="383953"/>
                        <a:pt x="58801" y="375734"/>
                        <a:pt x="60953" y="367889"/>
                      </a:cubicBezTo>
                      <a:cubicBezTo>
                        <a:pt x="63291" y="357428"/>
                        <a:pt x="69091" y="348929"/>
                        <a:pt x="75452" y="342485"/>
                      </a:cubicBezTo>
                      <a:cubicBezTo>
                        <a:pt x="79568" y="338282"/>
                        <a:pt x="84058" y="334546"/>
                        <a:pt x="88922" y="331371"/>
                      </a:cubicBezTo>
                      <a:cubicBezTo>
                        <a:pt x="92758" y="328662"/>
                        <a:pt x="97154" y="326327"/>
                        <a:pt x="101831" y="324646"/>
                      </a:cubicBezTo>
                      <a:cubicBezTo>
                        <a:pt x="105573" y="323432"/>
                        <a:pt x="109502" y="322685"/>
                        <a:pt x="113711" y="322405"/>
                      </a:cubicBezTo>
                      <a:close/>
                      <a:moveTo>
                        <a:pt x="299632" y="270867"/>
                      </a:moveTo>
                      <a:cubicBezTo>
                        <a:pt x="314973" y="269560"/>
                        <a:pt x="326666" y="273389"/>
                        <a:pt x="335085" y="278338"/>
                      </a:cubicBezTo>
                      <a:cubicBezTo>
                        <a:pt x="347527" y="285342"/>
                        <a:pt x="352298" y="294401"/>
                        <a:pt x="352298" y="294401"/>
                      </a:cubicBezTo>
                      <a:cubicBezTo>
                        <a:pt x="352298" y="294401"/>
                        <a:pt x="380922" y="296455"/>
                        <a:pt x="371194" y="354447"/>
                      </a:cubicBezTo>
                      <a:cubicBezTo>
                        <a:pt x="370632" y="357436"/>
                        <a:pt x="369884" y="360517"/>
                        <a:pt x="368761" y="363693"/>
                      </a:cubicBezTo>
                      <a:cubicBezTo>
                        <a:pt x="374468" y="363039"/>
                        <a:pt x="381203" y="366401"/>
                        <a:pt x="374842" y="388813"/>
                      </a:cubicBezTo>
                      <a:cubicBezTo>
                        <a:pt x="370258" y="405249"/>
                        <a:pt x="365862" y="409825"/>
                        <a:pt x="362588" y="410105"/>
                      </a:cubicBezTo>
                      <a:cubicBezTo>
                        <a:pt x="359594" y="429529"/>
                        <a:pt x="344066" y="454276"/>
                        <a:pt x="319744" y="463055"/>
                      </a:cubicBezTo>
                      <a:cubicBezTo>
                        <a:pt x="309641" y="466790"/>
                        <a:pt x="298416" y="466790"/>
                        <a:pt x="288313" y="463148"/>
                      </a:cubicBezTo>
                      <a:cubicBezTo>
                        <a:pt x="263617" y="454557"/>
                        <a:pt x="248462" y="429809"/>
                        <a:pt x="245469" y="410199"/>
                      </a:cubicBezTo>
                      <a:cubicBezTo>
                        <a:pt x="242288" y="409825"/>
                        <a:pt x="237892" y="405342"/>
                        <a:pt x="233308" y="388907"/>
                      </a:cubicBezTo>
                      <a:cubicBezTo>
                        <a:pt x="226947" y="366494"/>
                        <a:pt x="233682" y="363319"/>
                        <a:pt x="239482" y="363786"/>
                      </a:cubicBezTo>
                      <a:cubicBezTo>
                        <a:pt x="238360" y="360704"/>
                        <a:pt x="237518" y="357716"/>
                        <a:pt x="237050" y="354541"/>
                      </a:cubicBezTo>
                      <a:cubicBezTo>
                        <a:pt x="234992" y="344082"/>
                        <a:pt x="234431" y="334370"/>
                        <a:pt x="236863" y="325031"/>
                      </a:cubicBezTo>
                      <a:cubicBezTo>
                        <a:pt x="239763" y="312517"/>
                        <a:pt x="246498" y="302525"/>
                        <a:pt x="254075" y="294774"/>
                      </a:cubicBezTo>
                      <a:cubicBezTo>
                        <a:pt x="258846" y="289731"/>
                        <a:pt x="264365" y="285249"/>
                        <a:pt x="270071" y="281607"/>
                      </a:cubicBezTo>
                      <a:cubicBezTo>
                        <a:pt x="274655" y="278338"/>
                        <a:pt x="279894" y="275537"/>
                        <a:pt x="285506" y="273669"/>
                      </a:cubicBezTo>
                      <a:cubicBezTo>
                        <a:pt x="289903" y="272175"/>
                        <a:pt x="294674" y="271148"/>
                        <a:pt x="299632" y="270867"/>
                      </a:cubicBezTo>
                      <a:close/>
                      <a:moveTo>
                        <a:pt x="246074" y="135486"/>
                      </a:moveTo>
                      <a:cubicBezTo>
                        <a:pt x="243923" y="146504"/>
                        <a:pt x="242708" y="158643"/>
                        <a:pt x="242708" y="171715"/>
                      </a:cubicBezTo>
                      <a:cubicBezTo>
                        <a:pt x="242708" y="184787"/>
                        <a:pt x="244017" y="196833"/>
                        <a:pt x="246168" y="207944"/>
                      </a:cubicBezTo>
                      <a:lnTo>
                        <a:pt x="291334" y="207944"/>
                      </a:lnTo>
                      <a:lnTo>
                        <a:pt x="291334" y="135486"/>
                      </a:lnTo>
                      <a:close/>
                      <a:moveTo>
                        <a:pt x="388399" y="135299"/>
                      </a:moveTo>
                      <a:cubicBezTo>
                        <a:pt x="390269" y="146504"/>
                        <a:pt x="391391" y="158643"/>
                        <a:pt x="391391" y="171528"/>
                      </a:cubicBezTo>
                      <a:cubicBezTo>
                        <a:pt x="391391" y="184507"/>
                        <a:pt x="390269" y="196459"/>
                        <a:pt x="388399" y="207757"/>
                      </a:cubicBezTo>
                      <a:lnTo>
                        <a:pt x="426926" y="207757"/>
                      </a:lnTo>
                      <a:cubicBezTo>
                        <a:pt x="430292" y="196366"/>
                        <a:pt x="432162" y="184134"/>
                        <a:pt x="432162" y="171528"/>
                      </a:cubicBezTo>
                      <a:cubicBezTo>
                        <a:pt x="432162" y="159016"/>
                        <a:pt x="430292" y="146784"/>
                        <a:pt x="426926" y="135299"/>
                      </a:cubicBezTo>
                      <a:close/>
                      <a:moveTo>
                        <a:pt x="316956" y="135299"/>
                      </a:moveTo>
                      <a:lnTo>
                        <a:pt x="316956" y="207757"/>
                      </a:lnTo>
                      <a:lnTo>
                        <a:pt x="362216" y="207757"/>
                      </a:lnTo>
                      <a:cubicBezTo>
                        <a:pt x="364367" y="196739"/>
                        <a:pt x="365582" y="184601"/>
                        <a:pt x="365582" y="171528"/>
                      </a:cubicBezTo>
                      <a:cubicBezTo>
                        <a:pt x="365582" y="158456"/>
                        <a:pt x="364273" y="146411"/>
                        <a:pt x="362122" y="135299"/>
                      </a:cubicBezTo>
                      <a:close/>
                      <a:moveTo>
                        <a:pt x="181177" y="135299"/>
                      </a:moveTo>
                      <a:cubicBezTo>
                        <a:pt x="177811" y="146784"/>
                        <a:pt x="175940" y="159016"/>
                        <a:pt x="175940" y="171528"/>
                      </a:cubicBezTo>
                      <a:cubicBezTo>
                        <a:pt x="175940" y="184134"/>
                        <a:pt x="177811" y="196366"/>
                        <a:pt x="181177" y="207757"/>
                      </a:cubicBezTo>
                      <a:lnTo>
                        <a:pt x="219704" y="207757"/>
                      </a:lnTo>
                      <a:cubicBezTo>
                        <a:pt x="217834" y="196553"/>
                        <a:pt x="216712" y="184507"/>
                        <a:pt x="216712" y="171528"/>
                      </a:cubicBezTo>
                      <a:cubicBezTo>
                        <a:pt x="216712" y="158643"/>
                        <a:pt x="217834" y="146691"/>
                        <a:pt x="219704" y="135299"/>
                      </a:cubicBezTo>
                      <a:close/>
                      <a:moveTo>
                        <a:pt x="253368" y="54157"/>
                      </a:moveTo>
                      <a:cubicBezTo>
                        <a:pt x="227372" y="65362"/>
                        <a:pt x="205771" y="85064"/>
                        <a:pt x="192024" y="109715"/>
                      </a:cubicBezTo>
                      <a:lnTo>
                        <a:pt x="225876" y="109715"/>
                      </a:lnTo>
                      <a:cubicBezTo>
                        <a:pt x="232796" y="87118"/>
                        <a:pt x="242895" y="68723"/>
                        <a:pt x="253368" y="54157"/>
                      </a:cubicBezTo>
                      <a:close/>
                      <a:moveTo>
                        <a:pt x="354922" y="54064"/>
                      </a:moveTo>
                      <a:cubicBezTo>
                        <a:pt x="365395" y="68630"/>
                        <a:pt x="375494" y="87025"/>
                        <a:pt x="382414" y="109528"/>
                      </a:cubicBezTo>
                      <a:lnTo>
                        <a:pt x="416266" y="109528"/>
                      </a:lnTo>
                      <a:cubicBezTo>
                        <a:pt x="402519" y="85064"/>
                        <a:pt x="380918" y="65362"/>
                        <a:pt x="354922" y="54064"/>
                      </a:cubicBezTo>
                      <a:close/>
                      <a:moveTo>
                        <a:pt x="316956" y="49301"/>
                      </a:moveTo>
                      <a:lnTo>
                        <a:pt x="316956" y="109715"/>
                      </a:lnTo>
                      <a:lnTo>
                        <a:pt x="355109" y="109715"/>
                      </a:lnTo>
                      <a:cubicBezTo>
                        <a:pt x="344916" y="81702"/>
                        <a:pt x="329487" y="61907"/>
                        <a:pt x="316956" y="49301"/>
                      </a:cubicBezTo>
                      <a:close/>
                      <a:moveTo>
                        <a:pt x="291334" y="49021"/>
                      </a:moveTo>
                      <a:cubicBezTo>
                        <a:pt x="278803" y="61534"/>
                        <a:pt x="263093" y="81422"/>
                        <a:pt x="252994" y="109528"/>
                      </a:cubicBezTo>
                      <a:lnTo>
                        <a:pt x="291334" y="109528"/>
                      </a:lnTo>
                      <a:close/>
                      <a:moveTo>
                        <a:pt x="304145" y="0"/>
                      </a:moveTo>
                      <a:cubicBezTo>
                        <a:pt x="399059" y="0"/>
                        <a:pt x="476113" y="77034"/>
                        <a:pt x="476113" y="171715"/>
                      </a:cubicBezTo>
                      <a:cubicBezTo>
                        <a:pt x="476113" y="232315"/>
                        <a:pt x="444413" y="285725"/>
                        <a:pt x="396628" y="316258"/>
                      </a:cubicBezTo>
                      <a:cubicBezTo>
                        <a:pt x="394664" y="304680"/>
                        <a:pt x="390643" y="294969"/>
                        <a:pt x="384565" y="287219"/>
                      </a:cubicBezTo>
                      <a:cubicBezTo>
                        <a:pt x="381573" y="283484"/>
                        <a:pt x="378300" y="280496"/>
                        <a:pt x="374933" y="277975"/>
                      </a:cubicBezTo>
                      <a:cubicBezTo>
                        <a:pt x="392046" y="266677"/>
                        <a:pt x="406166" y="251457"/>
                        <a:pt x="416078" y="233529"/>
                      </a:cubicBezTo>
                      <a:lnTo>
                        <a:pt x="382321" y="233529"/>
                      </a:lnTo>
                      <a:cubicBezTo>
                        <a:pt x="377926" y="247908"/>
                        <a:pt x="372222" y="260607"/>
                        <a:pt x="365956" y="271625"/>
                      </a:cubicBezTo>
                      <a:cubicBezTo>
                        <a:pt x="361748" y="267050"/>
                        <a:pt x="355670" y="261728"/>
                        <a:pt x="347441" y="257059"/>
                      </a:cubicBezTo>
                      <a:cubicBezTo>
                        <a:pt x="346693" y="256685"/>
                        <a:pt x="346038" y="256312"/>
                        <a:pt x="345290" y="255938"/>
                      </a:cubicBezTo>
                      <a:cubicBezTo>
                        <a:pt x="348937" y="249216"/>
                        <a:pt x="352397" y="241746"/>
                        <a:pt x="355296" y="233715"/>
                      </a:cubicBezTo>
                      <a:lnTo>
                        <a:pt x="316956" y="233715"/>
                      </a:lnTo>
                      <a:lnTo>
                        <a:pt x="316956" y="246881"/>
                      </a:lnTo>
                      <a:cubicBezTo>
                        <a:pt x="313403" y="246414"/>
                        <a:pt x="309662" y="246134"/>
                        <a:pt x="305735" y="246134"/>
                      </a:cubicBezTo>
                      <a:cubicBezTo>
                        <a:pt x="303303" y="246134"/>
                        <a:pt x="300685" y="246228"/>
                        <a:pt x="298067" y="246508"/>
                      </a:cubicBezTo>
                      <a:cubicBezTo>
                        <a:pt x="295822" y="246508"/>
                        <a:pt x="293578" y="246788"/>
                        <a:pt x="291334" y="247161"/>
                      </a:cubicBezTo>
                      <a:lnTo>
                        <a:pt x="291334" y="233529"/>
                      </a:lnTo>
                      <a:lnTo>
                        <a:pt x="253181" y="233529"/>
                      </a:lnTo>
                      <a:cubicBezTo>
                        <a:pt x="256267" y="241932"/>
                        <a:pt x="259727" y="249589"/>
                        <a:pt x="263654" y="256592"/>
                      </a:cubicBezTo>
                      <a:cubicBezTo>
                        <a:pt x="261223" y="257993"/>
                        <a:pt x="258885" y="259487"/>
                        <a:pt x="256548" y="261074"/>
                      </a:cubicBezTo>
                      <a:cubicBezTo>
                        <a:pt x="251498" y="264155"/>
                        <a:pt x="246822" y="267797"/>
                        <a:pt x="242427" y="271812"/>
                      </a:cubicBezTo>
                      <a:cubicBezTo>
                        <a:pt x="236162" y="260701"/>
                        <a:pt x="230458" y="248002"/>
                        <a:pt x="225969" y="233529"/>
                      </a:cubicBezTo>
                      <a:lnTo>
                        <a:pt x="192212" y="233529"/>
                      </a:lnTo>
                      <a:cubicBezTo>
                        <a:pt x="202404" y="252017"/>
                        <a:pt x="217273" y="267704"/>
                        <a:pt x="234946" y="279095"/>
                      </a:cubicBezTo>
                      <a:cubicBezTo>
                        <a:pt x="224380" y="290487"/>
                        <a:pt x="216992" y="303279"/>
                        <a:pt x="213345" y="317192"/>
                      </a:cubicBezTo>
                      <a:cubicBezTo>
                        <a:pt x="164719" y="286939"/>
                        <a:pt x="132177" y="232968"/>
                        <a:pt x="132177" y="171715"/>
                      </a:cubicBezTo>
                      <a:cubicBezTo>
                        <a:pt x="132177" y="76940"/>
                        <a:pt x="209418" y="0"/>
                        <a:pt x="3041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rmAutofit fontScale="850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75" name="islíḋe">
                <a:extLst>
                  <a:ext uri="{FF2B5EF4-FFF2-40B4-BE49-F238E27FC236}">
                    <a16:creationId xmlns:a16="http://schemas.microsoft.com/office/drawing/2014/main" id="{9DE6FF9A-351C-4575-A8F5-08B35CFB7EEC}"/>
                  </a:ext>
                </a:extLst>
              </p:cNvPr>
              <p:cNvGrpSpPr/>
              <p:nvPr/>
            </p:nvGrpSpPr>
            <p:grpSpPr>
              <a:xfrm>
                <a:off x="4186554" y="3218501"/>
                <a:ext cx="1079317" cy="1104045"/>
                <a:chOff x="5385151" y="2582722"/>
                <a:chExt cx="1421698" cy="1421698"/>
              </a:xfrm>
            </p:grpSpPr>
            <p:sp>
              <p:nvSpPr>
                <p:cNvPr id="88" name="íṩľîdé">
                  <a:extLst>
                    <a:ext uri="{FF2B5EF4-FFF2-40B4-BE49-F238E27FC236}">
                      <a16:creationId xmlns:a16="http://schemas.microsoft.com/office/drawing/2014/main" id="{3944A1E4-7578-4585-8770-C95057FA4024}"/>
                    </a:ext>
                  </a:extLst>
                </p:cNvPr>
                <p:cNvSpPr/>
                <p:nvPr/>
              </p:nvSpPr>
              <p:spPr>
                <a:xfrm>
                  <a:off x="5385151" y="2582722"/>
                  <a:ext cx="1421698" cy="1421698"/>
                </a:xfrm>
                <a:prstGeom prst="ellipse">
                  <a:avLst/>
                </a:prstGeom>
                <a:noFill/>
                <a:ln>
                  <a:solidFill>
                    <a:srgbClr val="9A0001"/>
                  </a:solidFill>
                </a:ln>
                <a:effectLst>
                  <a:outerShdw blurRad="1168400" dist="571500" dir="5400000" sx="62000" sy="62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9" name="ïṧľîḑé">
                  <a:extLst>
                    <a:ext uri="{FF2B5EF4-FFF2-40B4-BE49-F238E27FC236}">
                      <a16:creationId xmlns:a16="http://schemas.microsoft.com/office/drawing/2014/main" id="{C69A01E5-3F2A-4C4E-8BF1-80D612D47668}"/>
                    </a:ext>
                  </a:extLst>
                </p:cNvPr>
                <p:cNvSpPr/>
                <p:nvPr/>
              </p:nvSpPr>
              <p:spPr bwMode="auto">
                <a:xfrm>
                  <a:off x="5795408" y="3000825"/>
                  <a:ext cx="601184" cy="585493"/>
                </a:xfrm>
                <a:custGeom>
                  <a:avLst/>
                  <a:gdLst>
                    <a:gd name="connsiteX0" fmla="*/ 254856 w 607258"/>
                    <a:gd name="connsiteY0" fmla="*/ 462909 h 591409"/>
                    <a:gd name="connsiteX1" fmla="*/ 281230 w 607258"/>
                    <a:gd name="connsiteY1" fmla="*/ 545836 h 591409"/>
                    <a:gd name="connsiteX2" fmla="*/ 284784 w 607258"/>
                    <a:gd name="connsiteY2" fmla="*/ 557043 h 591409"/>
                    <a:gd name="connsiteX3" fmla="*/ 296568 w 607258"/>
                    <a:gd name="connsiteY3" fmla="*/ 523797 h 591409"/>
                    <a:gd name="connsiteX4" fmla="*/ 303676 w 607258"/>
                    <a:gd name="connsiteY4" fmla="*/ 484388 h 591409"/>
                    <a:gd name="connsiteX5" fmla="*/ 303769 w 607258"/>
                    <a:gd name="connsiteY5" fmla="*/ 484388 h 591409"/>
                    <a:gd name="connsiteX6" fmla="*/ 303863 w 607258"/>
                    <a:gd name="connsiteY6" fmla="*/ 484388 h 591409"/>
                    <a:gd name="connsiteX7" fmla="*/ 304050 w 607258"/>
                    <a:gd name="connsiteY7" fmla="*/ 484388 h 591409"/>
                    <a:gd name="connsiteX8" fmla="*/ 304144 w 607258"/>
                    <a:gd name="connsiteY8" fmla="*/ 484388 h 591409"/>
                    <a:gd name="connsiteX9" fmla="*/ 311252 w 607258"/>
                    <a:gd name="connsiteY9" fmla="*/ 523797 h 591409"/>
                    <a:gd name="connsiteX10" fmla="*/ 322942 w 607258"/>
                    <a:gd name="connsiteY10" fmla="*/ 557043 h 591409"/>
                    <a:gd name="connsiteX11" fmla="*/ 326590 w 607258"/>
                    <a:gd name="connsiteY11" fmla="*/ 545836 h 591409"/>
                    <a:gd name="connsiteX12" fmla="*/ 352870 w 607258"/>
                    <a:gd name="connsiteY12" fmla="*/ 462909 h 591409"/>
                    <a:gd name="connsiteX13" fmla="*/ 407395 w 607258"/>
                    <a:gd name="connsiteY13" fmla="*/ 489244 h 591409"/>
                    <a:gd name="connsiteX14" fmla="*/ 423014 w 607258"/>
                    <a:gd name="connsiteY14" fmla="*/ 497556 h 591409"/>
                    <a:gd name="connsiteX15" fmla="*/ 449575 w 607258"/>
                    <a:gd name="connsiteY15" fmla="*/ 483454 h 591409"/>
                    <a:gd name="connsiteX16" fmla="*/ 471647 w 607258"/>
                    <a:gd name="connsiteY16" fmla="*/ 553214 h 591409"/>
                    <a:gd name="connsiteX17" fmla="*/ 474640 w 607258"/>
                    <a:gd name="connsiteY17" fmla="*/ 562646 h 591409"/>
                    <a:gd name="connsiteX18" fmla="*/ 484460 w 607258"/>
                    <a:gd name="connsiteY18" fmla="*/ 534630 h 591409"/>
                    <a:gd name="connsiteX19" fmla="*/ 490446 w 607258"/>
                    <a:gd name="connsiteY19" fmla="*/ 501571 h 591409"/>
                    <a:gd name="connsiteX20" fmla="*/ 490539 w 607258"/>
                    <a:gd name="connsiteY20" fmla="*/ 501571 h 591409"/>
                    <a:gd name="connsiteX21" fmla="*/ 490726 w 607258"/>
                    <a:gd name="connsiteY21" fmla="*/ 501571 h 591409"/>
                    <a:gd name="connsiteX22" fmla="*/ 490820 w 607258"/>
                    <a:gd name="connsiteY22" fmla="*/ 501571 h 591409"/>
                    <a:gd name="connsiteX23" fmla="*/ 490913 w 607258"/>
                    <a:gd name="connsiteY23" fmla="*/ 501571 h 591409"/>
                    <a:gd name="connsiteX24" fmla="*/ 496899 w 607258"/>
                    <a:gd name="connsiteY24" fmla="*/ 534630 h 591409"/>
                    <a:gd name="connsiteX25" fmla="*/ 506813 w 607258"/>
                    <a:gd name="connsiteY25" fmla="*/ 562646 h 591409"/>
                    <a:gd name="connsiteX26" fmla="*/ 509805 w 607258"/>
                    <a:gd name="connsiteY26" fmla="*/ 553214 h 591409"/>
                    <a:gd name="connsiteX27" fmla="*/ 531877 w 607258"/>
                    <a:gd name="connsiteY27" fmla="*/ 483454 h 591409"/>
                    <a:gd name="connsiteX28" fmla="*/ 577611 w 607258"/>
                    <a:gd name="connsiteY28" fmla="*/ 505493 h 591409"/>
                    <a:gd name="connsiteX29" fmla="*/ 607258 w 607258"/>
                    <a:gd name="connsiteY29" fmla="*/ 591409 h 591409"/>
                    <a:gd name="connsiteX30" fmla="*/ 490352 w 607258"/>
                    <a:gd name="connsiteY30" fmla="*/ 591409 h 591409"/>
                    <a:gd name="connsiteX31" fmla="*/ 484366 w 607258"/>
                    <a:gd name="connsiteY31" fmla="*/ 591409 h 591409"/>
                    <a:gd name="connsiteX32" fmla="*/ 442935 w 607258"/>
                    <a:gd name="connsiteY32" fmla="*/ 591409 h 591409"/>
                    <a:gd name="connsiteX33" fmla="*/ 373072 w 607258"/>
                    <a:gd name="connsiteY33" fmla="*/ 591409 h 591409"/>
                    <a:gd name="connsiteX34" fmla="*/ 303769 w 607258"/>
                    <a:gd name="connsiteY34" fmla="*/ 591409 h 591409"/>
                    <a:gd name="connsiteX35" fmla="*/ 296568 w 607258"/>
                    <a:gd name="connsiteY35" fmla="*/ 591409 h 591409"/>
                    <a:gd name="connsiteX36" fmla="*/ 234093 w 607258"/>
                    <a:gd name="connsiteY36" fmla="*/ 591409 h 591409"/>
                    <a:gd name="connsiteX37" fmla="*/ 164230 w 607258"/>
                    <a:gd name="connsiteY37" fmla="*/ 591409 h 591409"/>
                    <a:gd name="connsiteX38" fmla="*/ 117093 w 607258"/>
                    <a:gd name="connsiteY38" fmla="*/ 591409 h 591409"/>
                    <a:gd name="connsiteX39" fmla="*/ 111108 w 607258"/>
                    <a:gd name="connsiteY39" fmla="*/ 591409 h 591409"/>
                    <a:gd name="connsiteX40" fmla="*/ 0 w 607258"/>
                    <a:gd name="connsiteY40" fmla="*/ 591409 h 591409"/>
                    <a:gd name="connsiteX41" fmla="*/ 30208 w 607258"/>
                    <a:gd name="connsiteY41" fmla="*/ 505493 h 591409"/>
                    <a:gd name="connsiteX42" fmla="*/ 75942 w 607258"/>
                    <a:gd name="connsiteY42" fmla="*/ 483454 h 591409"/>
                    <a:gd name="connsiteX43" fmla="*/ 98014 w 607258"/>
                    <a:gd name="connsiteY43" fmla="*/ 553214 h 591409"/>
                    <a:gd name="connsiteX44" fmla="*/ 101007 w 607258"/>
                    <a:gd name="connsiteY44" fmla="*/ 562646 h 591409"/>
                    <a:gd name="connsiteX45" fmla="*/ 110827 w 607258"/>
                    <a:gd name="connsiteY45" fmla="*/ 534630 h 591409"/>
                    <a:gd name="connsiteX46" fmla="*/ 116813 w 607258"/>
                    <a:gd name="connsiteY46" fmla="*/ 501571 h 591409"/>
                    <a:gd name="connsiteX47" fmla="*/ 117000 w 607258"/>
                    <a:gd name="connsiteY47" fmla="*/ 501571 h 591409"/>
                    <a:gd name="connsiteX48" fmla="*/ 117093 w 607258"/>
                    <a:gd name="connsiteY48" fmla="*/ 501571 h 591409"/>
                    <a:gd name="connsiteX49" fmla="*/ 117187 w 607258"/>
                    <a:gd name="connsiteY49" fmla="*/ 501571 h 591409"/>
                    <a:gd name="connsiteX50" fmla="*/ 117374 w 607258"/>
                    <a:gd name="connsiteY50" fmla="*/ 501571 h 591409"/>
                    <a:gd name="connsiteX51" fmla="*/ 123360 w 607258"/>
                    <a:gd name="connsiteY51" fmla="*/ 534630 h 591409"/>
                    <a:gd name="connsiteX52" fmla="*/ 133180 w 607258"/>
                    <a:gd name="connsiteY52" fmla="*/ 562646 h 591409"/>
                    <a:gd name="connsiteX53" fmla="*/ 136172 w 607258"/>
                    <a:gd name="connsiteY53" fmla="*/ 553214 h 591409"/>
                    <a:gd name="connsiteX54" fmla="*/ 158244 w 607258"/>
                    <a:gd name="connsiteY54" fmla="*/ 483454 h 591409"/>
                    <a:gd name="connsiteX55" fmla="*/ 184806 w 607258"/>
                    <a:gd name="connsiteY55" fmla="*/ 497556 h 591409"/>
                    <a:gd name="connsiteX56" fmla="*/ 200424 w 607258"/>
                    <a:gd name="connsiteY56" fmla="*/ 489244 h 591409"/>
                    <a:gd name="connsiteX57" fmla="*/ 254856 w 607258"/>
                    <a:gd name="connsiteY57" fmla="*/ 462909 h 591409"/>
                    <a:gd name="connsiteX58" fmla="*/ 486780 w 607258"/>
                    <a:gd name="connsiteY58" fmla="*/ 322405 h 591409"/>
                    <a:gd name="connsiteX59" fmla="*/ 516615 w 607258"/>
                    <a:gd name="connsiteY59" fmla="*/ 328662 h 591409"/>
                    <a:gd name="connsiteX60" fmla="*/ 531112 w 607258"/>
                    <a:gd name="connsiteY60" fmla="*/ 342111 h 591409"/>
                    <a:gd name="connsiteX61" fmla="*/ 547012 w 607258"/>
                    <a:gd name="connsiteY61" fmla="*/ 392546 h 591409"/>
                    <a:gd name="connsiteX62" fmla="*/ 544954 w 607258"/>
                    <a:gd name="connsiteY62" fmla="*/ 400297 h 591409"/>
                    <a:gd name="connsiteX63" fmla="*/ 550004 w 607258"/>
                    <a:gd name="connsiteY63" fmla="*/ 421405 h 591409"/>
                    <a:gd name="connsiteX64" fmla="*/ 539810 w 607258"/>
                    <a:gd name="connsiteY64" fmla="*/ 439244 h 591409"/>
                    <a:gd name="connsiteX65" fmla="*/ 503802 w 607258"/>
                    <a:gd name="connsiteY65" fmla="*/ 483700 h 591409"/>
                    <a:gd name="connsiteX66" fmla="*/ 477334 w 607258"/>
                    <a:gd name="connsiteY66" fmla="*/ 483700 h 591409"/>
                    <a:gd name="connsiteX67" fmla="*/ 441419 w 607258"/>
                    <a:gd name="connsiteY67" fmla="*/ 439244 h 591409"/>
                    <a:gd name="connsiteX68" fmla="*/ 431225 w 607258"/>
                    <a:gd name="connsiteY68" fmla="*/ 421405 h 591409"/>
                    <a:gd name="connsiteX69" fmla="*/ 436275 w 607258"/>
                    <a:gd name="connsiteY69" fmla="*/ 400297 h 591409"/>
                    <a:gd name="connsiteX70" fmla="*/ 434217 w 607258"/>
                    <a:gd name="connsiteY70" fmla="*/ 392546 h 591409"/>
                    <a:gd name="connsiteX71" fmla="*/ 434030 w 607258"/>
                    <a:gd name="connsiteY71" fmla="*/ 367795 h 591409"/>
                    <a:gd name="connsiteX72" fmla="*/ 448527 w 607258"/>
                    <a:gd name="connsiteY72" fmla="*/ 342392 h 591409"/>
                    <a:gd name="connsiteX73" fmla="*/ 461995 w 607258"/>
                    <a:gd name="connsiteY73" fmla="*/ 331277 h 591409"/>
                    <a:gd name="connsiteX74" fmla="*/ 475089 w 607258"/>
                    <a:gd name="connsiteY74" fmla="*/ 324553 h 591409"/>
                    <a:gd name="connsiteX75" fmla="*/ 486780 w 607258"/>
                    <a:gd name="connsiteY75" fmla="*/ 322405 h 591409"/>
                    <a:gd name="connsiteX76" fmla="*/ 113711 w 607258"/>
                    <a:gd name="connsiteY76" fmla="*/ 322405 h 591409"/>
                    <a:gd name="connsiteX77" fmla="*/ 143552 w 607258"/>
                    <a:gd name="connsiteY77" fmla="*/ 328662 h 591409"/>
                    <a:gd name="connsiteX78" fmla="*/ 157958 w 607258"/>
                    <a:gd name="connsiteY78" fmla="*/ 342111 h 591409"/>
                    <a:gd name="connsiteX79" fmla="*/ 173954 w 607258"/>
                    <a:gd name="connsiteY79" fmla="*/ 392546 h 591409"/>
                    <a:gd name="connsiteX80" fmla="*/ 171802 w 607258"/>
                    <a:gd name="connsiteY80" fmla="*/ 400297 h 591409"/>
                    <a:gd name="connsiteX81" fmla="*/ 176947 w 607258"/>
                    <a:gd name="connsiteY81" fmla="*/ 421405 h 591409"/>
                    <a:gd name="connsiteX82" fmla="*/ 166751 w 607258"/>
                    <a:gd name="connsiteY82" fmla="*/ 439244 h 591409"/>
                    <a:gd name="connsiteX83" fmla="*/ 130643 w 607258"/>
                    <a:gd name="connsiteY83" fmla="*/ 483700 h 591409"/>
                    <a:gd name="connsiteX84" fmla="*/ 104264 w 607258"/>
                    <a:gd name="connsiteY84" fmla="*/ 483700 h 591409"/>
                    <a:gd name="connsiteX85" fmla="*/ 68343 w 607258"/>
                    <a:gd name="connsiteY85" fmla="*/ 439244 h 591409"/>
                    <a:gd name="connsiteX86" fmla="*/ 58053 w 607258"/>
                    <a:gd name="connsiteY86" fmla="*/ 421592 h 591409"/>
                    <a:gd name="connsiteX87" fmla="*/ 63198 w 607258"/>
                    <a:gd name="connsiteY87" fmla="*/ 400391 h 591409"/>
                    <a:gd name="connsiteX88" fmla="*/ 61046 w 607258"/>
                    <a:gd name="connsiteY88" fmla="*/ 392639 h 591409"/>
                    <a:gd name="connsiteX89" fmla="*/ 60953 w 607258"/>
                    <a:gd name="connsiteY89" fmla="*/ 367889 h 591409"/>
                    <a:gd name="connsiteX90" fmla="*/ 75452 w 607258"/>
                    <a:gd name="connsiteY90" fmla="*/ 342485 h 591409"/>
                    <a:gd name="connsiteX91" fmla="*/ 88922 w 607258"/>
                    <a:gd name="connsiteY91" fmla="*/ 331371 h 591409"/>
                    <a:gd name="connsiteX92" fmla="*/ 101831 w 607258"/>
                    <a:gd name="connsiteY92" fmla="*/ 324646 h 591409"/>
                    <a:gd name="connsiteX93" fmla="*/ 113711 w 607258"/>
                    <a:gd name="connsiteY93" fmla="*/ 322405 h 591409"/>
                    <a:gd name="connsiteX94" fmla="*/ 299632 w 607258"/>
                    <a:gd name="connsiteY94" fmla="*/ 270867 h 591409"/>
                    <a:gd name="connsiteX95" fmla="*/ 335085 w 607258"/>
                    <a:gd name="connsiteY95" fmla="*/ 278338 h 591409"/>
                    <a:gd name="connsiteX96" fmla="*/ 352298 w 607258"/>
                    <a:gd name="connsiteY96" fmla="*/ 294401 h 591409"/>
                    <a:gd name="connsiteX97" fmla="*/ 371194 w 607258"/>
                    <a:gd name="connsiteY97" fmla="*/ 354447 h 591409"/>
                    <a:gd name="connsiteX98" fmla="*/ 368761 w 607258"/>
                    <a:gd name="connsiteY98" fmla="*/ 363693 h 591409"/>
                    <a:gd name="connsiteX99" fmla="*/ 374842 w 607258"/>
                    <a:gd name="connsiteY99" fmla="*/ 388813 h 591409"/>
                    <a:gd name="connsiteX100" fmla="*/ 362588 w 607258"/>
                    <a:gd name="connsiteY100" fmla="*/ 410105 h 591409"/>
                    <a:gd name="connsiteX101" fmla="*/ 319744 w 607258"/>
                    <a:gd name="connsiteY101" fmla="*/ 463055 h 591409"/>
                    <a:gd name="connsiteX102" fmla="*/ 288313 w 607258"/>
                    <a:gd name="connsiteY102" fmla="*/ 463148 h 591409"/>
                    <a:gd name="connsiteX103" fmla="*/ 245469 w 607258"/>
                    <a:gd name="connsiteY103" fmla="*/ 410199 h 591409"/>
                    <a:gd name="connsiteX104" fmla="*/ 233308 w 607258"/>
                    <a:gd name="connsiteY104" fmla="*/ 388907 h 591409"/>
                    <a:gd name="connsiteX105" fmla="*/ 239482 w 607258"/>
                    <a:gd name="connsiteY105" fmla="*/ 363786 h 591409"/>
                    <a:gd name="connsiteX106" fmla="*/ 237050 w 607258"/>
                    <a:gd name="connsiteY106" fmla="*/ 354541 h 591409"/>
                    <a:gd name="connsiteX107" fmla="*/ 236863 w 607258"/>
                    <a:gd name="connsiteY107" fmla="*/ 325031 h 591409"/>
                    <a:gd name="connsiteX108" fmla="*/ 254075 w 607258"/>
                    <a:gd name="connsiteY108" fmla="*/ 294774 h 591409"/>
                    <a:gd name="connsiteX109" fmla="*/ 270071 w 607258"/>
                    <a:gd name="connsiteY109" fmla="*/ 281607 h 591409"/>
                    <a:gd name="connsiteX110" fmla="*/ 285506 w 607258"/>
                    <a:gd name="connsiteY110" fmla="*/ 273669 h 591409"/>
                    <a:gd name="connsiteX111" fmla="*/ 299632 w 607258"/>
                    <a:gd name="connsiteY111" fmla="*/ 270867 h 591409"/>
                    <a:gd name="connsiteX112" fmla="*/ 246074 w 607258"/>
                    <a:gd name="connsiteY112" fmla="*/ 135486 h 591409"/>
                    <a:gd name="connsiteX113" fmla="*/ 242708 w 607258"/>
                    <a:gd name="connsiteY113" fmla="*/ 171715 h 591409"/>
                    <a:gd name="connsiteX114" fmla="*/ 246168 w 607258"/>
                    <a:gd name="connsiteY114" fmla="*/ 207944 h 591409"/>
                    <a:gd name="connsiteX115" fmla="*/ 291334 w 607258"/>
                    <a:gd name="connsiteY115" fmla="*/ 207944 h 591409"/>
                    <a:gd name="connsiteX116" fmla="*/ 291334 w 607258"/>
                    <a:gd name="connsiteY116" fmla="*/ 135486 h 591409"/>
                    <a:gd name="connsiteX117" fmla="*/ 388399 w 607258"/>
                    <a:gd name="connsiteY117" fmla="*/ 135299 h 591409"/>
                    <a:gd name="connsiteX118" fmla="*/ 391391 w 607258"/>
                    <a:gd name="connsiteY118" fmla="*/ 171528 h 591409"/>
                    <a:gd name="connsiteX119" fmla="*/ 388399 w 607258"/>
                    <a:gd name="connsiteY119" fmla="*/ 207757 h 591409"/>
                    <a:gd name="connsiteX120" fmla="*/ 426926 w 607258"/>
                    <a:gd name="connsiteY120" fmla="*/ 207757 h 591409"/>
                    <a:gd name="connsiteX121" fmla="*/ 432162 w 607258"/>
                    <a:gd name="connsiteY121" fmla="*/ 171528 h 591409"/>
                    <a:gd name="connsiteX122" fmla="*/ 426926 w 607258"/>
                    <a:gd name="connsiteY122" fmla="*/ 135299 h 591409"/>
                    <a:gd name="connsiteX123" fmla="*/ 316956 w 607258"/>
                    <a:gd name="connsiteY123" fmla="*/ 135299 h 591409"/>
                    <a:gd name="connsiteX124" fmla="*/ 316956 w 607258"/>
                    <a:gd name="connsiteY124" fmla="*/ 207757 h 591409"/>
                    <a:gd name="connsiteX125" fmla="*/ 362216 w 607258"/>
                    <a:gd name="connsiteY125" fmla="*/ 207757 h 591409"/>
                    <a:gd name="connsiteX126" fmla="*/ 365582 w 607258"/>
                    <a:gd name="connsiteY126" fmla="*/ 171528 h 591409"/>
                    <a:gd name="connsiteX127" fmla="*/ 362122 w 607258"/>
                    <a:gd name="connsiteY127" fmla="*/ 135299 h 591409"/>
                    <a:gd name="connsiteX128" fmla="*/ 181177 w 607258"/>
                    <a:gd name="connsiteY128" fmla="*/ 135299 h 591409"/>
                    <a:gd name="connsiteX129" fmla="*/ 175940 w 607258"/>
                    <a:gd name="connsiteY129" fmla="*/ 171528 h 591409"/>
                    <a:gd name="connsiteX130" fmla="*/ 181177 w 607258"/>
                    <a:gd name="connsiteY130" fmla="*/ 207757 h 591409"/>
                    <a:gd name="connsiteX131" fmla="*/ 219704 w 607258"/>
                    <a:gd name="connsiteY131" fmla="*/ 207757 h 591409"/>
                    <a:gd name="connsiteX132" fmla="*/ 216712 w 607258"/>
                    <a:gd name="connsiteY132" fmla="*/ 171528 h 591409"/>
                    <a:gd name="connsiteX133" fmla="*/ 219704 w 607258"/>
                    <a:gd name="connsiteY133" fmla="*/ 135299 h 591409"/>
                    <a:gd name="connsiteX134" fmla="*/ 253368 w 607258"/>
                    <a:gd name="connsiteY134" fmla="*/ 54157 h 591409"/>
                    <a:gd name="connsiteX135" fmla="*/ 192024 w 607258"/>
                    <a:gd name="connsiteY135" fmla="*/ 109715 h 591409"/>
                    <a:gd name="connsiteX136" fmla="*/ 225876 w 607258"/>
                    <a:gd name="connsiteY136" fmla="*/ 109715 h 591409"/>
                    <a:gd name="connsiteX137" fmla="*/ 253368 w 607258"/>
                    <a:gd name="connsiteY137" fmla="*/ 54157 h 591409"/>
                    <a:gd name="connsiteX138" fmla="*/ 354922 w 607258"/>
                    <a:gd name="connsiteY138" fmla="*/ 54064 h 591409"/>
                    <a:gd name="connsiteX139" fmla="*/ 382414 w 607258"/>
                    <a:gd name="connsiteY139" fmla="*/ 109528 h 591409"/>
                    <a:gd name="connsiteX140" fmla="*/ 416266 w 607258"/>
                    <a:gd name="connsiteY140" fmla="*/ 109528 h 591409"/>
                    <a:gd name="connsiteX141" fmla="*/ 354922 w 607258"/>
                    <a:gd name="connsiteY141" fmla="*/ 54064 h 591409"/>
                    <a:gd name="connsiteX142" fmla="*/ 316956 w 607258"/>
                    <a:gd name="connsiteY142" fmla="*/ 49301 h 591409"/>
                    <a:gd name="connsiteX143" fmla="*/ 316956 w 607258"/>
                    <a:gd name="connsiteY143" fmla="*/ 109715 h 591409"/>
                    <a:gd name="connsiteX144" fmla="*/ 355109 w 607258"/>
                    <a:gd name="connsiteY144" fmla="*/ 109715 h 591409"/>
                    <a:gd name="connsiteX145" fmla="*/ 316956 w 607258"/>
                    <a:gd name="connsiteY145" fmla="*/ 49301 h 591409"/>
                    <a:gd name="connsiteX146" fmla="*/ 291334 w 607258"/>
                    <a:gd name="connsiteY146" fmla="*/ 49021 h 591409"/>
                    <a:gd name="connsiteX147" fmla="*/ 252994 w 607258"/>
                    <a:gd name="connsiteY147" fmla="*/ 109528 h 591409"/>
                    <a:gd name="connsiteX148" fmla="*/ 291334 w 607258"/>
                    <a:gd name="connsiteY148" fmla="*/ 109528 h 591409"/>
                    <a:gd name="connsiteX149" fmla="*/ 304145 w 607258"/>
                    <a:gd name="connsiteY149" fmla="*/ 0 h 591409"/>
                    <a:gd name="connsiteX150" fmla="*/ 476113 w 607258"/>
                    <a:gd name="connsiteY150" fmla="*/ 171715 h 591409"/>
                    <a:gd name="connsiteX151" fmla="*/ 396628 w 607258"/>
                    <a:gd name="connsiteY151" fmla="*/ 316258 h 591409"/>
                    <a:gd name="connsiteX152" fmla="*/ 384565 w 607258"/>
                    <a:gd name="connsiteY152" fmla="*/ 287219 h 591409"/>
                    <a:gd name="connsiteX153" fmla="*/ 374933 w 607258"/>
                    <a:gd name="connsiteY153" fmla="*/ 277975 h 591409"/>
                    <a:gd name="connsiteX154" fmla="*/ 416078 w 607258"/>
                    <a:gd name="connsiteY154" fmla="*/ 233529 h 591409"/>
                    <a:gd name="connsiteX155" fmla="*/ 382321 w 607258"/>
                    <a:gd name="connsiteY155" fmla="*/ 233529 h 591409"/>
                    <a:gd name="connsiteX156" fmla="*/ 365956 w 607258"/>
                    <a:gd name="connsiteY156" fmla="*/ 271625 h 591409"/>
                    <a:gd name="connsiteX157" fmla="*/ 347441 w 607258"/>
                    <a:gd name="connsiteY157" fmla="*/ 257059 h 591409"/>
                    <a:gd name="connsiteX158" fmla="*/ 345290 w 607258"/>
                    <a:gd name="connsiteY158" fmla="*/ 255938 h 591409"/>
                    <a:gd name="connsiteX159" fmla="*/ 355296 w 607258"/>
                    <a:gd name="connsiteY159" fmla="*/ 233715 h 591409"/>
                    <a:gd name="connsiteX160" fmla="*/ 316956 w 607258"/>
                    <a:gd name="connsiteY160" fmla="*/ 233715 h 591409"/>
                    <a:gd name="connsiteX161" fmla="*/ 316956 w 607258"/>
                    <a:gd name="connsiteY161" fmla="*/ 246881 h 591409"/>
                    <a:gd name="connsiteX162" fmla="*/ 305735 w 607258"/>
                    <a:gd name="connsiteY162" fmla="*/ 246134 h 591409"/>
                    <a:gd name="connsiteX163" fmla="*/ 298067 w 607258"/>
                    <a:gd name="connsiteY163" fmla="*/ 246508 h 591409"/>
                    <a:gd name="connsiteX164" fmla="*/ 291334 w 607258"/>
                    <a:gd name="connsiteY164" fmla="*/ 247161 h 591409"/>
                    <a:gd name="connsiteX165" fmla="*/ 291334 w 607258"/>
                    <a:gd name="connsiteY165" fmla="*/ 233529 h 591409"/>
                    <a:gd name="connsiteX166" fmla="*/ 253181 w 607258"/>
                    <a:gd name="connsiteY166" fmla="*/ 233529 h 591409"/>
                    <a:gd name="connsiteX167" fmla="*/ 263654 w 607258"/>
                    <a:gd name="connsiteY167" fmla="*/ 256592 h 591409"/>
                    <a:gd name="connsiteX168" fmla="*/ 256548 w 607258"/>
                    <a:gd name="connsiteY168" fmla="*/ 261074 h 591409"/>
                    <a:gd name="connsiteX169" fmla="*/ 242427 w 607258"/>
                    <a:gd name="connsiteY169" fmla="*/ 271812 h 591409"/>
                    <a:gd name="connsiteX170" fmla="*/ 225969 w 607258"/>
                    <a:gd name="connsiteY170" fmla="*/ 233529 h 591409"/>
                    <a:gd name="connsiteX171" fmla="*/ 192212 w 607258"/>
                    <a:gd name="connsiteY171" fmla="*/ 233529 h 591409"/>
                    <a:gd name="connsiteX172" fmla="*/ 234946 w 607258"/>
                    <a:gd name="connsiteY172" fmla="*/ 279095 h 591409"/>
                    <a:gd name="connsiteX173" fmla="*/ 213345 w 607258"/>
                    <a:gd name="connsiteY173" fmla="*/ 317192 h 591409"/>
                    <a:gd name="connsiteX174" fmla="*/ 132177 w 607258"/>
                    <a:gd name="connsiteY174" fmla="*/ 171715 h 591409"/>
                    <a:gd name="connsiteX175" fmla="*/ 304145 w 607258"/>
                    <a:gd name="connsiteY175" fmla="*/ 0 h 5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607258" h="591409">
                      <a:moveTo>
                        <a:pt x="254856" y="462909"/>
                      </a:moveTo>
                      <a:lnTo>
                        <a:pt x="281230" y="545836"/>
                      </a:lnTo>
                      <a:lnTo>
                        <a:pt x="284784" y="557043"/>
                      </a:lnTo>
                      <a:lnTo>
                        <a:pt x="296568" y="523797"/>
                      </a:lnTo>
                      <a:cubicBezTo>
                        <a:pt x="269446" y="486256"/>
                        <a:pt x="298626" y="484388"/>
                        <a:pt x="303676" y="484388"/>
                      </a:cubicBezTo>
                      <a:lnTo>
                        <a:pt x="303769" y="484388"/>
                      </a:lnTo>
                      <a:lnTo>
                        <a:pt x="303863" y="484388"/>
                      </a:lnTo>
                      <a:lnTo>
                        <a:pt x="304050" y="484388"/>
                      </a:lnTo>
                      <a:lnTo>
                        <a:pt x="304144" y="484388"/>
                      </a:lnTo>
                      <a:cubicBezTo>
                        <a:pt x="309287" y="484388"/>
                        <a:pt x="338280" y="486256"/>
                        <a:pt x="311252" y="523797"/>
                      </a:cubicBezTo>
                      <a:lnTo>
                        <a:pt x="322942" y="557043"/>
                      </a:lnTo>
                      <a:lnTo>
                        <a:pt x="326590" y="545836"/>
                      </a:lnTo>
                      <a:lnTo>
                        <a:pt x="352870" y="462909"/>
                      </a:lnTo>
                      <a:cubicBezTo>
                        <a:pt x="352870" y="462909"/>
                        <a:pt x="373352" y="476263"/>
                        <a:pt x="407395" y="489244"/>
                      </a:cubicBezTo>
                      <a:cubicBezTo>
                        <a:pt x="413662" y="491579"/>
                        <a:pt x="418712" y="494287"/>
                        <a:pt x="423014" y="497556"/>
                      </a:cubicBezTo>
                      <a:cubicBezTo>
                        <a:pt x="439942" y="489711"/>
                        <a:pt x="449575" y="483454"/>
                        <a:pt x="449575" y="483454"/>
                      </a:cubicBezTo>
                      <a:lnTo>
                        <a:pt x="471647" y="553214"/>
                      </a:lnTo>
                      <a:lnTo>
                        <a:pt x="474640" y="562646"/>
                      </a:lnTo>
                      <a:lnTo>
                        <a:pt x="484460" y="534630"/>
                      </a:lnTo>
                      <a:cubicBezTo>
                        <a:pt x="461733" y="503065"/>
                        <a:pt x="486237" y="501571"/>
                        <a:pt x="490446" y="501571"/>
                      </a:cubicBezTo>
                      <a:lnTo>
                        <a:pt x="490539" y="501571"/>
                      </a:lnTo>
                      <a:lnTo>
                        <a:pt x="490726" y="501571"/>
                      </a:lnTo>
                      <a:lnTo>
                        <a:pt x="490820" y="501571"/>
                      </a:lnTo>
                      <a:lnTo>
                        <a:pt x="490913" y="501571"/>
                      </a:lnTo>
                      <a:cubicBezTo>
                        <a:pt x="495215" y="501571"/>
                        <a:pt x="519625" y="503065"/>
                        <a:pt x="496899" y="534630"/>
                      </a:cubicBezTo>
                      <a:lnTo>
                        <a:pt x="506813" y="562646"/>
                      </a:lnTo>
                      <a:lnTo>
                        <a:pt x="509805" y="553214"/>
                      </a:lnTo>
                      <a:lnTo>
                        <a:pt x="531877" y="483454"/>
                      </a:lnTo>
                      <a:cubicBezTo>
                        <a:pt x="531877" y="483454"/>
                        <a:pt x="548899" y="494567"/>
                        <a:pt x="577611" y="505493"/>
                      </a:cubicBezTo>
                      <a:cubicBezTo>
                        <a:pt x="609129" y="516980"/>
                        <a:pt x="607165" y="542848"/>
                        <a:pt x="607258" y="591409"/>
                      </a:cubicBezTo>
                      <a:lnTo>
                        <a:pt x="490352" y="591409"/>
                      </a:lnTo>
                      <a:lnTo>
                        <a:pt x="484366" y="591409"/>
                      </a:lnTo>
                      <a:lnTo>
                        <a:pt x="442935" y="591409"/>
                      </a:lnTo>
                      <a:lnTo>
                        <a:pt x="373072" y="591409"/>
                      </a:lnTo>
                      <a:lnTo>
                        <a:pt x="303769" y="591409"/>
                      </a:lnTo>
                      <a:lnTo>
                        <a:pt x="296568" y="591409"/>
                      </a:lnTo>
                      <a:lnTo>
                        <a:pt x="234093" y="591409"/>
                      </a:lnTo>
                      <a:lnTo>
                        <a:pt x="164230" y="591409"/>
                      </a:lnTo>
                      <a:lnTo>
                        <a:pt x="117093" y="591409"/>
                      </a:lnTo>
                      <a:lnTo>
                        <a:pt x="111108" y="591409"/>
                      </a:lnTo>
                      <a:lnTo>
                        <a:pt x="0" y="591409"/>
                      </a:lnTo>
                      <a:cubicBezTo>
                        <a:pt x="655" y="542848"/>
                        <a:pt x="-1403" y="516980"/>
                        <a:pt x="30208" y="505493"/>
                      </a:cubicBezTo>
                      <a:cubicBezTo>
                        <a:pt x="58734" y="494661"/>
                        <a:pt x="75942" y="483454"/>
                        <a:pt x="75942" y="483454"/>
                      </a:cubicBezTo>
                      <a:lnTo>
                        <a:pt x="98014" y="553214"/>
                      </a:lnTo>
                      <a:lnTo>
                        <a:pt x="101007" y="562646"/>
                      </a:lnTo>
                      <a:lnTo>
                        <a:pt x="110827" y="534630"/>
                      </a:lnTo>
                      <a:cubicBezTo>
                        <a:pt x="88194" y="503065"/>
                        <a:pt x="112604" y="501571"/>
                        <a:pt x="116813" y="501571"/>
                      </a:cubicBezTo>
                      <a:lnTo>
                        <a:pt x="117000" y="501571"/>
                      </a:lnTo>
                      <a:lnTo>
                        <a:pt x="117093" y="501571"/>
                      </a:lnTo>
                      <a:lnTo>
                        <a:pt x="117187" y="501571"/>
                      </a:lnTo>
                      <a:lnTo>
                        <a:pt x="117374" y="501571"/>
                      </a:lnTo>
                      <a:cubicBezTo>
                        <a:pt x="121583" y="501571"/>
                        <a:pt x="145993" y="503065"/>
                        <a:pt x="123360" y="534630"/>
                      </a:cubicBezTo>
                      <a:lnTo>
                        <a:pt x="133180" y="562646"/>
                      </a:lnTo>
                      <a:lnTo>
                        <a:pt x="136172" y="553214"/>
                      </a:lnTo>
                      <a:lnTo>
                        <a:pt x="158244" y="483454"/>
                      </a:lnTo>
                      <a:cubicBezTo>
                        <a:pt x="158244" y="483454"/>
                        <a:pt x="167877" y="489804"/>
                        <a:pt x="184806" y="497556"/>
                      </a:cubicBezTo>
                      <a:cubicBezTo>
                        <a:pt x="189014" y="494194"/>
                        <a:pt x="194158" y="491485"/>
                        <a:pt x="200424" y="489244"/>
                      </a:cubicBezTo>
                      <a:cubicBezTo>
                        <a:pt x="234467" y="476263"/>
                        <a:pt x="254856" y="462909"/>
                        <a:pt x="254856" y="462909"/>
                      </a:cubicBezTo>
                      <a:close/>
                      <a:moveTo>
                        <a:pt x="486780" y="322405"/>
                      </a:moveTo>
                      <a:cubicBezTo>
                        <a:pt x="499780" y="321284"/>
                        <a:pt x="509601" y="324553"/>
                        <a:pt x="516615" y="328662"/>
                      </a:cubicBezTo>
                      <a:cubicBezTo>
                        <a:pt x="527090" y="334546"/>
                        <a:pt x="531112" y="342111"/>
                        <a:pt x="531112" y="342111"/>
                      </a:cubicBezTo>
                      <a:cubicBezTo>
                        <a:pt x="531112" y="342111"/>
                        <a:pt x="555148" y="343699"/>
                        <a:pt x="547012" y="392546"/>
                      </a:cubicBezTo>
                      <a:cubicBezTo>
                        <a:pt x="546544" y="395067"/>
                        <a:pt x="545796" y="397682"/>
                        <a:pt x="544954" y="400297"/>
                      </a:cubicBezTo>
                      <a:cubicBezTo>
                        <a:pt x="549630" y="399737"/>
                        <a:pt x="555429" y="402632"/>
                        <a:pt x="550004" y="421405"/>
                      </a:cubicBezTo>
                      <a:cubicBezTo>
                        <a:pt x="546170" y="435134"/>
                        <a:pt x="542522" y="438964"/>
                        <a:pt x="539810" y="439244"/>
                      </a:cubicBezTo>
                      <a:cubicBezTo>
                        <a:pt x="537285" y="455588"/>
                        <a:pt x="524191" y="476322"/>
                        <a:pt x="503802" y="483700"/>
                      </a:cubicBezTo>
                      <a:cubicBezTo>
                        <a:pt x="495197" y="486689"/>
                        <a:pt x="485845" y="486689"/>
                        <a:pt x="477334" y="483700"/>
                      </a:cubicBezTo>
                      <a:cubicBezTo>
                        <a:pt x="456664" y="476509"/>
                        <a:pt x="443944" y="455681"/>
                        <a:pt x="441419" y="439244"/>
                      </a:cubicBezTo>
                      <a:cubicBezTo>
                        <a:pt x="438707" y="439150"/>
                        <a:pt x="435059" y="435228"/>
                        <a:pt x="431225" y="421405"/>
                      </a:cubicBezTo>
                      <a:cubicBezTo>
                        <a:pt x="425800" y="402632"/>
                        <a:pt x="431412" y="399737"/>
                        <a:pt x="436275" y="400297"/>
                      </a:cubicBezTo>
                      <a:cubicBezTo>
                        <a:pt x="435340" y="397682"/>
                        <a:pt x="434685" y="395161"/>
                        <a:pt x="434217" y="392546"/>
                      </a:cubicBezTo>
                      <a:cubicBezTo>
                        <a:pt x="432440" y="383860"/>
                        <a:pt x="431973" y="375641"/>
                        <a:pt x="434030" y="367795"/>
                      </a:cubicBezTo>
                      <a:cubicBezTo>
                        <a:pt x="436462" y="357335"/>
                        <a:pt x="442167" y="348836"/>
                        <a:pt x="448527" y="342392"/>
                      </a:cubicBezTo>
                      <a:cubicBezTo>
                        <a:pt x="452642" y="338095"/>
                        <a:pt x="457132" y="334360"/>
                        <a:pt x="461995" y="331277"/>
                      </a:cubicBezTo>
                      <a:cubicBezTo>
                        <a:pt x="466017" y="328569"/>
                        <a:pt x="470319" y="326141"/>
                        <a:pt x="475089" y="324553"/>
                      </a:cubicBezTo>
                      <a:cubicBezTo>
                        <a:pt x="478830" y="323152"/>
                        <a:pt x="482852" y="322405"/>
                        <a:pt x="486780" y="322405"/>
                      </a:cubicBezTo>
                      <a:close/>
                      <a:moveTo>
                        <a:pt x="113711" y="322405"/>
                      </a:moveTo>
                      <a:cubicBezTo>
                        <a:pt x="126714" y="321284"/>
                        <a:pt x="136536" y="324553"/>
                        <a:pt x="143552" y="328662"/>
                      </a:cubicBezTo>
                      <a:cubicBezTo>
                        <a:pt x="154029" y="334546"/>
                        <a:pt x="157958" y="342111"/>
                        <a:pt x="157958" y="342111"/>
                      </a:cubicBezTo>
                      <a:cubicBezTo>
                        <a:pt x="157958" y="342111"/>
                        <a:pt x="182092" y="343699"/>
                        <a:pt x="173954" y="392546"/>
                      </a:cubicBezTo>
                      <a:cubicBezTo>
                        <a:pt x="173486" y="395067"/>
                        <a:pt x="172738" y="397682"/>
                        <a:pt x="171802" y="400297"/>
                      </a:cubicBezTo>
                      <a:cubicBezTo>
                        <a:pt x="176573" y="399737"/>
                        <a:pt x="182279" y="402632"/>
                        <a:pt x="176947" y="421405"/>
                      </a:cubicBezTo>
                      <a:cubicBezTo>
                        <a:pt x="173112" y="435134"/>
                        <a:pt x="169464" y="438964"/>
                        <a:pt x="166751" y="439244"/>
                      </a:cubicBezTo>
                      <a:cubicBezTo>
                        <a:pt x="164225" y="455588"/>
                        <a:pt x="151129" y="476322"/>
                        <a:pt x="130643" y="483700"/>
                      </a:cubicBezTo>
                      <a:cubicBezTo>
                        <a:pt x="122037" y="486689"/>
                        <a:pt x="112682" y="486689"/>
                        <a:pt x="104264" y="483700"/>
                      </a:cubicBezTo>
                      <a:cubicBezTo>
                        <a:pt x="83497" y="476509"/>
                        <a:pt x="70775" y="455681"/>
                        <a:pt x="68343" y="439244"/>
                      </a:cubicBezTo>
                      <a:cubicBezTo>
                        <a:pt x="65536" y="438964"/>
                        <a:pt x="61982" y="435134"/>
                        <a:pt x="58053" y="421592"/>
                      </a:cubicBezTo>
                      <a:cubicBezTo>
                        <a:pt x="52721" y="402726"/>
                        <a:pt x="58427" y="399924"/>
                        <a:pt x="63198" y="400391"/>
                      </a:cubicBezTo>
                      <a:cubicBezTo>
                        <a:pt x="62169" y="397776"/>
                        <a:pt x="61608" y="395254"/>
                        <a:pt x="61046" y="392639"/>
                      </a:cubicBezTo>
                      <a:cubicBezTo>
                        <a:pt x="59363" y="383953"/>
                        <a:pt x="58801" y="375734"/>
                        <a:pt x="60953" y="367889"/>
                      </a:cubicBezTo>
                      <a:cubicBezTo>
                        <a:pt x="63291" y="357428"/>
                        <a:pt x="69091" y="348929"/>
                        <a:pt x="75452" y="342485"/>
                      </a:cubicBezTo>
                      <a:cubicBezTo>
                        <a:pt x="79568" y="338282"/>
                        <a:pt x="84058" y="334546"/>
                        <a:pt x="88922" y="331371"/>
                      </a:cubicBezTo>
                      <a:cubicBezTo>
                        <a:pt x="92758" y="328662"/>
                        <a:pt x="97154" y="326327"/>
                        <a:pt x="101831" y="324646"/>
                      </a:cubicBezTo>
                      <a:cubicBezTo>
                        <a:pt x="105573" y="323432"/>
                        <a:pt x="109502" y="322685"/>
                        <a:pt x="113711" y="322405"/>
                      </a:cubicBezTo>
                      <a:close/>
                      <a:moveTo>
                        <a:pt x="299632" y="270867"/>
                      </a:moveTo>
                      <a:cubicBezTo>
                        <a:pt x="314973" y="269560"/>
                        <a:pt x="326666" y="273389"/>
                        <a:pt x="335085" y="278338"/>
                      </a:cubicBezTo>
                      <a:cubicBezTo>
                        <a:pt x="347527" y="285342"/>
                        <a:pt x="352298" y="294401"/>
                        <a:pt x="352298" y="294401"/>
                      </a:cubicBezTo>
                      <a:cubicBezTo>
                        <a:pt x="352298" y="294401"/>
                        <a:pt x="380922" y="296455"/>
                        <a:pt x="371194" y="354447"/>
                      </a:cubicBezTo>
                      <a:cubicBezTo>
                        <a:pt x="370632" y="357436"/>
                        <a:pt x="369884" y="360517"/>
                        <a:pt x="368761" y="363693"/>
                      </a:cubicBezTo>
                      <a:cubicBezTo>
                        <a:pt x="374468" y="363039"/>
                        <a:pt x="381203" y="366401"/>
                        <a:pt x="374842" y="388813"/>
                      </a:cubicBezTo>
                      <a:cubicBezTo>
                        <a:pt x="370258" y="405249"/>
                        <a:pt x="365862" y="409825"/>
                        <a:pt x="362588" y="410105"/>
                      </a:cubicBezTo>
                      <a:cubicBezTo>
                        <a:pt x="359594" y="429529"/>
                        <a:pt x="344066" y="454276"/>
                        <a:pt x="319744" y="463055"/>
                      </a:cubicBezTo>
                      <a:cubicBezTo>
                        <a:pt x="309641" y="466790"/>
                        <a:pt x="298416" y="466790"/>
                        <a:pt x="288313" y="463148"/>
                      </a:cubicBezTo>
                      <a:cubicBezTo>
                        <a:pt x="263617" y="454557"/>
                        <a:pt x="248462" y="429809"/>
                        <a:pt x="245469" y="410199"/>
                      </a:cubicBezTo>
                      <a:cubicBezTo>
                        <a:pt x="242288" y="409825"/>
                        <a:pt x="237892" y="405342"/>
                        <a:pt x="233308" y="388907"/>
                      </a:cubicBezTo>
                      <a:cubicBezTo>
                        <a:pt x="226947" y="366494"/>
                        <a:pt x="233682" y="363319"/>
                        <a:pt x="239482" y="363786"/>
                      </a:cubicBezTo>
                      <a:cubicBezTo>
                        <a:pt x="238360" y="360704"/>
                        <a:pt x="237518" y="357716"/>
                        <a:pt x="237050" y="354541"/>
                      </a:cubicBezTo>
                      <a:cubicBezTo>
                        <a:pt x="234992" y="344082"/>
                        <a:pt x="234431" y="334370"/>
                        <a:pt x="236863" y="325031"/>
                      </a:cubicBezTo>
                      <a:cubicBezTo>
                        <a:pt x="239763" y="312517"/>
                        <a:pt x="246498" y="302525"/>
                        <a:pt x="254075" y="294774"/>
                      </a:cubicBezTo>
                      <a:cubicBezTo>
                        <a:pt x="258846" y="289731"/>
                        <a:pt x="264365" y="285249"/>
                        <a:pt x="270071" y="281607"/>
                      </a:cubicBezTo>
                      <a:cubicBezTo>
                        <a:pt x="274655" y="278338"/>
                        <a:pt x="279894" y="275537"/>
                        <a:pt x="285506" y="273669"/>
                      </a:cubicBezTo>
                      <a:cubicBezTo>
                        <a:pt x="289903" y="272175"/>
                        <a:pt x="294674" y="271148"/>
                        <a:pt x="299632" y="270867"/>
                      </a:cubicBezTo>
                      <a:close/>
                      <a:moveTo>
                        <a:pt x="246074" y="135486"/>
                      </a:moveTo>
                      <a:cubicBezTo>
                        <a:pt x="243923" y="146504"/>
                        <a:pt x="242708" y="158643"/>
                        <a:pt x="242708" y="171715"/>
                      </a:cubicBezTo>
                      <a:cubicBezTo>
                        <a:pt x="242708" y="184787"/>
                        <a:pt x="244017" y="196833"/>
                        <a:pt x="246168" y="207944"/>
                      </a:cubicBezTo>
                      <a:lnTo>
                        <a:pt x="291334" y="207944"/>
                      </a:lnTo>
                      <a:lnTo>
                        <a:pt x="291334" y="135486"/>
                      </a:lnTo>
                      <a:close/>
                      <a:moveTo>
                        <a:pt x="388399" y="135299"/>
                      </a:moveTo>
                      <a:cubicBezTo>
                        <a:pt x="390269" y="146504"/>
                        <a:pt x="391391" y="158643"/>
                        <a:pt x="391391" y="171528"/>
                      </a:cubicBezTo>
                      <a:cubicBezTo>
                        <a:pt x="391391" y="184507"/>
                        <a:pt x="390269" y="196459"/>
                        <a:pt x="388399" y="207757"/>
                      </a:cubicBezTo>
                      <a:lnTo>
                        <a:pt x="426926" y="207757"/>
                      </a:lnTo>
                      <a:cubicBezTo>
                        <a:pt x="430292" y="196366"/>
                        <a:pt x="432162" y="184134"/>
                        <a:pt x="432162" y="171528"/>
                      </a:cubicBezTo>
                      <a:cubicBezTo>
                        <a:pt x="432162" y="159016"/>
                        <a:pt x="430292" y="146784"/>
                        <a:pt x="426926" y="135299"/>
                      </a:cubicBezTo>
                      <a:close/>
                      <a:moveTo>
                        <a:pt x="316956" y="135299"/>
                      </a:moveTo>
                      <a:lnTo>
                        <a:pt x="316956" y="207757"/>
                      </a:lnTo>
                      <a:lnTo>
                        <a:pt x="362216" y="207757"/>
                      </a:lnTo>
                      <a:cubicBezTo>
                        <a:pt x="364367" y="196739"/>
                        <a:pt x="365582" y="184601"/>
                        <a:pt x="365582" y="171528"/>
                      </a:cubicBezTo>
                      <a:cubicBezTo>
                        <a:pt x="365582" y="158456"/>
                        <a:pt x="364273" y="146411"/>
                        <a:pt x="362122" y="135299"/>
                      </a:cubicBezTo>
                      <a:close/>
                      <a:moveTo>
                        <a:pt x="181177" y="135299"/>
                      </a:moveTo>
                      <a:cubicBezTo>
                        <a:pt x="177811" y="146784"/>
                        <a:pt x="175940" y="159016"/>
                        <a:pt x="175940" y="171528"/>
                      </a:cubicBezTo>
                      <a:cubicBezTo>
                        <a:pt x="175940" y="184134"/>
                        <a:pt x="177811" y="196366"/>
                        <a:pt x="181177" y="207757"/>
                      </a:cubicBezTo>
                      <a:lnTo>
                        <a:pt x="219704" y="207757"/>
                      </a:lnTo>
                      <a:cubicBezTo>
                        <a:pt x="217834" y="196553"/>
                        <a:pt x="216712" y="184507"/>
                        <a:pt x="216712" y="171528"/>
                      </a:cubicBezTo>
                      <a:cubicBezTo>
                        <a:pt x="216712" y="158643"/>
                        <a:pt x="217834" y="146691"/>
                        <a:pt x="219704" y="135299"/>
                      </a:cubicBezTo>
                      <a:close/>
                      <a:moveTo>
                        <a:pt x="253368" y="54157"/>
                      </a:moveTo>
                      <a:cubicBezTo>
                        <a:pt x="227372" y="65362"/>
                        <a:pt x="205771" y="85064"/>
                        <a:pt x="192024" y="109715"/>
                      </a:cubicBezTo>
                      <a:lnTo>
                        <a:pt x="225876" y="109715"/>
                      </a:lnTo>
                      <a:cubicBezTo>
                        <a:pt x="232796" y="87118"/>
                        <a:pt x="242895" y="68723"/>
                        <a:pt x="253368" y="54157"/>
                      </a:cubicBezTo>
                      <a:close/>
                      <a:moveTo>
                        <a:pt x="354922" y="54064"/>
                      </a:moveTo>
                      <a:cubicBezTo>
                        <a:pt x="365395" y="68630"/>
                        <a:pt x="375494" y="87025"/>
                        <a:pt x="382414" y="109528"/>
                      </a:cubicBezTo>
                      <a:lnTo>
                        <a:pt x="416266" y="109528"/>
                      </a:lnTo>
                      <a:cubicBezTo>
                        <a:pt x="402519" y="85064"/>
                        <a:pt x="380918" y="65362"/>
                        <a:pt x="354922" y="54064"/>
                      </a:cubicBezTo>
                      <a:close/>
                      <a:moveTo>
                        <a:pt x="316956" y="49301"/>
                      </a:moveTo>
                      <a:lnTo>
                        <a:pt x="316956" y="109715"/>
                      </a:lnTo>
                      <a:lnTo>
                        <a:pt x="355109" y="109715"/>
                      </a:lnTo>
                      <a:cubicBezTo>
                        <a:pt x="344916" y="81702"/>
                        <a:pt x="329487" y="61907"/>
                        <a:pt x="316956" y="49301"/>
                      </a:cubicBezTo>
                      <a:close/>
                      <a:moveTo>
                        <a:pt x="291334" y="49021"/>
                      </a:moveTo>
                      <a:cubicBezTo>
                        <a:pt x="278803" y="61534"/>
                        <a:pt x="263093" y="81422"/>
                        <a:pt x="252994" y="109528"/>
                      </a:cubicBezTo>
                      <a:lnTo>
                        <a:pt x="291334" y="109528"/>
                      </a:lnTo>
                      <a:close/>
                      <a:moveTo>
                        <a:pt x="304145" y="0"/>
                      </a:moveTo>
                      <a:cubicBezTo>
                        <a:pt x="399059" y="0"/>
                        <a:pt x="476113" y="77034"/>
                        <a:pt x="476113" y="171715"/>
                      </a:cubicBezTo>
                      <a:cubicBezTo>
                        <a:pt x="476113" y="232315"/>
                        <a:pt x="444413" y="285725"/>
                        <a:pt x="396628" y="316258"/>
                      </a:cubicBezTo>
                      <a:cubicBezTo>
                        <a:pt x="394664" y="304680"/>
                        <a:pt x="390643" y="294969"/>
                        <a:pt x="384565" y="287219"/>
                      </a:cubicBezTo>
                      <a:cubicBezTo>
                        <a:pt x="381573" y="283484"/>
                        <a:pt x="378300" y="280496"/>
                        <a:pt x="374933" y="277975"/>
                      </a:cubicBezTo>
                      <a:cubicBezTo>
                        <a:pt x="392046" y="266677"/>
                        <a:pt x="406166" y="251457"/>
                        <a:pt x="416078" y="233529"/>
                      </a:cubicBezTo>
                      <a:lnTo>
                        <a:pt x="382321" y="233529"/>
                      </a:lnTo>
                      <a:cubicBezTo>
                        <a:pt x="377926" y="247908"/>
                        <a:pt x="372222" y="260607"/>
                        <a:pt x="365956" y="271625"/>
                      </a:cubicBezTo>
                      <a:cubicBezTo>
                        <a:pt x="361748" y="267050"/>
                        <a:pt x="355670" y="261728"/>
                        <a:pt x="347441" y="257059"/>
                      </a:cubicBezTo>
                      <a:cubicBezTo>
                        <a:pt x="346693" y="256685"/>
                        <a:pt x="346038" y="256312"/>
                        <a:pt x="345290" y="255938"/>
                      </a:cubicBezTo>
                      <a:cubicBezTo>
                        <a:pt x="348937" y="249216"/>
                        <a:pt x="352397" y="241746"/>
                        <a:pt x="355296" y="233715"/>
                      </a:cubicBezTo>
                      <a:lnTo>
                        <a:pt x="316956" y="233715"/>
                      </a:lnTo>
                      <a:lnTo>
                        <a:pt x="316956" y="246881"/>
                      </a:lnTo>
                      <a:cubicBezTo>
                        <a:pt x="313403" y="246414"/>
                        <a:pt x="309662" y="246134"/>
                        <a:pt x="305735" y="246134"/>
                      </a:cubicBezTo>
                      <a:cubicBezTo>
                        <a:pt x="303303" y="246134"/>
                        <a:pt x="300685" y="246228"/>
                        <a:pt x="298067" y="246508"/>
                      </a:cubicBezTo>
                      <a:cubicBezTo>
                        <a:pt x="295822" y="246508"/>
                        <a:pt x="293578" y="246788"/>
                        <a:pt x="291334" y="247161"/>
                      </a:cubicBezTo>
                      <a:lnTo>
                        <a:pt x="291334" y="233529"/>
                      </a:lnTo>
                      <a:lnTo>
                        <a:pt x="253181" y="233529"/>
                      </a:lnTo>
                      <a:cubicBezTo>
                        <a:pt x="256267" y="241932"/>
                        <a:pt x="259727" y="249589"/>
                        <a:pt x="263654" y="256592"/>
                      </a:cubicBezTo>
                      <a:cubicBezTo>
                        <a:pt x="261223" y="257993"/>
                        <a:pt x="258885" y="259487"/>
                        <a:pt x="256548" y="261074"/>
                      </a:cubicBezTo>
                      <a:cubicBezTo>
                        <a:pt x="251498" y="264155"/>
                        <a:pt x="246822" y="267797"/>
                        <a:pt x="242427" y="271812"/>
                      </a:cubicBezTo>
                      <a:cubicBezTo>
                        <a:pt x="236162" y="260701"/>
                        <a:pt x="230458" y="248002"/>
                        <a:pt x="225969" y="233529"/>
                      </a:cubicBezTo>
                      <a:lnTo>
                        <a:pt x="192212" y="233529"/>
                      </a:lnTo>
                      <a:cubicBezTo>
                        <a:pt x="202404" y="252017"/>
                        <a:pt x="217273" y="267704"/>
                        <a:pt x="234946" y="279095"/>
                      </a:cubicBezTo>
                      <a:cubicBezTo>
                        <a:pt x="224380" y="290487"/>
                        <a:pt x="216992" y="303279"/>
                        <a:pt x="213345" y="317192"/>
                      </a:cubicBezTo>
                      <a:cubicBezTo>
                        <a:pt x="164719" y="286939"/>
                        <a:pt x="132177" y="232968"/>
                        <a:pt x="132177" y="171715"/>
                      </a:cubicBezTo>
                      <a:cubicBezTo>
                        <a:pt x="132177" y="76940"/>
                        <a:pt x="209418" y="0"/>
                        <a:pt x="3041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rmAutofit lnSpcReduction="1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76" name="í$1iḓé">
                <a:extLst>
                  <a:ext uri="{FF2B5EF4-FFF2-40B4-BE49-F238E27FC236}">
                    <a16:creationId xmlns:a16="http://schemas.microsoft.com/office/drawing/2014/main" id="{A8156798-EB7B-4DE1-B590-A980B67A8657}"/>
                  </a:ext>
                </a:extLst>
              </p:cNvPr>
              <p:cNvSpPr/>
              <p:nvPr/>
            </p:nvSpPr>
            <p:spPr>
              <a:xfrm>
                <a:off x="8083334" y="3218500"/>
                <a:ext cx="1504475" cy="1104045"/>
              </a:xfrm>
              <a:prstGeom prst="arc">
                <a:avLst>
                  <a:gd name="adj1" fmla="val 12677880"/>
                  <a:gd name="adj2" fmla="val 19751058"/>
                </a:avLst>
              </a:prstGeom>
              <a:ln w="15875">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txBody>
              <a:bodyPr wrap="square" lIns="91440" tIns="45720" rIns="91440" bIns="45720" rtlCol="0" anchor="ctr">
                <a:normAutofit fontScale="25000" lnSpcReduction="20000"/>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77" name="i$ľîḍè">
                <a:extLst>
                  <a:ext uri="{FF2B5EF4-FFF2-40B4-BE49-F238E27FC236}">
                    <a16:creationId xmlns:a16="http://schemas.microsoft.com/office/drawing/2014/main" id="{09134554-A030-46BC-9262-E51132C346A0}"/>
                  </a:ext>
                </a:extLst>
              </p:cNvPr>
              <p:cNvGrpSpPr/>
              <p:nvPr/>
            </p:nvGrpSpPr>
            <p:grpSpPr>
              <a:xfrm>
                <a:off x="9665701" y="3218501"/>
                <a:ext cx="1079317" cy="1104045"/>
                <a:chOff x="12757159" y="2582722"/>
                <a:chExt cx="1421698" cy="1421698"/>
              </a:xfrm>
            </p:grpSpPr>
            <p:sp>
              <p:nvSpPr>
                <p:cNvPr id="86" name="iṧľïḓè">
                  <a:extLst>
                    <a:ext uri="{FF2B5EF4-FFF2-40B4-BE49-F238E27FC236}">
                      <a16:creationId xmlns:a16="http://schemas.microsoft.com/office/drawing/2014/main" id="{A2CD7743-7A7B-452D-BDA3-6336F632C56D}"/>
                    </a:ext>
                  </a:extLst>
                </p:cNvPr>
                <p:cNvSpPr/>
                <p:nvPr/>
              </p:nvSpPr>
              <p:spPr>
                <a:xfrm>
                  <a:off x="12757159" y="2582722"/>
                  <a:ext cx="1421698" cy="1421698"/>
                </a:xfrm>
                <a:prstGeom prst="ellipse">
                  <a:avLst/>
                </a:prstGeom>
                <a:noFill/>
                <a:ln>
                  <a:solidFill>
                    <a:srgbClr val="9A0001"/>
                  </a:solidFill>
                </a:ln>
                <a:effectLst>
                  <a:outerShdw blurRad="1168400" dist="571500" dir="5400000" sx="62000" sy="62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7" name="îṣľiḓê">
                  <a:extLst>
                    <a:ext uri="{FF2B5EF4-FFF2-40B4-BE49-F238E27FC236}">
                      <a16:creationId xmlns:a16="http://schemas.microsoft.com/office/drawing/2014/main" id="{93F58863-46BF-4C78-8258-4B4A67A5DD30}"/>
                    </a:ext>
                  </a:extLst>
                </p:cNvPr>
                <p:cNvSpPr/>
                <p:nvPr/>
              </p:nvSpPr>
              <p:spPr bwMode="auto">
                <a:xfrm>
                  <a:off x="13167416" y="3000825"/>
                  <a:ext cx="601184" cy="585493"/>
                </a:xfrm>
                <a:custGeom>
                  <a:avLst/>
                  <a:gdLst>
                    <a:gd name="connsiteX0" fmla="*/ 254856 w 607258"/>
                    <a:gd name="connsiteY0" fmla="*/ 462909 h 591409"/>
                    <a:gd name="connsiteX1" fmla="*/ 281230 w 607258"/>
                    <a:gd name="connsiteY1" fmla="*/ 545836 h 591409"/>
                    <a:gd name="connsiteX2" fmla="*/ 284784 w 607258"/>
                    <a:gd name="connsiteY2" fmla="*/ 557043 h 591409"/>
                    <a:gd name="connsiteX3" fmla="*/ 296568 w 607258"/>
                    <a:gd name="connsiteY3" fmla="*/ 523797 h 591409"/>
                    <a:gd name="connsiteX4" fmla="*/ 303676 w 607258"/>
                    <a:gd name="connsiteY4" fmla="*/ 484388 h 591409"/>
                    <a:gd name="connsiteX5" fmla="*/ 303769 w 607258"/>
                    <a:gd name="connsiteY5" fmla="*/ 484388 h 591409"/>
                    <a:gd name="connsiteX6" fmla="*/ 303863 w 607258"/>
                    <a:gd name="connsiteY6" fmla="*/ 484388 h 591409"/>
                    <a:gd name="connsiteX7" fmla="*/ 304050 w 607258"/>
                    <a:gd name="connsiteY7" fmla="*/ 484388 h 591409"/>
                    <a:gd name="connsiteX8" fmla="*/ 304144 w 607258"/>
                    <a:gd name="connsiteY8" fmla="*/ 484388 h 591409"/>
                    <a:gd name="connsiteX9" fmla="*/ 311252 w 607258"/>
                    <a:gd name="connsiteY9" fmla="*/ 523797 h 591409"/>
                    <a:gd name="connsiteX10" fmla="*/ 322942 w 607258"/>
                    <a:gd name="connsiteY10" fmla="*/ 557043 h 591409"/>
                    <a:gd name="connsiteX11" fmla="*/ 326590 w 607258"/>
                    <a:gd name="connsiteY11" fmla="*/ 545836 h 591409"/>
                    <a:gd name="connsiteX12" fmla="*/ 352870 w 607258"/>
                    <a:gd name="connsiteY12" fmla="*/ 462909 h 591409"/>
                    <a:gd name="connsiteX13" fmla="*/ 407395 w 607258"/>
                    <a:gd name="connsiteY13" fmla="*/ 489244 h 591409"/>
                    <a:gd name="connsiteX14" fmla="*/ 423014 w 607258"/>
                    <a:gd name="connsiteY14" fmla="*/ 497556 h 591409"/>
                    <a:gd name="connsiteX15" fmla="*/ 449575 w 607258"/>
                    <a:gd name="connsiteY15" fmla="*/ 483454 h 591409"/>
                    <a:gd name="connsiteX16" fmla="*/ 471647 w 607258"/>
                    <a:gd name="connsiteY16" fmla="*/ 553214 h 591409"/>
                    <a:gd name="connsiteX17" fmla="*/ 474640 w 607258"/>
                    <a:gd name="connsiteY17" fmla="*/ 562646 h 591409"/>
                    <a:gd name="connsiteX18" fmla="*/ 484460 w 607258"/>
                    <a:gd name="connsiteY18" fmla="*/ 534630 h 591409"/>
                    <a:gd name="connsiteX19" fmla="*/ 490446 w 607258"/>
                    <a:gd name="connsiteY19" fmla="*/ 501571 h 591409"/>
                    <a:gd name="connsiteX20" fmla="*/ 490539 w 607258"/>
                    <a:gd name="connsiteY20" fmla="*/ 501571 h 591409"/>
                    <a:gd name="connsiteX21" fmla="*/ 490726 w 607258"/>
                    <a:gd name="connsiteY21" fmla="*/ 501571 h 591409"/>
                    <a:gd name="connsiteX22" fmla="*/ 490820 w 607258"/>
                    <a:gd name="connsiteY22" fmla="*/ 501571 h 591409"/>
                    <a:gd name="connsiteX23" fmla="*/ 490913 w 607258"/>
                    <a:gd name="connsiteY23" fmla="*/ 501571 h 591409"/>
                    <a:gd name="connsiteX24" fmla="*/ 496899 w 607258"/>
                    <a:gd name="connsiteY24" fmla="*/ 534630 h 591409"/>
                    <a:gd name="connsiteX25" fmla="*/ 506813 w 607258"/>
                    <a:gd name="connsiteY25" fmla="*/ 562646 h 591409"/>
                    <a:gd name="connsiteX26" fmla="*/ 509805 w 607258"/>
                    <a:gd name="connsiteY26" fmla="*/ 553214 h 591409"/>
                    <a:gd name="connsiteX27" fmla="*/ 531877 w 607258"/>
                    <a:gd name="connsiteY27" fmla="*/ 483454 h 591409"/>
                    <a:gd name="connsiteX28" fmla="*/ 577611 w 607258"/>
                    <a:gd name="connsiteY28" fmla="*/ 505493 h 591409"/>
                    <a:gd name="connsiteX29" fmla="*/ 607258 w 607258"/>
                    <a:gd name="connsiteY29" fmla="*/ 591409 h 591409"/>
                    <a:gd name="connsiteX30" fmla="*/ 490352 w 607258"/>
                    <a:gd name="connsiteY30" fmla="*/ 591409 h 591409"/>
                    <a:gd name="connsiteX31" fmla="*/ 484366 w 607258"/>
                    <a:gd name="connsiteY31" fmla="*/ 591409 h 591409"/>
                    <a:gd name="connsiteX32" fmla="*/ 442935 w 607258"/>
                    <a:gd name="connsiteY32" fmla="*/ 591409 h 591409"/>
                    <a:gd name="connsiteX33" fmla="*/ 373072 w 607258"/>
                    <a:gd name="connsiteY33" fmla="*/ 591409 h 591409"/>
                    <a:gd name="connsiteX34" fmla="*/ 303769 w 607258"/>
                    <a:gd name="connsiteY34" fmla="*/ 591409 h 591409"/>
                    <a:gd name="connsiteX35" fmla="*/ 296568 w 607258"/>
                    <a:gd name="connsiteY35" fmla="*/ 591409 h 591409"/>
                    <a:gd name="connsiteX36" fmla="*/ 234093 w 607258"/>
                    <a:gd name="connsiteY36" fmla="*/ 591409 h 591409"/>
                    <a:gd name="connsiteX37" fmla="*/ 164230 w 607258"/>
                    <a:gd name="connsiteY37" fmla="*/ 591409 h 591409"/>
                    <a:gd name="connsiteX38" fmla="*/ 117093 w 607258"/>
                    <a:gd name="connsiteY38" fmla="*/ 591409 h 591409"/>
                    <a:gd name="connsiteX39" fmla="*/ 111108 w 607258"/>
                    <a:gd name="connsiteY39" fmla="*/ 591409 h 591409"/>
                    <a:gd name="connsiteX40" fmla="*/ 0 w 607258"/>
                    <a:gd name="connsiteY40" fmla="*/ 591409 h 591409"/>
                    <a:gd name="connsiteX41" fmla="*/ 30208 w 607258"/>
                    <a:gd name="connsiteY41" fmla="*/ 505493 h 591409"/>
                    <a:gd name="connsiteX42" fmla="*/ 75942 w 607258"/>
                    <a:gd name="connsiteY42" fmla="*/ 483454 h 591409"/>
                    <a:gd name="connsiteX43" fmla="*/ 98014 w 607258"/>
                    <a:gd name="connsiteY43" fmla="*/ 553214 h 591409"/>
                    <a:gd name="connsiteX44" fmla="*/ 101007 w 607258"/>
                    <a:gd name="connsiteY44" fmla="*/ 562646 h 591409"/>
                    <a:gd name="connsiteX45" fmla="*/ 110827 w 607258"/>
                    <a:gd name="connsiteY45" fmla="*/ 534630 h 591409"/>
                    <a:gd name="connsiteX46" fmla="*/ 116813 w 607258"/>
                    <a:gd name="connsiteY46" fmla="*/ 501571 h 591409"/>
                    <a:gd name="connsiteX47" fmla="*/ 117000 w 607258"/>
                    <a:gd name="connsiteY47" fmla="*/ 501571 h 591409"/>
                    <a:gd name="connsiteX48" fmla="*/ 117093 w 607258"/>
                    <a:gd name="connsiteY48" fmla="*/ 501571 h 591409"/>
                    <a:gd name="connsiteX49" fmla="*/ 117187 w 607258"/>
                    <a:gd name="connsiteY49" fmla="*/ 501571 h 591409"/>
                    <a:gd name="connsiteX50" fmla="*/ 117374 w 607258"/>
                    <a:gd name="connsiteY50" fmla="*/ 501571 h 591409"/>
                    <a:gd name="connsiteX51" fmla="*/ 123360 w 607258"/>
                    <a:gd name="connsiteY51" fmla="*/ 534630 h 591409"/>
                    <a:gd name="connsiteX52" fmla="*/ 133180 w 607258"/>
                    <a:gd name="connsiteY52" fmla="*/ 562646 h 591409"/>
                    <a:gd name="connsiteX53" fmla="*/ 136172 w 607258"/>
                    <a:gd name="connsiteY53" fmla="*/ 553214 h 591409"/>
                    <a:gd name="connsiteX54" fmla="*/ 158244 w 607258"/>
                    <a:gd name="connsiteY54" fmla="*/ 483454 h 591409"/>
                    <a:gd name="connsiteX55" fmla="*/ 184806 w 607258"/>
                    <a:gd name="connsiteY55" fmla="*/ 497556 h 591409"/>
                    <a:gd name="connsiteX56" fmla="*/ 200424 w 607258"/>
                    <a:gd name="connsiteY56" fmla="*/ 489244 h 591409"/>
                    <a:gd name="connsiteX57" fmla="*/ 254856 w 607258"/>
                    <a:gd name="connsiteY57" fmla="*/ 462909 h 591409"/>
                    <a:gd name="connsiteX58" fmla="*/ 486780 w 607258"/>
                    <a:gd name="connsiteY58" fmla="*/ 322405 h 591409"/>
                    <a:gd name="connsiteX59" fmla="*/ 516615 w 607258"/>
                    <a:gd name="connsiteY59" fmla="*/ 328662 h 591409"/>
                    <a:gd name="connsiteX60" fmla="*/ 531112 w 607258"/>
                    <a:gd name="connsiteY60" fmla="*/ 342111 h 591409"/>
                    <a:gd name="connsiteX61" fmla="*/ 547012 w 607258"/>
                    <a:gd name="connsiteY61" fmla="*/ 392546 h 591409"/>
                    <a:gd name="connsiteX62" fmla="*/ 544954 w 607258"/>
                    <a:gd name="connsiteY62" fmla="*/ 400297 h 591409"/>
                    <a:gd name="connsiteX63" fmla="*/ 550004 w 607258"/>
                    <a:gd name="connsiteY63" fmla="*/ 421405 h 591409"/>
                    <a:gd name="connsiteX64" fmla="*/ 539810 w 607258"/>
                    <a:gd name="connsiteY64" fmla="*/ 439244 h 591409"/>
                    <a:gd name="connsiteX65" fmla="*/ 503802 w 607258"/>
                    <a:gd name="connsiteY65" fmla="*/ 483700 h 591409"/>
                    <a:gd name="connsiteX66" fmla="*/ 477334 w 607258"/>
                    <a:gd name="connsiteY66" fmla="*/ 483700 h 591409"/>
                    <a:gd name="connsiteX67" fmla="*/ 441419 w 607258"/>
                    <a:gd name="connsiteY67" fmla="*/ 439244 h 591409"/>
                    <a:gd name="connsiteX68" fmla="*/ 431225 w 607258"/>
                    <a:gd name="connsiteY68" fmla="*/ 421405 h 591409"/>
                    <a:gd name="connsiteX69" fmla="*/ 436275 w 607258"/>
                    <a:gd name="connsiteY69" fmla="*/ 400297 h 591409"/>
                    <a:gd name="connsiteX70" fmla="*/ 434217 w 607258"/>
                    <a:gd name="connsiteY70" fmla="*/ 392546 h 591409"/>
                    <a:gd name="connsiteX71" fmla="*/ 434030 w 607258"/>
                    <a:gd name="connsiteY71" fmla="*/ 367795 h 591409"/>
                    <a:gd name="connsiteX72" fmla="*/ 448527 w 607258"/>
                    <a:gd name="connsiteY72" fmla="*/ 342392 h 591409"/>
                    <a:gd name="connsiteX73" fmla="*/ 461995 w 607258"/>
                    <a:gd name="connsiteY73" fmla="*/ 331277 h 591409"/>
                    <a:gd name="connsiteX74" fmla="*/ 475089 w 607258"/>
                    <a:gd name="connsiteY74" fmla="*/ 324553 h 591409"/>
                    <a:gd name="connsiteX75" fmla="*/ 486780 w 607258"/>
                    <a:gd name="connsiteY75" fmla="*/ 322405 h 591409"/>
                    <a:gd name="connsiteX76" fmla="*/ 113711 w 607258"/>
                    <a:gd name="connsiteY76" fmla="*/ 322405 h 591409"/>
                    <a:gd name="connsiteX77" fmla="*/ 143552 w 607258"/>
                    <a:gd name="connsiteY77" fmla="*/ 328662 h 591409"/>
                    <a:gd name="connsiteX78" fmla="*/ 157958 w 607258"/>
                    <a:gd name="connsiteY78" fmla="*/ 342111 h 591409"/>
                    <a:gd name="connsiteX79" fmla="*/ 173954 w 607258"/>
                    <a:gd name="connsiteY79" fmla="*/ 392546 h 591409"/>
                    <a:gd name="connsiteX80" fmla="*/ 171802 w 607258"/>
                    <a:gd name="connsiteY80" fmla="*/ 400297 h 591409"/>
                    <a:gd name="connsiteX81" fmla="*/ 176947 w 607258"/>
                    <a:gd name="connsiteY81" fmla="*/ 421405 h 591409"/>
                    <a:gd name="connsiteX82" fmla="*/ 166751 w 607258"/>
                    <a:gd name="connsiteY82" fmla="*/ 439244 h 591409"/>
                    <a:gd name="connsiteX83" fmla="*/ 130643 w 607258"/>
                    <a:gd name="connsiteY83" fmla="*/ 483700 h 591409"/>
                    <a:gd name="connsiteX84" fmla="*/ 104264 w 607258"/>
                    <a:gd name="connsiteY84" fmla="*/ 483700 h 591409"/>
                    <a:gd name="connsiteX85" fmla="*/ 68343 w 607258"/>
                    <a:gd name="connsiteY85" fmla="*/ 439244 h 591409"/>
                    <a:gd name="connsiteX86" fmla="*/ 58053 w 607258"/>
                    <a:gd name="connsiteY86" fmla="*/ 421592 h 591409"/>
                    <a:gd name="connsiteX87" fmla="*/ 63198 w 607258"/>
                    <a:gd name="connsiteY87" fmla="*/ 400391 h 591409"/>
                    <a:gd name="connsiteX88" fmla="*/ 61046 w 607258"/>
                    <a:gd name="connsiteY88" fmla="*/ 392639 h 591409"/>
                    <a:gd name="connsiteX89" fmla="*/ 60953 w 607258"/>
                    <a:gd name="connsiteY89" fmla="*/ 367889 h 591409"/>
                    <a:gd name="connsiteX90" fmla="*/ 75452 w 607258"/>
                    <a:gd name="connsiteY90" fmla="*/ 342485 h 591409"/>
                    <a:gd name="connsiteX91" fmla="*/ 88922 w 607258"/>
                    <a:gd name="connsiteY91" fmla="*/ 331371 h 591409"/>
                    <a:gd name="connsiteX92" fmla="*/ 101831 w 607258"/>
                    <a:gd name="connsiteY92" fmla="*/ 324646 h 591409"/>
                    <a:gd name="connsiteX93" fmla="*/ 113711 w 607258"/>
                    <a:gd name="connsiteY93" fmla="*/ 322405 h 591409"/>
                    <a:gd name="connsiteX94" fmla="*/ 299632 w 607258"/>
                    <a:gd name="connsiteY94" fmla="*/ 270867 h 591409"/>
                    <a:gd name="connsiteX95" fmla="*/ 335085 w 607258"/>
                    <a:gd name="connsiteY95" fmla="*/ 278338 h 591409"/>
                    <a:gd name="connsiteX96" fmla="*/ 352298 w 607258"/>
                    <a:gd name="connsiteY96" fmla="*/ 294401 h 591409"/>
                    <a:gd name="connsiteX97" fmla="*/ 371194 w 607258"/>
                    <a:gd name="connsiteY97" fmla="*/ 354447 h 591409"/>
                    <a:gd name="connsiteX98" fmla="*/ 368761 w 607258"/>
                    <a:gd name="connsiteY98" fmla="*/ 363693 h 591409"/>
                    <a:gd name="connsiteX99" fmla="*/ 374842 w 607258"/>
                    <a:gd name="connsiteY99" fmla="*/ 388813 h 591409"/>
                    <a:gd name="connsiteX100" fmla="*/ 362588 w 607258"/>
                    <a:gd name="connsiteY100" fmla="*/ 410105 h 591409"/>
                    <a:gd name="connsiteX101" fmla="*/ 319744 w 607258"/>
                    <a:gd name="connsiteY101" fmla="*/ 463055 h 591409"/>
                    <a:gd name="connsiteX102" fmla="*/ 288313 w 607258"/>
                    <a:gd name="connsiteY102" fmla="*/ 463148 h 591409"/>
                    <a:gd name="connsiteX103" fmla="*/ 245469 w 607258"/>
                    <a:gd name="connsiteY103" fmla="*/ 410199 h 591409"/>
                    <a:gd name="connsiteX104" fmla="*/ 233308 w 607258"/>
                    <a:gd name="connsiteY104" fmla="*/ 388907 h 591409"/>
                    <a:gd name="connsiteX105" fmla="*/ 239482 w 607258"/>
                    <a:gd name="connsiteY105" fmla="*/ 363786 h 591409"/>
                    <a:gd name="connsiteX106" fmla="*/ 237050 w 607258"/>
                    <a:gd name="connsiteY106" fmla="*/ 354541 h 591409"/>
                    <a:gd name="connsiteX107" fmla="*/ 236863 w 607258"/>
                    <a:gd name="connsiteY107" fmla="*/ 325031 h 591409"/>
                    <a:gd name="connsiteX108" fmla="*/ 254075 w 607258"/>
                    <a:gd name="connsiteY108" fmla="*/ 294774 h 591409"/>
                    <a:gd name="connsiteX109" fmla="*/ 270071 w 607258"/>
                    <a:gd name="connsiteY109" fmla="*/ 281607 h 591409"/>
                    <a:gd name="connsiteX110" fmla="*/ 285506 w 607258"/>
                    <a:gd name="connsiteY110" fmla="*/ 273669 h 591409"/>
                    <a:gd name="connsiteX111" fmla="*/ 299632 w 607258"/>
                    <a:gd name="connsiteY111" fmla="*/ 270867 h 591409"/>
                    <a:gd name="connsiteX112" fmla="*/ 246074 w 607258"/>
                    <a:gd name="connsiteY112" fmla="*/ 135486 h 591409"/>
                    <a:gd name="connsiteX113" fmla="*/ 242708 w 607258"/>
                    <a:gd name="connsiteY113" fmla="*/ 171715 h 591409"/>
                    <a:gd name="connsiteX114" fmla="*/ 246168 w 607258"/>
                    <a:gd name="connsiteY114" fmla="*/ 207944 h 591409"/>
                    <a:gd name="connsiteX115" fmla="*/ 291334 w 607258"/>
                    <a:gd name="connsiteY115" fmla="*/ 207944 h 591409"/>
                    <a:gd name="connsiteX116" fmla="*/ 291334 w 607258"/>
                    <a:gd name="connsiteY116" fmla="*/ 135486 h 591409"/>
                    <a:gd name="connsiteX117" fmla="*/ 388399 w 607258"/>
                    <a:gd name="connsiteY117" fmla="*/ 135299 h 591409"/>
                    <a:gd name="connsiteX118" fmla="*/ 391391 w 607258"/>
                    <a:gd name="connsiteY118" fmla="*/ 171528 h 591409"/>
                    <a:gd name="connsiteX119" fmla="*/ 388399 w 607258"/>
                    <a:gd name="connsiteY119" fmla="*/ 207757 h 591409"/>
                    <a:gd name="connsiteX120" fmla="*/ 426926 w 607258"/>
                    <a:gd name="connsiteY120" fmla="*/ 207757 h 591409"/>
                    <a:gd name="connsiteX121" fmla="*/ 432162 w 607258"/>
                    <a:gd name="connsiteY121" fmla="*/ 171528 h 591409"/>
                    <a:gd name="connsiteX122" fmla="*/ 426926 w 607258"/>
                    <a:gd name="connsiteY122" fmla="*/ 135299 h 591409"/>
                    <a:gd name="connsiteX123" fmla="*/ 316956 w 607258"/>
                    <a:gd name="connsiteY123" fmla="*/ 135299 h 591409"/>
                    <a:gd name="connsiteX124" fmla="*/ 316956 w 607258"/>
                    <a:gd name="connsiteY124" fmla="*/ 207757 h 591409"/>
                    <a:gd name="connsiteX125" fmla="*/ 362216 w 607258"/>
                    <a:gd name="connsiteY125" fmla="*/ 207757 h 591409"/>
                    <a:gd name="connsiteX126" fmla="*/ 365582 w 607258"/>
                    <a:gd name="connsiteY126" fmla="*/ 171528 h 591409"/>
                    <a:gd name="connsiteX127" fmla="*/ 362122 w 607258"/>
                    <a:gd name="connsiteY127" fmla="*/ 135299 h 591409"/>
                    <a:gd name="connsiteX128" fmla="*/ 181177 w 607258"/>
                    <a:gd name="connsiteY128" fmla="*/ 135299 h 591409"/>
                    <a:gd name="connsiteX129" fmla="*/ 175940 w 607258"/>
                    <a:gd name="connsiteY129" fmla="*/ 171528 h 591409"/>
                    <a:gd name="connsiteX130" fmla="*/ 181177 w 607258"/>
                    <a:gd name="connsiteY130" fmla="*/ 207757 h 591409"/>
                    <a:gd name="connsiteX131" fmla="*/ 219704 w 607258"/>
                    <a:gd name="connsiteY131" fmla="*/ 207757 h 591409"/>
                    <a:gd name="connsiteX132" fmla="*/ 216712 w 607258"/>
                    <a:gd name="connsiteY132" fmla="*/ 171528 h 591409"/>
                    <a:gd name="connsiteX133" fmla="*/ 219704 w 607258"/>
                    <a:gd name="connsiteY133" fmla="*/ 135299 h 591409"/>
                    <a:gd name="connsiteX134" fmla="*/ 253368 w 607258"/>
                    <a:gd name="connsiteY134" fmla="*/ 54157 h 591409"/>
                    <a:gd name="connsiteX135" fmla="*/ 192024 w 607258"/>
                    <a:gd name="connsiteY135" fmla="*/ 109715 h 591409"/>
                    <a:gd name="connsiteX136" fmla="*/ 225876 w 607258"/>
                    <a:gd name="connsiteY136" fmla="*/ 109715 h 591409"/>
                    <a:gd name="connsiteX137" fmla="*/ 253368 w 607258"/>
                    <a:gd name="connsiteY137" fmla="*/ 54157 h 591409"/>
                    <a:gd name="connsiteX138" fmla="*/ 354922 w 607258"/>
                    <a:gd name="connsiteY138" fmla="*/ 54064 h 591409"/>
                    <a:gd name="connsiteX139" fmla="*/ 382414 w 607258"/>
                    <a:gd name="connsiteY139" fmla="*/ 109528 h 591409"/>
                    <a:gd name="connsiteX140" fmla="*/ 416266 w 607258"/>
                    <a:gd name="connsiteY140" fmla="*/ 109528 h 591409"/>
                    <a:gd name="connsiteX141" fmla="*/ 354922 w 607258"/>
                    <a:gd name="connsiteY141" fmla="*/ 54064 h 591409"/>
                    <a:gd name="connsiteX142" fmla="*/ 316956 w 607258"/>
                    <a:gd name="connsiteY142" fmla="*/ 49301 h 591409"/>
                    <a:gd name="connsiteX143" fmla="*/ 316956 w 607258"/>
                    <a:gd name="connsiteY143" fmla="*/ 109715 h 591409"/>
                    <a:gd name="connsiteX144" fmla="*/ 355109 w 607258"/>
                    <a:gd name="connsiteY144" fmla="*/ 109715 h 591409"/>
                    <a:gd name="connsiteX145" fmla="*/ 316956 w 607258"/>
                    <a:gd name="connsiteY145" fmla="*/ 49301 h 591409"/>
                    <a:gd name="connsiteX146" fmla="*/ 291334 w 607258"/>
                    <a:gd name="connsiteY146" fmla="*/ 49021 h 591409"/>
                    <a:gd name="connsiteX147" fmla="*/ 252994 w 607258"/>
                    <a:gd name="connsiteY147" fmla="*/ 109528 h 591409"/>
                    <a:gd name="connsiteX148" fmla="*/ 291334 w 607258"/>
                    <a:gd name="connsiteY148" fmla="*/ 109528 h 591409"/>
                    <a:gd name="connsiteX149" fmla="*/ 304145 w 607258"/>
                    <a:gd name="connsiteY149" fmla="*/ 0 h 591409"/>
                    <a:gd name="connsiteX150" fmla="*/ 476113 w 607258"/>
                    <a:gd name="connsiteY150" fmla="*/ 171715 h 591409"/>
                    <a:gd name="connsiteX151" fmla="*/ 396628 w 607258"/>
                    <a:gd name="connsiteY151" fmla="*/ 316258 h 591409"/>
                    <a:gd name="connsiteX152" fmla="*/ 384565 w 607258"/>
                    <a:gd name="connsiteY152" fmla="*/ 287219 h 591409"/>
                    <a:gd name="connsiteX153" fmla="*/ 374933 w 607258"/>
                    <a:gd name="connsiteY153" fmla="*/ 277975 h 591409"/>
                    <a:gd name="connsiteX154" fmla="*/ 416078 w 607258"/>
                    <a:gd name="connsiteY154" fmla="*/ 233529 h 591409"/>
                    <a:gd name="connsiteX155" fmla="*/ 382321 w 607258"/>
                    <a:gd name="connsiteY155" fmla="*/ 233529 h 591409"/>
                    <a:gd name="connsiteX156" fmla="*/ 365956 w 607258"/>
                    <a:gd name="connsiteY156" fmla="*/ 271625 h 591409"/>
                    <a:gd name="connsiteX157" fmla="*/ 347441 w 607258"/>
                    <a:gd name="connsiteY157" fmla="*/ 257059 h 591409"/>
                    <a:gd name="connsiteX158" fmla="*/ 345290 w 607258"/>
                    <a:gd name="connsiteY158" fmla="*/ 255938 h 591409"/>
                    <a:gd name="connsiteX159" fmla="*/ 355296 w 607258"/>
                    <a:gd name="connsiteY159" fmla="*/ 233715 h 591409"/>
                    <a:gd name="connsiteX160" fmla="*/ 316956 w 607258"/>
                    <a:gd name="connsiteY160" fmla="*/ 233715 h 591409"/>
                    <a:gd name="connsiteX161" fmla="*/ 316956 w 607258"/>
                    <a:gd name="connsiteY161" fmla="*/ 246881 h 591409"/>
                    <a:gd name="connsiteX162" fmla="*/ 305735 w 607258"/>
                    <a:gd name="connsiteY162" fmla="*/ 246134 h 591409"/>
                    <a:gd name="connsiteX163" fmla="*/ 298067 w 607258"/>
                    <a:gd name="connsiteY163" fmla="*/ 246508 h 591409"/>
                    <a:gd name="connsiteX164" fmla="*/ 291334 w 607258"/>
                    <a:gd name="connsiteY164" fmla="*/ 247161 h 591409"/>
                    <a:gd name="connsiteX165" fmla="*/ 291334 w 607258"/>
                    <a:gd name="connsiteY165" fmla="*/ 233529 h 591409"/>
                    <a:gd name="connsiteX166" fmla="*/ 253181 w 607258"/>
                    <a:gd name="connsiteY166" fmla="*/ 233529 h 591409"/>
                    <a:gd name="connsiteX167" fmla="*/ 263654 w 607258"/>
                    <a:gd name="connsiteY167" fmla="*/ 256592 h 591409"/>
                    <a:gd name="connsiteX168" fmla="*/ 256548 w 607258"/>
                    <a:gd name="connsiteY168" fmla="*/ 261074 h 591409"/>
                    <a:gd name="connsiteX169" fmla="*/ 242427 w 607258"/>
                    <a:gd name="connsiteY169" fmla="*/ 271812 h 591409"/>
                    <a:gd name="connsiteX170" fmla="*/ 225969 w 607258"/>
                    <a:gd name="connsiteY170" fmla="*/ 233529 h 591409"/>
                    <a:gd name="connsiteX171" fmla="*/ 192212 w 607258"/>
                    <a:gd name="connsiteY171" fmla="*/ 233529 h 591409"/>
                    <a:gd name="connsiteX172" fmla="*/ 234946 w 607258"/>
                    <a:gd name="connsiteY172" fmla="*/ 279095 h 591409"/>
                    <a:gd name="connsiteX173" fmla="*/ 213345 w 607258"/>
                    <a:gd name="connsiteY173" fmla="*/ 317192 h 591409"/>
                    <a:gd name="connsiteX174" fmla="*/ 132177 w 607258"/>
                    <a:gd name="connsiteY174" fmla="*/ 171715 h 591409"/>
                    <a:gd name="connsiteX175" fmla="*/ 304145 w 607258"/>
                    <a:gd name="connsiteY175" fmla="*/ 0 h 5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607258" h="591409">
                      <a:moveTo>
                        <a:pt x="254856" y="462909"/>
                      </a:moveTo>
                      <a:lnTo>
                        <a:pt x="281230" y="545836"/>
                      </a:lnTo>
                      <a:lnTo>
                        <a:pt x="284784" y="557043"/>
                      </a:lnTo>
                      <a:lnTo>
                        <a:pt x="296568" y="523797"/>
                      </a:lnTo>
                      <a:cubicBezTo>
                        <a:pt x="269446" y="486256"/>
                        <a:pt x="298626" y="484388"/>
                        <a:pt x="303676" y="484388"/>
                      </a:cubicBezTo>
                      <a:lnTo>
                        <a:pt x="303769" y="484388"/>
                      </a:lnTo>
                      <a:lnTo>
                        <a:pt x="303863" y="484388"/>
                      </a:lnTo>
                      <a:lnTo>
                        <a:pt x="304050" y="484388"/>
                      </a:lnTo>
                      <a:lnTo>
                        <a:pt x="304144" y="484388"/>
                      </a:lnTo>
                      <a:cubicBezTo>
                        <a:pt x="309287" y="484388"/>
                        <a:pt x="338280" y="486256"/>
                        <a:pt x="311252" y="523797"/>
                      </a:cubicBezTo>
                      <a:lnTo>
                        <a:pt x="322942" y="557043"/>
                      </a:lnTo>
                      <a:lnTo>
                        <a:pt x="326590" y="545836"/>
                      </a:lnTo>
                      <a:lnTo>
                        <a:pt x="352870" y="462909"/>
                      </a:lnTo>
                      <a:cubicBezTo>
                        <a:pt x="352870" y="462909"/>
                        <a:pt x="373352" y="476263"/>
                        <a:pt x="407395" y="489244"/>
                      </a:cubicBezTo>
                      <a:cubicBezTo>
                        <a:pt x="413662" y="491579"/>
                        <a:pt x="418712" y="494287"/>
                        <a:pt x="423014" y="497556"/>
                      </a:cubicBezTo>
                      <a:cubicBezTo>
                        <a:pt x="439942" y="489711"/>
                        <a:pt x="449575" y="483454"/>
                        <a:pt x="449575" y="483454"/>
                      </a:cubicBezTo>
                      <a:lnTo>
                        <a:pt x="471647" y="553214"/>
                      </a:lnTo>
                      <a:lnTo>
                        <a:pt x="474640" y="562646"/>
                      </a:lnTo>
                      <a:lnTo>
                        <a:pt x="484460" y="534630"/>
                      </a:lnTo>
                      <a:cubicBezTo>
                        <a:pt x="461733" y="503065"/>
                        <a:pt x="486237" y="501571"/>
                        <a:pt x="490446" y="501571"/>
                      </a:cubicBezTo>
                      <a:lnTo>
                        <a:pt x="490539" y="501571"/>
                      </a:lnTo>
                      <a:lnTo>
                        <a:pt x="490726" y="501571"/>
                      </a:lnTo>
                      <a:lnTo>
                        <a:pt x="490820" y="501571"/>
                      </a:lnTo>
                      <a:lnTo>
                        <a:pt x="490913" y="501571"/>
                      </a:lnTo>
                      <a:cubicBezTo>
                        <a:pt x="495215" y="501571"/>
                        <a:pt x="519625" y="503065"/>
                        <a:pt x="496899" y="534630"/>
                      </a:cubicBezTo>
                      <a:lnTo>
                        <a:pt x="506813" y="562646"/>
                      </a:lnTo>
                      <a:lnTo>
                        <a:pt x="509805" y="553214"/>
                      </a:lnTo>
                      <a:lnTo>
                        <a:pt x="531877" y="483454"/>
                      </a:lnTo>
                      <a:cubicBezTo>
                        <a:pt x="531877" y="483454"/>
                        <a:pt x="548899" y="494567"/>
                        <a:pt x="577611" y="505493"/>
                      </a:cubicBezTo>
                      <a:cubicBezTo>
                        <a:pt x="609129" y="516980"/>
                        <a:pt x="607165" y="542848"/>
                        <a:pt x="607258" y="591409"/>
                      </a:cubicBezTo>
                      <a:lnTo>
                        <a:pt x="490352" y="591409"/>
                      </a:lnTo>
                      <a:lnTo>
                        <a:pt x="484366" y="591409"/>
                      </a:lnTo>
                      <a:lnTo>
                        <a:pt x="442935" y="591409"/>
                      </a:lnTo>
                      <a:lnTo>
                        <a:pt x="373072" y="591409"/>
                      </a:lnTo>
                      <a:lnTo>
                        <a:pt x="303769" y="591409"/>
                      </a:lnTo>
                      <a:lnTo>
                        <a:pt x="296568" y="591409"/>
                      </a:lnTo>
                      <a:lnTo>
                        <a:pt x="234093" y="591409"/>
                      </a:lnTo>
                      <a:lnTo>
                        <a:pt x="164230" y="591409"/>
                      </a:lnTo>
                      <a:lnTo>
                        <a:pt x="117093" y="591409"/>
                      </a:lnTo>
                      <a:lnTo>
                        <a:pt x="111108" y="591409"/>
                      </a:lnTo>
                      <a:lnTo>
                        <a:pt x="0" y="591409"/>
                      </a:lnTo>
                      <a:cubicBezTo>
                        <a:pt x="655" y="542848"/>
                        <a:pt x="-1403" y="516980"/>
                        <a:pt x="30208" y="505493"/>
                      </a:cubicBezTo>
                      <a:cubicBezTo>
                        <a:pt x="58734" y="494661"/>
                        <a:pt x="75942" y="483454"/>
                        <a:pt x="75942" y="483454"/>
                      </a:cubicBezTo>
                      <a:lnTo>
                        <a:pt x="98014" y="553214"/>
                      </a:lnTo>
                      <a:lnTo>
                        <a:pt x="101007" y="562646"/>
                      </a:lnTo>
                      <a:lnTo>
                        <a:pt x="110827" y="534630"/>
                      </a:lnTo>
                      <a:cubicBezTo>
                        <a:pt x="88194" y="503065"/>
                        <a:pt x="112604" y="501571"/>
                        <a:pt x="116813" y="501571"/>
                      </a:cubicBezTo>
                      <a:lnTo>
                        <a:pt x="117000" y="501571"/>
                      </a:lnTo>
                      <a:lnTo>
                        <a:pt x="117093" y="501571"/>
                      </a:lnTo>
                      <a:lnTo>
                        <a:pt x="117187" y="501571"/>
                      </a:lnTo>
                      <a:lnTo>
                        <a:pt x="117374" y="501571"/>
                      </a:lnTo>
                      <a:cubicBezTo>
                        <a:pt x="121583" y="501571"/>
                        <a:pt x="145993" y="503065"/>
                        <a:pt x="123360" y="534630"/>
                      </a:cubicBezTo>
                      <a:lnTo>
                        <a:pt x="133180" y="562646"/>
                      </a:lnTo>
                      <a:lnTo>
                        <a:pt x="136172" y="553214"/>
                      </a:lnTo>
                      <a:lnTo>
                        <a:pt x="158244" y="483454"/>
                      </a:lnTo>
                      <a:cubicBezTo>
                        <a:pt x="158244" y="483454"/>
                        <a:pt x="167877" y="489804"/>
                        <a:pt x="184806" y="497556"/>
                      </a:cubicBezTo>
                      <a:cubicBezTo>
                        <a:pt x="189014" y="494194"/>
                        <a:pt x="194158" y="491485"/>
                        <a:pt x="200424" y="489244"/>
                      </a:cubicBezTo>
                      <a:cubicBezTo>
                        <a:pt x="234467" y="476263"/>
                        <a:pt x="254856" y="462909"/>
                        <a:pt x="254856" y="462909"/>
                      </a:cubicBezTo>
                      <a:close/>
                      <a:moveTo>
                        <a:pt x="486780" y="322405"/>
                      </a:moveTo>
                      <a:cubicBezTo>
                        <a:pt x="499780" y="321284"/>
                        <a:pt x="509601" y="324553"/>
                        <a:pt x="516615" y="328662"/>
                      </a:cubicBezTo>
                      <a:cubicBezTo>
                        <a:pt x="527090" y="334546"/>
                        <a:pt x="531112" y="342111"/>
                        <a:pt x="531112" y="342111"/>
                      </a:cubicBezTo>
                      <a:cubicBezTo>
                        <a:pt x="531112" y="342111"/>
                        <a:pt x="555148" y="343699"/>
                        <a:pt x="547012" y="392546"/>
                      </a:cubicBezTo>
                      <a:cubicBezTo>
                        <a:pt x="546544" y="395067"/>
                        <a:pt x="545796" y="397682"/>
                        <a:pt x="544954" y="400297"/>
                      </a:cubicBezTo>
                      <a:cubicBezTo>
                        <a:pt x="549630" y="399737"/>
                        <a:pt x="555429" y="402632"/>
                        <a:pt x="550004" y="421405"/>
                      </a:cubicBezTo>
                      <a:cubicBezTo>
                        <a:pt x="546170" y="435134"/>
                        <a:pt x="542522" y="438964"/>
                        <a:pt x="539810" y="439244"/>
                      </a:cubicBezTo>
                      <a:cubicBezTo>
                        <a:pt x="537285" y="455588"/>
                        <a:pt x="524191" y="476322"/>
                        <a:pt x="503802" y="483700"/>
                      </a:cubicBezTo>
                      <a:cubicBezTo>
                        <a:pt x="495197" y="486689"/>
                        <a:pt x="485845" y="486689"/>
                        <a:pt x="477334" y="483700"/>
                      </a:cubicBezTo>
                      <a:cubicBezTo>
                        <a:pt x="456664" y="476509"/>
                        <a:pt x="443944" y="455681"/>
                        <a:pt x="441419" y="439244"/>
                      </a:cubicBezTo>
                      <a:cubicBezTo>
                        <a:pt x="438707" y="439150"/>
                        <a:pt x="435059" y="435228"/>
                        <a:pt x="431225" y="421405"/>
                      </a:cubicBezTo>
                      <a:cubicBezTo>
                        <a:pt x="425800" y="402632"/>
                        <a:pt x="431412" y="399737"/>
                        <a:pt x="436275" y="400297"/>
                      </a:cubicBezTo>
                      <a:cubicBezTo>
                        <a:pt x="435340" y="397682"/>
                        <a:pt x="434685" y="395161"/>
                        <a:pt x="434217" y="392546"/>
                      </a:cubicBezTo>
                      <a:cubicBezTo>
                        <a:pt x="432440" y="383860"/>
                        <a:pt x="431973" y="375641"/>
                        <a:pt x="434030" y="367795"/>
                      </a:cubicBezTo>
                      <a:cubicBezTo>
                        <a:pt x="436462" y="357335"/>
                        <a:pt x="442167" y="348836"/>
                        <a:pt x="448527" y="342392"/>
                      </a:cubicBezTo>
                      <a:cubicBezTo>
                        <a:pt x="452642" y="338095"/>
                        <a:pt x="457132" y="334360"/>
                        <a:pt x="461995" y="331277"/>
                      </a:cubicBezTo>
                      <a:cubicBezTo>
                        <a:pt x="466017" y="328569"/>
                        <a:pt x="470319" y="326141"/>
                        <a:pt x="475089" y="324553"/>
                      </a:cubicBezTo>
                      <a:cubicBezTo>
                        <a:pt x="478830" y="323152"/>
                        <a:pt x="482852" y="322405"/>
                        <a:pt x="486780" y="322405"/>
                      </a:cubicBezTo>
                      <a:close/>
                      <a:moveTo>
                        <a:pt x="113711" y="322405"/>
                      </a:moveTo>
                      <a:cubicBezTo>
                        <a:pt x="126714" y="321284"/>
                        <a:pt x="136536" y="324553"/>
                        <a:pt x="143552" y="328662"/>
                      </a:cubicBezTo>
                      <a:cubicBezTo>
                        <a:pt x="154029" y="334546"/>
                        <a:pt x="157958" y="342111"/>
                        <a:pt x="157958" y="342111"/>
                      </a:cubicBezTo>
                      <a:cubicBezTo>
                        <a:pt x="157958" y="342111"/>
                        <a:pt x="182092" y="343699"/>
                        <a:pt x="173954" y="392546"/>
                      </a:cubicBezTo>
                      <a:cubicBezTo>
                        <a:pt x="173486" y="395067"/>
                        <a:pt x="172738" y="397682"/>
                        <a:pt x="171802" y="400297"/>
                      </a:cubicBezTo>
                      <a:cubicBezTo>
                        <a:pt x="176573" y="399737"/>
                        <a:pt x="182279" y="402632"/>
                        <a:pt x="176947" y="421405"/>
                      </a:cubicBezTo>
                      <a:cubicBezTo>
                        <a:pt x="173112" y="435134"/>
                        <a:pt x="169464" y="438964"/>
                        <a:pt x="166751" y="439244"/>
                      </a:cubicBezTo>
                      <a:cubicBezTo>
                        <a:pt x="164225" y="455588"/>
                        <a:pt x="151129" y="476322"/>
                        <a:pt x="130643" y="483700"/>
                      </a:cubicBezTo>
                      <a:cubicBezTo>
                        <a:pt x="122037" y="486689"/>
                        <a:pt x="112682" y="486689"/>
                        <a:pt x="104264" y="483700"/>
                      </a:cubicBezTo>
                      <a:cubicBezTo>
                        <a:pt x="83497" y="476509"/>
                        <a:pt x="70775" y="455681"/>
                        <a:pt x="68343" y="439244"/>
                      </a:cubicBezTo>
                      <a:cubicBezTo>
                        <a:pt x="65536" y="438964"/>
                        <a:pt x="61982" y="435134"/>
                        <a:pt x="58053" y="421592"/>
                      </a:cubicBezTo>
                      <a:cubicBezTo>
                        <a:pt x="52721" y="402726"/>
                        <a:pt x="58427" y="399924"/>
                        <a:pt x="63198" y="400391"/>
                      </a:cubicBezTo>
                      <a:cubicBezTo>
                        <a:pt x="62169" y="397776"/>
                        <a:pt x="61608" y="395254"/>
                        <a:pt x="61046" y="392639"/>
                      </a:cubicBezTo>
                      <a:cubicBezTo>
                        <a:pt x="59363" y="383953"/>
                        <a:pt x="58801" y="375734"/>
                        <a:pt x="60953" y="367889"/>
                      </a:cubicBezTo>
                      <a:cubicBezTo>
                        <a:pt x="63291" y="357428"/>
                        <a:pt x="69091" y="348929"/>
                        <a:pt x="75452" y="342485"/>
                      </a:cubicBezTo>
                      <a:cubicBezTo>
                        <a:pt x="79568" y="338282"/>
                        <a:pt x="84058" y="334546"/>
                        <a:pt x="88922" y="331371"/>
                      </a:cubicBezTo>
                      <a:cubicBezTo>
                        <a:pt x="92758" y="328662"/>
                        <a:pt x="97154" y="326327"/>
                        <a:pt x="101831" y="324646"/>
                      </a:cubicBezTo>
                      <a:cubicBezTo>
                        <a:pt x="105573" y="323432"/>
                        <a:pt x="109502" y="322685"/>
                        <a:pt x="113711" y="322405"/>
                      </a:cubicBezTo>
                      <a:close/>
                      <a:moveTo>
                        <a:pt x="299632" y="270867"/>
                      </a:moveTo>
                      <a:cubicBezTo>
                        <a:pt x="314973" y="269560"/>
                        <a:pt x="326666" y="273389"/>
                        <a:pt x="335085" y="278338"/>
                      </a:cubicBezTo>
                      <a:cubicBezTo>
                        <a:pt x="347527" y="285342"/>
                        <a:pt x="352298" y="294401"/>
                        <a:pt x="352298" y="294401"/>
                      </a:cubicBezTo>
                      <a:cubicBezTo>
                        <a:pt x="352298" y="294401"/>
                        <a:pt x="380922" y="296455"/>
                        <a:pt x="371194" y="354447"/>
                      </a:cubicBezTo>
                      <a:cubicBezTo>
                        <a:pt x="370632" y="357436"/>
                        <a:pt x="369884" y="360517"/>
                        <a:pt x="368761" y="363693"/>
                      </a:cubicBezTo>
                      <a:cubicBezTo>
                        <a:pt x="374468" y="363039"/>
                        <a:pt x="381203" y="366401"/>
                        <a:pt x="374842" y="388813"/>
                      </a:cubicBezTo>
                      <a:cubicBezTo>
                        <a:pt x="370258" y="405249"/>
                        <a:pt x="365862" y="409825"/>
                        <a:pt x="362588" y="410105"/>
                      </a:cubicBezTo>
                      <a:cubicBezTo>
                        <a:pt x="359594" y="429529"/>
                        <a:pt x="344066" y="454276"/>
                        <a:pt x="319744" y="463055"/>
                      </a:cubicBezTo>
                      <a:cubicBezTo>
                        <a:pt x="309641" y="466790"/>
                        <a:pt x="298416" y="466790"/>
                        <a:pt x="288313" y="463148"/>
                      </a:cubicBezTo>
                      <a:cubicBezTo>
                        <a:pt x="263617" y="454557"/>
                        <a:pt x="248462" y="429809"/>
                        <a:pt x="245469" y="410199"/>
                      </a:cubicBezTo>
                      <a:cubicBezTo>
                        <a:pt x="242288" y="409825"/>
                        <a:pt x="237892" y="405342"/>
                        <a:pt x="233308" y="388907"/>
                      </a:cubicBezTo>
                      <a:cubicBezTo>
                        <a:pt x="226947" y="366494"/>
                        <a:pt x="233682" y="363319"/>
                        <a:pt x="239482" y="363786"/>
                      </a:cubicBezTo>
                      <a:cubicBezTo>
                        <a:pt x="238360" y="360704"/>
                        <a:pt x="237518" y="357716"/>
                        <a:pt x="237050" y="354541"/>
                      </a:cubicBezTo>
                      <a:cubicBezTo>
                        <a:pt x="234992" y="344082"/>
                        <a:pt x="234431" y="334370"/>
                        <a:pt x="236863" y="325031"/>
                      </a:cubicBezTo>
                      <a:cubicBezTo>
                        <a:pt x="239763" y="312517"/>
                        <a:pt x="246498" y="302525"/>
                        <a:pt x="254075" y="294774"/>
                      </a:cubicBezTo>
                      <a:cubicBezTo>
                        <a:pt x="258846" y="289731"/>
                        <a:pt x="264365" y="285249"/>
                        <a:pt x="270071" y="281607"/>
                      </a:cubicBezTo>
                      <a:cubicBezTo>
                        <a:pt x="274655" y="278338"/>
                        <a:pt x="279894" y="275537"/>
                        <a:pt x="285506" y="273669"/>
                      </a:cubicBezTo>
                      <a:cubicBezTo>
                        <a:pt x="289903" y="272175"/>
                        <a:pt x="294674" y="271148"/>
                        <a:pt x="299632" y="270867"/>
                      </a:cubicBezTo>
                      <a:close/>
                      <a:moveTo>
                        <a:pt x="246074" y="135486"/>
                      </a:moveTo>
                      <a:cubicBezTo>
                        <a:pt x="243923" y="146504"/>
                        <a:pt x="242708" y="158643"/>
                        <a:pt x="242708" y="171715"/>
                      </a:cubicBezTo>
                      <a:cubicBezTo>
                        <a:pt x="242708" y="184787"/>
                        <a:pt x="244017" y="196833"/>
                        <a:pt x="246168" y="207944"/>
                      </a:cubicBezTo>
                      <a:lnTo>
                        <a:pt x="291334" y="207944"/>
                      </a:lnTo>
                      <a:lnTo>
                        <a:pt x="291334" y="135486"/>
                      </a:lnTo>
                      <a:close/>
                      <a:moveTo>
                        <a:pt x="388399" y="135299"/>
                      </a:moveTo>
                      <a:cubicBezTo>
                        <a:pt x="390269" y="146504"/>
                        <a:pt x="391391" y="158643"/>
                        <a:pt x="391391" y="171528"/>
                      </a:cubicBezTo>
                      <a:cubicBezTo>
                        <a:pt x="391391" y="184507"/>
                        <a:pt x="390269" y="196459"/>
                        <a:pt x="388399" y="207757"/>
                      </a:cubicBezTo>
                      <a:lnTo>
                        <a:pt x="426926" y="207757"/>
                      </a:lnTo>
                      <a:cubicBezTo>
                        <a:pt x="430292" y="196366"/>
                        <a:pt x="432162" y="184134"/>
                        <a:pt x="432162" y="171528"/>
                      </a:cubicBezTo>
                      <a:cubicBezTo>
                        <a:pt x="432162" y="159016"/>
                        <a:pt x="430292" y="146784"/>
                        <a:pt x="426926" y="135299"/>
                      </a:cubicBezTo>
                      <a:close/>
                      <a:moveTo>
                        <a:pt x="316956" y="135299"/>
                      </a:moveTo>
                      <a:lnTo>
                        <a:pt x="316956" y="207757"/>
                      </a:lnTo>
                      <a:lnTo>
                        <a:pt x="362216" y="207757"/>
                      </a:lnTo>
                      <a:cubicBezTo>
                        <a:pt x="364367" y="196739"/>
                        <a:pt x="365582" y="184601"/>
                        <a:pt x="365582" y="171528"/>
                      </a:cubicBezTo>
                      <a:cubicBezTo>
                        <a:pt x="365582" y="158456"/>
                        <a:pt x="364273" y="146411"/>
                        <a:pt x="362122" y="135299"/>
                      </a:cubicBezTo>
                      <a:close/>
                      <a:moveTo>
                        <a:pt x="181177" y="135299"/>
                      </a:moveTo>
                      <a:cubicBezTo>
                        <a:pt x="177811" y="146784"/>
                        <a:pt x="175940" y="159016"/>
                        <a:pt x="175940" y="171528"/>
                      </a:cubicBezTo>
                      <a:cubicBezTo>
                        <a:pt x="175940" y="184134"/>
                        <a:pt x="177811" y="196366"/>
                        <a:pt x="181177" y="207757"/>
                      </a:cubicBezTo>
                      <a:lnTo>
                        <a:pt x="219704" y="207757"/>
                      </a:lnTo>
                      <a:cubicBezTo>
                        <a:pt x="217834" y="196553"/>
                        <a:pt x="216712" y="184507"/>
                        <a:pt x="216712" y="171528"/>
                      </a:cubicBezTo>
                      <a:cubicBezTo>
                        <a:pt x="216712" y="158643"/>
                        <a:pt x="217834" y="146691"/>
                        <a:pt x="219704" y="135299"/>
                      </a:cubicBezTo>
                      <a:close/>
                      <a:moveTo>
                        <a:pt x="253368" y="54157"/>
                      </a:moveTo>
                      <a:cubicBezTo>
                        <a:pt x="227372" y="65362"/>
                        <a:pt x="205771" y="85064"/>
                        <a:pt x="192024" y="109715"/>
                      </a:cubicBezTo>
                      <a:lnTo>
                        <a:pt x="225876" y="109715"/>
                      </a:lnTo>
                      <a:cubicBezTo>
                        <a:pt x="232796" y="87118"/>
                        <a:pt x="242895" y="68723"/>
                        <a:pt x="253368" y="54157"/>
                      </a:cubicBezTo>
                      <a:close/>
                      <a:moveTo>
                        <a:pt x="354922" y="54064"/>
                      </a:moveTo>
                      <a:cubicBezTo>
                        <a:pt x="365395" y="68630"/>
                        <a:pt x="375494" y="87025"/>
                        <a:pt x="382414" y="109528"/>
                      </a:cubicBezTo>
                      <a:lnTo>
                        <a:pt x="416266" y="109528"/>
                      </a:lnTo>
                      <a:cubicBezTo>
                        <a:pt x="402519" y="85064"/>
                        <a:pt x="380918" y="65362"/>
                        <a:pt x="354922" y="54064"/>
                      </a:cubicBezTo>
                      <a:close/>
                      <a:moveTo>
                        <a:pt x="316956" y="49301"/>
                      </a:moveTo>
                      <a:lnTo>
                        <a:pt x="316956" y="109715"/>
                      </a:lnTo>
                      <a:lnTo>
                        <a:pt x="355109" y="109715"/>
                      </a:lnTo>
                      <a:cubicBezTo>
                        <a:pt x="344916" y="81702"/>
                        <a:pt x="329487" y="61907"/>
                        <a:pt x="316956" y="49301"/>
                      </a:cubicBezTo>
                      <a:close/>
                      <a:moveTo>
                        <a:pt x="291334" y="49021"/>
                      </a:moveTo>
                      <a:cubicBezTo>
                        <a:pt x="278803" y="61534"/>
                        <a:pt x="263093" y="81422"/>
                        <a:pt x="252994" y="109528"/>
                      </a:cubicBezTo>
                      <a:lnTo>
                        <a:pt x="291334" y="109528"/>
                      </a:lnTo>
                      <a:close/>
                      <a:moveTo>
                        <a:pt x="304145" y="0"/>
                      </a:moveTo>
                      <a:cubicBezTo>
                        <a:pt x="399059" y="0"/>
                        <a:pt x="476113" y="77034"/>
                        <a:pt x="476113" y="171715"/>
                      </a:cubicBezTo>
                      <a:cubicBezTo>
                        <a:pt x="476113" y="232315"/>
                        <a:pt x="444413" y="285725"/>
                        <a:pt x="396628" y="316258"/>
                      </a:cubicBezTo>
                      <a:cubicBezTo>
                        <a:pt x="394664" y="304680"/>
                        <a:pt x="390643" y="294969"/>
                        <a:pt x="384565" y="287219"/>
                      </a:cubicBezTo>
                      <a:cubicBezTo>
                        <a:pt x="381573" y="283484"/>
                        <a:pt x="378300" y="280496"/>
                        <a:pt x="374933" y="277975"/>
                      </a:cubicBezTo>
                      <a:cubicBezTo>
                        <a:pt x="392046" y="266677"/>
                        <a:pt x="406166" y="251457"/>
                        <a:pt x="416078" y="233529"/>
                      </a:cubicBezTo>
                      <a:lnTo>
                        <a:pt x="382321" y="233529"/>
                      </a:lnTo>
                      <a:cubicBezTo>
                        <a:pt x="377926" y="247908"/>
                        <a:pt x="372222" y="260607"/>
                        <a:pt x="365956" y="271625"/>
                      </a:cubicBezTo>
                      <a:cubicBezTo>
                        <a:pt x="361748" y="267050"/>
                        <a:pt x="355670" y="261728"/>
                        <a:pt x="347441" y="257059"/>
                      </a:cubicBezTo>
                      <a:cubicBezTo>
                        <a:pt x="346693" y="256685"/>
                        <a:pt x="346038" y="256312"/>
                        <a:pt x="345290" y="255938"/>
                      </a:cubicBezTo>
                      <a:cubicBezTo>
                        <a:pt x="348937" y="249216"/>
                        <a:pt x="352397" y="241746"/>
                        <a:pt x="355296" y="233715"/>
                      </a:cubicBezTo>
                      <a:lnTo>
                        <a:pt x="316956" y="233715"/>
                      </a:lnTo>
                      <a:lnTo>
                        <a:pt x="316956" y="246881"/>
                      </a:lnTo>
                      <a:cubicBezTo>
                        <a:pt x="313403" y="246414"/>
                        <a:pt x="309662" y="246134"/>
                        <a:pt x="305735" y="246134"/>
                      </a:cubicBezTo>
                      <a:cubicBezTo>
                        <a:pt x="303303" y="246134"/>
                        <a:pt x="300685" y="246228"/>
                        <a:pt x="298067" y="246508"/>
                      </a:cubicBezTo>
                      <a:cubicBezTo>
                        <a:pt x="295822" y="246508"/>
                        <a:pt x="293578" y="246788"/>
                        <a:pt x="291334" y="247161"/>
                      </a:cubicBezTo>
                      <a:lnTo>
                        <a:pt x="291334" y="233529"/>
                      </a:lnTo>
                      <a:lnTo>
                        <a:pt x="253181" y="233529"/>
                      </a:lnTo>
                      <a:cubicBezTo>
                        <a:pt x="256267" y="241932"/>
                        <a:pt x="259727" y="249589"/>
                        <a:pt x="263654" y="256592"/>
                      </a:cubicBezTo>
                      <a:cubicBezTo>
                        <a:pt x="261223" y="257993"/>
                        <a:pt x="258885" y="259487"/>
                        <a:pt x="256548" y="261074"/>
                      </a:cubicBezTo>
                      <a:cubicBezTo>
                        <a:pt x="251498" y="264155"/>
                        <a:pt x="246822" y="267797"/>
                        <a:pt x="242427" y="271812"/>
                      </a:cubicBezTo>
                      <a:cubicBezTo>
                        <a:pt x="236162" y="260701"/>
                        <a:pt x="230458" y="248002"/>
                        <a:pt x="225969" y="233529"/>
                      </a:cubicBezTo>
                      <a:lnTo>
                        <a:pt x="192212" y="233529"/>
                      </a:lnTo>
                      <a:cubicBezTo>
                        <a:pt x="202404" y="252017"/>
                        <a:pt x="217273" y="267704"/>
                        <a:pt x="234946" y="279095"/>
                      </a:cubicBezTo>
                      <a:cubicBezTo>
                        <a:pt x="224380" y="290487"/>
                        <a:pt x="216992" y="303279"/>
                        <a:pt x="213345" y="317192"/>
                      </a:cubicBezTo>
                      <a:cubicBezTo>
                        <a:pt x="164719" y="286939"/>
                        <a:pt x="132177" y="232968"/>
                        <a:pt x="132177" y="171715"/>
                      </a:cubicBezTo>
                      <a:cubicBezTo>
                        <a:pt x="132177" y="76940"/>
                        <a:pt x="209418" y="0"/>
                        <a:pt x="3041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rmAutofit lnSpcReduction="1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78" name="ïṧ1iḍe">
                <a:extLst>
                  <a:ext uri="{FF2B5EF4-FFF2-40B4-BE49-F238E27FC236}">
                    <a16:creationId xmlns:a16="http://schemas.microsoft.com/office/drawing/2014/main" id="{1D8308BC-86F4-45F8-BDCE-01D09D23C8C4}"/>
                  </a:ext>
                </a:extLst>
              </p:cNvPr>
              <p:cNvSpPr txBox="1"/>
              <p:nvPr/>
            </p:nvSpPr>
            <p:spPr bwMode="auto">
              <a:xfrm>
                <a:off x="673100" y="4406747"/>
                <a:ext cx="2627082" cy="506167"/>
              </a:xfrm>
              <a:prstGeom prst="rect">
                <a:avLst/>
              </a:prstGeom>
              <a:noFill/>
              <a:ln>
                <a:noFill/>
              </a:ln>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eaLnBrk="1" hangingPunct="1">
                  <a:lnSpc>
                    <a:spcPct val="100000"/>
                  </a:lnSpc>
                  <a:spcBef>
                    <a:spcPct val="0"/>
                  </a:spcBef>
                </a:pPr>
                <a:r>
                  <a:rPr lang="zh-CN" altLang="en-US" b="1" dirty="0">
                    <a:latin typeface="Arial" panose="020B0604020202020204" pitchFamily="34" charset="0"/>
                    <a:ea typeface="Microsoft YaHei" panose="020B0503020204020204" pitchFamily="34" charset="-122"/>
                    <a:cs typeface="+mn-ea"/>
                    <a:sym typeface="Arial" panose="020B0604020202020204" pitchFamily="34" charset="0"/>
                  </a:rPr>
                  <a:t>小标题</a:t>
                </a:r>
                <a:endParaRPr lang="en-US" altLang="zh-CN"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9" name="íṥliḋè">
                <a:extLst>
                  <a:ext uri="{FF2B5EF4-FFF2-40B4-BE49-F238E27FC236}">
                    <a16:creationId xmlns:a16="http://schemas.microsoft.com/office/drawing/2014/main" id="{06F62600-1967-4FB8-BE8B-EBA759290F41}"/>
                  </a:ext>
                </a:extLst>
              </p:cNvPr>
              <p:cNvSpPr txBox="1"/>
              <p:nvPr/>
            </p:nvSpPr>
            <p:spPr bwMode="auto">
              <a:xfrm>
                <a:off x="3412673" y="4406747"/>
                <a:ext cx="2627082" cy="506167"/>
              </a:xfrm>
              <a:prstGeom prst="rect">
                <a:avLst/>
              </a:prstGeom>
              <a:noFill/>
              <a:ln>
                <a:noFill/>
              </a:ln>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zh-CN" altLang="en-US" b="1" dirty="0">
                    <a:latin typeface="Arial" panose="020B0604020202020204" pitchFamily="34" charset="0"/>
                    <a:ea typeface="Microsoft YaHei" panose="020B0503020204020204" pitchFamily="34" charset="-122"/>
                    <a:cs typeface="+mn-ea"/>
                    <a:sym typeface="Arial" panose="020B0604020202020204" pitchFamily="34" charset="0"/>
                  </a:rPr>
                  <a:t>小标题</a:t>
                </a:r>
                <a:endParaRPr lang="en-US" altLang="zh-CN"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0" name="ïṥļiďé">
                <a:extLst>
                  <a:ext uri="{FF2B5EF4-FFF2-40B4-BE49-F238E27FC236}">
                    <a16:creationId xmlns:a16="http://schemas.microsoft.com/office/drawing/2014/main" id="{1B87C4CF-E1B6-41D2-8BB2-31292650FC02}"/>
                  </a:ext>
                </a:extLst>
              </p:cNvPr>
              <p:cNvSpPr txBox="1"/>
              <p:nvPr/>
            </p:nvSpPr>
            <p:spPr bwMode="auto">
              <a:xfrm>
                <a:off x="6152246" y="4406747"/>
                <a:ext cx="2627082" cy="506167"/>
              </a:xfrm>
              <a:prstGeom prst="rect">
                <a:avLst/>
              </a:prstGeom>
              <a:noFill/>
              <a:ln>
                <a:noFill/>
              </a:ln>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zh-CN" altLang="en-US" b="1" dirty="0">
                    <a:latin typeface="Arial" panose="020B0604020202020204" pitchFamily="34" charset="0"/>
                    <a:ea typeface="Microsoft YaHei" panose="020B0503020204020204" pitchFamily="34" charset="-122"/>
                    <a:cs typeface="+mn-ea"/>
                    <a:sym typeface="Arial" panose="020B0604020202020204" pitchFamily="34" charset="0"/>
                  </a:rPr>
                  <a:t>小标题</a:t>
                </a:r>
                <a:endParaRPr lang="en-US" altLang="zh-CN"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1" name="îṩḷïḓè">
                <a:extLst>
                  <a:ext uri="{FF2B5EF4-FFF2-40B4-BE49-F238E27FC236}">
                    <a16:creationId xmlns:a16="http://schemas.microsoft.com/office/drawing/2014/main" id="{E27238C7-92D2-40EA-97EA-D2F44C341352}"/>
                  </a:ext>
                </a:extLst>
              </p:cNvPr>
              <p:cNvSpPr txBox="1"/>
              <p:nvPr/>
            </p:nvSpPr>
            <p:spPr bwMode="auto">
              <a:xfrm>
                <a:off x="8891818" y="4406747"/>
                <a:ext cx="2627082" cy="506167"/>
              </a:xfrm>
              <a:prstGeom prst="rect">
                <a:avLst/>
              </a:prstGeom>
              <a:noFill/>
              <a:ln>
                <a:noFill/>
              </a:ln>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spcBef>
                    <a:spcPct val="0"/>
                  </a:spcBef>
                </a:pPr>
                <a:r>
                  <a:rPr lang="zh-CN" altLang="en-US" b="1" dirty="0">
                    <a:latin typeface="Arial" panose="020B0604020202020204" pitchFamily="34" charset="0"/>
                    <a:ea typeface="Microsoft YaHei" panose="020B0503020204020204" pitchFamily="34" charset="-122"/>
                    <a:cs typeface="+mn-ea"/>
                    <a:sym typeface="Arial" panose="020B0604020202020204" pitchFamily="34" charset="0"/>
                  </a:rPr>
                  <a:t>小标题</a:t>
                </a:r>
                <a:endParaRPr lang="en-US" altLang="zh-CN"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2" name="iśľïḋé">
                <a:extLst>
                  <a:ext uri="{FF2B5EF4-FFF2-40B4-BE49-F238E27FC236}">
                    <a16:creationId xmlns:a16="http://schemas.microsoft.com/office/drawing/2014/main" id="{9937935E-A223-48A5-91B7-3B5121DA8810}"/>
                  </a:ext>
                </a:extLst>
              </p:cNvPr>
              <p:cNvSpPr/>
              <p:nvPr/>
            </p:nvSpPr>
            <p:spPr>
              <a:xfrm>
                <a:off x="1250040" y="4927292"/>
                <a:ext cx="1473200" cy="355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lnSpcReduction="10000"/>
              </a:bodyPr>
              <a:lstStyle/>
              <a:p>
                <a:pPr algn="ctr"/>
                <a:r>
                  <a:rPr lang="zh-CN" altLang="en-US" sz="12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输入文字描述</a:t>
                </a:r>
              </a:p>
            </p:txBody>
          </p:sp>
          <p:sp>
            <p:nvSpPr>
              <p:cNvPr id="83" name="iŝḷídê">
                <a:extLst>
                  <a:ext uri="{FF2B5EF4-FFF2-40B4-BE49-F238E27FC236}">
                    <a16:creationId xmlns:a16="http://schemas.microsoft.com/office/drawing/2014/main" id="{F17E62F7-24D9-42CF-8550-1230E2CD4D8A}"/>
                  </a:ext>
                </a:extLst>
              </p:cNvPr>
              <p:cNvSpPr/>
              <p:nvPr/>
            </p:nvSpPr>
            <p:spPr>
              <a:xfrm>
                <a:off x="3989612" y="4927292"/>
                <a:ext cx="1473200" cy="355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lnSpcReduction="10000"/>
              </a:bodyPr>
              <a:lstStyle/>
              <a:p>
                <a:pPr algn="ctr"/>
                <a:r>
                  <a:rPr lang="zh-CN" altLang="en-US" sz="12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输入文字描述</a:t>
                </a:r>
              </a:p>
            </p:txBody>
          </p:sp>
          <p:sp>
            <p:nvSpPr>
              <p:cNvPr id="84" name="îṩľiďé">
                <a:extLst>
                  <a:ext uri="{FF2B5EF4-FFF2-40B4-BE49-F238E27FC236}">
                    <a16:creationId xmlns:a16="http://schemas.microsoft.com/office/drawing/2014/main" id="{9FAA3857-7FA1-46B0-9249-A46325AEDB5F}"/>
                  </a:ext>
                </a:extLst>
              </p:cNvPr>
              <p:cNvSpPr/>
              <p:nvPr/>
            </p:nvSpPr>
            <p:spPr>
              <a:xfrm>
                <a:off x="6729184" y="4927292"/>
                <a:ext cx="1473200" cy="355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lnSpcReduction="10000"/>
              </a:bodyPr>
              <a:lstStyle/>
              <a:p>
                <a:pPr algn="ctr"/>
                <a:r>
                  <a:rPr lang="zh-CN" altLang="en-US" sz="12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输入文字描述</a:t>
                </a:r>
              </a:p>
            </p:txBody>
          </p:sp>
          <p:sp>
            <p:nvSpPr>
              <p:cNvPr id="85" name="íSḷíḓê">
                <a:extLst>
                  <a:ext uri="{FF2B5EF4-FFF2-40B4-BE49-F238E27FC236}">
                    <a16:creationId xmlns:a16="http://schemas.microsoft.com/office/drawing/2014/main" id="{5DB9A807-9326-4C70-B8A2-B064E6DB9D44}"/>
                  </a:ext>
                </a:extLst>
              </p:cNvPr>
              <p:cNvSpPr/>
              <p:nvPr/>
            </p:nvSpPr>
            <p:spPr>
              <a:xfrm>
                <a:off x="9468756" y="4927292"/>
                <a:ext cx="1473200" cy="355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lnSpcReduction="10000"/>
              </a:bodyPr>
              <a:lstStyle/>
              <a:p>
                <a:pPr algn="ctr"/>
                <a:r>
                  <a:rPr lang="zh-CN" altLang="en-US" sz="1200"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输入文字描述</a:t>
                </a:r>
              </a:p>
            </p:txBody>
          </p:sp>
        </p:grpSp>
      </p:grpSp>
    </p:spTree>
    <p:extLst>
      <p:ext uri="{BB962C8B-B14F-4D97-AF65-F5344CB8AC3E}">
        <p14:creationId xmlns:p14="http://schemas.microsoft.com/office/powerpoint/2010/main" val="41743707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26</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6" name="标题 5">
            <a:extLst>
              <a:ext uri="{FF2B5EF4-FFF2-40B4-BE49-F238E27FC236}">
                <a16:creationId xmlns:a16="http://schemas.microsoft.com/office/drawing/2014/main" id="{A1A5DD11-F6D0-492D-839A-154AA6325D85}"/>
              </a:ext>
            </a:extLst>
          </p:cNvPr>
          <p:cNvSpPr>
            <a:spLocks noGrp="1"/>
          </p:cNvSpPr>
          <p:nvPr>
            <p:ph type="title"/>
          </p:nvPr>
        </p:nvSpPr>
        <p:spPr/>
        <p:txBody>
          <a:bodyPr/>
          <a:lstStyle/>
          <a:p>
            <a:r>
              <a:rPr lang="en-US" altLang="zh-CN" dirty="0">
                <a:sym typeface="Arial" panose="020B0604020202020204" pitchFamily="34" charset="0"/>
              </a:rPr>
              <a:t>2.2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4</a:t>
            </a:r>
            <a:r>
              <a:rPr lang="zh-CN" altLang="en-US" dirty="0">
                <a:sym typeface="Arial" panose="020B0604020202020204" pitchFamily="34" charset="0"/>
              </a:rPr>
              <a:t>个并列项</a:t>
            </a:r>
          </a:p>
        </p:txBody>
      </p:sp>
      <p:sp>
        <p:nvSpPr>
          <p:cNvPr id="7" name="文本占位符 6">
            <a:extLst>
              <a:ext uri="{FF2B5EF4-FFF2-40B4-BE49-F238E27FC236}">
                <a16:creationId xmlns:a16="http://schemas.microsoft.com/office/drawing/2014/main" id="{0795CA16-4B32-40B7-BBEE-2ABB532A7DF1}"/>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sp>
        <p:nvSpPr>
          <p:cNvPr id="39" name="Oval 17">
            <a:extLst>
              <a:ext uri="{FF2B5EF4-FFF2-40B4-BE49-F238E27FC236}">
                <a16:creationId xmlns:a16="http://schemas.microsoft.com/office/drawing/2014/main" id="{E0452198-A6AC-4C75-9A1A-3D1CCBDC748A}"/>
              </a:ext>
            </a:extLst>
          </p:cNvPr>
          <p:cNvSpPr/>
          <p:nvPr/>
        </p:nvSpPr>
        <p:spPr>
          <a:xfrm>
            <a:off x="2016734" y="2376828"/>
            <a:ext cx="641266" cy="638407"/>
          </a:xfrm>
          <a:prstGeom prst="ellipse">
            <a:avLst/>
          </a:prstGeom>
          <a:solidFill>
            <a:srgbClr val="9A000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58" name="Elbow Connector 8">
            <a:extLst>
              <a:ext uri="{FF2B5EF4-FFF2-40B4-BE49-F238E27FC236}">
                <a16:creationId xmlns:a16="http://schemas.microsoft.com/office/drawing/2014/main" id="{BB6DE3DA-10B4-4666-B171-3FC237F30C58}"/>
              </a:ext>
            </a:extLst>
          </p:cNvPr>
          <p:cNvCxnSpPr>
            <a:cxnSpLocks/>
          </p:cNvCxnSpPr>
          <p:nvPr/>
        </p:nvCxnSpPr>
        <p:spPr>
          <a:xfrm rot="10800000" flipV="1">
            <a:off x="1639701" y="2736242"/>
            <a:ext cx="391766" cy="316748"/>
          </a:xfrm>
          <a:prstGeom prst="bentConnector3">
            <a:avLst>
              <a:gd name="adj1" fmla="val 50000"/>
            </a:avLst>
          </a:prstGeom>
          <a:ln w="9525">
            <a:solidFill>
              <a:srgbClr val="9A0001"/>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70" name="TextBox 23">
            <a:extLst>
              <a:ext uri="{FF2B5EF4-FFF2-40B4-BE49-F238E27FC236}">
                <a16:creationId xmlns:a16="http://schemas.microsoft.com/office/drawing/2014/main" id="{6B59F133-85EB-4F80-8A6F-BA2F899C9554}"/>
              </a:ext>
            </a:extLst>
          </p:cNvPr>
          <p:cNvSpPr txBox="1"/>
          <p:nvPr/>
        </p:nvSpPr>
        <p:spPr>
          <a:xfrm>
            <a:off x="1479942" y="4000815"/>
            <a:ext cx="1909246" cy="1497928"/>
          </a:xfrm>
          <a:prstGeom prst="rect">
            <a:avLst/>
          </a:prstGeom>
          <a:noFill/>
        </p:spPr>
        <p:txBody>
          <a:bodyPr wrap="square" lIns="63898" tIns="31949" rIns="63898" bIns="31949" rtlCol="0">
            <a:spAutoFit/>
          </a:bodyPr>
          <a:lstStyle/>
          <a:p>
            <a:pPr>
              <a:lnSpc>
                <a:spcPct val="150000"/>
              </a:lnSpc>
            </a:pPr>
            <a:r>
              <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点击添加相关标题文字，点击添加相关标题文字，点击添加相关标题文字。</a:t>
            </a:r>
            <a:endParaRPr lang="en-GB"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TextBox 24">
            <a:extLst>
              <a:ext uri="{FF2B5EF4-FFF2-40B4-BE49-F238E27FC236}">
                <a16:creationId xmlns:a16="http://schemas.microsoft.com/office/drawing/2014/main" id="{F4D8FA99-3F7A-47A9-9270-1107B00B614C}"/>
              </a:ext>
            </a:extLst>
          </p:cNvPr>
          <p:cNvSpPr txBox="1"/>
          <p:nvPr/>
        </p:nvSpPr>
        <p:spPr>
          <a:xfrm>
            <a:off x="1479942" y="3581909"/>
            <a:ext cx="1735698" cy="310743"/>
          </a:xfrm>
          <a:prstGeom prst="rect">
            <a:avLst/>
          </a:prstGeom>
          <a:noFill/>
        </p:spPr>
        <p:txBody>
          <a:bodyPr wrap="square" lIns="63898" tIns="31949" rIns="63898" bIns="31949" rtlCol="0">
            <a:spAutoFit/>
          </a:bodyPr>
          <a:lstStyle/>
          <a:p>
            <a:r>
              <a:rPr lang="zh-CN" altLang="en-US" sz="16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请替换文字内容</a:t>
            </a:r>
          </a:p>
        </p:txBody>
      </p:sp>
      <p:sp>
        <p:nvSpPr>
          <p:cNvPr id="56" name="Oval 34">
            <a:extLst>
              <a:ext uri="{FF2B5EF4-FFF2-40B4-BE49-F238E27FC236}">
                <a16:creationId xmlns:a16="http://schemas.microsoft.com/office/drawing/2014/main" id="{52489ADD-84F7-490D-B690-E710784497F5}"/>
              </a:ext>
            </a:extLst>
          </p:cNvPr>
          <p:cNvSpPr/>
          <p:nvPr/>
        </p:nvSpPr>
        <p:spPr>
          <a:xfrm>
            <a:off x="4498827" y="2375327"/>
            <a:ext cx="641265" cy="638407"/>
          </a:xfrm>
          <a:prstGeom prst="ellipse">
            <a:avLst/>
          </a:prstGeom>
          <a:solidFill>
            <a:srgbClr val="9A000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59" name="Elbow Connector 53">
            <a:extLst>
              <a:ext uri="{FF2B5EF4-FFF2-40B4-BE49-F238E27FC236}">
                <a16:creationId xmlns:a16="http://schemas.microsoft.com/office/drawing/2014/main" id="{F87DBB8A-D40B-4995-8743-01BC794CE611}"/>
              </a:ext>
            </a:extLst>
          </p:cNvPr>
          <p:cNvCxnSpPr>
            <a:cxnSpLocks/>
          </p:cNvCxnSpPr>
          <p:nvPr/>
        </p:nvCxnSpPr>
        <p:spPr>
          <a:xfrm rot="10800000" flipV="1">
            <a:off x="4114338" y="2739470"/>
            <a:ext cx="391766" cy="316747"/>
          </a:xfrm>
          <a:prstGeom prst="bentConnector3">
            <a:avLst>
              <a:gd name="adj1" fmla="val 50000"/>
            </a:avLst>
          </a:prstGeom>
          <a:ln w="9525">
            <a:solidFill>
              <a:srgbClr val="9A0001"/>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72" name="TextBox 23">
            <a:extLst>
              <a:ext uri="{FF2B5EF4-FFF2-40B4-BE49-F238E27FC236}">
                <a16:creationId xmlns:a16="http://schemas.microsoft.com/office/drawing/2014/main" id="{CDB65D25-28A0-41E2-971F-11AAE6334E14}"/>
              </a:ext>
            </a:extLst>
          </p:cNvPr>
          <p:cNvSpPr txBox="1"/>
          <p:nvPr/>
        </p:nvSpPr>
        <p:spPr>
          <a:xfrm>
            <a:off x="4010313" y="4000815"/>
            <a:ext cx="1909246" cy="1497928"/>
          </a:xfrm>
          <a:prstGeom prst="rect">
            <a:avLst/>
          </a:prstGeom>
          <a:noFill/>
        </p:spPr>
        <p:txBody>
          <a:bodyPr wrap="square" lIns="63898" tIns="31949" rIns="63898" bIns="31949" rtlCol="0">
            <a:spAutoFit/>
          </a:bodyPr>
          <a:lstStyle/>
          <a:p>
            <a:pPr>
              <a:lnSpc>
                <a:spcPct val="150000"/>
              </a:lnSpc>
            </a:pPr>
            <a:r>
              <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点击添加相关标题文字，点击添加相关标题文字，点击添加相关标题文字。</a:t>
            </a:r>
            <a:endParaRPr lang="en-GB"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TextBox 24">
            <a:extLst>
              <a:ext uri="{FF2B5EF4-FFF2-40B4-BE49-F238E27FC236}">
                <a16:creationId xmlns:a16="http://schemas.microsoft.com/office/drawing/2014/main" id="{A359A2F1-CA13-4568-BDA0-30E4CE98F902}"/>
              </a:ext>
            </a:extLst>
          </p:cNvPr>
          <p:cNvSpPr txBox="1"/>
          <p:nvPr/>
        </p:nvSpPr>
        <p:spPr>
          <a:xfrm>
            <a:off x="4010313" y="3581909"/>
            <a:ext cx="1735698" cy="310743"/>
          </a:xfrm>
          <a:prstGeom prst="rect">
            <a:avLst/>
          </a:prstGeom>
          <a:noFill/>
        </p:spPr>
        <p:txBody>
          <a:bodyPr wrap="square" lIns="63898" tIns="31949" rIns="63898" bIns="31949" rtlCol="0">
            <a:spAutoFit/>
          </a:bodyPr>
          <a:lstStyle/>
          <a:p>
            <a:r>
              <a:rPr lang="zh-CN" altLang="en-US" sz="16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请替换文字内容</a:t>
            </a:r>
          </a:p>
        </p:txBody>
      </p:sp>
      <p:sp>
        <p:nvSpPr>
          <p:cNvPr id="45" name="Oval 23">
            <a:extLst>
              <a:ext uri="{FF2B5EF4-FFF2-40B4-BE49-F238E27FC236}">
                <a16:creationId xmlns:a16="http://schemas.microsoft.com/office/drawing/2014/main" id="{69FC32BE-60FD-4C10-990B-CC4C0E377016}"/>
              </a:ext>
            </a:extLst>
          </p:cNvPr>
          <p:cNvSpPr/>
          <p:nvPr/>
        </p:nvSpPr>
        <p:spPr>
          <a:xfrm>
            <a:off x="7024324" y="2363167"/>
            <a:ext cx="641264" cy="638407"/>
          </a:xfrm>
          <a:prstGeom prst="ellipse">
            <a:avLst/>
          </a:prstGeom>
          <a:solidFill>
            <a:srgbClr val="9A000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60" name="Elbow Connector 54">
            <a:extLst>
              <a:ext uri="{FF2B5EF4-FFF2-40B4-BE49-F238E27FC236}">
                <a16:creationId xmlns:a16="http://schemas.microsoft.com/office/drawing/2014/main" id="{C266BD3E-1A68-41A3-99CC-6D83F258FC02}"/>
              </a:ext>
            </a:extLst>
          </p:cNvPr>
          <p:cNvCxnSpPr>
            <a:cxnSpLocks/>
          </p:cNvCxnSpPr>
          <p:nvPr/>
        </p:nvCxnSpPr>
        <p:spPr>
          <a:xfrm rot="10800000" flipV="1">
            <a:off x="6643343" y="2730640"/>
            <a:ext cx="391766" cy="316747"/>
          </a:xfrm>
          <a:prstGeom prst="bentConnector3">
            <a:avLst>
              <a:gd name="adj1" fmla="val 50000"/>
            </a:avLst>
          </a:prstGeom>
          <a:ln w="9525">
            <a:solidFill>
              <a:srgbClr val="9A0001"/>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74" name="TextBox 23">
            <a:extLst>
              <a:ext uri="{FF2B5EF4-FFF2-40B4-BE49-F238E27FC236}">
                <a16:creationId xmlns:a16="http://schemas.microsoft.com/office/drawing/2014/main" id="{024783C8-008D-4D16-8E7C-82C1C283EEED}"/>
              </a:ext>
            </a:extLst>
          </p:cNvPr>
          <p:cNvSpPr txBox="1"/>
          <p:nvPr/>
        </p:nvSpPr>
        <p:spPr>
          <a:xfrm>
            <a:off x="6540685" y="4000815"/>
            <a:ext cx="1909246" cy="1497928"/>
          </a:xfrm>
          <a:prstGeom prst="rect">
            <a:avLst/>
          </a:prstGeom>
          <a:noFill/>
        </p:spPr>
        <p:txBody>
          <a:bodyPr wrap="square" lIns="63898" tIns="31949" rIns="63898" bIns="31949" rtlCol="0">
            <a:spAutoFit/>
          </a:bodyPr>
          <a:lstStyle/>
          <a:p>
            <a:pPr>
              <a:lnSpc>
                <a:spcPct val="150000"/>
              </a:lnSpc>
            </a:pPr>
            <a:r>
              <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点击添加相关标题文字，点击添加相关标题文字，点击添加相关标题文字。</a:t>
            </a:r>
            <a:endParaRPr lang="en-GB"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5" name="TextBox 24">
            <a:extLst>
              <a:ext uri="{FF2B5EF4-FFF2-40B4-BE49-F238E27FC236}">
                <a16:creationId xmlns:a16="http://schemas.microsoft.com/office/drawing/2014/main" id="{36E73C5A-7815-413F-905F-53F1564D5C0D}"/>
              </a:ext>
            </a:extLst>
          </p:cNvPr>
          <p:cNvSpPr txBox="1"/>
          <p:nvPr/>
        </p:nvSpPr>
        <p:spPr>
          <a:xfrm>
            <a:off x="6540684" y="3581909"/>
            <a:ext cx="1854670" cy="310743"/>
          </a:xfrm>
          <a:prstGeom prst="rect">
            <a:avLst/>
          </a:prstGeom>
          <a:noFill/>
        </p:spPr>
        <p:txBody>
          <a:bodyPr wrap="square" lIns="63898" tIns="31949" rIns="63898" bIns="31949" rtlCol="0">
            <a:spAutoFit/>
          </a:bodyPr>
          <a:lstStyle/>
          <a:p>
            <a:r>
              <a:rPr lang="zh-CN" altLang="en-US" sz="16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请替换文字内容</a:t>
            </a:r>
          </a:p>
        </p:txBody>
      </p:sp>
      <p:sp>
        <p:nvSpPr>
          <p:cNvPr id="53" name="Oval 31">
            <a:extLst>
              <a:ext uri="{FF2B5EF4-FFF2-40B4-BE49-F238E27FC236}">
                <a16:creationId xmlns:a16="http://schemas.microsoft.com/office/drawing/2014/main" id="{3B779B63-8778-4D06-8B1A-6485D9A5155B}"/>
              </a:ext>
            </a:extLst>
          </p:cNvPr>
          <p:cNvSpPr/>
          <p:nvPr/>
        </p:nvSpPr>
        <p:spPr>
          <a:xfrm>
            <a:off x="9557584" y="2375327"/>
            <a:ext cx="641265" cy="638408"/>
          </a:xfrm>
          <a:prstGeom prst="ellipse">
            <a:avLst/>
          </a:prstGeom>
          <a:solidFill>
            <a:srgbClr val="9A000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61" name="Elbow Connector 55">
            <a:extLst>
              <a:ext uri="{FF2B5EF4-FFF2-40B4-BE49-F238E27FC236}">
                <a16:creationId xmlns:a16="http://schemas.microsoft.com/office/drawing/2014/main" id="{522C0778-265F-469A-A936-BA7F20F05EC1}"/>
              </a:ext>
            </a:extLst>
          </p:cNvPr>
          <p:cNvCxnSpPr>
            <a:cxnSpLocks/>
          </p:cNvCxnSpPr>
          <p:nvPr/>
        </p:nvCxnSpPr>
        <p:spPr>
          <a:xfrm rot="10800000" flipV="1">
            <a:off x="9172450" y="2729567"/>
            <a:ext cx="391767" cy="316747"/>
          </a:xfrm>
          <a:prstGeom prst="bentConnector3">
            <a:avLst>
              <a:gd name="adj1" fmla="val 50000"/>
            </a:avLst>
          </a:prstGeom>
          <a:ln w="9525">
            <a:solidFill>
              <a:srgbClr val="9A0001"/>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76" name="TextBox 23">
            <a:extLst>
              <a:ext uri="{FF2B5EF4-FFF2-40B4-BE49-F238E27FC236}">
                <a16:creationId xmlns:a16="http://schemas.microsoft.com/office/drawing/2014/main" id="{336D5C19-5F3C-40ED-A579-49B2A673569D}"/>
              </a:ext>
            </a:extLst>
          </p:cNvPr>
          <p:cNvSpPr txBox="1"/>
          <p:nvPr/>
        </p:nvSpPr>
        <p:spPr>
          <a:xfrm>
            <a:off x="9071057" y="4000815"/>
            <a:ext cx="1909246" cy="1497928"/>
          </a:xfrm>
          <a:prstGeom prst="rect">
            <a:avLst/>
          </a:prstGeom>
          <a:noFill/>
        </p:spPr>
        <p:txBody>
          <a:bodyPr wrap="square" lIns="63898" tIns="31949" rIns="63898" bIns="31949" rtlCol="0">
            <a:spAutoFit/>
          </a:bodyPr>
          <a:lstStyle/>
          <a:p>
            <a:pPr>
              <a:lnSpc>
                <a:spcPct val="150000"/>
              </a:lnSpc>
            </a:pPr>
            <a:r>
              <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点击添加相关标题文字，点击添加相关标题文字，点击添加相关标题文字。</a:t>
            </a:r>
            <a:endParaRPr lang="en-GB"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7" name="TextBox 24">
            <a:extLst>
              <a:ext uri="{FF2B5EF4-FFF2-40B4-BE49-F238E27FC236}">
                <a16:creationId xmlns:a16="http://schemas.microsoft.com/office/drawing/2014/main" id="{7D8084CD-D6B5-420C-A741-10FCAA913B20}"/>
              </a:ext>
            </a:extLst>
          </p:cNvPr>
          <p:cNvSpPr txBox="1"/>
          <p:nvPr/>
        </p:nvSpPr>
        <p:spPr>
          <a:xfrm>
            <a:off x="9071055" y="3581909"/>
            <a:ext cx="1794947" cy="310743"/>
          </a:xfrm>
          <a:prstGeom prst="rect">
            <a:avLst/>
          </a:prstGeom>
          <a:noFill/>
        </p:spPr>
        <p:txBody>
          <a:bodyPr wrap="square" lIns="63898" tIns="31949" rIns="63898" bIns="31949" rtlCol="0">
            <a:spAutoFit/>
          </a:bodyPr>
          <a:lstStyle/>
          <a:p>
            <a:r>
              <a:rPr lang="zh-CN" altLang="en-US" sz="16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请替换文字内容</a:t>
            </a:r>
          </a:p>
        </p:txBody>
      </p:sp>
      <p:sp>
        <p:nvSpPr>
          <p:cNvPr id="62" name="pointer-spot-tool-for-maps_40028">
            <a:extLst>
              <a:ext uri="{FF2B5EF4-FFF2-40B4-BE49-F238E27FC236}">
                <a16:creationId xmlns:a16="http://schemas.microsoft.com/office/drawing/2014/main" id="{0FAE747D-D3C6-41D5-B2CB-673C544ABB69}"/>
              </a:ext>
            </a:extLst>
          </p:cNvPr>
          <p:cNvSpPr>
            <a:spLocks noChangeAspect="1"/>
          </p:cNvSpPr>
          <p:nvPr/>
        </p:nvSpPr>
        <p:spPr bwMode="auto">
          <a:xfrm>
            <a:off x="2186415" y="2508062"/>
            <a:ext cx="298121" cy="326889"/>
          </a:xfrm>
          <a:custGeom>
            <a:avLst/>
            <a:gdLst>
              <a:gd name="connsiteX0" fmla="*/ 130776 w 510187"/>
              <a:gd name="connsiteY0" fmla="*/ 398252 h 559418"/>
              <a:gd name="connsiteX1" fmla="*/ 180826 w 510187"/>
              <a:gd name="connsiteY1" fmla="*/ 398252 h 559418"/>
              <a:gd name="connsiteX2" fmla="*/ 195356 w 510187"/>
              <a:gd name="connsiteY2" fmla="*/ 420815 h 559418"/>
              <a:gd name="connsiteX3" fmla="*/ 140463 w 510187"/>
              <a:gd name="connsiteY3" fmla="*/ 420815 h 559418"/>
              <a:gd name="connsiteX4" fmla="*/ 48435 w 510187"/>
              <a:gd name="connsiteY4" fmla="*/ 535243 h 559418"/>
              <a:gd name="connsiteX5" fmla="*/ 461752 w 510187"/>
              <a:gd name="connsiteY5" fmla="*/ 535243 h 559418"/>
              <a:gd name="connsiteX6" fmla="*/ 369724 w 510187"/>
              <a:gd name="connsiteY6" fmla="*/ 420815 h 559418"/>
              <a:gd name="connsiteX7" fmla="*/ 316445 w 510187"/>
              <a:gd name="connsiteY7" fmla="*/ 420815 h 559418"/>
              <a:gd name="connsiteX8" fmla="*/ 329361 w 510187"/>
              <a:gd name="connsiteY8" fmla="*/ 398252 h 559418"/>
              <a:gd name="connsiteX9" fmla="*/ 381026 w 510187"/>
              <a:gd name="connsiteY9" fmla="*/ 398252 h 559418"/>
              <a:gd name="connsiteX10" fmla="*/ 510187 w 510187"/>
              <a:gd name="connsiteY10" fmla="*/ 559418 h 559418"/>
              <a:gd name="connsiteX11" fmla="*/ 0 w 510187"/>
              <a:gd name="connsiteY11" fmla="*/ 559418 h 559418"/>
              <a:gd name="connsiteX12" fmla="*/ 254964 w 510187"/>
              <a:gd name="connsiteY12" fmla="*/ 79000 h 559418"/>
              <a:gd name="connsiteX13" fmla="*/ 175836 w 510187"/>
              <a:gd name="connsiteY13" fmla="*/ 159612 h 559418"/>
              <a:gd name="connsiteX14" fmla="*/ 254964 w 510187"/>
              <a:gd name="connsiteY14" fmla="*/ 238611 h 559418"/>
              <a:gd name="connsiteX15" fmla="*/ 335706 w 510187"/>
              <a:gd name="connsiteY15" fmla="*/ 159612 h 559418"/>
              <a:gd name="connsiteX16" fmla="*/ 254964 w 510187"/>
              <a:gd name="connsiteY16" fmla="*/ 79000 h 559418"/>
              <a:gd name="connsiteX17" fmla="*/ 254964 w 510187"/>
              <a:gd name="connsiteY17" fmla="*/ 0 h 559418"/>
              <a:gd name="connsiteX18" fmla="*/ 414834 w 510187"/>
              <a:gd name="connsiteY18" fmla="*/ 159612 h 559418"/>
              <a:gd name="connsiteX19" fmla="*/ 254964 w 510187"/>
              <a:gd name="connsiteY19" fmla="*/ 478835 h 559418"/>
              <a:gd name="connsiteX20" fmla="*/ 95093 w 510187"/>
              <a:gd name="connsiteY20" fmla="*/ 159612 h 559418"/>
              <a:gd name="connsiteX21" fmla="*/ 254964 w 510187"/>
              <a:gd name="connsiteY21" fmla="*/ 0 h 55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187" h="559418">
                <a:moveTo>
                  <a:pt x="130776" y="398252"/>
                </a:moveTo>
                <a:lnTo>
                  <a:pt x="180826" y="398252"/>
                </a:lnTo>
                <a:cubicBezTo>
                  <a:pt x="185669" y="404699"/>
                  <a:pt x="190513" y="412757"/>
                  <a:pt x="195356" y="420815"/>
                </a:cubicBezTo>
                <a:lnTo>
                  <a:pt x="140463" y="420815"/>
                </a:lnTo>
                <a:lnTo>
                  <a:pt x="48435" y="535243"/>
                </a:lnTo>
                <a:lnTo>
                  <a:pt x="461752" y="535243"/>
                </a:lnTo>
                <a:lnTo>
                  <a:pt x="369724" y="420815"/>
                </a:lnTo>
                <a:lnTo>
                  <a:pt x="316445" y="420815"/>
                </a:lnTo>
                <a:cubicBezTo>
                  <a:pt x="319674" y="412757"/>
                  <a:pt x="324518" y="404699"/>
                  <a:pt x="329361" y="398252"/>
                </a:cubicBezTo>
                <a:lnTo>
                  <a:pt x="381026" y="398252"/>
                </a:lnTo>
                <a:lnTo>
                  <a:pt x="510187" y="559418"/>
                </a:lnTo>
                <a:lnTo>
                  <a:pt x="0" y="559418"/>
                </a:lnTo>
                <a:close/>
                <a:moveTo>
                  <a:pt x="254964" y="79000"/>
                </a:moveTo>
                <a:cubicBezTo>
                  <a:pt x="211363" y="79000"/>
                  <a:pt x="175836" y="116081"/>
                  <a:pt x="175836" y="159612"/>
                </a:cubicBezTo>
                <a:cubicBezTo>
                  <a:pt x="175836" y="203142"/>
                  <a:pt x="211363" y="238611"/>
                  <a:pt x="254964" y="238611"/>
                </a:cubicBezTo>
                <a:cubicBezTo>
                  <a:pt x="300179" y="238611"/>
                  <a:pt x="335706" y="203142"/>
                  <a:pt x="335706" y="159612"/>
                </a:cubicBezTo>
                <a:cubicBezTo>
                  <a:pt x="335706" y="116081"/>
                  <a:pt x="300179" y="79000"/>
                  <a:pt x="254964" y="79000"/>
                </a:cubicBezTo>
                <a:close/>
                <a:moveTo>
                  <a:pt x="254964" y="0"/>
                </a:moveTo>
                <a:cubicBezTo>
                  <a:pt x="343781" y="0"/>
                  <a:pt x="414834" y="70939"/>
                  <a:pt x="414834" y="159612"/>
                </a:cubicBezTo>
                <a:cubicBezTo>
                  <a:pt x="414834" y="246673"/>
                  <a:pt x="254964" y="478835"/>
                  <a:pt x="254964" y="478835"/>
                </a:cubicBezTo>
                <a:cubicBezTo>
                  <a:pt x="254964" y="478835"/>
                  <a:pt x="95093" y="246673"/>
                  <a:pt x="95093" y="159612"/>
                </a:cubicBezTo>
                <a:cubicBezTo>
                  <a:pt x="95093" y="70939"/>
                  <a:pt x="167761" y="0"/>
                  <a:pt x="254964" y="0"/>
                </a:cubicBezTo>
                <a:close/>
              </a:path>
            </a:pathLst>
          </a:custGeom>
          <a:solidFill>
            <a:schemeClr val="bg1"/>
          </a:solidFill>
          <a:ln>
            <a:noFill/>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5" name="pointer-spot-tool-for-maps_40028">
            <a:extLst>
              <a:ext uri="{FF2B5EF4-FFF2-40B4-BE49-F238E27FC236}">
                <a16:creationId xmlns:a16="http://schemas.microsoft.com/office/drawing/2014/main" id="{408CF8E8-5868-4DEF-937D-EEC715C1DA21}"/>
              </a:ext>
            </a:extLst>
          </p:cNvPr>
          <p:cNvSpPr>
            <a:spLocks noChangeAspect="1"/>
          </p:cNvSpPr>
          <p:nvPr/>
        </p:nvSpPr>
        <p:spPr bwMode="auto">
          <a:xfrm>
            <a:off x="4658833" y="2531313"/>
            <a:ext cx="326889" cy="326434"/>
          </a:xfrm>
          <a:custGeom>
            <a:avLst/>
            <a:gdLst>
              <a:gd name="T0" fmla="*/ 0 w 8160"/>
              <a:gd name="T1" fmla="*/ 4080 h 8160"/>
              <a:gd name="T2" fmla="*/ 8160 w 8160"/>
              <a:gd name="T3" fmla="*/ 4080 h 8160"/>
              <a:gd name="T4" fmla="*/ 4080 w 8160"/>
              <a:gd name="T5" fmla="*/ 7476 h 8160"/>
              <a:gd name="T6" fmla="*/ 3113 w 8160"/>
              <a:gd name="T7" fmla="*/ 6418 h 8160"/>
              <a:gd name="T8" fmla="*/ 4977 w 8160"/>
              <a:gd name="T9" fmla="*/ 6581 h 8160"/>
              <a:gd name="T10" fmla="*/ 2897 w 8160"/>
              <a:gd name="T11" fmla="*/ 5734 h 8160"/>
              <a:gd name="T12" fmla="*/ 5440 w 8160"/>
              <a:gd name="T13" fmla="*/ 4422 h 8160"/>
              <a:gd name="T14" fmla="*/ 2897 w 8160"/>
              <a:gd name="T15" fmla="*/ 5734 h 8160"/>
              <a:gd name="T16" fmla="*/ 2036 w 8160"/>
              <a:gd name="T17" fmla="*/ 4422 h 8160"/>
              <a:gd name="T18" fmla="*/ 1115 w 8160"/>
              <a:gd name="T19" fmla="*/ 5734 h 8160"/>
              <a:gd name="T20" fmla="*/ 4080 w 8160"/>
              <a:gd name="T21" fmla="*/ 684 h 8160"/>
              <a:gd name="T22" fmla="*/ 5047 w 8160"/>
              <a:gd name="T23" fmla="*/ 1742 h 8160"/>
              <a:gd name="T24" fmla="*/ 3183 w 8160"/>
              <a:gd name="T25" fmla="*/ 1579 h 8160"/>
              <a:gd name="T26" fmla="*/ 5263 w 8160"/>
              <a:gd name="T27" fmla="*/ 2426 h 8160"/>
              <a:gd name="T28" fmla="*/ 2720 w 8160"/>
              <a:gd name="T29" fmla="*/ 3738 h 8160"/>
              <a:gd name="T30" fmla="*/ 5263 w 8160"/>
              <a:gd name="T31" fmla="*/ 2426 h 8160"/>
              <a:gd name="T32" fmla="*/ 701 w 8160"/>
              <a:gd name="T33" fmla="*/ 3738 h 8160"/>
              <a:gd name="T34" fmla="*/ 2197 w 8160"/>
              <a:gd name="T35" fmla="*/ 2426 h 8160"/>
              <a:gd name="T36" fmla="*/ 6124 w 8160"/>
              <a:gd name="T37" fmla="*/ 4422 h 8160"/>
              <a:gd name="T38" fmla="*/ 7045 w 8160"/>
              <a:gd name="T39" fmla="*/ 5734 h 8160"/>
              <a:gd name="T40" fmla="*/ 6124 w 8160"/>
              <a:gd name="T41" fmla="*/ 4422 h 8160"/>
              <a:gd name="T42" fmla="*/ 5963 w 8160"/>
              <a:gd name="T43" fmla="*/ 2426 h 8160"/>
              <a:gd name="T44" fmla="*/ 7459 w 8160"/>
              <a:gd name="T45" fmla="*/ 3738 h 8160"/>
              <a:gd name="T46" fmla="*/ 6541 w 8160"/>
              <a:gd name="T47" fmla="*/ 1742 h 8160"/>
              <a:gd name="T48" fmla="*/ 5599 w 8160"/>
              <a:gd name="T49" fmla="*/ 1295 h 8160"/>
              <a:gd name="T50" fmla="*/ 6541 w 8160"/>
              <a:gd name="T51" fmla="*/ 1742 h 8160"/>
              <a:gd name="T52" fmla="*/ 2561 w 8160"/>
              <a:gd name="T53" fmla="*/ 1295 h 8160"/>
              <a:gd name="T54" fmla="*/ 1619 w 8160"/>
              <a:gd name="T55" fmla="*/ 1742 h 8160"/>
              <a:gd name="T56" fmla="*/ 1619 w 8160"/>
              <a:gd name="T57" fmla="*/ 6418 h 8160"/>
              <a:gd name="T58" fmla="*/ 2561 w 8160"/>
              <a:gd name="T59" fmla="*/ 6865 h 8160"/>
              <a:gd name="T60" fmla="*/ 1619 w 8160"/>
              <a:gd name="T61" fmla="*/ 6418 h 8160"/>
              <a:gd name="T62" fmla="*/ 5599 w 8160"/>
              <a:gd name="T63" fmla="*/ 6865 h 8160"/>
              <a:gd name="T64" fmla="*/ 6541 w 8160"/>
              <a:gd name="T65" fmla="*/ 6418 h 8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60" h="8160">
                <a:moveTo>
                  <a:pt x="4080" y="0"/>
                </a:moveTo>
                <a:cubicBezTo>
                  <a:pt x="1830" y="0"/>
                  <a:pt x="0" y="1830"/>
                  <a:pt x="0" y="4080"/>
                </a:cubicBezTo>
                <a:cubicBezTo>
                  <a:pt x="0" y="6330"/>
                  <a:pt x="1830" y="8160"/>
                  <a:pt x="4080" y="8160"/>
                </a:cubicBezTo>
                <a:cubicBezTo>
                  <a:pt x="6330" y="8160"/>
                  <a:pt x="8160" y="6330"/>
                  <a:pt x="8160" y="4080"/>
                </a:cubicBezTo>
                <a:cubicBezTo>
                  <a:pt x="8160" y="1830"/>
                  <a:pt x="6330" y="0"/>
                  <a:pt x="4080" y="0"/>
                </a:cubicBezTo>
                <a:close/>
                <a:moveTo>
                  <a:pt x="4080" y="7476"/>
                </a:moveTo>
                <a:cubicBezTo>
                  <a:pt x="3774" y="7476"/>
                  <a:pt x="3439" y="7142"/>
                  <a:pt x="3183" y="6581"/>
                </a:cubicBezTo>
                <a:cubicBezTo>
                  <a:pt x="3158" y="6528"/>
                  <a:pt x="3135" y="6474"/>
                  <a:pt x="3113" y="6418"/>
                </a:cubicBezTo>
                <a:lnTo>
                  <a:pt x="5047" y="6418"/>
                </a:lnTo>
                <a:cubicBezTo>
                  <a:pt x="5025" y="6474"/>
                  <a:pt x="5002" y="6528"/>
                  <a:pt x="4977" y="6581"/>
                </a:cubicBezTo>
                <a:cubicBezTo>
                  <a:pt x="4721" y="7142"/>
                  <a:pt x="4386" y="7476"/>
                  <a:pt x="4080" y="7476"/>
                </a:cubicBezTo>
                <a:close/>
                <a:moveTo>
                  <a:pt x="2897" y="5734"/>
                </a:moveTo>
                <a:cubicBezTo>
                  <a:pt x="2801" y="5331"/>
                  <a:pt x="2740" y="4886"/>
                  <a:pt x="2720" y="4422"/>
                </a:cubicBezTo>
                <a:lnTo>
                  <a:pt x="5440" y="4422"/>
                </a:lnTo>
                <a:cubicBezTo>
                  <a:pt x="5420" y="4886"/>
                  <a:pt x="5359" y="5331"/>
                  <a:pt x="5263" y="5734"/>
                </a:cubicBezTo>
                <a:lnTo>
                  <a:pt x="2897" y="5734"/>
                </a:lnTo>
                <a:close/>
                <a:moveTo>
                  <a:pt x="701" y="4422"/>
                </a:moveTo>
                <a:lnTo>
                  <a:pt x="2036" y="4422"/>
                </a:lnTo>
                <a:cubicBezTo>
                  <a:pt x="2054" y="4880"/>
                  <a:pt x="2109" y="5323"/>
                  <a:pt x="2197" y="5734"/>
                </a:cubicBezTo>
                <a:lnTo>
                  <a:pt x="1115" y="5734"/>
                </a:lnTo>
                <a:cubicBezTo>
                  <a:pt x="893" y="5339"/>
                  <a:pt x="748" y="4895"/>
                  <a:pt x="701" y="4422"/>
                </a:cubicBezTo>
                <a:close/>
                <a:moveTo>
                  <a:pt x="4080" y="684"/>
                </a:moveTo>
                <a:cubicBezTo>
                  <a:pt x="4386" y="684"/>
                  <a:pt x="4721" y="1018"/>
                  <a:pt x="4977" y="1579"/>
                </a:cubicBezTo>
                <a:cubicBezTo>
                  <a:pt x="5002" y="1632"/>
                  <a:pt x="5025" y="1686"/>
                  <a:pt x="5047" y="1742"/>
                </a:cubicBezTo>
                <a:lnTo>
                  <a:pt x="3113" y="1742"/>
                </a:lnTo>
                <a:cubicBezTo>
                  <a:pt x="3135" y="1686"/>
                  <a:pt x="3158" y="1632"/>
                  <a:pt x="3183" y="1579"/>
                </a:cubicBezTo>
                <a:cubicBezTo>
                  <a:pt x="3439" y="1018"/>
                  <a:pt x="3774" y="684"/>
                  <a:pt x="4080" y="684"/>
                </a:cubicBezTo>
                <a:close/>
                <a:moveTo>
                  <a:pt x="5263" y="2426"/>
                </a:moveTo>
                <a:cubicBezTo>
                  <a:pt x="5359" y="2829"/>
                  <a:pt x="5420" y="3274"/>
                  <a:pt x="5440" y="3738"/>
                </a:cubicBezTo>
                <a:lnTo>
                  <a:pt x="2720" y="3738"/>
                </a:lnTo>
                <a:cubicBezTo>
                  <a:pt x="2740" y="3274"/>
                  <a:pt x="2801" y="2829"/>
                  <a:pt x="2897" y="2426"/>
                </a:cubicBezTo>
                <a:lnTo>
                  <a:pt x="5263" y="2426"/>
                </a:lnTo>
                <a:close/>
                <a:moveTo>
                  <a:pt x="2036" y="3738"/>
                </a:moveTo>
                <a:lnTo>
                  <a:pt x="701" y="3738"/>
                </a:lnTo>
                <a:cubicBezTo>
                  <a:pt x="748" y="3265"/>
                  <a:pt x="893" y="2821"/>
                  <a:pt x="1115" y="2426"/>
                </a:cubicBezTo>
                <a:lnTo>
                  <a:pt x="2197" y="2426"/>
                </a:lnTo>
                <a:cubicBezTo>
                  <a:pt x="2109" y="2837"/>
                  <a:pt x="2054" y="3280"/>
                  <a:pt x="2036" y="3738"/>
                </a:cubicBezTo>
                <a:close/>
                <a:moveTo>
                  <a:pt x="6124" y="4422"/>
                </a:moveTo>
                <a:lnTo>
                  <a:pt x="7459" y="4422"/>
                </a:lnTo>
                <a:cubicBezTo>
                  <a:pt x="7412" y="4894"/>
                  <a:pt x="7267" y="5339"/>
                  <a:pt x="7045" y="5734"/>
                </a:cubicBezTo>
                <a:lnTo>
                  <a:pt x="5963" y="5734"/>
                </a:lnTo>
                <a:cubicBezTo>
                  <a:pt x="6051" y="5323"/>
                  <a:pt x="6106" y="4880"/>
                  <a:pt x="6124" y="4422"/>
                </a:cubicBezTo>
                <a:close/>
                <a:moveTo>
                  <a:pt x="6124" y="3738"/>
                </a:moveTo>
                <a:cubicBezTo>
                  <a:pt x="6106" y="3280"/>
                  <a:pt x="6051" y="2837"/>
                  <a:pt x="5963" y="2426"/>
                </a:cubicBezTo>
                <a:lnTo>
                  <a:pt x="7045" y="2426"/>
                </a:lnTo>
                <a:cubicBezTo>
                  <a:pt x="7267" y="2821"/>
                  <a:pt x="7412" y="3266"/>
                  <a:pt x="7459" y="3738"/>
                </a:cubicBezTo>
                <a:lnTo>
                  <a:pt x="6124" y="3738"/>
                </a:lnTo>
                <a:close/>
                <a:moveTo>
                  <a:pt x="6541" y="1742"/>
                </a:moveTo>
                <a:lnTo>
                  <a:pt x="5776" y="1742"/>
                </a:lnTo>
                <a:cubicBezTo>
                  <a:pt x="5723" y="1585"/>
                  <a:pt x="5664" y="1436"/>
                  <a:pt x="5599" y="1295"/>
                </a:cubicBezTo>
                <a:cubicBezTo>
                  <a:pt x="5545" y="1176"/>
                  <a:pt x="5488" y="1066"/>
                  <a:pt x="5428" y="963"/>
                </a:cubicBezTo>
                <a:cubicBezTo>
                  <a:pt x="5850" y="1146"/>
                  <a:pt x="6228" y="1413"/>
                  <a:pt x="6541" y="1742"/>
                </a:cubicBezTo>
                <a:close/>
                <a:moveTo>
                  <a:pt x="2732" y="963"/>
                </a:moveTo>
                <a:cubicBezTo>
                  <a:pt x="2672" y="1066"/>
                  <a:pt x="2615" y="1176"/>
                  <a:pt x="2561" y="1295"/>
                </a:cubicBezTo>
                <a:cubicBezTo>
                  <a:pt x="2496" y="1436"/>
                  <a:pt x="2437" y="1585"/>
                  <a:pt x="2384" y="1742"/>
                </a:cubicBezTo>
                <a:lnTo>
                  <a:pt x="1619" y="1742"/>
                </a:lnTo>
                <a:cubicBezTo>
                  <a:pt x="1932" y="1413"/>
                  <a:pt x="2310" y="1146"/>
                  <a:pt x="2732" y="963"/>
                </a:cubicBezTo>
                <a:close/>
                <a:moveTo>
                  <a:pt x="1619" y="6418"/>
                </a:moveTo>
                <a:lnTo>
                  <a:pt x="2384" y="6418"/>
                </a:lnTo>
                <a:cubicBezTo>
                  <a:pt x="2437" y="6575"/>
                  <a:pt x="2496" y="6724"/>
                  <a:pt x="2561" y="6865"/>
                </a:cubicBezTo>
                <a:cubicBezTo>
                  <a:pt x="2615" y="6984"/>
                  <a:pt x="2672" y="7094"/>
                  <a:pt x="2732" y="7197"/>
                </a:cubicBezTo>
                <a:cubicBezTo>
                  <a:pt x="2310" y="7014"/>
                  <a:pt x="1932" y="6747"/>
                  <a:pt x="1619" y="6418"/>
                </a:cubicBezTo>
                <a:close/>
                <a:moveTo>
                  <a:pt x="5428" y="7197"/>
                </a:moveTo>
                <a:cubicBezTo>
                  <a:pt x="5488" y="7094"/>
                  <a:pt x="5545" y="6984"/>
                  <a:pt x="5599" y="6865"/>
                </a:cubicBezTo>
                <a:cubicBezTo>
                  <a:pt x="5664" y="6724"/>
                  <a:pt x="5723" y="6575"/>
                  <a:pt x="5776" y="6418"/>
                </a:cubicBezTo>
                <a:lnTo>
                  <a:pt x="6541" y="6418"/>
                </a:lnTo>
                <a:cubicBezTo>
                  <a:pt x="6228" y="6747"/>
                  <a:pt x="5850" y="7014"/>
                  <a:pt x="5428" y="7197"/>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6" name="pointer-spot-tool-for-maps_40028">
            <a:extLst>
              <a:ext uri="{FF2B5EF4-FFF2-40B4-BE49-F238E27FC236}">
                <a16:creationId xmlns:a16="http://schemas.microsoft.com/office/drawing/2014/main" id="{44DAE6EC-4E5A-4A4F-9741-22A0D9EE7E79}"/>
              </a:ext>
            </a:extLst>
          </p:cNvPr>
          <p:cNvSpPr>
            <a:spLocks noChangeAspect="1"/>
          </p:cNvSpPr>
          <p:nvPr/>
        </p:nvSpPr>
        <p:spPr bwMode="auto">
          <a:xfrm>
            <a:off x="7202421" y="2508063"/>
            <a:ext cx="295856" cy="326889"/>
          </a:xfrm>
          <a:custGeom>
            <a:avLst/>
            <a:gdLst>
              <a:gd name="T0" fmla="*/ 2925 w 3748"/>
              <a:gd name="T1" fmla="*/ 2500 h 4147"/>
              <a:gd name="T2" fmla="*/ 2372 w 3748"/>
              <a:gd name="T3" fmla="*/ 2715 h 4147"/>
              <a:gd name="T4" fmla="*/ 1596 w 3748"/>
              <a:gd name="T5" fmla="*/ 2357 h 4147"/>
              <a:gd name="T6" fmla="*/ 1647 w 3748"/>
              <a:gd name="T7" fmla="*/ 2073 h 4147"/>
              <a:gd name="T8" fmla="*/ 1595 w 3748"/>
              <a:gd name="T9" fmla="*/ 1786 h 4147"/>
              <a:gd name="T10" fmla="*/ 2369 w 3748"/>
              <a:gd name="T11" fmla="*/ 1429 h 4147"/>
              <a:gd name="T12" fmla="*/ 2925 w 3748"/>
              <a:gd name="T13" fmla="*/ 1646 h 4147"/>
              <a:gd name="T14" fmla="*/ 3748 w 3748"/>
              <a:gd name="T15" fmla="*/ 823 h 4147"/>
              <a:gd name="T16" fmla="*/ 2925 w 3748"/>
              <a:gd name="T17" fmla="*/ 0 h 4147"/>
              <a:gd name="T18" fmla="*/ 2102 w 3748"/>
              <a:gd name="T19" fmla="*/ 823 h 4147"/>
              <a:gd name="T20" fmla="*/ 2143 w 3748"/>
              <a:gd name="T21" fmla="*/ 1078 h 4147"/>
              <a:gd name="T22" fmla="*/ 1352 w 3748"/>
              <a:gd name="T23" fmla="*/ 1443 h 4147"/>
              <a:gd name="T24" fmla="*/ 824 w 3748"/>
              <a:gd name="T25" fmla="*/ 1250 h 4147"/>
              <a:gd name="T26" fmla="*/ 0 w 3748"/>
              <a:gd name="T27" fmla="*/ 2073 h 4147"/>
              <a:gd name="T28" fmla="*/ 824 w 3748"/>
              <a:gd name="T29" fmla="*/ 2896 h 4147"/>
              <a:gd name="T30" fmla="*/ 1355 w 3748"/>
              <a:gd name="T31" fmla="*/ 2701 h 4147"/>
              <a:gd name="T32" fmla="*/ 2144 w 3748"/>
              <a:gd name="T33" fmla="*/ 3065 h 4147"/>
              <a:gd name="T34" fmla="*/ 2102 w 3748"/>
              <a:gd name="T35" fmla="*/ 3324 h 4147"/>
              <a:gd name="T36" fmla="*/ 2925 w 3748"/>
              <a:gd name="T37" fmla="*/ 4147 h 4147"/>
              <a:gd name="T38" fmla="*/ 3748 w 3748"/>
              <a:gd name="T39" fmla="*/ 3324 h 4147"/>
              <a:gd name="T40" fmla="*/ 2925 w 3748"/>
              <a:gd name="T41" fmla="*/ 2500 h 4147"/>
              <a:gd name="T42" fmla="*/ 2925 w 3748"/>
              <a:gd name="T43" fmla="*/ 3733 h 4147"/>
              <a:gd name="T44" fmla="*/ 2515 w 3748"/>
              <a:gd name="T45" fmla="*/ 3324 h 4147"/>
              <a:gd name="T46" fmla="*/ 2925 w 3748"/>
              <a:gd name="T47" fmla="*/ 2914 h 4147"/>
              <a:gd name="T48" fmla="*/ 3335 w 3748"/>
              <a:gd name="T49" fmla="*/ 3324 h 4147"/>
              <a:gd name="T50" fmla="*/ 2925 w 3748"/>
              <a:gd name="T51" fmla="*/ 3733 h 4147"/>
              <a:gd name="T52" fmla="*/ 2925 w 3748"/>
              <a:gd name="T53" fmla="*/ 1233 h 4147"/>
              <a:gd name="T54" fmla="*/ 2515 w 3748"/>
              <a:gd name="T55" fmla="*/ 823 h 4147"/>
              <a:gd name="T56" fmla="*/ 2925 w 3748"/>
              <a:gd name="T57" fmla="*/ 413 h 4147"/>
              <a:gd name="T58" fmla="*/ 3335 w 3748"/>
              <a:gd name="T59" fmla="*/ 823 h 4147"/>
              <a:gd name="T60" fmla="*/ 2925 w 3748"/>
              <a:gd name="T61" fmla="*/ 1233 h 4147"/>
              <a:gd name="T62" fmla="*/ 824 w 3748"/>
              <a:gd name="T63" fmla="*/ 1664 h 4147"/>
              <a:gd name="T64" fmla="*/ 1233 w 3748"/>
              <a:gd name="T65" fmla="*/ 2073 h 4147"/>
              <a:gd name="T66" fmla="*/ 1159 w 3748"/>
              <a:gd name="T67" fmla="*/ 2308 h 4147"/>
              <a:gd name="T68" fmla="*/ 1132 w 3748"/>
              <a:gd name="T69" fmla="*/ 2343 h 4147"/>
              <a:gd name="T70" fmla="*/ 824 w 3748"/>
              <a:gd name="T71" fmla="*/ 2483 h 4147"/>
              <a:gd name="T72" fmla="*/ 414 w 3748"/>
              <a:gd name="T73" fmla="*/ 2073 h 4147"/>
              <a:gd name="T74" fmla="*/ 824 w 3748"/>
              <a:gd name="T75" fmla="*/ 1664 h 4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48" h="4147">
                <a:moveTo>
                  <a:pt x="2925" y="2500"/>
                </a:moveTo>
                <a:cubicBezTo>
                  <a:pt x="2719" y="2500"/>
                  <a:pt x="2524" y="2577"/>
                  <a:pt x="2372" y="2715"/>
                </a:cubicBezTo>
                <a:lnTo>
                  <a:pt x="1596" y="2357"/>
                </a:lnTo>
                <a:cubicBezTo>
                  <a:pt x="1630" y="2266"/>
                  <a:pt x="1647" y="2171"/>
                  <a:pt x="1647" y="2073"/>
                </a:cubicBezTo>
                <a:cubicBezTo>
                  <a:pt x="1647" y="1975"/>
                  <a:pt x="1629" y="1878"/>
                  <a:pt x="1595" y="1786"/>
                </a:cubicBezTo>
                <a:lnTo>
                  <a:pt x="2369" y="1429"/>
                </a:lnTo>
                <a:cubicBezTo>
                  <a:pt x="2522" y="1569"/>
                  <a:pt x="2718" y="1646"/>
                  <a:pt x="2925" y="1646"/>
                </a:cubicBezTo>
                <a:cubicBezTo>
                  <a:pt x="3379" y="1646"/>
                  <a:pt x="3748" y="1277"/>
                  <a:pt x="3748" y="823"/>
                </a:cubicBezTo>
                <a:cubicBezTo>
                  <a:pt x="3748" y="369"/>
                  <a:pt x="3379" y="0"/>
                  <a:pt x="2925" y="0"/>
                </a:cubicBezTo>
                <a:cubicBezTo>
                  <a:pt x="2471" y="0"/>
                  <a:pt x="2102" y="369"/>
                  <a:pt x="2102" y="823"/>
                </a:cubicBezTo>
                <a:cubicBezTo>
                  <a:pt x="2102" y="910"/>
                  <a:pt x="2116" y="996"/>
                  <a:pt x="2143" y="1078"/>
                </a:cubicBezTo>
                <a:lnTo>
                  <a:pt x="1352" y="1443"/>
                </a:lnTo>
                <a:cubicBezTo>
                  <a:pt x="1204" y="1319"/>
                  <a:pt x="1017" y="1250"/>
                  <a:pt x="824" y="1250"/>
                </a:cubicBezTo>
                <a:cubicBezTo>
                  <a:pt x="370" y="1250"/>
                  <a:pt x="0" y="1619"/>
                  <a:pt x="0" y="2073"/>
                </a:cubicBezTo>
                <a:cubicBezTo>
                  <a:pt x="0" y="2527"/>
                  <a:pt x="370" y="2896"/>
                  <a:pt x="824" y="2896"/>
                </a:cubicBezTo>
                <a:cubicBezTo>
                  <a:pt x="1018" y="2896"/>
                  <a:pt x="1206" y="2827"/>
                  <a:pt x="1355" y="2701"/>
                </a:cubicBezTo>
                <a:lnTo>
                  <a:pt x="2144" y="3065"/>
                </a:lnTo>
                <a:cubicBezTo>
                  <a:pt x="2116" y="3149"/>
                  <a:pt x="2102" y="3235"/>
                  <a:pt x="2102" y="3324"/>
                </a:cubicBezTo>
                <a:cubicBezTo>
                  <a:pt x="2102" y="3777"/>
                  <a:pt x="2471" y="4147"/>
                  <a:pt x="2925" y="4147"/>
                </a:cubicBezTo>
                <a:cubicBezTo>
                  <a:pt x="3379" y="4147"/>
                  <a:pt x="3748" y="3777"/>
                  <a:pt x="3748" y="3324"/>
                </a:cubicBezTo>
                <a:cubicBezTo>
                  <a:pt x="3748" y="2870"/>
                  <a:pt x="3379" y="2500"/>
                  <a:pt x="2925" y="2500"/>
                </a:cubicBezTo>
                <a:close/>
                <a:moveTo>
                  <a:pt x="2925" y="3733"/>
                </a:moveTo>
                <a:cubicBezTo>
                  <a:pt x="2699" y="3733"/>
                  <a:pt x="2515" y="3550"/>
                  <a:pt x="2515" y="3324"/>
                </a:cubicBezTo>
                <a:cubicBezTo>
                  <a:pt x="2515" y="3098"/>
                  <a:pt x="2699" y="2914"/>
                  <a:pt x="2925" y="2914"/>
                </a:cubicBezTo>
                <a:cubicBezTo>
                  <a:pt x="3151" y="2914"/>
                  <a:pt x="3335" y="3098"/>
                  <a:pt x="3335" y="3324"/>
                </a:cubicBezTo>
                <a:cubicBezTo>
                  <a:pt x="3335" y="3550"/>
                  <a:pt x="3151" y="3733"/>
                  <a:pt x="2925" y="3733"/>
                </a:cubicBezTo>
                <a:close/>
                <a:moveTo>
                  <a:pt x="2925" y="1233"/>
                </a:moveTo>
                <a:cubicBezTo>
                  <a:pt x="2699" y="1233"/>
                  <a:pt x="2515" y="1049"/>
                  <a:pt x="2515" y="823"/>
                </a:cubicBezTo>
                <a:cubicBezTo>
                  <a:pt x="2515" y="597"/>
                  <a:pt x="2699" y="413"/>
                  <a:pt x="2925" y="413"/>
                </a:cubicBezTo>
                <a:cubicBezTo>
                  <a:pt x="3151" y="413"/>
                  <a:pt x="3335" y="597"/>
                  <a:pt x="3335" y="823"/>
                </a:cubicBezTo>
                <a:cubicBezTo>
                  <a:pt x="3335" y="1049"/>
                  <a:pt x="3151" y="1233"/>
                  <a:pt x="2925" y="1233"/>
                </a:cubicBezTo>
                <a:close/>
                <a:moveTo>
                  <a:pt x="824" y="1664"/>
                </a:moveTo>
                <a:cubicBezTo>
                  <a:pt x="1049" y="1664"/>
                  <a:pt x="1233" y="1847"/>
                  <a:pt x="1233" y="2073"/>
                </a:cubicBezTo>
                <a:cubicBezTo>
                  <a:pt x="1233" y="2158"/>
                  <a:pt x="1208" y="2239"/>
                  <a:pt x="1159" y="2308"/>
                </a:cubicBezTo>
                <a:cubicBezTo>
                  <a:pt x="1159" y="2308"/>
                  <a:pt x="1141" y="2332"/>
                  <a:pt x="1132" y="2343"/>
                </a:cubicBezTo>
                <a:cubicBezTo>
                  <a:pt x="1053" y="2432"/>
                  <a:pt x="941" y="2483"/>
                  <a:pt x="824" y="2483"/>
                </a:cubicBezTo>
                <a:cubicBezTo>
                  <a:pt x="598" y="2483"/>
                  <a:pt x="414" y="2299"/>
                  <a:pt x="414" y="2073"/>
                </a:cubicBezTo>
                <a:cubicBezTo>
                  <a:pt x="414" y="1847"/>
                  <a:pt x="598" y="1664"/>
                  <a:pt x="824" y="1664"/>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8" name="pointer-spot-tool-for-maps_40028">
            <a:extLst>
              <a:ext uri="{FF2B5EF4-FFF2-40B4-BE49-F238E27FC236}">
                <a16:creationId xmlns:a16="http://schemas.microsoft.com/office/drawing/2014/main" id="{082ED8A6-948F-40D3-8362-086299BE5608}"/>
              </a:ext>
            </a:extLst>
          </p:cNvPr>
          <p:cNvSpPr>
            <a:spLocks noChangeAspect="1"/>
          </p:cNvSpPr>
          <p:nvPr/>
        </p:nvSpPr>
        <p:spPr bwMode="auto">
          <a:xfrm>
            <a:off x="9694213" y="2525716"/>
            <a:ext cx="326889" cy="291584"/>
          </a:xfrm>
          <a:custGeom>
            <a:avLst/>
            <a:gdLst>
              <a:gd name="connsiteX0" fmla="*/ 19848 w 607639"/>
              <a:gd name="connsiteY0" fmla="*/ 502355 h 542013"/>
              <a:gd name="connsiteX1" fmla="*/ 587791 w 607639"/>
              <a:gd name="connsiteY1" fmla="*/ 502355 h 542013"/>
              <a:gd name="connsiteX2" fmla="*/ 607639 w 607639"/>
              <a:gd name="connsiteY2" fmla="*/ 522184 h 542013"/>
              <a:gd name="connsiteX3" fmla="*/ 587791 w 607639"/>
              <a:gd name="connsiteY3" fmla="*/ 542013 h 542013"/>
              <a:gd name="connsiteX4" fmla="*/ 19848 w 607639"/>
              <a:gd name="connsiteY4" fmla="*/ 542013 h 542013"/>
              <a:gd name="connsiteX5" fmla="*/ 0 w 607639"/>
              <a:gd name="connsiteY5" fmla="*/ 522184 h 542013"/>
              <a:gd name="connsiteX6" fmla="*/ 19848 w 607639"/>
              <a:gd name="connsiteY6" fmla="*/ 502355 h 542013"/>
              <a:gd name="connsiteX7" fmla="*/ 19846 w 607639"/>
              <a:gd name="connsiteY7" fmla="*/ 238017 h 542013"/>
              <a:gd name="connsiteX8" fmla="*/ 105903 w 607639"/>
              <a:gd name="connsiteY8" fmla="*/ 238017 h 542013"/>
              <a:gd name="connsiteX9" fmla="*/ 125748 w 607639"/>
              <a:gd name="connsiteY9" fmla="*/ 257836 h 542013"/>
              <a:gd name="connsiteX10" fmla="*/ 125748 w 607639"/>
              <a:gd name="connsiteY10" fmla="*/ 441538 h 542013"/>
              <a:gd name="connsiteX11" fmla="*/ 105903 w 607639"/>
              <a:gd name="connsiteY11" fmla="*/ 461357 h 542013"/>
              <a:gd name="connsiteX12" fmla="*/ 19846 w 607639"/>
              <a:gd name="connsiteY12" fmla="*/ 461357 h 542013"/>
              <a:gd name="connsiteX13" fmla="*/ 0 w 607639"/>
              <a:gd name="connsiteY13" fmla="*/ 441538 h 542013"/>
              <a:gd name="connsiteX14" fmla="*/ 0 w 607639"/>
              <a:gd name="connsiteY14" fmla="*/ 257836 h 542013"/>
              <a:gd name="connsiteX15" fmla="*/ 19846 w 607639"/>
              <a:gd name="connsiteY15" fmla="*/ 238017 h 542013"/>
              <a:gd name="connsiteX16" fmla="*/ 180524 w 607639"/>
              <a:gd name="connsiteY16" fmla="*/ 158702 h 542013"/>
              <a:gd name="connsiteX17" fmla="*/ 266492 w 607639"/>
              <a:gd name="connsiteY17" fmla="*/ 158702 h 542013"/>
              <a:gd name="connsiteX18" fmla="*/ 286426 w 607639"/>
              <a:gd name="connsiteY18" fmla="*/ 178518 h 542013"/>
              <a:gd name="connsiteX19" fmla="*/ 286426 w 607639"/>
              <a:gd name="connsiteY19" fmla="*/ 441541 h 542013"/>
              <a:gd name="connsiteX20" fmla="*/ 266492 w 607639"/>
              <a:gd name="connsiteY20" fmla="*/ 461357 h 542013"/>
              <a:gd name="connsiteX21" fmla="*/ 180524 w 607639"/>
              <a:gd name="connsiteY21" fmla="*/ 461357 h 542013"/>
              <a:gd name="connsiteX22" fmla="*/ 160678 w 607639"/>
              <a:gd name="connsiteY22" fmla="*/ 441541 h 542013"/>
              <a:gd name="connsiteX23" fmla="*/ 160678 w 607639"/>
              <a:gd name="connsiteY23" fmla="*/ 178518 h 542013"/>
              <a:gd name="connsiteX24" fmla="*/ 180524 w 607639"/>
              <a:gd name="connsiteY24" fmla="*/ 158702 h 542013"/>
              <a:gd name="connsiteX25" fmla="*/ 341060 w 607639"/>
              <a:gd name="connsiteY25" fmla="*/ 79386 h 542013"/>
              <a:gd name="connsiteX26" fmla="*/ 427117 w 607639"/>
              <a:gd name="connsiteY26" fmla="*/ 79386 h 542013"/>
              <a:gd name="connsiteX27" fmla="*/ 446962 w 607639"/>
              <a:gd name="connsiteY27" fmla="*/ 99204 h 542013"/>
              <a:gd name="connsiteX28" fmla="*/ 446962 w 607639"/>
              <a:gd name="connsiteY28" fmla="*/ 441538 h 542013"/>
              <a:gd name="connsiteX29" fmla="*/ 427117 w 607639"/>
              <a:gd name="connsiteY29" fmla="*/ 461357 h 542013"/>
              <a:gd name="connsiteX30" fmla="*/ 341060 w 607639"/>
              <a:gd name="connsiteY30" fmla="*/ 461357 h 542013"/>
              <a:gd name="connsiteX31" fmla="*/ 321214 w 607639"/>
              <a:gd name="connsiteY31" fmla="*/ 441538 h 542013"/>
              <a:gd name="connsiteX32" fmla="*/ 321214 w 607639"/>
              <a:gd name="connsiteY32" fmla="*/ 99204 h 542013"/>
              <a:gd name="connsiteX33" fmla="*/ 341060 w 607639"/>
              <a:gd name="connsiteY33" fmla="*/ 79386 h 542013"/>
              <a:gd name="connsiteX34" fmla="*/ 501737 w 607639"/>
              <a:gd name="connsiteY34" fmla="*/ 0 h 542013"/>
              <a:gd name="connsiteX35" fmla="*/ 587794 w 607639"/>
              <a:gd name="connsiteY35" fmla="*/ 0 h 542013"/>
              <a:gd name="connsiteX36" fmla="*/ 607639 w 607639"/>
              <a:gd name="connsiteY36" fmla="*/ 19819 h 542013"/>
              <a:gd name="connsiteX37" fmla="*/ 607639 w 607639"/>
              <a:gd name="connsiteY37" fmla="*/ 441537 h 542013"/>
              <a:gd name="connsiteX38" fmla="*/ 587794 w 607639"/>
              <a:gd name="connsiteY38" fmla="*/ 461357 h 542013"/>
              <a:gd name="connsiteX39" fmla="*/ 501737 w 607639"/>
              <a:gd name="connsiteY39" fmla="*/ 461357 h 542013"/>
              <a:gd name="connsiteX40" fmla="*/ 481891 w 607639"/>
              <a:gd name="connsiteY40" fmla="*/ 441537 h 542013"/>
              <a:gd name="connsiteX41" fmla="*/ 481891 w 607639"/>
              <a:gd name="connsiteY41" fmla="*/ 19819 h 542013"/>
              <a:gd name="connsiteX42" fmla="*/ 501737 w 607639"/>
              <a:gd name="connsiteY42" fmla="*/ 0 h 54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07639" h="542013">
                <a:moveTo>
                  <a:pt x="19848" y="502355"/>
                </a:moveTo>
                <a:lnTo>
                  <a:pt x="587791" y="502355"/>
                </a:lnTo>
                <a:cubicBezTo>
                  <a:pt x="598739" y="502355"/>
                  <a:pt x="607639" y="511247"/>
                  <a:pt x="607639" y="522184"/>
                </a:cubicBezTo>
                <a:cubicBezTo>
                  <a:pt x="607639" y="533121"/>
                  <a:pt x="598739" y="542013"/>
                  <a:pt x="587791" y="542013"/>
                </a:cubicBezTo>
                <a:lnTo>
                  <a:pt x="19848" y="542013"/>
                </a:lnTo>
                <a:cubicBezTo>
                  <a:pt x="8901" y="542013"/>
                  <a:pt x="0" y="533121"/>
                  <a:pt x="0" y="522184"/>
                </a:cubicBezTo>
                <a:cubicBezTo>
                  <a:pt x="0" y="511247"/>
                  <a:pt x="8901" y="502355"/>
                  <a:pt x="19848" y="502355"/>
                </a:cubicBezTo>
                <a:close/>
                <a:moveTo>
                  <a:pt x="19846" y="238017"/>
                </a:moveTo>
                <a:lnTo>
                  <a:pt x="105903" y="238017"/>
                </a:lnTo>
                <a:cubicBezTo>
                  <a:pt x="116849" y="238017"/>
                  <a:pt x="125748" y="246815"/>
                  <a:pt x="125748" y="257836"/>
                </a:cubicBezTo>
                <a:lnTo>
                  <a:pt x="125748" y="441538"/>
                </a:lnTo>
                <a:cubicBezTo>
                  <a:pt x="125748" y="452469"/>
                  <a:pt x="116849" y="461357"/>
                  <a:pt x="105903" y="461357"/>
                </a:cubicBezTo>
                <a:lnTo>
                  <a:pt x="19846" y="461357"/>
                </a:lnTo>
                <a:cubicBezTo>
                  <a:pt x="8899" y="461357"/>
                  <a:pt x="0" y="452469"/>
                  <a:pt x="0" y="441538"/>
                </a:cubicBezTo>
                <a:lnTo>
                  <a:pt x="0" y="257836"/>
                </a:lnTo>
                <a:cubicBezTo>
                  <a:pt x="0" y="246815"/>
                  <a:pt x="8899" y="238017"/>
                  <a:pt x="19846" y="238017"/>
                </a:cubicBezTo>
                <a:close/>
                <a:moveTo>
                  <a:pt x="180524" y="158702"/>
                </a:moveTo>
                <a:lnTo>
                  <a:pt x="266492" y="158702"/>
                </a:lnTo>
                <a:cubicBezTo>
                  <a:pt x="277527" y="158702"/>
                  <a:pt x="286426" y="167588"/>
                  <a:pt x="286426" y="178518"/>
                </a:cubicBezTo>
                <a:lnTo>
                  <a:pt x="286426" y="441541"/>
                </a:lnTo>
                <a:cubicBezTo>
                  <a:pt x="286426" y="452471"/>
                  <a:pt x="277527" y="461357"/>
                  <a:pt x="266492" y="461357"/>
                </a:cubicBezTo>
                <a:lnTo>
                  <a:pt x="180524" y="461357"/>
                </a:lnTo>
                <a:cubicBezTo>
                  <a:pt x="169488" y="461357"/>
                  <a:pt x="160678" y="452471"/>
                  <a:pt x="160678" y="441541"/>
                </a:cubicBezTo>
                <a:lnTo>
                  <a:pt x="160678" y="178518"/>
                </a:lnTo>
                <a:cubicBezTo>
                  <a:pt x="160678" y="167588"/>
                  <a:pt x="169488" y="158702"/>
                  <a:pt x="180524" y="158702"/>
                </a:cubicBezTo>
                <a:close/>
                <a:moveTo>
                  <a:pt x="341060" y="79386"/>
                </a:moveTo>
                <a:lnTo>
                  <a:pt x="427117" y="79386"/>
                </a:lnTo>
                <a:cubicBezTo>
                  <a:pt x="438063" y="79386"/>
                  <a:pt x="446962" y="88273"/>
                  <a:pt x="446962" y="99204"/>
                </a:cubicBezTo>
                <a:lnTo>
                  <a:pt x="446962" y="441538"/>
                </a:lnTo>
                <a:cubicBezTo>
                  <a:pt x="446962" y="452470"/>
                  <a:pt x="438063" y="461357"/>
                  <a:pt x="427117" y="461357"/>
                </a:cubicBezTo>
                <a:lnTo>
                  <a:pt x="341060" y="461357"/>
                </a:lnTo>
                <a:cubicBezTo>
                  <a:pt x="330113" y="461357"/>
                  <a:pt x="321214" y="452470"/>
                  <a:pt x="321214" y="441538"/>
                </a:cubicBezTo>
                <a:lnTo>
                  <a:pt x="321214" y="99204"/>
                </a:lnTo>
                <a:cubicBezTo>
                  <a:pt x="321214" y="88273"/>
                  <a:pt x="330113" y="79386"/>
                  <a:pt x="341060" y="79386"/>
                </a:cubicBezTo>
                <a:close/>
                <a:moveTo>
                  <a:pt x="501737" y="0"/>
                </a:moveTo>
                <a:lnTo>
                  <a:pt x="587794" y="0"/>
                </a:lnTo>
                <a:cubicBezTo>
                  <a:pt x="598740" y="0"/>
                  <a:pt x="607639" y="8888"/>
                  <a:pt x="607639" y="19819"/>
                </a:cubicBezTo>
                <a:lnTo>
                  <a:pt x="607639" y="441537"/>
                </a:lnTo>
                <a:cubicBezTo>
                  <a:pt x="607639" y="452469"/>
                  <a:pt x="598740" y="461357"/>
                  <a:pt x="587794" y="461357"/>
                </a:cubicBezTo>
                <a:lnTo>
                  <a:pt x="501737" y="461357"/>
                </a:lnTo>
                <a:cubicBezTo>
                  <a:pt x="490790" y="461357"/>
                  <a:pt x="481891" y="452469"/>
                  <a:pt x="481891" y="441537"/>
                </a:cubicBezTo>
                <a:lnTo>
                  <a:pt x="481891" y="19819"/>
                </a:lnTo>
                <a:cubicBezTo>
                  <a:pt x="481891" y="8888"/>
                  <a:pt x="490790" y="0"/>
                  <a:pt x="501737"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62984546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27</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16" name="标题 15">
            <a:extLst>
              <a:ext uri="{FF2B5EF4-FFF2-40B4-BE49-F238E27FC236}">
                <a16:creationId xmlns:a16="http://schemas.microsoft.com/office/drawing/2014/main" id="{5C08DEFC-181D-4488-B234-4F3B365075E0}"/>
              </a:ext>
            </a:extLst>
          </p:cNvPr>
          <p:cNvSpPr>
            <a:spLocks noGrp="1"/>
          </p:cNvSpPr>
          <p:nvPr>
            <p:ph type="title"/>
          </p:nvPr>
        </p:nvSpPr>
        <p:spPr/>
        <p:txBody>
          <a:bodyPr/>
          <a:lstStyle/>
          <a:p>
            <a:r>
              <a:rPr lang="en-US" altLang="zh-CN" dirty="0">
                <a:sym typeface="Arial" panose="020B0604020202020204" pitchFamily="34" charset="0"/>
              </a:rPr>
              <a:t>2.2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展示多个并列项</a:t>
            </a:r>
          </a:p>
        </p:txBody>
      </p:sp>
      <p:sp>
        <p:nvSpPr>
          <p:cNvPr id="15" name="文本占位符 14">
            <a:extLst>
              <a:ext uri="{FF2B5EF4-FFF2-40B4-BE49-F238E27FC236}">
                <a16:creationId xmlns:a16="http://schemas.microsoft.com/office/drawing/2014/main" id="{AF341B33-CD43-4108-8B16-2CCF92893C16}"/>
              </a:ext>
            </a:extLst>
          </p:cNvPr>
          <p:cNvSpPr>
            <a:spLocks noGrp="1"/>
          </p:cNvSpPr>
          <p:nvPr>
            <p:ph type="body" sz="quarter" idx="10"/>
          </p:nvPr>
        </p:nvSpPr>
        <p:spPr/>
        <p:txBody>
          <a:bodyPr/>
          <a:lstStyle/>
          <a:p>
            <a:endParaRPr lang="zh-CN" altLang="en-US"/>
          </a:p>
        </p:txBody>
      </p:sp>
      <p:sp>
        <p:nvSpPr>
          <p:cNvPr id="8" name="文本框 7">
            <a:extLst>
              <a:ext uri="{FF2B5EF4-FFF2-40B4-BE49-F238E27FC236}">
                <a16:creationId xmlns:a16="http://schemas.microsoft.com/office/drawing/2014/main" id="{57EA658D-AD6A-45BD-82BF-D688358F5C3E}"/>
              </a:ext>
            </a:extLst>
          </p:cNvPr>
          <p:cNvSpPr txBox="1"/>
          <p:nvPr/>
        </p:nvSpPr>
        <p:spPr>
          <a:xfrm>
            <a:off x="1681648" y="2507006"/>
            <a:ext cx="2394715" cy="953274"/>
          </a:xfrm>
          <a:prstGeom prst="rect">
            <a:avLst/>
          </a:prstGeom>
          <a:noFill/>
        </p:spPr>
        <p:txBody>
          <a:bodyPr wrap="square" rtlCol="0">
            <a:spAutoFit/>
          </a:bodyPr>
          <a:lstStyle/>
          <a:p>
            <a:pPr algn="just">
              <a:lnSpc>
                <a:spcPct val="120000"/>
              </a:lnSpc>
            </a:pPr>
            <a:r>
              <a:rPr lang="zh-CN" altLang="en-US" sz="1600"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a:t>
            </a:r>
          </a:p>
        </p:txBody>
      </p:sp>
      <p:sp>
        <p:nvSpPr>
          <p:cNvPr id="9" name="文本框 8">
            <a:extLst>
              <a:ext uri="{FF2B5EF4-FFF2-40B4-BE49-F238E27FC236}">
                <a16:creationId xmlns:a16="http://schemas.microsoft.com/office/drawing/2014/main" id="{670D0773-8CFA-4982-AD3D-F07F47BE91B4}"/>
              </a:ext>
            </a:extLst>
          </p:cNvPr>
          <p:cNvSpPr txBox="1"/>
          <p:nvPr/>
        </p:nvSpPr>
        <p:spPr>
          <a:xfrm>
            <a:off x="4852969" y="2507006"/>
            <a:ext cx="2394715" cy="953274"/>
          </a:xfrm>
          <a:prstGeom prst="rect">
            <a:avLst/>
          </a:prstGeom>
          <a:noFill/>
        </p:spPr>
        <p:txBody>
          <a:bodyPr wrap="square" rtlCol="0">
            <a:spAutoFit/>
          </a:bodyPr>
          <a:lstStyle/>
          <a:p>
            <a:pPr algn="just">
              <a:lnSpc>
                <a:spcPct val="120000"/>
              </a:lnSpc>
            </a:pPr>
            <a:r>
              <a:rPr lang="zh-CN" altLang="en-US" sz="1600"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a:t>
            </a:r>
          </a:p>
        </p:txBody>
      </p:sp>
      <p:sp>
        <p:nvSpPr>
          <p:cNvPr id="11" name="文本框 10">
            <a:extLst>
              <a:ext uri="{FF2B5EF4-FFF2-40B4-BE49-F238E27FC236}">
                <a16:creationId xmlns:a16="http://schemas.microsoft.com/office/drawing/2014/main" id="{2884BAC8-0E66-45E3-9BA4-27FC52776F47}"/>
              </a:ext>
            </a:extLst>
          </p:cNvPr>
          <p:cNvSpPr txBox="1"/>
          <p:nvPr/>
        </p:nvSpPr>
        <p:spPr>
          <a:xfrm>
            <a:off x="8036308" y="2507006"/>
            <a:ext cx="2394715" cy="953274"/>
          </a:xfrm>
          <a:prstGeom prst="rect">
            <a:avLst/>
          </a:prstGeom>
          <a:noFill/>
        </p:spPr>
        <p:txBody>
          <a:bodyPr wrap="square" rtlCol="0">
            <a:spAutoFit/>
          </a:bodyPr>
          <a:lstStyle/>
          <a:p>
            <a:pPr algn="just">
              <a:lnSpc>
                <a:spcPct val="120000"/>
              </a:lnSpc>
            </a:pPr>
            <a:r>
              <a:rPr lang="zh-CN" altLang="en-US" sz="1600"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a:t>
            </a:r>
          </a:p>
        </p:txBody>
      </p:sp>
      <p:sp>
        <p:nvSpPr>
          <p:cNvPr id="12" name="文本框 11">
            <a:extLst>
              <a:ext uri="{FF2B5EF4-FFF2-40B4-BE49-F238E27FC236}">
                <a16:creationId xmlns:a16="http://schemas.microsoft.com/office/drawing/2014/main" id="{B9BEBBC2-173F-4EAD-AC07-610AA7A3D710}"/>
              </a:ext>
            </a:extLst>
          </p:cNvPr>
          <p:cNvSpPr txBox="1"/>
          <p:nvPr/>
        </p:nvSpPr>
        <p:spPr>
          <a:xfrm>
            <a:off x="1681648" y="4996088"/>
            <a:ext cx="2394715" cy="953274"/>
          </a:xfrm>
          <a:prstGeom prst="rect">
            <a:avLst/>
          </a:prstGeom>
          <a:noFill/>
        </p:spPr>
        <p:txBody>
          <a:bodyPr wrap="square" rtlCol="0">
            <a:spAutoFit/>
          </a:bodyPr>
          <a:lstStyle/>
          <a:p>
            <a:pPr algn="just">
              <a:lnSpc>
                <a:spcPct val="120000"/>
              </a:lnSpc>
            </a:pPr>
            <a:r>
              <a:rPr lang="zh-CN" altLang="en-US" sz="1600"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a:t>
            </a:r>
          </a:p>
        </p:txBody>
      </p:sp>
      <p:sp>
        <p:nvSpPr>
          <p:cNvPr id="13" name="文本框 12">
            <a:extLst>
              <a:ext uri="{FF2B5EF4-FFF2-40B4-BE49-F238E27FC236}">
                <a16:creationId xmlns:a16="http://schemas.microsoft.com/office/drawing/2014/main" id="{348E2FCB-6BAC-4CC5-A29B-0F24425A9C28}"/>
              </a:ext>
            </a:extLst>
          </p:cNvPr>
          <p:cNvSpPr txBox="1"/>
          <p:nvPr/>
        </p:nvSpPr>
        <p:spPr>
          <a:xfrm>
            <a:off x="4852969" y="4996088"/>
            <a:ext cx="2394715" cy="953274"/>
          </a:xfrm>
          <a:prstGeom prst="rect">
            <a:avLst/>
          </a:prstGeom>
          <a:noFill/>
        </p:spPr>
        <p:txBody>
          <a:bodyPr wrap="square" rtlCol="0">
            <a:spAutoFit/>
          </a:bodyPr>
          <a:lstStyle/>
          <a:p>
            <a:pPr algn="just">
              <a:lnSpc>
                <a:spcPct val="120000"/>
              </a:lnSpc>
            </a:pPr>
            <a:r>
              <a:rPr lang="zh-CN" altLang="en-US" sz="1600"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a:t>
            </a:r>
          </a:p>
        </p:txBody>
      </p:sp>
      <p:sp>
        <p:nvSpPr>
          <p:cNvPr id="14" name="文本框 13">
            <a:extLst>
              <a:ext uri="{FF2B5EF4-FFF2-40B4-BE49-F238E27FC236}">
                <a16:creationId xmlns:a16="http://schemas.microsoft.com/office/drawing/2014/main" id="{7EDB6946-B727-4186-B622-24464F32B415}"/>
              </a:ext>
            </a:extLst>
          </p:cNvPr>
          <p:cNvSpPr txBox="1"/>
          <p:nvPr/>
        </p:nvSpPr>
        <p:spPr>
          <a:xfrm>
            <a:off x="8036308" y="4996088"/>
            <a:ext cx="2394715" cy="953274"/>
          </a:xfrm>
          <a:prstGeom prst="rect">
            <a:avLst/>
          </a:prstGeom>
          <a:noFill/>
        </p:spPr>
        <p:txBody>
          <a:bodyPr wrap="square" rtlCol="0">
            <a:spAutoFit/>
          </a:bodyPr>
          <a:lstStyle/>
          <a:p>
            <a:pPr algn="just">
              <a:lnSpc>
                <a:spcPct val="120000"/>
              </a:lnSpc>
            </a:pPr>
            <a:r>
              <a:rPr lang="zh-CN" altLang="en-US" sz="1600"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a:t>
            </a:r>
          </a:p>
        </p:txBody>
      </p:sp>
      <p:grpSp>
        <p:nvGrpSpPr>
          <p:cNvPr id="38" name="Group 14">
            <a:extLst>
              <a:ext uri="{FF2B5EF4-FFF2-40B4-BE49-F238E27FC236}">
                <a16:creationId xmlns:a16="http://schemas.microsoft.com/office/drawing/2014/main" id="{75DD8F1A-FFA5-4AF2-85D4-622B2E42AF41}"/>
              </a:ext>
            </a:extLst>
          </p:cNvPr>
          <p:cNvGrpSpPr/>
          <p:nvPr/>
        </p:nvGrpSpPr>
        <p:grpSpPr>
          <a:xfrm>
            <a:off x="2607302" y="1947791"/>
            <a:ext cx="367871" cy="330474"/>
            <a:chOff x="922337" y="1337071"/>
            <a:chExt cx="301625" cy="270961"/>
          </a:xfrm>
          <a:solidFill>
            <a:srgbClr val="9A0001"/>
          </a:solidFill>
        </p:grpSpPr>
        <p:sp>
          <p:nvSpPr>
            <p:cNvPr id="39" name="Freeform 5">
              <a:extLst>
                <a:ext uri="{FF2B5EF4-FFF2-40B4-BE49-F238E27FC236}">
                  <a16:creationId xmlns:a16="http://schemas.microsoft.com/office/drawing/2014/main" id="{87FE5110-A470-4D12-9735-6D68649634E5}"/>
                </a:ext>
              </a:extLst>
            </p:cNvPr>
            <p:cNvSpPr/>
            <p:nvPr/>
          </p:nvSpPr>
          <p:spPr>
            <a:xfrm>
              <a:off x="922337" y="1337071"/>
              <a:ext cx="301625" cy="257970"/>
            </a:xfrm>
            <a:custGeom>
              <a:avLst/>
              <a:gdLst>
                <a:gd name="T0" fmla="*/ 0 w 10600"/>
                <a:gd name="T1" fmla="*/ 7875 h 9081"/>
                <a:gd name="T2" fmla="*/ 1206 w 10600"/>
                <a:gd name="T3" fmla="*/ 9081 h 9081"/>
                <a:gd name="T4" fmla="*/ 1474 w 10600"/>
                <a:gd name="T5" fmla="*/ 9081 h 9081"/>
                <a:gd name="T6" fmla="*/ 8836 w 10600"/>
                <a:gd name="T7" fmla="*/ 9081 h 9081"/>
                <a:gd name="T8" fmla="*/ 9372 w 10600"/>
                <a:gd name="T9" fmla="*/ 9081 h 9081"/>
                <a:gd name="T10" fmla="*/ 9930 w 10600"/>
                <a:gd name="T11" fmla="*/ 9081 h 9081"/>
                <a:gd name="T12" fmla="*/ 9930 w 10600"/>
                <a:gd name="T13" fmla="*/ 8545 h 9081"/>
                <a:gd name="T14" fmla="*/ 9372 w 10600"/>
                <a:gd name="T15" fmla="*/ 8545 h 9081"/>
                <a:gd name="T16" fmla="*/ 9372 w 10600"/>
                <a:gd name="T17" fmla="*/ 7204 h 9081"/>
                <a:gd name="T18" fmla="*/ 9930 w 10600"/>
                <a:gd name="T19" fmla="*/ 7204 h 9081"/>
                <a:gd name="T20" fmla="*/ 9930 w 10600"/>
                <a:gd name="T21" fmla="*/ 6970 h 9081"/>
                <a:gd name="T22" fmla="*/ 10198 w 10600"/>
                <a:gd name="T23" fmla="*/ 6970 h 9081"/>
                <a:gd name="T24" fmla="*/ 10600 w 10600"/>
                <a:gd name="T25" fmla="*/ 6970 h 9081"/>
                <a:gd name="T26" fmla="*/ 10600 w 10600"/>
                <a:gd name="T27" fmla="*/ 6434 h 9081"/>
                <a:gd name="T28" fmla="*/ 10198 w 10600"/>
                <a:gd name="T29" fmla="*/ 6434 h 9081"/>
                <a:gd name="T30" fmla="*/ 10198 w 10600"/>
                <a:gd name="T31" fmla="*/ 5093 h 9081"/>
                <a:gd name="T32" fmla="*/ 10600 w 10600"/>
                <a:gd name="T33" fmla="*/ 5093 h 9081"/>
                <a:gd name="T34" fmla="*/ 10600 w 10600"/>
                <a:gd name="T35" fmla="*/ 4557 h 9081"/>
                <a:gd name="T36" fmla="*/ 10198 w 10600"/>
                <a:gd name="T37" fmla="*/ 4557 h 9081"/>
                <a:gd name="T38" fmla="*/ 10165 w 10600"/>
                <a:gd name="T39" fmla="*/ 4557 h 9081"/>
                <a:gd name="T40" fmla="*/ 10165 w 10600"/>
                <a:gd name="T41" fmla="*/ 4378 h 9081"/>
                <a:gd name="T42" fmla="*/ 10165 w 10600"/>
                <a:gd name="T43" fmla="*/ 4110 h 9081"/>
                <a:gd name="T44" fmla="*/ 10165 w 10600"/>
                <a:gd name="T45" fmla="*/ 4099 h 9081"/>
                <a:gd name="T46" fmla="*/ 9503 w 10600"/>
                <a:gd name="T47" fmla="*/ 2859 h 9081"/>
                <a:gd name="T48" fmla="*/ 10198 w 10600"/>
                <a:gd name="T49" fmla="*/ 2859 h 9081"/>
                <a:gd name="T50" fmla="*/ 10198 w 10600"/>
                <a:gd name="T51" fmla="*/ 2138 h 9081"/>
                <a:gd name="T52" fmla="*/ 8449 w 10600"/>
                <a:gd name="T53" fmla="*/ 0 h 9081"/>
                <a:gd name="T54" fmla="*/ 2277 w 10600"/>
                <a:gd name="T55" fmla="*/ 0 h 9081"/>
                <a:gd name="T56" fmla="*/ 685 w 10600"/>
                <a:gd name="T57" fmla="*/ 2508 h 9081"/>
                <a:gd name="T58" fmla="*/ 235 w 10600"/>
                <a:gd name="T59" fmla="*/ 3440 h 9081"/>
                <a:gd name="T60" fmla="*/ 1429 w 10600"/>
                <a:gd name="T61" fmla="*/ 4645 h 9081"/>
                <a:gd name="T62" fmla="*/ 670 w 10600"/>
                <a:gd name="T63" fmla="*/ 5763 h 9081"/>
                <a:gd name="T64" fmla="*/ 1100 w 10600"/>
                <a:gd name="T65" fmla="*/ 6679 h 9081"/>
                <a:gd name="T66" fmla="*/ 0 w 10600"/>
                <a:gd name="T67" fmla="*/ 7875 h 9081"/>
                <a:gd name="T68" fmla="*/ 771 w 10600"/>
                <a:gd name="T69" fmla="*/ 3440 h 9081"/>
                <a:gd name="T70" fmla="*/ 1113 w 10600"/>
                <a:gd name="T71" fmla="*/ 2859 h 9081"/>
                <a:gd name="T72" fmla="*/ 9104 w 10600"/>
                <a:gd name="T73" fmla="*/ 2859 h 9081"/>
                <a:gd name="T74" fmla="*/ 9104 w 10600"/>
                <a:gd name="T75" fmla="*/ 4110 h 9081"/>
                <a:gd name="T76" fmla="*/ 1441 w 10600"/>
                <a:gd name="T77" fmla="*/ 4110 h 9081"/>
                <a:gd name="T78" fmla="*/ 771 w 10600"/>
                <a:gd name="T79" fmla="*/ 3440 h 9081"/>
                <a:gd name="T80" fmla="*/ 1877 w 10600"/>
                <a:gd name="T81" fmla="*/ 5093 h 9081"/>
                <a:gd name="T82" fmla="*/ 2145 w 10600"/>
                <a:gd name="T83" fmla="*/ 5093 h 9081"/>
                <a:gd name="T84" fmla="*/ 9662 w 10600"/>
                <a:gd name="T85" fmla="*/ 5093 h 9081"/>
                <a:gd name="T86" fmla="*/ 9662 w 10600"/>
                <a:gd name="T87" fmla="*/ 6434 h 9081"/>
                <a:gd name="T88" fmla="*/ 2145 w 10600"/>
                <a:gd name="T89" fmla="*/ 6434 h 9081"/>
                <a:gd name="T90" fmla="*/ 1877 w 10600"/>
                <a:gd name="T91" fmla="*/ 6434 h 9081"/>
                <a:gd name="T92" fmla="*/ 1206 w 10600"/>
                <a:gd name="T93" fmla="*/ 5763 h 9081"/>
                <a:gd name="T94" fmla="*/ 1877 w 10600"/>
                <a:gd name="T95" fmla="*/ 5093 h 9081"/>
                <a:gd name="T96" fmla="*/ 1206 w 10600"/>
                <a:gd name="T97" fmla="*/ 7204 h 9081"/>
                <a:gd name="T98" fmla="*/ 1475 w 10600"/>
                <a:gd name="T99" fmla="*/ 7204 h 9081"/>
                <a:gd name="T100" fmla="*/ 8836 w 10600"/>
                <a:gd name="T101" fmla="*/ 7204 h 9081"/>
                <a:gd name="T102" fmla="*/ 8836 w 10600"/>
                <a:gd name="T103" fmla="*/ 8545 h 9081"/>
                <a:gd name="T104" fmla="*/ 1474 w 10600"/>
                <a:gd name="T105" fmla="*/ 8545 h 9081"/>
                <a:gd name="T106" fmla="*/ 1206 w 10600"/>
                <a:gd name="T107" fmla="*/ 8545 h 9081"/>
                <a:gd name="T108" fmla="*/ 536 w 10600"/>
                <a:gd name="T109" fmla="*/ 7875 h 9081"/>
                <a:gd name="T110" fmla="*/ 1206 w 10600"/>
                <a:gd name="T111" fmla="*/ 7204 h 9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600" h="9081">
                  <a:moveTo>
                    <a:pt x="0" y="7875"/>
                  </a:moveTo>
                  <a:cubicBezTo>
                    <a:pt x="0" y="8540"/>
                    <a:pt x="541" y="9081"/>
                    <a:pt x="1206" y="9081"/>
                  </a:cubicBezTo>
                  <a:lnTo>
                    <a:pt x="1474" y="9081"/>
                  </a:lnTo>
                  <a:lnTo>
                    <a:pt x="8836" y="9081"/>
                  </a:lnTo>
                  <a:lnTo>
                    <a:pt x="9372" y="9081"/>
                  </a:lnTo>
                  <a:lnTo>
                    <a:pt x="9930" y="9081"/>
                  </a:lnTo>
                  <a:lnTo>
                    <a:pt x="9930" y="8545"/>
                  </a:lnTo>
                  <a:lnTo>
                    <a:pt x="9372" y="8545"/>
                  </a:lnTo>
                  <a:lnTo>
                    <a:pt x="9372" y="7204"/>
                  </a:lnTo>
                  <a:lnTo>
                    <a:pt x="9930" y="7204"/>
                  </a:lnTo>
                  <a:lnTo>
                    <a:pt x="9930" y="6970"/>
                  </a:lnTo>
                  <a:lnTo>
                    <a:pt x="10198" y="6970"/>
                  </a:lnTo>
                  <a:lnTo>
                    <a:pt x="10600" y="6970"/>
                  </a:lnTo>
                  <a:lnTo>
                    <a:pt x="10600" y="6434"/>
                  </a:lnTo>
                  <a:lnTo>
                    <a:pt x="10198" y="6434"/>
                  </a:lnTo>
                  <a:lnTo>
                    <a:pt x="10198" y="5093"/>
                  </a:lnTo>
                  <a:lnTo>
                    <a:pt x="10600" y="5093"/>
                  </a:lnTo>
                  <a:lnTo>
                    <a:pt x="10600" y="4557"/>
                  </a:lnTo>
                  <a:lnTo>
                    <a:pt x="10198" y="4557"/>
                  </a:lnTo>
                  <a:lnTo>
                    <a:pt x="10165" y="4557"/>
                  </a:lnTo>
                  <a:lnTo>
                    <a:pt x="10165" y="4378"/>
                  </a:lnTo>
                  <a:lnTo>
                    <a:pt x="10165" y="4110"/>
                  </a:lnTo>
                  <a:lnTo>
                    <a:pt x="10165" y="4099"/>
                  </a:lnTo>
                  <a:lnTo>
                    <a:pt x="9503" y="2859"/>
                  </a:lnTo>
                  <a:lnTo>
                    <a:pt x="10198" y="2859"/>
                  </a:lnTo>
                  <a:lnTo>
                    <a:pt x="10198" y="2138"/>
                  </a:lnTo>
                  <a:lnTo>
                    <a:pt x="8449" y="0"/>
                  </a:lnTo>
                  <a:lnTo>
                    <a:pt x="2277" y="0"/>
                  </a:lnTo>
                  <a:lnTo>
                    <a:pt x="685" y="2508"/>
                  </a:lnTo>
                  <a:cubicBezTo>
                    <a:pt x="413" y="2729"/>
                    <a:pt x="235" y="3063"/>
                    <a:pt x="235" y="3440"/>
                  </a:cubicBezTo>
                  <a:cubicBezTo>
                    <a:pt x="235" y="4101"/>
                    <a:pt x="769" y="4639"/>
                    <a:pt x="1429" y="4645"/>
                  </a:cubicBezTo>
                  <a:cubicBezTo>
                    <a:pt x="985" y="4824"/>
                    <a:pt x="670" y="5257"/>
                    <a:pt x="670" y="5763"/>
                  </a:cubicBezTo>
                  <a:cubicBezTo>
                    <a:pt x="670" y="6131"/>
                    <a:pt x="839" y="6457"/>
                    <a:pt x="1100" y="6679"/>
                  </a:cubicBezTo>
                  <a:cubicBezTo>
                    <a:pt x="485" y="6734"/>
                    <a:pt x="0" y="7246"/>
                    <a:pt x="0" y="7875"/>
                  </a:cubicBezTo>
                  <a:close/>
                  <a:moveTo>
                    <a:pt x="771" y="3440"/>
                  </a:moveTo>
                  <a:cubicBezTo>
                    <a:pt x="771" y="3190"/>
                    <a:pt x="910" y="2974"/>
                    <a:pt x="1113" y="2859"/>
                  </a:cubicBezTo>
                  <a:lnTo>
                    <a:pt x="9104" y="2859"/>
                  </a:lnTo>
                  <a:lnTo>
                    <a:pt x="9104" y="4110"/>
                  </a:lnTo>
                  <a:lnTo>
                    <a:pt x="1441" y="4110"/>
                  </a:lnTo>
                  <a:cubicBezTo>
                    <a:pt x="1071" y="4110"/>
                    <a:pt x="771" y="3810"/>
                    <a:pt x="771" y="3440"/>
                  </a:cubicBezTo>
                  <a:close/>
                  <a:moveTo>
                    <a:pt x="1877" y="5093"/>
                  </a:moveTo>
                  <a:lnTo>
                    <a:pt x="2145" y="5093"/>
                  </a:lnTo>
                  <a:lnTo>
                    <a:pt x="9662" y="5093"/>
                  </a:lnTo>
                  <a:lnTo>
                    <a:pt x="9662" y="6434"/>
                  </a:lnTo>
                  <a:lnTo>
                    <a:pt x="2145" y="6434"/>
                  </a:lnTo>
                  <a:lnTo>
                    <a:pt x="1877" y="6434"/>
                  </a:lnTo>
                  <a:cubicBezTo>
                    <a:pt x="1507" y="6434"/>
                    <a:pt x="1206" y="6133"/>
                    <a:pt x="1206" y="5763"/>
                  </a:cubicBezTo>
                  <a:cubicBezTo>
                    <a:pt x="1206" y="5394"/>
                    <a:pt x="1507" y="5093"/>
                    <a:pt x="1877" y="5093"/>
                  </a:cubicBezTo>
                  <a:close/>
                  <a:moveTo>
                    <a:pt x="1206" y="7204"/>
                  </a:moveTo>
                  <a:lnTo>
                    <a:pt x="1475" y="7204"/>
                  </a:lnTo>
                  <a:lnTo>
                    <a:pt x="8836" y="7204"/>
                  </a:lnTo>
                  <a:lnTo>
                    <a:pt x="8836" y="8545"/>
                  </a:lnTo>
                  <a:lnTo>
                    <a:pt x="1474" y="8545"/>
                  </a:lnTo>
                  <a:lnTo>
                    <a:pt x="1206" y="8545"/>
                  </a:lnTo>
                  <a:cubicBezTo>
                    <a:pt x="837" y="8545"/>
                    <a:pt x="536" y="8244"/>
                    <a:pt x="536" y="7875"/>
                  </a:cubicBezTo>
                  <a:cubicBezTo>
                    <a:pt x="536" y="7505"/>
                    <a:pt x="837" y="7204"/>
                    <a:pt x="1206" y="7204"/>
                  </a:cubicBezTo>
                  <a:close/>
                </a:path>
              </a:pathLst>
            </a:custGeom>
            <a:grp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975">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Rectangle 6">
              <a:extLst>
                <a:ext uri="{FF2B5EF4-FFF2-40B4-BE49-F238E27FC236}">
                  <a16:creationId xmlns:a16="http://schemas.microsoft.com/office/drawing/2014/main" id="{F342F674-21FE-41A1-B853-2B8228F8E1E8}"/>
                </a:ext>
              </a:extLst>
            </p:cNvPr>
            <p:cNvSpPr/>
            <p:nvPr/>
          </p:nvSpPr>
          <p:spPr>
            <a:xfrm>
              <a:off x="1017587" y="1512991"/>
              <a:ext cx="111125" cy="95041"/>
            </a:xfrm>
            <a:custGeom>
              <a:avLst/>
              <a:gdLst>
                <a:gd name="T0" fmla="*/ 0 w 10600"/>
                <a:gd name="T1" fmla="*/ 7875 h 9081"/>
                <a:gd name="T2" fmla="*/ 1206 w 10600"/>
                <a:gd name="T3" fmla="*/ 9081 h 9081"/>
                <a:gd name="T4" fmla="*/ 1474 w 10600"/>
                <a:gd name="T5" fmla="*/ 9081 h 9081"/>
                <a:gd name="T6" fmla="*/ 8836 w 10600"/>
                <a:gd name="T7" fmla="*/ 9081 h 9081"/>
                <a:gd name="T8" fmla="*/ 9372 w 10600"/>
                <a:gd name="T9" fmla="*/ 9081 h 9081"/>
                <a:gd name="T10" fmla="*/ 9930 w 10600"/>
                <a:gd name="T11" fmla="*/ 9081 h 9081"/>
                <a:gd name="T12" fmla="*/ 9930 w 10600"/>
                <a:gd name="T13" fmla="*/ 8545 h 9081"/>
                <a:gd name="T14" fmla="*/ 9372 w 10600"/>
                <a:gd name="T15" fmla="*/ 8545 h 9081"/>
                <a:gd name="T16" fmla="*/ 9372 w 10600"/>
                <a:gd name="T17" fmla="*/ 7204 h 9081"/>
                <a:gd name="T18" fmla="*/ 9930 w 10600"/>
                <a:gd name="T19" fmla="*/ 7204 h 9081"/>
                <a:gd name="T20" fmla="*/ 9930 w 10600"/>
                <a:gd name="T21" fmla="*/ 6970 h 9081"/>
                <a:gd name="T22" fmla="*/ 10198 w 10600"/>
                <a:gd name="T23" fmla="*/ 6970 h 9081"/>
                <a:gd name="T24" fmla="*/ 10600 w 10600"/>
                <a:gd name="T25" fmla="*/ 6970 h 9081"/>
                <a:gd name="T26" fmla="*/ 10600 w 10600"/>
                <a:gd name="T27" fmla="*/ 6434 h 9081"/>
                <a:gd name="T28" fmla="*/ 10198 w 10600"/>
                <a:gd name="T29" fmla="*/ 6434 h 9081"/>
                <a:gd name="T30" fmla="*/ 10198 w 10600"/>
                <a:gd name="T31" fmla="*/ 5093 h 9081"/>
                <a:gd name="T32" fmla="*/ 10600 w 10600"/>
                <a:gd name="T33" fmla="*/ 5093 h 9081"/>
                <a:gd name="T34" fmla="*/ 10600 w 10600"/>
                <a:gd name="T35" fmla="*/ 4557 h 9081"/>
                <a:gd name="T36" fmla="*/ 10198 w 10600"/>
                <a:gd name="T37" fmla="*/ 4557 h 9081"/>
                <a:gd name="T38" fmla="*/ 10165 w 10600"/>
                <a:gd name="T39" fmla="*/ 4557 h 9081"/>
                <a:gd name="T40" fmla="*/ 10165 w 10600"/>
                <a:gd name="T41" fmla="*/ 4378 h 9081"/>
                <a:gd name="T42" fmla="*/ 10165 w 10600"/>
                <a:gd name="T43" fmla="*/ 4110 h 9081"/>
                <a:gd name="T44" fmla="*/ 10165 w 10600"/>
                <a:gd name="T45" fmla="*/ 4099 h 9081"/>
                <a:gd name="T46" fmla="*/ 9503 w 10600"/>
                <a:gd name="T47" fmla="*/ 2859 h 9081"/>
                <a:gd name="T48" fmla="*/ 10198 w 10600"/>
                <a:gd name="T49" fmla="*/ 2859 h 9081"/>
                <a:gd name="T50" fmla="*/ 10198 w 10600"/>
                <a:gd name="T51" fmla="*/ 2138 h 9081"/>
                <a:gd name="T52" fmla="*/ 8449 w 10600"/>
                <a:gd name="T53" fmla="*/ 0 h 9081"/>
                <a:gd name="T54" fmla="*/ 2277 w 10600"/>
                <a:gd name="T55" fmla="*/ 0 h 9081"/>
                <a:gd name="T56" fmla="*/ 685 w 10600"/>
                <a:gd name="T57" fmla="*/ 2508 h 9081"/>
                <a:gd name="T58" fmla="*/ 235 w 10600"/>
                <a:gd name="T59" fmla="*/ 3440 h 9081"/>
                <a:gd name="T60" fmla="*/ 1429 w 10600"/>
                <a:gd name="T61" fmla="*/ 4645 h 9081"/>
                <a:gd name="T62" fmla="*/ 670 w 10600"/>
                <a:gd name="T63" fmla="*/ 5763 h 9081"/>
                <a:gd name="T64" fmla="*/ 1100 w 10600"/>
                <a:gd name="T65" fmla="*/ 6679 h 9081"/>
                <a:gd name="T66" fmla="*/ 0 w 10600"/>
                <a:gd name="T67" fmla="*/ 7875 h 9081"/>
                <a:gd name="T68" fmla="*/ 771 w 10600"/>
                <a:gd name="T69" fmla="*/ 3440 h 9081"/>
                <a:gd name="T70" fmla="*/ 1113 w 10600"/>
                <a:gd name="T71" fmla="*/ 2859 h 9081"/>
                <a:gd name="T72" fmla="*/ 9104 w 10600"/>
                <a:gd name="T73" fmla="*/ 2859 h 9081"/>
                <a:gd name="T74" fmla="*/ 9104 w 10600"/>
                <a:gd name="T75" fmla="*/ 4110 h 9081"/>
                <a:gd name="T76" fmla="*/ 1441 w 10600"/>
                <a:gd name="T77" fmla="*/ 4110 h 9081"/>
                <a:gd name="T78" fmla="*/ 771 w 10600"/>
                <a:gd name="T79" fmla="*/ 3440 h 9081"/>
                <a:gd name="T80" fmla="*/ 1877 w 10600"/>
                <a:gd name="T81" fmla="*/ 5093 h 9081"/>
                <a:gd name="T82" fmla="*/ 2145 w 10600"/>
                <a:gd name="T83" fmla="*/ 5093 h 9081"/>
                <a:gd name="T84" fmla="*/ 9662 w 10600"/>
                <a:gd name="T85" fmla="*/ 5093 h 9081"/>
                <a:gd name="T86" fmla="*/ 9662 w 10600"/>
                <a:gd name="T87" fmla="*/ 6434 h 9081"/>
                <a:gd name="T88" fmla="*/ 2145 w 10600"/>
                <a:gd name="T89" fmla="*/ 6434 h 9081"/>
                <a:gd name="T90" fmla="*/ 1877 w 10600"/>
                <a:gd name="T91" fmla="*/ 6434 h 9081"/>
                <a:gd name="T92" fmla="*/ 1206 w 10600"/>
                <a:gd name="T93" fmla="*/ 5763 h 9081"/>
                <a:gd name="T94" fmla="*/ 1877 w 10600"/>
                <a:gd name="T95" fmla="*/ 5093 h 9081"/>
                <a:gd name="T96" fmla="*/ 1206 w 10600"/>
                <a:gd name="T97" fmla="*/ 7204 h 9081"/>
                <a:gd name="T98" fmla="*/ 1475 w 10600"/>
                <a:gd name="T99" fmla="*/ 7204 h 9081"/>
                <a:gd name="T100" fmla="*/ 8836 w 10600"/>
                <a:gd name="T101" fmla="*/ 7204 h 9081"/>
                <a:gd name="T102" fmla="*/ 8836 w 10600"/>
                <a:gd name="T103" fmla="*/ 8545 h 9081"/>
                <a:gd name="T104" fmla="*/ 1474 w 10600"/>
                <a:gd name="T105" fmla="*/ 8545 h 9081"/>
                <a:gd name="T106" fmla="*/ 1206 w 10600"/>
                <a:gd name="T107" fmla="*/ 8545 h 9081"/>
                <a:gd name="T108" fmla="*/ 536 w 10600"/>
                <a:gd name="T109" fmla="*/ 7875 h 9081"/>
                <a:gd name="T110" fmla="*/ 1206 w 10600"/>
                <a:gd name="T111" fmla="*/ 7204 h 9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600" h="9081">
                  <a:moveTo>
                    <a:pt x="0" y="7875"/>
                  </a:moveTo>
                  <a:cubicBezTo>
                    <a:pt x="0" y="8540"/>
                    <a:pt x="541" y="9081"/>
                    <a:pt x="1206" y="9081"/>
                  </a:cubicBezTo>
                  <a:lnTo>
                    <a:pt x="1474" y="9081"/>
                  </a:lnTo>
                  <a:lnTo>
                    <a:pt x="8836" y="9081"/>
                  </a:lnTo>
                  <a:lnTo>
                    <a:pt x="9372" y="9081"/>
                  </a:lnTo>
                  <a:lnTo>
                    <a:pt x="9930" y="9081"/>
                  </a:lnTo>
                  <a:lnTo>
                    <a:pt x="9930" y="8545"/>
                  </a:lnTo>
                  <a:lnTo>
                    <a:pt x="9372" y="8545"/>
                  </a:lnTo>
                  <a:lnTo>
                    <a:pt x="9372" y="7204"/>
                  </a:lnTo>
                  <a:lnTo>
                    <a:pt x="9930" y="7204"/>
                  </a:lnTo>
                  <a:lnTo>
                    <a:pt x="9930" y="6970"/>
                  </a:lnTo>
                  <a:lnTo>
                    <a:pt x="10198" y="6970"/>
                  </a:lnTo>
                  <a:lnTo>
                    <a:pt x="10600" y="6970"/>
                  </a:lnTo>
                  <a:lnTo>
                    <a:pt x="10600" y="6434"/>
                  </a:lnTo>
                  <a:lnTo>
                    <a:pt x="10198" y="6434"/>
                  </a:lnTo>
                  <a:lnTo>
                    <a:pt x="10198" y="5093"/>
                  </a:lnTo>
                  <a:lnTo>
                    <a:pt x="10600" y="5093"/>
                  </a:lnTo>
                  <a:lnTo>
                    <a:pt x="10600" y="4557"/>
                  </a:lnTo>
                  <a:lnTo>
                    <a:pt x="10198" y="4557"/>
                  </a:lnTo>
                  <a:lnTo>
                    <a:pt x="10165" y="4557"/>
                  </a:lnTo>
                  <a:lnTo>
                    <a:pt x="10165" y="4378"/>
                  </a:lnTo>
                  <a:lnTo>
                    <a:pt x="10165" y="4110"/>
                  </a:lnTo>
                  <a:lnTo>
                    <a:pt x="10165" y="4099"/>
                  </a:lnTo>
                  <a:lnTo>
                    <a:pt x="9503" y="2859"/>
                  </a:lnTo>
                  <a:lnTo>
                    <a:pt x="10198" y="2859"/>
                  </a:lnTo>
                  <a:lnTo>
                    <a:pt x="10198" y="2138"/>
                  </a:lnTo>
                  <a:lnTo>
                    <a:pt x="8449" y="0"/>
                  </a:lnTo>
                  <a:lnTo>
                    <a:pt x="2277" y="0"/>
                  </a:lnTo>
                  <a:lnTo>
                    <a:pt x="685" y="2508"/>
                  </a:lnTo>
                  <a:cubicBezTo>
                    <a:pt x="413" y="2729"/>
                    <a:pt x="235" y="3063"/>
                    <a:pt x="235" y="3440"/>
                  </a:cubicBezTo>
                  <a:cubicBezTo>
                    <a:pt x="235" y="4101"/>
                    <a:pt x="769" y="4639"/>
                    <a:pt x="1429" y="4645"/>
                  </a:cubicBezTo>
                  <a:cubicBezTo>
                    <a:pt x="985" y="4824"/>
                    <a:pt x="670" y="5257"/>
                    <a:pt x="670" y="5763"/>
                  </a:cubicBezTo>
                  <a:cubicBezTo>
                    <a:pt x="670" y="6131"/>
                    <a:pt x="839" y="6457"/>
                    <a:pt x="1100" y="6679"/>
                  </a:cubicBezTo>
                  <a:cubicBezTo>
                    <a:pt x="485" y="6734"/>
                    <a:pt x="0" y="7246"/>
                    <a:pt x="0" y="7875"/>
                  </a:cubicBezTo>
                  <a:close/>
                  <a:moveTo>
                    <a:pt x="771" y="3440"/>
                  </a:moveTo>
                  <a:cubicBezTo>
                    <a:pt x="771" y="3190"/>
                    <a:pt x="910" y="2974"/>
                    <a:pt x="1113" y="2859"/>
                  </a:cubicBezTo>
                  <a:lnTo>
                    <a:pt x="9104" y="2859"/>
                  </a:lnTo>
                  <a:lnTo>
                    <a:pt x="9104" y="4110"/>
                  </a:lnTo>
                  <a:lnTo>
                    <a:pt x="1441" y="4110"/>
                  </a:lnTo>
                  <a:cubicBezTo>
                    <a:pt x="1071" y="4110"/>
                    <a:pt x="771" y="3810"/>
                    <a:pt x="771" y="3440"/>
                  </a:cubicBezTo>
                  <a:close/>
                  <a:moveTo>
                    <a:pt x="1877" y="5093"/>
                  </a:moveTo>
                  <a:lnTo>
                    <a:pt x="2145" y="5093"/>
                  </a:lnTo>
                  <a:lnTo>
                    <a:pt x="9662" y="5093"/>
                  </a:lnTo>
                  <a:lnTo>
                    <a:pt x="9662" y="6434"/>
                  </a:lnTo>
                  <a:lnTo>
                    <a:pt x="2145" y="6434"/>
                  </a:lnTo>
                  <a:lnTo>
                    <a:pt x="1877" y="6434"/>
                  </a:lnTo>
                  <a:cubicBezTo>
                    <a:pt x="1507" y="6434"/>
                    <a:pt x="1206" y="6133"/>
                    <a:pt x="1206" y="5763"/>
                  </a:cubicBezTo>
                  <a:cubicBezTo>
                    <a:pt x="1206" y="5394"/>
                    <a:pt x="1507" y="5093"/>
                    <a:pt x="1877" y="5093"/>
                  </a:cubicBezTo>
                  <a:close/>
                  <a:moveTo>
                    <a:pt x="1206" y="7204"/>
                  </a:moveTo>
                  <a:lnTo>
                    <a:pt x="1475" y="7204"/>
                  </a:lnTo>
                  <a:lnTo>
                    <a:pt x="8836" y="7204"/>
                  </a:lnTo>
                  <a:lnTo>
                    <a:pt x="8836" y="8545"/>
                  </a:lnTo>
                  <a:lnTo>
                    <a:pt x="1474" y="8545"/>
                  </a:lnTo>
                  <a:lnTo>
                    <a:pt x="1206" y="8545"/>
                  </a:lnTo>
                  <a:cubicBezTo>
                    <a:pt x="837" y="8545"/>
                    <a:pt x="536" y="8244"/>
                    <a:pt x="536" y="7875"/>
                  </a:cubicBezTo>
                  <a:cubicBezTo>
                    <a:pt x="536" y="7505"/>
                    <a:pt x="837" y="7204"/>
                    <a:pt x="1206" y="7204"/>
                  </a:cubicBezTo>
                  <a:close/>
                </a:path>
              </a:pathLst>
            </a:custGeom>
            <a:grpFill/>
            <a:ln w="9525">
              <a:noFill/>
              <a:miter/>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eaLnBrk="1" hangingPunct="1"/>
              <a:endParaRPr lang="zh-CN" altLang="en-US" sz="1323"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Rectangle 7">
              <a:extLst>
                <a:ext uri="{FF2B5EF4-FFF2-40B4-BE49-F238E27FC236}">
                  <a16:creationId xmlns:a16="http://schemas.microsoft.com/office/drawing/2014/main" id="{C06AB01B-2BBB-4F76-97D9-F4309E7B5E64}"/>
                </a:ext>
              </a:extLst>
            </p:cNvPr>
            <p:cNvSpPr/>
            <p:nvPr/>
          </p:nvSpPr>
          <p:spPr>
            <a:xfrm>
              <a:off x="1017587" y="1512991"/>
              <a:ext cx="111125" cy="95041"/>
            </a:xfrm>
            <a:custGeom>
              <a:avLst/>
              <a:gdLst>
                <a:gd name="T0" fmla="*/ 0 w 10600"/>
                <a:gd name="T1" fmla="*/ 7875 h 9081"/>
                <a:gd name="T2" fmla="*/ 1206 w 10600"/>
                <a:gd name="T3" fmla="*/ 9081 h 9081"/>
                <a:gd name="T4" fmla="*/ 1474 w 10600"/>
                <a:gd name="T5" fmla="*/ 9081 h 9081"/>
                <a:gd name="T6" fmla="*/ 8836 w 10600"/>
                <a:gd name="T7" fmla="*/ 9081 h 9081"/>
                <a:gd name="T8" fmla="*/ 9372 w 10600"/>
                <a:gd name="T9" fmla="*/ 9081 h 9081"/>
                <a:gd name="T10" fmla="*/ 9930 w 10600"/>
                <a:gd name="T11" fmla="*/ 9081 h 9081"/>
                <a:gd name="T12" fmla="*/ 9930 w 10600"/>
                <a:gd name="T13" fmla="*/ 8545 h 9081"/>
                <a:gd name="T14" fmla="*/ 9372 w 10600"/>
                <a:gd name="T15" fmla="*/ 8545 h 9081"/>
                <a:gd name="T16" fmla="*/ 9372 w 10600"/>
                <a:gd name="T17" fmla="*/ 7204 h 9081"/>
                <a:gd name="T18" fmla="*/ 9930 w 10600"/>
                <a:gd name="T19" fmla="*/ 7204 h 9081"/>
                <a:gd name="T20" fmla="*/ 9930 w 10600"/>
                <a:gd name="T21" fmla="*/ 6970 h 9081"/>
                <a:gd name="T22" fmla="*/ 10198 w 10600"/>
                <a:gd name="T23" fmla="*/ 6970 h 9081"/>
                <a:gd name="T24" fmla="*/ 10600 w 10600"/>
                <a:gd name="T25" fmla="*/ 6970 h 9081"/>
                <a:gd name="T26" fmla="*/ 10600 w 10600"/>
                <a:gd name="T27" fmla="*/ 6434 h 9081"/>
                <a:gd name="T28" fmla="*/ 10198 w 10600"/>
                <a:gd name="T29" fmla="*/ 6434 h 9081"/>
                <a:gd name="T30" fmla="*/ 10198 w 10600"/>
                <a:gd name="T31" fmla="*/ 5093 h 9081"/>
                <a:gd name="T32" fmla="*/ 10600 w 10600"/>
                <a:gd name="T33" fmla="*/ 5093 h 9081"/>
                <a:gd name="T34" fmla="*/ 10600 w 10600"/>
                <a:gd name="T35" fmla="*/ 4557 h 9081"/>
                <a:gd name="T36" fmla="*/ 10198 w 10600"/>
                <a:gd name="T37" fmla="*/ 4557 h 9081"/>
                <a:gd name="T38" fmla="*/ 10165 w 10600"/>
                <a:gd name="T39" fmla="*/ 4557 h 9081"/>
                <a:gd name="T40" fmla="*/ 10165 w 10600"/>
                <a:gd name="T41" fmla="*/ 4378 h 9081"/>
                <a:gd name="T42" fmla="*/ 10165 w 10600"/>
                <a:gd name="T43" fmla="*/ 4110 h 9081"/>
                <a:gd name="T44" fmla="*/ 10165 w 10600"/>
                <a:gd name="T45" fmla="*/ 4099 h 9081"/>
                <a:gd name="T46" fmla="*/ 9503 w 10600"/>
                <a:gd name="T47" fmla="*/ 2859 h 9081"/>
                <a:gd name="T48" fmla="*/ 10198 w 10600"/>
                <a:gd name="T49" fmla="*/ 2859 h 9081"/>
                <a:gd name="T50" fmla="*/ 10198 w 10600"/>
                <a:gd name="T51" fmla="*/ 2138 h 9081"/>
                <a:gd name="T52" fmla="*/ 8449 w 10600"/>
                <a:gd name="T53" fmla="*/ 0 h 9081"/>
                <a:gd name="T54" fmla="*/ 2277 w 10600"/>
                <a:gd name="T55" fmla="*/ 0 h 9081"/>
                <a:gd name="T56" fmla="*/ 685 w 10600"/>
                <a:gd name="T57" fmla="*/ 2508 h 9081"/>
                <a:gd name="T58" fmla="*/ 235 w 10600"/>
                <a:gd name="T59" fmla="*/ 3440 h 9081"/>
                <a:gd name="T60" fmla="*/ 1429 w 10600"/>
                <a:gd name="T61" fmla="*/ 4645 h 9081"/>
                <a:gd name="T62" fmla="*/ 670 w 10600"/>
                <a:gd name="T63" fmla="*/ 5763 h 9081"/>
                <a:gd name="T64" fmla="*/ 1100 w 10600"/>
                <a:gd name="T65" fmla="*/ 6679 h 9081"/>
                <a:gd name="T66" fmla="*/ 0 w 10600"/>
                <a:gd name="T67" fmla="*/ 7875 h 9081"/>
                <a:gd name="T68" fmla="*/ 771 w 10600"/>
                <a:gd name="T69" fmla="*/ 3440 h 9081"/>
                <a:gd name="T70" fmla="*/ 1113 w 10600"/>
                <a:gd name="T71" fmla="*/ 2859 h 9081"/>
                <a:gd name="T72" fmla="*/ 9104 w 10600"/>
                <a:gd name="T73" fmla="*/ 2859 h 9081"/>
                <a:gd name="T74" fmla="*/ 9104 w 10600"/>
                <a:gd name="T75" fmla="*/ 4110 h 9081"/>
                <a:gd name="T76" fmla="*/ 1441 w 10600"/>
                <a:gd name="T77" fmla="*/ 4110 h 9081"/>
                <a:gd name="T78" fmla="*/ 771 w 10600"/>
                <a:gd name="T79" fmla="*/ 3440 h 9081"/>
                <a:gd name="T80" fmla="*/ 1877 w 10600"/>
                <a:gd name="T81" fmla="*/ 5093 h 9081"/>
                <a:gd name="T82" fmla="*/ 2145 w 10600"/>
                <a:gd name="T83" fmla="*/ 5093 h 9081"/>
                <a:gd name="T84" fmla="*/ 9662 w 10600"/>
                <a:gd name="T85" fmla="*/ 5093 h 9081"/>
                <a:gd name="T86" fmla="*/ 9662 w 10600"/>
                <a:gd name="T87" fmla="*/ 6434 h 9081"/>
                <a:gd name="T88" fmla="*/ 2145 w 10600"/>
                <a:gd name="T89" fmla="*/ 6434 h 9081"/>
                <a:gd name="T90" fmla="*/ 1877 w 10600"/>
                <a:gd name="T91" fmla="*/ 6434 h 9081"/>
                <a:gd name="T92" fmla="*/ 1206 w 10600"/>
                <a:gd name="T93" fmla="*/ 5763 h 9081"/>
                <a:gd name="T94" fmla="*/ 1877 w 10600"/>
                <a:gd name="T95" fmla="*/ 5093 h 9081"/>
                <a:gd name="T96" fmla="*/ 1206 w 10600"/>
                <a:gd name="T97" fmla="*/ 7204 h 9081"/>
                <a:gd name="T98" fmla="*/ 1475 w 10600"/>
                <a:gd name="T99" fmla="*/ 7204 h 9081"/>
                <a:gd name="T100" fmla="*/ 8836 w 10600"/>
                <a:gd name="T101" fmla="*/ 7204 h 9081"/>
                <a:gd name="T102" fmla="*/ 8836 w 10600"/>
                <a:gd name="T103" fmla="*/ 8545 h 9081"/>
                <a:gd name="T104" fmla="*/ 1474 w 10600"/>
                <a:gd name="T105" fmla="*/ 8545 h 9081"/>
                <a:gd name="T106" fmla="*/ 1206 w 10600"/>
                <a:gd name="T107" fmla="*/ 8545 h 9081"/>
                <a:gd name="T108" fmla="*/ 536 w 10600"/>
                <a:gd name="T109" fmla="*/ 7875 h 9081"/>
                <a:gd name="T110" fmla="*/ 1206 w 10600"/>
                <a:gd name="T111" fmla="*/ 7204 h 9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600" h="9081">
                  <a:moveTo>
                    <a:pt x="0" y="7875"/>
                  </a:moveTo>
                  <a:cubicBezTo>
                    <a:pt x="0" y="8540"/>
                    <a:pt x="541" y="9081"/>
                    <a:pt x="1206" y="9081"/>
                  </a:cubicBezTo>
                  <a:lnTo>
                    <a:pt x="1474" y="9081"/>
                  </a:lnTo>
                  <a:lnTo>
                    <a:pt x="8836" y="9081"/>
                  </a:lnTo>
                  <a:lnTo>
                    <a:pt x="9372" y="9081"/>
                  </a:lnTo>
                  <a:lnTo>
                    <a:pt x="9930" y="9081"/>
                  </a:lnTo>
                  <a:lnTo>
                    <a:pt x="9930" y="8545"/>
                  </a:lnTo>
                  <a:lnTo>
                    <a:pt x="9372" y="8545"/>
                  </a:lnTo>
                  <a:lnTo>
                    <a:pt x="9372" y="7204"/>
                  </a:lnTo>
                  <a:lnTo>
                    <a:pt x="9930" y="7204"/>
                  </a:lnTo>
                  <a:lnTo>
                    <a:pt x="9930" y="6970"/>
                  </a:lnTo>
                  <a:lnTo>
                    <a:pt x="10198" y="6970"/>
                  </a:lnTo>
                  <a:lnTo>
                    <a:pt x="10600" y="6970"/>
                  </a:lnTo>
                  <a:lnTo>
                    <a:pt x="10600" y="6434"/>
                  </a:lnTo>
                  <a:lnTo>
                    <a:pt x="10198" y="6434"/>
                  </a:lnTo>
                  <a:lnTo>
                    <a:pt x="10198" y="5093"/>
                  </a:lnTo>
                  <a:lnTo>
                    <a:pt x="10600" y="5093"/>
                  </a:lnTo>
                  <a:lnTo>
                    <a:pt x="10600" y="4557"/>
                  </a:lnTo>
                  <a:lnTo>
                    <a:pt x="10198" y="4557"/>
                  </a:lnTo>
                  <a:lnTo>
                    <a:pt x="10165" y="4557"/>
                  </a:lnTo>
                  <a:lnTo>
                    <a:pt x="10165" y="4378"/>
                  </a:lnTo>
                  <a:lnTo>
                    <a:pt x="10165" y="4110"/>
                  </a:lnTo>
                  <a:lnTo>
                    <a:pt x="10165" y="4099"/>
                  </a:lnTo>
                  <a:lnTo>
                    <a:pt x="9503" y="2859"/>
                  </a:lnTo>
                  <a:lnTo>
                    <a:pt x="10198" y="2859"/>
                  </a:lnTo>
                  <a:lnTo>
                    <a:pt x="10198" y="2138"/>
                  </a:lnTo>
                  <a:lnTo>
                    <a:pt x="8449" y="0"/>
                  </a:lnTo>
                  <a:lnTo>
                    <a:pt x="2277" y="0"/>
                  </a:lnTo>
                  <a:lnTo>
                    <a:pt x="685" y="2508"/>
                  </a:lnTo>
                  <a:cubicBezTo>
                    <a:pt x="413" y="2729"/>
                    <a:pt x="235" y="3063"/>
                    <a:pt x="235" y="3440"/>
                  </a:cubicBezTo>
                  <a:cubicBezTo>
                    <a:pt x="235" y="4101"/>
                    <a:pt x="769" y="4639"/>
                    <a:pt x="1429" y="4645"/>
                  </a:cubicBezTo>
                  <a:cubicBezTo>
                    <a:pt x="985" y="4824"/>
                    <a:pt x="670" y="5257"/>
                    <a:pt x="670" y="5763"/>
                  </a:cubicBezTo>
                  <a:cubicBezTo>
                    <a:pt x="670" y="6131"/>
                    <a:pt x="839" y="6457"/>
                    <a:pt x="1100" y="6679"/>
                  </a:cubicBezTo>
                  <a:cubicBezTo>
                    <a:pt x="485" y="6734"/>
                    <a:pt x="0" y="7246"/>
                    <a:pt x="0" y="7875"/>
                  </a:cubicBezTo>
                  <a:close/>
                  <a:moveTo>
                    <a:pt x="771" y="3440"/>
                  </a:moveTo>
                  <a:cubicBezTo>
                    <a:pt x="771" y="3190"/>
                    <a:pt x="910" y="2974"/>
                    <a:pt x="1113" y="2859"/>
                  </a:cubicBezTo>
                  <a:lnTo>
                    <a:pt x="9104" y="2859"/>
                  </a:lnTo>
                  <a:lnTo>
                    <a:pt x="9104" y="4110"/>
                  </a:lnTo>
                  <a:lnTo>
                    <a:pt x="1441" y="4110"/>
                  </a:lnTo>
                  <a:cubicBezTo>
                    <a:pt x="1071" y="4110"/>
                    <a:pt x="771" y="3810"/>
                    <a:pt x="771" y="3440"/>
                  </a:cubicBezTo>
                  <a:close/>
                  <a:moveTo>
                    <a:pt x="1877" y="5093"/>
                  </a:moveTo>
                  <a:lnTo>
                    <a:pt x="2145" y="5093"/>
                  </a:lnTo>
                  <a:lnTo>
                    <a:pt x="9662" y="5093"/>
                  </a:lnTo>
                  <a:lnTo>
                    <a:pt x="9662" y="6434"/>
                  </a:lnTo>
                  <a:lnTo>
                    <a:pt x="2145" y="6434"/>
                  </a:lnTo>
                  <a:lnTo>
                    <a:pt x="1877" y="6434"/>
                  </a:lnTo>
                  <a:cubicBezTo>
                    <a:pt x="1507" y="6434"/>
                    <a:pt x="1206" y="6133"/>
                    <a:pt x="1206" y="5763"/>
                  </a:cubicBezTo>
                  <a:cubicBezTo>
                    <a:pt x="1206" y="5394"/>
                    <a:pt x="1507" y="5093"/>
                    <a:pt x="1877" y="5093"/>
                  </a:cubicBezTo>
                  <a:close/>
                  <a:moveTo>
                    <a:pt x="1206" y="7204"/>
                  </a:moveTo>
                  <a:lnTo>
                    <a:pt x="1475" y="7204"/>
                  </a:lnTo>
                  <a:lnTo>
                    <a:pt x="8836" y="7204"/>
                  </a:lnTo>
                  <a:lnTo>
                    <a:pt x="8836" y="8545"/>
                  </a:lnTo>
                  <a:lnTo>
                    <a:pt x="1474" y="8545"/>
                  </a:lnTo>
                  <a:lnTo>
                    <a:pt x="1206" y="8545"/>
                  </a:lnTo>
                  <a:cubicBezTo>
                    <a:pt x="837" y="8545"/>
                    <a:pt x="536" y="8244"/>
                    <a:pt x="536" y="7875"/>
                  </a:cubicBezTo>
                  <a:cubicBezTo>
                    <a:pt x="536" y="7505"/>
                    <a:pt x="837" y="7204"/>
                    <a:pt x="1206" y="7204"/>
                  </a:cubicBezTo>
                  <a:close/>
                </a:path>
              </a:pathLst>
            </a:custGeom>
            <a:grpFill/>
            <a:ln w="9525">
              <a:noFill/>
              <a:miter/>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eaLnBrk="1" hangingPunct="1"/>
              <a:endParaRPr lang="zh-CN" altLang="en-US" sz="1323"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Rectangle 8">
              <a:extLst>
                <a:ext uri="{FF2B5EF4-FFF2-40B4-BE49-F238E27FC236}">
                  <a16:creationId xmlns:a16="http://schemas.microsoft.com/office/drawing/2014/main" id="{24CBED36-B259-43AE-A516-AA11A7637AA3}"/>
                </a:ext>
              </a:extLst>
            </p:cNvPr>
            <p:cNvSpPr/>
            <p:nvPr/>
          </p:nvSpPr>
          <p:spPr>
            <a:xfrm>
              <a:off x="1017587" y="1512991"/>
              <a:ext cx="111125" cy="95041"/>
            </a:xfrm>
            <a:custGeom>
              <a:avLst/>
              <a:gdLst>
                <a:gd name="T0" fmla="*/ 0 w 10600"/>
                <a:gd name="T1" fmla="*/ 7875 h 9081"/>
                <a:gd name="T2" fmla="*/ 1206 w 10600"/>
                <a:gd name="T3" fmla="*/ 9081 h 9081"/>
                <a:gd name="T4" fmla="*/ 1474 w 10600"/>
                <a:gd name="T5" fmla="*/ 9081 h 9081"/>
                <a:gd name="T6" fmla="*/ 8836 w 10600"/>
                <a:gd name="T7" fmla="*/ 9081 h 9081"/>
                <a:gd name="T8" fmla="*/ 9372 w 10600"/>
                <a:gd name="T9" fmla="*/ 9081 h 9081"/>
                <a:gd name="T10" fmla="*/ 9930 w 10600"/>
                <a:gd name="T11" fmla="*/ 9081 h 9081"/>
                <a:gd name="T12" fmla="*/ 9930 w 10600"/>
                <a:gd name="T13" fmla="*/ 8545 h 9081"/>
                <a:gd name="T14" fmla="*/ 9372 w 10600"/>
                <a:gd name="T15" fmla="*/ 8545 h 9081"/>
                <a:gd name="T16" fmla="*/ 9372 w 10600"/>
                <a:gd name="T17" fmla="*/ 7204 h 9081"/>
                <a:gd name="T18" fmla="*/ 9930 w 10600"/>
                <a:gd name="T19" fmla="*/ 7204 h 9081"/>
                <a:gd name="T20" fmla="*/ 9930 w 10600"/>
                <a:gd name="T21" fmla="*/ 6970 h 9081"/>
                <a:gd name="T22" fmla="*/ 10198 w 10600"/>
                <a:gd name="T23" fmla="*/ 6970 h 9081"/>
                <a:gd name="T24" fmla="*/ 10600 w 10600"/>
                <a:gd name="T25" fmla="*/ 6970 h 9081"/>
                <a:gd name="T26" fmla="*/ 10600 w 10600"/>
                <a:gd name="T27" fmla="*/ 6434 h 9081"/>
                <a:gd name="T28" fmla="*/ 10198 w 10600"/>
                <a:gd name="T29" fmla="*/ 6434 h 9081"/>
                <a:gd name="T30" fmla="*/ 10198 w 10600"/>
                <a:gd name="T31" fmla="*/ 5093 h 9081"/>
                <a:gd name="T32" fmla="*/ 10600 w 10600"/>
                <a:gd name="T33" fmla="*/ 5093 h 9081"/>
                <a:gd name="T34" fmla="*/ 10600 w 10600"/>
                <a:gd name="T35" fmla="*/ 4557 h 9081"/>
                <a:gd name="T36" fmla="*/ 10198 w 10600"/>
                <a:gd name="T37" fmla="*/ 4557 h 9081"/>
                <a:gd name="T38" fmla="*/ 10165 w 10600"/>
                <a:gd name="T39" fmla="*/ 4557 h 9081"/>
                <a:gd name="T40" fmla="*/ 10165 w 10600"/>
                <a:gd name="T41" fmla="*/ 4378 h 9081"/>
                <a:gd name="T42" fmla="*/ 10165 w 10600"/>
                <a:gd name="T43" fmla="*/ 4110 h 9081"/>
                <a:gd name="T44" fmla="*/ 10165 w 10600"/>
                <a:gd name="T45" fmla="*/ 4099 h 9081"/>
                <a:gd name="T46" fmla="*/ 9503 w 10600"/>
                <a:gd name="T47" fmla="*/ 2859 h 9081"/>
                <a:gd name="T48" fmla="*/ 10198 w 10600"/>
                <a:gd name="T49" fmla="*/ 2859 h 9081"/>
                <a:gd name="T50" fmla="*/ 10198 w 10600"/>
                <a:gd name="T51" fmla="*/ 2138 h 9081"/>
                <a:gd name="T52" fmla="*/ 8449 w 10600"/>
                <a:gd name="T53" fmla="*/ 0 h 9081"/>
                <a:gd name="T54" fmla="*/ 2277 w 10600"/>
                <a:gd name="T55" fmla="*/ 0 h 9081"/>
                <a:gd name="T56" fmla="*/ 685 w 10600"/>
                <a:gd name="T57" fmla="*/ 2508 h 9081"/>
                <a:gd name="T58" fmla="*/ 235 w 10600"/>
                <a:gd name="T59" fmla="*/ 3440 h 9081"/>
                <a:gd name="T60" fmla="*/ 1429 w 10600"/>
                <a:gd name="T61" fmla="*/ 4645 h 9081"/>
                <a:gd name="T62" fmla="*/ 670 w 10600"/>
                <a:gd name="T63" fmla="*/ 5763 h 9081"/>
                <a:gd name="T64" fmla="*/ 1100 w 10600"/>
                <a:gd name="T65" fmla="*/ 6679 h 9081"/>
                <a:gd name="T66" fmla="*/ 0 w 10600"/>
                <a:gd name="T67" fmla="*/ 7875 h 9081"/>
                <a:gd name="T68" fmla="*/ 771 w 10600"/>
                <a:gd name="T69" fmla="*/ 3440 h 9081"/>
                <a:gd name="T70" fmla="*/ 1113 w 10600"/>
                <a:gd name="T71" fmla="*/ 2859 h 9081"/>
                <a:gd name="T72" fmla="*/ 9104 w 10600"/>
                <a:gd name="T73" fmla="*/ 2859 h 9081"/>
                <a:gd name="T74" fmla="*/ 9104 w 10600"/>
                <a:gd name="T75" fmla="*/ 4110 h 9081"/>
                <a:gd name="T76" fmla="*/ 1441 w 10600"/>
                <a:gd name="T77" fmla="*/ 4110 h 9081"/>
                <a:gd name="T78" fmla="*/ 771 w 10600"/>
                <a:gd name="T79" fmla="*/ 3440 h 9081"/>
                <a:gd name="T80" fmla="*/ 1877 w 10600"/>
                <a:gd name="T81" fmla="*/ 5093 h 9081"/>
                <a:gd name="T82" fmla="*/ 2145 w 10600"/>
                <a:gd name="T83" fmla="*/ 5093 h 9081"/>
                <a:gd name="T84" fmla="*/ 9662 w 10600"/>
                <a:gd name="T85" fmla="*/ 5093 h 9081"/>
                <a:gd name="T86" fmla="*/ 9662 w 10600"/>
                <a:gd name="T87" fmla="*/ 6434 h 9081"/>
                <a:gd name="T88" fmla="*/ 2145 w 10600"/>
                <a:gd name="T89" fmla="*/ 6434 h 9081"/>
                <a:gd name="T90" fmla="*/ 1877 w 10600"/>
                <a:gd name="T91" fmla="*/ 6434 h 9081"/>
                <a:gd name="T92" fmla="*/ 1206 w 10600"/>
                <a:gd name="T93" fmla="*/ 5763 h 9081"/>
                <a:gd name="T94" fmla="*/ 1877 w 10600"/>
                <a:gd name="T95" fmla="*/ 5093 h 9081"/>
                <a:gd name="T96" fmla="*/ 1206 w 10600"/>
                <a:gd name="T97" fmla="*/ 7204 h 9081"/>
                <a:gd name="T98" fmla="*/ 1475 w 10600"/>
                <a:gd name="T99" fmla="*/ 7204 h 9081"/>
                <a:gd name="T100" fmla="*/ 8836 w 10600"/>
                <a:gd name="T101" fmla="*/ 7204 h 9081"/>
                <a:gd name="T102" fmla="*/ 8836 w 10600"/>
                <a:gd name="T103" fmla="*/ 8545 h 9081"/>
                <a:gd name="T104" fmla="*/ 1474 w 10600"/>
                <a:gd name="T105" fmla="*/ 8545 h 9081"/>
                <a:gd name="T106" fmla="*/ 1206 w 10600"/>
                <a:gd name="T107" fmla="*/ 8545 h 9081"/>
                <a:gd name="T108" fmla="*/ 536 w 10600"/>
                <a:gd name="T109" fmla="*/ 7875 h 9081"/>
                <a:gd name="T110" fmla="*/ 1206 w 10600"/>
                <a:gd name="T111" fmla="*/ 7204 h 9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600" h="9081">
                  <a:moveTo>
                    <a:pt x="0" y="7875"/>
                  </a:moveTo>
                  <a:cubicBezTo>
                    <a:pt x="0" y="8540"/>
                    <a:pt x="541" y="9081"/>
                    <a:pt x="1206" y="9081"/>
                  </a:cubicBezTo>
                  <a:lnTo>
                    <a:pt x="1474" y="9081"/>
                  </a:lnTo>
                  <a:lnTo>
                    <a:pt x="8836" y="9081"/>
                  </a:lnTo>
                  <a:lnTo>
                    <a:pt x="9372" y="9081"/>
                  </a:lnTo>
                  <a:lnTo>
                    <a:pt x="9930" y="9081"/>
                  </a:lnTo>
                  <a:lnTo>
                    <a:pt x="9930" y="8545"/>
                  </a:lnTo>
                  <a:lnTo>
                    <a:pt x="9372" y="8545"/>
                  </a:lnTo>
                  <a:lnTo>
                    <a:pt x="9372" y="7204"/>
                  </a:lnTo>
                  <a:lnTo>
                    <a:pt x="9930" y="7204"/>
                  </a:lnTo>
                  <a:lnTo>
                    <a:pt x="9930" y="6970"/>
                  </a:lnTo>
                  <a:lnTo>
                    <a:pt x="10198" y="6970"/>
                  </a:lnTo>
                  <a:lnTo>
                    <a:pt x="10600" y="6970"/>
                  </a:lnTo>
                  <a:lnTo>
                    <a:pt x="10600" y="6434"/>
                  </a:lnTo>
                  <a:lnTo>
                    <a:pt x="10198" y="6434"/>
                  </a:lnTo>
                  <a:lnTo>
                    <a:pt x="10198" y="5093"/>
                  </a:lnTo>
                  <a:lnTo>
                    <a:pt x="10600" y="5093"/>
                  </a:lnTo>
                  <a:lnTo>
                    <a:pt x="10600" y="4557"/>
                  </a:lnTo>
                  <a:lnTo>
                    <a:pt x="10198" y="4557"/>
                  </a:lnTo>
                  <a:lnTo>
                    <a:pt x="10165" y="4557"/>
                  </a:lnTo>
                  <a:lnTo>
                    <a:pt x="10165" y="4378"/>
                  </a:lnTo>
                  <a:lnTo>
                    <a:pt x="10165" y="4110"/>
                  </a:lnTo>
                  <a:lnTo>
                    <a:pt x="10165" y="4099"/>
                  </a:lnTo>
                  <a:lnTo>
                    <a:pt x="9503" y="2859"/>
                  </a:lnTo>
                  <a:lnTo>
                    <a:pt x="10198" y="2859"/>
                  </a:lnTo>
                  <a:lnTo>
                    <a:pt x="10198" y="2138"/>
                  </a:lnTo>
                  <a:lnTo>
                    <a:pt x="8449" y="0"/>
                  </a:lnTo>
                  <a:lnTo>
                    <a:pt x="2277" y="0"/>
                  </a:lnTo>
                  <a:lnTo>
                    <a:pt x="685" y="2508"/>
                  </a:lnTo>
                  <a:cubicBezTo>
                    <a:pt x="413" y="2729"/>
                    <a:pt x="235" y="3063"/>
                    <a:pt x="235" y="3440"/>
                  </a:cubicBezTo>
                  <a:cubicBezTo>
                    <a:pt x="235" y="4101"/>
                    <a:pt x="769" y="4639"/>
                    <a:pt x="1429" y="4645"/>
                  </a:cubicBezTo>
                  <a:cubicBezTo>
                    <a:pt x="985" y="4824"/>
                    <a:pt x="670" y="5257"/>
                    <a:pt x="670" y="5763"/>
                  </a:cubicBezTo>
                  <a:cubicBezTo>
                    <a:pt x="670" y="6131"/>
                    <a:pt x="839" y="6457"/>
                    <a:pt x="1100" y="6679"/>
                  </a:cubicBezTo>
                  <a:cubicBezTo>
                    <a:pt x="485" y="6734"/>
                    <a:pt x="0" y="7246"/>
                    <a:pt x="0" y="7875"/>
                  </a:cubicBezTo>
                  <a:close/>
                  <a:moveTo>
                    <a:pt x="771" y="3440"/>
                  </a:moveTo>
                  <a:cubicBezTo>
                    <a:pt x="771" y="3190"/>
                    <a:pt x="910" y="2974"/>
                    <a:pt x="1113" y="2859"/>
                  </a:cubicBezTo>
                  <a:lnTo>
                    <a:pt x="9104" y="2859"/>
                  </a:lnTo>
                  <a:lnTo>
                    <a:pt x="9104" y="4110"/>
                  </a:lnTo>
                  <a:lnTo>
                    <a:pt x="1441" y="4110"/>
                  </a:lnTo>
                  <a:cubicBezTo>
                    <a:pt x="1071" y="4110"/>
                    <a:pt x="771" y="3810"/>
                    <a:pt x="771" y="3440"/>
                  </a:cubicBezTo>
                  <a:close/>
                  <a:moveTo>
                    <a:pt x="1877" y="5093"/>
                  </a:moveTo>
                  <a:lnTo>
                    <a:pt x="2145" y="5093"/>
                  </a:lnTo>
                  <a:lnTo>
                    <a:pt x="9662" y="5093"/>
                  </a:lnTo>
                  <a:lnTo>
                    <a:pt x="9662" y="6434"/>
                  </a:lnTo>
                  <a:lnTo>
                    <a:pt x="2145" y="6434"/>
                  </a:lnTo>
                  <a:lnTo>
                    <a:pt x="1877" y="6434"/>
                  </a:lnTo>
                  <a:cubicBezTo>
                    <a:pt x="1507" y="6434"/>
                    <a:pt x="1206" y="6133"/>
                    <a:pt x="1206" y="5763"/>
                  </a:cubicBezTo>
                  <a:cubicBezTo>
                    <a:pt x="1206" y="5394"/>
                    <a:pt x="1507" y="5093"/>
                    <a:pt x="1877" y="5093"/>
                  </a:cubicBezTo>
                  <a:close/>
                  <a:moveTo>
                    <a:pt x="1206" y="7204"/>
                  </a:moveTo>
                  <a:lnTo>
                    <a:pt x="1475" y="7204"/>
                  </a:lnTo>
                  <a:lnTo>
                    <a:pt x="8836" y="7204"/>
                  </a:lnTo>
                  <a:lnTo>
                    <a:pt x="8836" y="8545"/>
                  </a:lnTo>
                  <a:lnTo>
                    <a:pt x="1474" y="8545"/>
                  </a:lnTo>
                  <a:lnTo>
                    <a:pt x="1206" y="8545"/>
                  </a:lnTo>
                  <a:cubicBezTo>
                    <a:pt x="837" y="8545"/>
                    <a:pt x="536" y="8244"/>
                    <a:pt x="536" y="7875"/>
                  </a:cubicBezTo>
                  <a:cubicBezTo>
                    <a:pt x="536" y="7505"/>
                    <a:pt x="837" y="7204"/>
                    <a:pt x="1206" y="7204"/>
                  </a:cubicBezTo>
                  <a:close/>
                </a:path>
              </a:pathLst>
            </a:custGeom>
            <a:grpFill/>
            <a:ln w="9525">
              <a:noFill/>
              <a:miter/>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eaLnBrk="1" hangingPunct="1"/>
              <a:endParaRPr lang="zh-CN" altLang="en-US" sz="1323"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Rectangle 9">
              <a:extLst>
                <a:ext uri="{FF2B5EF4-FFF2-40B4-BE49-F238E27FC236}">
                  <a16:creationId xmlns:a16="http://schemas.microsoft.com/office/drawing/2014/main" id="{36275959-8AD7-4AFC-8F68-8B54F6A6B098}"/>
                </a:ext>
              </a:extLst>
            </p:cNvPr>
            <p:cNvSpPr/>
            <p:nvPr/>
          </p:nvSpPr>
          <p:spPr>
            <a:xfrm>
              <a:off x="1017587" y="1512991"/>
              <a:ext cx="111125" cy="95041"/>
            </a:xfrm>
            <a:custGeom>
              <a:avLst/>
              <a:gdLst>
                <a:gd name="T0" fmla="*/ 0 w 10600"/>
                <a:gd name="T1" fmla="*/ 7875 h 9081"/>
                <a:gd name="T2" fmla="*/ 1206 w 10600"/>
                <a:gd name="T3" fmla="*/ 9081 h 9081"/>
                <a:gd name="T4" fmla="*/ 1474 w 10600"/>
                <a:gd name="T5" fmla="*/ 9081 h 9081"/>
                <a:gd name="T6" fmla="*/ 8836 w 10600"/>
                <a:gd name="T7" fmla="*/ 9081 h 9081"/>
                <a:gd name="T8" fmla="*/ 9372 w 10600"/>
                <a:gd name="T9" fmla="*/ 9081 h 9081"/>
                <a:gd name="T10" fmla="*/ 9930 w 10600"/>
                <a:gd name="T11" fmla="*/ 9081 h 9081"/>
                <a:gd name="T12" fmla="*/ 9930 w 10600"/>
                <a:gd name="T13" fmla="*/ 8545 h 9081"/>
                <a:gd name="T14" fmla="*/ 9372 w 10600"/>
                <a:gd name="T15" fmla="*/ 8545 h 9081"/>
                <a:gd name="T16" fmla="*/ 9372 w 10600"/>
                <a:gd name="T17" fmla="*/ 7204 h 9081"/>
                <a:gd name="T18" fmla="*/ 9930 w 10600"/>
                <a:gd name="T19" fmla="*/ 7204 h 9081"/>
                <a:gd name="T20" fmla="*/ 9930 w 10600"/>
                <a:gd name="T21" fmla="*/ 6970 h 9081"/>
                <a:gd name="T22" fmla="*/ 10198 w 10600"/>
                <a:gd name="T23" fmla="*/ 6970 h 9081"/>
                <a:gd name="T24" fmla="*/ 10600 w 10600"/>
                <a:gd name="T25" fmla="*/ 6970 h 9081"/>
                <a:gd name="T26" fmla="*/ 10600 w 10600"/>
                <a:gd name="T27" fmla="*/ 6434 h 9081"/>
                <a:gd name="T28" fmla="*/ 10198 w 10600"/>
                <a:gd name="T29" fmla="*/ 6434 h 9081"/>
                <a:gd name="T30" fmla="*/ 10198 w 10600"/>
                <a:gd name="T31" fmla="*/ 5093 h 9081"/>
                <a:gd name="T32" fmla="*/ 10600 w 10600"/>
                <a:gd name="T33" fmla="*/ 5093 h 9081"/>
                <a:gd name="T34" fmla="*/ 10600 w 10600"/>
                <a:gd name="T35" fmla="*/ 4557 h 9081"/>
                <a:gd name="T36" fmla="*/ 10198 w 10600"/>
                <a:gd name="T37" fmla="*/ 4557 h 9081"/>
                <a:gd name="T38" fmla="*/ 10165 w 10600"/>
                <a:gd name="T39" fmla="*/ 4557 h 9081"/>
                <a:gd name="T40" fmla="*/ 10165 w 10600"/>
                <a:gd name="T41" fmla="*/ 4378 h 9081"/>
                <a:gd name="T42" fmla="*/ 10165 w 10600"/>
                <a:gd name="T43" fmla="*/ 4110 h 9081"/>
                <a:gd name="T44" fmla="*/ 10165 w 10600"/>
                <a:gd name="T45" fmla="*/ 4099 h 9081"/>
                <a:gd name="T46" fmla="*/ 9503 w 10600"/>
                <a:gd name="T47" fmla="*/ 2859 h 9081"/>
                <a:gd name="T48" fmla="*/ 10198 w 10600"/>
                <a:gd name="T49" fmla="*/ 2859 h 9081"/>
                <a:gd name="T50" fmla="*/ 10198 w 10600"/>
                <a:gd name="T51" fmla="*/ 2138 h 9081"/>
                <a:gd name="T52" fmla="*/ 8449 w 10600"/>
                <a:gd name="T53" fmla="*/ 0 h 9081"/>
                <a:gd name="T54" fmla="*/ 2277 w 10600"/>
                <a:gd name="T55" fmla="*/ 0 h 9081"/>
                <a:gd name="T56" fmla="*/ 685 w 10600"/>
                <a:gd name="T57" fmla="*/ 2508 h 9081"/>
                <a:gd name="T58" fmla="*/ 235 w 10600"/>
                <a:gd name="T59" fmla="*/ 3440 h 9081"/>
                <a:gd name="T60" fmla="*/ 1429 w 10600"/>
                <a:gd name="T61" fmla="*/ 4645 h 9081"/>
                <a:gd name="T62" fmla="*/ 670 w 10600"/>
                <a:gd name="T63" fmla="*/ 5763 h 9081"/>
                <a:gd name="T64" fmla="*/ 1100 w 10600"/>
                <a:gd name="T65" fmla="*/ 6679 h 9081"/>
                <a:gd name="T66" fmla="*/ 0 w 10600"/>
                <a:gd name="T67" fmla="*/ 7875 h 9081"/>
                <a:gd name="T68" fmla="*/ 771 w 10600"/>
                <a:gd name="T69" fmla="*/ 3440 h 9081"/>
                <a:gd name="T70" fmla="*/ 1113 w 10600"/>
                <a:gd name="T71" fmla="*/ 2859 h 9081"/>
                <a:gd name="T72" fmla="*/ 9104 w 10600"/>
                <a:gd name="T73" fmla="*/ 2859 h 9081"/>
                <a:gd name="T74" fmla="*/ 9104 w 10600"/>
                <a:gd name="T75" fmla="*/ 4110 h 9081"/>
                <a:gd name="T76" fmla="*/ 1441 w 10600"/>
                <a:gd name="T77" fmla="*/ 4110 h 9081"/>
                <a:gd name="T78" fmla="*/ 771 w 10600"/>
                <a:gd name="T79" fmla="*/ 3440 h 9081"/>
                <a:gd name="T80" fmla="*/ 1877 w 10600"/>
                <a:gd name="T81" fmla="*/ 5093 h 9081"/>
                <a:gd name="T82" fmla="*/ 2145 w 10600"/>
                <a:gd name="T83" fmla="*/ 5093 h 9081"/>
                <a:gd name="T84" fmla="*/ 9662 w 10600"/>
                <a:gd name="T85" fmla="*/ 5093 h 9081"/>
                <a:gd name="T86" fmla="*/ 9662 w 10600"/>
                <a:gd name="T87" fmla="*/ 6434 h 9081"/>
                <a:gd name="T88" fmla="*/ 2145 w 10600"/>
                <a:gd name="T89" fmla="*/ 6434 h 9081"/>
                <a:gd name="T90" fmla="*/ 1877 w 10600"/>
                <a:gd name="T91" fmla="*/ 6434 h 9081"/>
                <a:gd name="T92" fmla="*/ 1206 w 10600"/>
                <a:gd name="T93" fmla="*/ 5763 h 9081"/>
                <a:gd name="T94" fmla="*/ 1877 w 10600"/>
                <a:gd name="T95" fmla="*/ 5093 h 9081"/>
                <a:gd name="T96" fmla="*/ 1206 w 10600"/>
                <a:gd name="T97" fmla="*/ 7204 h 9081"/>
                <a:gd name="T98" fmla="*/ 1475 w 10600"/>
                <a:gd name="T99" fmla="*/ 7204 h 9081"/>
                <a:gd name="T100" fmla="*/ 8836 w 10600"/>
                <a:gd name="T101" fmla="*/ 7204 h 9081"/>
                <a:gd name="T102" fmla="*/ 8836 w 10600"/>
                <a:gd name="T103" fmla="*/ 8545 h 9081"/>
                <a:gd name="T104" fmla="*/ 1474 w 10600"/>
                <a:gd name="T105" fmla="*/ 8545 h 9081"/>
                <a:gd name="T106" fmla="*/ 1206 w 10600"/>
                <a:gd name="T107" fmla="*/ 8545 h 9081"/>
                <a:gd name="T108" fmla="*/ 536 w 10600"/>
                <a:gd name="T109" fmla="*/ 7875 h 9081"/>
                <a:gd name="T110" fmla="*/ 1206 w 10600"/>
                <a:gd name="T111" fmla="*/ 7204 h 9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600" h="9081">
                  <a:moveTo>
                    <a:pt x="0" y="7875"/>
                  </a:moveTo>
                  <a:cubicBezTo>
                    <a:pt x="0" y="8540"/>
                    <a:pt x="541" y="9081"/>
                    <a:pt x="1206" y="9081"/>
                  </a:cubicBezTo>
                  <a:lnTo>
                    <a:pt x="1474" y="9081"/>
                  </a:lnTo>
                  <a:lnTo>
                    <a:pt x="8836" y="9081"/>
                  </a:lnTo>
                  <a:lnTo>
                    <a:pt x="9372" y="9081"/>
                  </a:lnTo>
                  <a:lnTo>
                    <a:pt x="9930" y="9081"/>
                  </a:lnTo>
                  <a:lnTo>
                    <a:pt x="9930" y="8545"/>
                  </a:lnTo>
                  <a:lnTo>
                    <a:pt x="9372" y="8545"/>
                  </a:lnTo>
                  <a:lnTo>
                    <a:pt x="9372" y="7204"/>
                  </a:lnTo>
                  <a:lnTo>
                    <a:pt x="9930" y="7204"/>
                  </a:lnTo>
                  <a:lnTo>
                    <a:pt x="9930" y="6970"/>
                  </a:lnTo>
                  <a:lnTo>
                    <a:pt x="10198" y="6970"/>
                  </a:lnTo>
                  <a:lnTo>
                    <a:pt x="10600" y="6970"/>
                  </a:lnTo>
                  <a:lnTo>
                    <a:pt x="10600" y="6434"/>
                  </a:lnTo>
                  <a:lnTo>
                    <a:pt x="10198" y="6434"/>
                  </a:lnTo>
                  <a:lnTo>
                    <a:pt x="10198" y="5093"/>
                  </a:lnTo>
                  <a:lnTo>
                    <a:pt x="10600" y="5093"/>
                  </a:lnTo>
                  <a:lnTo>
                    <a:pt x="10600" y="4557"/>
                  </a:lnTo>
                  <a:lnTo>
                    <a:pt x="10198" y="4557"/>
                  </a:lnTo>
                  <a:lnTo>
                    <a:pt x="10165" y="4557"/>
                  </a:lnTo>
                  <a:lnTo>
                    <a:pt x="10165" y="4378"/>
                  </a:lnTo>
                  <a:lnTo>
                    <a:pt x="10165" y="4110"/>
                  </a:lnTo>
                  <a:lnTo>
                    <a:pt x="10165" y="4099"/>
                  </a:lnTo>
                  <a:lnTo>
                    <a:pt x="9503" y="2859"/>
                  </a:lnTo>
                  <a:lnTo>
                    <a:pt x="10198" y="2859"/>
                  </a:lnTo>
                  <a:lnTo>
                    <a:pt x="10198" y="2138"/>
                  </a:lnTo>
                  <a:lnTo>
                    <a:pt x="8449" y="0"/>
                  </a:lnTo>
                  <a:lnTo>
                    <a:pt x="2277" y="0"/>
                  </a:lnTo>
                  <a:lnTo>
                    <a:pt x="685" y="2508"/>
                  </a:lnTo>
                  <a:cubicBezTo>
                    <a:pt x="413" y="2729"/>
                    <a:pt x="235" y="3063"/>
                    <a:pt x="235" y="3440"/>
                  </a:cubicBezTo>
                  <a:cubicBezTo>
                    <a:pt x="235" y="4101"/>
                    <a:pt x="769" y="4639"/>
                    <a:pt x="1429" y="4645"/>
                  </a:cubicBezTo>
                  <a:cubicBezTo>
                    <a:pt x="985" y="4824"/>
                    <a:pt x="670" y="5257"/>
                    <a:pt x="670" y="5763"/>
                  </a:cubicBezTo>
                  <a:cubicBezTo>
                    <a:pt x="670" y="6131"/>
                    <a:pt x="839" y="6457"/>
                    <a:pt x="1100" y="6679"/>
                  </a:cubicBezTo>
                  <a:cubicBezTo>
                    <a:pt x="485" y="6734"/>
                    <a:pt x="0" y="7246"/>
                    <a:pt x="0" y="7875"/>
                  </a:cubicBezTo>
                  <a:close/>
                  <a:moveTo>
                    <a:pt x="771" y="3440"/>
                  </a:moveTo>
                  <a:cubicBezTo>
                    <a:pt x="771" y="3190"/>
                    <a:pt x="910" y="2974"/>
                    <a:pt x="1113" y="2859"/>
                  </a:cubicBezTo>
                  <a:lnTo>
                    <a:pt x="9104" y="2859"/>
                  </a:lnTo>
                  <a:lnTo>
                    <a:pt x="9104" y="4110"/>
                  </a:lnTo>
                  <a:lnTo>
                    <a:pt x="1441" y="4110"/>
                  </a:lnTo>
                  <a:cubicBezTo>
                    <a:pt x="1071" y="4110"/>
                    <a:pt x="771" y="3810"/>
                    <a:pt x="771" y="3440"/>
                  </a:cubicBezTo>
                  <a:close/>
                  <a:moveTo>
                    <a:pt x="1877" y="5093"/>
                  </a:moveTo>
                  <a:lnTo>
                    <a:pt x="2145" y="5093"/>
                  </a:lnTo>
                  <a:lnTo>
                    <a:pt x="9662" y="5093"/>
                  </a:lnTo>
                  <a:lnTo>
                    <a:pt x="9662" y="6434"/>
                  </a:lnTo>
                  <a:lnTo>
                    <a:pt x="2145" y="6434"/>
                  </a:lnTo>
                  <a:lnTo>
                    <a:pt x="1877" y="6434"/>
                  </a:lnTo>
                  <a:cubicBezTo>
                    <a:pt x="1507" y="6434"/>
                    <a:pt x="1206" y="6133"/>
                    <a:pt x="1206" y="5763"/>
                  </a:cubicBezTo>
                  <a:cubicBezTo>
                    <a:pt x="1206" y="5394"/>
                    <a:pt x="1507" y="5093"/>
                    <a:pt x="1877" y="5093"/>
                  </a:cubicBezTo>
                  <a:close/>
                  <a:moveTo>
                    <a:pt x="1206" y="7204"/>
                  </a:moveTo>
                  <a:lnTo>
                    <a:pt x="1475" y="7204"/>
                  </a:lnTo>
                  <a:lnTo>
                    <a:pt x="8836" y="7204"/>
                  </a:lnTo>
                  <a:lnTo>
                    <a:pt x="8836" y="8545"/>
                  </a:lnTo>
                  <a:lnTo>
                    <a:pt x="1474" y="8545"/>
                  </a:lnTo>
                  <a:lnTo>
                    <a:pt x="1206" y="8545"/>
                  </a:lnTo>
                  <a:cubicBezTo>
                    <a:pt x="837" y="8545"/>
                    <a:pt x="536" y="8244"/>
                    <a:pt x="536" y="7875"/>
                  </a:cubicBezTo>
                  <a:cubicBezTo>
                    <a:pt x="536" y="7505"/>
                    <a:pt x="837" y="7204"/>
                    <a:pt x="1206" y="7204"/>
                  </a:cubicBezTo>
                  <a:close/>
                </a:path>
              </a:pathLst>
            </a:custGeom>
            <a:grpFill/>
            <a:ln w="9525">
              <a:noFill/>
              <a:miter/>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eaLnBrk="1" hangingPunct="1"/>
              <a:endParaRPr lang="zh-CN" altLang="en-US" sz="1323"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44" name="Freeform 15">
            <a:extLst>
              <a:ext uri="{FF2B5EF4-FFF2-40B4-BE49-F238E27FC236}">
                <a16:creationId xmlns:a16="http://schemas.microsoft.com/office/drawing/2014/main" id="{8279065F-9EA1-46F2-B503-1595F7A54F4B}"/>
              </a:ext>
            </a:extLst>
          </p:cNvPr>
          <p:cNvSpPr>
            <a:spLocks noEditPoints="1"/>
          </p:cNvSpPr>
          <p:nvPr/>
        </p:nvSpPr>
        <p:spPr>
          <a:xfrm>
            <a:off x="5726003" y="1924092"/>
            <a:ext cx="400788" cy="391661"/>
          </a:xfrm>
          <a:custGeom>
            <a:avLst/>
            <a:gdLst>
              <a:gd name="connsiteX0" fmla="*/ 393353 w 605777"/>
              <a:gd name="connsiteY0" fmla="*/ 432895 h 591983"/>
              <a:gd name="connsiteX1" fmla="*/ 475196 w 605777"/>
              <a:gd name="connsiteY1" fmla="*/ 432895 h 591983"/>
              <a:gd name="connsiteX2" fmla="*/ 475196 w 605777"/>
              <a:gd name="connsiteY2" fmla="*/ 516117 h 591983"/>
              <a:gd name="connsiteX3" fmla="*/ 393353 w 605777"/>
              <a:gd name="connsiteY3" fmla="*/ 516117 h 591983"/>
              <a:gd name="connsiteX4" fmla="*/ 288520 w 605777"/>
              <a:gd name="connsiteY4" fmla="*/ 362776 h 591983"/>
              <a:gd name="connsiteX5" fmla="*/ 370363 w 605777"/>
              <a:gd name="connsiteY5" fmla="*/ 362776 h 591983"/>
              <a:gd name="connsiteX6" fmla="*/ 370363 w 605777"/>
              <a:gd name="connsiteY6" fmla="*/ 516117 h 591983"/>
              <a:gd name="connsiteX7" fmla="*/ 288520 w 605777"/>
              <a:gd name="connsiteY7" fmla="*/ 516117 h 591983"/>
              <a:gd name="connsiteX8" fmla="*/ 188055 w 605777"/>
              <a:gd name="connsiteY8" fmla="*/ 268059 h 591983"/>
              <a:gd name="connsiteX9" fmla="*/ 269898 w 605777"/>
              <a:gd name="connsiteY9" fmla="*/ 268059 h 591983"/>
              <a:gd name="connsiteX10" fmla="*/ 269898 w 605777"/>
              <a:gd name="connsiteY10" fmla="*/ 516117 h 591983"/>
              <a:gd name="connsiteX11" fmla="*/ 188055 w 605777"/>
              <a:gd name="connsiteY11" fmla="*/ 516117 h 591983"/>
              <a:gd name="connsiteX12" fmla="*/ 84602 w 605777"/>
              <a:gd name="connsiteY12" fmla="*/ 183457 h 591983"/>
              <a:gd name="connsiteX13" fmla="*/ 166445 w 605777"/>
              <a:gd name="connsiteY13" fmla="*/ 183457 h 591983"/>
              <a:gd name="connsiteX14" fmla="*/ 166445 w 605777"/>
              <a:gd name="connsiteY14" fmla="*/ 516117 h 591983"/>
              <a:gd name="connsiteX15" fmla="*/ 84602 w 605777"/>
              <a:gd name="connsiteY15" fmla="*/ 516117 h 591983"/>
              <a:gd name="connsiteX16" fmla="*/ 159368 w 605777"/>
              <a:gd name="connsiteY16" fmla="*/ 88970 h 591983"/>
              <a:gd name="connsiteX17" fmla="*/ 515339 w 605777"/>
              <a:gd name="connsiteY17" fmla="*/ 399936 h 591983"/>
              <a:gd name="connsiteX18" fmla="*/ 529693 w 605777"/>
              <a:gd name="connsiteY18" fmla="*/ 385606 h 591983"/>
              <a:gd name="connsiteX19" fmla="*/ 541176 w 605777"/>
              <a:gd name="connsiteY19" fmla="*/ 432895 h 591983"/>
              <a:gd name="connsiteX20" fmla="*/ 492373 w 605777"/>
              <a:gd name="connsiteY20" fmla="*/ 422864 h 591983"/>
              <a:gd name="connsiteX21" fmla="*/ 506727 w 605777"/>
              <a:gd name="connsiteY21" fmla="*/ 408534 h 591983"/>
              <a:gd name="connsiteX22" fmla="*/ 152191 w 605777"/>
              <a:gd name="connsiteY22" fmla="*/ 97568 h 591983"/>
              <a:gd name="connsiteX23" fmla="*/ 37323 w 605777"/>
              <a:gd name="connsiteY23" fmla="*/ 0 h 591983"/>
              <a:gd name="connsiteX24" fmla="*/ 74646 w 605777"/>
              <a:gd name="connsiteY24" fmla="*/ 58768 h 591983"/>
              <a:gd name="connsiteX25" fmla="*/ 50242 w 605777"/>
              <a:gd name="connsiteY25" fmla="*/ 58768 h 591983"/>
              <a:gd name="connsiteX26" fmla="*/ 50242 w 605777"/>
              <a:gd name="connsiteY26" fmla="*/ 541815 h 591983"/>
              <a:gd name="connsiteX27" fmla="*/ 545486 w 605777"/>
              <a:gd name="connsiteY27" fmla="*/ 541815 h 591983"/>
              <a:gd name="connsiteX28" fmla="*/ 545486 w 605777"/>
              <a:gd name="connsiteY28" fmla="*/ 516014 h 591983"/>
              <a:gd name="connsiteX29" fmla="*/ 605777 w 605777"/>
              <a:gd name="connsiteY29" fmla="*/ 553282 h 591983"/>
              <a:gd name="connsiteX30" fmla="*/ 545486 w 605777"/>
              <a:gd name="connsiteY30" fmla="*/ 591983 h 591983"/>
              <a:gd name="connsiteX31" fmla="*/ 545486 w 605777"/>
              <a:gd name="connsiteY31" fmla="*/ 566183 h 591983"/>
              <a:gd name="connsiteX32" fmla="*/ 25839 w 605777"/>
              <a:gd name="connsiteY32" fmla="*/ 566183 h 591983"/>
              <a:gd name="connsiteX33" fmla="*/ 25839 w 605777"/>
              <a:gd name="connsiteY33" fmla="*/ 58768 h 591983"/>
              <a:gd name="connsiteX34" fmla="*/ 0 w 605777"/>
              <a:gd name="connsiteY34" fmla="*/ 58768 h 5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05777" h="591983">
                <a:moveTo>
                  <a:pt x="393353" y="432895"/>
                </a:moveTo>
                <a:lnTo>
                  <a:pt x="475196" y="432895"/>
                </a:lnTo>
                <a:lnTo>
                  <a:pt x="475196" y="516117"/>
                </a:lnTo>
                <a:lnTo>
                  <a:pt x="393353" y="516117"/>
                </a:lnTo>
                <a:close/>
                <a:moveTo>
                  <a:pt x="288520" y="362776"/>
                </a:moveTo>
                <a:lnTo>
                  <a:pt x="370363" y="362776"/>
                </a:lnTo>
                <a:lnTo>
                  <a:pt x="370363" y="516117"/>
                </a:lnTo>
                <a:lnTo>
                  <a:pt x="288520" y="516117"/>
                </a:lnTo>
                <a:close/>
                <a:moveTo>
                  <a:pt x="188055" y="268059"/>
                </a:moveTo>
                <a:lnTo>
                  <a:pt x="269898" y="268059"/>
                </a:lnTo>
                <a:lnTo>
                  <a:pt x="269898" y="516117"/>
                </a:lnTo>
                <a:lnTo>
                  <a:pt x="188055" y="516117"/>
                </a:lnTo>
                <a:close/>
                <a:moveTo>
                  <a:pt x="84602" y="183457"/>
                </a:moveTo>
                <a:lnTo>
                  <a:pt x="166445" y="183457"/>
                </a:lnTo>
                <a:lnTo>
                  <a:pt x="166445" y="516117"/>
                </a:lnTo>
                <a:lnTo>
                  <a:pt x="84602" y="516117"/>
                </a:lnTo>
                <a:close/>
                <a:moveTo>
                  <a:pt x="159368" y="88970"/>
                </a:moveTo>
                <a:lnTo>
                  <a:pt x="515339" y="399936"/>
                </a:lnTo>
                <a:lnTo>
                  <a:pt x="529693" y="385606"/>
                </a:lnTo>
                <a:lnTo>
                  <a:pt x="541176" y="432895"/>
                </a:lnTo>
                <a:lnTo>
                  <a:pt x="492373" y="422864"/>
                </a:lnTo>
                <a:lnTo>
                  <a:pt x="506727" y="408534"/>
                </a:lnTo>
                <a:lnTo>
                  <a:pt x="152191" y="97568"/>
                </a:lnTo>
                <a:close/>
                <a:moveTo>
                  <a:pt x="37323" y="0"/>
                </a:moveTo>
                <a:lnTo>
                  <a:pt x="74646" y="58768"/>
                </a:lnTo>
                <a:lnTo>
                  <a:pt x="50242" y="58768"/>
                </a:lnTo>
                <a:lnTo>
                  <a:pt x="50242" y="541815"/>
                </a:lnTo>
                <a:lnTo>
                  <a:pt x="545486" y="541815"/>
                </a:lnTo>
                <a:lnTo>
                  <a:pt x="545486" y="516014"/>
                </a:lnTo>
                <a:lnTo>
                  <a:pt x="605777" y="553282"/>
                </a:lnTo>
                <a:lnTo>
                  <a:pt x="545486" y="591983"/>
                </a:lnTo>
                <a:lnTo>
                  <a:pt x="545486" y="566183"/>
                </a:lnTo>
                <a:lnTo>
                  <a:pt x="25839" y="566183"/>
                </a:lnTo>
                <a:lnTo>
                  <a:pt x="25839" y="58768"/>
                </a:lnTo>
                <a:lnTo>
                  <a:pt x="0" y="58768"/>
                </a:lnTo>
                <a:close/>
              </a:path>
            </a:pathLst>
          </a:custGeom>
          <a:solidFill>
            <a:srgbClr val="9A0001"/>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975">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16">
            <a:extLst>
              <a:ext uri="{FF2B5EF4-FFF2-40B4-BE49-F238E27FC236}">
                <a16:creationId xmlns:a16="http://schemas.microsoft.com/office/drawing/2014/main" id="{B5186485-7BD7-4942-A633-BFEE8B89F19D}"/>
              </a:ext>
            </a:extLst>
          </p:cNvPr>
          <p:cNvSpPr>
            <a:spLocks noEditPoints="1"/>
          </p:cNvSpPr>
          <p:nvPr/>
        </p:nvSpPr>
        <p:spPr>
          <a:xfrm>
            <a:off x="9033270" y="1914570"/>
            <a:ext cx="400788" cy="396916"/>
          </a:xfrm>
          <a:custGeom>
            <a:avLst/>
            <a:gdLst/>
            <a:ahLst/>
            <a:cxnLst>
              <a:cxn ang="0">
                <a:pos x="317600" y="281037"/>
              </a:cxn>
              <a:cxn ang="0">
                <a:pos x="240469" y="201712"/>
              </a:cxn>
              <a:cxn ang="0">
                <a:pos x="238200" y="199445"/>
              </a:cxn>
              <a:cxn ang="0">
                <a:pos x="258617" y="129186"/>
              </a:cxn>
              <a:cxn ang="0">
                <a:pos x="129309" y="0"/>
              </a:cxn>
              <a:cxn ang="0">
                <a:pos x="0" y="129186"/>
              </a:cxn>
              <a:cxn ang="0">
                <a:pos x="129309" y="258372"/>
              </a:cxn>
              <a:cxn ang="0">
                <a:pos x="199634" y="237974"/>
              </a:cxn>
              <a:cxn ang="0">
                <a:pos x="201903" y="240241"/>
              </a:cxn>
              <a:cxn ang="0">
                <a:pos x="281303" y="317299"/>
              </a:cxn>
              <a:cxn ang="0">
                <a:pos x="299452" y="326365"/>
              </a:cxn>
              <a:cxn ang="0">
                <a:pos x="317600" y="317299"/>
              </a:cxn>
              <a:cxn ang="0">
                <a:pos x="317600" y="281037"/>
              </a:cxn>
              <a:cxn ang="0">
                <a:pos x="129309" y="217577"/>
              </a:cxn>
              <a:cxn ang="0">
                <a:pos x="40834" y="129186"/>
              </a:cxn>
              <a:cxn ang="0">
                <a:pos x="129309" y="40796"/>
              </a:cxn>
              <a:cxn ang="0">
                <a:pos x="217783" y="129186"/>
              </a:cxn>
              <a:cxn ang="0">
                <a:pos x="129309" y="217577"/>
              </a:cxn>
            </a:cxnLst>
            <a:rect l="0" t="0" r="0" b="0"/>
            <a:pathLst>
              <a:path w="145" h="144">
                <a:moveTo>
                  <a:pt x="140" y="124"/>
                </a:moveTo>
                <a:cubicBezTo>
                  <a:pt x="106" y="89"/>
                  <a:pt x="106" y="89"/>
                  <a:pt x="106" y="89"/>
                </a:cubicBezTo>
                <a:cubicBezTo>
                  <a:pt x="106" y="89"/>
                  <a:pt x="105" y="88"/>
                  <a:pt x="105" y="88"/>
                </a:cubicBezTo>
                <a:cubicBezTo>
                  <a:pt x="111" y="79"/>
                  <a:pt x="114" y="68"/>
                  <a:pt x="114" y="57"/>
                </a:cubicBezTo>
                <a:cubicBezTo>
                  <a:pt x="114" y="26"/>
                  <a:pt x="88" y="0"/>
                  <a:pt x="57" y="0"/>
                </a:cubicBezTo>
                <a:cubicBezTo>
                  <a:pt x="26" y="0"/>
                  <a:pt x="0" y="26"/>
                  <a:pt x="0" y="57"/>
                </a:cubicBezTo>
                <a:cubicBezTo>
                  <a:pt x="0" y="88"/>
                  <a:pt x="26" y="114"/>
                  <a:pt x="57" y="114"/>
                </a:cubicBezTo>
                <a:cubicBezTo>
                  <a:pt x="68" y="114"/>
                  <a:pt x="79" y="111"/>
                  <a:pt x="88" y="105"/>
                </a:cubicBezTo>
                <a:cubicBezTo>
                  <a:pt x="88" y="105"/>
                  <a:pt x="89" y="106"/>
                  <a:pt x="89" y="106"/>
                </a:cubicBezTo>
                <a:cubicBezTo>
                  <a:pt x="124" y="140"/>
                  <a:pt x="124" y="140"/>
                  <a:pt x="124" y="140"/>
                </a:cubicBezTo>
                <a:cubicBezTo>
                  <a:pt x="126" y="143"/>
                  <a:pt x="129" y="144"/>
                  <a:pt x="132" y="144"/>
                </a:cubicBezTo>
                <a:cubicBezTo>
                  <a:pt x="135" y="144"/>
                  <a:pt x="138" y="143"/>
                  <a:pt x="140" y="140"/>
                </a:cubicBezTo>
                <a:cubicBezTo>
                  <a:pt x="145" y="136"/>
                  <a:pt x="145" y="128"/>
                  <a:pt x="140" y="124"/>
                </a:cubicBezTo>
                <a:moveTo>
                  <a:pt x="57" y="96"/>
                </a:moveTo>
                <a:cubicBezTo>
                  <a:pt x="36" y="96"/>
                  <a:pt x="18" y="78"/>
                  <a:pt x="18" y="57"/>
                </a:cubicBezTo>
                <a:cubicBezTo>
                  <a:pt x="18" y="35"/>
                  <a:pt x="36" y="18"/>
                  <a:pt x="57" y="18"/>
                </a:cubicBezTo>
                <a:cubicBezTo>
                  <a:pt x="78" y="18"/>
                  <a:pt x="96" y="35"/>
                  <a:pt x="96" y="57"/>
                </a:cubicBezTo>
                <a:cubicBezTo>
                  <a:pt x="96" y="78"/>
                  <a:pt x="78" y="96"/>
                  <a:pt x="57" y="96"/>
                </a:cubicBezTo>
              </a:path>
            </a:pathLst>
          </a:custGeom>
          <a:solidFill>
            <a:srgbClr val="9A0001"/>
          </a:solidFill>
          <a:ln w="9525">
            <a:noFill/>
          </a:ln>
        </p:spPr>
        <p:txBody>
          <a:bodyPr/>
          <a:lstStyle/>
          <a:p>
            <a:endParaRPr lang="zh-CN" altLang="en-US" sz="975">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33">
            <a:extLst>
              <a:ext uri="{FF2B5EF4-FFF2-40B4-BE49-F238E27FC236}">
                <a16:creationId xmlns:a16="http://schemas.microsoft.com/office/drawing/2014/main" id="{2FE973C2-FEC8-4F19-A48C-42EB988D4DB2}"/>
              </a:ext>
            </a:extLst>
          </p:cNvPr>
          <p:cNvSpPr>
            <a:spLocks noEditPoints="1"/>
          </p:cNvSpPr>
          <p:nvPr/>
        </p:nvSpPr>
        <p:spPr>
          <a:xfrm>
            <a:off x="2653468" y="4477907"/>
            <a:ext cx="364602" cy="398852"/>
          </a:xfrm>
          <a:custGeom>
            <a:avLst/>
            <a:gdLst>
              <a:gd name="connsiteX0" fmla="*/ 244150 w 538417"/>
              <a:gd name="connsiteY0" fmla="*/ 141846 h 588994"/>
              <a:gd name="connsiteX1" fmla="*/ 397721 w 538417"/>
              <a:gd name="connsiteY1" fmla="*/ 294497 h 588994"/>
              <a:gd name="connsiteX2" fmla="*/ 244150 w 538417"/>
              <a:gd name="connsiteY2" fmla="*/ 447148 h 588994"/>
              <a:gd name="connsiteX3" fmla="*/ 90579 w 538417"/>
              <a:gd name="connsiteY3" fmla="*/ 294497 h 588994"/>
              <a:gd name="connsiteX4" fmla="*/ 244150 w 538417"/>
              <a:gd name="connsiteY4" fmla="*/ 141846 h 588994"/>
              <a:gd name="connsiteX5" fmla="*/ 244083 w 538417"/>
              <a:gd name="connsiteY5" fmla="*/ 0 h 588994"/>
              <a:gd name="connsiteX6" fmla="*/ 538417 w 538417"/>
              <a:gd name="connsiteY6" fmla="*/ 293781 h 588994"/>
              <a:gd name="connsiteX7" fmla="*/ 244083 w 538417"/>
              <a:gd name="connsiteY7" fmla="*/ 588994 h 588994"/>
              <a:gd name="connsiteX8" fmla="*/ 0 w 538417"/>
              <a:gd name="connsiteY8" fmla="*/ 458584 h 588994"/>
              <a:gd name="connsiteX9" fmla="*/ 74660 w 538417"/>
              <a:gd name="connsiteY9" fmla="*/ 415592 h 588994"/>
              <a:gd name="connsiteX10" fmla="*/ 244083 w 538417"/>
              <a:gd name="connsiteY10" fmla="*/ 503010 h 588994"/>
              <a:gd name="connsiteX11" fmla="*/ 452271 w 538417"/>
              <a:gd name="connsiteY11" fmla="*/ 293781 h 588994"/>
              <a:gd name="connsiteX12" fmla="*/ 244083 w 538417"/>
              <a:gd name="connsiteY12" fmla="*/ 85984 h 58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8417" h="588994">
                <a:moveTo>
                  <a:pt x="244150" y="141846"/>
                </a:moveTo>
                <a:cubicBezTo>
                  <a:pt x="328965" y="141846"/>
                  <a:pt x="397721" y="210190"/>
                  <a:pt x="397721" y="294497"/>
                </a:cubicBezTo>
                <a:cubicBezTo>
                  <a:pt x="397721" y="378804"/>
                  <a:pt x="328965" y="447148"/>
                  <a:pt x="244150" y="447148"/>
                </a:cubicBezTo>
                <a:cubicBezTo>
                  <a:pt x="159335" y="447148"/>
                  <a:pt x="90579" y="378804"/>
                  <a:pt x="90579" y="294497"/>
                </a:cubicBezTo>
                <a:cubicBezTo>
                  <a:pt x="90579" y="210190"/>
                  <a:pt x="159335" y="141846"/>
                  <a:pt x="244150" y="141846"/>
                </a:cubicBezTo>
                <a:close/>
                <a:moveTo>
                  <a:pt x="244083" y="0"/>
                </a:moveTo>
                <a:cubicBezTo>
                  <a:pt x="406326" y="0"/>
                  <a:pt x="538417" y="131843"/>
                  <a:pt x="538417" y="293781"/>
                </a:cubicBezTo>
                <a:cubicBezTo>
                  <a:pt x="538417" y="457151"/>
                  <a:pt x="406326" y="588994"/>
                  <a:pt x="244083" y="588994"/>
                </a:cubicBezTo>
                <a:cubicBezTo>
                  <a:pt x="142142" y="588994"/>
                  <a:pt x="53124" y="537404"/>
                  <a:pt x="0" y="458584"/>
                </a:cubicBezTo>
                <a:lnTo>
                  <a:pt x="74660" y="415592"/>
                </a:lnTo>
                <a:cubicBezTo>
                  <a:pt x="111991" y="468616"/>
                  <a:pt x="173729" y="503010"/>
                  <a:pt x="244083" y="503010"/>
                </a:cubicBezTo>
                <a:cubicBezTo>
                  <a:pt x="358945" y="503010"/>
                  <a:pt x="452271" y="409860"/>
                  <a:pt x="452271" y="293781"/>
                </a:cubicBezTo>
                <a:cubicBezTo>
                  <a:pt x="452271" y="179135"/>
                  <a:pt x="358945" y="85984"/>
                  <a:pt x="244083" y="85984"/>
                </a:cubicBezTo>
                <a:close/>
              </a:path>
            </a:pathLst>
          </a:custGeom>
          <a:solidFill>
            <a:srgbClr val="9A0001"/>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975">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A7F66858-F9E5-4140-A8F8-CE54C9DE93D4}"/>
              </a:ext>
            </a:extLst>
          </p:cNvPr>
          <p:cNvSpPr/>
          <p:nvPr/>
        </p:nvSpPr>
        <p:spPr>
          <a:xfrm>
            <a:off x="5851139" y="4454675"/>
            <a:ext cx="415530" cy="398852"/>
          </a:xfrm>
          <a:custGeom>
            <a:avLst/>
            <a:gdLst>
              <a:gd name="connsiteX0" fmla="*/ 298825 w 597455"/>
              <a:gd name="connsiteY0" fmla="*/ 169319 h 573476"/>
              <a:gd name="connsiteX1" fmla="*/ 316044 w 597455"/>
              <a:gd name="connsiteY1" fmla="*/ 186519 h 573476"/>
              <a:gd name="connsiteX2" fmla="*/ 316044 w 597455"/>
              <a:gd name="connsiteY2" fmla="*/ 259620 h 573476"/>
              <a:gd name="connsiteX3" fmla="*/ 337568 w 597455"/>
              <a:gd name="connsiteY3" fmla="*/ 295454 h 573476"/>
              <a:gd name="connsiteX4" fmla="*/ 298825 w 597455"/>
              <a:gd name="connsiteY4" fmla="*/ 334154 h 573476"/>
              <a:gd name="connsiteX5" fmla="*/ 264387 w 597455"/>
              <a:gd name="connsiteY5" fmla="*/ 312654 h 573476"/>
              <a:gd name="connsiteX6" fmla="*/ 140983 w 597455"/>
              <a:gd name="connsiteY6" fmla="*/ 312654 h 573476"/>
              <a:gd name="connsiteX7" fmla="*/ 123764 w 597455"/>
              <a:gd name="connsiteY7" fmla="*/ 295454 h 573476"/>
              <a:gd name="connsiteX8" fmla="*/ 140983 w 597455"/>
              <a:gd name="connsiteY8" fmla="*/ 279687 h 573476"/>
              <a:gd name="connsiteX9" fmla="*/ 261517 w 597455"/>
              <a:gd name="connsiteY9" fmla="*/ 279687 h 573476"/>
              <a:gd name="connsiteX10" fmla="*/ 283041 w 597455"/>
              <a:gd name="connsiteY10" fmla="*/ 259620 h 573476"/>
              <a:gd name="connsiteX11" fmla="*/ 283041 w 597455"/>
              <a:gd name="connsiteY11" fmla="*/ 186519 h 573476"/>
              <a:gd name="connsiteX12" fmla="*/ 298825 w 597455"/>
              <a:gd name="connsiteY12" fmla="*/ 169319 h 573476"/>
              <a:gd name="connsiteX13" fmla="*/ 298830 w 597455"/>
              <a:gd name="connsiteY13" fmla="*/ 84603 h 573476"/>
              <a:gd name="connsiteX14" fmla="*/ 87798 w 597455"/>
              <a:gd name="connsiteY14" fmla="*/ 295349 h 573476"/>
              <a:gd name="connsiteX15" fmla="*/ 298830 w 597455"/>
              <a:gd name="connsiteY15" fmla="*/ 506095 h 573476"/>
              <a:gd name="connsiteX16" fmla="*/ 509863 w 597455"/>
              <a:gd name="connsiteY16" fmla="*/ 295349 h 573476"/>
              <a:gd name="connsiteX17" fmla="*/ 298830 w 597455"/>
              <a:gd name="connsiteY17" fmla="*/ 84603 h 573476"/>
              <a:gd name="connsiteX18" fmla="*/ 298830 w 597455"/>
              <a:gd name="connsiteY18" fmla="*/ 32991 h 573476"/>
              <a:gd name="connsiteX19" fmla="*/ 560108 w 597455"/>
              <a:gd name="connsiteY19" fmla="*/ 295349 h 573476"/>
              <a:gd name="connsiteX20" fmla="*/ 484022 w 597455"/>
              <a:gd name="connsiteY20" fmla="*/ 478856 h 573476"/>
              <a:gd name="connsiteX21" fmla="*/ 522783 w 597455"/>
              <a:gd name="connsiteY21" fmla="*/ 527600 h 573476"/>
              <a:gd name="connsiteX22" fmla="*/ 518476 w 597455"/>
              <a:gd name="connsiteY22" fmla="*/ 567742 h 573476"/>
              <a:gd name="connsiteX23" fmla="*/ 501249 w 597455"/>
              <a:gd name="connsiteY23" fmla="*/ 573476 h 573476"/>
              <a:gd name="connsiteX24" fmla="*/ 478280 w 597455"/>
              <a:gd name="connsiteY24" fmla="*/ 562007 h 573476"/>
              <a:gd name="connsiteX25" fmla="*/ 440954 w 597455"/>
              <a:gd name="connsiteY25" fmla="*/ 513263 h 573476"/>
              <a:gd name="connsiteX26" fmla="*/ 298830 w 597455"/>
              <a:gd name="connsiteY26" fmla="*/ 556272 h 573476"/>
              <a:gd name="connsiteX27" fmla="*/ 156707 w 597455"/>
              <a:gd name="connsiteY27" fmla="*/ 513263 h 573476"/>
              <a:gd name="connsiteX28" fmla="*/ 117946 w 597455"/>
              <a:gd name="connsiteY28" fmla="*/ 562007 h 573476"/>
              <a:gd name="connsiteX29" fmla="*/ 96412 w 597455"/>
              <a:gd name="connsiteY29" fmla="*/ 573476 h 573476"/>
              <a:gd name="connsiteX30" fmla="*/ 79185 w 597455"/>
              <a:gd name="connsiteY30" fmla="*/ 567742 h 573476"/>
              <a:gd name="connsiteX31" fmla="*/ 73443 w 597455"/>
              <a:gd name="connsiteY31" fmla="*/ 527600 h 573476"/>
              <a:gd name="connsiteX32" fmla="*/ 112203 w 597455"/>
              <a:gd name="connsiteY32" fmla="*/ 478856 h 573476"/>
              <a:gd name="connsiteX33" fmla="*/ 37553 w 597455"/>
              <a:gd name="connsiteY33" fmla="*/ 295349 h 573476"/>
              <a:gd name="connsiteX34" fmla="*/ 298830 w 597455"/>
              <a:gd name="connsiteY34" fmla="*/ 32991 h 573476"/>
              <a:gd name="connsiteX35" fmla="*/ 497437 w 597455"/>
              <a:gd name="connsiteY35" fmla="*/ 42 h 573476"/>
              <a:gd name="connsiteX36" fmla="*/ 567260 w 597455"/>
              <a:gd name="connsiteY36" fmla="*/ 30168 h 573476"/>
              <a:gd name="connsiteX37" fmla="*/ 571568 w 597455"/>
              <a:gd name="connsiteY37" fmla="*/ 169319 h 573476"/>
              <a:gd name="connsiteX38" fmla="*/ 426537 w 597455"/>
              <a:gd name="connsiteY38" fmla="*/ 25864 h 573476"/>
              <a:gd name="connsiteX39" fmla="*/ 497437 w 597455"/>
              <a:gd name="connsiteY39" fmla="*/ 42 h 573476"/>
              <a:gd name="connsiteX40" fmla="*/ 100223 w 597455"/>
              <a:gd name="connsiteY40" fmla="*/ 42 h 573476"/>
              <a:gd name="connsiteX41" fmla="*/ 171123 w 597455"/>
              <a:gd name="connsiteY41" fmla="*/ 25864 h 573476"/>
              <a:gd name="connsiteX42" fmla="*/ 24656 w 597455"/>
              <a:gd name="connsiteY42" fmla="*/ 169319 h 573476"/>
              <a:gd name="connsiteX43" fmla="*/ 30400 w 597455"/>
              <a:gd name="connsiteY43" fmla="*/ 30168 h 573476"/>
              <a:gd name="connsiteX44" fmla="*/ 100223 w 597455"/>
              <a:gd name="connsiteY44" fmla="*/ 42 h 57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7455" h="573476">
                <a:moveTo>
                  <a:pt x="298825" y="169319"/>
                </a:moveTo>
                <a:cubicBezTo>
                  <a:pt x="308869" y="169319"/>
                  <a:pt x="316044" y="176486"/>
                  <a:pt x="316044" y="186519"/>
                </a:cubicBezTo>
                <a:lnTo>
                  <a:pt x="316044" y="259620"/>
                </a:lnTo>
                <a:cubicBezTo>
                  <a:pt x="328958" y="265354"/>
                  <a:pt x="337568" y="279687"/>
                  <a:pt x="337568" y="295454"/>
                </a:cubicBezTo>
                <a:cubicBezTo>
                  <a:pt x="337568" y="316954"/>
                  <a:pt x="320349" y="334154"/>
                  <a:pt x="298825" y="334154"/>
                </a:cubicBezTo>
                <a:cubicBezTo>
                  <a:pt x="283041" y="334154"/>
                  <a:pt x="270126" y="325554"/>
                  <a:pt x="264387" y="312654"/>
                </a:cubicBezTo>
                <a:lnTo>
                  <a:pt x="140983" y="312654"/>
                </a:lnTo>
                <a:cubicBezTo>
                  <a:pt x="130938" y="312654"/>
                  <a:pt x="123764" y="305487"/>
                  <a:pt x="123764" y="295454"/>
                </a:cubicBezTo>
                <a:cubicBezTo>
                  <a:pt x="123764" y="286854"/>
                  <a:pt x="130938" y="279687"/>
                  <a:pt x="140983" y="279687"/>
                </a:cubicBezTo>
                <a:lnTo>
                  <a:pt x="261517" y="279687"/>
                </a:lnTo>
                <a:cubicBezTo>
                  <a:pt x="265821" y="271087"/>
                  <a:pt x="272996" y="262487"/>
                  <a:pt x="283041" y="259620"/>
                </a:cubicBezTo>
                <a:lnTo>
                  <a:pt x="283041" y="186519"/>
                </a:lnTo>
                <a:cubicBezTo>
                  <a:pt x="283041" y="176486"/>
                  <a:pt x="290215" y="169319"/>
                  <a:pt x="298825" y="169319"/>
                </a:cubicBezTo>
                <a:close/>
                <a:moveTo>
                  <a:pt x="298830" y="84603"/>
                </a:moveTo>
                <a:cubicBezTo>
                  <a:pt x="182547" y="84603"/>
                  <a:pt x="87798" y="179223"/>
                  <a:pt x="87798" y="295349"/>
                </a:cubicBezTo>
                <a:cubicBezTo>
                  <a:pt x="87798" y="411474"/>
                  <a:pt x="182547" y="506095"/>
                  <a:pt x="298830" y="506095"/>
                </a:cubicBezTo>
                <a:cubicBezTo>
                  <a:pt x="415113" y="506095"/>
                  <a:pt x="509863" y="411474"/>
                  <a:pt x="509863" y="295349"/>
                </a:cubicBezTo>
                <a:cubicBezTo>
                  <a:pt x="509863" y="179223"/>
                  <a:pt x="415113" y="84603"/>
                  <a:pt x="298830" y="84603"/>
                </a:cubicBezTo>
                <a:close/>
                <a:moveTo>
                  <a:pt x="298830" y="32991"/>
                </a:moveTo>
                <a:cubicBezTo>
                  <a:pt x="442390" y="32991"/>
                  <a:pt x="560108" y="150550"/>
                  <a:pt x="560108" y="295349"/>
                </a:cubicBezTo>
                <a:cubicBezTo>
                  <a:pt x="560108" y="367031"/>
                  <a:pt x="531396" y="431545"/>
                  <a:pt x="484022" y="478856"/>
                </a:cubicBezTo>
                <a:cubicBezTo>
                  <a:pt x="492635" y="488891"/>
                  <a:pt x="505556" y="504661"/>
                  <a:pt x="522783" y="527600"/>
                </a:cubicBezTo>
                <a:cubicBezTo>
                  <a:pt x="532832" y="540502"/>
                  <a:pt x="529961" y="557706"/>
                  <a:pt x="518476" y="567742"/>
                </a:cubicBezTo>
                <a:cubicBezTo>
                  <a:pt x="512734" y="570609"/>
                  <a:pt x="506991" y="573476"/>
                  <a:pt x="501249" y="573476"/>
                </a:cubicBezTo>
                <a:cubicBezTo>
                  <a:pt x="492635" y="573476"/>
                  <a:pt x="484022" y="569175"/>
                  <a:pt x="478280" y="562007"/>
                </a:cubicBezTo>
                <a:cubicBezTo>
                  <a:pt x="478280" y="562007"/>
                  <a:pt x="455310" y="531900"/>
                  <a:pt x="440954" y="513263"/>
                </a:cubicBezTo>
                <a:cubicBezTo>
                  <a:pt x="399322" y="540502"/>
                  <a:pt x="350512" y="556272"/>
                  <a:pt x="298830" y="556272"/>
                </a:cubicBezTo>
                <a:cubicBezTo>
                  <a:pt x="245713" y="556272"/>
                  <a:pt x="196903" y="540502"/>
                  <a:pt x="156707" y="513263"/>
                </a:cubicBezTo>
                <a:cubicBezTo>
                  <a:pt x="142351" y="531900"/>
                  <a:pt x="117946" y="562007"/>
                  <a:pt x="117946" y="562007"/>
                </a:cubicBezTo>
                <a:cubicBezTo>
                  <a:pt x="113639" y="569175"/>
                  <a:pt x="105026" y="573476"/>
                  <a:pt x="96412" y="573476"/>
                </a:cubicBezTo>
                <a:cubicBezTo>
                  <a:pt x="90670" y="573476"/>
                  <a:pt x="83492" y="570609"/>
                  <a:pt x="79185" y="567742"/>
                </a:cubicBezTo>
                <a:cubicBezTo>
                  <a:pt x="66265" y="557706"/>
                  <a:pt x="64829" y="540502"/>
                  <a:pt x="73443" y="527600"/>
                </a:cubicBezTo>
                <a:cubicBezTo>
                  <a:pt x="92105" y="504661"/>
                  <a:pt x="105026" y="488891"/>
                  <a:pt x="112203" y="478856"/>
                </a:cubicBezTo>
                <a:cubicBezTo>
                  <a:pt x="66265" y="431545"/>
                  <a:pt x="37553" y="367031"/>
                  <a:pt x="37553" y="295349"/>
                </a:cubicBezTo>
                <a:cubicBezTo>
                  <a:pt x="37553" y="150550"/>
                  <a:pt x="153836" y="32991"/>
                  <a:pt x="298830" y="32991"/>
                </a:cubicBezTo>
                <a:close/>
                <a:moveTo>
                  <a:pt x="497437" y="42"/>
                </a:moveTo>
                <a:cubicBezTo>
                  <a:pt x="522745" y="759"/>
                  <a:pt x="547874" y="10801"/>
                  <a:pt x="567260" y="30168"/>
                </a:cubicBezTo>
                <a:cubicBezTo>
                  <a:pt x="606030" y="67466"/>
                  <a:pt x="607466" y="129152"/>
                  <a:pt x="571568" y="169319"/>
                </a:cubicBezTo>
                <a:lnTo>
                  <a:pt x="426537" y="25864"/>
                </a:lnTo>
                <a:cubicBezTo>
                  <a:pt x="446641" y="7932"/>
                  <a:pt x="472129" y="-675"/>
                  <a:pt x="497437" y="42"/>
                </a:cubicBezTo>
                <a:close/>
                <a:moveTo>
                  <a:pt x="100223" y="42"/>
                </a:moveTo>
                <a:cubicBezTo>
                  <a:pt x="125532" y="-675"/>
                  <a:pt x="151020" y="7932"/>
                  <a:pt x="171123" y="25864"/>
                </a:cubicBezTo>
                <a:lnTo>
                  <a:pt x="24656" y="169319"/>
                </a:lnTo>
                <a:cubicBezTo>
                  <a:pt x="-9806" y="129152"/>
                  <a:pt x="-8370" y="67466"/>
                  <a:pt x="30400" y="30168"/>
                </a:cubicBezTo>
                <a:cubicBezTo>
                  <a:pt x="49786" y="10801"/>
                  <a:pt x="74915" y="759"/>
                  <a:pt x="100223" y="42"/>
                </a:cubicBezTo>
                <a:close/>
              </a:path>
            </a:pathLst>
          </a:custGeom>
          <a:solidFill>
            <a:srgbClr val="9A0001"/>
          </a:solidFill>
          <a:ln w="9525">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975">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37">
            <a:extLst>
              <a:ext uri="{FF2B5EF4-FFF2-40B4-BE49-F238E27FC236}">
                <a16:creationId xmlns:a16="http://schemas.microsoft.com/office/drawing/2014/main" id="{6DC760DB-8B73-45D0-BA52-840E1DF90237}"/>
              </a:ext>
            </a:extLst>
          </p:cNvPr>
          <p:cNvSpPr/>
          <p:nvPr/>
        </p:nvSpPr>
        <p:spPr>
          <a:xfrm>
            <a:off x="8975186" y="4501143"/>
            <a:ext cx="516958" cy="352384"/>
          </a:xfrm>
          <a:custGeom>
            <a:avLst/>
            <a:gdLst/>
            <a:ahLst/>
            <a:cxnLst>
              <a:cxn ang="0">
                <a:pos x="307761" y="20558"/>
              </a:cxn>
              <a:cxn ang="0">
                <a:pos x="191496" y="130203"/>
              </a:cxn>
              <a:cxn ang="0">
                <a:pos x="191496" y="130203"/>
              </a:cxn>
              <a:cxn ang="0">
                <a:pos x="191496" y="137056"/>
              </a:cxn>
              <a:cxn ang="0">
                <a:pos x="191496" y="150761"/>
              </a:cxn>
              <a:cxn ang="0">
                <a:pos x="116265" y="226142"/>
              </a:cxn>
              <a:cxn ang="0">
                <a:pos x="41035" y="150761"/>
              </a:cxn>
              <a:cxn ang="0">
                <a:pos x="116265" y="75381"/>
              </a:cxn>
              <a:cxn ang="0">
                <a:pos x="116265" y="109645"/>
              </a:cxn>
              <a:cxn ang="0">
                <a:pos x="198335" y="54822"/>
              </a:cxn>
              <a:cxn ang="0">
                <a:pos x="116265" y="0"/>
              </a:cxn>
              <a:cxn ang="0">
                <a:pos x="116265" y="34264"/>
              </a:cxn>
              <a:cxn ang="0">
                <a:pos x="0" y="150761"/>
              </a:cxn>
              <a:cxn ang="0">
                <a:pos x="116265" y="267259"/>
              </a:cxn>
              <a:cxn ang="0">
                <a:pos x="232530" y="157614"/>
              </a:cxn>
              <a:cxn ang="0">
                <a:pos x="232530" y="157614"/>
              </a:cxn>
              <a:cxn ang="0">
                <a:pos x="232530" y="150761"/>
              </a:cxn>
              <a:cxn ang="0">
                <a:pos x="232530" y="137056"/>
              </a:cxn>
              <a:cxn ang="0">
                <a:pos x="307761" y="61675"/>
              </a:cxn>
              <a:cxn ang="0">
                <a:pos x="382991" y="137056"/>
              </a:cxn>
              <a:cxn ang="0">
                <a:pos x="307761" y="212436"/>
              </a:cxn>
              <a:cxn ang="0">
                <a:pos x="307761" y="178172"/>
              </a:cxn>
              <a:cxn ang="0">
                <a:pos x="225691" y="232995"/>
              </a:cxn>
              <a:cxn ang="0">
                <a:pos x="307761" y="287817"/>
              </a:cxn>
              <a:cxn ang="0">
                <a:pos x="307761" y="253553"/>
              </a:cxn>
              <a:cxn ang="0">
                <a:pos x="424026" y="137056"/>
              </a:cxn>
              <a:cxn ang="0">
                <a:pos x="307761" y="20558"/>
              </a:cxn>
            </a:cxnLst>
            <a:rect l="0" t="0" r="0" b="0"/>
            <a:pathLst>
              <a:path w="186" h="126">
                <a:moveTo>
                  <a:pt x="135" y="9"/>
                </a:moveTo>
                <a:cubicBezTo>
                  <a:pt x="108" y="9"/>
                  <a:pt x="86" y="30"/>
                  <a:pt x="84" y="57"/>
                </a:cubicBezTo>
                <a:cubicBezTo>
                  <a:pt x="84" y="57"/>
                  <a:pt x="84" y="57"/>
                  <a:pt x="84" y="57"/>
                </a:cubicBezTo>
                <a:cubicBezTo>
                  <a:pt x="84" y="60"/>
                  <a:pt x="84" y="60"/>
                  <a:pt x="84" y="60"/>
                </a:cubicBezTo>
                <a:cubicBezTo>
                  <a:pt x="84" y="66"/>
                  <a:pt x="84" y="66"/>
                  <a:pt x="84" y="66"/>
                </a:cubicBezTo>
                <a:cubicBezTo>
                  <a:pt x="84" y="84"/>
                  <a:pt x="69" y="99"/>
                  <a:pt x="51" y="99"/>
                </a:cubicBezTo>
                <a:cubicBezTo>
                  <a:pt x="33" y="99"/>
                  <a:pt x="18" y="84"/>
                  <a:pt x="18" y="66"/>
                </a:cubicBezTo>
                <a:cubicBezTo>
                  <a:pt x="18" y="48"/>
                  <a:pt x="33" y="33"/>
                  <a:pt x="51" y="33"/>
                </a:cubicBezTo>
                <a:cubicBezTo>
                  <a:pt x="51" y="48"/>
                  <a:pt x="51" y="48"/>
                  <a:pt x="51" y="48"/>
                </a:cubicBezTo>
                <a:cubicBezTo>
                  <a:pt x="87" y="24"/>
                  <a:pt x="87" y="24"/>
                  <a:pt x="87" y="24"/>
                </a:cubicBezTo>
                <a:cubicBezTo>
                  <a:pt x="51" y="0"/>
                  <a:pt x="51" y="0"/>
                  <a:pt x="51" y="0"/>
                </a:cubicBezTo>
                <a:cubicBezTo>
                  <a:pt x="51" y="15"/>
                  <a:pt x="51" y="15"/>
                  <a:pt x="51" y="15"/>
                </a:cubicBezTo>
                <a:cubicBezTo>
                  <a:pt x="23" y="15"/>
                  <a:pt x="0" y="38"/>
                  <a:pt x="0" y="66"/>
                </a:cubicBezTo>
                <a:cubicBezTo>
                  <a:pt x="0" y="94"/>
                  <a:pt x="23" y="117"/>
                  <a:pt x="51" y="117"/>
                </a:cubicBezTo>
                <a:cubicBezTo>
                  <a:pt x="78" y="117"/>
                  <a:pt x="100" y="96"/>
                  <a:pt x="102" y="69"/>
                </a:cubicBezTo>
                <a:cubicBezTo>
                  <a:pt x="102" y="69"/>
                  <a:pt x="102" y="69"/>
                  <a:pt x="102" y="69"/>
                </a:cubicBezTo>
                <a:cubicBezTo>
                  <a:pt x="102" y="66"/>
                  <a:pt x="102" y="66"/>
                  <a:pt x="102" y="66"/>
                </a:cubicBezTo>
                <a:cubicBezTo>
                  <a:pt x="102" y="60"/>
                  <a:pt x="102" y="60"/>
                  <a:pt x="102" y="60"/>
                </a:cubicBezTo>
                <a:cubicBezTo>
                  <a:pt x="102" y="42"/>
                  <a:pt x="117" y="27"/>
                  <a:pt x="135" y="27"/>
                </a:cubicBezTo>
                <a:cubicBezTo>
                  <a:pt x="153" y="27"/>
                  <a:pt x="168" y="42"/>
                  <a:pt x="168" y="60"/>
                </a:cubicBezTo>
                <a:cubicBezTo>
                  <a:pt x="168" y="78"/>
                  <a:pt x="153" y="93"/>
                  <a:pt x="135" y="93"/>
                </a:cubicBezTo>
                <a:cubicBezTo>
                  <a:pt x="135" y="78"/>
                  <a:pt x="135" y="78"/>
                  <a:pt x="135" y="78"/>
                </a:cubicBezTo>
                <a:cubicBezTo>
                  <a:pt x="99" y="102"/>
                  <a:pt x="99" y="102"/>
                  <a:pt x="99" y="102"/>
                </a:cubicBezTo>
                <a:cubicBezTo>
                  <a:pt x="135" y="126"/>
                  <a:pt x="135" y="126"/>
                  <a:pt x="135" y="126"/>
                </a:cubicBezTo>
                <a:cubicBezTo>
                  <a:pt x="135" y="111"/>
                  <a:pt x="135" y="111"/>
                  <a:pt x="135" y="111"/>
                </a:cubicBezTo>
                <a:cubicBezTo>
                  <a:pt x="163" y="111"/>
                  <a:pt x="186" y="88"/>
                  <a:pt x="186" y="60"/>
                </a:cubicBezTo>
                <a:cubicBezTo>
                  <a:pt x="186" y="32"/>
                  <a:pt x="163" y="9"/>
                  <a:pt x="135" y="9"/>
                </a:cubicBezTo>
              </a:path>
            </a:pathLst>
          </a:custGeom>
          <a:solidFill>
            <a:srgbClr val="9A0001"/>
          </a:solidFill>
          <a:ln w="9525">
            <a:noFill/>
          </a:ln>
        </p:spPr>
        <p:txBody>
          <a:bodyPr/>
          <a:lstStyle/>
          <a:p>
            <a:endParaRPr lang="zh-CN" altLang="en-US" sz="975">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29" name="直接连接符 28">
            <a:extLst>
              <a:ext uri="{FF2B5EF4-FFF2-40B4-BE49-F238E27FC236}">
                <a16:creationId xmlns:a16="http://schemas.microsoft.com/office/drawing/2014/main" id="{407F0B15-E705-4719-B4D9-136FA266A059}"/>
              </a:ext>
            </a:extLst>
          </p:cNvPr>
          <p:cNvCxnSpPr/>
          <p:nvPr/>
        </p:nvCxnSpPr>
        <p:spPr>
          <a:xfrm>
            <a:off x="1681648" y="3976521"/>
            <a:ext cx="239471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08AC6C42-E593-496B-8854-0BC769DB060F}"/>
              </a:ext>
            </a:extLst>
          </p:cNvPr>
          <p:cNvCxnSpPr/>
          <p:nvPr/>
        </p:nvCxnSpPr>
        <p:spPr>
          <a:xfrm>
            <a:off x="4852969" y="3976521"/>
            <a:ext cx="239471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764A5211-FD46-4EEB-B379-B95F12DF0FAD}"/>
              </a:ext>
            </a:extLst>
          </p:cNvPr>
          <p:cNvCxnSpPr/>
          <p:nvPr/>
        </p:nvCxnSpPr>
        <p:spPr>
          <a:xfrm>
            <a:off x="8115638" y="3976521"/>
            <a:ext cx="239471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915504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28</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16" name="标题 15">
            <a:extLst>
              <a:ext uri="{FF2B5EF4-FFF2-40B4-BE49-F238E27FC236}">
                <a16:creationId xmlns:a16="http://schemas.microsoft.com/office/drawing/2014/main" id="{5C08DEFC-181D-4488-B234-4F3B365075E0}"/>
              </a:ext>
            </a:extLst>
          </p:cNvPr>
          <p:cNvSpPr>
            <a:spLocks noGrp="1"/>
          </p:cNvSpPr>
          <p:nvPr>
            <p:ph type="title"/>
          </p:nvPr>
        </p:nvSpPr>
        <p:spPr/>
        <p:txBody>
          <a:bodyPr/>
          <a:lstStyle/>
          <a:p>
            <a:r>
              <a:rPr lang="en-US" altLang="zh-CN" dirty="0">
                <a:sym typeface="Arial" panose="020B0604020202020204" pitchFamily="34" charset="0"/>
              </a:rPr>
              <a:t>2.2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展示多个并列项</a:t>
            </a:r>
          </a:p>
        </p:txBody>
      </p:sp>
      <p:sp>
        <p:nvSpPr>
          <p:cNvPr id="9" name="文本占位符 8">
            <a:extLst>
              <a:ext uri="{FF2B5EF4-FFF2-40B4-BE49-F238E27FC236}">
                <a16:creationId xmlns:a16="http://schemas.microsoft.com/office/drawing/2014/main" id="{94351F69-321D-4113-A759-DEC5B6593630}"/>
              </a:ext>
            </a:extLst>
          </p:cNvPr>
          <p:cNvSpPr>
            <a:spLocks noGrp="1"/>
          </p:cNvSpPr>
          <p:nvPr>
            <p:ph type="body" sz="quarter" idx="10"/>
          </p:nvPr>
        </p:nvSpPr>
        <p:spPr/>
        <p:txBody>
          <a:bodyPr/>
          <a:lstStyle/>
          <a:p>
            <a:endParaRPr lang="zh-CN" altLang="en-US"/>
          </a:p>
        </p:txBody>
      </p:sp>
      <p:sp>
        <p:nvSpPr>
          <p:cNvPr id="24" name="Shape 1787">
            <a:extLst>
              <a:ext uri="{FF2B5EF4-FFF2-40B4-BE49-F238E27FC236}">
                <a16:creationId xmlns:a16="http://schemas.microsoft.com/office/drawing/2014/main" id="{62904AA1-E6CD-4177-97CB-365D9A3580D2}"/>
              </a:ext>
            </a:extLst>
          </p:cNvPr>
          <p:cNvSpPr/>
          <p:nvPr/>
        </p:nvSpPr>
        <p:spPr>
          <a:xfrm>
            <a:off x="6231349" y="2317224"/>
            <a:ext cx="1" cy="1437958"/>
          </a:xfrm>
          <a:prstGeom prst="line">
            <a:avLst/>
          </a:prstGeom>
          <a:ln w="6350">
            <a:solidFill>
              <a:sysClr val="window" lastClr="FFFFFF">
                <a:lumMod val="65000"/>
              </a:sysClr>
            </a:solidFill>
            <a:miter lim="400000"/>
          </a:ln>
        </p:spPr>
        <p:txBody>
          <a:bodyPr lIns="0" tIns="0" rIns="0" bIns="0"/>
          <a:lstStyle/>
          <a:p>
            <a:pPr marL="0" marR="0" lvl="0" indent="0" defTabSz="241060" eaLnBrk="1" fontAlgn="base" latinLnBrk="0" hangingPunct="1">
              <a:lnSpc>
                <a:spcPct val="100000"/>
              </a:lnSpc>
              <a:spcBef>
                <a:spcPct val="0"/>
              </a:spcBef>
              <a:spcAft>
                <a:spcPct val="0"/>
              </a:spcAft>
              <a:buClrTx/>
              <a:buSzTx/>
              <a:buFontTx/>
              <a:buNone/>
              <a:tabLst/>
              <a:defRPr sz="1200">
                <a:solidFill>
                  <a:srgbClr val="000000"/>
                </a:solidFill>
                <a:latin typeface="Helvetica"/>
                <a:ea typeface="Helvetica"/>
                <a:cs typeface="Helvetica"/>
                <a:sym typeface="Helvetica"/>
              </a:defRPr>
            </a:pPr>
            <a:endParaRPr kumimoji="0" sz="600" b="0" i="0" u="none" strike="noStrike" kern="0" cap="none" spc="0" normalizeH="0" baseline="0" noProof="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Shape 1785">
            <a:extLst>
              <a:ext uri="{FF2B5EF4-FFF2-40B4-BE49-F238E27FC236}">
                <a16:creationId xmlns:a16="http://schemas.microsoft.com/office/drawing/2014/main" id="{F2E349DC-7FE7-4CE1-B574-0077BB05F540}"/>
              </a:ext>
            </a:extLst>
          </p:cNvPr>
          <p:cNvSpPr/>
          <p:nvPr/>
        </p:nvSpPr>
        <p:spPr>
          <a:xfrm>
            <a:off x="6231347" y="2317226"/>
            <a:ext cx="4364259" cy="1430195"/>
          </a:xfrm>
          <a:prstGeom prst="line">
            <a:avLst/>
          </a:prstGeom>
          <a:ln w="6350">
            <a:solidFill>
              <a:sysClr val="window" lastClr="FFFFFF">
                <a:lumMod val="65000"/>
              </a:sysClr>
            </a:solidFill>
            <a:miter lim="400000"/>
          </a:ln>
        </p:spPr>
        <p:txBody>
          <a:bodyPr lIns="0" tIns="0" rIns="0" bIns="0"/>
          <a:lstStyle/>
          <a:p>
            <a:pPr marL="0" marR="0" lvl="0" indent="0" defTabSz="241060" eaLnBrk="1" fontAlgn="base" latinLnBrk="0" hangingPunct="1">
              <a:lnSpc>
                <a:spcPct val="100000"/>
              </a:lnSpc>
              <a:spcBef>
                <a:spcPct val="0"/>
              </a:spcBef>
              <a:spcAft>
                <a:spcPct val="0"/>
              </a:spcAft>
              <a:buClrTx/>
              <a:buSzTx/>
              <a:buFontTx/>
              <a:buNone/>
              <a:tabLst/>
              <a:defRPr sz="1200">
                <a:solidFill>
                  <a:srgbClr val="000000"/>
                </a:solidFill>
                <a:latin typeface="Helvetica"/>
                <a:ea typeface="Helvetica"/>
                <a:cs typeface="Helvetica"/>
                <a:sym typeface="Helvetica"/>
              </a:defRPr>
            </a:pPr>
            <a:endParaRPr kumimoji="0" sz="600" b="0" i="0" u="none" strike="noStrike" kern="0" cap="none" spc="0" normalizeH="0" baseline="0" noProof="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Shape 1786">
            <a:extLst>
              <a:ext uri="{FF2B5EF4-FFF2-40B4-BE49-F238E27FC236}">
                <a16:creationId xmlns:a16="http://schemas.microsoft.com/office/drawing/2014/main" id="{7A11F59B-CD58-4E9F-991D-784B41C5F1D6}"/>
              </a:ext>
            </a:extLst>
          </p:cNvPr>
          <p:cNvSpPr/>
          <p:nvPr/>
        </p:nvSpPr>
        <p:spPr>
          <a:xfrm>
            <a:off x="6237606" y="2317224"/>
            <a:ext cx="2195274" cy="1430197"/>
          </a:xfrm>
          <a:prstGeom prst="line">
            <a:avLst/>
          </a:prstGeom>
          <a:ln w="6350">
            <a:solidFill>
              <a:sysClr val="window" lastClr="FFFFFF">
                <a:lumMod val="65000"/>
              </a:sysClr>
            </a:solidFill>
            <a:miter lim="400000"/>
          </a:ln>
        </p:spPr>
        <p:txBody>
          <a:bodyPr lIns="0" tIns="0" rIns="0" bIns="0"/>
          <a:lstStyle/>
          <a:p>
            <a:pPr marL="0" marR="0" lvl="0" indent="0" defTabSz="241060" eaLnBrk="1" fontAlgn="base" latinLnBrk="0" hangingPunct="1">
              <a:lnSpc>
                <a:spcPct val="100000"/>
              </a:lnSpc>
              <a:spcBef>
                <a:spcPct val="0"/>
              </a:spcBef>
              <a:spcAft>
                <a:spcPct val="0"/>
              </a:spcAft>
              <a:buClrTx/>
              <a:buSzTx/>
              <a:buFontTx/>
              <a:buNone/>
              <a:tabLst/>
              <a:defRPr sz="1200">
                <a:solidFill>
                  <a:srgbClr val="000000"/>
                </a:solidFill>
                <a:latin typeface="Helvetica"/>
                <a:ea typeface="Helvetica"/>
                <a:cs typeface="Helvetica"/>
                <a:sym typeface="Helvetica"/>
              </a:defRPr>
            </a:pPr>
            <a:endParaRPr kumimoji="0" sz="600" b="0" i="0" u="none" strike="noStrike" kern="0" cap="none" spc="0" normalizeH="0" baseline="0" noProof="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Shape 1788">
            <a:extLst>
              <a:ext uri="{FF2B5EF4-FFF2-40B4-BE49-F238E27FC236}">
                <a16:creationId xmlns:a16="http://schemas.microsoft.com/office/drawing/2014/main" id="{8158213A-C69B-4A3D-BF43-4B6F1006C6AC}"/>
              </a:ext>
            </a:extLst>
          </p:cNvPr>
          <p:cNvSpPr/>
          <p:nvPr/>
        </p:nvSpPr>
        <p:spPr>
          <a:xfrm flipH="1">
            <a:off x="4045337" y="2317224"/>
            <a:ext cx="2186813" cy="1422435"/>
          </a:xfrm>
          <a:prstGeom prst="line">
            <a:avLst/>
          </a:prstGeom>
          <a:ln w="6350">
            <a:solidFill>
              <a:sysClr val="window" lastClr="FFFFFF">
                <a:lumMod val="65000"/>
              </a:sysClr>
            </a:solidFill>
            <a:miter lim="400000"/>
          </a:ln>
        </p:spPr>
        <p:txBody>
          <a:bodyPr lIns="0" tIns="0" rIns="0" bIns="0"/>
          <a:lstStyle/>
          <a:p>
            <a:pPr marL="0" marR="0" lvl="0" indent="0" defTabSz="241060" eaLnBrk="1" fontAlgn="base" latinLnBrk="0" hangingPunct="1">
              <a:lnSpc>
                <a:spcPct val="100000"/>
              </a:lnSpc>
              <a:spcBef>
                <a:spcPct val="0"/>
              </a:spcBef>
              <a:spcAft>
                <a:spcPct val="0"/>
              </a:spcAft>
              <a:buClrTx/>
              <a:buSzTx/>
              <a:buFontTx/>
              <a:buNone/>
              <a:tabLst/>
              <a:defRPr sz="1200">
                <a:solidFill>
                  <a:srgbClr val="000000"/>
                </a:solidFill>
                <a:latin typeface="Helvetica"/>
                <a:ea typeface="Helvetica"/>
                <a:cs typeface="Helvetica"/>
                <a:sym typeface="Helvetica"/>
              </a:defRPr>
            </a:pPr>
            <a:endParaRPr kumimoji="0" sz="600" b="0" i="0" u="none" strike="noStrike" kern="0" cap="none" spc="0" normalizeH="0" baseline="0" noProof="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Shape 1789">
            <a:extLst>
              <a:ext uri="{FF2B5EF4-FFF2-40B4-BE49-F238E27FC236}">
                <a16:creationId xmlns:a16="http://schemas.microsoft.com/office/drawing/2014/main" id="{F1ECF17E-A978-4387-B902-D8AD259729A6}"/>
              </a:ext>
            </a:extLst>
          </p:cNvPr>
          <p:cNvSpPr/>
          <p:nvPr/>
        </p:nvSpPr>
        <p:spPr>
          <a:xfrm flipH="1">
            <a:off x="1859328" y="2317224"/>
            <a:ext cx="4372020" cy="1437958"/>
          </a:xfrm>
          <a:prstGeom prst="line">
            <a:avLst/>
          </a:prstGeom>
          <a:ln w="6350">
            <a:solidFill>
              <a:sysClr val="window" lastClr="FFFFFF">
                <a:lumMod val="65000"/>
              </a:sysClr>
            </a:solidFill>
            <a:miter lim="400000"/>
          </a:ln>
        </p:spPr>
        <p:txBody>
          <a:bodyPr lIns="0" tIns="0" rIns="0" bIns="0"/>
          <a:lstStyle/>
          <a:p>
            <a:pPr marL="0" marR="0" lvl="0" indent="0" defTabSz="241060" eaLnBrk="1" fontAlgn="base" latinLnBrk="0" hangingPunct="1">
              <a:lnSpc>
                <a:spcPct val="100000"/>
              </a:lnSpc>
              <a:spcBef>
                <a:spcPct val="0"/>
              </a:spcBef>
              <a:spcAft>
                <a:spcPct val="0"/>
              </a:spcAft>
              <a:buClrTx/>
              <a:buSzTx/>
              <a:buFontTx/>
              <a:buNone/>
              <a:tabLst/>
              <a:defRPr sz="1200">
                <a:solidFill>
                  <a:srgbClr val="000000"/>
                </a:solidFill>
                <a:latin typeface="Helvetica"/>
                <a:ea typeface="Helvetica"/>
                <a:cs typeface="Helvetica"/>
                <a:sym typeface="Helvetica"/>
              </a:defRPr>
            </a:pPr>
            <a:endParaRPr kumimoji="0" sz="600" b="0" i="0" u="none" strike="noStrike" kern="0" cap="none" spc="0" normalizeH="0" baseline="0" noProof="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Shape 1794">
            <a:extLst>
              <a:ext uri="{FF2B5EF4-FFF2-40B4-BE49-F238E27FC236}">
                <a16:creationId xmlns:a16="http://schemas.microsoft.com/office/drawing/2014/main" id="{3AD65017-2BB8-46AB-B0C6-88AA04244E8C}"/>
              </a:ext>
            </a:extLst>
          </p:cNvPr>
          <p:cNvSpPr/>
          <p:nvPr/>
        </p:nvSpPr>
        <p:spPr>
          <a:xfrm>
            <a:off x="874391" y="3485473"/>
            <a:ext cx="1995392" cy="621146"/>
          </a:xfrm>
          <a:prstGeom prst="roundRect">
            <a:avLst>
              <a:gd name="adj" fmla="val 50000"/>
            </a:avLst>
          </a:prstGeom>
          <a:solidFill>
            <a:srgbClr val="9A0001"/>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tabLst/>
              <a:defRPr/>
            </a:pPr>
            <a:endParaRPr kumimoji="0" sz="1600" b="0" i="0" u="none" strike="noStrike" kern="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Shape 1796">
            <a:extLst>
              <a:ext uri="{FF2B5EF4-FFF2-40B4-BE49-F238E27FC236}">
                <a16:creationId xmlns:a16="http://schemas.microsoft.com/office/drawing/2014/main" id="{40DDCEC6-81F4-4A4A-A250-9A2C51E1DD51}"/>
              </a:ext>
            </a:extLst>
          </p:cNvPr>
          <p:cNvSpPr/>
          <p:nvPr/>
        </p:nvSpPr>
        <p:spPr>
          <a:xfrm>
            <a:off x="3049460" y="3485473"/>
            <a:ext cx="1995392" cy="621146"/>
          </a:xfrm>
          <a:prstGeom prst="roundRect">
            <a:avLst>
              <a:gd name="adj" fmla="val 50000"/>
            </a:avLst>
          </a:prstGeom>
          <a:solidFill>
            <a:schemeClr val="bg1">
              <a:lumMod val="50000"/>
            </a:schemeClr>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tabLst/>
              <a:defRPr/>
            </a:pPr>
            <a:endParaRPr kumimoji="0" sz="1600" b="0" i="0" u="none" strike="noStrike" kern="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Shape 1798">
            <a:extLst>
              <a:ext uri="{FF2B5EF4-FFF2-40B4-BE49-F238E27FC236}">
                <a16:creationId xmlns:a16="http://schemas.microsoft.com/office/drawing/2014/main" id="{77771A16-05DD-4DF7-915C-E8E560950376}"/>
              </a:ext>
            </a:extLst>
          </p:cNvPr>
          <p:cNvSpPr/>
          <p:nvPr/>
        </p:nvSpPr>
        <p:spPr>
          <a:xfrm>
            <a:off x="5209237" y="3485473"/>
            <a:ext cx="1995392" cy="621146"/>
          </a:xfrm>
          <a:prstGeom prst="roundRect">
            <a:avLst>
              <a:gd name="adj" fmla="val 50000"/>
            </a:avLst>
          </a:prstGeom>
          <a:solidFill>
            <a:schemeClr val="bg1">
              <a:lumMod val="50000"/>
            </a:schemeClr>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tabLst/>
              <a:defRPr/>
            </a:pPr>
            <a:endParaRPr kumimoji="0" sz="1600" b="0" i="0" u="none" strike="noStrike" kern="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Shape 1800">
            <a:extLst>
              <a:ext uri="{FF2B5EF4-FFF2-40B4-BE49-F238E27FC236}">
                <a16:creationId xmlns:a16="http://schemas.microsoft.com/office/drawing/2014/main" id="{A18F7101-6586-4A79-8CF8-A0355714FA15}"/>
              </a:ext>
            </a:extLst>
          </p:cNvPr>
          <p:cNvSpPr/>
          <p:nvPr/>
        </p:nvSpPr>
        <p:spPr>
          <a:xfrm>
            <a:off x="7341636" y="3485473"/>
            <a:ext cx="1995392" cy="621146"/>
          </a:xfrm>
          <a:prstGeom prst="roundRect">
            <a:avLst>
              <a:gd name="adj" fmla="val 50000"/>
            </a:avLst>
          </a:prstGeom>
          <a:solidFill>
            <a:srgbClr val="9A0001"/>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tabLst/>
              <a:defRPr/>
            </a:pPr>
            <a:endParaRPr kumimoji="0" sz="1600" b="0" i="0" u="none" strike="noStrike" kern="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Shape 1802">
            <a:extLst>
              <a:ext uri="{FF2B5EF4-FFF2-40B4-BE49-F238E27FC236}">
                <a16:creationId xmlns:a16="http://schemas.microsoft.com/office/drawing/2014/main" id="{F82431F3-FDCC-4453-BB64-F316C4EF2EAE}"/>
              </a:ext>
            </a:extLst>
          </p:cNvPr>
          <p:cNvSpPr/>
          <p:nvPr/>
        </p:nvSpPr>
        <p:spPr>
          <a:xfrm>
            <a:off x="9499764" y="3485473"/>
            <a:ext cx="1995392" cy="621146"/>
          </a:xfrm>
          <a:prstGeom prst="roundRect">
            <a:avLst>
              <a:gd name="adj" fmla="val 50000"/>
            </a:avLst>
          </a:prstGeom>
          <a:solidFill>
            <a:schemeClr val="bg1">
              <a:lumMod val="50000"/>
            </a:schemeClr>
          </a:solidFill>
          <a:ln w="12700">
            <a:miter lim="400000"/>
          </a:ln>
        </p:spPr>
        <p:txBody>
          <a:bodyPr lIns="20090" tIns="20090" rIns="20090" bIns="20090" anchor="ctr"/>
          <a:lstStyle/>
          <a:p>
            <a:pPr marL="0" marR="0" lvl="0" indent="0" defTabSz="914400" eaLnBrk="1" fontAlgn="base" latinLnBrk="0" hangingPunct="1">
              <a:lnSpc>
                <a:spcPct val="120000"/>
              </a:lnSpc>
              <a:spcBef>
                <a:spcPct val="0"/>
              </a:spcBef>
              <a:spcAft>
                <a:spcPct val="0"/>
              </a:spcAft>
              <a:buClrTx/>
              <a:buSzTx/>
              <a:buFontTx/>
              <a:buNone/>
              <a:tabLst/>
              <a:defRPr/>
            </a:pPr>
            <a:endParaRPr kumimoji="0" sz="1600" b="0" i="0" u="none" strike="noStrike" kern="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34" name="Group 33">
            <a:extLst>
              <a:ext uri="{FF2B5EF4-FFF2-40B4-BE49-F238E27FC236}">
                <a16:creationId xmlns:a16="http://schemas.microsoft.com/office/drawing/2014/main" id="{96331229-9832-40B2-A5C6-9EC3A4C9D8ED}"/>
              </a:ext>
            </a:extLst>
          </p:cNvPr>
          <p:cNvGrpSpPr/>
          <p:nvPr/>
        </p:nvGrpSpPr>
        <p:grpSpPr>
          <a:xfrm>
            <a:off x="5596578" y="1736426"/>
            <a:ext cx="1256144" cy="1256144"/>
            <a:chOff x="5526407" y="1696816"/>
            <a:chExt cx="1191141" cy="1191141"/>
          </a:xfrm>
        </p:grpSpPr>
        <p:sp>
          <p:nvSpPr>
            <p:cNvPr id="35" name="Shape 1790">
              <a:extLst>
                <a:ext uri="{FF2B5EF4-FFF2-40B4-BE49-F238E27FC236}">
                  <a16:creationId xmlns:a16="http://schemas.microsoft.com/office/drawing/2014/main" id="{CD1E43F9-C425-4184-ACC5-3A78626CA104}"/>
                </a:ext>
              </a:extLst>
            </p:cNvPr>
            <p:cNvSpPr/>
            <p:nvPr/>
          </p:nvSpPr>
          <p:spPr>
            <a:xfrm>
              <a:off x="5526407" y="1696816"/>
              <a:ext cx="1191141" cy="119114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9A0001"/>
            </a:solidFill>
            <a:ln w="12700">
              <a:miter lim="400000"/>
            </a:ln>
          </p:spPr>
          <p:txBody>
            <a:bodyPr lIns="26787" tIns="26787" rIns="26787" bIns="26787" anchor="ctr"/>
            <a:lstStyle/>
            <a:p>
              <a:pPr marL="0" marR="0" lvl="0" indent="0" defTabSz="914400" eaLnBrk="1" fontAlgn="base" latinLnBrk="0" hangingPunct="1">
                <a:lnSpc>
                  <a:spcPct val="120000"/>
                </a:lnSpc>
                <a:spcBef>
                  <a:spcPct val="0"/>
                </a:spcBef>
                <a:spcAft>
                  <a:spcPct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Shape 1804">
              <a:extLst>
                <a:ext uri="{FF2B5EF4-FFF2-40B4-BE49-F238E27FC236}">
                  <a16:creationId xmlns:a16="http://schemas.microsoft.com/office/drawing/2014/main" id="{DD5E3DC1-5F2D-4098-9BEC-59504576BBB3}"/>
                </a:ext>
              </a:extLst>
            </p:cNvPr>
            <p:cNvSpPr/>
            <p:nvPr/>
          </p:nvSpPr>
          <p:spPr>
            <a:xfrm>
              <a:off x="5902228" y="2068264"/>
              <a:ext cx="448246" cy="448246"/>
            </a:xfrm>
            <a:custGeom>
              <a:avLst/>
              <a:gdLst/>
              <a:ahLst/>
              <a:cxnLst>
                <a:cxn ang="0">
                  <a:pos x="wd2" y="hd2"/>
                </a:cxn>
                <a:cxn ang="5400000">
                  <a:pos x="wd2" y="hd2"/>
                </a:cxn>
                <a:cxn ang="10800000">
                  <a:pos x="wd2" y="hd2"/>
                </a:cxn>
                <a:cxn ang="16200000">
                  <a:pos x="wd2" y="hd2"/>
                </a:cxn>
              </a:cxnLst>
              <a:rect l="0" t="0" r="r" b="b"/>
              <a:pathLst>
                <a:path w="21395" h="21474" extrusionOk="0">
                  <a:moveTo>
                    <a:pt x="2578" y="8409"/>
                  </a:moveTo>
                  <a:cubicBezTo>
                    <a:pt x="2578" y="5193"/>
                    <a:pt x="5174" y="2587"/>
                    <a:pt x="8376" y="2587"/>
                  </a:cubicBezTo>
                  <a:cubicBezTo>
                    <a:pt x="11580" y="2587"/>
                    <a:pt x="14435" y="5451"/>
                    <a:pt x="14435" y="8666"/>
                  </a:cubicBezTo>
                  <a:cubicBezTo>
                    <a:pt x="14435" y="11882"/>
                    <a:pt x="11838" y="14488"/>
                    <a:pt x="8635" y="14488"/>
                  </a:cubicBezTo>
                  <a:cubicBezTo>
                    <a:pt x="5431" y="14488"/>
                    <a:pt x="2578" y="11624"/>
                    <a:pt x="2578" y="8409"/>
                  </a:cubicBezTo>
                  <a:close/>
                  <a:moveTo>
                    <a:pt x="20914" y="18167"/>
                  </a:moveTo>
                  <a:lnTo>
                    <a:pt x="15797" y="13032"/>
                  </a:lnTo>
                  <a:cubicBezTo>
                    <a:pt x="16568" y="11759"/>
                    <a:pt x="17013" y="10265"/>
                    <a:pt x="17013" y="8666"/>
                  </a:cubicBezTo>
                  <a:cubicBezTo>
                    <a:pt x="17013" y="4023"/>
                    <a:pt x="13004" y="0"/>
                    <a:pt x="8376" y="0"/>
                  </a:cubicBezTo>
                  <a:cubicBezTo>
                    <a:pt x="3750" y="0"/>
                    <a:pt x="0" y="3765"/>
                    <a:pt x="0" y="8409"/>
                  </a:cubicBezTo>
                  <a:cubicBezTo>
                    <a:pt x="0" y="13052"/>
                    <a:pt x="4008" y="17075"/>
                    <a:pt x="8635" y="17075"/>
                  </a:cubicBezTo>
                  <a:cubicBezTo>
                    <a:pt x="10173" y="17075"/>
                    <a:pt x="11614" y="16657"/>
                    <a:pt x="12852" y="15931"/>
                  </a:cubicBezTo>
                  <a:lnTo>
                    <a:pt x="17996" y="21094"/>
                  </a:lnTo>
                  <a:cubicBezTo>
                    <a:pt x="18500" y="21600"/>
                    <a:pt x="19317" y="21600"/>
                    <a:pt x="19819" y="21094"/>
                  </a:cubicBezTo>
                  <a:lnTo>
                    <a:pt x="21096" y="19815"/>
                  </a:lnTo>
                  <a:cubicBezTo>
                    <a:pt x="21600" y="19309"/>
                    <a:pt x="21417" y="18672"/>
                    <a:pt x="20914" y="18167"/>
                  </a:cubicBezTo>
                  <a:close/>
                </a:path>
              </a:pathLst>
            </a:custGeom>
            <a:solidFill>
              <a:srgbClr val="FFFFFF"/>
            </a:solidFill>
            <a:ln w="12700">
              <a:miter lim="400000"/>
            </a:ln>
          </p:spPr>
          <p:txBody>
            <a:bodyPr lIns="0" tIns="0" rIns="0" bIns="0" anchor="ctr"/>
            <a:lstStyle/>
            <a:p>
              <a:pPr marL="0" marR="0" lvl="0" indent="0" defTabSz="914400" eaLnBrk="1" fontAlgn="base" latinLnBrk="0" hangingPunct="1">
                <a:lnSpc>
                  <a:spcPct val="120000"/>
                </a:lnSpc>
                <a:spcBef>
                  <a:spcPct val="0"/>
                </a:spcBef>
                <a:spcAft>
                  <a:spcPct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37" name="Text Placeholder 3">
            <a:extLst>
              <a:ext uri="{FF2B5EF4-FFF2-40B4-BE49-F238E27FC236}">
                <a16:creationId xmlns:a16="http://schemas.microsoft.com/office/drawing/2014/main" id="{826A980A-978D-4332-8E46-7E4DBEC41F55}"/>
              </a:ext>
            </a:extLst>
          </p:cNvPr>
          <p:cNvSpPr txBox="1">
            <a:spLocks/>
          </p:cNvSpPr>
          <p:nvPr/>
        </p:nvSpPr>
        <p:spPr>
          <a:xfrm>
            <a:off x="3057635" y="3580522"/>
            <a:ext cx="1979038" cy="431051"/>
          </a:xfrm>
          <a:prstGeom prst="rect">
            <a:avLst/>
          </a:prstGeom>
        </p:spPr>
        <p:txBody>
          <a:bodyPr anchor="ct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base">
              <a:lnSpc>
                <a:spcPct val="120000"/>
              </a:lnSpc>
              <a:spcAft>
                <a:spcPct val="0"/>
              </a:spcAft>
              <a:buFont typeface="Arial" pitchFamily="34" charset="0"/>
              <a:buNone/>
            </a:pPr>
            <a:r>
              <a:rPr lang="zh-CN" altLang="en-US" sz="14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点击输入内容</a:t>
            </a:r>
            <a:endParaRPr lang="en-GB" altLang="zh-CN" sz="14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Text Placeholder 3">
            <a:extLst>
              <a:ext uri="{FF2B5EF4-FFF2-40B4-BE49-F238E27FC236}">
                <a16:creationId xmlns:a16="http://schemas.microsoft.com/office/drawing/2014/main" id="{876D8C49-117A-433C-B58F-222629BE6AD5}"/>
              </a:ext>
            </a:extLst>
          </p:cNvPr>
          <p:cNvSpPr txBox="1">
            <a:spLocks/>
          </p:cNvSpPr>
          <p:nvPr/>
        </p:nvSpPr>
        <p:spPr>
          <a:xfrm>
            <a:off x="5217410" y="3580522"/>
            <a:ext cx="1979038" cy="431051"/>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zh-CN" altLang="en-US" sz="14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点击输入内容</a:t>
            </a:r>
            <a:endParaRPr lang="en-GB" altLang="zh-CN" sz="14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Text Placeholder 3">
            <a:extLst>
              <a:ext uri="{FF2B5EF4-FFF2-40B4-BE49-F238E27FC236}">
                <a16:creationId xmlns:a16="http://schemas.microsoft.com/office/drawing/2014/main" id="{FC0F7047-AACD-4500-8BDE-48CCE0987AC4}"/>
              </a:ext>
            </a:extLst>
          </p:cNvPr>
          <p:cNvSpPr txBox="1">
            <a:spLocks/>
          </p:cNvSpPr>
          <p:nvPr/>
        </p:nvSpPr>
        <p:spPr>
          <a:xfrm>
            <a:off x="7349810" y="3580522"/>
            <a:ext cx="1979038" cy="431051"/>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zh-CN" altLang="en-US" sz="14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点击输入内容</a:t>
            </a:r>
            <a:endParaRPr lang="en-GB" altLang="zh-CN" sz="14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Text Placeholder 3">
            <a:extLst>
              <a:ext uri="{FF2B5EF4-FFF2-40B4-BE49-F238E27FC236}">
                <a16:creationId xmlns:a16="http://schemas.microsoft.com/office/drawing/2014/main" id="{97444BF8-AB5C-4470-B1FA-122DFF172972}"/>
              </a:ext>
            </a:extLst>
          </p:cNvPr>
          <p:cNvSpPr txBox="1">
            <a:spLocks/>
          </p:cNvSpPr>
          <p:nvPr/>
        </p:nvSpPr>
        <p:spPr>
          <a:xfrm>
            <a:off x="899125" y="3580522"/>
            <a:ext cx="1979038" cy="431051"/>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zh-CN" altLang="en-US" sz="14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点击输入内容</a:t>
            </a:r>
            <a:endParaRPr lang="en-GB" altLang="zh-CN" sz="14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Text Placeholder 3">
            <a:extLst>
              <a:ext uri="{FF2B5EF4-FFF2-40B4-BE49-F238E27FC236}">
                <a16:creationId xmlns:a16="http://schemas.microsoft.com/office/drawing/2014/main" id="{D15335AC-E859-4F24-9E09-87700F2FA0D5}"/>
              </a:ext>
            </a:extLst>
          </p:cNvPr>
          <p:cNvSpPr txBox="1">
            <a:spLocks/>
          </p:cNvSpPr>
          <p:nvPr/>
        </p:nvSpPr>
        <p:spPr>
          <a:xfrm>
            <a:off x="9514635" y="3579510"/>
            <a:ext cx="1979038" cy="431051"/>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base">
              <a:lnSpc>
                <a:spcPct val="120000"/>
              </a:lnSpc>
              <a:spcAft>
                <a:spcPct val="0"/>
              </a:spcAft>
            </a:pPr>
            <a:r>
              <a:rPr lang="zh-CN" altLang="en-US" sz="14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点击输入内容</a:t>
            </a:r>
            <a:endParaRPr lang="en-GB" altLang="zh-CN" sz="14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 name="文本框 1">
            <a:extLst>
              <a:ext uri="{FF2B5EF4-FFF2-40B4-BE49-F238E27FC236}">
                <a16:creationId xmlns:a16="http://schemas.microsoft.com/office/drawing/2014/main" id="{118D3C89-386A-412D-8B09-EFEB7B95EC64}"/>
              </a:ext>
            </a:extLst>
          </p:cNvPr>
          <p:cNvSpPr txBox="1"/>
          <p:nvPr/>
        </p:nvSpPr>
        <p:spPr>
          <a:xfrm>
            <a:off x="792480" y="4623934"/>
            <a:ext cx="10861040" cy="1289456"/>
          </a:xfrm>
          <a:prstGeom prst="rect">
            <a:avLst/>
          </a:prstGeom>
          <a:noFill/>
        </p:spPr>
        <p:txBody>
          <a:bodyPr wrap="square" rtlCol="0">
            <a:spAutoFit/>
          </a:bodyPr>
          <a:lstStyle/>
          <a:p>
            <a:pPr>
              <a:lnSpc>
                <a:spcPct val="150000"/>
              </a:lnSpc>
            </a:pP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请输入总结性文字</a:t>
            </a: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此页可以用来展示精简的并列内容请输入总结性文字</a:t>
            </a: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此页可以用来展示精简的并列内容</a:t>
            </a:r>
          </a:p>
          <a:p>
            <a:pPr>
              <a:lnSpc>
                <a:spcPct val="150000"/>
              </a:lnSpc>
            </a:pP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请输入总结性文字</a:t>
            </a: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此页可以用来展示精简的并列内容请输入总结性文字</a:t>
            </a: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此页可以用来展示精简的并列内容</a:t>
            </a:r>
          </a:p>
          <a:p>
            <a:pPr>
              <a:lnSpc>
                <a:spcPct val="150000"/>
              </a:lnSpc>
            </a:pP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请输入总结性文字</a:t>
            </a: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此页可以用来展示精简的并列内容请输入总结性文字</a:t>
            </a: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此页可以用来展示精简的并列内容</a:t>
            </a:r>
          </a:p>
        </p:txBody>
      </p:sp>
    </p:spTree>
    <p:extLst>
      <p:ext uri="{BB962C8B-B14F-4D97-AF65-F5344CB8AC3E}">
        <p14:creationId xmlns:p14="http://schemas.microsoft.com/office/powerpoint/2010/main" val="296924028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dirty="0">
                <a:sym typeface="Arial" panose="020B0604020202020204" pitchFamily="34" charset="0"/>
              </a:rPr>
              <a:t>&lt; </a:t>
            </a:r>
            <a:fld id="{A548B57D-AE10-4CF7-A9DF-59FEFA91B28E}" type="slidenum">
              <a:rPr lang="zh-CN" altLang="en-US" smtClean="0">
                <a:sym typeface="Arial" panose="020B0604020202020204" pitchFamily="34" charset="0"/>
              </a:rPr>
              <a:pPr/>
              <a:t>29</a:t>
            </a:fld>
            <a:r>
              <a:rPr lang="zh-CN" altLang="en-US" dirty="0">
                <a:sym typeface="Arial" panose="020B0604020202020204" pitchFamily="34" charset="0"/>
              </a:rPr>
              <a:t> </a:t>
            </a:r>
            <a:r>
              <a:rPr lang="en-US" altLang="zh-CN" dirty="0">
                <a:sym typeface="Arial" panose="020B0604020202020204" pitchFamily="34" charset="0"/>
              </a:rPr>
              <a:t>&gt;</a:t>
            </a:r>
            <a:endParaRPr lang="zh-CN" altLang="en-US" dirty="0">
              <a:sym typeface="Arial" panose="020B0604020202020204" pitchFamily="34" charset="0"/>
            </a:endParaRPr>
          </a:p>
        </p:txBody>
      </p:sp>
      <p:sp>
        <p:nvSpPr>
          <p:cNvPr id="33" name="标题 32">
            <a:extLst>
              <a:ext uri="{FF2B5EF4-FFF2-40B4-BE49-F238E27FC236}">
                <a16:creationId xmlns:a16="http://schemas.microsoft.com/office/drawing/2014/main" id="{FE80ED4E-C1C8-4413-8A98-7255F3876056}"/>
              </a:ext>
            </a:extLst>
          </p:cNvPr>
          <p:cNvSpPr>
            <a:spLocks noGrp="1"/>
          </p:cNvSpPr>
          <p:nvPr>
            <p:ph type="title"/>
          </p:nvPr>
        </p:nvSpPr>
        <p:spPr/>
        <p:txBody>
          <a:bodyPr/>
          <a:lstStyle/>
          <a:p>
            <a:r>
              <a:rPr lang="en-US" altLang="zh-CN" dirty="0">
                <a:sym typeface="Arial" panose="020B0604020202020204" pitchFamily="34" charset="0"/>
              </a:rPr>
              <a:t>2.2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3</a:t>
            </a:r>
            <a:r>
              <a:rPr lang="zh-CN" altLang="en-US" dirty="0">
                <a:sym typeface="Arial" panose="020B0604020202020204" pitchFamily="34" charset="0"/>
              </a:rPr>
              <a:t>个递进项</a:t>
            </a:r>
          </a:p>
        </p:txBody>
      </p:sp>
      <p:sp>
        <p:nvSpPr>
          <p:cNvPr id="34" name="文本占位符 33">
            <a:extLst>
              <a:ext uri="{FF2B5EF4-FFF2-40B4-BE49-F238E27FC236}">
                <a16:creationId xmlns:a16="http://schemas.microsoft.com/office/drawing/2014/main" id="{16556A18-0EEA-47AE-AC48-42EEFC692FA8}"/>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sp>
        <p:nvSpPr>
          <p:cNvPr id="17" name="矩形 16">
            <a:extLst>
              <a:ext uri="{FF2B5EF4-FFF2-40B4-BE49-F238E27FC236}">
                <a16:creationId xmlns:a16="http://schemas.microsoft.com/office/drawing/2014/main" id="{0AF1A650-5DC2-4A2E-B9DA-FAA0AC4E34D1}"/>
              </a:ext>
            </a:extLst>
          </p:cNvPr>
          <p:cNvSpPr/>
          <p:nvPr/>
        </p:nvSpPr>
        <p:spPr>
          <a:xfrm>
            <a:off x="7742053" y="1853533"/>
            <a:ext cx="1164407" cy="377020"/>
          </a:xfrm>
          <a:prstGeom prst="rect">
            <a:avLst/>
          </a:prstGeom>
        </p:spPr>
        <p:txBody>
          <a:bodyPr wrap="none" lIns="68573" tIns="34287" rIns="68573" bIns="34287">
            <a:spAutoFit/>
          </a:bodyPr>
          <a:lstStyle/>
          <a:p>
            <a:pPr algn="r"/>
            <a:r>
              <a:rPr lang="zh-CN" altLang="en-US" sz="2000" b="1"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rPr>
              <a:t>添加标题</a:t>
            </a:r>
            <a:endParaRPr lang="en-US" altLang="zh-CN" sz="2000" b="1"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矩形 17">
            <a:extLst>
              <a:ext uri="{FF2B5EF4-FFF2-40B4-BE49-F238E27FC236}">
                <a16:creationId xmlns:a16="http://schemas.microsoft.com/office/drawing/2014/main" id="{D65FBF3D-746E-44C1-8BE3-BE90B820EE12}"/>
              </a:ext>
            </a:extLst>
          </p:cNvPr>
          <p:cNvSpPr/>
          <p:nvPr/>
        </p:nvSpPr>
        <p:spPr>
          <a:xfrm>
            <a:off x="7742053" y="4330227"/>
            <a:ext cx="1164407" cy="377020"/>
          </a:xfrm>
          <a:prstGeom prst="rect">
            <a:avLst/>
          </a:prstGeom>
        </p:spPr>
        <p:txBody>
          <a:bodyPr wrap="none" lIns="68573" tIns="34287" rIns="68573" bIns="34287">
            <a:spAutoFit/>
          </a:bodyPr>
          <a:lstStyle/>
          <a:p>
            <a:pPr algn="r"/>
            <a:r>
              <a:rPr lang="zh-CN" altLang="en-US" sz="2000" b="1"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rPr>
              <a:t>添加标题</a:t>
            </a:r>
            <a:endParaRPr lang="en-US" altLang="zh-CN" sz="2000" b="1"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矩形 18">
            <a:extLst>
              <a:ext uri="{FF2B5EF4-FFF2-40B4-BE49-F238E27FC236}">
                <a16:creationId xmlns:a16="http://schemas.microsoft.com/office/drawing/2014/main" id="{90260B21-74D8-4E77-A0E4-27E8ED21A6DD}"/>
              </a:ext>
            </a:extLst>
          </p:cNvPr>
          <p:cNvSpPr/>
          <p:nvPr/>
        </p:nvSpPr>
        <p:spPr>
          <a:xfrm>
            <a:off x="2669348" y="3170780"/>
            <a:ext cx="1164407" cy="377020"/>
          </a:xfrm>
          <a:prstGeom prst="rect">
            <a:avLst/>
          </a:prstGeom>
        </p:spPr>
        <p:txBody>
          <a:bodyPr wrap="none" lIns="68573" tIns="34287" rIns="68573" bIns="34287">
            <a:spAutoFit/>
          </a:bodyPr>
          <a:lstStyle/>
          <a:p>
            <a:pPr algn="r"/>
            <a:r>
              <a:rPr lang="zh-CN" altLang="en-US" sz="2000" b="1"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rPr>
              <a:t>添加标题</a:t>
            </a:r>
            <a:endParaRPr lang="en-US" altLang="zh-CN" sz="2000" b="1"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等腰三角形 19">
            <a:extLst>
              <a:ext uri="{FF2B5EF4-FFF2-40B4-BE49-F238E27FC236}">
                <a16:creationId xmlns:a16="http://schemas.microsoft.com/office/drawing/2014/main" id="{EFEB970F-75A4-45B0-ABEC-4F205879B939}"/>
              </a:ext>
            </a:extLst>
          </p:cNvPr>
          <p:cNvSpPr>
            <a:spLocks noChangeAspect="1" noChangeArrowheads="1"/>
          </p:cNvSpPr>
          <p:nvPr/>
        </p:nvSpPr>
        <p:spPr bwMode="auto">
          <a:xfrm rot="5400000" flipV="1">
            <a:off x="7221611" y="2569935"/>
            <a:ext cx="238204" cy="205414"/>
          </a:xfrm>
          <a:prstGeom prst="triangle">
            <a:avLst>
              <a:gd name="adj" fmla="val 50000"/>
            </a:avLst>
          </a:prstGeom>
          <a:solidFill>
            <a:srgbClr val="9A0001"/>
          </a:solidFill>
          <a:ln>
            <a:noFill/>
          </a:ln>
          <a:extLst/>
        </p:spPr>
        <p:txBody>
          <a:bodyPr lIns="68573" tIns="34287" rIns="68573" bIns="34287" anchor="ct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ctr" eaLnBrk="1" hangingPunct="1">
              <a:spcBef>
                <a:spcPct val="0"/>
              </a:spcBef>
              <a:buFont typeface="Arial" charset="0"/>
              <a:buNone/>
            </a:pPr>
            <a:endParaRPr lang="zh-CN" altLang="zh-CN" sz="180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等腰三角形 18">
            <a:extLst>
              <a:ext uri="{FF2B5EF4-FFF2-40B4-BE49-F238E27FC236}">
                <a16:creationId xmlns:a16="http://schemas.microsoft.com/office/drawing/2014/main" id="{2CC655B0-CE3F-45E8-9A7F-C5657EBF1A3E}"/>
              </a:ext>
            </a:extLst>
          </p:cNvPr>
          <p:cNvSpPr>
            <a:spLocks noChangeAspect="1" noChangeArrowheads="1"/>
          </p:cNvSpPr>
          <p:nvPr/>
        </p:nvSpPr>
        <p:spPr bwMode="auto">
          <a:xfrm rot="5400000" flipV="1">
            <a:off x="7221611" y="5015803"/>
            <a:ext cx="238204" cy="205414"/>
          </a:xfrm>
          <a:prstGeom prst="triangle">
            <a:avLst>
              <a:gd name="adj" fmla="val 50000"/>
            </a:avLst>
          </a:prstGeom>
          <a:solidFill>
            <a:srgbClr val="9A0001"/>
          </a:solidFill>
          <a:ln>
            <a:noFill/>
          </a:ln>
          <a:extLst/>
        </p:spPr>
        <p:txBody>
          <a:bodyPr lIns="68573" tIns="34287" rIns="68573" bIns="34287" anchor="ct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ctr" eaLnBrk="1" hangingPunct="1">
              <a:spcBef>
                <a:spcPct val="0"/>
              </a:spcBef>
              <a:buFont typeface="Arial" charset="0"/>
              <a:buNone/>
            </a:pPr>
            <a:endParaRPr lang="zh-CN" altLang="zh-CN" sz="180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等腰三角形 18">
            <a:extLst>
              <a:ext uri="{FF2B5EF4-FFF2-40B4-BE49-F238E27FC236}">
                <a16:creationId xmlns:a16="http://schemas.microsoft.com/office/drawing/2014/main" id="{43A1C273-2734-4F65-AEF5-9C88D6808582}"/>
              </a:ext>
            </a:extLst>
          </p:cNvPr>
          <p:cNvSpPr>
            <a:spLocks noChangeAspect="1" noChangeArrowheads="1"/>
          </p:cNvSpPr>
          <p:nvPr/>
        </p:nvSpPr>
        <p:spPr bwMode="auto">
          <a:xfrm rot="16200000" flipH="1" flipV="1">
            <a:off x="4164709" y="3880301"/>
            <a:ext cx="238204" cy="205414"/>
          </a:xfrm>
          <a:prstGeom prst="triangle">
            <a:avLst>
              <a:gd name="adj" fmla="val 50000"/>
            </a:avLst>
          </a:prstGeom>
          <a:solidFill>
            <a:srgbClr val="9A0001"/>
          </a:solidFill>
          <a:ln>
            <a:noFill/>
          </a:ln>
          <a:extLst/>
        </p:spPr>
        <p:txBody>
          <a:bodyPr lIns="68573" tIns="34287" rIns="68573" bIns="34287" anchor="ct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ctr" eaLnBrk="1" hangingPunct="1">
              <a:spcBef>
                <a:spcPct val="0"/>
              </a:spcBef>
              <a:buFont typeface="Arial" charset="0"/>
              <a:buNone/>
            </a:pPr>
            <a:endParaRPr lang="zh-CN" altLang="zh-CN" sz="180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矩形 47">
            <a:extLst>
              <a:ext uri="{FF2B5EF4-FFF2-40B4-BE49-F238E27FC236}">
                <a16:creationId xmlns:a16="http://schemas.microsoft.com/office/drawing/2014/main" id="{01DD4ED2-D153-45D5-B98C-93DBD136F59D}"/>
              </a:ext>
            </a:extLst>
          </p:cNvPr>
          <p:cNvSpPr>
            <a:spLocks noChangeArrowheads="1"/>
          </p:cNvSpPr>
          <p:nvPr/>
        </p:nvSpPr>
        <p:spPr bwMode="auto">
          <a:xfrm>
            <a:off x="1031872" y="3580432"/>
            <a:ext cx="2798492" cy="930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r">
              <a:lnSpc>
                <a:spcPct val="120000"/>
              </a:lnSpc>
              <a:spcBef>
                <a:spcPct val="0"/>
              </a:spcBef>
              <a:buNone/>
            </a:pPr>
            <a:r>
              <a:rPr lang="zh-CN" altLang="en-US" sz="1600" dirty="0">
                <a:solidFill>
                  <a:srgbClr val="333333"/>
                </a:solidFill>
                <a:latin typeface="Arial" panose="020B0604020202020204" pitchFamily="34" charset="0"/>
                <a:ea typeface="Microsoft YaHei" panose="020B0503020204020204" pitchFamily="34" charset="-122"/>
                <a:cs typeface="+mn-ea"/>
                <a:sym typeface="Arial" panose="020B0604020202020204" pitchFamily="34" charset="0"/>
              </a:rPr>
              <a:t>在此录入步骤的综合详细说明，在此录入步骤的综合详细说明，在此录入步骤的综合详细说明。</a:t>
            </a:r>
          </a:p>
        </p:txBody>
      </p:sp>
      <p:grpSp>
        <p:nvGrpSpPr>
          <p:cNvPr id="35" name="组合 34">
            <a:extLst>
              <a:ext uri="{FF2B5EF4-FFF2-40B4-BE49-F238E27FC236}">
                <a16:creationId xmlns:a16="http://schemas.microsoft.com/office/drawing/2014/main" id="{F0F5015E-CC65-4306-BFE4-55A293B21A8D}"/>
              </a:ext>
            </a:extLst>
          </p:cNvPr>
          <p:cNvGrpSpPr/>
          <p:nvPr/>
        </p:nvGrpSpPr>
        <p:grpSpPr>
          <a:xfrm>
            <a:off x="4568725" y="1859053"/>
            <a:ext cx="2383553" cy="4002486"/>
            <a:chOff x="4568725" y="1859053"/>
            <a:chExt cx="2383553" cy="4002486"/>
          </a:xfrm>
        </p:grpSpPr>
        <p:sp>
          <p:nvSpPr>
            <p:cNvPr id="26" name="箭头: 环形 25">
              <a:extLst>
                <a:ext uri="{FF2B5EF4-FFF2-40B4-BE49-F238E27FC236}">
                  <a16:creationId xmlns:a16="http://schemas.microsoft.com/office/drawing/2014/main" id="{208A49C8-EF64-42F2-A49D-001FE73A1DD8}"/>
                </a:ext>
              </a:extLst>
            </p:cNvPr>
            <p:cNvSpPr/>
            <p:nvPr/>
          </p:nvSpPr>
          <p:spPr>
            <a:xfrm rot="5400000">
              <a:off x="5132152" y="1859053"/>
              <a:ext cx="1820126" cy="1820126"/>
            </a:xfrm>
            <a:prstGeom prst="circularArrow">
              <a:avLst>
                <a:gd name="adj1" fmla="val 6289"/>
                <a:gd name="adj2" fmla="val 916834"/>
                <a:gd name="adj3" fmla="val 20200474"/>
                <a:gd name="adj4" fmla="val 5130789"/>
                <a:gd name="adj5" fmla="val 1009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40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箭头: 环形 26">
              <a:extLst>
                <a:ext uri="{FF2B5EF4-FFF2-40B4-BE49-F238E27FC236}">
                  <a16:creationId xmlns:a16="http://schemas.microsoft.com/office/drawing/2014/main" id="{DE763328-789D-421B-91FE-09881737206C}"/>
                </a:ext>
              </a:extLst>
            </p:cNvPr>
            <p:cNvSpPr/>
            <p:nvPr/>
          </p:nvSpPr>
          <p:spPr>
            <a:xfrm rot="16200000" flipH="1">
              <a:off x="4568725" y="3031353"/>
              <a:ext cx="1820126" cy="1820126"/>
            </a:xfrm>
            <a:prstGeom prst="circularArrow">
              <a:avLst>
                <a:gd name="adj1" fmla="val 6289"/>
                <a:gd name="adj2" fmla="val 916834"/>
                <a:gd name="adj3" fmla="val 20200474"/>
                <a:gd name="adj4" fmla="val 7617326"/>
                <a:gd name="adj5" fmla="val 1009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40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book_176227">
              <a:extLst>
                <a:ext uri="{FF2B5EF4-FFF2-40B4-BE49-F238E27FC236}">
                  <a16:creationId xmlns:a16="http://schemas.microsoft.com/office/drawing/2014/main" id="{62C70F83-9AE7-49B5-8F7A-D27426E25C2A}"/>
                </a:ext>
              </a:extLst>
            </p:cNvPr>
            <p:cNvSpPr>
              <a:spLocks noChangeAspect="1"/>
            </p:cNvSpPr>
            <p:nvPr/>
          </p:nvSpPr>
          <p:spPr bwMode="auto">
            <a:xfrm>
              <a:off x="5806133" y="2401131"/>
              <a:ext cx="488722" cy="500134"/>
            </a:xfrm>
            <a:custGeom>
              <a:avLst/>
              <a:gdLst>
                <a:gd name="connsiteX0" fmla="*/ 350966 w 516922"/>
                <a:gd name="connsiteY0" fmla="*/ 314059 h 528992"/>
                <a:gd name="connsiteX1" fmla="*/ 316481 w 516922"/>
                <a:gd name="connsiteY1" fmla="*/ 326955 h 528992"/>
                <a:gd name="connsiteX2" fmla="*/ 316481 w 516922"/>
                <a:gd name="connsiteY2" fmla="*/ 397883 h 528992"/>
                <a:gd name="connsiteX3" fmla="*/ 385450 w 516922"/>
                <a:gd name="connsiteY3" fmla="*/ 397883 h 528992"/>
                <a:gd name="connsiteX4" fmla="*/ 400537 w 516922"/>
                <a:gd name="connsiteY4" fmla="*/ 363493 h 528992"/>
                <a:gd name="connsiteX5" fmla="*/ 385450 w 516922"/>
                <a:gd name="connsiteY5" fmla="*/ 326955 h 528992"/>
                <a:gd name="connsiteX6" fmla="*/ 350966 w 516922"/>
                <a:gd name="connsiteY6" fmla="*/ 314059 h 528992"/>
                <a:gd name="connsiteX7" fmla="*/ 350966 w 516922"/>
                <a:gd name="connsiteY7" fmla="*/ 279669 h 528992"/>
                <a:gd name="connsiteX8" fmla="*/ 409158 w 516922"/>
                <a:gd name="connsiteY8" fmla="*/ 303312 h 528992"/>
                <a:gd name="connsiteX9" fmla="*/ 424245 w 516922"/>
                <a:gd name="connsiteY9" fmla="*/ 404331 h 528992"/>
                <a:gd name="connsiteX10" fmla="*/ 516922 w 516922"/>
                <a:gd name="connsiteY10" fmla="*/ 496752 h 528992"/>
                <a:gd name="connsiteX11" fmla="*/ 484593 w 516922"/>
                <a:gd name="connsiteY11" fmla="*/ 528992 h 528992"/>
                <a:gd name="connsiteX12" fmla="*/ 391916 w 516922"/>
                <a:gd name="connsiteY12" fmla="*/ 436571 h 528992"/>
                <a:gd name="connsiteX13" fmla="*/ 350966 w 516922"/>
                <a:gd name="connsiteY13" fmla="*/ 447317 h 528992"/>
                <a:gd name="connsiteX14" fmla="*/ 290618 w 516922"/>
                <a:gd name="connsiteY14" fmla="*/ 421525 h 528992"/>
                <a:gd name="connsiteX15" fmla="*/ 266910 w 516922"/>
                <a:gd name="connsiteY15" fmla="*/ 363493 h 528992"/>
                <a:gd name="connsiteX16" fmla="*/ 290618 w 516922"/>
                <a:gd name="connsiteY16" fmla="*/ 303312 h 528992"/>
                <a:gd name="connsiteX17" fmla="*/ 350966 w 516922"/>
                <a:gd name="connsiteY17" fmla="*/ 279669 h 528992"/>
                <a:gd name="connsiteX18" fmla="*/ 71038 w 516922"/>
                <a:gd name="connsiteY18" fmla="*/ 223804 h 528992"/>
                <a:gd name="connsiteX19" fmla="*/ 307946 w 516922"/>
                <a:gd name="connsiteY19" fmla="*/ 223804 h 528992"/>
                <a:gd name="connsiteX20" fmla="*/ 307946 w 516922"/>
                <a:gd name="connsiteY20" fmla="*/ 262427 h 528992"/>
                <a:gd name="connsiteX21" fmla="*/ 71038 w 516922"/>
                <a:gd name="connsiteY21" fmla="*/ 262427 h 528992"/>
                <a:gd name="connsiteX22" fmla="*/ 71038 w 516922"/>
                <a:gd name="connsiteY22" fmla="*/ 116213 h 528992"/>
                <a:gd name="connsiteX23" fmla="*/ 307946 w 516922"/>
                <a:gd name="connsiteY23" fmla="*/ 116213 h 528992"/>
                <a:gd name="connsiteX24" fmla="*/ 307946 w 516922"/>
                <a:gd name="connsiteY24" fmla="*/ 154836 h 528992"/>
                <a:gd name="connsiteX25" fmla="*/ 71038 w 516922"/>
                <a:gd name="connsiteY25" fmla="*/ 154836 h 528992"/>
                <a:gd name="connsiteX26" fmla="*/ 47368 w 516922"/>
                <a:gd name="connsiteY26" fmla="*/ 0 h 528992"/>
                <a:gd name="connsiteX27" fmla="*/ 376791 w 516922"/>
                <a:gd name="connsiteY27" fmla="*/ 0 h 528992"/>
                <a:gd name="connsiteX28" fmla="*/ 424159 w 516922"/>
                <a:gd name="connsiteY28" fmla="*/ 47327 h 528992"/>
                <a:gd name="connsiteX29" fmla="*/ 424159 w 516922"/>
                <a:gd name="connsiteY29" fmla="*/ 273208 h 528992"/>
                <a:gd name="connsiteX30" fmla="*/ 385403 w 516922"/>
                <a:gd name="connsiteY30" fmla="*/ 255999 h 528992"/>
                <a:gd name="connsiteX31" fmla="*/ 385403 w 516922"/>
                <a:gd name="connsiteY31" fmla="*/ 47327 h 528992"/>
                <a:gd name="connsiteX32" fmla="*/ 376791 w 516922"/>
                <a:gd name="connsiteY32" fmla="*/ 36571 h 528992"/>
                <a:gd name="connsiteX33" fmla="*/ 47368 w 516922"/>
                <a:gd name="connsiteY33" fmla="*/ 36571 h 528992"/>
                <a:gd name="connsiteX34" fmla="*/ 36603 w 516922"/>
                <a:gd name="connsiteY34" fmla="*/ 47327 h 528992"/>
                <a:gd name="connsiteX35" fmla="*/ 36603 w 516922"/>
                <a:gd name="connsiteY35" fmla="*/ 458216 h 528992"/>
                <a:gd name="connsiteX36" fmla="*/ 47368 w 516922"/>
                <a:gd name="connsiteY36" fmla="*/ 466821 h 528992"/>
                <a:gd name="connsiteX37" fmla="*/ 376791 w 516922"/>
                <a:gd name="connsiteY37" fmla="*/ 466821 h 528992"/>
                <a:gd name="connsiteX38" fmla="*/ 396169 w 516922"/>
                <a:gd name="connsiteY38" fmla="*/ 466821 h 528992"/>
                <a:gd name="connsiteX39" fmla="*/ 411240 w 516922"/>
                <a:gd name="connsiteY39" fmla="*/ 484031 h 528992"/>
                <a:gd name="connsiteX40" fmla="*/ 376791 w 516922"/>
                <a:gd name="connsiteY40" fmla="*/ 505543 h 528992"/>
                <a:gd name="connsiteX41" fmla="*/ 47368 w 516922"/>
                <a:gd name="connsiteY41" fmla="*/ 505543 h 528992"/>
                <a:gd name="connsiteX42" fmla="*/ 0 w 516922"/>
                <a:gd name="connsiteY42" fmla="*/ 458216 h 528992"/>
                <a:gd name="connsiteX43" fmla="*/ 0 w 516922"/>
                <a:gd name="connsiteY43" fmla="*/ 47327 h 528992"/>
                <a:gd name="connsiteX44" fmla="*/ 47368 w 516922"/>
                <a:gd name="connsiteY44" fmla="*/ 0 h 5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16922" h="528992">
                  <a:moveTo>
                    <a:pt x="350966" y="314059"/>
                  </a:moveTo>
                  <a:cubicBezTo>
                    <a:pt x="338034" y="314059"/>
                    <a:pt x="325102" y="318357"/>
                    <a:pt x="316481" y="326955"/>
                  </a:cubicBezTo>
                  <a:cubicBezTo>
                    <a:pt x="297084" y="346299"/>
                    <a:pt x="297084" y="378539"/>
                    <a:pt x="316481" y="397883"/>
                  </a:cubicBezTo>
                  <a:cubicBezTo>
                    <a:pt x="333724" y="417227"/>
                    <a:pt x="366053" y="417227"/>
                    <a:pt x="385450" y="397883"/>
                  </a:cubicBezTo>
                  <a:cubicBezTo>
                    <a:pt x="396227" y="389285"/>
                    <a:pt x="400537" y="376389"/>
                    <a:pt x="400537" y="363493"/>
                  </a:cubicBezTo>
                  <a:cubicBezTo>
                    <a:pt x="400537" y="350597"/>
                    <a:pt x="396227" y="337701"/>
                    <a:pt x="385450" y="326955"/>
                  </a:cubicBezTo>
                  <a:cubicBezTo>
                    <a:pt x="376829" y="318357"/>
                    <a:pt x="363897" y="314059"/>
                    <a:pt x="350966" y="314059"/>
                  </a:cubicBezTo>
                  <a:close/>
                  <a:moveTo>
                    <a:pt x="350966" y="279669"/>
                  </a:moveTo>
                  <a:cubicBezTo>
                    <a:pt x="372519" y="279669"/>
                    <a:pt x="394071" y="288266"/>
                    <a:pt x="409158" y="303312"/>
                  </a:cubicBezTo>
                  <a:cubicBezTo>
                    <a:pt x="437177" y="331253"/>
                    <a:pt x="441487" y="372091"/>
                    <a:pt x="424245" y="404331"/>
                  </a:cubicBezTo>
                  <a:lnTo>
                    <a:pt x="516922" y="496752"/>
                  </a:lnTo>
                  <a:lnTo>
                    <a:pt x="484593" y="528992"/>
                  </a:lnTo>
                  <a:lnTo>
                    <a:pt x="391916" y="436571"/>
                  </a:lnTo>
                  <a:cubicBezTo>
                    <a:pt x="378984" y="443019"/>
                    <a:pt x="366053" y="447317"/>
                    <a:pt x="350966" y="447317"/>
                  </a:cubicBezTo>
                  <a:cubicBezTo>
                    <a:pt x="327258" y="447317"/>
                    <a:pt x="307860" y="438720"/>
                    <a:pt x="290618" y="421525"/>
                  </a:cubicBezTo>
                  <a:cubicBezTo>
                    <a:pt x="275531" y="406480"/>
                    <a:pt x="266910" y="384987"/>
                    <a:pt x="266910" y="363493"/>
                  </a:cubicBezTo>
                  <a:cubicBezTo>
                    <a:pt x="266910" y="339851"/>
                    <a:pt x="275531" y="320507"/>
                    <a:pt x="290618" y="303312"/>
                  </a:cubicBezTo>
                  <a:cubicBezTo>
                    <a:pt x="307860" y="288266"/>
                    <a:pt x="327258" y="279669"/>
                    <a:pt x="350966" y="279669"/>
                  </a:cubicBezTo>
                  <a:close/>
                  <a:moveTo>
                    <a:pt x="71038" y="223804"/>
                  </a:moveTo>
                  <a:lnTo>
                    <a:pt x="307946" y="223804"/>
                  </a:lnTo>
                  <a:lnTo>
                    <a:pt x="307946" y="262427"/>
                  </a:lnTo>
                  <a:lnTo>
                    <a:pt x="71038" y="262427"/>
                  </a:lnTo>
                  <a:close/>
                  <a:moveTo>
                    <a:pt x="71038" y="116213"/>
                  </a:moveTo>
                  <a:lnTo>
                    <a:pt x="307946" y="116213"/>
                  </a:lnTo>
                  <a:lnTo>
                    <a:pt x="307946" y="154836"/>
                  </a:lnTo>
                  <a:lnTo>
                    <a:pt x="71038" y="154836"/>
                  </a:lnTo>
                  <a:close/>
                  <a:moveTo>
                    <a:pt x="47368" y="0"/>
                  </a:moveTo>
                  <a:lnTo>
                    <a:pt x="376791" y="0"/>
                  </a:lnTo>
                  <a:cubicBezTo>
                    <a:pt x="402628" y="0"/>
                    <a:pt x="424159" y="21512"/>
                    <a:pt x="424159" y="47327"/>
                  </a:cubicBezTo>
                  <a:lnTo>
                    <a:pt x="424159" y="273208"/>
                  </a:lnTo>
                  <a:cubicBezTo>
                    <a:pt x="411240" y="264603"/>
                    <a:pt x="398322" y="260301"/>
                    <a:pt x="385403" y="255999"/>
                  </a:cubicBezTo>
                  <a:lnTo>
                    <a:pt x="385403" y="47327"/>
                  </a:lnTo>
                  <a:cubicBezTo>
                    <a:pt x="385403" y="40874"/>
                    <a:pt x="381097" y="36571"/>
                    <a:pt x="376791" y="36571"/>
                  </a:cubicBezTo>
                  <a:lnTo>
                    <a:pt x="47368" y="36571"/>
                  </a:lnTo>
                  <a:cubicBezTo>
                    <a:pt x="40909" y="36571"/>
                    <a:pt x="36603" y="40874"/>
                    <a:pt x="36603" y="47327"/>
                  </a:cubicBezTo>
                  <a:lnTo>
                    <a:pt x="36603" y="458216"/>
                  </a:lnTo>
                  <a:cubicBezTo>
                    <a:pt x="36603" y="462518"/>
                    <a:pt x="40909" y="466821"/>
                    <a:pt x="47368" y="466821"/>
                  </a:cubicBezTo>
                  <a:lnTo>
                    <a:pt x="376791" y="466821"/>
                  </a:lnTo>
                  <a:cubicBezTo>
                    <a:pt x="378944" y="466821"/>
                    <a:pt x="389710" y="468972"/>
                    <a:pt x="396169" y="466821"/>
                  </a:cubicBezTo>
                  <a:lnTo>
                    <a:pt x="411240" y="484031"/>
                  </a:lnTo>
                  <a:cubicBezTo>
                    <a:pt x="404781" y="501241"/>
                    <a:pt x="396169" y="505543"/>
                    <a:pt x="376791" y="505543"/>
                  </a:cubicBezTo>
                  <a:lnTo>
                    <a:pt x="47368" y="505543"/>
                  </a:lnTo>
                  <a:cubicBezTo>
                    <a:pt x="21531" y="505543"/>
                    <a:pt x="0" y="484031"/>
                    <a:pt x="0" y="458216"/>
                  </a:cubicBezTo>
                  <a:lnTo>
                    <a:pt x="0" y="47327"/>
                  </a:lnTo>
                  <a:cubicBezTo>
                    <a:pt x="0" y="21512"/>
                    <a:pt x="21531" y="0"/>
                    <a:pt x="47368" y="0"/>
                  </a:cubicBezTo>
                  <a:close/>
                </a:path>
              </a:pathLst>
            </a:custGeom>
            <a:solidFill>
              <a:srgbClr val="9A0001"/>
            </a:solidFill>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book_176227">
              <a:extLst>
                <a:ext uri="{FF2B5EF4-FFF2-40B4-BE49-F238E27FC236}">
                  <a16:creationId xmlns:a16="http://schemas.microsoft.com/office/drawing/2014/main" id="{6E95AC09-524B-41E7-9694-391738527E86}"/>
                </a:ext>
              </a:extLst>
            </p:cNvPr>
            <p:cNvSpPr>
              <a:spLocks noChangeAspect="1"/>
            </p:cNvSpPr>
            <p:nvPr/>
          </p:nvSpPr>
          <p:spPr bwMode="auto">
            <a:xfrm>
              <a:off x="5327067" y="3638475"/>
              <a:ext cx="400992" cy="500133"/>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85208" h="605169">
                  <a:moveTo>
                    <a:pt x="220235" y="439905"/>
                  </a:moveTo>
                  <a:cubicBezTo>
                    <a:pt x="238474" y="439905"/>
                    <a:pt x="253260" y="454659"/>
                    <a:pt x="253260" y="472859"/>
                  </a:cubicBezTo>
                  <a:cubicBezTo>
                    <a:pt x="253260" y="491059"/>
                    <a:pt x="238474" y="505813"/>
                    <a:pt x="220235" y="505813"/>
                  </a:cubicBezTo>
                  <a:cubicBezTo>
                    <a:pt x="201996" y="505813"/>
                    <a:pt x="187210" y="491059"/>
                    <a:pt x="187210" y="472859"/>
                  </a:cubicBezTo>
                  <a:cubicBezTo>
                    <a:pt x="187210" y="454659"/>
                    <a:pt x="201996" y="439905"/>
                    <a:pt x="220235" y="439905"/>
                  </a:cubicBezTo>
                  <a:close/>
                  <a:moveTo>
                    <a:pt x="128077" y="340902"/>
                  </a:moveTo>
                  <a:cubicBezTo>
                    <a:pt x="155943" y="340902"/>
                    <a:pt x="178532" y="363444"/>
                    <a:pt x="178532" y="391251"/>
                  </a:cubicBezTo>
                  <a:cubicBezTo>
                    <a:pt x="178532" y="419058"/>
                    <a:pt x="155943" y="441600"/>
                    <a:pt x="128077" y="441600"/>
                  </a:cubicBezTo>
                  <a:cubicBezTo>
                    <a:pt x="100211" y="441600"/>
                    <a:pt x="77622" y="419058"/>
                    <a:pt x="77622" y="391251"/>
                  </a:cubicBezTo>
                  <a:cubicBezTo>
                    <a:pt x="77622" y="363444"/>
                    <a:pt x="100211" y="340902"/>
                    <a:pt x="128077" y="340902"/>
                  </a:cubicBezTo>
                  <a:close/>
                  <a:moveTo>
                    <a:pt x="45549" y="290563"/>
                  </a:moveTo>
                  <a:cubicBezTo>
                    <a:pt x="41428" y="290563"/>
                    <a:pt x="39910" y="295545"/>
                    <a:pt x="39910" y="295545"/>
                  </a:cubicBezTo>
                  <a:cubicBezTo>
                    <a:pt x="31667" y="318396"/>
                    <a:pt x="28848" y="337781"/>
                    <a:pt x="28848" y="362906"/>
                  </a:cubicBezTo>
                  <a:cubicBezTo>
                    <a:pt x="28848" y="480518"/>
                    <a:pt x="124718" y="576253"/>
                    <a:pt x="242604" y="576253"/>
                  </a:cubicBezTo>
                  <a:cubicBezTo>
                    <a:pt x="360490" y="576253"/>
                    <a:pt x="456360" y="480518"/>
                    <a:pt x="456360" y="362906"/>
                  </a:cubicBezTo>
                  <a:cubicBezTo>
                    <a:pt x="456360" y="339081"/>
                    <a:pt x="452348" y="316013"/>
                    <a:pt x="444865" y="294246"/>
                  </a:cubicBezTo>
                  <a:cubicBezTo>
                    <a:pt x="444431" y="293054"/>
                    <a:pt x="443021" y="290563"/>
                    <a:pt x="437490" y="290563"/>
                  </a:cubicBezTo>
                  <a:close/>
                  <a:moveTo>
                    <a:pt x="150096" y="28807"/>
                  </a:moveTo>
                  <a:cubicBezTo>
                    <a:pt x="149336" y="28807"/>
                    <a:pt x="148577" y="29024"/>
                    <a:pt x="148577" y="30432"/>
                  </a:cubicBezTo>
                  <a:lnTo>
                    <a:pt x="148577" y="52091"/>
                  </a:lnTo>
                  <a:cubicBezTo>
                    <a:pt x="148577" y="53283"/>
                    <a:pt x="150312" y="53283"/>
                    <a:pt x="150421" y="53283"/>
                  </a:cubicBezTo>
                  <a:lnTo>
                    <a:pt x="189680" y="53283"/>
                  </a:lnTo>
                  <a:cubicBezTo>
                    <a:pt x="191741" y="53283"/>
                    <a:pt x="192825" y="54582"/>
                    <a:pt x="192825" y="55773"/>
                  </a:cubicBezTo>
                  <a:lnTo>
                    <a:pt x="192825" y="152592"/>
                  </a:lnTo>
                  <a:cubicBezTo>
                    <a:pt x="192825" y="155083"/>
                    <a:pt x="190982" y="155516"/>
                    <a:pt x="190982" y="155516"/>
                  </a:cubicBezTo>
                  <a:lnTo>
                    <a:pt x="182414" y="158115"/>
                  </a:lnTo>
                  <a:cubicBezTo>
                    <a:pt x="130032" y="173385"/>
                    <a:pt x="86760" y="208149"/>
                    <a:pt x="59756" y="252876"/>
                  </a:cubicBezTo>
                  <a:cubicBezTo>
                    <a:pt x="58563" y="254825"/>
                    <a:pt x="56720" y="258832"/>
                    <a:pt x="64203" y="258832"/>
                  </a:cubicBezTo>
                  <a:lnTo>
                    <a:pt x="422524" y="258832"/>
                  </a:lnTo>
                  <a:cubicBezTo>
                    <a:pt x="427838" y="258832"/>
                    <a:pt x="427187" y="255691"/>
                    <a:pt x="426211" y="254175"/>
                  </a:cubicBezTo>
                  <a:cubicBezTo>
                    <a:pt x="399207" y="208798"/>
                    <a:pt x="355718" y="173602"/>
                    <a:pt x="302794" y="158115"/>
                  </a:cubicBezTo>
                  <a:lnTo>
                    <a:pt x="294444" y="155624"/>
                  </a:lnTo>
                  <a:cubicBezTo>
                    <a:pt x="294444" y="155624"/>
                    <a:pt x="292383" y="155191"/>
                    <a:pt x="292383" y="151725"/>
                  </a:cubicBezTo>
                  <a:cubicBezTo>
                    <a:pt x="292600" y="137430"/>
                    <a:pt x="292383" y="79274"/>
                    <a:pt x="292383" y="57615"/>
                  </a:cubicBezTo>
                  <a:cubicBezTo>
                    <a:pt x="292383" y="55015"/>
                    <a:pt x="292708" y="53283"/>
                    <a:pt x="295745" y="53283"/>
                  </a:cubicBezTo>
                  <a:lnTo>
                    <a:pt x="335980" y="53283"/>
                  </a:lnTo>
                  <a:cubicBezTo>
                    <a:pt x="336522" y="53283"/>
                    <a:pt x="336631" y="52849"/>
                    <a:pt x="336631" y="52741"/>
                  </a:cubicBezTo>
                  <a:lnTo>
                    <a:pt x="336631" y="29999"/>
                  </a:lnTo>
                  <a:cubicBezTo>
                    <a:pt x="336631" y="29349"/>
                    <a:pt x="336522" y="28916"/>
                    <a:pt x="335872" y="28916"/>
                  </a:cubicBezTo>
                  <a:cubicBezTo>
                    <a:pt x="335872" y="28916"/>
                    <a:pt x="196621" y="28807"/>
                    <a:pt x="150096" y="28807"/>
                  </a:cubicBezTo>
                  <a:close/>
                  <a:moveTo>
                    <a:pt x="148794" y="0"/>
                  </a:moveTo>
                  <a:lnTo>
                    <a:pt x="336305" y="0"/>
                  </a:lnTo>
                  <a:cubicBezTo>
                    <a:pt x="352465" y="0"/>
                    <a:pt x="365479" y="13104"/>
                    <a:pt x="365479" y="29132"/>
                  </a:cubicBezTo>
                  <a:lnTo>
                    <a:pt x="365479" y="52958"/>
                  </a:lnTo>
                  <a:cubicBezTo>
                    <a:pt x="365479" y="69094"/>
                    <a:pt x="352465" y="82090"/>
                    <a:pt x="336305" y="82090"/>
                  </a:cubicBezTo>
                  <a:lnTo>
                    <a:pt x="321339" y="82090"/>
                  </a:lnTo>
                  <a:lnTo>
                    <a:pt x="321339" y="131257"/>
                  </a:lnTo>
                  <a:cubicBezTo>
                    <a:pt x="321339" y="133640"/>
                    <a:pt x="322749" y="134181"/>
                    <a:pt x="322749" y="134181"/>
                  </a:cubicBezTo>
                  <a:cubicBezTo>
                    <a:pt x="367865" y="149668"/>
                    <a:pt x="406798" y="178258"/>
                    <a:pt x="435863" y="216379"/>
                  </a:cubicBezTo>
                  <a:cubicBezTo>
                    <a:pt x="468181" y="258724"/>
                    <a:pt x="485208" y="309407"/>
                    <a:pt x="485208" y="362906"/>
                  </a:cubicBezTo>
                  <a:cubicBezTo>
                    <a:pt x="485208" y="496438"/>
                    <a:pt x="376432" y="605169"/>
                    <a:pt x="242604" y="605169"/>
                  </a:cubicBezTo>
                  <a:cubicBezTo>
                    <a:pt x="108776" y="605169"/>
                    <a:pt x="0" y="496438"/>
                    <a:pt x="0" y="362906"/>
                  </a:cubicBezTo>
                  <a:cubicBezTo>
                    <a:pt x="0" y="309407"/>
                    <a:pt x="17027" y="258724"/>
                    <a:pt x="49345" y="216379"/>
                  </a:cubicBezTo>
                  <a:cubicBezTo>
                    <a:pt x="78410" y="178258"/>
                    <a:pt x="116584" y="149884"/>
                    <a:pt x="161700" y="134398"/>
                  </a:cubicBezTo>
                  <a:cubicBezTo>
                    <a:pt x="161700" y="134398"/>
                    <a:pt x="163869" y="133748"/>
                    <a:pt x="163869" y="132232"/>
                  </a:cubicBezTo>
                  <a:lnTo>
                    <a:pt x="163869" y="82090"/>
                  </a:lnTo>
                  <a:lnTo>
                    <a:pt x="148794" y="82090"/>
                  </a:lnTo>
                  <a:cubicBezTo>
                    <a:pt x="132743" y="82090"/>
                    <a:pt x="119729" y="69094"/>
                    <a:pt x="119729" y="52958"/>
                  </a:cubicBezTo>
                  <a:lnTo>
                    <a:pt x="119729" y="29132"/>
                  </a:lnTo>
                  <a:cubicBezTo>
                    <a:pt x="119729" y="13104"/>
                    <a:pt x="132743" y="0"/>
                    <a:pt x="148794" y="0"/>
                  </a:cubicBezTo>
                  <a:close/>
                </a:path>
              </a:pathLst>
            </a:custGeom>
            <a:solidFill>
              <a:srgbClr val="9A0001"/>
            </a:solidFill>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book_176227">
              <a:extLst>
                <a:ext uri="{FF2B5EF4-FFF2-40B4-BE49-F238E27FC236}">
                  <a16:creationId xmlns:a16="http://schemas.microsoft.com/office/drawing/2014/main" id="{7857CB3B-6865-4AEE-AC77-52374EF73206}"/>
                </a:ext>
              </a:extLst>
            </p:cNvPr>
            <p:cNvSpPr>
              <a:spLocks noChangeAspect="1"/>
            </p:cNvSpPr>
            <p:nvPr/>
          </p:nvSpPr>
          <p:spPr bwMode="auto">
            <a:xfrm>
              <a:off x="5878071" y="4841611"/>
              <a:ext cx="435858" cy="534524"/>
            </a:xfrm>
            <a:custGeom>
              <a:avLst/>
              <a:gdLst>
                <a:gd name="T0" fmla="*/ 3031 w 6644"/>
                <a:gd name="T1" fmla="*/ 409 h 8160"/>
                <a:gd name="T2" fmla="*/ 2618 w 6644"/>
                <a:gd name="T3" fmla="*/ 0 h 8160"/>
                <a:gd name="T4" fmla="*/ 2041 w 6644"/>
                <a:gd name="T5" fmla="*/ 583 h 8160"/>
                <a:gd name="T6" fmla="*/ 1515 w 6644"/>
                <a:gd name="T7" fmla="*/ 936 h 8160"/>
                <a:gd name="T8" fmla="*/ 3730 w 6644"/>
                <a:gd name="T9" fmla="*/ 936 h 8160"/>
                <a:gd name="T10" fmla="*/ 2623 w 6644"/>
                <a:gd name="T11" fmla="*/ 583 h 8160"/>
                <a:gd name="T12" fmla="*/ 2797 w 6644"/>
                <a:gd name="T13" fmla="*/ 408 h 8160"/>
                <a:gd name="T14" fmla="*/ 466 w 6644"/>
                <a:gd name="T15" fmla="*/ 7344 h 8160"/>
                <a:gd name="T16" fmla="*/ 349 w 6644"/>
                <a:gd name="T17" fmla="*/ 816 h 8160"/>
                <a:gd name="T18" fmla="*/ 1861 w 6644"/>
                <a:gd name="T19" fmla="*/ 1515 h 8160"/>
                <a:gd name="T20" fmla="*/ 3952 w 6644"/>
                <a:gd name="T21" fmla="*/ 816 h 8160"/>
                <a:gd name="T22" fmla="*/ 5245 w 6644"/>
                <a:gd name="T23" fmla="*/ 4785 h 8160"/>
                <a:gd name="T24" fmla="*/ 4663 w 6644"/>
                <a:gd name="T25" fmla="*/ 2098 h 8160"/>
                <a:gd name="T26" fmla="*/ 3270 w 6644"/>
                <a:gd name="T27" fmla="*/ 6761 h 8160"/>
                <a:gd name="T28" fmla="*/ 3613 w 6644"/>
                <a:gd name="T29" fmla="*/ 6645 h 8160"/>
                <a:gd name="T30" fmla="*/ 5129 w 6644"/>
                <a:gd name="T31" fmla="*/ 5129 h 8160"/>
                <a:gd name="T32" fmla="*/ 5012 w 6644"/>
                <a:gd name="T33" fmla="*/ 7461 h 8160"/>
                <a:gd name="T34" fmla="*/ 4247 w 6644"/>
                <a:gd name="T35" fmla="*/ 6616 h 8160"/>
                <a:gd name="T36" fmla="*/ 5771 w 6644"/>
                <a:gd name="T37" fmla="*/ 6023 h 8160"/>
                <a:gd name="T38" fmla="*/ 4080 w 6644"/>
                <a:gd name="T39" fmla="*/ 4080 h 8160"/>
                <a:gd name="T40" fmla="*/ 2098 w 6644"/>
                <a:gd name="T41" fmla="*/ 3847 h 8160"/>
                <a:gd name="T42" fmla="*/ 4196 w 6644"/>
                <a:gd name="T43" fmla="*/ 3847 h 8160"/>
                <a:gd name="T44" fmla="*/ 4080 w 6644"/>
                <a:gd name="T45" fmla="*/ 3031 h 8160"/>
                <a:gd name="T46" fmla="*/ 2098 w 6644"/>
                <a:gd name="T47" fmla="*/ 2798 h 8160"/>
                <a:gd name="T48" fmla="*/ 4196 w 6644"/>
                <a:gd name="T49" fmla="*/ 2798 h 8160"/>
                <a:gd name="T50" fmla="*/ 3497 w 6644"/>
                <a:gd name="T51" fmla="*/ 5013 h 8160"/>
                <a:gd name="T52" fmla="*/ 2098 w 6644"/>
                <a:gd name="T53" fmla="*/ 4779 h 8160"/>
                <a:gd name="T54" fmla="*/ 3613 w 6644"/>
                <a:gd name="T55" fmla="*/ 4779 h 8160"/>
                <a:gd name="T56" fmla="*/ 3264 w 6644"/>
                <a:gd name="T57" fmla="*/ 6062 h 8160"/>
                <a:gd name="T58" fmla="*/ 2098 w 6644"/>
                <a:gd name="T59" fmla="*/ 5829 h 8160"/>
                <a:gd name="T60" fmla="*/ 3380 w 6644"/>
                <a:gd name="T61" fmla="*/ 5829 h 8160"/>
                <a:gd name="T62" fmla="*/ 1875 w 6644"/>
                <a:gd name="T63" fmla="*/ 2600 h 8160"/>
                <a:gd name="T64" fmla="*/ 1298 w 6644"/>
                <a:gd name="T65" fmla="*/ 3095 h 8160"/>
                <a:gd name="T66" fmla="*/ 1164 w 6644"/>
                <a:gd name="T67" fmla="*/ 2713 h 8160"/>
                <a:gd name="T68" fmla="*/ 1866 w 6644"/>
                <a:gd name="T69" fmla="*/ 2448 h 8160"/>
                <a:gd name="T70" fmla="*/ 1445 w 6644"/>
                <a:gd name="T71" fmla="*/ 4120 h 8160"/>
                <a:gd name="T72" fmla="*/ 1030 w 6644"/>
                <a:gd name="T73" fmla="*/ 3918 h 8160"/>
                <a:gd name="T74" fmla="*/ 1353 w 6644"/>
                <a:gd name="T75" fmla="*/ 3901 h 8160"/>
                <a:gd name="T76" fmla="*/ 1875 w 6644"/>
                <a:gd name="T77" fmla="*/ 3637 h 8160"/>
                <a:gd name="T78" fmla="*/ 1365 w 6644"/>
                <a:gd name="T79" fmla="*/ 5148 h 8160"/>
                <a:gd name="T80" fmla="*/ 1013 w 6644"/>
                <a:gd name="T81" fmla="*/ 4759 h 8160"/>
                <a:gd name="T82" fmla="*/ 1714 w 6644"/>
                <a:gd name="T83" fmla="*/ 4486 h 8160"/>
                <a:gd name="T84" fmla="*/ 1875 w 6644"/>
                <a:gd name="T85" fmla="*/ 5628 h 8160"/>
                <a:gd name="T86" fmla="*/ 1298 w 6644"/>
                <a:gd name="T87" fmla="*/ 6123 h 8160"/>
                <a:gd name="T88" fmla="*/ 1164 w 6644"/>
                <a:gd name="T89" fmla="*/ 5741 h 8160"/>
                <a:gd name="T90" fmla="*/ 1866 w 6644"/>
                <a:gd name="T91" fmla="*/ 5476 h 8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4" h="8160">
                  <a:moveTo>
                    <a:pt x="3384" y="583"/>
                  </a:moveTo>
                  <a:lnTo>
                    <a:pt x="3204" y="583"/>
                  </a:lnTo>
                  <a:cubicBezTo>
                    <a:pt x="3108" y="583"/>
                    <a:pt x="3031" y="505"/>
                    <a:pt x="3031" y="409"/>
                  </a:cubicBezTo>
                  <a:lnTo>
                    <a:pt x="3031" y="403"/>
                  </a:lnTo>
                  <a:cubicBezTo>
                    <a:pt x="3031" y="181"/>
                    <a:pt x="2850" y="0"/>
                    <a:pt x="2627" y="0"/>
                  </a:cubicBezTo>
                  <a:lnTo>
                    <a:pt x="2618" y="0"/>
                  </a:lnTo>
                  <a:cubicBezTo>
                    <a:pt x="2395" y="0"/>
                    <a:pt x="2215" y="181"/>
                    <a:pt x="2215" y="403"/>
                  </a:cubicBezTo>
                  <a:lnTo>
                    <a:pt x="2215" y="409"/>
                  </a:lnTo>
                  <a:cubicBezTo>
                    <a:pt x="2215" y="505"/>
                    <a:pt x="2137" y="583"/>
                    <a:pt x="2041" y="583"/>
                  </a:cubicBezTo>
                  <a:lnTo>
                    <a:pt x="1861" y="583"/>
                  </a:lnTo>
                  <a:cubicBezTo>
                    <a:pt x="1670" y="583"/>
                    <a:pt x="1515" y="738"/>
                    <a:pt x="1515" y="929"/>
                  </a:cubicBezTo>
                  <a:lnTo>
                    <a:pt x="1515" y="936"/>
                  </a:lnTo>
                  <a:cubicBezTo>
                    <a:pt x="1515" y="1127"/>
                    <a:pt x="1670" y="1282"/>
                    <a:pt x="1861" y="1282"/>
                  </a:cubicBezTo>
                  <a:lnTo>
                    <a:pt x="3384" y="1282"/>
                  </a:lnTo>
                  <a:cubicBezTo>
                    <a:pt x="3575" y="1282"/>
                    <a:pt x="3730" y="1127"/>
                    <a:pt x="3730" y="936"/>
                  </a:cubicBezTo>
                  <a:lnTo>
                    <a:pt x="3730" y="929"/>
                  </a:lnTo>
                  <a:cubicBezTo>
                    <a:pt x="3730" y="738"/>
                    <a:pt x="3575" y="583"/>
                    <a:pt x="3384" y="583"/>
                  </a:cubicBezTo>
                  <a:close/>
                  <a:moveTo>
                    <a:pt x="2623" y="583"/>
                  </a:moveTo>
                  <a:cubicBezTo>
                    <a:pt x="2526" y="583"/>
                    <a:pt x="2448" y="505"/>
                    <a:pt x="2448" y="408"/>
                  </a:cubicBezTo>
                  <a:cubicBezTo>
                    <a:pt x="2448" y="311"/>
                    <a:pt x="2526" y="233"/>
                    <a:pt x="2623" y="233"/>
                  </a:cubicBezTo>
                  <a:cubicBezTo>
                    <a:pt x="2719" y="233"/>
                    <a:pt x="2797" y="311"/>
                    <a:pt x="2797" y="408"/>
                  </a:cubicBezTo>
                  <a:cubicBezTo>
                    <a:pt x="2797" y="505"/>
                    <a:pt x="2719" y="583"/>
                    <a:pt x="2623" y="583"/>
                  </a:cubicBezTo>
                  <a:close/>
                  <a:moveTo>
                    <a:pt x="3401" y="7344"/>
                  </a:moveTo>
                  <a:lnTo>
                    <a:pt x="466" y="7344"/>
                  </a:lnTo>
                  <a:cubicBezTo>
                    <a:pt x="208" y="7344"/>
                    <a:pt x="0" y="7135"/>
                    <a:pt x="0" y="6878"/>
                  </a:cubicBezTo>
                  <a:lnTo>
                    <a:pt x="0" y="1282"/>
                  </a:lnTo>
                  <a:cubicBezTo>
                    <a:pt x="0" y="1025"/>
                    <a:pt x="208" y="816"/>
                    <a:pt x="349" y="816"/>
                  </a:cubicBezTo>
                  <a:lnTo>
                    <a:pt x="1294" y="816"/>
                  </a:lnTo>
                  <a:cubicBezTo>
                    <a:pt x="1286" y="855"/>
                    <a:pt x="1282" y="895"/>
                    <a:pt x="1282" y="936"/>
                  </a:cubicBezTo>
                  <a:cubicBezTo>
                    <a:pt x="1282" y="1256"/>
                    <a:pt x="1542" y="1515"/>
                    <a:pt x="1861" y="1515"/>
                  </a:cubicBezTo>
                  <a:lnTo>
                    <a:pt x="3384" y="1515"/>
                  </a:lnTo>
                  <a:cubicBezTo>
                    <a:pt x="3703" y="1515"/>
                    <a:pt x="3963" y="1256"/>
                    <a:pt x="3963" y="929"/>
                  </a:cubicBezTo>
                  <a:cubicBezTo>
                    <a:pt x="3963" y="890"/>
                    <a:pt x="3959" y="853"/>
                    <a:pt x="3952" y="816"/>
                  </a:cubicBezTo>
                  <a:lnTo>
                    <a:pt x="4663" y="816"/>
                  </a:lnTo>
                  <a:cubicBezTo>
                    <a:pt x="5037" y="816"/>
                    <a:pt x="5245" y="1025"/>
                    <a:pt x="5245" y="1282"/>
                  </a:cubicBezTo>
                  <a:lnTo>
                    <a:pt x="5245" y="4785"/>
                  </a:lnTo>
                  <a:cubicBezTo>
                    <a:pt x="5207" y="4783"/>
                    <a:pt x="5168" y="4779"/>
                    <a:pt x="5129" y="4779"/>
                  </a:cubicBezTo>
                  <a:cubicBezTo>
                    <a:pt x="4968" y="4779"/>
                    <a:pt x="4812" y="4802"/>
                    <a:pt x="4663" y="4841"/>
                  </a:cubicBezTo>
                  <a:lnTo>
                    <a:pt x="4663" y="2098"/>
                  </a:lnTo>
                  <a:lnTo>
                    <a:pt x="583" y="2098"/>
                  </a:lnTo>
                  <a:lnTo>
                    <a:pt x="583" y="6761"/>
                  </a:lnTo>
                  <a:lnTo>
                    <a:pt x="3270" y="6761"/>
                  </a:lnTo>
                  <a:cubicBezTo>
                    <a:pt x="3282" y="6966"/>
                    <a:pt x="3327" y="7162"/>
                    <a:pt x="3401" y="7344"/>
                  </a:cubicBezTo>
                  <a:close/>
                  <a:moveTo>
                    <a:pt x="5129" y="5129"/>
                  </a:moveTo>
                  <a:cubicBezTo>
                    <a:pt x="4292" y="5129"/>
                    <a:pt x="3613" y="5808"/>
                    <a:pt x="3613" y="6645"/>
                  </a:cubicBezTo>
                  <a:cubicBezTo>
                    <a:pt x="3613" y="7482"/>
                    <a:pt x="4292" y="8160"/>
                    <a:pt x="5129" y="8160"/>
                  </a:cubicBezTo>
                  <a:cubicBezTo>
                    <a:pt x="5966" y="8160"/>
                    <a:pt x="6644" y="7482"/>
                    <a:pt x="6644" y="6645"/>
                  </a:cubicBezTo>
                  <a:cubicBezTo>
                    <a:pt x="6644" y="5808"/>
                    <a:pt x="5966" y="5129"/>
                    <a:pt x="5129" y="5129"/>
                  </a:cubicBezTo>
                  <a:close/>
                  <a:moveTo>
                    <a:pt x="6119" y="6333"/>
                  </a:moveTo>
                  <a:lnTo>
                    <a:pt x="5187" y="7382"/>
                  </a:lnTo>
                  <a:cubicBezTo>
                    <a:pt x="5141" y="7434"/>
                    <a:pt x="5077" y="7461"/>
                    <a:pt x="5012" y="7461"/>
                  </a:cubicBezTo>
                  <a:cubicBezTo>
                    <a:pt x="4961" y="7461"/>
                    <a:pt x="4910" y="7444"/>
                    <a:pt x="4867" y="7409"/>
                  </a:cubicBezTo>
                  <a:lnTo>
                    <a:pt x="4284" y="6943"/>
                  </a:lnTo>
                  <a:cubicBezTo>
                    <a:pt x="4183" y="6863"/>
                    <a:pt x="4167" y="6716"/>
                    <a:pt x="4247" y="6616"/>
                  </a:cubicBezTo>
                  <a:cubicBezTo>
                    <a:pt x="4328" y="6515"/>
                    <a:pt x="4475" y="6499"/>
                    <a:pt x="4575" y="6579"/>
                  </a:cubicBezTo>
                  <a:lnTo>
                    <a:pt x="4985" y="6907"/>
                  </a:lnTo>
                  <a:lnTo>
                    <a:pt x="5771" y="6023"/>
                  </a:lnTo>
                  <a:cubicBezTo>
                    <a:pt x="5856" y="5927"/>
                    <a:pt x="6003" y="5918"/>
                    <a:pt x="6100" y="6004"/>
                  </a:cubicBezTo>
                  <a:cubicBezTo>
                    <a:pt x="6196" y="6090"/>
                    <a:pt x="6205" y="6237"/>
                    <a:pt x="6119" y="6333"/>
                  </a:cubicBezTo>
                  <a:close/>
                  <a:moveTo>
                    <a:pt x="4080" y="4080"/>
                  </a:moveTo>
                  <a:lnTo>
                    <a:pt x="2215" y="4080"/>
                  </a:lnTo>
                  <a:cubicBezTo>
                    <a:pt x="2150" y="4080"/>
                    <a:pt x="2098" y="4028"/>
                    <a:pt x="2098" y="3963"/>
                  </a:cubicBezTo>
                  <a:lnTo>
                    <a:pt x="2098" y="3847"/>
                  </a:lnTo>
                  <a:cubicBezTo>
                    <a:pt x="2098" y="3782"/>
                    <a:pt x="2150" y="3730"/>
                    <a:pt x="2215" y="3730"/>
                  </a:cubicBezTo>
                  <a:lnTo>
                    <a:pt x="4080" y="3730"/>
                  </a:lnTo>
                  <a:cubicBezTo>
                    <a:pt x="4144" y="3730"/>
                    <a:pt x="4196" y="3782"/>
                    <a:pt x="4196" y="3847"/>
                  </a:cubicBezTo>
                  <a:lnTo>
                    <a:pt x="4196" y="3963"/>
                  </a:lnTo>
                  <a:cubicBezTo>
                    <a:pt x="4196" y="4028"/>
                    <a:pt x="4144" y="4080"/>
                    <a:pt x="4080" y="4080"/>
                  </a:cubicBezTo>
                  <a:close/>
                  <a:moveTo>
                    <a:pt x="4080" y="3031"/>
                  </a:moveTo>
                  <a:lnTo>
                    <a:pt x="2215" y="3031"/>
                  </a:lnTo>
                  <a:cubicBezTo>
                    <a:pt x="2150" y="3031"/>
                    <a:pt x="2098" y="2979"/>
                    <a:pt x="2098" y="2914"/>
                  </a:cubicBezTo>
                  <a:lnTo>
                    <a:pt x="2098" y="2798"/>
                  </a:lnTo>
                  <a:cubicBezTo>
                    <a:pt x="2098" y="2733"/>
                    <a:pt x="2150" y="2681"/>
                    <a:pt x="2215" y="2681"/>
                  </a:cubicBezTo>
                  <a:lnTo>
                    <a:pt x="4080" y="2681"/>
                  </a:lnTo>
                  <a:cubicBezTo>
                    <a:pt x="4144" y="2681"/>
                    <a:pt x="4196" y="2733"/>
                    <a:pt x="4196" y="2798"/>
                  </a:cubicBezTo>
                  <a:lnTo>
                    <a:pt x="4196" y="2914"/>
                  </a:lnTo>
                  <a:cubicBezTo>
                    <a:pt x="4196" y="2979"/>
                    <a:pt x="4144" y="3031"/>
                    <a:pt x="4080" y="3031"/>
                  </a:cubicBezTo>
                  <a:close/>
                  <a:moveTo>
                    <a:pt x="3497" y="5013"/>
                  </a:moveTo>
                  <a:lnTo>
                    <a:pt x="2215" y="5013"/>
                  </a:lnTo>
                  <a:cubicBezTo>
                    <a:pt x="2150" y="5013"/>
                    <a:pt x="2098" y="4960"/>
                    <a:pt x="2098" y="4896"/>
                  </a:cubicBezTo>
                  <a:lnTo>
                    <a:pt x="2098" y="4779"/>
                  </a:lnTo>
                  <a:cubicBezTo>
                    <a:pt x="2098" y="4715"/>
                    <a:pt x="2150" y="4663"/>
                    <a:pt x="2215" y="4663"/>
                  </a:cubicBezTo>
                  <a:lnTo>
                    <a:pt x="3497" y="4663"/>
                  </a:lnTo>
                  <a:cubicBezTo>
                    <a:pt x="3561" y="4663"/>
                    <a:pt x="3613" y="4715"/>
                    <a:pt x="3613" y="4779"/>
                  </a:cubicBezTo>
                  <a:lnTo>
                    <a:pt x="3613" y="4896"/>
                  </a:lnTo>
                  <a:cubicBezTo>
                    <a:pt x="3613" y="4960"/>
                    <a:pt x="3561" y="5013"/>
                    <a:pt x="3497" y="5013"/>
                  </a:cubicBezTo>
                  <a:close/>
                  <a:moveTo>
                    <a:pt x="3264" y="6062"/>
                  </a:moveTo>
                  <a:lnTo>
                    <a:pt x="2215" y="6062"/>
                  </a:lnTo>
                  <a:cubicBezTo>
                    <a:pt x="2150" y="6062"/>
                    <a:pt x="2098" y="6010"/>
                    <a:pt x="2098" y="5945"/>
                  </a:cubicBezTo>
                  <a:lnTo>
                    <a:pt x="2098" y="5829"/>
                  </a:lnTo>
                  <a:cubicBezTo>
                    <a:pt x="2098" y="5764"/>
                    <a:pt x="2150" y="5712"/>
                    <a:pt x="2215" y="5712"/>
                  </a:cubicBezTo>
                  <a:lnTo>
                    <a:pt x="3264" y="5712"/>
                  </a:lnTo>
                  <a:cubicBezTo>
                    <a:pt x="3328" y="5712"/>
                    <a:pt x="3380" y="5764"/>
                    <a:pt x="3380" y="5829"/>
                  </a:cubicBezTo>
                  <a:lnTo>
                    <a:pt x="3380" y="5945"/>
                  </a:lnTo>
                  <a:cubicBezTo>
                    <a:pt x="3380" y="6010"/>
                    <a:pt x="3328" y="6062"/>
                    <a:pt x="3264" y="6062"/>
                  </a:cubicBezTo>
                  <a:close/>
                  <a:moveTo>
                    <a:pt x="1875" y="2600"/>
                  </a:moveTo>
                  <a:lnTo>
                    <a:pt x="1445" y="3083"/>
                  </a:lnTo>
                  <a:cubicBezTo>
                    <a:pt x="1424" y="3107"/>
                    <a:pt x="1395" y="3119"/>
                    <a:pt x="1365" y="3119"/>
                  </a:cubicBezTo>
                  <a:cubicBezTo>
                    <a:pt x="1342" y="3119"/>
                    <a:pt x="1318" y="3111"/>
                    <a:pt x="1298" y="3095"/>
                  </a:cubicBezTo>
                  <a:lnTo>
                    <a:pt x="1030" y="2881"/>
                  </a:lnTo>
                  <a:cubicBezTo>
                    <a:pt x="984" y="2844"/>
                    <a:pt x="976" y="2776"/>
                    <a:pt x="1013" y="2730"/>
                  </a:cubicBezTo>
                  <a:cubicBezTo>
                    <a:pt x="1050" y="2683"/>
                    <a:pt x="1118" y="2676"/>
                    <a:pt x="1164" y="2713"/>
                  </a:cubicBezTo>
                  <a:lnTo>
                    <a:pt x="1353" y="2864"/>
                  </a:lnTo>
                  <a:lnTo>
                    <a:pt x="1714" y="2457"/>
                  </a:lnTo>
                  <a:cubicBezTo>
                    <a:pt x="1754" y="2413"/>
                    <a:pt x="1822" y="2409"/>
                    <a:pt x="1866" y="2448"/>
                  </a:cubicBezTo>
                  <a:cubicBezTo>
                    <a:pt x="1910" y="2488"/>
                    <a:pt x="1914" y="2555"/>
                    <a:pt x="1875" y="2600"/>
                  </a:cubicBezTo>
                  <a:close/>
                  <a:moveTo>
                    <a:pt x="1875" y="3637"/>
                  </a:moveTo>
                  <a:lnTo>
                    <a:pt x="1445" y="4120"/>
                  </a:lnTo>
                  <a:cubicBezTo>
                    <a:pt x="1424" y="4144"/>
                    <a:pt x="1395" y="4156"/>
                    <a:pt x="1365" y="4156"/>
                  </a:cubicBezTo>
                  <a:cubicBezTo>
                    <a:pt x="1342" y="4156"/>
                    <a:pt x="1318" y="4148"/>
                    <a:pt x="1298" y="4132"/>
                  </a:cubicBezTo>
                  <a:lnTo>
                    <a:pt x="1030" y="3918"/>
                  </a:lnTo>
                  <a:cubicBezTo>
                    <a:pt x="984" y="3881"/>
                    <a:pt x="976" y="3813"/>
                    <a:pt x="1013" y="3767"/>
                  </a:cubicBezTo>
                  <a:cubicBezTo>
                    <a:pt x="1050" y="3721"/>
                    <a:pt x="1118" y="3713"/>
                    <a:pt x="1164" y="3750"/>
                  </a:cubicBezTo>
                  <a:lnTo>
                    <a:pt x="1353" y="3901"/>
                  </a:lnTo>
                  <a:lnTo>
                    <a:pt x="1714" y="3494"/>
                  </a:lnTo>
                  <a:cubicBezTo>
                    <a:pt x="1754" y="3450"/>
                    <a:pt x="1822" y="3446"/>
                    <a:pt x="1866" y="3485"/>
                  </a:cubicBezTo>
                  <a:cubicBezTo>
                    <a:pt x="1910" y="3525"/>
                    <a:pt x="1914" y="3593"/>
                    <a:pt x="1875" y="3637"/>
                  </a:cubicBezTo>
                  <a:close/>
                  <a:moveTo>
                    <a:pt x="1875" y="4629"/>
                  </a:moveTo>
                  <a:lnTo>
                    <a:pt x="1445" y="5112"/>
                  </a:lnTo>
                  <a:cubicBezTo>
                    <a:pt x="1424" y="5136"/>
                    <a:pt x="1395" y="5148"/>
                    <a:pt x="1365" y="5148"/>
                  </a:cubicBezTo>
                  <a:cubicBezTo>
                    <a:pt x="1342" y="5148"/>
                    <a:pt x="1318" y="5140"/>
                    <a:pt x="1298" y="5124"/>
                  </a:cubicBezTo>
                  <a:lnTo>
                    <a:pt x="1030" y="4910"/>
                  </a:lnTo>
                  <a:cubicBezTo>
                    <a:pt x="984" y="4873"/>
                    <a:pt x="976" y="4805"/>
                    <a:pt x="1013" y="4759"/>
                  </a:cubicBezTo>
                  <a:cubicBezTo>
                    <a:pt x="1050" y="4712"/>
                    <a:pt x="1118" y="4705"/>
                    <a:pt x="1164" y="4742"/>
                  </a:cubicBezTo>
                  <a:lnTo>
                    <a:pt x="1353" y="4893"/>
                  </a:lnTo>
                  <a:lnTo>
                    <a:pt x="1714" y="4486"/>
                  </a:lnTo>
                  <a:cubicBezTo>
                    <a:pt x="1754" y="4442"/>
                    <a:pt x="1822" y="4438"/>
                    <a:pt x="1866" y="4477"/>
                  </a:cubicBezTo>
                  <a:cubicBezTo>
                    <a:pt x="1910" y="4517"/>
                    <a:pt x="1914" y="4584"/>
                    <a:pt x="1875" y="4629"/>
                  </a:cubicBezTo>
                  <a:close/>
                  <a:moveTo>
                    <a:pt x="1875" y="5628"/>
                  </a:moveTo>
                  <a:lnTo>
                    <a:pt x="1445" y="6111"/>
                  </a:lnTo>
                  <a:cubicBezTo>
                    <a:pt x="1424" y="6134"/>
                    <a:pt x="1395" y="6147"/>
                    <a:pt x="1365" y="6147"/>
                  </a:cubicBezTo>
                  <a:cubicBezTo>
                    <a:pt x="1342" y="6147"/>
                    <a:pt x="1318" y="6139"/>
                    <a:pt x="1298" y="6123"/>
                  </a:cubicBezTo>
                  <a:lnTo>
                    <a:pt x="1030" y="5908"/>
                  </a:lnTo>
                  <a:cubicBezTo>
                    <a:pt x="984" y="5871"/>
                    <a:pt x="976" y="5804"/>
                    <a:pt x="1013" y="5758"/>
                  </a:cubicBezTo>
                  <a:cubicBezTo>
                    <a:pt x="1050" y="5711"/>
                    <a:pt x="1118" y="5704"/>
                    <a:pt x="1164" y="5741"/>
                  </a:cubicBezTo>
                  <a:lnTo>
                    <a:pt x="1353" y="5892"/>
                  </a:lnTo>
                  <a:lnTo>
                    <a:pt x="1714" y="5485"/>
                  </a:lnTo>
                  <a:cubicBezTo>
                    <a:pt x="1754" y="5441"/>
                    <a:pt x="1822" y="5437"/>
                    <a:pt x="1866" y="5476"/>
                  </a:cubicBezTo>
                  <a:cubicBezTo>
                    <a:pt x="1910" y="5515"/>
                    <a:pt x="1914" y="5583"/>
                    <a:pt x="1875" y="5628"/>
                  </a:cubicBezTo>
                  <a:close/>
                </a:path>
              </a:pathLst>
            </a:custGeom>
            <a:solidFill>
              <a:srgbClr val="9A0001"/>
            </a:solidFill>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空心弧 30">
              <a:extLst>
                <a:ext uri="{FF2B5EF4-FFF2-40B4-BE49-F238E27FC236}">
                  <a16:creationId xmlns:a16="http://schemas.microsoft.com/office/drawing/2014/main" id="{BA2B0EA9-1BC4-4074-9E21-A7D9EA55E75B}"/>
                </a:ext>
              </a:extLst>
            </p:cNvPr>
            <p:cNvSpPr/>
            <p:nvPr/>
          </p:nvSpPr>
          <p:spPr>
            <a:xfrm>
              <a:off x="5283201" y="4344556"/>
              <a:ext cx="1516983" cy="1516983"/>
            </a:xfrm>
            <a:prstGeom prst="blockArc">
              <a:avLst>
                <a:gd name="adj1" fmla="val 12886880"/>
                <a:gd name="adj2" fmla="val 10720422"/>
                <a:gd name="adj3" fmla="val 781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zh-CN" altLang="en-US" sz="240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32" name="矩形 47">
            <a:extLst>
              <a:ext uri="{FF2B5EF4-FFF2-40B4-BE49-F238E27FC236}">
                <a16:creationId xmlns:a16="http://schemas.microsoft.com/office/drawing/2014/main" id="{D9707396-915B-4756-9C12-D36CB5E9D900}"/>
              </a:ext>
            </a:extLst>
          </p:cNvPr>
          <p:cNvSpPr>
            <a:spLocks noChangeArrowheads="1"/>
          </p:cNvSpPr>
          <p:nvPr/>
        </p:nvSpPr>
        <p:spPr bwMode="auto">
          <a:xfrm>
            <a:off x="7742053" y="2233523"/>
            <a:ext cx="2798492" cy="930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nSpc>
                <a:spcPct val="120000"/>
              </a:lnSpc>
              <a:spcBef>
                <a:spcPct val="0"/>
              </a:spcBef>
              <a:buNone/>
            </a:pPr>
            <a:r>
              <a:rPr lang="zh-CN" altLang="en-US" sz="1600" dirty="0">
                <a:solidFill>
                  <a:srgbClr val="333333"/>
                </a:solidFill>
                <a:latin typeface="Arial" panose="020B0604020202020204" pitchFamily="34" charset="0"/>
                <a:ea typeface="Microsoft YaHei" panose="020B0503020204020204" pitchFamily="34" charset="-122"/>
                <a:cs typeface="+mn-ea"/>
                <a:sym typeface="Arial" panose="020B0604020202020204" pitchFamily="34" charset="0"/>
              </a:rPr>
              <a:t>在此录入步骤的综合详细说明，在此录入步骤的综合详细说明，在此录入步骤的综合详细说明。</a:t>
            </a:r>
          </a:p>
        </p:txBody>
      </p:sp>
      <p:sp>
        <p:nvSpPr>
          <p:cNvPr id="36" name="矩形 47">
            <a:extLst>
              <a:ext uri="{FF2B5EF4-FFF2-40B4-BE49-F238E27FC236}">
                <a16:creationId xmlns:a16="http://schemas.microsoft.com/office/drawing/2014/main" id="{17A07F28-3E12-45EE-B404-87CE9E23E28F}"/>
              </a:ext>
            </a:extLst>
          </p:cNvPr>
          <p:cNvSpPr>
            <a:spLocks noChangeArrowheads="1"/>
          </p:cNvSpPr>
          <p:nvPr/>
        </p:nvSpPr>
        <p:spPr bwMode="auto">
          <a:xfrm>
            <a:off x="7742053" y="4707247"/>
            <a:ext cx="2798492" cy="930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nSpc>
                <a:spcPct val="120000"/>
              </a:lnSpc>
              <a:spcBef>
                <a:spcPct val="0"/>
              </a:spcBef>
              <a:buNone/>
            </a:pPr>
            <a:r>
              <a:rPr lang="zh-CN" altLang="en-US" sz="1600" dirty="0">
                <a:solidFill>
                  <a:srgbClr val="333333"/>
                </a:solidFill>
                <a:latin typeface="Arial" panose="020B0604020202020204" pitchFamily="34" charset="0"/>
                <a:ea typeface="Microsoft YaHei" panose="020B0503020204020204" pitchFamily="34" charset="-122"/>
                <a:cs typeface="+mn-ea"/>
                <a:sym typeface="Arial" panose="020B0604020202020204" pitchFamily="34" charset="0"/>
              </a:rPr>
              <a:t>在此录入步骤的综合详细说明，在此录入步骤的综合详细说明，在此录入步骤的综合详细说明。</a:t>
            </a:r>
          </a:p>
        </p:txBody>
      </p:sp>
    </p:spTree>
    <p:extLst>
      <p:ext uri="{BB962C8B-B14F-4D97-AF65-F5344CB8AC3E}">
        <p14:creationId xmlns:p14="http://schemas.microsoft.com/office/powerpoint/2010/main" val="17240004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a:extLst>
              <a:ext uri="{FF2B5EF4-FFF2-40B4-BE49-F238E27FC236}">
                <a16:creationId xmlns:a16="http://schemas.microsoft.com/office/drawing/2014/main" id="{B63B19E3-B324-4AB0-B0A9-59C0B24F9771}"/>
              </a:ext>
            </a:extLst>
          </p:cNvPr>
          <p:cNvPicPr>
            <a:picLocks noChangeAspect="1"/>
          </p:cNvPicPr>
          <p:nvPr/>
        </p:nvPicPr>
        <p:blipFill>
          <a:blip r:embed="rId3"/>
          <a:stretch>
            <a:fillRect/>
          </a:stretch>
        </p:blipFill>
        <p:spPr>
          <a:xfrm>
            <a:off x="0" y="0"/>
            <a:ext cx="12192000" cy="3357217"/>
          </a:xfrm>
          <a:prstGeom prst="rect">
            <a:avLst/>
          </a:prstGeom>
        </p:spPr>
      </p:pic>
      <p:sp>
        <p:nvSpPr>
          <p:cNvPr id="10" name="矩形 9">
            <a:extLst>
              <a:ext uri="{FF2B5EF4-FFF2-40B4-BE49-F238E27FC236}">
                <a16:creationId xmlns:a16="http://schemas.microsoft.com/office/drawing/2014/main" id="{DB299257-7CA5-4D33-A2DB-D925E9099A81}"/>
              </a:ext>
            </a:extLst>
          </p:cNvPr>
          <p:cNvSpPr/>
          <p:nvPr/>
        </p:nvSpPr>
        <p:spPr>
          <a:xfrm>
            <a:off x="0" y="-3991"/>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6" name="矩形 75">
            <a:extLst>
              <a:ext uri="{FF2B5EF4-FFF2-40B4-BE49-F238E27FC236}">
                <a16:creationId xmlns:a16="http://schemas.microsoft.com/office/drawing/2014/main" id="{D6DA7608-9C6B-4A30-A490-9A4F55ABD84D}"/>
              </a:ext>
            </a:extLst>
          </p:cNvPr>
          <p:cNvSpPr/>
          <p:nvPr/>
        </p:nvSpPr>
        <p:spPr>
          <a:xfrm>
            <a:off x="1290320" y="4273545"/>
            <a:ext cx="9611360" cy="707886"/>
          </a:xfrm>
          <a:prstGeom prst="rect">
            <a:avLst/>
          </a:prstGeom>
          <a:effectLst>
            <a:outerShdw blurRad="63500" sx="102000" sy="102000" algn="ctr" rotWithShape="0">
              <a:prstClr val="black">
                <a:alpha val="40000"/>
              </a:prstClr>
            </a:outerShdw>
          </a:effectLst>
        </p:spPr>
        <p:txBody>
          <a:bodyPr wrap="square">
            <a:spAutoFit/>
          </a:bodyPr>
          <a:lstStyle/>
          <a:p>
            <a:pPr algn="ctr">
              <a:defRPr/>
            </a:pPr>
            <a:r>
              <a:rPr lang="zh-CN" altLang="en-US"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北京大学学术答辩通用</a:t>
            </a:r>
            <a:r>
              <a:rPr lang="en-US" altLang="zh-CN"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PPT</a:t>
            </a:r>
            <a:r>
              <a:rPr lang="zh-CN" altLang="en-US"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模板</a:t>
            </a:r>
            <a:r>
              <a:rPr lang="en-US" altLang="zh-CN"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封面</a:t>
            </a:r>
            <a:r>
              <a:rPr lang="en-US" altLang="zh-CN"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1</a:t>
            </a:r>
            <a:endParaRPr lang="zh-CN" altLang="en-US"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77" name="组合 76">
            <a:extLst>
              <a:ext uri="{FF2B5EF4-FFF2-40B4-BE49-F238E27FC236}">
                <a16:creationId xmlns:a16="http://schemas.microsoft.com/office/drawing/2014/main" id="{91FB8084-645C-48AB-A1C6-3996E8B06DB2}"/>
              </a:ext>
            </a:extLst>
          </p:cNvPr>
          <p:cNvGrpSpPr/>
          <p:nvPr/>
        </p:nvGrpSpPr>
        <p:grpSpPr>
          <a:xfrm>
            <a:off x="2238702" y="5361456"/>
            <a:ext cx="7669925" cy="369332"/>
            <a:chOff x="1373332" y="6373313"/>
            <a:chExt cx="9447861" cy="369332"/>
          </a:xfrm>
        </p:grpSpPr>
        <p:sp>
          <p:nvSpPr>
            <p:cNvPr id="78" name="文本框 77">
              <a:extLst>
                <a:ext uri="{FF2B5EF4-FFF2-40B4-BE49-F238E27FC236}">
                  <a16:creationId xmlns:a16="http://schemas.microsoft.com/office/drawing/2014/main" id="{5B6CC37F-D9C5-428F-9C1A-04B7D949CBD1}"/>
                </a:ext>
              </a:extLst>
            </p:cNvPr>
            <p:cNvSpPr txBox="1"/>
            <p:nvPr/>
          </p:nvSpPr>
          <p:spPr>
            <a:xfrm>
              <a:off x="1373332" y="6373313"/>
              <a:ext cx="3036108" cy="369332"/>
            </a:xfrm>
            <a:prstGeom prst="rect">
              <a:avLst/>
            </a:prstGeom>
            <a:noFill/>
          </p:spPr>
          <p:txBody>
            <a:bodyPr wrap="square" rtlCol="0">
              <a:spAutoFit/>
            </a:bodyPr>
            <a:lstStyle/>
            <a:p>
              <a:r>
                <a:rPr lang="zh-CN" altLang="en-US" dirty="0">
                  <a:solidFill>
                    <a:srgbClr val="222A35"/>
                  </a:solidFill>
                  <a:latin typeface="Arial" panose="020B0604020202020204" pitchFamily="34" charset="0"/>
                  <a:ea typeface="Microsoft YaHei" panose="020B0503020204020204" pitchFamily="34" charset="-122"/>
                  <a:cs typeface="+mn-ea"/>
                  <a:sym typeface="Arial" panose="020B0604020202020204" pitchFamily="34" charset="0"/>
                </a:rPr>
                <a:t>答辩人：蒸鱼</a:t>
              </a:r>
            </a:p>
          </p:txBody>
        </p:sp>
        <p:sp>
          <p:nvSpPr>
            <p:cNvPr id="79" name="文本框 78">
              <a:extLst>
                <a:ext uri="{FF2B5EF4-FFF2-40B4-BE49-F238E27FC236}">
                  <a16:creationId xmlns:a16="http://schemas.microsoft.com/office/drawing/2014/main" id="{FDB86487-4192-4680-9722-5302ED34A06E}"/>
                </a:ext>
              </a:extLst>
            </p:cNvPr>
            <p:cNvSpPr txBox="1"/>
            <p:nvPr/>
          </p:nvSpPr>
          <p:spPr>
            <a:xfrm>
              <a:off x="4577946" y="6373313"/>
              <a:ext cx="3036108" cy="369332"/>
            </a:xfrm>
            <a:prstGeom prst="rect">
              <a:avLst/>
            </a:prstGeom>
            <a:noFill/>
          </p:spPr>
          <p:txBody>
            <a:bodyPr wrap="square" rtlCol="0">
              <a:spAutoFit/>
            </a:bodyPr>
            <a:lstStyle/>
            <a:p>
              <a:pPr algn="ctr"/>
              <a:r>
                <a:rPr lang="zh-CN" altLang="en-US" dirty="0">
                  <a:solidFill>
                    <a:srgbClr val="222A35"/>
                  </a:solidFill>
                  <a:latin typeface="Arial" panose="020B0604020202020204" pitchFamily="34" charset="0"/>
                  <a:ea typeface="Microsoft YaHei" panose="020B0503020204020204" pitchFamily="34" charset="-122"/>
                  <a:cs typeface="+mn-ea"/>
                  <a:sym typeface="Arial" panose="020B0604020202020204" pitchFamily="34" charset="0"/>
                </a:rPr>
                <a:t>指导教师：浣熊</a:t>
              </a:r>
            </a:p>
          </p:txBody>
        </p:sp>
        <p:sp>
          <p:nvSpPr>
            <p:cNvPr id="80" name="文本框 79">
              <a:extLst>
                <a:ext uri="{FF2B5EF4-FFF2-40B4-BE49-F238E27FC236}">
                  <a16:creationId xmlns:a16="http://schemas.microsoft.com/office/drawing/2014/main" id="{74FF7CC6-0AC3-408F-B6D6-6DC4231087B5}"/>
                </a:ext>
              </a:extLst>
            </p:cNvPr>
            <p:cNvSpPr txBox="1"/>
            <p:nvPr/>
          </p:nvSpPr>
          <p:spPr>
            <a:xfrm>
              <a:off x="7785085" y="6373313"/>
              <a:ext cx="3036108" cy="369332"/>
            </a:xfrm>
            <a:prstGeom prst="rect">
              <a:avLst/>
            </a:prstGeom>
            <a:noFill/>
          </p:spPr>
          <p:txBody>
            <a:bodyPr wrap="square" rtlCol="0">
              <a:spAutoFit/>
            </a:bodyPr>
            <a:lstStyle/>
            <a:p>
              <a:pPr algn="r"/>
              <a:r>
                <a:rPr lang="zh-CN" altLang="en-US" dirty="0">
                  <a:solidFill>
                    <a:srgbClr val="222A35"/>
                  </a:solidFill>
                  <a:latin typeface="Arial" panose="020B0604020202020204" pitchFamily="34" charset="0"/>
                  <a:ea typeface="Microsoft YaHei" panose="020B0503020204020204" pitchFamily="34" charset="-122"/>
                  <a:cs typeface="+mn-ea"/>
                  <a:sym typeface="Arial" panose="020B0604020202020204" pitchFamily="34" charset="0"/>
                </a:rPr>
                <a:t>输入你的院系</a:t>
              </a:r>
            </a:p>
          </p:txBody>
        </p:sp>
      </p:grpSp>
      <p:grpSp>
        <p:nvGrpSpPr>
          <p:cNvPr id="48" name="组合 47">
            <a:extLst>
              <a:ext uri="{FF2B5EF4-FFF2-40B4-BE49-F238E27FC236}">
                <a16:creationId xmlns:a16="http://schemas.microsoft.com/office/drawing/2014/main" id="{D1AEB94A-8B15-40BF-8B95-B074B50A1E8C}"/>
              </a:ext>
            </a:extLst>
          </p:cNvPr>
          <p:cNvGrpSpPr/>
          <p:nvPr/>
        </p:nvGrpSpPr>
        <p:grpSpPr>
          <a:xfrm>
            <a:off x="539327" y="329882"/>
            <a:ext cx="1512002" cy="444892"/>
            <a:chOff x="9556201" y="498129"/>
            <a:chExt cx="1993881" cy="586680"/>
          </a:xfrm>
        </p:grpSpPr>
        <p:grpSp>
          <p:nvGrpSpPr>
            <p:cNvPr id="49" name="组合 48">
              <a:extLst>
                <a:ext uri="{FF2B5EF4-FFF2-40B4-BE49-F238E27FC236}">
                  <a16:creationId xmlns:a16="http://schemas.microsoft.com/office/drawing/2014/main" id="{C670CE27-AD3B-48D7-B111-B6F813C89666}"/>
                </a:ext>
              </a:extLst>
            </p:cNvPr>
            <p:cNvGrpSpPr/>
            <p:nvPr userDrawn="1"/>
          </p:nvGrpSpPr>
          <p:grpSpPr>
            <a:xfrm>
              <a:off x="10239376" y="968937"/>
              <a:ext cx="1307697" cy="96254"/>
              <a:chOff x="4616246" y="3878362"/>
              <a:chExt cx="5571416" cy="410087"/>
            </a:xfrm>
            <a:solidFill>
              <a:schemeClr val="tx1">
                <a:alpha val="80000"/>
              </a:schemeClr>
            </a:solidFill>
          </p:grpSpPr>
          <p:sp>
            <p:nvSpPr>
              <p:cNvPr id="92" name="Freeform 17">
                <a:extLst>
                  <a:ext uri="{FF2B5EF4-FFF2-40B4-BE49-F238E27FC236}">
                    <a16:creationId xmlns:a16="http://schemas.microsoft.com/office/drawing/2014/main" id="{081853A9-7536-4305-9A88-AC7B1242E912}"/>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3" name="Freeform 18">
                <a:extLst>
                  <a:ext uri="{FF2B5EF4-FFF2-40B4-BE49-F238E27FC236}">
                    <a16:creationId xmlns:a16="http://schemas.microsoft.com/office/drawing/2014/main" id="{B4B1DAB1-3897-48FC-A4E6-F0A5C940FCCF}"/>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4" name="Freeform 19">
                <a:extLst>
                  <a:ext uri="{FF2B5EF4-FFF2-40B4-BE49-F238E27FC236}">
                    <a16:creationId xmlns:a16="http://schemas.microsoft.com/office/drawing/2014/main" id="{C45178DF-0CD8-4075-B6D9-58AF9C8024F4}"/>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5" name="Freeform 20">
                <a:extLst>
                  <a:ext uri="{FF2B5EF4-FFF2-40B4-BE49-F238E27FC236}">
                    <a16:creationId xmlns:a16="http://schemas.microsoft.com/office/drawing/2014/main" id="{DA0A5B23-F1C0-4E55-BD35-96DC8092DA1B}"/>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6" name="Freeform 21">
                <a:extLst>
                  <a:ext uri="{FF2B5EF4-FFF2-40B4-BE49-F238E27FC236}">
                    <a16:creationId xmlns:a16="http://schemas.microsoft.com/office/drawing/2014/main" id="{DFA7206F-FC39-477F-8689-5C2D13A41FED}"/>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7" name="Freeform 22">
                <a:extLst>
                  <a:ext uri="{FF2B5EF4-FFF2-40B4-BE49-F238E27FC236}">
                    <a16:creationId xmlns:a16="http://schemas.microsoft.com/office/drawing/2014/main" id="{FF05D694-D924-46EE-8D4E-4539E0E0DFA7}"/>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8" name="Freeform 23">
                <a:extLst>
                  <a:ext uri="{FF2B5EF4-FFF2-40B4-BE49-F238E27FC236}">
                    <a16:creationId xmlns:a16="http://schemas.microsoft.com/office/drawing/2014/main" id="{1F47487D-441A-4141-BCEC-9376A384329E}"/>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9" name="Freeform 25">
                <a:extLst>
                  <a:ext uri="{FF2B5EF4-FFF2-40B4-BE49-F238E27FC236}">
                    <a16:creationId xmlns:a16="http://schemas.microsoft.com/office/drawing/2014/main" id="{EB376BD0-F0A4-4375-B699-6B3BA2369698}"/>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0" name="Freeform 27">
                <a:extLst>
                  <a:ext uri="{FF2B5EF4-FFF2-40B4-BE49-F238E27FC236}">
                    <a16:creationId xmlns:a16="http://schemas.microsoft.com/office/drawing/2014/main" id="{E37ABF55-875E-4B44-B1EB-FAF841C459C9}"/>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1" name="Freeform 29">
                <a:extLst>
                  <a:ext uri="{FF2B5EF4-FFF2-40B4-BE49-F238E27FC236}">
                    <a16:creationId xmlns:a16="http://schemas.microsoft.com/office/drawing/2014/main" id="{F007C660-E6A6-42E5-B24B-DACA21D9129F}"/>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2" name="Freeform 30">
                <a:extLst>
                  <a:ext uri="{FF2B5EF4-FFF2-40B4-BE49-F238E27FC236}">
                    <a16:creationId xmlns:a16="http://schemas.microsoft.com/office/drawing/2014/main" id="{3326C88A-CD43-45E3-8002-778B318B3356}"/>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3" name="Freeform 31">
                <a:extLst>
                  <a:ext uri="{FF2B5EF4-FFF2-40B4-BE49-F238E27FC236}">
                    <a16:creationId xmlns:a16="http://schemas.microsoft.com/office/drawing/2014/main" id="{0108BDDF-7D21-4BCF-9D9E-3726EF006E38}"/>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4" name="Freeform 32">
                <a:extLst>
                  <a:ext uri="{FF2B5EF4-FFF2-40B4-BE49-F238E27FC236}">
                    <a16:creationId xmlns:a16="http://schemas.microsoft.com/office/drawing/2014/main" id="{7A01CE52-A5C1-4441-829F-84122F4233C8}"/>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5" name="Freeform 33">
                <a:extLst>
                  <a:ext uri="{FF2B5EF4-FFF2-40B4-BE49-F238E27FC236}">
                    <a16:creationId xmlns:a16="http://schemas.microsoft.com/office/drawing/2014/main" id="{E9102CE7-5724-4CBA-9A28-1A5E8E3DE687}"/>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6" name="Freeform 34">
                <a:extLst>
                  <a:ext uri="{FF2B5EF4-FFF2-40B4-BE49-F238E27FC236}">
                    <a16:creationId xmlns:a16="http://schemas.microsoft.com/office/drawing/2014/main" id="{540C1AAF-6F99-45D4-AAFE-0BA040F7CF09}"/>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7" name="Freeform 35">
                <a:extLst>
                  <a:ext uri="{FF2B5EF4-FFF2-40B4-BE49-F238E27FC236}">
                    <a16:creationId xmlns:a16="http://schemas.microsoft.com/office/drawing/2014/main" id="{309D6D3A-A757-4994-A763-C2232EBE5961}"/>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50" name="组合 49">
              <a:extLst>
                <a:ext uri="{FF2B5EF4-FFF2-40B4-BE49-F238E27FC236}">
                  <a16:creationId xmlns:a16="http://schemas.microsoft.com/office/drawing/2014/main" id="{0356161D-A938-4880-953E-7AB2B3B8E8DF}"/>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75" name="Freeform 9">
                <a:extLst>
                  <a:ext uri="{FF2B5EF4-FFF2-40B4-BE49-F238E27FC236}">
                    <a16:creationId xmlns:a16="http://schemas.microsoft.com/office/drawing/2014/main" id="{3C735E9E-D066-497A-BF44-229741DA2081}"/>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1" name="Freeform 10">
                <a:extLst>
                  <a:ext uri="{FF2B5EF4-FFF2-40B4-BE49-F238E27FC236}">
                    <a16:creationId xmlns:a16="http://schemas.microsoft.com/office/drawing/2014/main" id="{77F1611D-5A69-44A9-9D3C-E339D89FF594}"/>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2" name="Freeform 11">
                <a:extLst>
                  <a:ext uri="{FF2B5EF4-FFF2-40B4-BE49-F238E27FC236}">
                    <a16:creationId xmlns:a16="http://schemas.microsoft.com/office/drawing/2014/main" id="{64DA6B4B-9F6D-4890-BEE8-AEDABFB091E1}"/>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3" name="Freeform 12">
                <a:extLst>
                  <a:ext uri="{FF2B5EF4-FFF2-40B4-BE49-F238E27FC236}">
                    <a16:creationId xmlns:a16="http://schemas.microsoft.com/office/drawing/2014/main" id="{CA74F61F-AFEC-4D3F-98F9-23C3496DACD7}"/>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4" name="Freeform 13">
                <a:extLst>
                  <a:ext uri="{FF2B5EF4-FFF2-40B4-BE49-F238E27FC236}">
                    <a16:creationId xmlns:a16="http://schemas.microsoft.com/office/drawing/2014/main" id="{AF197EB1-236C-40B7-B526-F47542EF4275}"/>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5" name="Freeform 14">
                <a:extLst>
                  <a:ext uri="{FF2B5EF4-FFF2-40B4-BE49-F238E27FC236}">
                    <a16:creationId xmlns:a16="http://schemas.microsoft.com/office/drawing/2014/main" id="{D9CB3D7B-62EA-4E6B-8A82-7DD6EFEA0806}"/>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6" name="Freeform 15">
                <a:extLst>
                  <a:ext uri="{FF2B5EF4-FFF2-40B4-BE49-F238E27FC236}">
                    <a16:creationId xmlns:a16="http://schemas.microsoft.com/office/drawing/2014/main" id="{C1990420-A279-4504-87C6-4C02D06CBE57}"/>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7" name="Freeform 16">
                <a:extLst>
                  <a:ext uri="{FF2B5EF4-FFF2-40B4-BE49-F238E27FC236}">
                    <a16:creationId xmlns:a16="http://schemas.microsoft.com/office/drawing/2014/main" id="{4F8CA5A0-AA18-4CE4-AB4C-62928196F5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8" name="Freeform 24">
                <a:extLst>
                  <a:ext uri="{FF2B5EF4-FFF2-40B4-BE49-F238E27FC236}">
                    <a16:creationId xmlns:a16="http://schemas.microsoft.com/office/drawing/2014/main" id="{F1A110A0-5963-46F7-BD5E-C0B3D0400866}"/>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9" name="Freeform 26">
                <a:extLst>
                  <a:ext uri="{FF2B5EF4-FFF2-40B4-BE49-F238E27FC236}">
                    <a16:creationId xmlns:a16="http://schemas.microsoft.com/office/drawing/2014/main" id="{B3D3186F-A8CD-44DB-BA9B-E58F7ABF53F7}"/>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0" name="Freeform 28">
                <a:extLst>
                  <a:ext uri="{FF2B5EF4-FFF2-40B4-BE49-F238E27FC236}">
                    <a16:creationId xmlns:a16="http://schemas.microsoft.com/office/drawing/2014/main" id="{DD23926F-1082-4647-9C9B-338762F57229}"/>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1" name="Freeform 36">
                <a:extLst>
                  <a:ext uri="{FF2B5EF4-FFF2-40B4-BE49-F238E27FC236}">
                    <a16:creationId xmlns:a16="http://schemas.microsoft.com/office/drawing/2014/main" id="{3F3C6A4A-0F05-428F-AB98-6D383AF27001}"/>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51" name="组合 50">
              <a:extLst>
                <a:ext uri="{FF2B5EF4-FFF2-40B4-BE49-F238E27FC236}">
                  <a16:creationId xmlns:a16="http://schemas.microsoft.com/office/drawing/2014/main" id="{FA65D997-18E5-4710-A9E4-4BC6C7CF074B}"/>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52" name="Freeform 8">
                <a:extLst>
                  <a:ext uri="{FF2B5EF4-FFF2-40B4-BE49-F238E27FC236}">
                    <a16:creationId xmlns:a16="http://schemas.microsoft.com/office/drawing/2014/main" id="{835427DA-EDE4-4187-BFB0-5D4A6E556E0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42">
                <a:extLst>
                  <a:ext uri="{FF2B5EF4-FFF2-40B4-BE49-F238E27FC236}">
                    <a16:creationId xmlns:a16="http://schemas.microsoft.com/office/drawing/2014/main" id="{AC8530D1-BF74-4D34-BFBA-4DEC5038F90B}"/>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43">
                <a:extLst>
                  <a:ext uri="{FF2B5EF4-FFF2-40B4-BE49-F238E27FC236}">
                    <a16:creationId xmlns:a16="http://schemas.microsoft.com/office/drawing/2014/main" id="{ACDA96D1-C0C2-421D-899D-337563B3874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44">
                <a:extLst>
                  <a:ext uri="{FF2B5EF4-FFF2-40B4-BE49-F238E27FC236}">
                    <a16:creationId xmlns:a16="http://schemas.microsoft.com/office/drawing/2014/main" id="{6BA28EC7-B2A4-4C8E-B367-70E92B082E7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45">
                <a:extLst>
                  <a:ext uri="{FF2B5EF4-FFF2-40B4-BE49-F238E27FC236}">
                    <a16:creationId xmlns:a16="http://schemas.microsoft.com/office/drawing/2014/main" id="{6D907863-D9CD-4A46-A903-2B890D2B525C}"/>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46">
                <a:extLst>
                  <a:ext uri="{FF2B5EF4-FFF2-40B4-BE49-F238E27FC236}">
                    <a16:creationId xmlns:a16="http://schemas.microsoft.com/office/drawing/2014/main" id="{94CF996C-52CD-41E7-AD5B-8711D81F7AC7}"/>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47">
                <a:extLst>
                  <a:ext uri="{FF2B5EF4-FFF2-40B4-BE49-F238E27FC236}">
                    <a16:creationId xmlns:a16="http://schemas.microsoft.com/office/drawing/2014/main" id="{2ECD43A7-C07F-409E-93E6-5969FE7596A8}"/>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48">
                <a:extLst>
                  <a:ext uri="{FF2B5EF4-FFF2-40B4-BE49-F238E27FC236}">
                    <a16:creationId xmlns:a16="http://schemas.microsoft.com/office/drawing/2014/main" id="{858465E4-E255-4032-8989-57DB3924E5E1}"/>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49">
                <a:extLst>
                  <a:ext uri="{FF2B5EF4-FFF2-40B4-BE49-F238E27FC236}">
                    <a16:creationId xmlns:a16="http://schemas.microsoft.com/office/drawing/2014/main" id="{05E5B901-23B2-4841-8023-956C7060F534}"/>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50">
                <a:extLst>
                  <a:ext uri="{FF2B5EF4-FFF2-40B4-BE49-F238E27FC236}">
                    <a16:creationId xmlns:a16="http://schemas.microsoft.com/office/drawing/2014/main" id="{51512091-365E-415B-99A3-33052CE4AB56}"/>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51">
                <a:extLst>
                  <a:ext uri="{FF2B5EF4-FFF2-40B4-BE49-F238E27FC236}">
                    <a16:creationId xmlns:a16="http://schemas.microsoft.com/office/drawing/2014/main" id="{5D3E4613-8156-4B7E-8452-5BBD312A67D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52">
                <a:extLst>
                  <a:ext uri="{FF2B5EF4-FFF2-40B4-BE49-F238E27FC236}">
                    <a16:creationId xmlns:a16="http://schemas.microsoft.com/office/drawing/2014/main" id="{65533459-BCF0-4DA3-8E77-4A62E08C87C6}"/>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53">
                <a:extLst>
                  <a:ext uri="{FF2B5EF4-FFF2-40B4-BE49-F238E27FC236}">
                    <a16:creationId xmlns:a16="http://schemas.microsoft.com/office/drawing/2014/main" id="{ECEF09EC-ABE5-4A6C-BA20-7652C18A1976}"/>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54">
                <a:extLst>
                  <a:ext uri="{FF2B5EF4-FFF2-40B4-BE49-F238E27FC236}">
                    <a16:creationId xmlns:a16="http://schemas.microsoft.com/office/drawing/2014/main" id="{B2B0AB1F-E098-4F96-A045-6FC0743F8D9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55">
                <a:extLst>
                  <a:ext uri="{FF2B5EF4-FFF2-40B4-BE49-F238E27FC236}">
                    <a16:creationId xmlns:a16="http://schemas.microsoft.com/office/drawing/2014/main" id="{FC866B4E-157E-4D7D-B386-695EF150F88E}"/>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56">
                <a:extLst>
                  <a:ext uri="{FF2B5EF4-FFF2-40B4-BE49-F238E27FC236}">
                    <a16:creationId xmlns:a16="http://schemas.microsoft.com/office/drawing/2014/main" id="{2FA9B544-1DBF-47D0-BBAF-24EDBF56FD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57">
                <a:extLst>
                  <a:ext uri="{FF2B5EF4-FFF2-40B4-BE49-F238E27FC236}">
                    <a16:creationId xmlns:a16="http://schemas.microsoft.com/office/drawing/2014/main" id="{1FB7FBBA-593C-4186-89CA-211D9B07D1D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58">
                <a:extLst>
                  <a:ext uri="{FF2B5EF4-FFF2-40B4-BE49-F238E27FC236}">
                    <a16:creationId xmlns:a16="http://schemas.microsoft.com/office/drawing/2014/main" id="{EC0B5CA8-F6A1-4B61-9258-BE05D73626A1}"/>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59">
                <a:extLst>
                  <a:ext uri="{FF2B5EF4-FFF2-40B4-BE49-F238E27FC236}">
                    <a16:creationId xmlns:a16="http://schemas.microsoft.com/office/drawing/2014/main" id="{3834E14F-7B73-4198-84C3-7B8E28F47B0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60">
                <a:extLst>
                  <a:ext uri="{FF2B5EF4-FFF2-40B4-BE49-F238E27FC236}">
                    <a16:creationId xmlns:a16="http://schemas.microsoft.com/office/drawing/2014/main" id="{3C9B3685-8414-4CF5-BB3E-58D379EDC95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61">
                <a:extLst>
                  <a:ext uri="{FF2B5EF4-FFF2-40B4-BE49-F238E27FC236}">
                    <a16:creationId xmlns:a16="http://schemas.microsoft.com/office/drawing/2014/main" id="{B9FE02C3-0F67-4D2E-9A2E-83353165E4E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Freeform 62">
                <a:extLst>
                  <a:ext uri="{FF2B5EF4-FFF2-40B4-BE49-F238E27FC236}">
                    <a16:creationId xmlns:a16="http://schemas.microsoft.com/office/drawing/2014/main" id="{01962AC5-CA12-4B17-9D37-92C19F4DF5B6}"/>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4" name="Freeform 71">
                <a:extLst>
                  <a:ext uri="{FF2B5EF4-FFF2-40B4-BE49-F238E27FC236}">
                    <a16:creationId xmlns:a16="http://schemas.microsoft.com/office/drawing/2014/main" id="{7B77D44D-B43D-4F4D-B3FA-14EAC8689EE0}"/>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108" name="椭圆 107">
            <a:extLst>
              <a:ext uri="{FF2B5EF4-FFF2-40B4-BE49-F238E27FC236}">
                <a16:creationId xmlns:a16="http://schemas.microsoft.com/office/drawing/2014/main" id="{E05F2B5E-2563-4627-96C6-A6D74BE34152}"/>
              </a:ext>
            </a:extLst>
          </p:cNvPr>
          <p:cNvSpPr/>
          <p:nvPr/>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109" name="组合 108">
            <a:extLst>
              <a:ext uri="{FF2B5EF4-FFF2-40B4-BE49-F238E27FC236}">
                <a16:creationId xmlns:a16="http://schemas.microsoft.com/office/drawing/2014/main" id="{3A8D8F86-8A48-4BFF-B8B8-B8475D5563CB}"/>
              </a:ext>
            </a:extLst>
          </p:cNvPr>
          <p:cNvGrpSpPr/>
          <p:nvPr/>
        </p:nvGrpSpPr>
        <p:grpSpPr>
          <a:xfrm>
            <a:off x="5410200" y="2670375"/>
            <a:ext cx="1371600" cy="1368402"/>
            <a:chOff x="2105799" y="20055838"/>
            <a:chExt cx="6748090" cy="6732363"/>
          </a:xfrm>
          <a:solidFill>
            <a:schemeClr val="accent1">
              <a:alpha val="80000"/>
            </a:schemeClr>
          </a:solidFill>
        </p:grpSpPr>
        <p:sp>
          <p:nvSpPr>
            <p:cNvPr id="110" name="Freeform 8">
              <a:extLst>
                <a:ext uri="{FF2B5EF4-FFF2-40B4-BE49-F238E27FC236}">
                  <a16:creationId xmlns:a16="http://schemas.microsoft.com/office/drawing/2014/main" id="{CA7195B3-5A9F-45EA-A4C5-87AFB5D90387}"/>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1" name="Freeform 42">
              <a:extLst>
                <a:ext uri="{FF2B5EF4-FFF2-40B4-BE49-F238E27FC236}">
                  <a16:creationId xmlns:a16="http://schemas.microsoft.com/office/drawing/2014/main" id="{CA9990D2-BF43-454D-9EA2-7222AD3222AD}"/>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2" name="Freeform 43">
              <a:extLst>
                <a:ext uri="{FF2B5EF4-FFF2-40B4-BE49-F238E27FC236}">
                  <a16:creationId xmlns:a16="http://schemas.microsoft.com/office/drawing/2014/main" id="{6448FD0D-E1B1-4151-9AF7-D4E8BD6AA9F0}"/>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3" name="Freeform 44">
              <a:extLst>
                <a:ext uri="{FF2B5EF4-FFF2-40B4-BE49-F238E27FC236}">
                  <a16:creationId xmlns:a16="http://schemas.microsoft.com/office/drawing/2014/main" id="{2D8AEDEB-D1CF-4E9E-9A4A-A076F658F979}"/>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4" name="Freeform 45">
              <a:extLst>
                <a:ext uri="{FF2B5EF4-FFF2-40B4-BE49-F238E27FC236}">
                  <a16:creationId xmlns:a16="http://schemas.microsoft.com/office/drawing/2014/main" id="{700F236E-3FA5-4DC0-B71A-C48666CD56E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5" name="Freeform 46">
              <a:extLst>
                <a:ext uri="{FF2B5EF4-FFF2-40B4-BE49-F238E27FC236}">
                  <a16:creationId xmlns:a16="http://schemas.microsoft.com/office/drawing/2014/main" id="{A1E44AF1-D181-4EA1-A596-B4B0BF4CCCB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6" name="Freeform 47">
              <a:extLst>
                <a:ext uri="{FF2B5EF4-FFF2-40B4-BE49-F238E27FC236}">
                  <a16:creationId xmlns:a16="http://schemas.microsoft.com/office/drawing/2014/main" id="{D8D965CC-C7AB-4EE8-BC67-091250BADDDD}"/>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7" name="Freeform 48">
              <a:extLst>
                <a:ext uri="{FF2B5EF4-FFF2-40B4-BE49-F238E27FC236}">
                  <a16:creationId xmlns:a16="http://schemas.microsoft.com/office/drawing/2014/main" id="{22BC4228-97B2-413B-B65C-5D916EF3514E}"/>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8" name="Freeform 49">
              <a:extLst>
                <a:ext uri="{FF2B5EF4-FFF2-40B4-BE49-F238E27FC236}">
                  <a16:creationId xmlns:a16="http://schemas.microsoft.com/office/drawing/2014/main" id="{A4B49E8B-5172-4F2F-95DC-F3F49CE879E8}"/>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9" name="Freeform 50">
              <a:extLst>
                <a:ext uri="{FF2B5EF4-FFF2-40B4-BE49-F238E27FC236}">
                  <a16:creationId xmlns:a16="http://schemas.microsoft.com/office/drawing/2014/main" id="{45BEDB47-A0EA-4226-BE02-B9E8F4638EA1}"/>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0" name="Freeform 51">
              <a:extLst>
                <a:ext uri="{FF2B5EF4-FFF2-40B4-BE49-F238E27FC236}">
                  <a16:creationId xmlns:a16="http://schemas.microsoft.com/office/drawing/2014/main" id="{41130546-9EEE-4873-8372-356522B7E714}"/>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1" name="Freeform 52">
              <a:extLst>
                <a:ext uri="{FF2B5EF4-FFF2-40B4-BE49-F238E27FC236}">
                  <a16:creationId xmlns:a16="http://schemas.microsoft.com/office/drawing/2014/main" id="{5D16EDF5-37B5-469B-873E-2A1E63F37B6F}"/>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2" name="Freeform 53">
              <a:extLst>
                <a:ext uri="{FF2B5EF4-FFF2-40B4-BE49-F238E27FC236}">
                  <a16:creationId xmlns:a16="http://schemas.microsoft.com/office/drawing/2014/main" id="{F9049A3B-A12F-457B-A9CA-631484A13C0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3" name="Freeform 54">
              <a:extLst>
                <a:ext uri="{FF2B5EF4-FFF2-40B4-BE49-F238E27FC236}">
                  <a16:creationId xmlns:a16="http://schemas.microsoft.com/office/drawing/2014/main" id="{E052B258-52BF-4631-9A7E-B4E7725A90DF}"/>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4" name="Freeform 55">
              <a:extLst>
                <a:ext uri="{FF2B5EF4-FFF2-40B4-BE49-F238E27FC236}">
                  <a16:creationId xmlns:a16="http://schemas.microsoft.com/office/drawing/2014/main" id="{2740AD5D-0A15-4FDD-AA14-9A5F72282F1D}"/>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5" name="Freeform 56">
              <a:extLst>
                <a:ext uri="{FF2B5EF4-FFF2-40B4-BE49-F238E27FC236}">
                  <a16:creationId xmlns:a16="http://schemas.microsoft.com/office/drawing/2014/main" id="{A1B3E746-18D2-4BEC-829E-D2D2808397FC}"/>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6" name="Freeform 57">
              <a:extLst>
                <a:ext uri="{FF2B5EF4-FFF2-40B4-BE49-F238E27FC236}">
                  <a16:creationId xmlns:a16="http://schemas.microsoft.com/office/drawing/2014/main" id="{D0142124-394B-4515-AA38-347F7CE3C3C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7" name="Freeform 58">
              <a:extLst>
                <a:ext uri="{FF2B5EF4-FFF2-40B4-BE49-F238E27FC236}">
                  <a16:creationId xmlns:a16="http://schemas.microsoft.com/office/drawing/2014/main" id="{7B5C0049-287C-4C94-BDE7-E98103E92E74}"/>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8" name="Freeform 59">
              <a:extLst>
                <a:ext uri="{FF2B5EF4-FFF2-40B4-BE49-F238E27FC236}">
                  <a16:creationId xmlns:a16="http://schemas.microsoft.com/office/drawing/2014/main" id="{0E397BAE-AA09-4AAA-B2B2-D24CA8DEE994}"/>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9" name="Freeform 60">
              <a:extLst>
                <a:ext uri="{FF2B5EF4-FFF2-40B4-BE49-F238E27FC236}">
                  <a16:creationId xmlns:a16="http://schemas.microsoft.com/office/drawing/2014/main" id="{E3292EB3-96D4-4B29-82E9-F4B8D469CE7A}"/>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0" name="Freeform 61">
              <a:extLst>
                <a:ext uri="{FF2B5EF4-FFF2-40B4-BE49-F238E27FC236}">
                  <a16:creationId xmlns:a16="http://schemas.microsoft.com/office/drawing/2014/main" id="{6F3CB24E-D882-46DB-86B1-2223BC1741FA}"/>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1" name="Freeform 62">
              <a:extLst>
                <a:ext uri="{FF2B5EF4-FFF2-40B4-BE49-F238E27FC236}">
                  <a16:creationId xmlns:a16="http://schemas.microsoft.com/office/drawing/2014/main" id="{1EFB57E3-53DB-4921-B62E-5822CF550C4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2" name="Freeform 71">
              <a:extLst>
                <a:ext uri="{FF2B5EF4-FFF2-40B4-BE49-F238E27FC236}">
                  <a16:creationId xmlns:a16="http://schemas.microsoft.com/office/drawing/2014/main" id="{2C069864-221B-40BA-BD30-FF2C2A65C160}"/>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118705926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30</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16" name="标题 15">
            <a:extLst>
              <a:ext uri="{FF2B5EF4-FFF2-40B4-BE49-F238E27FC236}">
                <a16:creationId xmlns:a16="http://schemas.microsoft.com/office/drawing/2014/main" id="{5C08DEFC-181D-4488-B234-4F3B365075E0}"/>
              </a:ext>
            </a:extLst>
          </p:cNvPr>
          <p:cNvSpPr>
            <a:spLocks noGrp="1"/>
          </p:cNvSpPr>
          <p:nvPr>
            <p:ph type="title"/>
          </p:nvPr>
        </p:nvSpPr>
        <p:spPr/>
        <p:txBody>
          <a:bodyPr/>
          <a:lstStyle/>
          <a:p>
            <a:r>
              <a:rPr lang="en-US" altLang="zh-CN" dirty="0">
                <a:sym typeface="Arial" panose="020B0604020202020204" pitchFamily="34" charset="0"/>
              </a:rPr>
              <a:t>2.2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3</a:t>
            </a:r>
            <a:r>
              <a:rPr lang="zh-CN" altLang="en-US" dirty="0">
                <a:sym typeface="Arial" panose="020B0604020202020204" pitchFamily="34" charset="0"/>
              </a:rPr>
              <a:t>个递进项</a:t>
            </a:r>
          </a:p>
        </p:txBody>
      </p:sp>
      <p:sp>
        <p:nvSpPr>
          <p:cNvPr id="4" name="文本占位符 3">
            <a:extLst>
              <a:ext uri="{FF2B5EF4-FFF2-40B4-BE49-F238E27FC236}">
                <a16:creationId xmlns:a16="http://schemas.microsoft.com/office/drawing/2014/main" id="{C7F29F4F-CEC7-4239-B776-75731498C475}"/>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grpSp>
        <p:nvGrpSpPr>
          <p:cNvPr id="2" name="组合 1">
            <a:extLst>
              <a:ext uri="{FF2B5EF4-FFF2-40B4-BE49-F238E27FC236}">
                <a16:creationId xmlns:a16="http://schemas.microsoft.com/office/drawing/2014/main" id="{A704BD77-DBFB-4C8D-9201-763498718075}"/>
              </a:ext>
            </a:extLst>
          </p:cNvPr>
          <p:cNvGrpSpPr/>
          <p:nvPr/>
        </p:nvGrpSpPr>
        <p:grpSpPr>
          <a:xfrm>
            <a:off x="935828" y="2103120"/>
            <a:ext cx="9773908" cy="3837568"/>
            <a:chOff x="2381251" y="2316798"/>
            <a:chExt cx="7370762" cy="2894012"/>
          </a:xfrm>
        </p:grpSpPr>
        <p:sp>
          <p:nvSpPr>
            <p:cNvPr id="33" name="稻壳儿小白白(http://dwz.cn/Wu2UP)">
              <a:hlinkClick r:id="rId3" action="ppaction://hlinksldjump"/>
              <a:extLst>
                <a:ext uri="{FF2B5EF4-FFF2-40B4-BE49-F238E27FC236}">
                  <a16:creationId xmlns:a16="http://schemas.microsoft.com/office/drawing/2014/main" id="{125D14F7-47D5-40CC-952C-8189EF1BBC33}"/>
                </a:ext>
              </a:extLst>
            </p:cNvPr>
            <p:cNvSpPr>
              <a:spLocks/>
            </p:cNvSpPr>
            <p:nvPr/>
          </p:nvSpPr>
          <p:spPr bwMode="auto">
            <a:xfrm rot="5400000">
              <a:off x="3207544" y="3525679"/>
              <a:ext cx="1265237" cy="2105025"/>
            </a:xfrm>
            <a:custGeom>
              <a:avLst/>
              <a:gdLst>
                <a:gd name="T0" fmla="*/ 0 w 1265436"/>
                <a:gd name="T1" fmla="*/ 0 h 2105657"/>
                <a:gd name="T2" fmla="*/ 203862 w 1265436"/>
                <a:gd name="T3" fmla="*/ 0 h 2105657"/>
                <a:gd name="T4" fmla="*/ 203862 w 1265436"/>
                <a:gd name="T5" fmla="*/ 1901669 h 2105657"/>
                <a:gd name="T6" fmla="*/ 1265436 w 1265436"/>
                <a:gd name="T7" fmla="*/ 1901669 h 2105657"/>
                <a:gd name="T8" fmla="*/ 1265436 w 1265436"/>
                <a:gd name="T9" fmla="*/ 2105657 h 2105657"/>
                <a:gd name="T10" fmla="*/ 0 w 1265436"/>
                <a:gd name="T11" fmla="*/ 2105657 h 2105657"/>
                <a:gd name="T12" fmla="*/ 0 w 1265436"/>
                <a:gd name="T13" fmla="*/ 0 h 2105657"/>
              </a:gdLst>
              <a:ahLst/>
              <a:cxnLst>
                <a:cxn ang="0">
                  <a:pos x="T0" y="T1"/>
                </a:cxn>
                <a:cxn ang="0">
                  <a:pos x="T2" y="T3"/>
                </a:cxn>
                <a:cxn ang="0">
                  <a:pos x="T4" y="T5"/>
                </a:cxn>
                <a:cxn ang="0">
                  <a:pos x="T6" y="T7"/>
                </a:cxn>
                <a:cxn ang="0">
                  <a:pos x="T8" y="T9"/>
                </a:cxn>
                <a:cxn ang="0">
                  <a:pos x="T10" y="T11"/>
                </a:cxn>
                <a:cxn ang="0">
                  <a:pos x="T12" y="T13"/>
                </a:cxn>
              </a:cxnLst>
              <a:rect l="0" t="0" r="r" b="b"/>
              <a:pathLst>
                <a:path w="1265436" h="2105657">
                  <a:moveTo>
                    <a:pt x="0" y="0"/>
                  </a:moveTo>
                  <a:lnTo>
                    <a:pt x="203862" y="0"/>
                  </a:lnTo>
                  <a:lnTo>
                    <a:pt x="203862" y="1901669"/>
                  </a:lnTo>
                  <a:lnTo>
                    <a:pt x="1265436" y="1901669"/>
                  </a:lnTo>
                  <a:lnTo>
                    <a:pt x="1265436" y="2105657"/>
                  </a:lnTo>
                  <a:lnTo>
                    <a:pt x="0" y="2105657"/>
                  </a:lnTo>
                  <a:lnTo>
                    <a:pt x="0" y="0"/>
                  </a:lnTo>
                  <a:close/>
                </a:path>
              </a:pathLst>
            </a:custGeom>
            <a:solidFill>
              <a:schemeClr val="accent1"/>
            </a:solidFill>
            <a:ln>
              <a:noFill/>
            </a:ln>
            <a:extLst/>
          </p:spPr>
          <p:txBody>
            <a:bodyPr/>
            <a:lstStyle/>
            <a:p>
              <a:pPr>
                <a:buFont typeface="Arial" panose="020B0604020202020204" pitchFamily="34" charset="0"/>
                <a:buNone/>
                <a:defRPr/>
              </a:pPr>
              <a:endParaRPr lang="zh-CN" altLang="en-US">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稻壳儿小白白(http://dwz.cn/Wu2UP)">
              <a:extLst>
                <a:ext uri="{FF2B5EF4-FFF2-40B4-BE49-F238E27FC236}">
                  <a16:creationId xmlns:a16="http://schemas.microsoft.com/office/drawing/2014/main" id="{1559EB9C-C7A5-4432-8E7D-3561D9E7FAB4}"/>
                </a:ext>
              </a:extLst>
            </p:cNvPr>
            <p:cNvSpPr>
              <a:spLocks noChangeArrowheads="1"/>
            </p:cNvSpPr>
            <p:nvPr/>
          </p:nvSpPr>
          <p:spPr bwMode="auto">
            <a:xfrm>
              <a:off x="4538663" y="3370898"/>
              <a:ext cx="358775" cy="358775"/>
            </a:xfrm>
            <a:prstGeom prst="triangle">
              <a:avLst>
                <a:gd name="adj" fmla="val 100000"/>
              </a:avLst>
            </a:prstGeom>
            <a:solidFill>
              <a:schemeClr val="accent1"/>
            </a:solidFill>
            <a:ln>
              <a:noFill/>
            </a:ln>
            <a:extLst/>
          </p:spPr>
          <p:txBody>
            <a:bodyPr/>
            <a:lstStyle>
              <a:lvl1pPr>
                <a:defRPr>
                  <a:solidFill>
                    <a:schemeClr val="tx1"/>
                  </a:solidFill>
                  <a:latin typeface="Arial" panose="020B0604020202020204" pitchFamily="34" charset="0"/>
                  <a:ea typeface="微软雅黑" panose="020B0503020204020204" pitchFamily="34" charset="-122"/>
                </a:defRPr>
              </a:lvl1pPr>
              <a:lvl2pPr marL="742950" indent="-285750">
                <a:defRPr>
                  <a:solidFill>
                    <a:schemeClr val="tx1"/>
                  </a:solidFill>
                  <a:latin typeface="Arial" panose="020B0604020202020204" pitchFamily="34" charset="0"/>
                  <a:ea typeface="微软雅黑" panose="020B0503020204020204" pitchFamily="34" charset="-122"/>
                </a:defRPr>
              </a:lvl2pPr>
              <a:lvl3pPr marL="1143000" indent="-228600">
                <a:defRPr>
                  <a:solidFill>
                    <a:schemeClr val="tx1"/>
                  </a:solidFill>
                  <a:latin typeface="Arial" panose="020B0604020202020204" pitchFamily="34" charset="0"/>
                  <a:ea typeface="微软雅黑" panose="020B0503020204020204" pitchFamily="34" charset="-122"/>
                </a:defRPr>
              </a:lvl3pPr>
              <a:lvl4pPr marL="1600200" indent="-228600">
                <a:defRPr>
                  <a:solidFill>
                    <a:schemeClr val="tx1"/>
                  </a:solidFill>
                  <a:latin typeface="Arial" panose="020B0604020202020204" pitchFamily="34" charset="0"/>
                  <a:ea typeface="微软雅黑" panose="020B0503020204020204" pitchFamily="34" charset="-122"/>
                </a:defRPr>
              </a:lvl4pPr>
              <a:lvl5pPr marL="2057400" indent="-228600">
                <a:defRPr>
                  <a:solidFill>
                    <a:schemeClr val="tx1"/>
                  </a:solidFill>
                  <a:latin typeface="Arial" panose="020B0604020202020204"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eaLnBrk="1" hangingPunct="1">
                <a:buFont typeface="Arial" panose="020B0604020202020204" pitchFamily="34" charset="0"/>
                <a:buNone/>
                <a:defRPr/>
              </a:pPr>
              <a:endParaRPr lang="zh-CN" altLang="en-US">
                <a:solidFill>
                  <a:schemeClr val="tx1">
                    <a:lumMod val="85000"/>
                    <a:lumOff val="15000"/>
                  </a:schemeClr>
                </a:solidFill>
                <a:ea typeface="Microsoft YaHei" panose="020B0503020204020204" pitchFamily="34" charset="-122"/>
                <a:cs typeface="+mn-ea"/>
                <a:sym typeface="Arial" panose="020B0604020202020204" pitchFamily="34" charset="0"/>
              </a:endParaRPr>
            </a:p>
          </p:txBody>
        </p:sp>
        <p:sp>
          <p:nvSpPr>
            <p:cNvPr id="38" name="稻壳儿小白白(http://dwz.cn/Wu2UP)">
              <a:extLst>
                <a:ext uri="{FF2B5EF4-FFF2-40B4-BE49-F238E27FC236}">
                  <a16:creationId xmlns:a16="http://schemas.microsoft.com/office/drawing/2014/main" id="{FEB3D8B2-4FE0-4B3E-A21D-CCD6EB375746}"/>
                </a:ext>
              </a:extLst>
            </p:cNvPr>
            <p:cNvSpPr>
              <a:spLocks/>
            </p:cNvSpPr>
            <p:nvPr/>
          </p:nvSpPr>
          <p:spPr bwMode="auto">
            <a:xfrm rot="5400000">
              <a:off x="5534025" y="2950210"/>
              <a:ext cx="1266825" cy="2105025"/>
            </a:xfrm>
            <a:custGeom>
              <a:avLst/>
              <a:gdLst>
                <a:gd name="T0" fmla="*/ 0 w 1265436"/>
                <a:gd name="T1" fmla="*/ 0 h 2105657"/>
                <a:gd name="T2" fmla="*/ 203862 w 1265436"/>
                <a:gd name="T3" fmla="*/ 0 h 2105657"/>
                <a:gd name="T4" fmla="*/ 203862 w 1265436"/>
                <a:gd name="T5" fmla="*/ 1901669 h 2105657"/>
                <a:gd name="T6" fmla="*/ 1265436 w 1265436"/>
                <a:gd name="T7" fmla="*/ 1901669 h 2105657"/>
                <a:gd name="T8" fmla="*/ 1265436 w 1265436"/>
                <a:gd name="T9" fmla="*/ 2105657 h 2105657"/>
                <a:gd name="T10" fmla="*/ 0 w 1265436"/>
                <a:gd name="T11" fmla="*/ 2105657 h 2105657"/>
                <a:gd name="T12" fmla="*/ 0 w 1265436"/>
                <a:gd name="T13" fmla="*/ 0 h 2105657"/>
              </a:gdLst>
              <a:ahLst/>
              <a:cxnLst>
                <a:cxn ang="0">
                  <a:pos x="T0" y="T1"/>
                </a:cxn>
                <a:cxn ang="0">
                  <a:pos x="T2" y="T3"/>
                </a:cxn>
                <a:cxn ang="0">
                  <a:pos x="T4" y="T5"/>
                </a:cxn>
                <a:cxn ang="0">
                  <a:pos x="T6" y="T7"/>
                </a:cxn>
                <a:cxn ang="0">
                  <a:pos x="T8" y="T9"/>
                </a:cxn>
                <a:cxn ang="0">
                  <a:pos x="T10" y="T11"/>
                </a:cxn>
                <a:cxn ang="0">
                  <a:pos x="T12" y="T13"/>
                </a:cxn>
              </a:cxnLst>
              <a:rect l="0" t="0" r="r" b="b"/>
              <a:pathLst>
                <a:path w="1265436" h="2105657">
                  <a:moveTo>
                    <a:pt x="0" y="0"/>
                  </a:moveTo>
                  <a:lnTo>
                    <a:pt x="203862" y="0"/>
                  </a:lnTo>
                  <a:lnTo>
                    <a:pt x="203862" y="1901669"/>
                  </a:lnTo>
                  <a:lnTo>
                    <a:pt x="1265436" y="1901669"/>
                  </a:lnTo>
                  <a:lnTo>
                    <a:pt x="1265436" y="2105657"/>
                  </a:lnTo>
                  <a:lnTo>
                    <a:pt x="0" y="2105657"/>
                  </a:lnTo>
                  <a:lnTo>
                    <a:pt x="0" y="0"/>
                  </a:lnTo>
                  <a:close/>
                </a:path>
              </a:pathLst>
            </a:custGeom>
            <a:solidFill>
              <a:srgbClr val="CEAB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Font typeface="Arial" panose="020B0604020202020204" pitchFamily="34" charset="0"/>
                <a:buNone/>
                <a:defRPr/>
              </a:pPr>
              <a:endParaRPr lang="zh-CN" altLang="en-US">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稻壳儿小白白(http://dwz.cn/Wu2UP)">
              <a:extLst>
                <a:ext uri="{FF2B5EF4-FFF2-40B4-BE49-F238E27FC236}">
                  <a16:creationId xmlns:a16="http://schemas.microsoft.com/office/drawing/2014/main" id="{2D337B53-2DF5-4565-B5B5-97D8BD56BC7F}"/>
                </a:ext>
              </a:extLst>
            </p:cNvPr>
            <p:cNvSpPr>
              <a:spLocks noChangeArrowheads="1"/>
            </p:cNvSpPr>
            <p:nvPr/>
          </p:nvSpPr>
          <p:spPr bwMode="auto">
            <a:xfrm>
              <a:off x="6865938" y="2794635"/>
              <a:ext cx="358775" cy="358775"/>
            </a:xfrm>
            <a:prstGeom prst="triangle">
              <a:avLst>
                <a:gd name="adj" fmla="val 100000"/>
              </a:avLst>
            </a:prstGeom>
            <a:solidFill>
              <a:srgbClr val="CEAB6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微软雅黑" panose="020B0503020204020204" pitchFamily="34" charset="-122"/>
                </a:defRPr>
              </a:lvl1pPr>
              <a:lvl2pPr marL="742950" indent="-285750">
                <a:defRPr>
                  <a:solidFill>
                    <a:schemeClr val="tx1"/>
                  </a:solidFill>
                  <a:latin typeface="Arial" panose="020B0604020202020204" pitchFamily="34" charset="0"/>
                  <a:ea typeface="微软雅黑" panose="020B0503020204020204" pitchFamily="34" charset="-122"/>
                </a:defRPr>
              </a:lvl2pPr>
              <a:lvl3pPr marL="1143000" indent="-228600">
                <a:defRPr>
                  <a:solidFill>
                    <a:schemeClr val="tx1"/>
                  </a:solidFill>
                  <a:latin typeface="Arial" panose="020B0604020202020204" pitchFamily="34" charset="0"/>
                  <a:ea typeface="微软雅黑" panose="020B0503020204020204" pitchFamily="34" charset="-122"/>
                </a:defRPr>
              </a:lvl3pPr>
              <a:lvl4pPr marL="1600200" indent="-228600">
                <a:defRPr>
                  <a:solidFill>
                    <a:schemeClr val="tx1"/>
                  </a:solidFill>
                  <a:latin typeface="Arial" panose="020B0604020202020204" pitchFamily="34" charset="0"/>
                  <a:ea typeface="微软雅黑" panose="020B0503020204020204" pitchFamily="34" charset="-122"/>
                </a:defRPr>
              </a:lvl4pPr>
              <a:lvl5pPr marL="2057400" indent="-228600">
                <a:defRPr>
                  <a:solidFill>
                    <a:schemeClr val="tx1"/>
                  </a:solidFill>
                  <a:latin typeface="Arial" panose="020B0604020202020204" pitchFamily="34" charset="0"/>
                  <a:ea typeface="微软雅黑" panose="020B0503020204020204" pitchFamily="34" charset="-122"/>
                </a:defRPr>
              </a:lvl5pPr>
              <a:lvl6pPr marL="2514600" indent="-228600"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eaLnBrk="1" hangingPunct="1">
                <a:buFont typeface="Arial" panose="020B0604020202020204" pitchFamily="34" charset="0"/>
                <a:buNone/>
                <a:defRPr/>
              </a:pPr>
              <a:endParaRPr lang="zh-CN" altLang="en-US">
                <a:solidFill>
                  <a:schemeClr val="tx1">
                    <a:lumMod val="85000"/>
                    <a:lumOff val="15000"/>
                  </a:schemeClr>
                </a:solidFill>
                <a:ea typeface="Microsoft YaHei" panose="020B0503020204020204" pitchFamily="34" charset="-122"/>
                <a:cs typeface="+mn-ea"/>
                <a:sym typeface="Arial" panose="020B0604020202020204" pitchFamily="34" charset="0"/>
              </a:endParaRPr>
            </a:p>
          </p:txBody>
        </p:sp>
        <p:sp>
          <p:nvSpPr>
            <p:cNvPr id="44" name="稻壳儿小白白(http://dwz.cn/Wu2UP)">
              <a:extLst>
                <a:ext uri="{FF2B5EF4-FFF2-40B4-BE49-F238E27FC236}">
                  <a16:creationId xmlns:a16="http://schemas.microsoft.com/office/drawing/2014/main" id="{02D71F2E-60B3-4DE3-8B52-0BA366F7422D}"/>
                </a:ext>
              </a:extLst>
            </p:cNvPr>
            <p:cNvSpPr>
              <a:spLocks/>
            </p:cNvSpPr>
            <p:nvPr/>
          </p:nvSpPr>
          <p:spPr bwMode="auto">
            <a:xfrm rot="5400000">
              <a:off x="7862094" y="2374741"/>
              <a:ext cx="1265238" cy="2105025"/>
            </a:xfrm>
            <a:custGeom>
              <a:avLst/>
              <a:gdLst>
                <a:gd name="T0" fmla="*/ 0 w 1265436"/>
                <a:gd name="T1" fmla="*/ 0 h 2105657"/>
                <a:gd name="T2" fmla="*/ 203862 w 1265436"/>
                <a:gd name="T3" fmla="*/ 0 h 2105657"/>
                <a:gd name="T4" fmla="*/ 203862 w 1265436"/>
                <a:gd name="T5" fmla="*/ 1901669 h 2105657"/>
                <a:gd name="T6" fmla="*/ 1265436 w 1265436"/>
                <a:gd name="T7" fmla="*/ 1901669 h 2105657"/>
                <a:gd name="T8" fmla="*/ 1265436 w 1265436"/>
                <a:gd name="T9" fmla="*/ 2105657 h 2105657"/>
                <a:gd name="T10" fmla="*/ 0 w 1265436"/>
                <a:gd name="T11" fmla="*/ 2105657 h 2105657"/>
                <a:gd name="T12" fmla="*/ 0 w 1265436"/>
                <a:gd name="T13" fmla="*/ 0 h 2105657"/>
              </a:gdLst>
              <a:ahLst/>
              <a:cxnLst>
                <a:cxn ang="0">
                  <a:pos x="T0" y="T1"/>
                </a:cxn>
                <a:cxn ang="0">
                  <a:pos x="T2" y="T3"/>
                </a:cxn>
                <a:cxn ang="0">
                  <a:pos x="T4" y="T5"/>
                </a:cxn>
                <a:cxn ang="0">
                  <a:pos x="T6" y="T7"/>
                </a:cxn>
                <a:cxn ang="0">
                  <a:pos x="T8" y="T9"/>
                </a:cxn>
                <a:cxn ang="0">
                  <a:pos x="T10" y="T11"/>
                </a:cxn>
                <a:cxn ang="0">
                  <a:pos x="T12" y="T13"/>
                </a:cxn>
              </a:cxnLst>
              <a:rect l="0" t="0" r="r" b="b"/>
              <a:pathLst>
                <a:path w="1265436" h="2105657">
                  <a:moveTo>
                    <a:pt x="0" y="0"/>
                  </a:moveTo>
                  <a:lnTo>
                    <a:pt x="203862" y="0"/>
                  </a:lnTo>
                  <a:lnTo>
                    <a:pt x="203862" y="1901669"/>
                  </a:lnTo>
                  <a:lnTo>
                    <a:pt x="1265436" y="1901669"/>
                  </a:lnTo>
                  <a:lnTo>
                    <a:pt x="1265436" y="2105657"/>
                  </a:lnTo>
                  <a:lnTo>
                    <a:pt x="0" y="2105657"/>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Font typeface="Arial" panose="020B0604020202020204" pitchFamily="34" charset="0"/>
                <a:buNone/>
                <a:defRPr/>
              </a:pPr>
              <a:endParaRPr lang="zh-CN" altLang="en-US">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稻壳儿小白白(http://dwz.cn/Wu2UP)">
              <a:extLst>
                <a:ext uri="{FF2B5EF4-FFF2-40B4-BE49-F238E27FC236}">
                  <a16:creationId xmlns:a16="http://schemas.microsoft.com/office/drawing/2014/main" id="{90B66C68-DF95-4926-8594-ECF99A1478BC}"/>
                </a:ext>
              </a:extLst>
            </p:cNvPr>
            <p:cNvSpPr txBox="1">
              <a:spLocks noChangeArrowheads="1"/>
            </p:cNvSpPr>
            <p:nvPr/>
          </p:nvSpPr>
          <p:spPr bwMode="auto">
            <a:xfrm>
              <a:off x="2665413" y="4307523"/>
              <a:ext cx="2338387" cy="23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216025">
                <a:defRPr>
                  <a:solidFill>
                    <a:schemeClr val="tx1"/>
                  </a:solidFill>
                  <a:latin typeface="Arial" panose="020B0604020202020204" pitchFamily="34" charset="0"/>
                  <a:ea typeface="微软雅黑" panose="020B0503020204020204" pitchFamily="34" charset="-122"/>
                </a:defRPr>
              </a:lvl1pPr>
              <a:lvl2pPr marL="742950" indent="-285750" defTabSz="1216025">
                <a:defRPr>
                  <a:solidFill>
                    <a:schemeClr val="tx1"/>
                  </a:solidFill>
                  <a:latin typeface="Arial" panose="020B0604020202020204" pitchFamily="34" charset="0"/>
                  <a:ea typeface="微软雅黑" panose="020B0503020204020204" pitchFamily="34" charset="-122"/>
                </a:defRPr>
              </a:lvl2pPr>
              <a:lvl3pPr marL="1143000" indent="-228600" defTabSz="1216025">
                <a:defRPr>
                  <a:solidFill>
                    <a:schemeClr val="tx1"/>
                  </a:solidFill>
                  <a:latin typeface="Arial" panose="020B0604020202020204" pitchFamily="34" charset="0"/>
                  <a:ea typeface="微软雅黑" panose="020B0503020204020204" pitchFamily="34" charset="-122"/>
                </a:defRPr>
              </a:lvl3pPr>
              <a:lvl4pPr marL="1600200" indent="-228600" defTabSz="1216025">
                <a:defRPr>
                  <a:solidFill>
                    <a:schemeClr val="tx1"/>
                  </a:solidFill>
                  <a:latin typeface="Arial" panose="020B0604020202020204" pitchFamily="34" charset="0"/>
                  <a:ea typeface="微软雅黑" panose="020B0503020204020204" pitchFamily="34" charset="-122"/>
                </a:defRPr>
              </a:lvl4pPr>
              <a:lvl5pPr marL="2057400" indent="-228600" defTabSz="1216025">
                <a:defRPr>
                  <a:solidFill>
                    <a:schemeClr val="tx1"/>
                  </a:solidFill>
                  <a:latin typeface="Arial" panose="020B0604020202020204" pitchFamily="34" charset="0"/>
                  <a:ea typeface="微软雅黑" panose="020B0503020204020204" pitchFamily="34" charset="-122"/>
                </a:defRPr>
              </a:lvl5pPr>
              <a:lvl6pPr marL="25146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algn="ctr" eaLnBrk="1" hangingPunct="1">
                <a:spcBef>
                  <a:spcPct val="20000"/>
                </a:spcBef>
                <a:buFont typeface="Arial" panose="020B0604020202020204" pitchFamily="34" charset="0"/>
                <a:buNone/>
                <a:defRPr/>
              </a:pPr>
              <a:r>
                <a:rPr lang="en-US" altLang="zh-CN" sz="2000" b="1" dirty="0">
                  <a:solidFill>
                    <a:schemeClr val="tx1">
                      <a:lumMod val="85000"/>
                      <a:lumOff val="15000"/>
                    </a:schemeClr>
                  </a:solidFill>
                  <a:ea typeface="Microsoft YaHei" panose="020B0503020204020204" pitchFamily="34" charset="-122"/>
                  <a:cs typeface="+mn-ea"/>
                  <a:sym typeface="Arial" panose="020B0604020202020204" pitchFamily="34" charset="0"/>
                </a:rPr>
                <a:t>Well-trained</a:t>
              </a:r>
            </a:p>
          </p:txBody>
        </p:sp>
        <p:sp>
          <p:nvSpPr>
            <p:cNvPr id="46" name="稻壳儿小白白(http://dwz.cn/Wu2UP)">
              <a:extLst>
                <a:ext uri="{FF2B5EF4-FFF2-40B4-BE49-F238E27FC236}">
                  <a16:creationId xmlns:a16="http://schemas.microsoft.com/office/drawing/2014/main" id="{5CDAA1CD-4C5A-4769-85A6-EA510F161166}"/>
                </a:ext>
              </a:extLst>
            </p:cNvPr>
            <p:cNvSpPr txBox="1">
              <a:spLocks noChangeArrowheads="1"/>
            </p:cNvSpPr>
            <p:nvPr/>
          </p:nvSpPr>
          <p:spPr bwMode="auto">
            <a:xfrm>
              <a:off x="5168900" y="3686810"/>
              <a:ext cx="2338388" cy="45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216025">
                <a:defRPr>
                  <a:solidFill>
                    <a:schemeClr val="tx1"/>
                  </a:solidFill>
                  <a:latin typeface="Arial" panose="020B0604020202020204" pitchFamily="34" charset="0"/>
                  <a:ea typeface="微软雅黑" panose="020B0503020204020204" pitchFamily="34" charset="-122"/>
                </a:defRPr>
              </a:lvl1pPr>
              <a:lvl2pPr marL="742950" indent="-285750" defTabSz="1216025">
                <a:defRPr>
                  <a:solidFill>
                    <a:schemeClr val="tx1"/>
                  </a:solidFill>
                  <a:latin typeface="Arial" panose="020B0604020202020204" pitchFamily="34" charset="0"/>
                  <a:ea typeface="微软雅黑" panose="020B0503020204020204" pitchFamily="34" charset="-122"/>
                </a:defRPr>
              </a:lvl2pPr>
              <a:lvl3pPr marL="1143000" indent="-228600" defTabSz="1216025">
                <a:defRPr>
                  <a:solidFill>
                    <a:schemeClr val="tx1"/>
                  </a:solidFill>
                  <a:latin typeface="Arial" panose="020B0604020202020204" pitchFamily="34" charset="0"/>
                  <a:ea typeface="微软雅黑" panose="020B0503020204020204" pitchFamily="34" charset="-122"/>
                </a:defRPr>
              </a:lvl3pPr>
              <a:lvl4pPr marL="1600200" indent="-228600" defTabSz="1216025">
                <a:defRPr>
                  <a:solidFill>
                    <a:schemeClr val="tx1"/>
                  </a:solidFill>
                  <a:latin typeface="Arial" panose="020B0604020202020204" pitchFamily="34" charset="0"/>
                  <a:ea typeface="微软雅黑" panose="020B0503020204020204" pitchFamily="34" charset="-122"/>
                </a:defRPr>
              </a:lvl4pPr>
              <a:lvl5pPr marL="2057400" indent="-228600" defTabSz="1216025">
                <a:defRPr>
                  <a:solidFill>
                    <a:schemeClr val="tx1"/>
                  </a:solidFill>
                  <a:latin typeface="Arial" panose="020B0604020202020204" pitchFamily="34" charset="0"/>
                  <a:ea typeface="微软雅黑" panose="020B0503020204020204" pitchFamily="34" charset="-122"/>
                </a:defRPr>
              </a:lvl5pPr>
              <a:lvl6pPr marL="25146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algn="ctr" eaLnBrk="1" hangingPunct="1">
                <a:spcBef>
                  <a:spcPct val="20000"/>
                </a:spcBef>
                <a:buFont typeface="Arial" panose="020B0604020202020204" pitchFamily="34" charset="0"/>
                <a:buNone/>
                <a:defRPr/>
              </a:pPr>
              <a:r>
                <a:rPr lang="en-US" altLang="zh-CN" b="1" dirty="0">
                  <a:solidFill>
                    <a:schemeClr val="tx1">
                      <a:lumMod val="85000"/>
                      <a:lumOff val="15000"/>
                    </a:schemeClr>
                  </a:solidFill>
                  <a:ea typeface="Microsoft YaHei" panose="020B0503020204020204" pitchFamily="34" charset="-122"/>
                  <a:cs typeface="+mn-ea"/>
                  <a:sym typeface="Arial" panose="020B0604020202020204" pitchFamily="34" charset="0"/>
                </a:rPr>
                <a:t>Care about doing</a:t>
              </a:r>
            </a:p>
            <a:p>
              <a:pPr algn="ctr" eaLnBrk="1" hangingPunct="1">
                <a:spcBef>
                  <a:spcPct val="20000"/>
                </a:spcBef>
                <a:buFont typeface="Arial" panose="020B0604020202020204" pitchFamily="34" charset="0"/>
                <a:buNone/>
                <a:defRPr/>
              </a:pPr>
              <a:r>
                <a:rPr lang="en-US" altLang="zh-CN" b="1" dirty="0">
                  <a:solidFill>
                    <a:schemeClr val="tx1">
                      <a:lumMod val="85000"/>
                      <a:lumOff val="15000"/>
                    </a:schemeClr>
                  </a:solidFill>
                  <a:ea typeface="Microsoft YaHei" panose="020B0503020204020204" pitchFamily="34" charset="-122"/>
                  <a:cs typeface="+mn-ea"/>
                  <a:sym typeface="Arial" panose="020B0604020202020204" pitchFamily="34" charset="0"/>
                </a:rPr>
                <a:t> the best job</a:t>
              </a:r>
            </a:p>
          </p:txBody>
        </p:sp>
        <p:sp>
          <p:nvSpPr>
            <p:cNvPr id="47" name="稻壳儿小白白(http://dwz.cn/Wu2UP)">
              <a:extLst>
                <a:ext uri="{FF2B5EF4-FFF2-40B4-BE49-F238E27FC236}">
                  <a16:creationId xmlns:a16="http://schemas.microsoft.com/office/drawing/2014/main" id="{391C30F5-859A-4F56-8B24-4B3CA3AA14A3}"/>
                </a:ext>
              </a:extLst>
            </p:cNvPr>
            <p:cNvSpPr txBox="1">
              <a:spLocks noChangeArrowheads="1"/>
            </p:cNvSpPr>
            <p:nvPr/>
          </p:nvSpPr>
          <p:spPr bwMode="auto">
            <a:xfrm>
              <a:off x="7415213" y="3115310"/>
              <a:ext cx="2336800" cy="45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216025">
                <a:defRPr>
                  <a:solidFill>
                    <a:schemeClr val="tx1"/>
                  </a:solidFill>
                  <a:latin typeface="Arial" panose="020B0604020202020204" pitchFamily="34" charset="0"/>
                  <a:ea typeface="微软雅黑" panose="020B0503020204020204" pitchFamily="34" charset="-122"/>
                </a:defRPr>
              </a:lvl1pPr>
              <a:lvl2pPr marL="742950" indent="-285750" defTabSz="1216025">
                <a:defRPr>
                  <a:solidFill>
                    <a:schemeClr val="tx1"/>
                  </a:solidFill>
                  <a:latin typeface="Arial" panose="020B0604020202020204" pitchFamily="34" charset="0"/>
                  <a:ea typeface="微软雅黑" panose="020B0503020204020204" pitchFamily="34" charset="-122"/>
                </a:defRPr>
              </a:lvl2pPr>
              <a:lvl3pPr marL="1143000" indent="-228600" defTabSz="1216025">
                <a:defRPr>
                  <a:solidFill>
                    <a:schemeClr val="tx1"/>
                  </a:solidFill>
                  <a:latin typeface="Arial" panose="020B0604020202020204" pitchFamily="34" charset="0"/>
                  <a:ea typeface="微软雅黑" panose="020B0503020204020204" pitchFamily="34" charset="-122"/>
                </a:defRPr>
              </a:lvl3pPr>
              <a:lvl4pPr marL="1600200" indent="-228600" defTabSz="1216025">
                <a:defRPr>
                  <a:solidFill>
                    <a:schemeClr val="tx1"/>
                  </a:solidFill>
                  <a:latin typeface="Arial" panose="020B0604020202020204" pitchFamily="34" charset="0"/>
                  <a:ea typeface="微软雅黑" panose="020B0503020204020204" pitchFamily="34" charset="-122"/>
                </a:defRPr>
              </a:lvl4pPr>
              <a:lvl5pPr marL="2057400" indent="-228600" defTabSz="1216025">
                <a:defRPr>
                  <a:solidFill>
                    <a:schemeClr val="tx1"/>
                  </a:solidFill>
                  <a:latin typeface="Arial" panose="020B0604020202020204" pitchFamily="34" charset="0"/>
                  <a:ea typeface="微软雅黑" panose="020B0503020204020204" pitchFamily="34" charset="-122"/>
                </a:defRPr>
              </a:lvl5pPr>
              <a:lvl6pPr marL="25146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algn="ctr" eaLnBrk="1" hangingPunct="1">
                <a:spcBef>
                  <a:spcPct val="20000"/>
                </a:spcBef>
                <a:buFont typeface="Arial" panose="020B0604020202020204" pitchFamily="34" charset="0"/>
                <a:buNone/>
                <a:defRPr/>
              </a:pPr>
              <a:r>
                <a:rPr lang="en-US" altLang="zh-CN" b="1" dirty="0">
                  <a:solidFill>
                    <a:schemeClr val="tx1">
                      <a:lumMod val="85000"/>
                      <a:lumOff val="15000"/>
                    </a:schemeClr>
                  </a:solidFill>
                  <a:ea typeface="Microsoft YaHei" panose="020B0503020204020204" pitchFamily="34" charset="-122"/>
                  <a:cs typeface="+mn-ea"/>
                  <a:sym typeface="Arial" panose="020B0604020202020204" pitchFamily="34" charset="0"/>
                </a:rPr>
                <a:t>Patience &amp; </a:t>
              </a:r>
            </a:p>
            <a:p>
              <a:pPr algn="ctr" eaLnBrk="1" hangingPunct="1">
                <a:spcBef>
                  <a:spcPct val="20000"/>
                </a:spcBef>
                <a:buFont typeface="Arial" panose="020B0604020202020204" pitchFamily="34" charset="0"/>
                <a:buNone/>
                <a:defRPr/>
              </a:pPr>
              <a:r>
                <a:rPr lang="en-US" altLang="zh-CN" b="1" dirty="0">
                  <a:solidFill>
                    <a:schemeClr val="tx1">
                      <a:lumMod val="85000"/>
                      <a:lumOff val="15000"/>
                    </a:schemeClr>
                  </a:solidFill>
                  <a:ea typeface="Microsoft YaHei" panose="020B0503020204020204" pitchFamily="34" charset="-122"/>
                  <a:cs typeface="+mn-ea"/>
                  <a:sym typeface="Arial" panose="020B0604020202020204" pitchFamily="34" charset="0"/>
                </a:rPr>
                <a:t>inner strength</a:t>
              </a:r>
            </a:p>
          </p:txBody>
        </p:sp>
        <p:sp>
          <p:nvSpPr>
            <p:cNvPr id="48" name="稻壳儿小白白(http://dwz.cn/Wu2UP)">
              <a:extLst>
                <a:ext uri="{FF2B5EF4-FFF2-40B4-BE49-F238E27FC236}">
                  <a16:creationId xmlns:a16="http://schemas.microsoft.com/office/drawing/2014/main" id="{12005D5A-D3E7-446A-A32F-BF6E718B61EF}"/>
                </a:ext>
              </a:extLst>
            </p:cNvPr>
            <p:cNvSpPr txBox="1">
              <a:spLocks noChangeArrowheads="1"/>
            </p:cNvSpPr>
            <p:nvPr/>
          </p:nvSpPr>
          <p:spPr bwMode="auto">
            <a:xfrm>
              <a:off x="2381251" y="3516948"/>
              <a:ext cx="2336800" cy="23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216025">
                <a:defRPr>
                  <a:solidFill>
                    <a:schemeClr val="tx1"/>
                  </a:solidFill>
                  <a:latin typeface="Arial" panose="020B0604020202020204" pitchFamily="34" charset="0"/>
                  <a:ea typeface="微软雅黑" panose="020B0503020204020204" pitchFamily="34" charset="-122"/>
                </a:defRPr>
              </a:lvl1pPr>
              <a:lvl2pPr marL="742950" indent="-285750" defTabSz="1216025">
                <a:defRPr>
                  <a:solidFill>
                    <a:schemeClr val="tx1"/>
                  </a:solidFill>
                  <a:latin typeface="Arial" panose="020B0604020202020204" pitchFamily="34" charset="0"/>
                  <a:ea typeface="微软雅黑" panose="020B0503020204020204" pitchFamily="34" charset="-122"/>
                </a:defRPr>
              </a:lvl2pPr>
              <a:lvl3pPr marL="1143000" indent="-228600" defTabSz="1216025">
                <a:defRPr>
                  <a:solidFill>
                    <a:schemeClr val="tx1"/>
                  </a:solidFill>
                  <a:latin typeface="Arial" panose="020B0604020202020204" pitchFamily="34" charset="0"/>
                  <a:ea typeface="微软雅黑" panose="020B0503020204020204" pitchFamily="34" charset="-122"/>
                </a:defRPr>
              </a:lvl3pPr>
              <a:lvl4pPr marL="1600200" indent="-228600" defTabSz="1216025">
                <a:defRPr>
                  <a:solidFill>
                    <a:schemeClr val="tx1"/>
                  </a:solidFill>
                  <a:latin typeface="Arial" panose="020B0604020202020204" pitchFamily="34" charset="0"/>
                  <a:ea typeface="微软雅黑" panose="020B0503020204020204" pitchFamily="34" charset="-122"/>
                </a:defRPr>
              </a:lvl4pPr>
              <a:lvl5pPr marL="2057400" indent="-228600" defTabSz="1216025">
                <a:defRPr>
                  <a:solidFill>
                    <a:schemeClr val="tx1"/>
                  </a:solidFill>
                  <a:latin typeface="Arial" panose="020B0604020202020204" pitchFamily="34" charset="0"/>
                  <a:ea typeface="微软雅黑" panose="020B0503020204020204" pitchFamily="34" charset="-122"/>
                </a:defRPr>
              </a:lvl5pPr>
              <a:lvl6pPr marL="25146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algn="ctr" eaLnBrk="1" hangingPunct="1">
                <a:spcBef>
                  <a:spcPct val="20000"/>
                </a:spcBef>
                <a:buFont typeface="Arial" panose="020B0604020202020204" pitchFamily="34" charset="0"/>
                <a:buNone/>
                <a:defRPr/>
              </a:pPr>
              <a:r>
                <a:rPr lang="zh-CN" altLang="en-US" sz="2000" b="1" dirty="0">
                  <a:solidFill>
                    <a:schemeClr val="tx1">
                      <a:lumMod val="85000"/>
                      <a:lumOff val="15000"/>
                    </a:schemeClr>
                  </a:solidFill>
                  <a:ea typeface="Microsoft YaHei" panose="020B0503020204020204" pitchFamily="34" charset="-122"/>
                  <a:cs typeface="+mn-ea"/>
                  <a:sym typeface="Arial" panose="020B0604020202020204" pitchFamily="34" charset="0"/>
                </a:rPr>
                <a:t>扎实的知识储备</a:t>
              </a:r>
              <a:endParaRPr lang="en-US" altLang="zh-CN" sz="2000" b="1" dirty="0">
                <a:solidFill>
                  <a:schemeClr val="tx1">
                    <a:lumMod val="85000"/>
                    <a:lumOff val="15000"/>
                  </a:schemeClr>
                </a:solidFill>
                <a:ea typeface="Microsoft YaHei" panose="020B0503020204020204" pitchFamily="34" charset="-122"/>
                <a:cs typeface="+mn-ea"/>
                <a:sym typeface="Arial" panose="020B0604020202020204" pitchFamily="34" charset="0"/>
              </a:endParaRPr>
            </a:p>
          </p:txBody>
        </p:sp>
        <p:sp>
          <p:nvSpPr>
            <p:cNvPr id="49" name="稻壳儿小白白(http://dwz.cn/Wu2UP)">
              <a:extLst>
                <a:ext uri="{FF2B5EF4-FFF2-40B4-BE49-F238E27FC236}">
                  <a16:creationId xmlns:a16="http://schemas.microsoft.com/office/drawing/2014/main" id="{D22ACD79-716B-41F4-AB27-036E98B5FC39}"/>
                </a:ext>
              </a:extLst>
            </p:cNvPr>
            <p:cNvSpPr txBox="1">
              <a:spLocks noChangeArrowheads="1"/>
            </p:cNvSpPr>
            <p:nvPr/>
          </p:nvSpPr>
          <p:spPr bwMode="auto">
            <a:xfrm>
              <a:off x="5176178" y="2815273"/>
              <a:ext cx="1742809" cy="23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1216025">
                <a:defRPr>
                  <a:solidFill>
                    <a:schemeClr val="tx1"/>
                  </a:solidFill>
                  <a:latin typeface="Arial" panose="020B0604020202020204" pitchFamily="34" charset="0"/>
                  <a:ea typeface="微软雅黑" panose="020B0503020204020204" pitchFamily="34" charset="-122"/>
                </a:defRPr>
              </a:lvl1pPr>
              <a:lvl2pPr marL="742950" indent="-285750" defTabSz="1216025">
                <a:defRPr>
                  <a:solidFill>
                    <a:schemeClr val="tx1"/>
                  </a:solidFill>
                  <a:latin typeface="Arial" panose="020B0604020202020204" pitchFamily="34" charset="0"/>
                  <a:ea typeface="微软雅黑" panose="020B0503020204020204" pitchFamily="34" charset="-122"/>
                </a:defRPr>
              </a:lvl2pPr>
              <a:lvl3pPr marL="1143000" indent="-228600" defTabSz="1216025">
                <a:defRPr>
                  <a:solidFill>
                    <a:schemeClr val="tx1"/>
                  </a:solidFill>
                  <a:latin typeface="Arial" panose="020B0604020202020204" pitchFamily="34" charset="0"/>
                  <a:ea typeface="微软雅黑" panose="020B0503020204020204" pitchFamily="34" charset="-122"/>
                </a:defRPr>
              </a:lvl3pPr>
              <a:lvl4pPr marL="1600200" indent="-228600" defTabSz="1216025">
                <a:defRPr>
                  <a:solidFill>
                    <a:schemeClr val="tx1"/>
                  </a:solidFill>
                  <a:latin typeface="Arial" panose="020B0604020202020204" pitchFamily="34" charset="0"/>
                  <a:ea typeface="微软雅黑" panose="020B0503020204020204" pitchFamily="34" charset="-122"/>
                </a:defRPr>
              </a:lvl4pPr>
              <a:lvl5pPr marL="2057400" indent="-228600" defTabSz="1216025">
                <a:defRPr>
                  <a:solidFill>
                    <a:schemeClr val="tx1"/>
                  </a:solidFill>
                  <a:latin typeface="Arial" panose="020B0604020202020204" pitchFamily="34" charset="0"/>
                  <a:ea typeface="微软雅黑" panose="020B0503020204020204" pitchFamily="34" charset="-122"/>
                </a:defRPr>
              </a:lvl5pPr>
              <a:lvl6pPr marL="25146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algn="ctr" eaLnBrk="1" hangingPunct="1">
                <a:spcBef>
                  <a:spcPct val="20000"/>
                </a:spcBef>
                <a:buFont typeface="Arial" panose="020B0604020202020204" pitchFamily="34" charset="0"/>
                <a:buNone/>
                <a:defRPr/>
              </a:pPr>
              <a:r>
                <a:rPr lang="zh-CN" altLang="en-US" sz="2000" b="1" dirty="0">
                  <a:solidFill>
                    <a:schemeClr val="tx1">
                      <a:lumMod val="85000"/>
                      <a:lumOff val="15000"/>
                    </a:schemeClr>
                  </a:solidFill>
                  <a:ea typeface="Microsoft YaHei" panose="020B0503020204020204" pitchFamily="34" charset="-122"/>
                  <a:cs typeface="+mn-ea"/>
                  <a:sym typeface="Arial" panose="020B0604020202020204" pitchFamily="34" charset="0"/>
                </a:rPr>
                <a:t>认真积极的态度</a:t>
              </a:r>
              <a:endParaRPr lang="en-US" altLang="zh-CN" sz="2000" b="1" dirty="0">
                <a:solidFill>
                  <a:schemeClr val="tx1">
                    <a:lumMod val="85000"/>
                    <a:lumOff val="15000"/>
                  </a:schemeClr>
                </a:solidFill>
                <a:ea typeface="Microsoft YaHei" panose="020B0503020204020204" pitchFamily="34" charset="-122"/>
                <a:cs typeface="+mn-ea"/>
                <a:sym typeface="Arial" panose="020B0604020202020204" pitchFamily="34" charset="0"/>
              </a:endParaRPr>
            </a:p>
          </p:txBody>
        </p:sp>
        <p:sp>
          <p:nvSpPr>
            <p:cNvPr id="50" name="稻壳儿小白白(http://dwz.cn/Wu2UP)">
              <a:extLst>
                <a:ext uri="{FF2B5EF4-FFF2-40B4-BE49-F238E27FC236}">
                  <a16:creationId xmlns:a16="http://schemas.microsoft.com/office/drawing/2014/main" id="{4D6CF184-21FA-49E1-A8BA-31FC1A52D611}"/>
                </a:ext>
              </a:extLst>
            </p:cNvPr>
            <p:cNvSpPr txBox="1">
              <a:spLocks noChangeArrowheads="1"/>
            </p:cNvSpPr>
            <p:nvPr/>
          </p:nvSpPr>
          <p:spPr bwMode="auto">
            <a:xfrm>
              <a:off x="7326313" y="2316798"/>
              <a:ext cx="2338387" cy="23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216025">
                <a:defRPr>
                  <a:solidFill>
                    <a:schemeClr val="tx1"/>
                  </a:solidFill>
                  <a:latin typeface="Arial" panose="020B0604020202020204" pitchFamily="34" charset="0"/>
                  <a:ea typeface="微软雅黑" panose="020B0503020204020204" pitchFamily="34" charset="-122"/>
                </a:defRPr>
              </a:lvl1pPr>
              <a:lvl2pPr marL="742950" indent="-285750" defTabSz="1216025">
                <a:defRPr>
                  <a:solidFill>
                    <a:schemeClr val="tx1"/>
                  </a:solidFill>
                  <a:latin typeface="Arial" panose="020B0604020202020204" pitchFamily="34" charset="0"/>
                  <a:ea typeface="微软雅黑" panose="020B0503020204020204" pitchFamily="34" charset="-122"/>
                </a:defRPr>
              </a:lvl2pPr>
              <a:lvl3pPr marL="1143000" indent="-228600" defTabSz="1216025">
                <a:defRPr>
                  <a:solidFill>
                    <a:schemeClr val="tx1"/>
                  </a:solidFill>
                  <a:latin typeface="Arial" panose="020B0604020202020204" pitchFamily="34" charset="0"/>
                  <a:ea typeface="微软雅黑" panose="020B0503020204020204" pitchFamily="34" charset="-122"/>
                </a:defRPr>
              </a:lvl3pPr>
              <a:lvl4pPr marL="1600200" indent="-228600" defTabSz="1216025">
                <a:defRPr>
                  <a:solidFill>
                    <a:schemeClr val="tx1"/>
                  </a:solidFill>
                  <a:latin typeface="Arial" panose="020B0604020202020204" pitchFamily="34" charset="0"/>
                  <a:ea typeface="微软雅黑" panose="020B0503020204020204" pitchFamily="34" charset="-122"/>
                </a:defRPr>
              </a:lvl4pPr>
              <a:lvl5pPr marL="2057400" indent="-228600" defTabSz="1216025">
                <a:defRPr>
                  <a:solidFill>
                    <a:schemeClr val="tx1"/>
                  </a:solidFill>
                  <a:latin typeface="Arial" panose="020B0604020202020204" pitchFamily="34" charset="0"/>
                  <a:ea typeface="微软雅黑" panose="020B0503020204020204" pitchFamily="34" charset="-122"/>
                </a:defRPr>
              </a:lvl5pPr>
              <a:lvl6pPr marL="25146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6pPr>
              <a:lvl7pPr marL="29718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7pPr>
              <a:lvl8pPr marL="34290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8pPr>
              <a:lvl9pPr marL="3886200" indent="-228600" defTabSz="1216025" fontAlgn="base">
                <a:spcBef>
                  <a:spcPct val="0"/>
                </a:spcBef>
                <a:spcAft>
                  <a:spcPct val="0"/>
                </a:spcAft>
                <a:buFont typeface="Arial" panose="020B0604020202020204" pitchFamily="34" charset="0"/>
                <a:defRPr>
                  <a:solidFill>
                    <a:schemeClr val="tx1"/>
                  </a:solidFill>
                  <a:latin typeface="Arial" panose="020B0604020202020204" pitchFamily="34" charset="0"/>
                  <a:ea typeface="微软雅黑" panose="020B0503020204020204" pitchFamily="34" charset="-122"/>
                </a:defRPr>
              </a:lvl9pPr>
            </a:lstStyle>
            <a:p>
              <a:pPr algn="ctr" eaLnBrk="1" hangingPunct="1">
                <a:spcBef>
                  <a:spcPct val="20000"/>
                </a:spcBef>
                <a:buFont typeface="Arial" panose="020B0604020202020204" pitchFamily="34" charset="0"/>
                <a:buNone/>
                <a:defRPr/>
              </a:pPr>
              <a:r>
                <a:rPr lang="zh-CN" altLang="en-US" sz="2000" b="1" dirty="0">
                  <a:solidFill>
                    <a:schemeClr val="tx1">
                      <a:lumMod val="85000"/>
                      <a:lumOff val="15000"/>
                    </a:schemeClr>
                  </a:solidFill>
                  <a:ea typeface="Microsoft YaHei" panose="020B0503020204020204" pitchFamily="34" charset="-122"/>
                  <a:cs typeface="+mn-ea"/>
                  <a:sym typeface="Arial" panose="020B0604020202020204" pitchFamily="34" charset="0"/>
                </a:rPr>
                <a:t>耐心</a:t>
              </a:r>
              <a:r>
                <a:rPr lang="en-US" altLang="zh-CN" sz="2000" b="1" dirty="0">
                  <a:solidFill>
                    <a:schemeClr val="tx1">
                      <a:lumMod val="85000"/>
                      <a:lumOff val="15000"/>
                    </a:schemeClr>
                  </a:solidFill>
                  <a:ea typeface="Microsoft YaHei" panose="020B0503020204020204" pitchFamily="34" charset="-122"/>
                  <a:cs typeface="+mn-ea"/>
                  <a:sym typeface="Arial" panose="020B0604020202020204" pitchFamily="34" charset="0"/>
                </a:rPr>
                <a:t>&amp;</a:t>
              </a:r>
              <a:r>
                <a:rPr lang="zh-CN" altLang="en-US" sz="2000" b="1" dirty="0">
                  <a:solidFill>
                    <a:schemeClr val="tx1">
                      <a:lumMod val="85000"/>
                      <a:lumOff val="15000"/>
                    </a:schemeClr>
                  </a:solidFill>
                  <a:ea typeface="Microsoft YaHei" panose="020B0503020204020204" pitchFamily="34" charset="-122"/>
                  <a:cs typeface="+mn-ea"/>
                  <a:sym typeface="Arial" panose="020B0604020202020204" pitchFamily="34" charset="0"/>
                </a:rPr>
                <a:t>强大的内心</a:t>
              </a:r>
              <a:endParaRPr lang="en-US" altLang="zh-CN" sz="2000" b="1" dirty="0">
                <a:solidFill>
                  <a:schemeClr val="tx1">
                    <a:lumMod val="85000"/>
                    <a:lumOff val="15000"/>
                  </a:schemeClr>
                </a:solidFill>
                <a:ea typeface="Microsoft YaHei"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299177789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31</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16" name="标题 15">
            <a:extLst>
              <a:ext uri="{FF2B5EF4-FFF2-40B4-BE49-F238E27FC236}">
                <a16:creationId xmlns:a16="http://schemas.microsoft.com/office/drawing/2014/main" id="{5C08DEFC-181D-4488-B234-4F3B365075E0}"/>
              </a:ext>
            </a:extLst>
          </p:cNvPr>
          <p:cNvSpPr>
            <a:spLocks noGrp="1"/>
          </p:cNvSpPr>
          <p:nvPr>
            <p:ph type="title"/>
          </p:nvPr>
        </p:nvSpPr>
        <p:spPr/>
        <p:txBody>
          <a:bodyPr/>
          <a:lstStyle/>
          <a:p>
            <a:r>
              <a:rPr lang="en-US" altLang="zh-CN" dirty="0">
                <a:sym typeface="Arial" panose="020B0604020202020204" pitchFamily="34" charset="0"/>
              </a:rPr>
              <a:t>2.2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5</a:t>
            </a:r>
            <a:r>
              <a:rPr lang="zh-CN" altLang="en-US" dirty="0">
                <a:sym typeface="Arial" panose="020B0604020202020204" pitchFamily="34" charset="0"/>
              </a:rPr>
              <a:t>个递进项</a:t>
            </a:r>
          </a:p>
        </p:txBody>
      </p:sp>
      <p:sp>
        <p:nvSpPr>
          <p:cNvPr id="18" name="文本占位符 17">
            <a:extLst>
              <a:ext uri="{FF2B5EF4-FFF2-40B4-BE49-F238E27FC236}">
                <a16:creationId xmlns:a16="http://schemas.microsoft.com/office/drawing/2014/main" id="{A16B50D1-CCDA-43CA-8771-EAC8712C21B2}"/>
              </a:ext>
            </a:extLst>
          </p:cNvPr>
          <p:cNvSpPr>
            <a:spLocks noGrp="1"/>
          </p:cNvSpPr>
          <p:nvPr>
            <p:ph type="body" sz="quarter" idx="10"/>
          </p:nvPr>
        </p:nvSpPr>
        <p:spPr/>
        <p:txBody>
          <a:bodyPr/>
          <a:lstStyle/>
          <a:p>
            <a:endParaRPr lang="zh-CN" altLang="en-US"/>
          </a:p>
        </p:txBody>
      </p:sp>
      <p:sp>
        <p:nvSpPr>
          <p:cNvPr id="5" name="Shape 333">
            <a:extLst>
              <a:ext uri="{FF2B5EF4-FFF2-40B4-BE49-F238E27FC236}">
                <a16:creationId xmlns:a16="http://schemas.microsoft.com/office/drawing/2014/main" id="{9BD3E7FA-F9B4-4BBA-B156-4339D0BBBD97}"/>
              </a:ext>
            </a:extLst>
          </p:cNvPr>
          <p:cNvSpPr/>
          <p:nvPr/>
        </p:nvSpPr>
        <p:spPr>
          <a:xfrm>
            <a:off x="812100" y="1925319"/>
            <a:ext cx="2316294" cy="9028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030" y="10904"/>
                </a:lnTo>
                <a:lnTo>
                  <a:pt x="0" y="21600"/>
                </a:lnTo>
                <a:lnTo>
                  <a:pt x="16497" y="21600"/>
                </a:lnTo>
                <a:lnTo>
                  <a:pt x="21600" y="10886"/>
                </a:lnTo>
                <a:lnTo>
                  <a:pt x="16483" y="28"/>
                </a:lnTo>
                <a:lnTo>
                  <a:pt x="0" y="0"/>
                </a:lnTo>
                <a:close/>
              </a:path>
            </a:pathLst>
          </a:custGeom>
          <a:solidFill>
            <a:schemeClr val="accent1"/>
          </a:solidFill>
          <a:ln w="12700" cap="flat">
            <a:noFill/>
            <a:miter lim="400000"/>
          </a:ln>
          <a:effectLst/>
        </p:spPr>
        <p:txBody>
          <a:bodyPr wrap="square" lIns="0" tIns="0" rIns="0" bIns="0" numCol="1" anchor="ctr">
            <a:noAutofit/>
          </a:bodyPr>
          <a:lstStyle/>
          <a:p>
            <a:pPr lvl="0" algn="ctr">
              <a:lnSpc>
                <a:spcPct val="120000"/>
              </a:lnSpc>
              <a:defRPr sz="11200"/>
            </a:pPr>
            <a:endParaRPr sz="1400" b="1">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 name="Shape 335">
            <a:extLst>
              <a:ext uri="{FF2B5EF4-FFF2-40B4-BE49-F238E27FC236}">
                <a16:creationId xmlns:a16="http://schemas.microsoft.com/office/drawing/2014/main" id="{C64C482A-5050-4809-A187-3D62217DD5CD}"/>
              </a:ext>
            </a:extLst>
          </p:cNvPr>
          <p:cNvSpPr/>
          <p:nvPr/>
        </p:nvSpPr>
        <p:spPr>
          <a:xfrm>
            <a:off x="1662890" y="2240136"/>
            <a:ext cx="1077218" cy="252000"/>
          </a:xfrm>
          <a:prstGeom prst="rect">
            <a:avLst/>
          </a:prstGeom>
          <a:noFill/>
          <a:ln w="12700" cap="flat">
            <a:noFill/>
            <a:miter lim="400000"/>
          </a:ln>
          <a:effectLst/>
          <a:extLst>
            <a:ext uri="{C572A759-6A51-4108-AA02-DFA0A04FC94B}">
              <ma14:wrappingTextBoxFlag xmlns="" xmlns:a16="http://schemas.microsoft.com/office/drawing/2014/main" xmlns:p14="http://schemas.microsoft.com/office/powerpoint/2010/main" xmlns:ma14="http://schemas.microsoft.com/office/mac/drawingml/2011/main" val="1"/>
            </a:ext>
          </a:extLst>
        </p:spPr>
        <p:txBody>
          <a:bodyPr wrap="none" lIns="0" tIns="0" rIns="0" bIns="0" numCol="1" anchor="ctr">
            <a:normAutofit lnSpcReduction="10000"/>
          </a:bodyPr>
          <a:lstStyle>
            <a:lvl1pPr>
              <a:defRPr sz="2000">
                <a:solidFill>
                  <a:srgbClr val="FAF9FC"/>
                </a:solidFill>
                <a:latin typeface="STIXGeneral-Bold"/>
                <a:ea typeface="STIXGeneral-Bold"/>
                <a:cs typeface="STIXGeneral-Bold"/>
                <a:sym typeface="STIXGeneral-Bold"/>
              </a:defRPr>
            </a:lvl1pPr>
          </a:lstStyle>
          <a:p>
            <a:pPr algn="ctr">
              <a:lnSpc>
                <a:spcPct val="120000"/>
              </a:lnSpc>
            </a:pPr>
            <a:r>
              <a:rPr lang="zh-CN" altLang="en-US" sz="16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输入文本内容</a:t>
            </a:r>
            <a:endParaRPr lang="id-ID" altLang="zh-CN" sz="16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 name="Shape 338">
            <a:extLst>
              <a:ext uri="{FF2B5EF4-FFF2-40B4-BE49-F238E27FC236}">
                <a16:creationId xmlns:a16="http://schemas.microsoft.com/office/drawing/2014/main" id="{7761DCA8-F9BF-41FE-AABF-AE462AA607C8}"/>
              </a:ext>
            </a:extLst>
          </p:cNvPr>
          <p:cNvSpPr/>
          <p:nvPr/>
        </p:nvSpPr>
        <p:spPr>
          <a:xfrm>
            <a:off x="2829474" y="1925319"/>
            <a:ext cx="2316294" cy="9028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030" y="10904"/>
                </a:lnTo>
                <a:lnTo>
                  <a:pt x="0" y="21600"/>
                </a:lnTo>
                <a:lnTo>
                  <a:pt x="16497" y="21600"/>
                </a:lnTo>
                <a:lnTo>
                  <a:pt x="21600" y="10886"/>
                </a:lnTo>
                <a:lnTo>
                  <a:pt x="16483" y="28"/>
                </a:lnTo>
                <a:lnTo>
                  <a:pt x="0" y="0"/>
                </a:lnTo>
                <a:close/>
              </a:path>
            </a:pathLst>
          </a:custGeom>
          <a:solidFill>
            <a:schemeClr val="bg1">
              <a:lumMod val="65000"/>
            </a:schemeClr>
          </a:solidFill>
          <a:ln w="12700" cap="flat">
            <a:noFill/>
            <a:miter lim="400000"/>
          </a:ln>
          <a:effectLst/>
        </p:spPr>
        <p:txBody>
          <a:bodyPr wrap="square" lIns="0" tIns="0" rIns="0" bIns="0" numCol="1" anchor="ctr">
            <a:noAutofit/>
          </a:bodyPr>
          <a:lstStyle/>
          <a:p>
            <a:pPr lvl="0" algn="ctr">
              <a:lnSpc>
                <a:spcPct val="120000"/>
              </a:lnSpc>
              <a:defRPr sz="11200"/>
            </a:pPr>
            <a:endParaRPr sz="1400" b="1">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 name="Shape 340">
            <a:extLst>
              <a:ext uri="{FF2B5EF4-FFF2-40B4-BE49-F238E27FC236}">
                <a16:creationId xmlns:a16="http://schemas.microsoft.com/office/drawing/2014/main" id="{623696EA-6F93-4B9B-9D03-7F87C27F156F}"/>
              </a:ext>
            </a:extLst>
          </p:cNvPr>
          <p:cNvSpPr/>
          <p:nvPr/>
        </p:nvSpPr>
        <p:spPr>
          <a:xfrm>
            <a:off x="3289646" y="2240136"/>
            <a:ext cx="1504050" cy="252000"/>
          </a:xfrm>
          <a:prstGeom prst="rect">
            <a:avLst/>
          </a:prstGeom>
          <a:noFill/>
          <a:ln w="12700" cap="flat">
            <a:noFill/>
            <a:miter lim="400000"/>
          </a:ln>
          <a:effectLst/>
          <a:extLst>
            <a:ext uri="{C572A759-6A51-4108-AA02-DFA0A04FC94B}">
              <ma14:wrappingTextBoxFlag xmlns="" xmlns:a16="http://schemas.microsoft.com/office/drawing/2014/main" xmlns:p14="http://schemas.microsoft.com/office/powerpoint/2010/main" xmlns:ma14="http://schemas.microsoft.com/office/mac/drawingml/2011/main" val="1"/>
            </a:ext>
          </a:extLst>
        </p:spPr>
        <p:txBody>
          <a:bodyPr wrap="square" lIns="0" tIns="0" rIns="0" bIns="0" numCol="1" anchor="ctr">
            <a:normAutofit lnSpcReduction="10000"/>
          </a:bodyPr>
          <a:lstStyle>
            <a:lvl1pPr>
              <a:defRPr sz="2000">
                <a:solidFill>
                  <a:srgbClr val="FAF9FC"/>
                </a:solidFill>
                <a:latin typeface="STIXGeneral-Bold"/>
                <a:ea typeface="STIXGeneral-Bold"/>
                <a:cs typeface="STIXGeneral-Bold"/>
                <a:sym typeface="STIXGeneral-Bold"/>
              </a:defRPr>
            </a:lvl1pPr>
          </a:lstStyle>
          <a:p>
            <a:pPr algn="ctr">
              <a:lnSpc>
                <a:spcPct val="120000"/>
              </a:lnSpc>
            </a:pPr>
            <a:r>
              <a:rPr lang="zh-CN" altLang="en-US" sz="16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输入文本内容</a:t>
            </a:r>
            <a:endParaRPr lang="id-ID" altLang="zh-CN" sz="16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Shape 343">
            <a:extLst>
              <a:ext uri="{FF2B5EF4-FFF2-40B4-BE49-F238E27FC236}">
                <a16:creationId xmlns:a16="http://schemas.microsoft.com/office/drawing/2014/main" id="{5D0E0991-402E-4082-9B6F-82AFA6558D57}"/>
              </a:ext>
            </a:extLst>
          </p:cNvPr>
          <p:cNvSpPr/>
          <p:nvPr/>
        </p:nvSpPr>
        <p:spPr>
          <a:xfrm>
            <a:off x="4896688" y="1925319"/>
            <a:ext cx="2316294" cy="9028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030" y="10904"/>
                </a:lnTo>
                <a:lnTo>
                  <a:pt x="0" y="21600"/>
                </a:lnTo>
                <a:lnTo>
                  <a:pt x="16497" y="21600"/>
                </a:lnTo>
                <a:lnTo>
                  <a:pt x="21600" y="10886"/>
                </a:lnTo>
                <a:lnTo>
                  <a:pt x="16483" y="28"/>
                </a:lnTo>
                <a:lnTo>
                  <a:pt x="0" y="0"/>
                </a:lnTo>
                <a:close/>
              </a:path>
            </a:pathLst>
          </a:custGeom>
          <a:solidFill>
            <a:srgbClr val="9A0001"/>
          </a:solidFill>
          <a:ln w="12700" cap="flat">
            <a:noFill/>
            <a:miter lim="400000"/>
          </a:ln>
          <a:effectLst/>
        </p:spPr>
        <p:txBody>
          <a:bodyPr wrap="square" lIns="0" tIns="0" rIns="0" bIns="0" numCol="1" anchor="ctr">
            <a:noAutofit/>
          </a:bodyPr>
          <a:lstStyle/>
          <a:p>
            <a:pPr lvl="0" algn="ctr">
              <a:lnSpc>
                <a:spcPct val="120000"/>
              </a:lnSpc>
              <a:defRPr sz="11200"/>
            </a:pPr>
            <a:endParaRPr sz="1400" b="1">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Shape 345">
            <a:extLst>
              <a:ext uri="{FF2B5EF4-FFF2-40B4-BE49-F238E27FC236}">
                <a16:creationId xmlns:a16="http://schemas.microsoft.com/office/drawing/2014/main" id="{4DB15FD4-E5A9-4B16-A76C-93448721C6DD}"/>
              </a:ext>
            </a:extLst>
          </p:cNvPr>
          <p:cNvSpPr/>
          <p:nvPr/>
        </p:nvSpPr>
        <p:spPr>
          <a:xfrm>
            <a:off x="5343234" y="2240136"/>
            <a:ext cx="1567346" cy="252000"/>
          </a:xfrm>
          <a:prstGeom prst="rect">
            <a:avLst/>
          </a:prstGeom>
          <a:noFill/>
          <a:ln w="12700" cap="flat">
            <a:noFill/>
            <a:miter lim="400000"/>
          </a:ln>
          <a:effectLst/>
          <a:extLst>
            <a:ext uri="{C572A759-6A51-4108-AA02-DFA0A04FC94B}">
              <ma14:wrappingTextBoxFlag xmlns="" xmlns:a16="http://schemas.microsoft.com/office/drawing/2014/main" xmlns:p14="http://schemas.microsoft.com/office/powerpoint/2010/main" xmlns:ma14="http://schemas.microsoft.com/office/mac/drawingml/2011/main" val="1"/>
            </a:ext>
          </a:extLst>
        </p:spPr>
        <p:txBody>
          <a:bodyPr wrap="square" lIns="0" tIns="0" rIns="0" bIns="0" numCol="1" anchor="ctr">
            <a:normAutofit lnSpcReduction="10000"/>
          </a:bodyPr>
          <a:lstStyle>
            <a:lvl1pPr>
              <a:defRPr sz="2000">
                <a:solidFill>
                  <a:srgbClr val="FAF9FC"/>
                </a:solidFill>
                <a:latin typeface="STIXGeneral-Bold"/>
                <a:ea typeface="STIXGeneral-Bold"/>
                <a:cs typeface="STIXGeneral-Bold"/>
                <a:sym typeface="STIXGeneral-Bold"/>
              </a:defRPr>
            </a:lvl1pPr>
          </a:lstStyle>
          <a:p>
            <a:pPr algn="ctr">
              <a:lnSpc>
                <a:spcPct val="120000"/>
              </a:lnSpc>
            </a:pPr>
            <a:r>
              <a:rPr lang="zh-CN" altLang="en-US" sz="16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输入文本内容</a:t>
            </a:r>
            <a:endParaRPr lang="id-ID" altLang="zh-CN" sz="16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Shape 348">
            <a:extLst>
              <a:ext uri="{FF2B5EF4-FFF2-40B4-BE49-F238E27FC236}">
                <a16:creationId xmlns:a16="http://schemas.microsoft.com/office/drawing/2014/main" id="{05BB90AD-F661-4658-819C-0D227864A163}"/>
              </a:ext>
            </a:extLst>
          </p:cNvPr>
          <p:cNvSpPr/>
          <p:nvPr/>
        </p:nvSpPr>
        <p:spPr>
          <a:xfrm>
            <a:off x="6946874" y="1925319"/>
            <a:ext cx="2316291" cy="9028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030" y="10904"/>
                </a:lnTo>
                <a:lnTo>
                  <a:pt x="0" y="21600"/>
                </a:lnTo>
                <a:lnTo>
                  <a:pt x="16497" y="21600"/>
                </a:lnTo>
                <a:lnTo>
                  <a:pt x="21600" y="10886"/>
                </a:lnTo>
                <a:lnTo>
                  <a:pt x="16483" y="28"/>
                </a:lnTo>
                <a:lnTo>
                  <a:pt x="0" y="0"/>
                </a:lnTo>
                <a:close/>
              </a:path>
            </a:pathLst>
          </a:custGeom>
          <a:solidFill>
            <a:schemeClr val="bg1">
              <a:lumMod val="65000"/>
            </a:schemeClr>
          </a:solidFill>
          <a:ln w="12700" cap="flat">
            <a:noFill/>
            <a:miter lim="400000"/>
          </a:ln>
          <a:effectLst/>
        </p:spPr>
        <p:txBody>
          <a:bodyPr wrap="square" lIns="0" tIns="0" rIns="0" bIns="0" numCol="1" anchor="ctr">
            <a:noAutofit/>
          </a:bodyPr>
          <a:lstStyle/>
          <a:p>
            <a:pPr lvl="0" algn="ctr">
              <a:lnSpc>
                <a:spcPct val="120000"/>
              </a:lnSpc>
              <a:defRPr sz="11200"/>
            </a:pPr>
            <a:endParaRPr sz="1400" b="1">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Shape 350">
            <a:extLst>
              <a:ext uri="{FF2B5EF4-FFF2-40B4-BE49-F238E27FC236}">
                <a16:creationId xmlns:a16="http://schemas.microsoft.com/office/drawing/2014/main" id="{D7BA14C5-CF26-4743-B8AC-93A513FEBCF5}"/>
              </a:ext>
            </a:extLst>
          </p:cNvPr>
          <p:cNvSpPr/>
          <p:nvPr/>
        </p:nvSpPr>
        <p:spPr>
          <a:xfrm>
            <a:off x="7460118" y="2240136"/>
            <a:ext cx="1542161" cy="252000"/>
          </a:xfrm>
          <a:prstGeom prst="rect">
            <a:avLst/>
          </a:prstGeom>
          <a:noFill/>
          <a:ln w="12700" cap="flat">
            <a:noFill/>
            <a:miter lim="400000"/>
          </a:ln>
          <a:effectLst/>
          <a:extLst>
            <a:ext uri="{C572A759-6A51-4108-AA02-DFA0A04FC94B}">
              <ma14:wrappingTextBoxFlag xmlns="" xmlns:a16="http://schemas.microsoft.com/office/drawing/2014/main" xmlns:p14="http://schemas.microsoft.com/office/powerpoint/2010/main" xmlns:ma14="http://schemas.microsoft.com/office/mac/drawingml/2011/main" val="1"/>
            </a:ext>
          </a:extLst>
        </p:spPr>
        <p:txBody>
          <a:bodyPr wrap="square" lIns="0" tIns="0" rIns="0" bIns="0" numCol="1" anchor="ctr">
            <a:normAutofit lnSpcReduction="10000"/>
          </a:bodyPr>
          <a:lstStyle>
            <a:lvl1pPr>
              <a:defRPr sz="2000">
                <a:solidFill>
                  <a:srgbClr val="FAF9FC"/>
                </a:solidFill>
                <a:latin typeface="STIXGeneral-Bold"/>
                <a:ea typeface="STIXGeneral-Bold"/>
                <a:cs typeface="STIXGeneral-Bold"/>
                <a:sym typeface="STIXGeneral-Bold"/>
              </a:defRPr>
            </a:lvl1pPr>
          </a:lstStyle>
          <a:p>
            <a:pPr algn="ctr">
              <a:lnSpc>
                <a:spcPct val="120000"/>
              </a:lnSpc>
            </a:pPr>
            <a:r>
              <a:rPr lang="zh-CN" altLang="en-US" sz="16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输入文本内容</a:t>
            </a:r>
            <a:endParaRPr lang="id-ID" altLang="zh-CN" sz="16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Shape 353">
            <a:extLst>
              <a:ext uri="{FF2B5EF4-FFF2-40B4-BE49-F238E27FC236}">
                <a16:creationId xmlns:a16="http://schemas.microsoft.com/office/drawing/2014/main" id="{92EC3E3B-ABA1-45CC-9C2B-14516E13C46B}"/>
              </a:ext>
            </a:extLst>
          </p:cNvPr>
          <p:cNvSpPr/>
          <p:nvPr/>
        </p:nvSpPr>
        <p:spPr>
          <a:xfrm>
            <a:off x="9025822" y="1925319"/>
            <a:ext cx="2316291" cy="9028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030" y="10904"/>
                </a:lnTo>
                <a:lnTo>
                  <a:pt x="0" y="21600"/>
                </a:lnTo>
                <a:lnTo>
                  <a:pt x="16497" y="21600"/>
                </a:lnTo>
                <a:lnTo>
                  <a:pt x="21600" y="10886"/>
                </a:lnTo>
                <a:lnTo>
                  <a:pt x="16483" y="28"/>
                </a:lnTo>
                <a:lnTo>
                  <a:pt x="0" y="0"/>
                </a:lnTo>
                <a:close/>
              </a:path>
            </a:pathLst>
          </a:custGeom>
          <a:solidFill>
            <a:srgbClr val="9A0001"/>
          </a:solidFill>
          <a:ln w="12700" cap="flat">
            <a:noFill/>
            <a:miter lim="400000"/>
          </a:ln>
          <a:effectLst/>
        </p:spPr>
        <p:txBody>
          <a:bodyPr wrap="square" lIns="0" tIns="0" rIns="0" bIns="0" numCol="1" anchor="ctr">
            <a:noAutofit/>
          </a:bodyPr>
          <a:lstStyle/>
          <a:p>
            <a:pPr lvl="0" algn="ctr">
              <a:lnSpc>
                <a:spcPct val="120000"/>
              </a:lnSpc>
              <a:defRPr sz="11200"/>
            </a:pPr>
            <a:endParaRPr sz="1400" b="1">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Shape 355">
            <a:extLst>
              <a:ext uri="{FF2B5EF4-FFF2-40B4-BE49-F238E27FC236}">
                <a16:creationId xmlns:a16="http://schemas.microsoft.com/office/drawing/2014/main" id="{94A381F4-0FF4-4A67-BD2F-A822303AA232}"/>
              </a:ext>
            </a:extLst>
          </p:cNvPr>
          <p:cNvSpPr/>
          <p:nvPr/>
        </p:nvSpPr>
        <p:spPr>
          <a:xfrm>
            <a:off x="9551815" y="2240136"/>
            <a:ext cx="1589466" cy="252000"/>
          </a:xfrm>
          <a:prstGeom prst="rect">
            <a:avLst/>
          </a:prstGeom>
          <a:noFill/>
          <a:ln w="12700" cap="flat">
            <a:noFill/>
            <a:miter lim="400000"/>
          </a:ln>
          <a:effectLst/>
          <a:extLst>
            <a:ext uri="{C572A759-6A51-4108-AA02-DFA0A04FC94B}">
              <ma14:wrappingTextBoxFlag xmlns="" xmlns:a16="http://schemas.microsoft.com/office/drawing/2014/main" xmlns:p14="http://schemas.microsoft.com/office/powerpoint/2010/main" xmlns:ma14="http://schemas.microsoft.com/office/mac/drawingml/2011/main" val="1"/>
            </a:ext>
          </a:extLst>
        </p:spPr>
        <p:txBody>
          <a:bodyPr wrap="square" lIns="0" tIns="0" rIns="0" bIns="0" numCol="1" anchor="ctr">
            <a:normAutofit lnSpcReduction="10000"/>
          </a:bodyPr>
          <a:lstStyle>
            <a:lvl1pPr>
              <a:defRPr sz="2000">
                <a:solidFill>
                  <a:srgbClr val="FAF9FC"/>
                </a:solidFill>
                <a:latin typeface="STIXGeneral-Bold"/>
                <a:ea typeface="STIXGeneral-Bold"/>
                <a:cs typeface="STIXGeneral-Bold"/>
                <a:sym typeface="STIXGeneral-Bold"/>
              </a:defRPr>
            </a:lvl1pPr>
          </a:lstStyle>
          <a:p>
            <a:pPr algn="ctr">
              <a:lnSpc>
                <a:spcPct val="120000"/>
              </a:lnSpc>
            </a:pPr>
            <a:r>
              <a:rPr lang="zh-CN" altLang="en-US" sz="16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输入文本内容</a:t>
            </a:r>
            <a:endParaRPr lang="id-ID" altLang="zh-CN" sz="16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Shape 358">
            <a:extLst>
              <a:ext uri="{FF2B5EF4-FFF2-40B4-BE49-F238E27FC236}">
                <a16:creationId xmlns:a16="http://schemas.microsoft.com/office/drawing/2014/main" id="{787D1A5D-7D7A-4DA7-982C-3224123772C7}"/>
              </a:ext>
            </a:extLst>
          </p:cNvPr>
          <p:cNvSpPr/>
          <p:nvPr/>
        </p:nvSpPr>
        <p:spPr>
          <a:xfrm>
            <a:off x="1745994" y="2611746"/>
            <a:ext cx="448507" cy="44850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solidFill>
          <a:ln w="50800" cap="flat">
            <a:solidFill>
              <a:srgbClr val="FBF9FC"/>
            </a:solidFill>
            <a:prstDash val="solid"/>
            <a:miter lim="400000"/>
          </a:ln>
          <a:effectLst/>
        </p:spPr>
        <p:txBody>
          <a:bodyPr wrap="square" lIns="0" tIns="0" rIns="0" bIns="0" numCol="1" anchor="ctr">
            <a:noAutofit/>
          </a:bodyPr>
          <a:lstStyle/>
          <a:p>
            <a:pPr lvl="0" algn="ctr">
              <a:lnSpc>
                <a:spcPct val="120000"/>
              </a:lnSpc>
              <a:defRPr sz="11200"/>
            </a:pPr>
            <a:endParaRPr sz="10900" b="1">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Shape 359">
            <a:extLst>
              <a:ext uri="{FF2B5EF4-FFF2-40B4-BE49-F238E27FC236}">
                <a16:creationId xmlns:a16="http://schemas.microsoft.com/office/drawing/2014/main" id="{505AF735-93ED-4CA4-A6FB-794D0CA7476A}"/>
              </a:ext>
            </a:extLst>
          </p:cNvPr>
          <p:cNvSpPr/>
          <p:nvPr/>
        </p:nvSpPr>
        <p:spPr>
          <a:xfrm>
            <a:off x="1904223" y="2671934"/>
            <a:ext cx="132048" cy="328131"/>
          </a:xfrm>
          <a:prstGeom prst="rect">
            <a:avLst/>
          </a:prstGeom>
          <a:noFill/>
          <a:ln w="12700" cap="flat">
            <a:noFill/>
            <a:miter lim="400000"/>
          </a:ln>
          <a:effectLst/>
          <a:extLst>
            <a:ext uri="{C572A759-6A51-4108-AA02-DFA0A04FC94B}">
              <ma14:wrappingTextBoxFlag xmlns="" xmlns:a16="http://schemas.microsoft.com/office/drawing/2014/main" xmlns:p14="http://schemas.microsoft.com/office/powerpoint/2010/main" xmlns:ma14="http://schemas.microsoft.com/office/mac/drawingml/2011/main" val="1"/>
            </a:ext>
          </a:extLst>
        </p:spPr>
        <p:txBody>
          <a:bodyPr wrap="square" lIns="0" tIns="0" rIns="0" bIns="0" numCol="1" anchor="ctr">
            <a:noAutofit/>
          </a:bodyPr>
          <a:lstStyle>
            <a:lvl1pPr>
              <a:defRPr sz="3200" b="1">
                <a:solidFill>
                  <a:srgbClr val="FAF9FC"/>
                </a:solidFill>
                <a:latin typeface="Oxygen"/>
                <a:ea typeface="Oxygen"/>
                <a:cs typeface="Oxygen"/>
                <a:sym typeface="Oxygen"/>
              </a:defRPr>
            </a:lvl1pPr>
          </a:lstStyle>
          <a:p>
            <a:pPr lvl="0" algn="ctr">
              <a:lnSpc>
                <a:spcPct val="120000"/>
              </a:lnSpc>
              <a:defRPr sz="1800" b="0">
                <a:solidFill>
                  <a:srgbClr val="000000"/>
                </a:solidFill>
              </a:defRPr>
            </a:pPr>
            <a:r>
              <a:rPr sz="140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1</a:t>
            </a:r>
          </a:p>
        </p:txBody>
      </p:sp>
      <p:sp>
        <p:nvSpPr>
          <p:cNvPr id="25" name="Shape 361">
            <a:extLst>
              <a:ext uri="{FF2B5EF4-FFF2-40B4-BE49-F238E27FC236}">
                <a16:creationId xmlns:a16="http://schemas.microsoft.com/office/drawing/2014/main" id="{25312197-2066-492C-A4EF-561AE6D60E85}"/>
              </a:ext>
            </a:extLst>
          </p:cNvPr>
          <p:cNvSpPr/>
          <p:nvPr/>
        </p:nvSpPr>
        <p:spPr>
          <a:xfrm>
            <a:off x="3767624" y="2611746"/>
            <a:ext cx="448507" cy="44850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A6A6A6"/>
          </a:solidFill>
          <a:ln w="50800" cap="flat">
            <a:solidFill>
              <a:srgbClr val="FBF9FC"/>
            </a:solidFill>
            <a:prstDash val="solid"/>
            <a:miter lim="400000"/>
          </a:ln>
          <a:effectLst/>
        </p:spPr>
        <p:txBody>
          <a:bodyPr wrap="square" lIns="0" tIns="0" rIns="0" bIns="0" numCol="1" anchor="ctr">
            <a:noAutofit/>
          </a:bodyPr>
          <a:lstStyle/>
          <a:p>
            <a:pPr lvl="0" algn="ctr">
              <a:lnSpc>
                <a:spcPct val="120000"/>
              </a:lnSpc>
              <a:defRPr sz="11200"/>
            </a:pPr>
            <a:endParaRPr sz="10900" b="1">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Shape 362">
            <a:extLst>
              <a:ext uri="{FF2B5EF4-FFF2-40B4-BE49-F238E27FC236}">
                <a16:creationId xmlns:a16="http://schemas.microsoft.com/office/drawing/2014/main" id="{45B498A0-E66F-4BE4-9522-F5E2D08D784D}"/>
              </a:ext>
            </a:extLst>
          </p:cNvPr>
          <p:cNvSpPr/>
          <p:nvPr/>
        </p:nvSpPr>
        <p:spPr>
          <a:xfrm>
            <a:off x="3942284" y="2718628"/>
            <a:ext cx="99386" cy="234744"/>
          </a:xfrm>
          <a:prstGeom prst="rect">
            <a:avLst/>
          </a:prstGeom>
          <a:noFill/>
          <a:ln w="12700" cap="flat">
            <a:noFill/>
            <a:miter lim="400000"/>
          </a:ln>
          <a:effectLst/>
          <a:extLst>
            <a:ext uri="{C572A759-6A51-4108-AA02-DFA0A04FC94B}">
              <ma14:wrappingTextBoxFlag xmlns="" xmlns:a16="http://schemas.microsoft.com/office/drawing/2014/main" xmlns:p14="http://schemas.microsoft.com/office/powerpoint/2010/main" xmlns:ma14="http://schemas.microsoft.com/office/mac/drawingml/2011/main" val="1"/>
            </a:ext>
          </a:extLst>
        </p:spPr>
        <p:txBody>
          <a:bodyPr wrap="none" lIns="0" tIns="0" rIns="0" bIns="0" numCol="1" anchor="ctr">
            <a:spAutoFit/>
          </a:bodyPr>
          <a:lstStyle>
            <a:lvl1pPr>
              <a:defRPr sz="3200" b="1">
                <a:solidFill>
                  <a:srgbClr val="FAF9FC"/>
                </a:solidFill>
                <a:latin typeface="Oxygen"/>
                <a:ea typeface="Oxygen"/>
                <a:cs typeface="Oxygen"/>
                <a:sym typeface="Oxygen"/>
              </a:defRPr>
            </a:lvl1pPr>
          </a:lstStyle>
          <a:p>
            <a:pPr lvl="0" algn="ctr">
              <a:lnSpc>
                <a:spcPct val="120000"/>
              </a:lnSpc>
              <a:defRPr sz="1800" b="0">
                <a:solidFill>
                  <a:srgbClr val="000000"/>
                </a:solidFill>
              </a:defRPr>
            </a:pPr>
            <a:r>
              <a:rPr sz="1400"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2</a:t>
            </a:r>
          </a:p>
        </p:txBody>
      </p:sp>
      <p:sp>
        <p:nvSpPr>
          <p:cNvPr id="28" name="Shape 364">
            <a:extLst>
              <a:ext uri="{FF2B5EF4-FFF2-40B4-BE49-F238E27FC236}">
                <a16:creationId xmlns:a16="http://schemas.microsoft.com/office/drawing/2014/main" id="{DDC89461-6A29-4C60-96BF-2F3907CFA8B2}"/>
              </a:ext>
            </a:extLst>
          </p:cNvPr>
          <p:cNvSpPr/>
          <p:nvPr/>
        </p:nvSpPr>
        <p:spPr>
          <a:xfrm>
            <a:off x="5830582" y="2611746"/>
            <a:ext cx="448507" cy="44850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9A0001"/>
          </a:solidFill>
          <a:ln w="50800" cap="flat">
            <a:solidFill>
              <a:srgbClr val="FBF9FC"/>
            </a:solidFill>
            <a:prstDash val="solid"/>
            <a:miter lim="400000"/>
          </a:ln>
          <a:effectLst/>
        </p:spPr>
        <p:txBody>
          <a:bodyPr wrap="square" lIns="0" tIns="0" rIns="0" bIns="0" numCol="1" anchor="ctr">
            <a:noAutofit/>
          </a:bodyPr>
          <a:lstStyle/>
          <a:p>
            <a:pPr lvl="0" algn="ctr">
              <a:lnSpc>
                <a:spcPct val="120000"/>
              </a:lnSpc>
              <a:defRPr sz="11200"/>
            </a:pPr>
            <a:endParaRPr sz="10900" b="1">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Shape 365">
            <a:extLst>
              <a:ext uri="{FF2B5EF4-FFF2-40B4-BE49-F238E27FC236}">
                <a16:creationId xmlns:a16="http://schemas.microsoft.com/office/drawing/2014/main" id="{F9A470B3-C14D-44E1-9A69-B328A950CA1E}"/>
              </a:ext>
            </a:extLst>
          </p:cNvPr>
          <p:cNvSpPr/>
          <p:nvPr/>
        </p:nvSpPr>
        <p:spPr>
          <a:xfrm>
            <a:off x="6005242" y="2718628"/>
            <a:ext cx="99386" cy="234744"/>
          </a:xfrm>
          <a:prstGeom prst="rect">
            <a:avLst/>
          </a:prstGeom>
          <a:noFill/>
          <a:ln w="12700" cap="flat">
            <a:noFill/>
            <a:miter lim="400000"/>
          </a:ln>
          <a:effectLst/>
          <a:extLst>
            <a:ext uri="{C572A759-6A51-4108-AA02-DFA0A04FC94B}">
              <ma14:wrappingTextBoxFlag xmlns="" xmlns:a16="http://schemas.microsoft.com/office/drawing/2014/main" xmlns:p14="http://schemas.microsoft.com/office/powerpoint/2010/main" xmlns:ma14="http://schemas.microsoft.com/office/mac/drawingml/2011/main" val="1"/>
            </a:ext>
          </a:extLst>
        </p:spPr>
        <p:txBody>
          <a:bodyPr wrap="none" lIns="0" tIns="0" rIns="0" bIns="0" numCol="1" anchor="ctr">
            <a:spAutoFit/>
          </a:bodyPr>
          <a:lstStyle>
            <a:lvl1pPr>
              <a:defRPr sz="3200" b="1">
                <a:solidFill>
                  <a:srgbClr val="FAF9FC"/>
                </a:solidFill>
                <a:latin typeface="Oxygen"/>
                <a:ea typeface="Oxygen"/>
                <a:cs typeface="Oxygen"/>
                <a:sym typeface="Oxygen"/>
              </a:defRPr>
            </a:lvl1pPr>
          </a:lstStyle>
          <a:p>
            <a:pPr lvl="0" algn="ctr">
              <a:lnSpc>
                <a:spcPct val="120000"/>
              </a:lnSpc>
              <a:defRPr sz="1800" b="0">
                <a:solidFill>
                  <a:srgbClr val="000000"/>
                </a:solidFill>
              </a:defRPr>
            </a:pPr>
            <a:r>
              <a:rPr sz="1400"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3</a:t>
            </a:r>
          </a:p>
        </p:txBody>
      </p:sp>
      <p:sp>
        <p:nvSpPr>
          <p:cNvPr id="31" name="Shape 367">
            <a:extLst>
              <a:ext uri="{FF2B5EF4-FFF2-40B4-BE49-F238E27FC236}">
                <a16:creationId xmlns:a16="http://schemas.microsoft.com/office/drawing/2014/main" id="{5D75AE22-FE58-4E7B-A615-FC209058BA83}"/>
              </a:ext>
            </a:extLst>
          </p:cNvPr>
          <p:cNvSpPr/>
          <p:nvPr/>
        </p:nvSpPr>
        <p:spPr>
          <a:xfrm>
            <a:off x="7880766" y="2611746"/>
            <a:ext cx="448507" cy="44850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A6A6A6"/>
          </a:solidFill>
          <a:ln w="50800" cap="flat">
            <a:solidFill>
              <a:srgbClr val="FBF9FC"/>
            </a:solidFill>
            <a:prstDash val="solid"/>
            <a:miter lim="400000"/>
          </a:ln>
          <a:effectLst/>
        </p:spPr>
        <p:txBody>
          <a:bodyPr wrap="square" lIns="0" tIns="0" rIns="0" bIns="0" numCol="1" anchor="ctr">
            <a:noAutofit/>
          </a:bodyPr>
          <a:lstStyle/>
          <a:p>
            <a:pPr lvl="0" algn="ctr">
              <a:lnSpc>
                <a:spcPct val="120000"/>
              </a:lnSpc>
              <a:defRPr sz="11200"/>
            </a:pPr>
            <a:endParaRPr sz="10900" b="1">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Shape 368">
            <a:extLst>
              <a:ext uri="{FF2B5EF4-FFF2-40B4-BE49-F238E27FC236}">
                <a16:creationId xmlns:a16="http://schemas.microsoft.com/office/drawing/2014/main" id="{11F3AF02-1071-4D85-9769-FF01242D84D7}"/>
              </a:ext>
            </a:extLst>
          </p:cNvPr>
          <p:cNvSpPr/>
          <p:nvPr/>
        </p:nvSpPr>
        <p:spPr>
          <a:xfrm>
            <a:off x="8009332" y="2671934"/>
            <a:ext cx="191376" cy="328131"/>
          </a:xfrm>
          <a:prstGeom prst="rect">
            <a:avLst/>
          </a:prstGeom>
          <a:noFill/>
          <a:ln w="12700" cap="flat">
            <a:noFill/>
            <a:miter lim="400000"/>
          </a:ln>
          <a:effectLst/>
          <a:extLst>
            <a:ext uri="{C572A759-6A51-4108-AA02-DFA0A04FC94B}">
              <ma14:wrappingTextBoxFlag xmlns="" xmlns:a16="http://schemas.microsoft.com/office/drawing/2014/main" xmlns:p14="http://schemas.microsoft.com/office/powerpoint/2010/main" xmlns:ma14="http://schemas.microsoft.com/office/mac/drawingml/2011/main" val="1"/>
            </a:ext>
          </a:extLst>
        </p:spPr>
        <p:txBody>
          <a:bodyPr wrap="square" lIns="0" tIns="0" rIns="0" bIns="0" numCol="1" anchor="ctr">
            <a:noAutofit/>
          </a:bodyPr>
          <a:lstStyle>
            <a:lvl1pPr>
              <a:defRPr sz="3200" b="1">
                <a:solidFill>
                  <a:srgbClr val="FAF9FC"/>
                </a:solidFill>
                <a:latin typeface="Oxygen"/>
                <a:ea typeface="Oxygen"/>
                <a:cs typeface="Oxygen"/>
                <a:sym typeface="Oxygen"/>
              </a:defRPr>
            </a:lvl1pPr>
          </a:lstStyle>
          <a:p>
            <a:pPr lvl="0" algn="ctr">
              <a:lnSpc>
                <a:spcPct val="120000"/>
              </a:lnSpc>
              <a:defRPr sz="1800" b="0">
                <a:solidFill>
                  <a:srgbClr val="000000"/>
                </a:solidFill>
              </a:defRPr>
            </a:pPr>
            <a:r>
              <a:rPr sz="1400"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4</a:t>
            </a:r>
          </a:p>
        </p:txBody>
      </p:sp>
      <p:sp>
        <p:nvSpPr>
          <p:cNvPr id="34" name="Shape 370">
            <a:extLst>
              <a:ext uri="{FF2B5EF4-FFF2-40B4-BE49-F238E27FC236}">
                <a16:creationId xmlns:a16="http://schemas.microsoft.com/office/drawing/2014/main" id="{514C37EA-88CC-47E1-8770-7ECA37ACB294}"/>
              </a:ext>
            </a:extLst>
          </p:cNvPr>
          <p:cNvSpPr/>
          <p:nvPr/>
        </p:nvSpPr>
        <p:spPr>
          <a:xfrm>
            <a:off x="9959715" y="2611746"/>
            <a:ext cx="448507" cy="44850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9A0001"/>
          </a:solidFill>
          <a:ln w="50800" cap="flat">
            <a:solidFill>
              <a:srgbClr val="FBF9FC"/>
            </a:solidFill>
            <a:prstDash val="solid"/>
            <a:miter lim="400000"/>
          </a:ln>
          <a:effectLst/>
        </p:spPr>
        <p:txBody>
          <a:bodyPr wrap="square" lIns="0" tIns="0" rIns="0" bIns="0" numCol="1" anchor="ctr">
            <a:noAutofit/>
          </a:bodyPr>
          <a:lstStyle/>
          <a:p>
            <a:pPr lvl="0" algn="ctr">
              <a:lnSpc>
                <a:spcPct val="120000"/>
              </a:lnSpc>
              <a:defRPr sz="11200"/>
            </a:pPr>
            <a:endParaRPr sz="10900" b="1">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Shape 371">
            <a:extLst>
              <a:ext uri="{FF2B5EF4-FFF2-40B4-BE49-F238E27FC236}">
                <a16:creationId xmlns:a16="http://schemas.microsoft.com/office/drawing/2014/main" id="{373F9F94-DA79-4BB5-8980-6F313787BC53}"/>
              </a:ext>
            </a:extLst>
          </p:cNvPr>
          <p:cNvSpPr/>
          <p:nvPr/>
        </p:nvSpPr>
        <p:spPr>
          <a:xfrm>
            <a:off x="10134375" y="2718628"/>
            <a:ext cx="99386" cy="234744"/>
          </a:xfrm>
          <a:prstGeom prst="rect">
            <a:avLst/>
          </a:prstGeom>
          <a:noFill/>
          <a:ln w="12700" cap="flat">
            <a:noFill/>
            <a:miter lim="400000"/>
          </a:ln>
          <a:effectLst/>
          <a:extLst>
            <a:ext uri="{C572A759-6A51-4108-AA02-DFA0A04FC94B}">
              <ma14:wrappingTextBoxFlag xmlns="" xmlns:a16="http://schemas.microsoft.com/office/drawing/2014/main" xmlns:p14="http://schemas.microsoft.com/office/powerpoint/2010/main" xmlns:ma14="http://schemas.microsoft.com/office/mac/drawingml/2011/main" val="1"/>
            </a:ext>
          </a:extLst>
        </p:spPr>
        <p:txBody>
          <a:bodyPr wrap="none" lIns="0" tIns="0" rIns="0" bIns="0" numCol="1" anchor="ctr">
            <a:spAutoFit/>
          </a:bodyPr>
          <a:lstStyle>
            <a:lvl1pPr>
              <a:defRPr sz="3200" b="1">
                <a:solidFill>
                  <a:srgbClr val="FAF9FC"/>
                </a:solidFill>
                <a:latin typeface="Oxygen"/>
                <a:ea typeface="Oxygen"/>
                <a:cs typeface="Oxygen"/>
                <a:sym typeface="Oxygen"/>
              </a:defRPr>
            </a:lvl1pPr>
          </a:lstStyle>
          <a:p>
            <a:pPr lvl="0" algn="ctr">
              <a:lnSpc>
                <a:spcPct val="120000"/>
              </a:lnSpc>
              <a:defRPr sz="1800" b="0">
                <a:solidFill>
                  <a:srgbClr val="000000"/>
                </a:solidFill>
              </a:defRPr>
            </a:pPr>
            <a:r>
              <a:rPr sz="140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5</a:t>
            </a:r>
          </a:p>
        </p:txBody>
      </p:sp>
      <p:sp>
        <p:nvSpPr>
          <p:cNvPr id="33" name="iṧľíḋê">
            <a:extLst>
              <a:ext uri="{FF2B5EF4-FFF2-40B4-BE49-F238E27FC236}">
                <a16:creationId xmlns:a16="http://schemas.microsoft.com/office/drawing/2014/main" id="{075ACFC0-343D-4890-B3B0-19CE9041244A}"/>
              </a:ext>
            </a:extLst>
          </p:cNvPr>
          <p:cNvSpPr/>
          <p:nvPr/>
        </p:nvSpPr>
        <p:spPr bwMode="gray">
          <a:xfrm>
            <a:off x="2889485" y="3530784"/>
            <a:ext cx="1827468" cy="182331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0000" tIns="46800" rIns="252000" bIns="46800" numCol="1" spcCol="0" rtlCol="0" fromWordArt="0" anchor="ctr" anchorCtr="0" forceAA="0" compatLnSpc="1">
            <a:prstTxWarp prst="textNoShape">
              <a:avLst/>
            </a:prstTxWarp>
            <a:normAutofit fontScale="92500"/>
          </a:bodyPr>
          <a:lstStyle/>
          <a:p>
            <a:pPr algn="just">
              <a:lnSpc>
                <a:spcPct val="130000"/>
              </a:lnSpc>
              <a:spcBef>
                <a:spcPct val="0"/>
              </a:spcBef>
            </a:pPr>
            <a:r>
              <a:rPr lang="zh-CN" altLang="en-US" sz="1600" dirty="0">
                <a:solidFill>
                  <a:schemeClr val="tx1">
                    <a:lumMod val="65000"/>
                    <a:lumOff val="35000"/>
                  </a:schemeClr>
                </a:solidFill>
                <a:latin typeface="+mn-ea"/>
                <a:cs typeface="+mn-ea"/>
                <a:sym typeface="Arial" panose="020B0604020202020204" pitchFamily="34" charset="0"/>
              </a:rPr>
              <a:t>请输入总结性文字</a:t>
            </a:r>
            <a:r>
              <a:rPr lang="en-US" altLang="zh-CN" sz="1600" dirty="0">
                <a:solidFill>
                  <a:schemeClr val="tx1">
                    <a:lumMod val="65000"/>
                    <a:lumOff val="35000"/>
                  </a:schemeClr>
                </a:solidFill>
                <a:latin typeface="+mn-ea"/>
                <a:cs typeface="+mn-ea"/>
                <a:sym typeface="Arial" panose="020B0604020202020204" pitchFamily="34" charset="0"/>
              </a:rPr>
              <a:t>,</a:t>
            </a:r>
            <a:r>
              <a:rPr lang="zh-CN" altLang="en-US" sz="1600" dirty="0">
                <a:solidFill>
                  <a:schemeClr val="tx1">
                    <a:lumMod val="65000"/>
                    <a:lumOff val="35000"/>
                  </a:schemeClr>
                </a:solidFill>
                <a:latin typeface="+mn-ea"/>
                <a:cs typeface="+mn-ea"/>
                <a:sym typeface="Arial" panose="020B0604020202020204" pitchFamily="34" charset="0"/>
              </a:rPr>
              <a:t>此页可以用来展示精简的并列内容请输入总结性文字。</a:t>
            </a:r>
          </a:p>
        </p:txBody>
      </p:sp>
      <p:sp>
        <p:nvSpPr>
          <p:cNvPr id="37" name="iṧľíḋê">
            <a:extLst>
              <a:ext uri="{FF2B5EF4-FFF2-40B4-BE49-F238E27FC236}">
                <a16:creationId xmlns:a16="http://schemas.microsoft.com/office/drawing/2014/main" id="{13EE30D0-B013-4C52-AB50-09CA336FE3B5}"/>
              </a:ext>
            </a:extLst>
          </p:cNvPr>
          <p:cNvSpPr/>
          <p:nvPr/>
        </p:nvSpPr>
        <p:spPr bwMode="gray">
          <a:xfrm>
            <a:off x="4966870" y="3530784"/>
            <a:ext cx="1827468" cy="182331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0000" tIns="46800" rIns="252000" bIns="46800" numCol="1" spcCol="0" rtlCol="0" fromWordArt="0" anchor="ctr" anchorCtr="0" forceAA="0" compatLnSpc="1">
            <a:prstTxWarp prst="textNoShape">
              <a:avLst/>
            </a:prstTxWarp>
            <a:normAutofit fontScale="92500"/>
          </a:bodyPr>
          <a:lstStyle/>
          <a:p>
            <a:pPr algn="just">
              <a:lnSpc>
                <a:spcPct val="130000"/>
              </a:lnSpc>
              <a:spcBef>
                <a:spcPct val="0"/>
              </a:spcBef>
            </a:pPr>
            <a:r>
              <a:rPr lang="zh-CN" altLang="en-US" sz="1600" dirty="0">
                <a:solidFill>
                  <a:schemeClr val="tx1">
                    <a:lumMod val="65000"/>
                    <a:lumOff val="35000"/>
                  </a:schemeClr>
                </a:solidFill>
                <a:latin typeface="+mn-ea"/>
                <a:cs typeface="+mn-ea"/>
                <a:sym typeface="Arial" panose="020B0604020202020204" pitchFamily="34" charset="0"/>
              </a:rPr>
              <a:t>请输入总结性文字</a:t>
            </a:r>
            <a:r>
              <a:rPr lang="en-US" altLang="zh-CN" sz="1600" dirty="0">
                <a:solidFill>
                  <a:schemeClr val="tx1">
                    <a:lumMod val="65000"/>
                    <a:lumOff val="35000"/>
                  </a:schemeClr>
                </a:solidFill>
                <a:latin typeface="+mn-ea"/>
                <a:cs typeface="+mn-ea"/>
                <a:sym typeface="Arial" panose="020B0604020202020204" pitchFamily="34" charset="0"/>
              </a:rPr>
              <a:t>,</a:t>
            </a:r>
            <a:r>
              <a:rPr lang="zh-CN" altLang="en-US" sz="1600" dirty="0">
                <a:solidFill>
                  <a:schemeClr val="tx1">
                    <a:lumMod val="65000"/>
                    <a:lumOff val="35000"/>
                  </a:schemeClr>
                </a:solidFill>
                <a:latin typeface="+mn-ea"/>
                <a:cs typeface="+mn-ea"/>
                <a:sym typeface="Arial" panose="020B0604020202020204" pitchFamily="34" charset="0"/>
              </a:rPr>
              <a:t>此页可以用来展示精简的并列内容请输入总结性文字。</a:t>
            </a:r>
          </a:p>
        </p:txBody>
      </p:sp>
      <p:sp>
        <p:nvSpPr>
          <p:cNvPr id="38" name="iṧľíḋê">
            <a:extLst>
              <a:ext uri="{FF2B5EF4-FFF2-40B4-BE49-F238E27FC236}">
                <a16:creationId xmlns:a16="http://schemas.microsoft.com/office/drawing/2014/main" id="{AA1ACCB8-066E-4D82-B218-E839EE9CBE97}"/>
              </a:ext>
            </a:extLst>
          </p:cNvPr>
          <p:cNvSpPr/>
          <p:nvPr/>
        </p:nvSpPr>
        <p:spPr bwMode="gray">
          <a:xfrm>
            <a:off x="7044255" y="3530784"/>
            <a:ext cx="1827468" cy="182331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0000" tIns="46800" rIns="252000" bIns="46800" numCol="1" spcCol="0" rtlCol="0" fromWordArt="0" anchor="ctr" anchorCtr="0" forceAA="0" compatLnSpc="1">
            <a:prstTxWarp prst="textNoShape">
              <a:avLst/>
            </a:prstTxWarp>
            <a:normAutofit fontScale="92500"/>
          </a:bodyPr>
          <a:lstStyle/>
          <a:p>
            <a:pPr algn="just">
              <a:lnSpc>
                <a:spcPct val="130000"/>
              </a:lnSpc>
              <a:spcBef>
                <a:spcPct val="0"/>
              </a:spcBef>
            </a:pPr>
            <a:r>
              <a:rPr lang="zh-CN" altLang="en-US" sz="1600" dirty="0">
                <a:solidFill>
                  <a:schemeClr val="tx1">
                    <a:lumMod val="65000"/>
                    <a:lumOff val="35000"/>
                  </a:schemeClr>
                </a:solidFill>
                <a:latin typeface="+mn-ea"/>
                <a:cs typeface="+mn-ea"/>
                <a:sym typeface="Arial" panose="020B0604020202020204" pitchFamily="34" charset="0"/>
              </a:rPr>
              <a:t>请输入总结性文字</a:t>
            </a:r>
            <a:r>
              <a:rPr lang="en-US" altLang="zh-CN" sz="1600" dirty="0">
                <a:solidFill>
                  <a:schemeClr val="tx1">
                    <a:lumMod val="65000"/>
                    <a:lumOff val="35000"/>
                  </a:schemeClr>
                </a:solidFill>
                <a:latin typeface="+mn-ea"/>
                <a:cs typeface="+mn-ea"/>
                <a:sym typeface="Arial" panose="020B0604020202020204" pitchFamily="34" charset="0"/>
              </a:rPr>
              <a:t>,</a:t>
            </a:r>
            <a:r>
              <a:rPr lang="zh-CN" altLang="en-US" sz="1600" dirty="0">
                <a:solidFill>
                  <a:schemeClr val="tx1">
                    <a:lumMod val="65000"/>
                    <a:lumOff val="35000"/>
                  </a:schemeClr>
                </a:solidFill>
                <a:latin typeface="+mn-ea"/>
                <a:cs typeface="+mn-ea"/>
                <a:sym typeface="Arial" panose="020B0604020202020204" pitchFamily="34" charset="0"/>
              </a:rPr>
              <a:t>此页可以用来展示精简的并列内容请输入总结性文字。</a:t>
            </a:r>
          </a:p>
        </p:txBody>
      </p:sp>
      <p:sp>
        <p:nvSpPr>
          <p:cNvPr id="43" name="iṧľíḋê">
            <a:extLst>
              <a:ext uri="{FF2B5EF4-FFF2-40B4-BE49-F238E27FC236}">
                <a16:creationId xmlns:a16="http://schemas.microsoft.com/office/drawing/2014/main" id="{4C23F367-8CE2-4C5E-8A8B-63090C74E066}"/>
              </a:ext>
            </a:extLst>
          </p:cNvPr>
          <p:cNvSpPr/>
          <p:nvPr/>
        </p:nvSpPr>
        <p:spPr bwMode="gray">
          <a:xfrm>
            <a:off x="9121639" y="3530784"/>
            <a:ext cx="1827468" cy="182331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0000" tIns="46800" rIns="252000" bIns="46800" numCol="1" spcCol="0" rtlCol="0" fromWordArt="0" anchor="ctr" anchorCtr="0" forceAA="0" compatLnSpc="1">
            <a:prstTxWarp prst="textNoShape">
              <a:avLst/>
            </a:prstTxWarp>
            <a:normAutofit fontScale="92500"/>
          </a:bodyPr>
          <a:lstStyle/>
          <a:p>
            <a:pPr algn="just">
              <a:lnSpc>
                <a:spcPct val="130000"/>
              </a:lnSpc>
              <a:spcBef>
                <a:spcPct val="0"/>
              </a:spcBef>
            </a:pPr>
            <a:r>
              <a:rPr lang="zh-CN" altLang="en-US" sz="1600" dirty="0">
                <a:solidFill>
                  <a:schemeClr val="tx1">
                    <a:lumMod val="65000"/>
                    <a:lumOff val="35000"/>
                  </a:schemeClr>
                </a:solidFill>
                <a:latin typeface="+mn-ea"/>
                <a:cs typeface="+mn-ea"/>
                <a:sym typeface="Arial" panose="020B0604020202020204" pitchFamily="34" charset="0"/>
              </a:rPr>
              <a:t>请输入总结性文字</a:t>
            </a:r>
            <a:r>
              <a:rPr lang="en-US" altLang="zh-CN" sz="1600" dirty="0">
                <a:solidFill>
                  <a:schemeClr val="tx1">
                    <a:lumMod val="65000"/>
                    <a:lumOff val="35000"/>
                  </a:schemeClr>
                </a:solidFill>
                <a:latin typeface="+mn-ea"/>
                <a:cs typeface="+mn-ea"/>
                <a:sym typeface="Arial" panose="020B0604020202020204" pitchFamily="34" charset="0"/>
              </a:rPr>
              <a:t>,</a:t>
            </a:r>
            <a:r>
              <a:rPr lang="zh-CN" altLang="en-US" sz="1600" dirty="0">
                <a:solidFill>
                  <a:schemeClr val="tx1">
                    <a:lumMod val="65000"/>
                    <a:lumOff val="35000"/>
                  </a:schemeClr>
                </a:solidFill>
                <a:latin typeface="+mn-ea"/>
                <a:cs typeface="+mn-ea"/>
                <a:sym typeface="Arial" panose="020B0604020202020204" pitchFamily="34" charset="0"/>
              </a:rPr>
              <a:t>此页可以用来展示精简的并列内容请输入总结性文字。</a:t>
            </a:r>
          </a:p>
        </p:txBody>
      </p:sp>
      <p:sp>
        <p:nvSpPr>
          <p:cNvPr id="30" name="iṧľíḋê">
            <a:extLst>
              <a:ext uri="{FF2B5EF4-FFF2-40B4-BE49-F238E27FC236}">
                <a16:creationId xmlns:a16="http://schemas.microsoft.com/office/drawing/2014/main" id="{EC7083EC-BE2F-45D3-8C87-FF8C004324B2}"/>
              </a:ext>
            </a:extLst>
          </p:cNvPr>
          <p:cNvSpPr/>
          <p:nvPr/>
        </p:nvSpPr>
        <p:spPr bwMode="gray">
          <a:xfrm>
            <a:off x="812100" y="3530784"/>
            <a:ext cx="1827468" cy="1823314"/>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0000" tIns="46800" rIns="252000" bIns="46800" numCol="1" spcCol="0" rtlCol="0" fromWordArt="0" anchor="ctr" anchorCtr="0" forceAA="0" compatLnSpc="1">
            <a:prstTxWarp prst="textNoShape">
              <a:avLst/>
            </a:prstTxWarp>
            <a:normAutofit fontScale="92500"/>
          </a:bodyPr>
          <a:lstStyle/>
          <a:p>
            <a:pPr algn="just">
              <a:lnSpc>
                <a:spcPct val="130000"/>
              </a:lnSpc>
              <a:spcBef>
                <a:spcPct val="0"/>
              </a:spcBef>
            </a:pPr>
            <a:r>
              <a:rPr lang="zh-CN" altLang="en-US" sz="1600" dirty="0">
                <a:solidFill>
                  <a:schemeClr val="tx1">
                    <a:lumMod val="65000"/>
                    <a:lumOff val="35000"/>
                  </a:schemeClr>
                </a:solidFill>
                <a:latin typeface="+mn-ea"/>
                <a:cs typeface="+mn-ea"/>
                <a:sym typeface="Arial" panose="020B0604020202020204" pitchFamily="34" charset="0"/>
              </a:rPr>
              <a:t>请输入总结性文字</a:t>
            </a:r>
            <a:r>
              <a:rPr lang="en-US" altLang="zh-CN" sz="1600" dirty="0">
                <a:solidFill>
                  <a:schemeClr val="tx1">
                    <a:lumMod val="65000"/>
                    <a:lumOff val="35000"/>
                  </a:schemeClr>
                </a:solidFill>
                <a:latin typeface="+mn-ea"/>
                <a:cs typeface="+mn-ea"/>
                <a:sym typeface="Arial" panose="020B0604020202020204" pitchFamily="34" charset="0"/>
              </a:rPr>
              <a:t>,</a:t>
            </a:r>
            <a:r>
              <a:rPr lang="zh-CN" altLang="en-US" sz="1600" dirty="0">
                <a:solidFill>
                  <a:schemeClr val="tx1">
                    <a:lumMod val="65000"/>
                    <a:lumOff val="35000"/>
                  </a:schemeClr>
                </a:solidFill>
                <a:latin typeface="+mn-ea"/>
                <a:cs typeface="+mn-ea"/>
                <a:sym typeface="Arial" panose="020B0604020202020204" pitchFamily="34" charset="0"/>
              </a:rPr>
              <a:t>此页可以用来展示精简的并列内容请输入总结性文字。</a:t>
            </a:r>
          </a:p>
        </p:txBody>
      </p:sp>
    </p:spTree>
    <p:extLst>
      <p:ext uri="{BB962C8B-B14F-4D97-AF65-F5344CB8AC3E}">
        <p14:creationId xmlns:p14="http://schemas.microsoft.com/office/powerpoint/2010/main" val="341772154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a:extLst>
              <a:ext uri="{FF2B5EF4-FFF2-40B4-BE49-F238E27FC236}">
                <a16:creationId xmlns:a16="http://schemas.microsoft.com/office/drawing/2014/main" id="{E5B8BDC1-0EE5-4388-AEC6-077183123B93}"/>
              </a:ext>
            </a:extLst>
          </p:cNvPr>
          <p:cNvGrpSpPr/>
          <p:nvPr/>
        </p:nvGrpSpPr>
        <p:grpSpPr>
          <a:xfrm flipH="1">
            <a:off x="3571794" y="1532859"/>
            <a:ext cx="0" cy="4499672"/>
            <a:chOff x="3571794" y="1767917"/>
            <a:chExt cx="0" cy="3198976"/>
          </a:xfrm>
        </p:grpSpPr>
        <p:cxnSp>
          <p:nvCxnSpPr>
            <p:cNvPr id="38" name="直接连接符 37">
              <a:extLst>
                <a:ext uri="{FF2B5EF4-FFF2-40B4-BE49-F238E27FC236}">
                  <a16:creationId xmlns:a16="http://schemas.microsoft.com/office/drawing/2014/main" id="{CE6E1016-5702-4E78-81EB-6CB9E2B97293}"/>
                </a:ext>
              </a:extLst>
            </p:cNvPr>
            <p:cNvCxnSpPr>
              <a:cxnSpLocks/>
            </p:cNvCxnSpPr>
            <p:nvPr/>
          </p:nvCxnSpPr>
          <p:spPr>
            <a:xfrm flipV="1">
              <a:off x="3571794" y="1767917"/>
              <a:ext cx="0" cy="1599488"/>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B20263B9-6AA7-4676-9930-01A2EFAB4D96}"/>
                </a:ext>
              </a:extLst>
            </p:cNvPr>
            <p:cNvCxnSpPr>
              <a:cxnSpLocks/>
            </p:cNvCxnSpPr>
            <p:nvPr/>
          </p:nvCxnSpPr>
          <p:spPr>
            <a:xfrm flipV="1">
              <a:off x="3571794" y="3367405"/>
              <a:ext cx="0" cy="1599488"/>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32</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16" name="标题 15">
            <a:extLst>
              <a:ext uri="{FF2B5EF4-FFF2-40B4-BE49-F238E27FC236}">
                <a16:creationId xmlns:a16="http://schemas.microsoft.com/office/drawing/2014/main" id="{5C08DEFC-181D-4488-B234-4F3B365075E0}"/>
              </a:ext>
            </a:extLst>
          </p:cNvPr>
          <p:cNvSpPr>
            <a:spLocks noGrp="1"/>
          </p:cNvSpPr>
          <p:nvPr>
            <p:ph type="title"/>
          </p:nvPr>
        </p:nvSpPr>
        <p:spPr/>
        <p:txBody>
          <a:bodyPr/>
          <a:lstStyle/>
          <a:p>
            <a:r>
              <a:rPr lang="en-US" altLang="zh-CN" dirty="0">
                <a:sym typeface="Arial" panose="020B0604020202020204" pitchFamily="34" charset="0"/>
              </a:rPr>
              <a:t>2.2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展示时间轴</a:t>
            </a:r>
          </a:p>
        </p:txBody>
      </p:sp>
      <p:sp>
        <p:nvSpPr>
          <p:cNvPr id="12" name="文本占位符 11">
            <a:extLst>
              <a:ext uri="{FF2B5EF4-FFF2-40B4-BE49-F238E27FC236}">
                <a16:creationId xmlns:a16="http://schemas.microsoft.com/office/drawing/2014/main" id="{BFBC439F-109D-4970-85B2-3766E0AE2987}"/>
              </a:ext>
            </a:extLst>
          </p:cNvPr>
          <p:cNvSpPr>
            <a:spLocks noGrp="1"/>
          </p:cNvSpPr>
          <p:nvPr>
            <p:ph type="body" sz="quarter" idx="10"/>
          </p:nvPr>
        </p:nvSpPr>
        <p:spPr/>
        <p:txBody>
          <a:bodyPr/>
          <a:lstStyle/>
          <a:p>
            <a:endParaRPr lang="zh-CN" altLang="en-US"/>
          </a:p>
        </p:txBody>
      </p:sp>
      <p:cxnSp>
        <p:nvCxnSpPr>
          <p:cNvPr id="3" name="直接连接符 2">
            <a:extLst>
              <a:ext uri="{FF2B5EF4-FFF2-40B4-BE49-F238E27FC236}">
                <a16:creationId xmlns:a16="http://schemas.microsoft.com/office/drawing/2014/main" id="{90C8E9A9-1BD4-4DFE-9EE9-01289A27F13E}"/>
              </a:ext>
            </a:extLst>
          </p:cNvPr>
          <p:cNvCxnSpPr>
            <a:cxnSpLocks/>
            <a:endCxn id="54" idx="3"/>
          </p:cNvCxnSpPr>
          <p:nvPr/>
        </p:nvCxnSpPr>
        <p:spPr>
          <a:xfrm flipV="1">
            <a:off x="1478280" y="3699376"/>
            <a:ext cx="9478847" cy="1404"/>
          </a:xfrm>
          <a:prstGeom prst="line">
            <a:avLst/>
          </a:prstGeom>
          <a:ln w="38100">
            <a:gradFill flip="none" rotWithShape="1">
              <a:gsLst>
                <a:gs pos="82000">
                  <a:srgbClr val="9A0001"/>
                </a:gs>
                <a:gs pos="21000">
                  <a:srgbClr val="9A0001"/>
                </a:gs>
                <a:gs pos="0">
                  <a:schemeClr val="accent1">
                    <a:alpha val="0"/>
                  </a:schemeClr>
                </a:gs>
                <a:gs pos="52000">
                  <a:schemeClr val="accent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4" name="椭圆 3">
            <a:extLst>
              <a:ext uri="{FF2B5EF4-FFF2-40B4-BE49-F238E27FC236}">
                <a16:creationId xmlns:a16="http://schemas.microsoft.com/office/drawing/2014/main" id="{844F09E7-3308-4DDB-AB77-49C93BA01E69}"/>
              </a:ext>
            </a:extLst>
          </p:cNvPr>
          <p:cNvSpPr/>
          <p:nvPr/>
        </p:nvSpPr>
        <p:spPr>
          <a:xfrm rot="5400000">
            <a:off x="6029960" y="3622040"/>
            <a:ext cx="163830" cy="163830"/>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椭圆 32">
            <a:extLst>
              <a:ext uri="{FF2B5EF4-FFF2-40B4-BE49-F238E27FC236}">
                <a16:creationId xmlns:a16="http://schemas.microsoft.com/office/drawing/2014/main" id="{ED40D364-0C09-4BF7-8BF9-E5B3B04B1BF8}"/>
              </a:ext>
            </a:extLst>
          </p:cNvPr>
          <p:cNvSpPr/>
          <p:nvPr/>
        </p:nvSpPr>
        <p:spPr>
          <a:xfrm rot="5400000">
            <a:off x="3505754" y="3622040"/>
            <a:ext cx="163830" cy="163830"/>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椭圆 36">
            <a:extLst>
              <a:ext uri="{FF2B5EF4-FFF2-40B4-BE49-F238E27FC236}">
                <a16:creationId xmlns:a16="http://schemas.microsoft.com/office/drawing/2014/main" id="{3A0967E8-308A-483F-8FAF-43CD96DBA4A8}"/>
              </a:ext>
            </a:extLst>
          </p:cNvPr>
          <p:cNvSpPr/>
          <p:nvPr/>
        </p:nvSpPr>
        <p:spPr>
          <a:xfrm rot="5400000">
            <a:off x="8554166" y="3622040"/>
            <a:ext cx="163830" cy="163830"/>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48" name="组合 47">
            <a:extLst>
              <a:ext uri="{FF2B5EF4-FFF2-40B4-BE49-F238E27FC236}">
                <a16:creationId xmlns:a16="http://schemas.microsoft.com/office/drawing/2014/main" id="{904D840D-CF5E-40B1-B662-CA2E62C761A3}"/>
              </a:ext>
            </a:extLst>
          </p:cNvPr>
          <p:cNvGrpSpPr/>
          <p:nvPr/>
        </p:nvGrpSpPr>
        <p:grpSpPr>
          <a:xfrm>
            <a:off x="4761244" y="5755532"/>
            <a:ext cx="1252841" cy="276999"/>
            <a:chOff x="2318952" y="4702097"/>
            <a:chExt cx="1252841" cy="276999"/>
          </a:xfrm>
        </p:grpSpPr>
        <p:sp>
          <p:nvSpPr>
            <p:cNvPr id="49" name="time-left_121646">
              <a:extLst>
                <a:ext uri="{FF2B5EF4-FFF2-40B4-BE49-F238E27FC236}">
                  <a16:creationId xmlns:a16="http://schemas.microsoft.com/office/drawing/2014/main" id="{05349879-C90C-418F-BF6F-0C6BBF62F9AD}"/>
                </a:ext>
              </a:extLst>
            </p:cNvPr>
            <p:cNvSpPr>
              <a:spLocks noChangeAspect="1"/>
            </p:cNvSpPr>
            <p:nvPr/>
          </p:nvSpPr>
          <p:spPr bwMode="auto">
            <a:xfrm>
              <a:off x="2318952" y="4776619"/>
              <a:ext cx="157547" cy="157327"/>
            </a:xfrm>
            <a:custGeom>
              <a:avLst/>
              <a:gdLst>
                <a:gd name="connsiteX0" fmla="*/ 283446 w 606933"/>
                <a:gd name="connsiteY0" fmla="*/ 100626 h 606087"/>
                <a:gd name="connsiteX1" fmla="*/ 323472 w 606933"/>
                <a:gd name="connsiteY1" fmla="*/ 100626 h 606087"/>
                <a:gd name="connsiteX2" fmla="*/ 323472 w 606933"/>
                <a:gd name="connsiteY2" fmla="*/ 323048 h 606087"/>
                <a:gd name="connsiteX3" fmla="*/ 100626 w 606933"/>
                <a:gd name="connsiteY3" fmla="*/ 322649 h 606087"/>
                <a:gd name="connsiteX4" fmla="*/ 100726 w 606933"/>
                <a:gd name="connsiteY4" fmla="*/ 282699 h 606087"/>
                <a:gd name="connsiteX5" fmla="*/ 283446 w 606933"/>
                <a:gd name="connsiteY5" fmla="*/ 282998 h 606087"/>
                <a:gd name="connsiteX6" fmla="*/ 303416 w 606933"/>
                <a:gd name="connsiteY6" fmla="*/ 0 h 606087"/>
                <a:gd name="connsiteX7" fmla="*/ 326125 w 606933"/>
                <a:gd name="connsiteY7" fmla="*/ 799 h 606087"/>
                <a:gd name="connsiteX8" fmla="*/ 323224 w 606933"/>
                <a:gd name="connsiteY8" fmla="*/ 40659 h 606087"/>
                <a:gd name="connsiteX9" fmla="*/ 303416 w 606933"/>
                <a:gd name="connsiteY9" fmla="*/ 39959 h 606087"/>
                <a:gd name="connsiteX10" fmla="*/ 40015 w 606933"/>
                <a:gd name="connsiteY10" fmla="*/ 302994 h 606087"/>
                <a:gd name="connsiteX11" fmla="*/ 303416 w 606933"/>
                <a:gd name="connsiteY11" fmla="*/ 566128 h 606087"/>
                <a:gd name="connsiteX12" fmla="*/ 566918 w 606933"/>
                <a:gd name="connsiteY12" fmla="*/ 302994 h 606087"/>
                <a:gd name="connsiteX13" fmla="*/ 431866 w 606933"/>
                <a:gd name="connsiteY13" fmla="*/ 73326 h 606087"/>
                <a:gd name="connsiteX14" fmla="*/ 431866 w 606933"/>
                <a:gd name="connsiteY14" fmla="*/ 174823 h 606087"/>
                <a:gd name="connsiteX15" fmla="*/ 391850 w 606933"/>
                <a:gd name="connsiteY15" fmla="*/ 174823 h 606087"/>
                <a:gd name="connsiteX16" fmla="*/ 391850 w 606933"/>
                <a:gd name="connsiteY16" fmla="*/ 21578 h 606087"/>
                <a:gd name="connsiteX17" fmla="*/ 545309 w 606933"/>
                <a:gd name="connsiteY17" fmla="*/ 21578 h 606087"/>
                <a:gd name="connsiteX18" fmla="*/ 545309 w 606933"/>
                <a:gd name="connsiteY18" fmla="*/ 61538 h 606087"/>
                <a:gd name="connsiteX19" fmla="*/ 486887 w 606933"/>
                <a:gd name="connsiteY19" fmla="*/ 61538 h 606087"/>
                <a:gd name="connsiteX20" fmla="*/ 554413 w 606933"/>
                <a:gd name="connsiteY20" fmla="*/ 132666 h 606087"/>
                <a:gd name="connsiteX21" fmla="*/ 606933 w 606933"/>
                <a:gd name="connsiteY21" fmla="*/ 302994 h 606087"/>
                <a:gd name="connsiteX22" fmla="*/ 517999 w 606933"/>
                <a:gd name="connsiteY22" fmla="*/ 517277 h 606087"/>
                <a:gd name="connsiteX23" fmla="*/ 303416 w 606933"/>
                <a:gd name="connsiteY23" fmla="*/ 606087 h 606087"/>
                <a:gd name="connsiteX24" fmla="*/ 88834 w 606933"/>
                <a:gd name="connsiteY24" fmla="*/ 517277 h 606087"/>
                <a:gd name="connsiteX25" fmla="*/ 0 w 606933"/>
                <a:gd name="connsiteY25" fmla="*/ 302994 h 606087"/>
                <a:gd name="connsiteX26" fmla="*/ 88834 w 606933"/>
                <a:gd name="connsiteY26" fmla="*/ 88710 h 606087"/>
                <a:gd name="connsiteX27" fmla="*/ 303416 w 606933"/>
                <a:gd name="connsiteY27" fmla="*/ 0 h 60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6933" h="606087">
                  <a:moveTo>
                    <a:pt x="283446" y="100626"/>
                  </a:moveTo>
                  <a:lnTo>
                    <a:pt x="323472" y="100626"/>
                  </a:lnTo>
                  <a:lnTo>
                    <a:pt x="323472" y="323048"/>
                  </a:lnTo>
                  <a:lnTo>
                    <a:pt x="100626" y="322649"/>
                  </a:lnTo>
                  <a:lnTo>
                    <a:pt x="100726" y="282699"/>
                  </a:lnTo>
                  <a:lnTo>
                    <a:pt x="283446" y="282998"/>
                  </a:lnTo>
                  <a:close/>
                  <a:moveTo>
                    <a:pt x="303416" y="0"/>
                  </a:moveTo>
                  <a:cubicBezTo>
                    <a:pt x="310919" y="0"/>
                    <a:pt x="318622" y="299"/>
                    <a:pt x="326125" y="799"/>
                  </a:cubicBezTo>
                  <a:lnTo>
                    <a:pt x="323224" y="40659"/>
                  </a:lnTo>
                  <a:cubicBezTo>
                    <a:pt x="316622" y="40159"/>
                    <a:pt x="309919" y="39959"/>
                    <a:pt x="303416" y="39959"/>
                  </a:cubicBezTo>
                  <a:cubicBezTo>
                    <a:pt x="158161" y="39959"/>
                    <a:pt x="40015" y="157941"/>
                    <a:pt x="40015" y="302994"/>
                  </a:cubicBezTo>
                  <a:cubicBezTo>
                    <a:pt x="40015" y="448047"/>
                    <a:pt x="158161" y="566128"/>
                    <a:pt x="303416" y="566128"/>
                  </a:cubicBezTo>
                  <a:cubicBezTo>
                    <a:pt x="448672" y="566128"/>
                    <a:pt x="566918" y="448047"/>
                    <a:pt x="566918" y="302994"/>
                  </a:cubicBezTo>
                  <a:cubicBezTo>
                    <a:pt x="566918" y="206591"/>
                    <a:pt x="514798" y="119380"/>
                    <a:pt x="431866" y="73326"/>
                  </a:cubicBezTo>
                  <a:lnTo>
                    <a:pt x="431866" y="174823"/>
                  </a:lnTo>
                  <a:lnTo>
                    <a:pt x="391850" y="174823"/>
                  </a:lnTo>
                  <a:lnTo>
                    <a:pt x="391850" y="21578"/>
                  </a:lnTo>
                  <a:lnTo>
                    <a:pt x="545309" y="21578"/>
                  </a:lnTo>
                  <a:lnTo>
                    <a:pt x="545309" y="61538"/>
                  </a:lnTo>
                  <a:lnTo>
                    <a:pt x="486887" y="61538"/>
                  </a:lnTo>
                  <a:cubicBezTo>
                    <a:pt x="512897" y="81318"/>
                    <a:pt x="535706" y="105294"/>
                    <a:pt x="554413" y="132666"/>
                  </a:cubicBezTo>
                  <a:cubicBezTo>
                    <a:pt x="588726" y="183015"/>
                    <a:pt x="606933" y="241956"/>
                    <a:pt x="606933" y="302994"/>
                  </a:cubicBezTo>
                  <a:cubicBezTo>
                    <a:pt x="606933" y="384012"/>
                    <a:pt x="575321" y="460035"/>
                    <a:pt x="517999" y="517277"/>
                  </a:cubicBezTo>
                  <a:cubicBezTo>
                    <a:pt x="460677" y="574519"/>
                    <a:pt x="384548" y="606087"/>
                    <a:pt x="303416" y="606087"/>
                  </a:cubicBezTo>
                  <a:cubicBezTo>
                    <a:pt x="222385" y="606087"/>
                    <a:pt x="146156" y="574519"/>
                    <a:pt x="88834" y="517277"/>
                  </a:cubicBezTo>
                  <a:cubicBezTo>
                    <a:pt x="31612" y="460035"/>
                    <a:pt x="0" y="384012"/>
                    <a:pt x="0" y="302994"/>
                  </a:cubicBezTo>
                  <a:cubicBezTo>
                    <a:pt x="0" y="222076"/>
                    <a:pt x="31612" y="145953"/>
                    <a:pt x="88834" y="88710"/>
                  </a:cubicBezTo>
                  <a:cubicBezTo>
                    <a:pt x="146156" y="31568"/>
                    <a:pt x="222385" y="0"/>
                    <a:pt x="303416" y="0"/>
                  </a:cubicBezTo>
                  <a:close/>
                </a:path>
              </a:pathLst>
            </a:custGeom>
            <a:solidFill>
              <a:schemeClr val="accent1"/>
            </a:solidFill>
            <a:ln>
              <a:noFill/>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文本框 49">
              <a:extLst>
                <a:ext uri="{FF2B5EF4-FFF2-40B4-BE49-F238E27FC236}">
                  <a16:creationId xmlns:a16="http://schemas.microsoft.com/office/drawing/2014/main" id="{8B96B98C-07B2-4725-827D-87FAB117485F}"/>
                </a:ext>
              </a:extLst>
            </p:cNvPr>
            <p:cNvSpPr txBox="1"/>
            <p:nvPr/>
          </p:nvSpPr>
          <p:spPr>
            <a:xfrm>
              <a:off x="2535936" y="4702097"/>
              <a:ext cx="1035857" cy="276999"/>
            </a:xfrm>
            <a:prstGeom prst="rect">
              <a:avLst/>
            </a:prstGeom>
            <a:noFill/>
          </p:spPr>
          <p:txBody>
            <a:bodyPr wrap="square" rtlCol="0">
              <a:spAutoFit/>
            </a:bodyPr>
            <a:lstStyle/>
            <a:p>
              <a:r>
                <a:rPr lang="en-US" altLang="zh-CN" sz="1200" b="1" dirty="0">
                  <a:latin typeface="Arial" panose="020B0604020202020204" pitchFamily="34" charset="0"/>
                  <a:ea typeface="Microsoft YaHei" panose="020B0503020204020204" pitchFamily="34" charset="-122"/>
                  <a:cs typeface="+mn-ea"/>
                  <a:sym typeface="Arial" panose="020B0604020202020204" pitchFamily="34" charset="0"/>
                </a:rPr>
                <a:t>2018-03-21</a:t>
              </a:r>
              <a:endParaRPr lang="zh-CN" altLang="en-US" sz="1200" b="1" dirty="0">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51" name="文本框 50">
            <a:extLst>
              <a:ext uri="{FF2B5EF4-FFF2-40B4-BE49-F238E27FC236}">
                <a16:creationId xmlns:a16="http://schemas.microsoft.com/office/drawing/2014/main" id="{BDEAA705-9EB0-4753-979D-8AE37669AAB8}"/>
              </a:ext>
            </a:extLst>
          </p:cNvPr>
          <p:cNvSpPr txBox="1"/>
          <p:nvPr/>
        </p:nvSpPr>
        <p:spPr>
          <a:xfrm>
            <a:off x="4334766" y="3980673"/>
            <a:ext cx="1035857" cy="338554"/>
          </a:xfrm>
          <a:prstGeom prst="rect">
            <a:avLst/>
          </a:prstGeom>
          <a:noFill/>
        </p:spPr>
        <p:txBody>
          <a:bodyPr wrap="square" rtlCol="0">
            <a:spAutoFit/>
          </a:bodyPr>
          <a:lstStyle/>
          <a:p>
            <a:r>
              <a:rPr lang="zh-CN" altLang="en-US" sz="16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输入标题</a:t>
            </a:r>
            <a:endParaRPr lang="zh-CN" altLang="en-US" sz="12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55" name="直接连接符 54">
            <a:extLst>
              <a:ext uri="{FF2B5EF4-FFF2-40B4-BE49-F238E27FC236}">
                <a16:creationId xmlns:a16="http://schemas.microsoft.com/office/drawing/2014/main" id="{D35CFEC9-30E8-4B94-AE74-556499576C0B}"/>
              </a:ext>
            </a:extLst>
          </p:cNvPr>
          <p:cNvCxnSpPr>
            <a:cxnSpLocks/>
          </p:cNvCxnSpPr>
          <p:nvPr/>
        </p:nvCxnSpPr>
        <p:spPr>
          <a:xfrm flipH="1" flipV="1">
            <a:off x="6096000" y="3782695"/>
            <a:ext cx="0" cy="2249836"/>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6" name="组合 55">
            <a:extLst>
              <a:ext uri="{FF2B5EF4-FFF2-40B4-BE49-F238E27FC236}">
                <a16:creationId xmlns:a16="http://schemas.microsoft.com/office/drawing/2014/main" id="{4B54B9F0-973E-45EC-9E88-B340E15B80C8}"/>
              </a:ext>
            </a:extLst>
          </p:cNvPr>
          <p:cNvGrpSpPr/>
          <p:nvPr/>
        </p:nvGrpSpPr>
        <p:grpSpPr>
          <a:xfrm>
            <a:off x="2318953" y="3313337"/>
            <a:ext cx="1252841" cy="276999"/>
            <a:chOff x="2318952" y="4702097"/>
            <a:chExt cx="1252841" cy="276999"/>
          </a:xfrm>
        </p:grpSpPr>
        <p:sp>
          <p:nvSpPr>
            <p:cNvPr id="57" name="time-left_121646">
              <a:extLst>
                <a:ext uri="{FF2B5EF4-FFF2-40B4-BE49-F238E27FC236}">
                  <a16:creationId xmlns:a16="http://schemas.microsoft.com/office/drawing/2014/main" id="{EB9AFAF5-84FF-4831-A1E6-F42CCE6A3DE8}"/>
                </a:ext>
              </a:extLst>
            </p:cNvPr>
            <p:cNvSpPr>
              <a:spLocks noChangeAspect="1"/>
            </p:cNvSpPr>
            <p:nvPr/>
          </p:nvSpPr>
          <p:spPr bwMode="auto">
            <a:xfrm>
              <a:off x="2318952" y="4776619"/>
              <a:ext cx="157547" cy="157327"/>
            </a:xfrm>
            <a:custGeom>
              <a:avLst/>
              <a:gdLst>
                <a:gd name="connsiteX0" fmla="*/ 283446 w 606933"/>
                <a:gd name="connsiteY0" fmla="*/ 100626 h 606087"/>
                <a:gd name="connsiteX1" fmla="*/ 323472 w 606933"/>
                <a:gd name="connsiteY1" fmla="*/ 100626 h 606087"/>
                <a:gd name="connsiteX2" fmla="*/ 323472 w 606933"/>
                <a:gd name="connsiteY2" fmla="*/ 323048 h 606087"/>
                <a:gd name="connsiteX3" fmla="*/ 100626 w 606933"/>
                <a:gd name="connsiteY3" fmla="*/ 322649 h 606087"/>
                <a:gd name="connsiteX4" fmla="*/ 100726 w 606933"/>
                <a:gd name="connsiteY4" fmla="*/ 282699 h 606087"/>
                <a:gd name="connsiteX5" fmla="*/ 283446 w 606933"/>
                <a:gd name="connsiteY5" fmla="*/ 282998 h 606087"/>
                <a:gd name="connsiteX6" fmla="*/ 303416 w 606933"/>
                <a:gd name="connsiteY6" fmla="*/ 0 h 606087"/>
                <a:gd name="connsiteX7" fmla="*/ 326125 w 606933"/>
                <a:gd name="connsiteY7" fmla="*/ 799 h 606087"/>
                <a:gd name="connsiteX8" fmla="*/ 323224 w 606933"/>
                <a:gd name="connsiteY8" fmla="*/ 40659 h 606087"/>
                <a:gd name="connsiteX9" fmla="*/ 303416 w 606933"/>
                <a:gd name="connsiteY9" fmla="*/ 39959 h 606087"/>
                <a:gd name="connsiteX10" fmla="*/ 40015 w 606933"/>
                <a:gd name="connsiteY10" fmla="*/ 302994 h 606087"/>
                <a:gd name="connsiteX11" fmla="*/ 303416 w 606933"/>
                <a:gd name="connsiteY11" fmla="*/ 566128 h 606087"/>
                <a:gd name="connsiteX12" fmla="*/ 566918 w 606933"/>
                <a:gd name="connsiteY12" fmla="*/ 302994 h 606087"/>
                <a:gd name="connsiteX13" fmla="*/ 431866 w 606933"/>
                <a:gd name="connsiteY13" fmla="*/ 73326 h 606087"/>
                <a:gd name="connsiteX14" fmla="*/ 431866 w 606933"/>
                <a:gd name="connsiteY14" fmla="*/ 174823 h 606087"/>
                <a:gd name="connsiteX15" fmla="*/ 391850 w 606933"/>
                <a:gd name="connsiteY15" fmla="*/ 174823 h 606087"/>
                <a:gd name="connsiteX16" fmla="*/ 391850 w 606933"/>
                <a:gd name="connsiteY16" fmla="*/ 21578 h 606087"/>
                <a:gd name="connsiteX17" fmla="*/ 545309 w 606933"/>
                <a:gd name="connsiteY17" fmla="*/ 21578 h 606087"/>
                <a:gd name="connsiteX18" fmla="*/ 545309 w 606933"/>
                <a:gd name="connsiteY18" fmla="*/ 61538 h 606087"/>
                <a:gd name="connsiteX19" fmla="*/ 486887 w 606933"/>
                <a:gd name="connsiteY19" fmla="*/ 61538 h 606087"/>
                <a:gd name="connsiteX20" fmla="*/ 554413 w 606933"/>
                <a:gd name="connsiteY20" fmla="*/ 132666 h 606087"/>
                <a:gd name="connsiteX21" fmla="*/ 606933 w 606933"/>
                <a:gd name="connsiteY21" fmla="*/ 302994 h 606087"/>
                <a:gd name="connsiteX22" fmla="*/ 517999 w 606933"/>
                <a:gd name="connsiteY22" fmla="*/ 517277 h 606087"/>
                <a:gd name="connsiteX23" fmla="*/ 303416 w 606933"/>
                <a:gd name="connsiteY23" fmla="*/ 606087 h 606087"/>
                <a:gd name="connsiteX24" fmla="*/ 88834 w 606933"/>
                <a:gd name="connsiteY24" fmla="*/ 517277 h 606087"/>
                <a:gd name="connsiteX25" fmla="*/ 0 w 606933"/>
                <a:gd name="connsiteY25" fmla="*/ 302994 h 606087"/>
                <a:gd name="connsiteX26" fmla="*/ 88834 w 606933"/>
                <a:gd name="connsiteY26" fmla="*/ 88710 h 606087"/>
                <a:gd name="connsiteX27" fmla="*/ 303416 w 606933"/>
                <a:gd name="connsiteY27" fmla="*/ 0 h 60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6933" h="606087">
                  <a:moveTo>
                    <a:pt x="283446" y="100626"/>
                  </a:moveTo>
                  <a:lnTo>
                    <a:pt x="323472" y="100626"/>
                  </a:lnTo>
                  <a:lnTo>
                    <a:pt x="323472" y="323048"/>
                  </a:lnTo>
                  <a:lnTo>
                    <a:pt x="100626" y="322649"/>
                  </a:lnTo>
                  <a:lnTo>
                    <a:pt x="100726" y="282699"/>
                  </a:lnTo>
                  <a:lnTo>
                    <a:pt x="283446" y="282998"/>
                  </a:lnTo>
                  <a:close/>
                  <a:moveTo>
                    <a:pt x="303416" y="0"/>
                  </a:moveTo>
                  <a:cubicBezTo>
                    <a:pt x="310919" y="0"/>
                    <a:pt x="318622" y="299"/>
                    <a:pt x="326125" y="799"/>
                  </a:cubicBezTo>
                  <a:lnTo>
                    <a:pt x="323224" y="40659"/>
                  </a:lnTo>
                  <a:cubicBezTo>
                    <a:pt x="316622" y="40159"/>
                    <a:pt x="309919" y="39959"/>
                    <a:pt x="303416" y="39959"/>
                  </a:cubicBezTo>
                  <a:cubicBezTo>
                    <a:pt x="158161" y="39959"/>
                    <a:pt x="40015" y="157941"/>
                    <a:pt x="40015" y="302994"/>
                  </a:cubicBezTo>
                  <a:cubicBezTo>
                    <a:pt x="40015" y="448047"/>
                    <a:pt x="158161" y="566128"/>
                    <a:pt x="303416" y="566128"/>
                  </a:cubicBezTo>
                  <a:cubicBezTo>
                    <a:pt x="448672" y="566128"/>
                    <a:pt x="566918" y="448047"/>
                    <a:pt x="566918" y="302994"/>
                  </a:cubicBezTo>
                  <a:cubicBezTo>
                    <a:pt x="566918" y="206591"/>
                    <a:pt x="514798" y="119380"/>
                    <a:pt x="431866" y="73326"/>
                  </a:cubicBezTo>
                  <a:lnTo>
                    <a:pt x="431866" y="174823"/>
                  </a:lnTo>
                  <a:lnTo>
                    <a:pt x="391850" y="174823"/>
                  </a:lnTo>
                  <a:lnTo>
                    <a:pt x="391850" y="21578"/>
                  </a:lnTo>
                  <a:lnTo>
                    <a:pt x="545309" y="21578"/>
                  </a:lnTo>
                  <a:lnTo>
                    <a:pt x="545309" y="61538"/>
                  </a:lnTo>
                  <a:lnTo>
                    <a:pt x="486887" y="61538"/>
                  </a:lnTo>
                  <a:cubicBezTo>
                    <a:pt x="512897" y="81318"/>
                    <a:pt x="535706" y="105294"/>
                    <a:pt x="554413" y="132666"/>
                  </a:cubicBezTo>
                  <a:cubicBezTo>
                    <a:pt x="588726" y="183015"/>
                    <a:pt x="606933" y="241956"/>
                    <a:pt x="606933" y="302994"/>
                  </a:cubicBezTo>
                  <a:cubicBezTo>
                    <a:pt x="606933" y="384012"/>
                    <a:pt x="575321" y="460035"/>
                    <a:pt x="517999" y="517277"/>
                  </a:cubicBezTo>
                  <a:cubicBezTo>
                    <a:pt x="460677" y="574519"/>
                    <a:pt x="384548" y="606087"/>
                    <a:pt x="303416" y="606087"/>
                  </a:cubicBezTo>
                  <a:cubicBezTo>
                    <a:pt x="222385" y="606087"/>
                    <a:pt x="146156" y="574519"/>
                    <a:pt x="88834" y="517277"/>
                  </a:cubicBezTo>
                  <a:cubicBezTo>
                    <a:pt x="31612" y="460035"/>
                    <a:pt x="0" y="384012"/>
                    <a:pt x="0" y="302994"/>
                  </a:cubicBezTo>
                  <a:cubicBezTo>
                    <a:pt x="0" y="222076"/>
                    <a:pt x="31612" y="145953"/>
                    <a:pt x="88834" y="88710"/>
                  </a:cubicBezTo>
                  <a:cubicBezTo>
                    <a:pt x="146156" y="31568"/>
                    <a:pt x="222385" y="0"/>
                    <a:pt x="303416" y="0"/>
                  </a:cubicBezTo>
                  <a:close/>
                </a:path>
              </a:pathLst>
            </a:custGeom>
            <a:solidFill>
              <a:schemeClr val="accent1"/>
            </a:solidFill>
            <a:ln>
              <a:noFill/>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文本框 57">
              <a:extLst>
                <a:ext uri="{FF2B5EF4-FFF2-40B4-BE49-F238E27FC236}">
                  <a16:creationId xmlns:a16="http://schemas.microsoft.com/office/drawing/2014/main" id="{A7BC9204-7194-41F8-B73D-1037FA900C98}"/>
                </a:ext>
              </a:extLst>
            </p:cNvPr>
            <p:cNvSpPr txBox="1"/>
            <p:nvPr/>
          </p:nvSpPr>
          <p:spPr>
            <a:xfrm>
              <a:off x="2535936" y="4702097"/>
              <a:ext cx="1035857" cy="276999"/>
            </a:xfrm>
            <a:prstGeom prst="rect">
              <a:avLst/>
            </a:prstGeom>
            <a:noFill/>
          </p:spPr>
          <p:txBody>
            <a:bodyPr wrap="square" rtlCol="0">
              <a:spAutoFit/>
            </a:bodyPr>
            <a:lstStyle/>
            <a:p>
              <a:r>
                <a:rPr lang="en-US" altLang="zh-CN" sz="1200" b="1" dirty="0">
                  <a:latin typeface="Arial" panose="020B0604020202020204" pitchFamily="34" charset="0"/>
                  <a:ea typeface="Microsoft YaHei" panose="020B0503020204020204" pitchFamily="34" charset="-122"/>
                  <a:cs typeface="+mn-ea"/>
                  <a:sym typeface="Arial" panose="020B0604020202020204" pitchFamily="34" charset="0"/>
                </a:rPr>
                <a:t>2018-03-20</a:t>
              </a:r>
              <a:endParaRPr lang="zh-CN" altLang="en-US" sz="1200" b="1" dirty="0">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59" name="文本框 58">
            <a:extLst>
              <a:ext uri="{FF2B5EF4-FFF2-40B4-BE49-F238E27FC236}">
                <a16:creationId xmlns:a16="http://schemas.microsoft.com/office/drawing/2014/main" id="{01BA3817-7448-409E-9AF3-89C2D38E0ACB}"/>
              </a:ext>
            </a:extLst>
          </p:cNvPr>
          <p:cNvSpPr txBox="1"/>
          <p:nvPr/>
        </p:nvSpPr>
        <p:spPr>
          <a:xfrm>
            <a:off x="1971486" y="1502333"/>
            <a:ext cx="1035857" cy="338554"/>
          </a:xfrm>
          <a:prstGeom prst="rect">
            <a:avLst/>
          </a:prstGeom>
          <a:noFill/>
        </p:spPr>
        <p:txBody>
          <a:bodyPr wrap="square" rtlCol="0">
            <a:spAutoFit/>
          </a:bodyPr>
          <a:lstStyle/>
          <a:p>
            <a:r>
              <a:rPr lang="zh-CN" altLang="en-US" sz="16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输入标题</a:t>
            </a:r>
            <a:endParaRPr lang="zh-CN" altLang="en-US" sz="12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文本框 59">
            <a:extLst>
              <a:ext uri="{FF2B5EF4-FFF2-40B4-BE49-F238E27FC236}">
                <a16:creationId xmlns:a16="http://schemas.microsoft.com/office/drawing/2014/main" id="{45DB42BA-E9F8-494C-9DBD-3AD470C2527C}"/>
              </a:ext>
            </a:extLst>
          </p:cNvPr>
          <p:cNvSpPr txBox="1"/>
          <p:nvPr/>
        </p:nvSpPr>
        <p:spPr>
          <a:xfrm>
            <a:off x="1452989" y="1827204"/>
            <a:ext cx="2072850" cy="1346522"/>
          </a:xfrm>
          <a:prstGeom prst="rect">
            <a:avLst/>
          </a:prstGeom>
          <a:noFill/>
        </p:spPr>
        <p:txBody>
          <a:bodyPr wrap="square" rtlCol="0">
            <a:spAutoFit/>
          </a:bodyPr>
          <a:lstStyle/>
          <a:p>
            <a:pPr>
              <a:lnSpc>
                <a:spcPct val="150000"/>
              </a:lnSpc>
            </a:pPr>
            <a:r>
              <a:rPr lang="zh-CN" altLang="en-US" sz="1400" dirty="0">
                <a:solidFill>
                  <a:schemeClr val="tx1">
                    <a:lumMod val="85000"/>
                    <a:lumOff val="15000"/>
                  </a:schemeClr>
                </a:solidFill>
                <a:latin typeface="+mn-ea"/>
                <a:cs typeface="+mn-ea"/>
                <a:sym typeface="Arial" panose="020B0604020202020204" pitchFamily="34" charset="0"/>
              </a:rPr>
              <a:t>请输入介绍文字请输入介绍文字请输入介绍文字请输入介绍文字请输入介绍文字</a:t>
            </a:r>
          </a:p>
        </p:txBody>
      </p:sp>
      <p:pic>
        <p:nvPicPr>
          <p:cNvPr id="62" name="图片 61">
            <a:extLst>
              <a:ext uri="{FF2B5EF4-FFF2-40B4-BE49-F238E27FC236}">
                <a16:creationId xmlns:a16="http://schemas.microsoft.com/office/drawing/2014/main" id="{EFFBB540-61E5-465D-B70D-F15975FA8B5E}"/>
              </a:ext>
            </a:extLst>
          </p:cNvPr>
          <p:cNvPicPr>
            <a:picLocks noChangeAspect="1"/>
          </p:cNvPicPr>
          <p:nvPr/>
        </p:nvPicPr>
        <p:blipFill>
          <a:blip r:embed="rId3"/>
          <a:stretch>
            <a:fillRect/>
          </a:stretch>
        </p:blipFill>
        <p:spPr>
          <a:xfrm>
            <a:off x="3826356" y="1796994"/>
            <a:ext cx="2309182" cy="1298915"/>
          </a:xfrm>
          <a:prstGeom prst="rect">
            <a:avLst/>
          </a:prstGeom>
        </p:spPr>
      </p:pic>
      <p:grpSp>
        <p:nvGrpSpPr>
          <p:cNvPr id="63" name="组合 62">
            <a:extLst>
              <a:ext uri="{FF2B5EF4-FFF2-40B4-BE49-F238E27FC236}">
                <a16:creationId xmlns:a16="http://schemas.microsoft.com/office/drawing/2014/main" id="{4E1D358A-8F9F-46C4-9312-E308F64FE132}"/>
              </a:ext>
            </a:extLst>
          </p:cNvPr>
          <p:cNvGrpSpPr/>
          <p:nvPr/>
        </p:nvGrpSpPr>
        <p:grpSpPr>
          <a:xfrm>
            <a:off x="7285450" y="3313337"/>
            <a:ext cx="1252841" cy="276999"/>
            <a:chOff x="2318952" y="4702097"/>
            <a:chExt cx="1252841" cy="276999"/>
          </a:xfrm>
        </p:grpSpPr>
        <p:sp>
          <p:nvSpPr>
            <p:cNvPr id="64" name="time-left_121646">
              <a:extLst>
                <a:ext uri="{FF2B5EF4-FFF2-40B4-BE49-F238E27FC236}">
                  <a16:creationId xmlns:a16="http://schemas.microsoft.com/office/drawing/2014/main" id="{78678897-8D96-4503-9FF1-A5D1F94AEE5B}"/>
                </a:ext>
              </a:extLst>
            </p:cNvPr>
            <p:cNvSpPr>
              <a:spLocks noChangeAspect="1"/>
            </p:cNvSpPr>
            <p:nvPr/>
          </p:nvSpPr>
          <p:spPr bwMode="auto">
            <a:xfrm>
              <a:off x="2318952" y="4776619"/>
              <a:ext cx="157547" cy="157327"/>
            </a:xfrm>
            <a:custGeom>
              <a:avLst/>
              <a:gdLst>
                <a:gd name="connsiteX0" fmla="*/ 283446 w 606933"/>
                <a:gd name="connsiteY0" fmla="*/ 100626 h 606087"/>
                <a:gd name="connsiteX1" fmla="*/ 323472 w 606933"/>
                <a:gd name="connsiteY1" fmla="*/ 100626 h 606087"/>
                <a:gd name="connsiteX2" fmla="*/ 323472 w 606933"/>
                <a:gd name="connsiteY2" fmla="*/ 323048 h 606087"/>
                <a:gd name="connsiteX3" fmla="*/ 100626 w 606933"/>
                <a:gd name="connsiteY3" fmla="*/ 322649 h 606087"/>
                <a:gd name="connsiteX4" fmla="*/ 100726 w 606933"/>
                <a:gd name="connsiteY4" fmla="*/ 282699 h 606087"/>
                <a:gd name="connsiteX5" fmla="*/ 283446 w 606933"/>
                <a:gd name="connsiteY5" fmla="*/ 282998 h 606087"/>
                <a:gd name="connsiteX6" fmla="*/ 303416 w 606933"/>
                <a:gd name="connsiteY6" fmla="*/ 0 h 606087"/>
                <a:gd name="connsiteX7" fmla="*/ 326125 w 606933"/>
                <a:gd name="connsiteY7" fmla="*/ 799 h 606087"/>
                <a:gd name="connsiteX8" fmla="*/ 323224 w 606933"/>
                <a:gd name="connsiteY8" fmla="*/ 40659 h 606087"/>
                <a:gd name="connsiteX9" fmla="*/ 303416 w 606933"/>
                <a:gd name="connsiteY9" fmla="*/ 39959 h 606087"/>
                <a:gd name="connsiteX10" fmla="*/ 40015 w 606933"/>
                <a:gd name="connsiteY10" fmla="*/ 302994 h 606087"/>
                <a:gd name="connsiteX11" fmla="*/ 303416 w 606933"/>
                <a:gd name="connsiteY11" fmla="*/ 566128 h 606087"/>
                <a:gd name="connsiteX12" fmla="*/ 566918 w 606933"/>
                <a:gd name="connsiteY12" fmla="*/ 302994 h 606087"/>
                <a:gd name="connsiteX13" fmla="*/ 431866 w 606933"/>
                <a:gd name="connsiteY13" fmla="*/ 73326 h 606087"/>
                <a:gd name="connsiteX14" fmla="*/ 431866 w 606933"/>
                <a:gd name="connsiteY14" fmla="*/ 174823 h 606087"/>
                <a:gd name="connsiteX15" fmla="*/ 391850 w 606933"/>
                <a:gd name="connsiteY15" fmla="*/ 174823 h 606087"/>
                <a:gd name="connsiteX16" fmla="*/ 391850 w 606933"/>
                <a:gd name="connsiteY16" fmla="*/ 21578 h 606087"/>
                <a:gd name="connsiteX17" fmla="*/ 545309 w 606933"/>
                <a:gd name="connsiteY17" fmla="*/ 21578 h 606087"/>
                <a:gd name="connsiteX18" fmla="*/ 545309 w 606933"/>
                <a:gd name="connsiteY18" fmla="*/ 61538 h 606087"/>
                <a:gd name="connsiteX19" fmla="*/ 486887 w 606933"/>
                <a:gd name="connsiteY19" fmla="*/ 61538 h 606087"/>
                <a:gd name="connsiteX20" fmla="*/ 554413 w 606933"/>
                <a:gd name="connsiteY20" fmla="*/ 132666 h 606087"/>
                <a:gd name="connsiteX21" fmla="*/ 606933 w 606933"/>
                <a:gd name="connsiteY21" fmla="*/ 302994 h 606087"/>
                <a:gd name="connsiteX22" fmla="*/ 517999 w 606933"/>
                <a:gd name="connsiteY22" fmla="*/ 517277 h 606087"/>
                <a:gd name="connsiteX23" fmla="*/ 303416 w 606933"/>
                <a:gd name="connsiteY23" fmla="*/ 606087 h 606087"/>
                <a:gd name="connsiteX24" fmla="*/ 88834 w 606933"/>
                <a:gd name="connsiteY24" fmla="*/ 517277 h 606087"/>
                <a:gd name="connsiteX25" fmla="*/ 0 w 606933"/>
                <a:gd name="connsiteY25" fmla="*/ 302994 h 606087"/>
                <a:gd name="connsiteX26" fmla="*/ 88834 w 606933"/>
                <a:gd name="connsiteY26" fmla="*/ 88710 h 606087"/>
                <a:gd name="connsiteX27" fmla="*/ 303416 w 606933"/>
                <a:gd name="connsiteY27" fmla="*/ 0 h 60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6933" h="606087">
                  <a:moveTo>
                    <a:pt x="283446" y="100626"/>
                  </a:moveTo>
                  <a:lnTo>
                    <a:pt x="323472" y="100626"/>
                  </a:lnTo>
                  <a:lnTo>
                    <a:pt x="323472" y="323048"/>
                  </a:lnTo>
                  <a:lnTo>
                    <a:pt x="100626" y="322649"/>
                  </a:lnTo>
                  <a:lnTo>
                    <a:pt x="100726" y="282699"/>
                  </a:lnTo>
                  <a:lnTo>
                    <a:pt x="283446" y="282998"/>
                  </a:lnTo>
                  <a:close/>
                  <a:moveTo>
                    <a:pt x="303416" y="0"/>
                  </a:moveTo>
                  <a:cubicBezTo>
                    <a:pt x="310919" y="0"/>
                    <a:pt x="318622" y="299"/>
                    <a:pt x="326125" y="799"/>
                  </a:cubicBezTo>
                  <a:lnTo>
                    <a:pt x="323224" y="40659"/>
                  </a:lnTo>
                  <a:cubicBezTo>
                    <a:pt x="316622" y="40159"/>
                    <a:pt x="309919" y="39959"/>
                    <a:pt x="303416" y="39959"/>
                  </a:cubicBezTo>
                  <a:cubicBezTo>
                    <a:pt x="158161" y="39959"/>
                    <a:pt x="40015" y="157941"/>
                    <a:pt x="40015" y="302994"/>
                  </a:cubicBezTo>
                  <a:cubicBezTo>
                    <a:pt x="40015" y="448047"/>
                    <a:pt x="158161" y="566128"/>
                    <a:pt x="303416" y="566128"/>
                  </a:cubicBezTo>
                  <a:cubicBezTo>
                    <a:pt x="448672" y="566128"/>
                    <a:pt x="566918" y="448047"/>
                    <a:pt x="566918" y="302994"/>
                  </a:cubicBezTo>
                  <a:cubicBezTo>
                    <a:pt x="566918" y="206591"/>
                    <a:pt x="514798" y="119380"/>
                    <a:pt x="431866" y="73326"/>
                  </a:cubicBezTo>
                  <a:lnTo>
                    <a:pt x="431866" y="174823"/>
                  </a:lnTo>
                  <a:lnTo>
                    <a:pt x="391850" y="174823"/>
                  </a:lnTo>
                  <a:lnTo>
                    <a:pt x="391850" y="21578"/>
                  </a:lnTo>
                  <a:lnTo>
                    <a:pt x="545309" y="21578"/>
                  </a:lnTo>
                  <a:lnTo>
                    <a:pt x="545309" y="61538"/>
                  </a:lnTo>
                  <a:lnTo>
                    <a:pt x="486887" y="61538"/>
                  </a:lnTo>
                  <a:cubicBezTo>
                    <a:pt x="512897" y="81318"/>
                    <a:pt x="535706" y="105294"/>
                    <a:pt x="554413" y="132666"/>
                  </a:cubicBezTo>
                  <a:cubicBezTo>
                    <a:pt x="588726" y="183015"/>
                    <a:pt x="606933" y="241956"/>
                    <a:pt x="606933" y="302994"/>
                  </a:cubicBezTo>
                  <a:cubicBezTo>
                    <a:pt x="606933" y="384012"/>
                    <a:pt x="575321" y="460035"/>
                    <a:pt x="517999" y="517277"/>
                  </a:cubicBezTo>
                  <a:cubicBezTo>
                    <a:pt x="460677" y="574519"/>
                    <a:pt x="384548" y="606087"/>
                    <a:pt x="303416" y="606087"/>
                  </a:cubicBezTo>
                  <a:cubicBezTo>
                    <a:pt x="222385" y="606087"/>
                    <a:pt x="146156" y="574519"/>
                    <a:pt x="88834" y="517277"/>
                  </a:cubicBezTo>
                  <a:cubicBezTo>
                    <a:pt x="31612" y="460035"/>
                    <a:pt x="0" y="384012"/>
                    <a:pt x="0" y="302994"/>
                  </a:cubicBezTo>
                  <a:cubicBezTo>
                    <a:pt x="0" y="222076"/>
                    <a:pt x="31612" y="145953"/>
                    <a:pt x="88834" y="88710"/>
                  </a:cubicBezTo>
                  <a:cubicBezTo>
                    <a:pt x="146156" y="31568"/>
                    <a:pt x="222385" y="0"/>
                    <a:pt x="303416" y="0"/>
                  </a:cubicBezTo>
                  <a:close/>
                </a:path>
              </a:pathLst>
            </a:custGeom>
            <a:solidFill>
              <a:schemeClr val="accent1"/>
            </a:solidFill>
            <a:ln>
              <a:noFill/>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文本框 64">
              <a:extLst>
                <a:ext uri="{FF2B5EF4-FFF2-40B4-BE49-F238E27FC236}">
                  <a16:creationId xmlns:a16="http://schemas.microsoft.com/office/drawing/2014/main" id="{D71E9D9E-ACDA-4AAA-844F-3E8225712104}"/>
                </a:ext>
              </a:extLst>
            </p:cNvPr>
            <p:cNvSpPr txBox="1"/>
            <p:nvPr/>
          </p:nvSpPr>
          <p:spPr>
            <a:xfrm>
              <a:off x="2535936" y="4702097"/>
              <a:ext cx="1035857" cy="276999"/>
            </a:xfrm>
            <a:prstGeom prst="rect">
              <a:avLst/>
            </a:prstGeom>
            <a:noFill/>
          </p:spPr>
          <p:txBody>
            <a:bodyPr wrap="square" rtlCol="0">
              <a:spAutoFit/>
            </a:bodyPr>
            <a:lstStyle/>
            <a:p>
              <a:r>
                <a:rPr lang="en-US" altLang="zh-CN" sz="1200" b="1" dirty="0">
                  <a:latin typeface="Arial" panose="020B0604020202020204" pitchFamily="34" charset="0"/>
                  <a:ea typeface="Microsoft YaHei" panose="020B0503020204020204" pitchFamily="34" charset="-122"/>
                  <a:cs typeface="+mn-ea"/>
                  <a:sym typeface="Arial" panose="020B0604020202020204" pitchFamily="34" charset="0"/>
                </a:rPr>
                <a:t>2018-03-22</a:t>
              </a:r>
              <a:endParaRPr lang="zh-CN" altLang="en-US" sz="1200" b="1" dirty="0">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66" name="文本框 65">
            <a:extLst>
              <a:ext uri="{FF2B5EF4-FFF2-40B4-BE49-F238E27FC236}">
                <a16:creationId xmlns:a16="http://schemas.microsoft.com/office/drawing/2014/main" id="{C8B7CE77-ECC1-475F-B9EF-41FC6062E6F6}"/>
              </a:ext>
            </a:extLst>
          </p:cNvPr>
          <p:cNvSpPr txBox="1"/>
          <p:nvPr/>
        </p:nvSpPr>
        <p:spPr>
          <a:xfrm>
            <a:off x="7083283" y="1538478"/>
            <a:ext cx="1035857" cy="338554"/>
          </a:xfrm>
          <a:prstGeom prst="rect">
            <a:avLst/>
          </a:prstGeom>
          <a:noFill/>
        </p:spPr>
        <p:txBody>
          <a:bodyPr wrap="square" rtlCol="0">
            <a:spAutoFit/>
          </a:bodyPr>
          <a:lstStyle/>
          <a:p>
            <a:r>
              <a:rPr lang="zh-CN" altLang="en-US" sz="16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输入标题</a:t>
            </a:r>
            <a:endParaRPr lang="zh-CN" altLang="en-US" sz="12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69" name="直接连接符 68">
            <a:extLst>
              <a:ext uri="{FF2B5EF4-FFF2-40B4-BE49-F238E27FC236}">
                <a16:creationId xmlns:a16="http://schemas.microsoft.com/office/drawing/2014/main" id="{3074C4CA-E017-4A0B-90E5-54800C1E8725}"/>
              </a:ext>
            </a:extLst>
          </p:cNvPr>
          <p:cNvCxnSpPr>
            <a:cxnSpLocks/>
          </p:cNvCxnSpPr>
          <p:nvPr/>
        </p:nvCxnSpPr>
        <p:spPr>
          <a:xfrm flipH="1" flipV="1">
            <a:off x="8620919" y="1544483"/>
            <a:ext cx="15162" cy="2164715"/>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76" name="组合 75">
            <a:extLst>
              <a:ext uri="{FF2B5EF4-FFF2-40B4-BE49-F238E27FC236}">
                <a16:creationId xmlns:a16="http://schemas.microsoft.com/office/drawing/2014/main" id="{9EA5C915-21DA-4D01-AA24-23FCDDE5B205}"/>
              </a:ext>
            </a:extLst>
          </p:cNvPr>
          <p:cNvGrpSpPr/>
          <p:nvPr/>
        </p:nvGrpSpPr>
        <p:grpSpPr>
          <a:xfrm>
            <a:off x="9585808" y="5755532"/>
            <a:ext cx="1252841" cy="276999"/>
            <a:chOff x="2318952" y="4702097"/>
            <a:chExt cx="1252841" cy="276999"/>
          </a:xfrm>
        </p:grpSpPr>
        <p:sp>
          <p:nvSpPr>
            <p:cNvPr id="77" name="time-left_121646">
              <a:extLst>
                <a:ext uri="{FF2B5EF4-FFF2-40B4-BE49-F238E27FC236}">
                  <a16:creationId xmlns:a16="http://schemas.microsoft.com/office/drawing/2014/main" id="{F2E1B1BB-C2EB-400E-B20E-637171226B01}"/>
                </a:ext>
              </a:extLst>
            </p:cNvPr>
            <p:cNvSpPr>
              <a:spLocks noChangeAspect="1"/>
            </p:cNvSpPr>
            <p:nvPr/>
          </p:nvSpPr>
          <p:spPr bwMode="auto">
            <a:xfrm>
              <a:off x="2318952" y="4776619"/>
              <a:ext cx="157547" cy="157327"/>
            </a:xfrm>
            <a:custGeom>
              <a:avLst/>
              <a:gdLst>
                <a:gd name="connsiteX0" fmla="*/ 283446 w 606933"/>
                <a:gd name="connsiteY0" fmla="*/ 100626 h 606087"/>
                <a:gd name="connsiteX1" fmla="*/ 323472 w 606933"/>
                <a:gd name="connsiteY1" fmla="*/ 100626 h 606087"/>
                <a:gd name="connsiteX2" fmla="*/ 323472 w 606933"/>
                <a:gd name="connsiteY2" fmla="*/ 323048 h 606087"/>
                <a:gd name="connsiteX3" fmla="*/ 100626 w 606933"/>
                <a:gd name="connsiteY3" fmla="*/ 322649 h 606087"/>
                <a:gd name="connsiteX4" fmla="*/ 100726 w 606933"/>
                <a:gd name="connsiteY4" fmla="*/ 282699 h 606087"/>
                <a:gd name="connsiteX5" fmla="*/ 283446 w 606933"/>
                <a:gd name="connsiteY5" fmla="*/ 282998 h 606087"/>
                <a:gd name="connsiteX6" fmla="*/ 303416 w 606933"/>
                <a:gd name="connsiteY6" fmla="*/ 0 h 606087"/>
                <a:gd name="connsiteX7" fmla="*/ 326125 w 606933"/>
                <a:gd name="connsiteY7" fmla="*/ 799 h 606087"/>
                <a:gd name="connsiteX8" fmla="*/ 323224 w 606933"/>
                <a:gd name="connsiteY8" fmla="*/ 40659 h 606087"/>
                <a:gd name="connsiteX9" fmla="*/ 303416 w 606933"/>
                <a:gd name="connsiteY9" fmla="*/ 39959 h 606087"/>
                <a:gd name="connsiteX10" fmla="*/ 40015 w 606933"/>
                <a:gd name="connsiteY10" fmla="*/ 302994 h 606087"/>
                <a:gd name="connsiteX11" fmla="*/ 303416 w 606933"/>
                <a:gd name="connsiteY11" fmla="*/ 566128 h 606087"/>
                <a:gd name="connsiteX12" fmla="*/ 566918 w 606933"/>
                <a:gd name="connsiteY12" fmla="*/ 302994 h 606087"/>
                <a:gd name="connsiteX13" fmla="*/ 431866 w 606933"/>
                <a:gd name="connsiteY13" fmla="*/ 73326 h 606087"/>
                <a:gd name="connsiteX14" fmla="*/ 431866 w 606933"/>
                <a:gd name="connsiteY14" fmla="*/ 174823 h 606087"/>
                <a:gd name="connsiteX15" fmla="*/ 391850 w 606933"/>
                <a:gd name="connsiteY15" fmla="*/ 174823 h 606087"/>
                <a:gd name="connsiteX16" fmla="*/ 391850 w 606933"/>
                <a:gd name="connsiteY16" fmla="*/ 21578 h 606087"/>
                <a:gd name="connsiteX17" fmla="*/ 545309 w 606933"/>
                <a:gd name="connsiteY17" fmla="*/ 21578 h 606087"/>
                <a:gd name="connsiteX18" fmla="*/ 545309 w 606933"/>
                <a:gd name="connsiteY18" fmla="*/ 61538 h 606087"/>
                <a:gd name="connsiteX19" fmla="*/ 486887 w 606933"/>
                <a:gd name="connsiteY19" fmla="*/ 61538 h 606087"/>
                <a:gd name="connsiteX20" fmla="*/ 554413 w 606933"/>
                <a:gd name="connsiteY20" fmla="*/ 132666 h 606087"/>
                <a:gd name="connsiteX21" fmla="*/ 606933 w 606933"/>
                <a:gd name="connsiteY21" fmla="*/ 302994 h 606087"/>
                <a:gd name="connsiteX22" fmla="*/ 517999 w 606933"/>
                <a:gd name="connsiteY22" fmla="*/ 517277 h 606087"/>
                <a:gd name="connsiteX23" fmla="*/ 303416 w 606933"/>
                <a:gd name="connsiteY23" fmla="*/ 606087 h 606087"/>
                <a:gd name="connsiteX24" fmla="*/ 88834 w 606933"/>
                <a:gd name="connsiteY24" fmla="*/ 517277 h 606087"/>
                <a:gd name="connsiteX25" fmla="*/ 0 w 606933"/>
                <a:gd name="connsiteY25" fmla="*/ 302994 h 606087"/>
                <a:gd name="connsiteX26" fmla="*/ 88834 w 606933"/>
                <a:gd name="connsiteY26" fmla="*/ 88710 h 606087"/>
                <a:gd name="connsiteX27" fmla="*/ 303416 w 606933"/>
                <a:gd name="connsiteY27" fmla="*/ 0 h 60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6933" h="606087">
                  <a:moveTo>
                    <a:pt x="283446" y="100626"/>
                  </a:moveTo>
                  <a:lnTo>
                    <a:pt x="323472" y="100626"/>
                  </a:lnTo>
                  <a:lnTo>
                    <a:pt x="323472" y="323048"/>
                  </a:lnTo>
                  <a:lnTo>
                    <a:pt x="100626" y="322649"/>
                  </a:lnTo>
                  <a:lnTo>
                    <a:pt x="100726" y="282699"/>
                  </a:lnTo>
                  <a:lnTo>
                    <a:pt x="283446" y="282998"/>
                  </a:lnTo>
                  <a:close/>
                  <a:moveTo>
                    <a:pt x="303416" y="0"/>
                  </a:moveTo>
                  <a:cubicBezTo>
                    <a:pt x="310919" y="0"/>
                    <a:pt x="318622" y="299"/>
                    <a:pt x="326125" y="799"/>
                  </a:cubicBezTo>
                  <a:lnTo>
                    <a:pt x="323224" y="40659"/>
                  </a:lnTo>
                  <a:cubicBezTo>
                    <a:pt x="316622" y="40159"/>
                    <a:pt x="309919" y="39959"/>
                    <a:pt x="303416" y="39959"/>
                  </a:cubicBezTo>
                  <a:cubicBezTo>
                    <a:pt x="158161" y="39959"/>
                    <a:pt x="40015" y="157941"/>
                    <a:pt x="40015" y="302994"/>
                  </a:cubicBezTo>
                  <a:cubicBezTo>
                    <a:pt x="40015" y="448047"/>
                    <a:pt x="158161" y="566128"/>
                    <a:pt x="303416" y="566128"/>
                  </a:cubicBezTo>
                  <a:cubicBezTo>
                    <a:pt x="448672" y="566128"/>
                    <a:pt x="566918" y="448047"/>
                    <a:pt x="566918" y="302994"/>
                  </a:cubicBezTo>
                  <a:cubicBezTo>
                    <a:pt x="566918" y="206591"/>
                    <a:pt x="514798" y="119380"/>
                    <a:pt x="431866" y="73326"/>
                  </a:cubicBezTo>
                  <a:lnTo>
                    <a:pt x="431866" y="174823"/>
                  </a:lnTo>
                  <a:lnTo>
                    <a:pt x="391850" y="174823"/>
                  </a:lnTo>
                  <a:lnTo>
                    <a:pt x="391850" y="21578"/>
                  </a:lnTo>
                  <a:lnTo>
                    <a:pt x="545309" y="21578"/>
                  </a:lnTo>
                  <a:lnTo>
                    <a:pt x="545309" y="61538"/>
                  </a:lnTo>
                  <a:lnTo>
                    <a:pt x="486887" y="61538"/>
                  </a:lnTo>
                  <a:cubicBezTo>
                    <a:pt x="512897" y="81318"/>
                    <a:pt x="535706" y="105294"/>
                    <a:pt x="554413" y="132666"/>
                  </a:cubicBezTo>
                  <a:cubicBezTo>
                    <a:pt x="588726" y="183015"/>
                    <a:pt x="606933" y="241956"/>
                    <a:pt x="606933" y="302994"/>
                  </a:cubicBezTo>
                  <a:cubicBezTo>
                    <a:pt x="606933" y="384012"/>
                    <a:pt x="575321" y="460035"/>
                    <a:pt x="517999" y="517277"/>
                  </a:cubicBezTo>
                  <a:cubicBezTo>
                    <a:pt x="460677" y="574519"/>
                    <a:pt x="384548" y="606087"/>
                    <a:pt x="303416" y="606087"/>
                  </a:cubicBezTo>
                  <a:cubicBezTo>
                    <a:pt x="222385" y="606087"/>
                    <a:pt x="146156" y="574519"/>
                    <a:pt x="88834" y="517277"/>
                  </a:cubicBezTo>
                  <a:cubicBezTo>
                    <a:pt x="31612" y="460035"/>
                    <a:pt x="0" y="384012"/>
                    <a:pt x="0" y="302994"/>
                  </a:cubicBezTo>
                  <a:cubicBezTo>
                    <a:pt x="0" y="222076"/>
                    <a:pt x="31612" y="145953"/>
                    <a:pt x="88834" y="88710"/>
                  </a:cubicBezTo>
                  <a:cubicBezTo>
                    <a:pt x="146156" y="31568"/>
                    <a:pt x="222385" y="0"/>
                    <a:pt x="303416" y="0"/>
                  </a:cubicBezTo>
                  <a:close/>
                </a:path>
              </a:pathLst>
            </a:custGeom>
            <a:solidFill>
              <a:schemeClr val="accent1"/>
            </a:solidFill>
            <a:ln>
              <a:noFill/>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8" name="文本框 77">
              <a:extLst>
                <a:ext uri="{FF2B5EF4-FFF2-40B4-BE49-F238E27FC236}">
                  <a16:creationId xmlns:a16="http://schemas.microsoft.com/office/drawing/2014/main" id="{AB8B9B79-2D7B-4D36-B5BC-2ADFC06B774F}"/>
                </a:ext>
              </a:extLst>
            </p:cNvPr>
            <p:cNvSpPr txBox="1"/>
            <p:nvPr/>
          </p:nvSpPr>
          <p:spPr>
            <a:xfrm>
              <a:off x="2535936" y="4702097"/>
              <a:ext cx="1035857" cy="276999"/>
            </a:xfrm>
            <a:prstGeom prst="rect">
              <a:avLst/>
            </a:prstGeom>
            <a:noFill/>
          </p:spPr>
          <p:txBody>
            <a:bodyPr wrap="square" rtlCol="0">
              <a:spAutoFit/>
            </a:bodyPr>
            <a:lstStyle/>
            <a:p>
              <a:r>
                <a:rPr lang="en-US" altLang="zh-CN" sz="1200" b="1" dirty="0">
                  <a:latin typeface="Arial" panose="020B0604020202020204" pitchFamily="34" charset="0"/>
                  <a:ea typeface="Microsoft YaHei" panose="020B0503020204020204" pitchFamily="34" charset="-122"/>
                  <a:cs typeface="+mn-ea"/>
                  <a:sym typeface="Arial" panose="020B0604020202020204" pitchFamily="34" charset="0"/>
                </a:rPr>
                <a:t>2018-03-24</a:t>
              </a:r>
              <a:endParaRPr lang="zh-CN" altLang="en-US" sz="1200" b="1" dirty="0">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79" name="文本框 78">
            <a:extLst>
              <a:ext uri="{FF2B5EF4-FFF2-40B4-BE49-F238E27FC236}">
                <a16:creationId xmlns:a16="http://schemas.microsoft.com/office/drawing/2014/main" id="{C3592CDE-4277-45F4-B72A-515047A14E07}"/>
              </a:ext>
            </a:extLst>
          </p:cNvPr>
          <p:cNvSpPr txBox="1"/>
          <p:nvPr/>
        </p:nvSpPr>
        <p:spPr>
          <a:xfrm>
            <a:off x="9531756" y="3980673"/>
            <a:ext cx="1035857" cy="338554"/>
          </a:xfrm>
          <a:prstGeom prst="rect">
            <a:avLst/>
          </a:prstGeom>
          <a:noFill/>
        </p:spPr>
        <p:txBody>
          <a:bodyPr wrap="square" rtlCol="0">
            <a:spAutoFit/>
          </a:bodyPr>
          <a:lstStyle/>
          <a:p>
            <a:r>
              <a:rPr lang="zh-CN" altLang="en-US" sz="16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输入标题</a:t>
            </a:r>
            <a:endParaRPr lang="zh-CN" altLang="en-US" sz="12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82" name="图片 81">
            <a:extLst>
              <a:ext uri="{FF2B5EF4-FFF2-40B4-BE49-F238E27FC236}">
                <a16:creationId xmlns:a16="http://schemas.microsoft.com/office/drawing/2014/main" id="{2689FCA3-801A-4BE9-B897-D5FB122FCAF7}"/>
              </a:ext>
            </a:extLst>
          </p:cNvPr>
          <p:cNvPicPr>
            <a:picLocks noChangeAspect="1"/>
          </p:cNvPicPr>
          <p:nvPr/>
        </p:nvPicPr>
        <p:blipFill>
          <a:blip r:embed="rId4"/>
          <a:stretch>
            <a:fillRect/>
          </a:stretch>
        </p:blipFill>
        <p:spPr>
          <a:xfrm>
            <a:off x="6407615" y="4215670"/>
            <a:ext cx="2231633" cy="1253839"/>
          </a:xfrm>
          <a:prstGeom prst="rect">
            <a:avLst/>
          </a:prstGeom>
        </p:spPr>
      </p:pic>
      <p:sp>
        <p:nvSpPr>
          <p:cNvPr id="9" name="等腰三角形 8">
            <a:extLst>
              <a:ext uri="{FF2B5EF4-FFF2-40B4-BE49-F238E27FC236}">
                <a16:creationId xmlns:a16="http://schemas.microsoft.com/office/drawing/2014/main" id="{D5A55342-B28F-47AE-A564-3243735B731D}"/>
              </a:ext>
            </a:extLst>
          </p:cNvPr>
          <p:cNvSpPr/>
          <p:nvPr/>
        </p:nvSpPr>
        <p:spPr>
          <a:xfrm rot="5400000">
            <a:off x="6338867" y="2321560"/>
            <a:ext cx="154671" cy="133337"/>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等腰三角形 52">
            <a:extLst>
              <a:ext uri="{FF2B5EF4-FFF2-40B4-BE49-F238E27FC236}">
                <a16:creationId xmlns:a16="http://schemas.microsoft.com/office/drawing/2014/main" id="{9732F707-EDE0-4F35-8DD5-7D364CE363AA}"/>
              </a:ext>
            </a:extLst>
          </p:cNvPr>
          <p:cNvSpPr/>
          <p:nvPr/>
        </p:nvSpPr>
        <p:spPr>
          <a:xfrm rot="5400000">
            <a:off x="8806858" y="4791993"/>
            <a:ext cx="154671" cy="133337"/>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等腰三角形 53">
            <a:extLst>
              <a:ext uri="{FF2B5EF4-FFF2-40B4-BE49-F238E27FC236}">
                <a16:creationId xmlns:a16="http://schemas.microsoft.com/office/drawing/2014/main" id="{284C6918-E45B-402D-808E-ED17581E0691}"/>
              </a:ext>
            </a:extLst>
          </p:cNvPr>
          <p:cNvSpPr/>
          <p:nvPr/>
        </p:nvSpPr>
        <p:spPr>
          <a:xfrm rot="5400000">
            <a:off x="10942087" y="3605377"/>
            <a:ext cx="218078" cy="187998"/>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文本框 38">
            <a:extLst>
              <a:ext uri="{FF2B5EF4-FFF2-40B4-BE49-F238E27FC236}">
                <a16:creationId xmlns:a16="http://schemas.microsoft.com/office/drawing/2014/main" id="{27F4816B-BA4E-4FA4-9D46-4E853BAD937C}"/>
              </a:ext>
            </a:extLst>
          </p:cNvPr>
          <p:cNvSpPr txBox="1"/>
          <p:nvPr/>
        </p:nvSpPr>
        <p:spPr>
          <a:xfrm>
            <a:off x="6564786" y="1827204"/>
            <a:ext cx="2072850" cy="1346522"/>
          </a:xfrm>
          <a:prstGeom prst="rect">
            <a:avLst/>
          </a:prstGeom>
          <a:noFill/>
        </p:spPr>
        <p:txBody>
          <a:bodyPr wrap="square" rtlCol="0">
            <a:spAutoFit/>
          </a:bodyPr>
          <a:lstStyle/>
          <a:p>
            <a:pPr>
              <a:lnSpc>
                <a:spcPct val="150000"/>
              </a:lnSpc>
            </a:pPr>
            <a:r>
              <a:rPr lang="zh-CN" altLang="en-US" sz="1400" dirty="0">
                <a:solidFill>
                  <a:schemeClr val="tx1">
                    <a:lumMod val="85000"/>
                    <a:lumOff val="15000"/>
                  </a:schemeClr>
                </a:solidFill>
                <a:latin typeface="+mn-ea"/>
                <a:cs typeface="+mn-ea"/>
                <a:sym typeface="Arial" panose="020B0604020202020204" pitchFamily="34" charset="0"/>
              </a:rPr>
              <a:t>请输入介绍文字请输入介绍文字请输入介绍文字请输入介绍文字请输入介绍文字</a:t>
            </a:r>
          </a:p>
        </p:txBody>
      </p:sp>
      <p:sp>
        <p:nvSpPr>
          <p:cNvPr id="40" name="文本框 39">
            <a:extLst>
              <a:ext uri="{FF2B5EF4-FFF2-40B4-BE49-F238E27FC236}">
                <a16:creationId xmlns:a16="http://schemas.microsoft.com/office/drawing/2014/main" id="{79501F13-58C3-4AD3-80CD-A25E1CC7A3A9}"/>
              </a:ext>
            </a:extLst>
          </p:cNvPr>
          <p:cNvSpPr txBox="1"/>
          <p:nvPr/>
        </p:nvSpPr>
        <p:spPr>
          <a:xfrm>
            <a:off x="9013259" y="4280046"/>
            <a:ext cx="2072850" cy="1346522"/>
          </a:xfrm>
          <a:prstGeom prst="rect">
            <a:avLst/>
          </a:prstGeom>
          <a:noFill/>
        </p:spPr>
        <p:txBody>
          <a:bodyPr wrap="square" rtlCol="0">
            <a:spAutoFit/>
          </a:bodyPr>
          <a:lstStyle/>
          <a:p>
            <a:pPr>
              <a:lnSpc>
                <a:spcPct val="150000"/>
              </a:lnSpc>
            </a:pPr>
            <a:r>
              <a:rPr lang="zh-CN" altLang="en-US" sz="1400" dirty="0">
                <a:solidFill>
                  <a:schemeClr val="tx1">
                    <a:lumMod val="85000"/>
                    <a:lumOff val="15000"/>
                  </a:schemeClr>
                </a:solidFill>
                <a:latin typeface="+mn-ea"/>
                <a:cs typeface="+mn-ea"/>
                <a:sym typeface="Arial" panose="020B0604020202020204" pitchFamily="34" charset="0"/>
              </a:rPr>
              <a:t>请输入介绍文字请输入介绍文字请输入介绍文字请输入介绍文字请输入介绍文字</a:t>
            </a:r>
          </a:p>
        </p:txBody>
      </p:sp>
      <p:sp>
        <p:nvSpPr>
          <p:cNvPr id="42" name="文本框 41">
            <a:extLst>
              <a:ext uri="{FF2B5EF4-FFF2-40B4-BE49-F238E27FC236}">
                <a16:creationId xmlns:a16="http://schemas.microsoft.com/office/drawing/2014/main" id="{D380D0C4-7165-4E63-BCF7-FF80B50779C5}"/>
              </a:ext>
            </a:extLst>
          </p:cNvPr>
          <p:cNvSpPr txBox="1"/>
          <p:nvPr/>
        </p:nvSpPr>
        <p:spPr>
          <a:xfrm>
            <a:off x="3816269" y="4280046"/>
            <a:ext cx="2072850" cy="1346522"/>
          </a:xfrm>
          <a:prstGeom prst="rect">
            <a:avLst/>
          </a:prstGeom>
          <a:noFill/>
        </p:spPr>
        <p:txBody>
          <a:bodyPr wrap="square" rtlCol="0">
            <a:spAutoFit/>
          </a:bodyPr>
          <a:lstStyle/>
          <a:p>
            <a:pPr>
              <a:lnSpc>
                <a:spcPct val="150000"/>
              </a:lnSpc>
            </a:pPr>
            <a:r>
              <a:rPr lang="zh-CN" altLang="en-US" sz="1400" dirty="0">
                <a:solidFill>
                  <a:schemeClr val="tx1">
                    <a:lumMod val="85000"/>
                    <a:lumOff val="15000"/>
                  </a:schemeClr>
                </a:solidFill>
                <a:latin typeface="+mn-ea"/>
                <a:cs typeface="+mn-ea"/>
                <a:sym typeface="Arial" panose="020B0604020202020204" pitchFamily="34" charset="0"/>
              </a:rPr>
              <a:t>请输入介绍文字请输入介绍文字请输入介绍文字请输入介绍文字请输入介绍文字</a:t>
            </a:r>
          </a:p>
        </p:txBody>
      </p:sp>
    </p:spTree>
    <p:extLst>
      <p:ext uri="{BB962C8B-B14F-4D97-AF65-F5344CB8AC3E}">
        <p14:creationId xmlns:p14="http://schemas.microsoft.com/office/powerpoint/2010/main" val="404079005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3D3273C-CAC4-45FD-82D8-0C11B5EDD4F4}"/>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33</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标题 2">
            <a:extLst>
              <a:ext uri="{FF2B5EF4-FFF2-40B4-BE49-F238E27FC236}">
                <a16:creationId xmlns:a16="http://schemas.microsoft.com/office/drawing/2014/main" id="{17110F58-DB11-43E4-AE53-B7B565002974}"/>
              </a:ext>
            </a:extLst>
          </p:cNvPr>
          <p:cNvSpPr>
            <a:spLocks noGrp="1"/>
          </p:cNvSpPr>
          <p:nvPr>
            <p:ph type="title"/>
          </p:nvPr>
        </p:nvSpPr>
        <p:spPr/>
        <p:txBody>
          <a:bodyPr/>
          <a:lstStyle/>
          <a:p>
            <a:r>
              <a:rPr lang="en-US" altLang="zh-CN" dirty="0">
                <a:sym typeface="Arial" panose="020B0604020202020204" pitchFamily="34" charset="0"/>
              </a:rPr>
              <a:t>2.2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展示时间轴</a:t>
            </a:r>
          </a:p>
        </p:txBody>
      </p:sp>
      <p:sp>
        <p:nvSpPr>
          <p:cNvPr id="4" name="文本占位符 3">
            <a:extLst>
              <a:ext uri="{FF2B5EF4-FFF2-40B4-BE49-F238E27FC236}">
                <a16:creationId xmlns:a16="http://schemas.microsoft.com/office/drawing/2014/main" id="{7236E55A-30DF-462F-BAF5-63F71AC96EBA}"/>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cxnSp>
        <p:nvCxnSpPr>
          <p:cNvPr id="19" name="直接连接符 18">
            <a:extLst>
              <a:ext uri="{FF2B5EF4-FFF2-40B4-BE49-F238E27FC236}">
                <a16:creationId xmlns:a16="http://schemas.microsoft.com/office/drawing/2014/main" id="{7594FB63-FFAF-474D-AA52-B14C97872CCD}"/>
              </a:ext>
            </a:extLst>
          </p:cNvPr>
          <p:cNvCxnSpPr>
            <a:cxnSpLocks/>
          </p:cNvCxnSpPr>
          <p:nvPr/>
        </p:nvCxnSpPr>
        <p:spPr>
          <a:xfrm>
            <a:off x="1607820" y="3729314"/>
            <a:ext cx="8752705" cy="0"/>
          </a:xfrm>
          <a:prstGeom prst="line">
            <a:avLst/>
          </a:prstGeom>
          <a:ln w="38100">
            <a:solidFill>
              <a:srgbClr val="A6A6A6"/>
            </a:solidFill>
          </a:ln>
        </p:spPr>
        <p:style>
          <a:lnRef idx="1">
            <a:schemeClr val="accent1"/>
          </a:lnRef>
          <a:fillRef idx="0">
            <a:schemeClr val="accent1"/>
          </a:fillRef>
          <a:effectRef idx="0">
            <a:schemeClr val="accent1"/>
          </a:effectRef>
          <a:fontRef idx="minor">
            <a:schemeClr val="tx1"/>
          </a:fontRef>
        </p:style>
      </p:cxnSp>
      <p:sp>
        <p:nvSpPr>
          <p:cNvPr id="9" name="椭圆 8">
            <a:extLst>
              <a:ext uri="{FF2B5EF4-FFF2-40B4-BE49-F238E27FC236}">
                <a16:creationId xmlns:a16="http://schemas.microsoft.com/office/drawing/2014/main" id="{C60D4A69-7AA4-41C3-A371-1CE0F0220E0C}"/>
              </a:ext>
            </a:extLst>
          </p:cNvPr>
          <p:cNvSpPr/>
          <p:nvPr/>
        </p:nvSpPr>
        <p:spPr>
          <a:xfrm>
            <a:off x="3002351" y="3632266"/>
            <a:ext cx="194096" cy="19409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 name="椭圆 9">
            <a:extLst>
              <a:ext uri="{FF2B5EF4-FFF2-40B4-BE49-F238E27FC236}">
                <a16:creationId xmlns:a16="http://schemas.microsoft.com/office/drawing/2014/main" id="{ABCBF29A-79E5-43C9-A5A0-6650336265E2}"/>
              </a:ext>
            </a:extLst>
          </p:cNvPr>
          <p:cNvSpPr/>
          <p:nvPr/>
        </p:nvSpPr>
        <p:spPr>
          <a:xfrm>
            <a:off x="4518917" y="3632266"/>
            <a:ext cx="194096" cy="1940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 name="椭圆 10">
            <a:extLst>
              <a:ext uri="{FF2B5EF4-FFF2-40B4-BE49-F238E27FC236}">
                <a16:creationId xmlns:a16="http://schemas.microsoft.com/office/drawing/2014/main" id="{BA6ED388-DAAD-4E3A-BCAA-7B5CB7B117DC}"/>
              </a:ext>
            </a:extLst>
          </p:cNvPr>
          <p:cNvSpPr/>
          <p:nvPr/>
        </p:nvSpPr>
        <p:spPr>
          <a:xfrm>
            <a:off x="6042896" y="3632266"/>
            <a:ext cx="194096" cy="19409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椭圆 11">
            <a:extLst>
              <a:ext uri="{FF2B5EF4-FFF2-40B4-BE49-F238E27FC236}">
                <a16:creationId xmlns:a16="http://schemas.microsoft.com/office/drawing/2014/main" id="{D4F3AF45-FD06-4882-B0B7-CAE95C8E50E1}"/>
              </a:ext>
            </a:extLst>
          </p:cNvPr>
          <p:cNvSpPr/>
          <p:nvPr/>
        </p:nvSpPr>
        <p:spPr>
          <a:xfrm>
            <a:off x="7566875" y="3632266"/>
            <a:ext cx="194096" cy="19409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椭圆 12">
            <a:extLst>
              <a:ext uri="{FF2B5EF4-FFF2-40B4-BE49-F238E27FC236}">
                <a16:creationId xmlns:a16="http://schemas.microsoft.com/office/drawing/2014/main" id="{99AC4A71-DD44-42BF-A8A1-6CCF67B6E1FB}"/>
              </a:ext>
            </a:extLst>
          </p:cNvPr>
          <p:cNvSpPr/>
          <p:nvPr/>
        </p:nvSpPr>
        <p:spPr>
          <a:xfrm>
            <a:off x="9107037" y="3632266"/>
            <a:ext cx="194096" cy="19409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17" name="直接连接符 16">
            <a:extLst>
              <a:ext uri="{FF2B5EF4-FFF2-40B4-BE49-F238E27FC236}">
                <a16:creationId xmlns:a16="http://schemas.microsoft.com/office/drawing/2014/main" id="{0D90EEAD-3E9B-45C9-8572-46B5E5D77C00}"/>
              </a:ext>
            </a:extLst>
          </p:cNvPr>
          <p:cNvCxnSpPr/>
          <p:nvPr/>
        </p:nvCxnSpPr>
        <p:spPr>
          <a:xfrm>
            <a:off x="4615964" y="3071392"/>
            <a:ext cx="0" cy="341971"/>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737A9BFB-6BC5-47CD-8CF8-3B8ED513A04B}"/>
              </a:ext>
            </a:extLst>
          </p:cNvPr>
          <p:cNvCxnSpPr/>
          <p:nvPr/>
        </p:nvCxnSpPr>
        <p:spPr>
          <a:xfrm>
            <a:off x="7663792" y="3071392"/>
            <a:ext cx="0" cy="341971"/>
          </a:xfrm>
          <a:prstGeom prst="line">
            <a:avLst/>
          </a:prstGeom>
          <a:ln w="12700">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883EF7EB-3CC1-43D2-A24C-D8D0A0B5CEEF}"/>
              </a:ext>
            </a:extLst>
          </p:cNvPr>
          <p:cNvCxnSpPr/>
          <p:nvPr/>
        </p:nvCxnSpPr>
        <p:spPr>
          <a:xfrm>
            <a:off x="9203782" y="3956056"/>
            <a:ext cx="0" cy="341971"/>
          </a:xfrm>
          <a:prstGeom prst="line">
            <a:avLst/>
          </a:prstGeom>
          <a:ln w="12700">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8A81A226-B168-4FB9-AC0F-607336EA140D}"/>
              </a:ext>
            </a:extLst>
          </p:cNvPr>
          <p:cNvCxnSpPr/>
          <p:nvPr/>
        </p:nvCxnSpPr>
        <p:spPr>
          <a:xfrm>
            <a:off x="6140391" y="3956056"/>
            <a:ext cx="0" cy="341971"/>
          </a:xfrm>
          <a:prstGeom prst="line">
            <a:avLst/>
          </a:prstGeom>
          <a:ln w="12700">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AEF41276-EF22-46A1-AE00-DC39754EC1AE}"/>
              </a:ext>
            </a:extLst>
          </p:cNvPr>
          <p:cNvCxnSpPr/>
          <p:nvPr/>
        </p:nvCxnSpPr>
        <p:spPr>
          <a:xfrm>
            <a:off x="3099695" y="3956056"/>
            <a:ext cx="0" cy="341971"/>
          </a:xfrm>
          <a:prstGeom prst="line">
            <a:avLst/>
          </a:prstGeom>
          <a:ln w="12700">
            <a:solidFill>
              <a:srgbClr val="A6A6A6"/>
            </a:solidFill>
          </a:ln>
        </p:spPr>
        <p:style>
          <a:lnRef idx="1">
            <a:schemeClr val="accent1"/>
          </a:lnRef>
          <a:fillRef idx="0">
            <a:schemeClr val="accent1"/>
          </a:fillRef>
          <a:effectRef idx="0">
            <a:schemeClr val="accent1"/>
          </a:effectRef>
          <a:fontRef idx="minor">
            <a:schemeClr val="tx1"/>
          </a:fontRef>
        </p:style>
      </p:cxnSp>
      <p:grpSp>
        <p:nvGrpSpPr>
          <p:cNvPr id="31" name="组合 30">
            <a:extLst>
              <a:ext uri="{FF2B5EF4-FFF2-40B4-BE49-F238E27FC236}">
                <a16:creationId xmlns:a16="http://schemas.microsoft.com/office/drawing/2014/main" id="{8CF42541-3B2E-424A-B7BD-67E53F90A9F8}"/>
              </a:ext>
            </a:extLst>
          </p:cNvPr>
          <p:cNvGrpSpPr/>
          <p:nvPr/>
        </p:nvGrpSpPr>
        <p:grpSpPr>
          <a:xfrm>
            <a:off x="2390422" y="4385421"/>
            <a:ext cx="1417952" cy="913627"/>
            <a:chOff x="2407288" y="5291297"/>
            <a:chExt cx="1417952" cy="913627"/>
          </a:xfrm>
        </p:grpSpPr>
        <p:sp>
          <p:nvSpPr>
            <p:cNvPr id="28" name="文本框 27">
              <a:extLst>
                <a:ext uri="{FF2B5EF4-FFF2-40B4-BE49-F238E27FC236}">
                  <a16:creationId xmlns:a16="http://schemas.microsoft.com/office/drawing/2014/main" id="{D81D8921-3866-4CE2-9BB3-4E42CA7AD7D8}"/>
                </a:ext>
              </a:extLst>
            </p:cNvPr>
            <p:cNvSpPr txBox="1"/>
            <p:nvPr/>
          </p:nvSpPr>
          <p:spPr>
            <a:xfrm>
              <a:off x="2655260" y="5291297"/>
              <a:ext cx="922008" cy="338554"/>
            </a:xfrm>
            <a:prstGeom prst="rect">
              <a:avLst/>
            </a:prstGeom>
            <a:noFill/>
          </p:spPr>
          <p:txBody>
            <a:bodyPr wrap="square" rtlCol="0">
              <a:spAutoFit/>
            </a:bodyPr>
            <a:lstStyle/>
            <a:p>
              <a:pPr algn="ctr"/>
              <a:r>
                <a:rPr lang="en-US"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2010</a:t>
              </a:r>
              <a:endPar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文本框 28">
              <a:extLst>
                <a:ext uri="{FF2B5EF4-FFF2-40B4-BE49-F238E27FC236}">
                  <a16:creationId xmlns:a16="http://schemas.microsoft.com/office/drawing/2014/main" id="{2064D2E7-2024-41AE-AEE2-961B05A90A07}"/>
                </a:ext>
              </a:extLst>
            </p:cNvPr>
            <p:cNvSpPr txBox="1"/>
            <p:nvPr/>
          </p:nvSpPr>
          <p:spPr>
            <a:xfrm>
              <a:off x="2407288" y="5620149"/>
              <a:ext cx="1417952" cy="584775"/>
            </a:xfrm>
            <a:prstGeom prst="rect">
              <a:avLst/>
            </a:prstGeom>
            <a:noFill/>
          </p:spPr>
          <p:txBody>
            <a:bodyPr wrap="square" rtlCol="0">
              <a:spAutoFit/>
            </a:bodyPr>
            <a:lstStyle/>
            <a:p>
              <a:pPr algn="ctr"/>
              <a:r>
                <a:rPr lang="zh-CN" altLang="en-US" sz="1600" dirty="0">
                  <a:solidFill>
                    <a:schemeClr val="tx1">
                      <a:lumMod val="85000"/>
                      <a:lumOff val="15000"/>
                    </a:schemeClr>
                  </a:solidFill>
                  <a:latin typeface="+mn-ea"/>
                  <a:cs typeface="+mn-ea"/>
                  <a:sym typeface="Arial" panose="020B0604020202020204" pitchFamily="34" charset="0"/>
                </a:rPr>
                <a:t>请输入描述</a:t>
              </a:r>
              <a:endParaRPr lang="en-US" altLang="zh-CN" sz="1600" dirty="0">
                <a:solidFill>
                  <a:schemeClr val="tx1">
                    <a:lumMod val="85000"/>
                    <a:lumOff val="15000"/>
                  </a:schemeClr>
                </a:solidFill>
                <a:latin typeface="+mn-ea"/>
                <a:cs typeface="+mn-ea"/>
                <a:sym typeface="Arial" panose="020B0604020202020204" pitchFamily="34" charset="0"/>
              </a:endParaRPr>
            </a:p>
            <a:p>
              <a:pPr algn="ctr"/>
              <a:r>
                <a:rPr lang="zh-CN" altLang="en-US" sz="1600" dirty="0">
                  <a:solidFill>
                    <a:schemeClr val="tx1">
                      <a:lumMod val="85000"/>
                      <a:lumOff val="15000"/>
                    </a:schemeClr>
                  </a:solidFill>
                  <a:latin typeface="+mn-ea"/>
                  <a:cs typeface="+mn-ea"/>
                  <a:sym typeface="Arial" panose="020B0604020202020204" pitchFamily="34" charset="0"/>
                </a:rPr>
                <a:t>请输入描述</a:t>
              </a:r>
            </a:p>
          </p:txBody>
        </p:sp>
      </p:grpSp>
      <p:grpSp>
        <p:nvGrpSpPr>
          <p:cNvPr id="32" name="组合 31">
            <a:extLst>
              <a:ext uri="{FF2B5EF4-FFF2-40B4-BE49-F238E27FC236}">
                <a16:creationId xmlns:a16="http://schemas.microsoft.com/office/drawing/2014/main" id="{3036FA2E-79F4-4D3A-812C-1FFFDE7C2BEA}"/>
              </a:ext>
            </a:extLst>
          </p:cNvPr>
          <p:cNvGrpSpPr/>
          <p:nvPr/>
        </p:nvGrpSpPr>
        <p:grpSpPr>
          <a:xfrm>
            <a:off x="3906988" y="2105807"/>
            <a:ext cx="1417952" cy="913627"/>
            <a:chOff x="2407288" y="5291297"/>
            <a:chExt cx="1417952" cy="913627"/>
          </a:xfrm>
        </p:grpSpPr>
        <p:sp>
          <p:nvSpPr>
            <p:cNvPr id="33" name="文本框 32">
              <a:extLst>
                <a:ext uri="{FF2B5EF4-FFF2-40B4-BE49-F238E27FC236}">
                  <a16:creationId xmlns:a16="http://schemas.microsoft.com/office/drawing/2014/main" id="{8B6CB11D-99A9-4EBC-A353-B1F460B9A6D6}"/>
                </a:ext>
              </a:extLst>
            </p:cNvPr>
            <p:cNvSpPr txBox="1"/>
            <p:nvPr/>
          </p:nvSpPr>
          <p:spPr>
            <a:xfrm>
              <a:off x="2655260" y="5291297"/>
              <a:ext cx="922008" cy="338554"/>
            </a:xfrm>
            <a:prstGeom prst="rect">
              <a:avLst/>
            </a:prstGeom>
            <a:noFill/>
          </p:spPr>
          <p:txBody>
            <a:bodyPr wrap="square" rtlCol="0">
              <a:spAutoFit/>
            </a:bodyPr>
            <a:lstStyle/>
            <a:p>
              <a:pPr algn="ctr"/>
              <a:r>
                <a:rPr lang="en-US" altLang="zh-CN" sz="1600" b="1"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rPr>
                <a:t>2012</a:t>
              </a:r>
              <a:endParaRPr lang="zh-CN" altLang="en-US" sz="1600" b="1"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文本框 33">
              <a:extLst>
                <a:ext uri="{FF2B5EF4-FFF2-40B4-BE49-F238E27FC236}">
                  <a16:creationId xmlns:a16="http://schemas.microsoft.com/office/drawing/2014/main" id="{0FF09894-39D8-4617-B94B-14BF9B7015C8}"/>
                </a:ext>
              </a:extLst>
            </p:cNvPr>
            <p:cNvSpPr txBox="1"/>
            <p:nvPr/>
          </p:nvSpPr>
          <p:spPr>
            <a:xfrm>
              <a:off x="2407288" y="5620149"/>
              <a:ext cx="1417952" cy="584775"/>
            </a:xfrm>
            <a:prstGeom prst="rect">
              <a:avLst/>
            </a:prstGeom>
            <a:noFill/>
          </p:spPr>
          <p:txBody>
            <a:bodyPr wrap="square" rtlCol="0">
              <a:spAutoFit/>
            </a:bodyPr>
            <a:lstStyle/>
            <a:p>
              <a:pPr algn="ctr"/>
              <a:r>
                <a:rPr lang="zh-CN" altLang="en-US" sz="1600" b="1"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rPr>
                <a:t>请输入描述</a:t>
              </a:r>
              <a:endParaRPr lang="en-US" altLang="zh-CN" sz="1600" b="1"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endParaRPr>
            </a:p>
            <a:p>
              <a:pPr algn="ctr"/>
              <a:r>
                <a:rPr lang="zh-CN" altLang="en-US" sz="1600" b="1"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rPr>
                <a:t>请输入描述</a:t>
              </a:r>
            </a:p>
          </p:txBody>
        </p:sp>
      </p:grpSp>
      <p:grpSp>
        <p:nvGrpSpPr>
          <p:cNvPr id="35" name="组合 34">
            <a:extLst>
              <a:ext uri="{FF2B5EF4-FFF2-40B4-BE49-F238E27FC236}">
                <a16:creationId xmlns:a16="http://schemas.microsoft.com/office/drawing/2014/main" id="{E37A4CBF-F189-4EFF-AF10-BA499438D524}"/>
              </a:ext>
            </a:extLst>
          </p:cNvPr>
          <p:cNvGrpSpPr/>
          <p:nvPr/>
        </p:nvGrpSpPr>
        <p:grpSpPr>
          <a:xfrm>
            <a:off x="6954816" y="2105807"/>
            <a:ext cx="1417952" cy="913627"/>
            <a:chOff x="2407288" y="5291297"/>
            <a:chExt cx="1417952" cy="913627"/>
          </a:xfrm>
        </p:grpSpPr>
        <p:sp>
          <p:nvSpPr>
            <p:cNvPr id="36" name="文本框 35">
              <a:extLst>
                <a:ext uri="{FF2B5EF4-FFF2-40B4-BE49-F238E27FC236}">
                  <a16:creationId xmlns:a16="http://schemas.microsoft.com/office/drawing/2014/main" id="{6B6ECFEE-0317-436A-8B0C-E3C47EFC64ED}"/>
                </a:ext>
              </a:extLst>
            </p:cNvPr>
            <p:cNvSpPr txBox="1"/>
            <p:nvPr/>
          </p:nvSpPr>
          <p:spPr>
            <a:xfrm>
              <a:off x="2655260" y="5291297"/>
              <a:ext cx="922008" cy="338554"/>
            </a:xfrm>
            <a:prstGeom prst="rect">
              <a:avLst/>
            </a:prstGeom>
            <a:noFill/>
          </p:spPr>
          <p:txBody>
            <a:bodyPr wrap="square" rtlCol="0">
              <a:spAutoFit/>
            </a:bodyPr>
            <a:lstStyle/>
            <a:p>
              <a:pPr algn="ctr"/>
              <a:r>
                <a:rPr lang="en-US"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2017</a:t>
              </a:r>
              <a:endPar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文本框 36">
              <a:extLst>
                <a:ext uri="{FF2B5EF4-FFF2-40B4-BE49-F238E27FC236}">
                  <a16:creationId xmlns:a16="http://schemas.microsoft.com/office/drawing/2014/main" id="{9AD9AD13-86CE-46A7-B869-09575971F140}"/>
                </a:ext>
              </a:extLst>
            </p:cNvPr>
            <p:cNvSpPr txBox="1"/>
            <p:nvPr/>
          </p:nvSpPr>
          <p:spPr>
            <a:xfrm>
              <a:off x="2407288" y="5620149"/>
              <a:ext cx="1417952" cy="584775"/>
            </a:xfrm>
            <a:prstGeom prst="rect">
              <a:avLst/>
            </a:prstGeom>
            <a:noFill/>
          </p:spPr>
          <p:txBody>
            <a:bodyPr wrap="square" rtlCol="0">
              <a:spAutoFit/>
            </a:bodyPr>
            <a:lstStyle/>
            <a:p>
              <a:pPr algn="ctr"/>
              <a:r>
                <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请输入描述</a:t>
              </a:r>
              <a:endParaRPr lang="en-US"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ctr"/>
              <a:r>
                <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请输入描述</a:t>
              </a:r>
            </a:p>
          </p:txBody>
        </p:sp>
      </p:grpSp>
      <p:grpSp>
        <p:nvGrpSpPr>
          <p:cNvPr id="44" name="组合 43">
            <a:extLst>
              <a:ext uri="{FF2B5EF4-FFF2-40B4-BE49-F238E27FC236}">
                <a16:creationId xmlns:a16="http://schemas.microsoft.com/office/drawing/2014/main" id="{F04E43AB-9715-4B2C-9728-B86EAA4BECCD}"/>
              </a:ext>
            </a:extLst>
          </p:cNvPr>
          <p:cNvGrpSpPr/>
          <p:nvPr/>
        </p:nvGrpSpPr>
        <p:grpSpPr>
          <a:xfrm>
            <a:off x="5430967" y="4385421"/>
            <a:ext cx="1417952" cy="913627"/>
            <a:chOff x="2407288" y="5291297"/>
            <a:chExt cx="1417952" cy="913627"/>
          </a:xfrm>
        </p:grpSpPr>
        <p:sp>
          <p:nvSpPr>
            <p:cNvPr id="45" name="文本框 44">
              <a:extLst>
                <a:ext uri="{FF2B5EF4-FFF2-40B4-BE49-F238E27FC236}">
                  <a16:creationId xmlns:a16="http://schemas.microsoft.com/office/drawing/2014/main" id="{9FE1A5C6-447E-4416-86F8-D61351EA72A4}"/>
                </a:ext>
              </a:extLst>
            </p:cNvPr>
            <p:cNvSpPr txBox="1"/>
            <p:nvPr/>
          </p:nvSpPr>
          <p:spPr>
            <a:xfrm>
              <a:off x="2655260" y="5291297"/>
              <a:ext cx="922008" cy="338554"/>
            </a:xfrm>
            <a:prstGeom prst="rect">
              <a:avLst/>
            </a:prstGeom>
            <a:noFill/>
          </p:spPr>
          <p:txBody>
            <a:bodyPr wrap="square" rtlCol="0">
              <a:spAutoFit/>
            </a:bodyPr>
            <a:lstStyle/>
            <a:p>
              <a:pPr algn="ctr"/>
              <a:r>
                <a:rPr lang="en-US"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2015</a:t>
              </a:r>
              <a:endPar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文本框 45">
              <a:extLst>
                <a:ext uri="{FF2B5EF4-FFF2-40B4-BE49-F238E27FC236}">
                  <a16:creationId xmlns:a16="http://schemas.microsoft.com/office/drawing/2014/main" id="{D30D195A-EAD6-4CAF-8C0F-291DE4122070}"/>
                </a:ext>
              </a:extLst>
            </p:cNvPr>
            <p:cNvSpPr txBox="1"/>
            <p:nvPr/>
          </p:nvSpPr>
          <p:spPr>
            <a:xfrm>
              <a:off x="2407288" y="5620149"/>
              <a:ext cx="1417952" cy="584775"/>
            </a:xfrm>
            <a:prstGeom prst="rect">
              <a:avLst/>
            </a:prstGeom>
            <a:noFill/>
          </p:spPr>
          <p:txBody>
            <a:bodyPr wrap="square" rtlCol="0">
              <a:spAutoFit/>
            </a:bodyPr>
            <a:lstStyle/>
            <a:p>
              <a:pPr algn="ctr"/>
              <a:r>
                <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请输入描述</a:t>
              </a:r>
              <a:endParaRPr lang="en-US"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ctr"/>
              <a:r>
                <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请输入描述</a:t>
              </a:r>
            </a:p>
          </p:txBody>
        </p:sp>
      </p:grpSp>
      <p:grpSp>
        <p:nvGrpSpPr>
          <p:cNvPr id="47" name="组合 46">
            <a:extLst>
              <a:ext uri="{FF2B5EF4-FFF2-40B4-BE49-F238E27FC236}">
                <a16:creationId xmlns:a16="http://schemas.microsoft.com/office/drawing/2014/main" id="{C04E69D9-F5A3-4950-BCAD-4D40DFF33626}"/>
              </a:ext>
            </a:extLst>
          </p:cNvPr>
          <p:cNvGrpSpPr/>
          <p:nvPr/>
        </p:nvGrpSpPr>
        <p:grpSpPr>
          <a:xfrm>
            <a:off x="8494806" y="4385421"/>
            <a:ext cx="1417952" cy="913627"/>
            <a:chOff x="2407288" y="5291297"/>
            <a:chExt cx="1417952" cy="913627"/>
          </a:xfrm>
        </p:grpSpPr>
        <p:sp>
          <p:nvSpPr>
            <p:cNvPr id="48" name="文本框 47">
              <a:extLst>
                <a:ext uri="{FF2B5EF4-FFF2-40B4-BE49-F238E27FC236}">
                  <a16:creationId xmlns:a16="http://schemas.microsoft.com/office/drawing/2014/main" id="{4A40C0DF-8D2B-4D14-904B-9FF6A120DE4F}"/>
                </a:ext>
              </a:extLst>
            </p:cNvPr>
            <p:cNvSpPr txBox="1"/>
            <p:nvPr/>
          </p:nvSpPr>
          <p:spPr>
            <a:xfrm>
              <a:off x="2655260" y="5291297"/>
              <a:ext cx="922008" cy="338554"/>
            </a:xfrm>
            <a:prstGeom prst="rect">
              <a:avLst/>
            </a:prstGeom>
            <a:noFill/>
          </p:spPr>
          <p:txBody>
            <a:bodyPr wrap="square" rtlCol="0">
              <a:spAutoFit/>
            </a:bodyPr>
            <a:lstStyle/>
            <a:p>
              <a:pPr algn="ctr"/>
              <a:r>
                <a:rPr lang="en-US"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2019</a:t>
              </a:r>
              <a:endPar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文本框 48">
              <a:extLst>
                <a:ext uri="{FF2B5EF4-FFF2-40B4-BE49-F238E27FC236}">
                  <a16:creationId xmlns:a16="http://schemas.microsoft.com/office/drawing/2014/main" id="{70F7B385-A5CA-403E-AF1A-E314450DA7C9}"/>
                </a:ext>
              </a:extLst>
            </p:cNvPr>
            <p:cNvSpPr txBox="1"/>
            <p:nvPr/>
          </p:nvSpPr>
          <p:spPr>
            <a:xfrm>
              <a:off x="2407288" y="5620149"/>
              <a:ext cx="1417952" cy="584775"/>
            </a:xfrm>
            <a:prstGeom prst="rect">
              <a:avLst/>
            </a:prstGeom>
            <a:noFill/>
          </p:spPr>
          <p:txBody>
            <a:bodyPr wrap="square" rtlCol="0">
              <a:spAutoFit/>
            </a:bodyPr>
            <a:lstStyle/>
            <a:p>
              <a:pPr algn="ctr"/>
              <a:r>
                <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请输入描述</a:t>
              </a:r>
              <a:endParaRPr lang="en-US"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ctr"/>
              <a:r>
                <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请输入描述</a:t>
              </a:r>
            </a:p>
          </p:txBody>
        </p:sp>
      </p:grpSp>
      <p:sp>
        <p:nvSpPr>
          <p:cNvPr id="51" name="等腰三角形 50">
            <a:extLst>
              <a:ext uri="{FF2B5EF4-FFF2-40B4-BE49-F238E27FC236}">
                <a16:creationId xmlns:a16="http://schemas.microsoft.com/office/drawing/2014/main" id="{8E21ADD9-18B4-453C-83F1-24468279FE9A}"/>
              </a:ext>
            </a:extLst>
          </p:cNvPr>
          <p:cNvSpPr/>
          <p:nvPr/>
        </p:nvSpPr>
        <p:spPr>
          <a:xfrm rot="5400000">
            <a:off x="10304774" y="3619318"/>
            <a:ext cx="255194" cy="219994"/>
          </a:xfrm>
          <a:prstGeom prst="triangl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25866934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D6A619A-8E09-4E95-8B0F-70D01A4B0FF9}"/>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34</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标题 2">
            <a:extLst>
              <a:ext uri="{FF2B5EF4-FFF2-40B4-BE49-F238E27FC236}">
                <a16:creationId xmlns:a16="http://schemas.microsoft.com/office/drawing/2014/main" id="{E6780927-D65B-4B3A-BB4F-705A62F81BD2}"/>
              </a:ext>
            </a:extLst>
          </p:cNvPr>
          <p:cNvSpPr>
            <a:spLocks noGrp="1"/>
          </p:cNvSpPr>
          <p:nvPr>
            <p:ph type="title"/>
          </p:nvPr>
        </p:nvSpPr>
        <p:spPr/>
        <p:txBody>
          <a:bodyPr/>
          <a:lstStyle/>
          <a:p>
            <a:r>
              <a:rPr lang="en-US" altLang="zh-CN" dirty="0">
                <a:sym typeface="Arial" panose="020B0604020202020204" pitchFamily="34" charset="0"/>
              </a:rPr>
              <a:t>2.3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展示地理位置</a:t>
            </a:r>
          </a:p>
        </p:txBody>
      </p:sp>
      <p:sp>
        <p:nvSpPr>
          <p:cNvPr id="60" name="文本占位符 59">
            <a:extLst>
              <a:ext uri="{FF2B5EF4-FFF2-40B4-BE49-F238E27FC236}">
                <a16:creationId xmlns:a16="http://schemas.microsoft.com/office/drawing/2014/main" id="{7BE95F03-5375-4240-B666-1A987110AFAB}"/>
              </a:ext>
            </a:extLst>
          </p:cNvPr>
          <p:cNvSpPr>
            <a:spLocks noGrp="1"/>
          </p:cNvSpPr>
          <p:nvPr>
            <p:ph type="body" sz="quarter" idx="10"/>
          </p:nvPr>
        </p:nvSpPr>
        <p:spPr/>
        <p:txBody>
          <a:bodyPr/>
          <a:lstStyle/>
          <a:p>
            <a:endParaRPr lang="zh-CN" altLang="en-US"/>
          </a:p>
        </p:txBody>
      </p:sp>
      <p:grpSp>
        <p:nvGrpSpPr>
          <p:cNvPr id="5" name="组合 4">
            <a:extLst>
              <a:ext uri="{FF2B5EF4-FFF2-40B4-BE49-F238E27FC236}">
                <a16:creationId xmlns:a16="http://schemas.microsoft.com/office/drawing/2014/main" id="{9DAB4CA9-FDEB-4283-BC82-71B9E9E3EE36}"/>
              </a:ext>
            </a:extLst>
          </p:cNvPr>
          <p:cNvGrpSpPr/>
          <p:nvPr/>
        </p:nvGrpSpPr>
        <p:grpSpPr>
          <a:xfrm>
            <a:off x="983887" y="1685658"/>
            <a:ext cx="5504748" cy="4524735"/>
            <a:chOff x="2616232" y="1990829"/>
            <a:chExt cx="5029262" cy="4134065"/>
          </a:xfrm>
          <a:solidFill>
            <a:srgbClr val="A6A6A6"/>
          </a:solidFill>
        </p:grpSpPr>
        <p:sp>
          <p:nvSpPr>
            <p:cNvPr id="6" name="江西">
              <a:extLst>
                <a:ext uri="{FF2B5EF4-FFF2-40B4-BE49-F238E27FC236}">
                  <a16:creationId xmlns:a16="http://schemas.microsoft.com/office/drawing/2014/main" id="{79DA61EB-55CF-4327-ADC2-943D9E767E76}"/>
                </a:ext>
              </a:extLst>
            </p:cNvPr>
            <p:cNvSpPr>
              <a:spLocks/>
            </p:cNvSpPr>
            <p:nvPr/>
          </p:nvSpPr>
          <p:spPr bwMode="auto">
            <a:xfrm>
              <a:off x="6102425" y="4743697"/>
              <a:ext cx="485781" cy="647734"/>
            </a:xfrm>
            <a:custGeom>
              <a:avLst/>
              <a:gdLst>
                <a:gd name="T0" fmla="*/ 1131 w 1831"/>
                <a:gd name="T1" fmla="*/ 123 h 2473"/>
                <a:gd name="T2" fmla="*/ 1175 w 1831"/>
                <a:gd name="T3" fmla="*/ 214 h 2473"/>
                <a:gd name="T4" fmla="*/ 1267 w 1831"/>
                <a:gd name="T5" fmla="*/ 107 h 2473"/>
                <a:gd name="T6" fmla="*/ 1330 w 1831"/>
                <a:gd name="T7" fmla="*/ 82 h 2473"/>
                <a:gd name="T8" fmla="*/ 1477 w 1831"/>
                <a:gd name="T9" fmla="*/ 183 h 2473"/>
                <a:gd name="T10" fmla="*/ 1597 w 1831"/>
                <a:gd name="T11" fmla="*/ 186 h 2473"/>
                <a:gd name="T12" fmla="*/ 1697 w 1831"/>
                <a:gd name="T13" fmla="*/ 261 h 2473"/>
                <a:gd name="T14" fmla="*/ 1637 w 1831"/>
                <a:gd name="T15" fmla="*/ 341 h 2473"/>
                <a:gd name="T16" fmla="*/ 1714 w 1831"/>
                <a:gd name="T17" fmla="*/ 445 h 2473"/>
                <a:gd name="T18" fmla="*/ 1786 w 1831"/>
                <a:gd name="T19" fmla="*/ 527 h 2473"/>
                <a:gd name="T20" fmla="*/ 1828 w 1831"/>
                <a:gd name="T21" fmla="*/ 689 h 2473"/>
                <a:gd name="T22" fmla="*/ 1799 w 1831"/>
                <a:gd name="T23" fmla="*/ 789 h 2473"/>
                <a:gd name="T24" fmla="*/ 1703 w 1831"/>
                <a:gd name="T25" fmla="*/ 874 h 2473"/>
                <a:gd name="T26" fmla="*/ 1591 w 1831"/>
                <a:gd name="T27" fmla="*/ 940 h 2473"/>
                <a:gd name="T28" fmla="*/ 1483 w 1831"/>
                <a:gd name="T29" fmla="*/ 899 h 2473"/>
                <a:gd name="T30" fmla="*/ 1354 w 1831"/>
                <a:gd name="T31" fmla="*/ 1025 h 2473"/>
                <a:gd name="T32" fmla="*/ 1310 w 1831"/>
                <a:gd name="T33" fmla="*/ 1081 h 2473"/>
                <a:gd name="T34" fmla="*/ 1370 w 1831"/>
                <a:gd name="T35" fmla="*/ 1202 h 2473"/>
                <a:gd name="T36" fmla="*/ 1231 w 1831"/>
                <a:gd name="T37" fmla="*/ 1332 h 2473"/>
                <a:gd name="T38" fmla="*/ 1144 w 1831"/>
                <a:gd name="T39" fmla="*/ 1483 h 2473"/>
                <a:gd name="T40" fmla="*/ 1174 w 1831"/>
                <a:gd name="T41" fmla="*/ 1604 h 2473"/>
                <a:gd name="T42" fmla="*/ 1111 w 1831"/>
                <a:gd name="T43" fmla="*/ 1693 h 2473"/>
                <a:gd name="T44" fmla="*/ 1074 w 1831"/>
                <a:gd name="T45" fmla="*/ 1811 h 2473"/>
                <a:gd name="T46" fmla="*/ 1012 w 1831"/>
                <a:gd name="T47" fmla="*/ 1899 h 2473"/>
                <a:gd name="T48" fmla="*/ 978 w 1831"/>
                <a:gd name="T49" fmla="*/ 2081 h 2473"/>
                <a:gd name="T50" fmla="*/ 948 w 1831"/>
                <a:gd name="T51" fmla="*/ 2209 h 2473"/>
                <a:gd name="T52" fmla="*/ 924 w 1831"/>
                <a:gd name="T53" fmla="*/ 2272 h 2473"/>
                <a:gd name="T54" fmla="*/ 926 w 1831"/>
                <a:gd name="T55" fmla="*/ 2401 h 2473"/>
                <a:gd name="T56" fmla="*/ 817 w 1831"/>
                <a:gd name="T57" fmla="*/ 2366 h 2473"/>
                <a:gd name="T58" fmla="*/ 678 w 1831"/>
                <a:gd name="T59" fmla="*/ 2378 h 2473"/>
                <a:gd name="T60" fmla="*/ 557 w 1831"/>
                <a:gd name="T61" fmla="*/ 2430 h 2473"/>
                <a:gd name="T62" fmla="*/ 464 w 1831"/>
                <a:gd name="T63" fmla="*/ 2441 h 2473"/>
                <a:gd name="T64" fmla="*/ 340 w 1831"/>
                <a:gd name="T65" fmla="*/ 2433 h 2473"/>
                <a:gd name="T66" fmla="*/ 346 w 1831"/>
                <a:gd name="T67" fmla="*/ 2365 h 2473"/>
                <a:gd name="T68" fmla="*/ 485 w 1831"/>
                <a:gd name="T69" fmla="*/ 2195 h 2473"/>
                <a:gd name="T70" fmla="*/ 489 w 1831"/>
                <a:gd name="T71" fmla="*/ 2120 h 2473"/>
                <a:gd name="T72" fmla="*/ 342 w 1831"/>
                <a:gd name="T73" fmla="*/ 2122 h 2473"/>
                <a:gd name="T74" fmla="*/ 217 w 1831"/>
                <a:gd name="T75" fmla="*/ 2094 h 2473"/>
                <a:gd name="T76" fmla="*/ 170 w 1831"/>
                <a:gd name="T77" fmla="*/ 1966 h 2473"/>
                <a:gd name="T78" fmla="*/ 256 w 1831"/>
                <a:gd name="T79" fmla="*/ 1772 h 2473"/>
                <a:gd name="T80" fmla="*/ 180 w 1831"/>
                <a:gd name="T81" fmla="*/ 1733 h 2473"/>
                <a:gd name="T82" fmla="*/ 220 w 1831"/>
                <a:gd name="T83" fmla="*/ 1589 h 2473"/>
                <a:gd name="T84" fmla="*/ 123 w 1831"/>
                <a:gd name="T85" fmla="*/ 1470 h 2473"/>
                <a:gd name="T86" fmla="*/ 108 w 1831"/>
                <a:gd name="T87" fmla="*/ 1296 h 2473"/>
                <a:gd name="T88" fmla="*/ 35 w 1831"/>
                <a:gd name="T89" fmla="*/ 1249 h 2473"/>
                <a:gd name="T90" fmla="*/ 8 w 1831"/>
                <a:gd name="T91" fmla="*/ 1201 h 2473"/>
                <a:gd name="T92" fmla="*/ 23 w 1831"/>
                <a:gd name="T93" fmla="*/ 1103 h 2473"/>
                <a:gd name="T94" fmla="*/ 145 w 1831"/>
                <a:gd name="T95" fmla="*/ 949 h 2473"/>
                <a:gd name="T96" fmla="*/ 189 w 1831"/>
                <a:gd name="T97" fmla="*/ 871 h 2473"/>
                <a:gd name="T98" fmla="*/ 218 w 1831"/>
                <a:gd name="T99" fmla="*/ 758 h 2473"/>
                <a:gd name="T100" fmla="*/ 193 w 1831"/>
                <a:gd name="T101" fmla="*/ 671 h 2473"/>
                <a:gd name="T102" fmla="*/ 139 w 1831"/>
                <a:gd name="T103" fmla="*/ 551 h 2473"/>
                <a:gd name="T104" fmla="*/ 189 w 1831"/>
                <a:gd name="T105" fmla="*/ 429 h 2473"/>
                <a:gd name="T106" fmla="*/ 313 w 1831"/>
                <a:gd name="T107" fmla="*/ 376 h 2473"/>
                <a:gd name="T108" fmla="*/ 473 w 1831"/>
                <a:gd name="T109" fmla="*/ 318 h 2473"/>
                <a:gd name="T110" fmla="*/ 486 w 1831"/>
                <a:gd name="T111" fmla="*/ 284 h 2473"/>
                <a:gd name="T112" fmla="*/ 556 w 1831"/>
                <a:gd name="T113" fmla="*/ 260 h 2473"/>
                <a:gd name="T114" fmla="*/ 611 w 1831"/>
                <a:gd name="T115" fmla="*/ 219 h 2473"/>
                <a:gd name="T116" fmla="*/ 759 w 1831"/>
                <a:gd name="T117" fmla="*/ 124 h 2473"/>
                <a:gd name="T118" fmla="*/ 914 w 1831"/>
                <a:gd name="T119" fmla="*/ 123 h 2473"/>
                <a:gd name="T120" fmla="*/ 1065 w 1831"/>
                <a:gd name="T121" fmla="*/ 39 h 2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1" h="2473">
                  <a:moveTo>
                    <a:pt x="1143" y="19"/>
                  </a:moveTo>
                  <a:lnTo>
                    <a:pt x="1149" y="27"/>
                  </a:lnTo>
                  <a:lnTo>
                    <a:pt x="1157" y="34"/>
                  </a:lnTo>
                  <a:lnTo>
                    <a:pt x="1162" y="36"/>
                  </a:lnTo>
                  <a:lnTo>
                    <a:pt x="1168" y="39"/>
                  </a:lnTo>
                  <a:lnTo>
                    <a:pt x="1174" y="39"/>
                  </a:lnTo>
                  <a:lnTo>
                    <a:pt x="1179" y="39"/>
                  </a:lnTo>
                  <a:lnTo>
                    <a:pt x="1182" y="40"/>
                  </a:lnTo>
                  <a:lnTo>
                    <a:pt x="1186" y="41"/>
                  </a:lnTo>
                  <a:lnTo>
                    <a:pt x="1188" y="44"/>
                  </a:lnTo>
                  <a:lnTo>
                    <a:pt x="1190" y="47"/>
                  </a:lnTo>
                  <a:lnTo>
                    <a:pt x="1191" y="57"/>
                  </a:lnTo>
                  <a:lnTo>
                    <a:pt x="1190" y="66"/>
                  </a:lnTo>
                  <a:lnTo>
                    <a:pt x="1186" y="76"/>
                  </a:lnTo>
                  <a:lnTo>
                    <a:pt x="1181" y="84"/>
                  </a:lnTo>
                  <a:lnTo>
                    <a:pt x="1174" y="92"/>
                  </a:lnTo>
                  <a:lnTo>
                    <a:pt x="1167" y="101"/>
                  </a:lnTo>
                  <a:lnTo>
                    <a:pt x="1159" y="108"/>
                  </a:lnTo>
                  <a:lnTo>
                    <a:pt x="1150" y="114"/>
                  </a:lnTo>
                  <a:lnTo>
                    <a:pt x="1141" y="118"/>
                  </a:lnTo>
                  <a:lnTo>
                    <a:pt x="1131" y="123"/>
                  </a:lnTo>
                  <a:lnTo>
                    <a:pt x="1128" y="127"/>
                  </a:lnTo>
                  <a:lnTo>
                    <a:pt x="1123" y="130"/>
                  </a:lnTo>
                  <a:lnTo>
                    <a:pt x="1121" y="135"/>
                  </a:lnTo>
                  <a:lnTo>
                    <a:pt x="1117" y="140"/>
                  </a:lnTo>
                  <a:lnTo>
                    <a:pt x="1113" y="152"/>
                  </a:lnTo>
                  <a:lnTo>
                    <a:pt x="1109" y="165"/>
                  </a:lnTo>
                  <a:lnTo>
                    <a:pt x="1105" y="177"/>
                  </a:lnTo>
                  <a:lnTo>
                    <a:pt x="1103" y="185"/>
                  </a:lnTo>
                  <a:lnTo>
                    <a:pt x="1103" y="187"/>
                  </a:lnTo>
                  <a:lnTo>
                    <a:pt x="1103" y="190"/>
                  </a:lnTo>
                  <a:lnTo>
                    <a:pt x="1104" y="193"/>
                  </a:lnTo>
                  <a:lnTo>
                    <a:pt x="1105" y="196"/>
                  </a:lnTo>
                  <a:lnTo>
                    <a:pt x="1111" y="202"/>
                  </a:lnTo>
                  <a:lnTo>
                    <a:pt x="1119" y="208"/>
                  </a:lnTo>
                  <a:lnTo>
                    <a:pt x="1124" y="211"/>
                  </a:lnTo>
                  <a:lnTo>
                    <a:pt x="1130" y="212"/>
                  </a:lnTo>
                  <a:lnTo>
                    <a:pt x="1137" y="214"/>
                  </a:lnTo>
                  <a:lnTo>
                    <a:pt x="1144" y="215"/>
                  </a:lnTo>
                  <a:lnTo>
                    <a:pt x="1157" y="216"/>
                  </a:lnTo>
                  <a:lnTo>
                    <a:pt x="1168" y="215"/>
                  </a:lnTo>
                  <a:lnTo>
                    <a:pt x="1175" y="214"/>
                  </a:lnTo>
                  <a:lnTo>
                    <a:pt x="1185" y="210"/>
                  </a:lnTo>
                  <a:lnTo>
                    <a:pt x="1192" y="205"/>
                  </a:lnTo>
                  <a:lnTo>
                    <a:pt x="1200" y="197"/>
                  </a:lnTo>
                  <a:lnTo>
                    <a:pt x="1209" y="186"/>
                  </a:lnTo>
                  <a:lnTo>
                    <a:pt x="1220" y="175"/>
                  </a:lnTo>
                  <a:lnTo>
                    <a:pt x="1226" y="170"/>
                  </a:lnTo>
                  <a:lnTo>
                    <a:pt x="1234" y="166"/>
                  </a:lnTo>
                  <a:lnTo>
                    <a:pt x="1239" y="162"/>
                  </a:lnTo>
                  <a:lnTo>
                    <a:pt x="1245" y="160"/>
                  </a:lnTo>
                  <a:lnTo>
                    <a:pt x="1255" y="158"/>
                  </a:lnTo>
                  <a:lnTo>
                    <a:pt x="1262" y="154"/>
                  </a:lnTo>
                  <a:lnTo>
                    <a:pt x="1266" y="152"/>
                  </a:lnTo>
                  <a:lnTo>
                    <a:pt x="1268" y="148"/>
                  </a:lnTo>
                  <a:lnTo>
                    <a:pt x="1270" y="145"/>
                  </a:lnTo>
                  <a:lnTo>
                    <a:pt x="1273" y="140"/>
                  </a:lnTo>
                  <a:lnTo>
                    <a:pt x="1274" y="130"/>
                  </a:lnTo>
                  <a:lnTo>
                    <a:pt x="1274" y="120"/>
                  </a:lnTo>
                  <a:lnTo>
                    <a:pt x="1274" y="116"/>
                  </a:lnTo>
                  <a:lnTo>
                    <a:pt x="1272" y="113"/>
                  </a:lnTo>
                  <a:lnTo>
                    <a:pt x="1269" y="109"/>
                  </a:lnTo>
                  <a:lnTo>
                    <a:pt x="1267" y="107"/>
                  </a:lnTo>
                  <a:lnTo>
                    <a:pt x="1263" y="105"/>
                  </a:lnTo>
                  <a:lnTo>
                    <a:pt x="1261" y="102"/>
                  </a:lnTo>
                  <a:lnTo>
                    <a:pt x="1260" y="99"/>
                  </a:lnTo>
                  <a:lnTo>
                    <a:pt x="1259" y="96"/>
                  </a:lnTo>
                  <a:lnTo>
                    <a:pt x="1259" y="92"/>
                  </a:lnTo>
                  <a:lnTo>
                    <a:pt x="1259" y="89"/>
                  </a:lnTo>
                  <a:lnTo>
                    <a:pt x="1261" y="85"/>
                  </a:lnTo>
                  <a:lnTo>
                    <a:pt x="1262" y="83"/>
                  </a:lnTo>
                  <a:lnTo>
                    <a:pt x="1275" y="66"/>
                  </a:lnTo>
                  <a:lnTo>
                    <a:pt x="1288" y="53"/>
                  </a:lnTo>
                  <a:lnTo>
                    <a:pt x="1292" y="51"/>
                  </a:lnTo>
                  <a:lnTo>
                    <a:pt x="1295" y="50"/>
                  </a:lnTo>
                  <a:lnTo>
                    <a:pt x="1300" y="50"/>
                  </a:lnTo>
                  <a:lnTo>
                    <a:pt x="1304" y="50"/>
                  </a:lnTo>
                  <a:lnTo>
                    <a:pt x="1308" y="51"/>
                  </a:lnTo>
                  <a:lnTo>
                    <a:pt x="1312" y="52"/>
                  </a:lnTo>
                  <a:lnTo>
                    <a:pt x="1316" y="55"/>
                  </a:lnTo>
                  <a:lnTo>
                    <a:pt x="1319" y="60"/>
                  </a:lnTo>
                  <a:lnTo>
                    <a:pt x="1324" y="70"/>
                  </a:lnTo>
                  <a:lnTo>
                    <a:pt x="1327" y="78"/>
                  </a:lnTo>
                  <a:lnTo>
                    <a:pt x="1330" y="82"/>
                  </a:lnTo>
                  <a:lnTo>
                    <a:pt x="1332" y="85"/>
                  </a:lnTo>
                  <a:lnTo>
                    <a:pt x="1337" y="86"/>
                  </a:lnTo>
                  <a:lnTo>
                    <a:pt x="1342" y="88"/>
                  </a:lnTo>
                  <a:lnTo>
                    <a:pt x="1355" y="88"/>
                  </a:lnTo>
                  <a:lnTo>
                    <a:pt x="1365" y="88"/>
                  </a:lnTo>
                  <a:lnTo>
                    <a:pt x="1371" y="89"/>
                  </a:lnTo>
                  <a:lnTo>
                    <a:pt x="1376" y="91"/>
                  </a:lnTo>
                  <a:lnTo>
                    <a:pt x="1381" y="95"/>
                  </a:lnTo>
                  <a:lnTo>
                    <a:pt x="1386" y="101"/>
                  </a:lnTo>
                  <a:lnTo>
                    <a:pt x="1396" y="115"/>
                  </a:lnTo>
                  <a:lnTo>
                    <a:pt x="1408" y="134"/>
                  </a:lnTo>
                  <a:lnTo>
                    <a:pt x="1420" y="153"/>
                  </a:lnTo>
                  <a:lnTo>
                    <a:pt x="1428" y="168"/>
                  </a:lnTo>
                  <a:lnTo>
                    <a:pt x="1434" y="180"/>
                  </a:lnTo>
                  <a:lnTo>
                    <a:pt x="1442" y="187"/>
                  </a:lnTo>
                  <a:lnTo>
                    <a:pt x="1444" y="190"/>
                  </a:lnTo>
                  <a:lnTo>
                    <a:pt x="1449" y="190"/>
                  </a:lnTo>
                  <a:lnTo>
                    <a:pt x="1453" y="190"/>
                  </a:lnTo>
                  <a:lnTo>
                    <a:pt x="1458" y="189"/>
                  </a:lnTo>
                  <a:lnTo>
                    <a:pt x="1469" y="184"/>
                  </a:lnTo>
                  <a:lnTo>
                    <a:pt x="1477" y="183"/>
                  </a:lnTo>
                  <a:lnTo>
                    <a:pt x="1480" y="183"/>
                  </a:lnTo>
                  <a:lnTo>
                    <a:pt x="1483" y="184"/>
                  </a:lnTo>
                  <a:lnTo>
                    <a:pt x="1486" y="186"/>
                  </a:lnTo>
                  <a:lnTo>
                    <a:pt x="1488" y="190"/>
                  </a:lnTo>
                  <a:lnTo>
                    <a:pt x="1491" y="195"/>
                  </a:lnTo>
                  <a:lnTo>
                    <a:pt x="1494" y="197"/>
                  </a:lnTo>
                  <a:lnTo>
                    <a:pt x="1497" y="199"/>
                  </a:lnTo>
                  <a:lnTo>
                    <a:pt x="1501" y="199"/>
                  </a:lnTo>
                  <a:lnTo>
                    <a:pt x="1508" y="199"/>
                  </a:lnTo>
                  <a:lnTo>
                    <a:pt x="1515" y="197"/>
                  </a:lnTo>
                  <a:lnTo>
                    <a:pt x="1524" y="195"/>
                  </a:lnTo>
                  <a:lnTo>
                    <a:pt x="1533" y="193"/>
                  </a:lnTo>
                  <a:lnTo>
                    <a:pt x="1543" y="193"/>
                  </a:lnTo>
                  <a:lnTo>
                    <a:pt x="1552" y="196"/>
                  </a:lnTo>
                  <a:lnTo>
                    <a:pt x="1557" y="197"/>
                  </a:lnTo>
                  <a:lnTo>
                    <a:pt x="1562" y="197"/>
                  </a:lnTo>
                  <a:lnTo>
                    <a:pt x="1566" y="197"/>
                  </a:lnTo>
                  <a:lnTo>
                    <a:pt x="1571" y="197"/>
                  </a:lnTo>
                  <a:lnTo>
                    <a:pt x="1579" y="195"/>
                  </a:lnTo>
                  <a:lnTo>
                    <a:pt x="1588" y="190"/>
                  </a:lnTo>
                  <a:lnTo>
                    <a:pt x="1597" y="186"/>
                  </a:lnTo>
                  <a:lnTo>
                    <a:pt x="1608" y="183"/>
                  </a:lnTo>
                  <a:lnTo>
                    <a:pt x="1614" y="183"/>
                  </a:lnTo>
                  <a:lnTo>
                    <a:pt x="1621" y="183"/>
                  </a:lnTo>
                  <a:lnTo>
                    <a:pt x="1629" y="184"/>
                  </a:lnTo>
                  <a:lnTo>
                    <a:pt x="1637" y="186"/>
                  </a:lnTo>
                  <a:lnTo>
                    <a:pt x="1651" y="192"/>
                  </a:lnTo>
                  <a:lnTo>
                    <a:pt x="1661" y="197"/>
                  </a:lnTo>
                  <a:lnTo>
                    <a:pt x="1665" y="199"/>
                  </a:lnTo>
                  <a:lnTo>
                    <a:pt x="1667" y="203"/>
                  </a:lnTo>
                  <a:lnTo>
                    <a:pt x="1670" y="206"/>
                  </a:lnTo>
                  <a:lnTo>
                    <a:pt x="1670" y="212"/>
                  </a:lnTo>
                  <a:lnTo>
                    <a:pt x="1671" y="223"/>
                  </a:lnTo>
                  <a:lnTo>
                    <a:pt x="1672" y="231"/>
                  </a:lnTo>
                  <a:lnTo>
                    <a:pt x="1673" y="235"/>
                  </a:lnTo>
                  <a:lnTo>
                    <a:pt x="1676" y="238"/>
                  </a:lnTo>
                  <a:lnTo>
                    <a:pt x="1679" y="241"/>
                  </a:lnTo>
                  <a:lnTo>
                    <a:pt x="1684" y="243"/>
                  </a:lnTo>
                  <a:lnTo>
                    <a:pt x="1694" y="244"/>
                  </a:lnTo>
                  <a:lnTo>
                    <a:pt x="1698" y="246"/>
                  </a:lnTo>
                  <a:lnTo>
                    <a:pt x="1700" y="250"/>
                  </a:lnTo>
                  <a:lnTo>
                    <a:pt x="1697" y="261"/>
                  </a:lnTo>
                  <a:lnTo>
                    <a:pt x="1696" y="271"/>
                  </a:lnTo>
                  <a:lnTo>
                    <a:pt x="1692" y="280"/>
                  </a:lnTo>
                  <a:lnTo>
                    <a:pt x="1690" y="287"/>
                  </a:lnTo>
                  <a:lnTo>
                    <a:pt x="1686" y="292"/>
                  </a:lnTo>
                  <a:lnTo>
                    <a:pt x="1683" y="296"/>
                  </a:lnTo>
                  <a:lnTo>
                    <a:pt x="1679" y="298"/>
                  </a:lnTo>
                  <a:lnTo>
                    <a:pt x="1671" y="301"/>
                  </a:lnTo>
                  <a:lnTo>
                    <a:pt x="1661" y="303"/>
                  </a:lnTo>
                  <a:lnTo>
                    <a:pt x="1657" y="304"/>
                  </a:lnTo>
                  <a:lnTo>
                    <a:pt x="1653" y="305"/>
                  </a:lnTo>
                  <a:lnTo>
                    <a:pt x="1650" y="307"/>
                  </a:lnTo>
                  <a:lnTo>
                    <a:pt x="1647" y="310"/>
                  </a:lnTo>
                  <a:lnTo>
                    <a:pt x="1646" y="312"/>
                  </a:lnTo>
                  <a:lnTo>
                    <a:pt x="1645" y="316"/>
                  </a:lnTo>
                  <a:lnTo>
                    <a:pt x="1645" y="318"/>
                  </a:lnTo>
                  <a:lnTo>
                    <a:pt x="1645" y="322"/>
                  </a:lnTo>
                  <a:lnTo>
                    <a:pt x="1646" y="326"/>
                  </a:lnTo>
                  <a:lnTo>
                    <a:pt x="1646" y="330"/>
                  </a:lnTo>
                  <a:lnTo>
                    <a:pt x="1644" y="334"/>
                  </a:lnTo>
                  <a:lnTo>
                    <a:pt x="1639" y="337"/>
                  </a:lnTo>
                  <a:lnTo>
                    <a:pt x="1637" y="341"/>
                  </a:lnTo>
                  <a:lnTo>
                    <a:pt x="1635" y="347"/>
                  </a:lnTo>
                  <a:lnTo>
                    <a:pt x="1634" y="354"/>
                  </a:lnTo>
                  <a:lnTo>
                    <a:pt x="1634" y="362"/>
                  </a:lnTo>
                  <a:lnTo>
                    <a:pt x="1635" y="372"/>
                  </a:lnTo>
                  <a:lnTo>
                    <a:pt x="1639" y="381"/>
                  </a:lnTo>
                  <a:lnTo>
                    <a:pt x="1642" y="391"/>
                  </a:lnTo>
                  <a:lnTo>
                    <a:pt x="1647" y="400"/>
                  </a:lnTo>
                  <a:lnTo>
                    <a:pt x="1653" y="408"/>
                  </a:lnTo>
                  <a:lnTo>
                    <a:pt x="1659" y="416"/>
                  </a:lnTo>
                  <a:lnTo>
                    <a:pt x="1665" y="420"/>
                  </a:lnTo>
                  <a:lnTo>
                    <a:pt x="1671" y="425"/>
                  </a:lnTo>
                  <a:lnTo>
                    <a:pt x="1677" y="427"/>
                  </a:lnTo>
                  <a:lnTo>
                    <a:pt x="1683" y="430"/>
                  </a:lnTo>
                  <a:lnTo>
                    <a:pt x="1688" y="431"/>
                  </a:lnTo>
                  <a:lnTo>
                    <a:pt x="1694" y="431"/>
                  </a:lnTo>
                  <a:lnTo>
                    <a:pt x="1702" y="433"/>
                  </a:lnTo>
                  <a:lnTo>
                    <a:pt x="1708" y="436"/>
                  </a:lnTo>
                  <a:lnTo>
                    <a:pt x="1710" y="437"/>
                  </a:lnTo>
                  <a:lnTo>
                    <a:pt x="1713" y="439"/>
                  </a:lnTo>
                  <a:lnTo>
                    <a:pt x="1714" y="442"/>
                  </a:lnTo>
                  <a:lnTo>
                    <a:pt x="1714" y="445"/>
                  </a:lnTo>
                  <a:lnTo>
                    <a:pt x="1714" y="451"/>
                  </a:lnTo>
                  <a:lnTo>
                    <a:pt x="1714" y="456"/>
                  </a:lnTo>
                  <a:lnTo>
                    <a:pt x="1714" y="458"/>
                  </a:lnTo>
                  <a:lnTo>
                    <a:pt x="1715" y="460"/>
                  </a:lnTo>
                  <a:lnTo>
                    <a:pt x="1716" y="460"/>
                  </a:lnTo>
                  <a:lnTo>
                    <a:pt x="1719" y="460"/>
                  </a:lnTo>
                  <a:lnTo>
                    <a:pt x="1723" y="457"/>
                  </a:lnTo>
                  <a:lnTo>
                    <a:pt x="1727" y="456"/>
                  </a:lnTo>
                  <a:lnTo>
                    <a:pt x="1729" y="457"/>
                  </a:lnTo>
                  <a:lnTo>
                    <a:pt x="1732" y="457"/>
                  </a:lnTo>
                  <a:lnTo>
                    <a:pt x="1734" y="460"/>
                  </a:lnTo>
                  <a:lnTo>
                    <a:pt x="1736" y="462"/>
                  </a:lnTo>
                  <a:lnTo>
                    <a:pt x="1741" y="469"/>
                  </a:lnTo>
                  <a:lnTo>
                    <a:pt x="1746" y="477"/>
                  </a:lnTo>
                  <a:lnTo>
                    <a:pt x="1753" y="486"/>
                  </a:lnTo>
                  <a:lnTo>
                    <a:pt x="1763" y="493"/>
                  </a:lnTo>
                  <a:lnTo>
                    <a:pt x="1767" y="496"/>
                  </a:lnTo>
                  <a:lnTo>
                    <a:pt x="1772" y="501"/>
                  </a:lnTo>
                  <a:lnTo>
                    <a:pt x="1776" y="507"/>
                  </a:lnTo>
                  <a:lnTo>
                    <a:pt x="1780" y="513"/>
                  </a:lnTo>
                  <a:lnTo>
                    <a:pt x="1786" y="527"/>
                  </a:lnTo>
                  <a:lnTo>
                    <a:pt x="1791" y="542"/>
                  </a:lnTo>
                  <a:lnTo>
                    <a:pt x="1792" y="548"/>
                  </a:lnTo>
                  <a:lnTo>
                    <a:pt x="1795" y="552"/>
                  </a:lnTo>
                  <a:lnTo>
                    <a:pt x="1797" y="557"/>
                  </a:lnTo>
                  <a:lnTo>
                    <a:pt x="1799" y="559"/>
                  </a:lnTo>
                  <a:lnTo>
                    <a:pt x="1805" y="567"/>
                  </a:lnTo>
                  <a:lnTo>
                    <a:pt x="1815" y="575"/>
                  </a:lnTo>
                  <a:lnTo>
                    <a:pt x="1818" y="581"/>
                  </a:lnTo>
                  <a:lnTo>
                    <a:pt x="1821" y="587"/>
                  </a:lnTo>
                  <a:lnTo>
                    <a:pt x="1822" y="592"/>
                  </a:lnTo>
                  <a:lnTo>
                    <a:pt x="1822" y="597"/>
                  </a:lnTo>
                  <a:lnTo>
                    <a:pt x="1821" y="608"/>
                  </a:lnTo>
                  <a:lnTo>
                    <a:pt x="1817" y="619"/>
                  </a:lnTo>
                  <a:lnTo>
                    <a:pt x="1816" y="625"/>
                  </a:lnTo>
                  <a:lnTo>
                    <a:pt x="1817" y="632"/>
                  </a:lnTo>
                  <a:lnTo>
                    <a:pt x="1817" y="638"/>
                  </a:lnTo>
                  <a:lnTo>
                    <a:pt x="1818" y="645"/>
                  </a:lnTo>
                  <a:lnTo>
                    <a:pt x="1822" y="658"/>
                  </a:lnTo>
                  <a:lnTo>
                    <a:pt x="1823" y="670"/>
                  </a:lnTo>
                  <a:lnTo>
                    <a:pt x="1826" y="679"/>
                  </a:lnTo>
                  <a:lnTo>
                    <a:pt x="1828" y="689"/>
                  </a:lnTo>
                  <a:lnTo>
                    <a:pt x="1830" y="694"/>
                  </a:lnTo>
                  <a:lnTo>
                    <a:pt x="1830" y="697"/>
                  </a:lnTo>
                  <a:lnTo>
                    <a:pt x="1831" y="703"/>
                  </a:lnTo>
                  <a:lnTo>
                    <a:pt x="1830" y="708"/>
                  </a:lnTo>
                  <a:lnTo>
                    <a:pt x="1829" y="715"/>
                  </a:lnTo>
                  <a:lnTo>
                    <a:pt x="1827" y="720"/>
                  </a:lnTo>
                  <a:lnTo>
                    <a:pt x="1823" y="725"/>
                  </a:lnTo>
                  <a:lnTo>
                    <a:pt x="1820" y="728"/>
                  </a:lnTo>
                  <a:lnTo>
                    <a:pt x="1810" y="734"/>
                  </a:lnTo>
                  <a:lnTo>
                    <a:pt x="1801" y="739"/>
                  </a:lnTo>
                  <a:lnTo>
                    <a:pt x="1797" y="741"/>
                  </a:lnTo>
                  <a:lnTo>
                    <a:pt x="1793" y="745"/>
                  </a:lnTo>
                  <a:lnTo>
                    <a:pt x="1791" y="747"/>
                  </a:lnTo>
                  <a:lnTo>
                    <a:pt x="1789" y="751"/>
                  </a:lnTo>
                  <a:lnTo>
                    <a:pt x="1787" y="756"/>
                  </a:lnTo>
                  <a:lnTo>
                    <a:pt x="1787" y="759"/>
                  </a:lnTo>
                  <a:lnTo>
                    <a:pt x="1789" y="764"/>
                  </a:lnTo>
                  <a:lnTo>
                    <a:pt x="1792" y="770"/>
                  </a:lnTo>
                  <a:lnTo>
                    <a:pt x="1796" y="776"/>
                  </a:lnTo>
                  <a:lnTo>
                    <a:pt x="1798" y="782"/>
                  </a:lnTo>
                  <a:lnTo>
                    <a:pt x="1799" y="789"/>
                  </a:lnTo>
                  <a:lnTo>
                    <a:pt x="1801" y="796"/>
                  </a:lnTo>
                  <a:lnTo>
                    <a:pt x="1801" y="802"/>
                  </a:lnTo>
                  <a:lnTo>
                    <a:pt x="1801" y="808"/>
                  </a:lnTo>
                  <a:lnTo>
                    <a:pt x="1798" y="814"/>
                  </a:lnTo>
                  <a:lnTo>
                    <a:pt x="1796" y="817"/>
                  </a:lnTo>
                  <a:lnTo>
                    <a:pt x="1791" y="821"/>
                  </a:lnTo>
                  <a:lnTo>
                    <a:pt x="1786" y="823"/>
                  </a:lnTo>
                  <a:lnTo>
                    <a:pt x="1779" y="826"/>
                  </a:lnTo>
                  <a:lnTo>
                    <a:pt x="1772" y="828"/>
                  </a:lnTo>
                  <a:lnTo>
                    <a:pt x="1755" y="833"/>
                  </a:lnTo>
                  <a:lnTo>
                    <a:pt x="1740" y="836"/>
                  </a:lnTo>
                  <a:lnTo>
                    <a:pt x="1733" y="839"/>
                  </a:lnTo>
                  <a:lnTo>
                    <a:pt x="1726" y="841"/>
                  </a:lnTo>
                  <a:lnTo>
                    <a:pt x="1721" y="845"/>
                  </a:lnTo>
                  <a:lnTo>
                    <a:pt x="1716" y="848"/>
                  </a:lnTo>
                  <a:lnTo>
                    <a:pt x="1713" y="852"/>
                  </a:lnTo>
                  <a:lnTo>
                    <a:pt x="1709" y="857"/>
                  </a:lnTo>
                  <a:lnTo>
                    <a:pt x="1707" y="863"/>
                  </a:lnTo>
                  <a:lnTo>
                    <a:pt x="1705" y="867"/>
                  </a:lnTo>
                  <a:lnTo>
                    <a:pt x="1704" y="872"/>
                  </a:lnTo>
                  <a:lnTo>
                    <a:pt x="1703" y="874"/>
                  </a:lnTo>
                  <a:lnTo>
                    <a:pt x="1701" y="877"/>
                  </a:lnTo>
                  <a:lnTo>
                    <a:pt x="1697" y="877"/>
                  </a:lnTo>
                  <a:lnTo>
                    <a:pt x="1690" y="877"/>
                  </a:lnTo>
                  <a:lnTo>
                    <a:pt x="1682" y="873"/>
                  </a:lnTo>
                  <a:lnTo>
                    <a:pt x="1676" y="873"/>
                  </a:lnTo>
                  <a:lnTo>
                    <a:pt x="1670" y="873"/>
                  </a:lnTo>
                  <a:lnTo>
                    <a:pt x="1663" y="874"/>
                  </a:lnTo>
                  <a:lnTo>
                    <a:pt x="1656" y="877"/>
                  </a:lnTo>
                  <a:lnTo>
                    <a:pt x="1647" y="879"/>
                  </a:lnTo>
                  <a:lnTo>
                    <a:pt x="1639" y="883"/>
                  </a:lnTo>
                  <a:lnTo>
                    <a:pt x="1632" y="887"/>
                  </a:lnTo>
                  <a:lnTo>
                    <a:pt x="1625" y="892"/>
                  </a:lnTo>
                  <a:lnTo>
                    <a:pt x="1618" y="897"/>
                  </a:lnTo>
                  <a:lnTo>
                    <a:pt x="1612" y="903"/>
                  </a:lnTo>
                  <a:lnTo>
                    <a:pt x="1606" y="909"/>
                  </a:lnTo>
                  <a:lnTo>
                    <a:pt x="1601" y="915"/>
                  </a:lnTo>
                  <a:lnTo>
                    <a:pt x="1597" y="921"/>
                  </a:lnTo>
                  <a:lnTo>
                    <a:pt x="1595" y="927"/>
                  </a:lnTo>
                  <a:lnTo>
                    <a:pt x="1593" y="931"/>
                  </a:lnTo>
                  <a:lnTo>
                    <a:pt x="1593" y="936"/>
                  </a:lnTo>
                  <a:lnTo>
                    <a:pt x="1591" y="940"/>
                  </a:lnTo>
                  <a:lnTo>
                    <a:pt x="1589" y="945"/>
                  </a:lnTo>
                  <a:lnTo>
                    <a:pt x="1585" y="948"/>
                  </a:lnTo>
                  <a:lnTo>
                    <a:pt x="1582" y="952"/>
                  </a:lnTo>
                  <a:lnTo>
                    <a:pt x="1577" y="954"/>
                  </a:lnTo>
                  <a:lnTo>
                    <a:pt x="1571" y="955"/>
                  </a:lnTo>
                  <a:lnTo>
                    <a:pt x="1565" y="956"/>
                  </a:lnTo>
                  <a:lnTo>
                    <a:pt x="1559" y="955"/>
                  </a:lnTo>
                  <a:lnTo>
                    <a:pt x="1552" y="953"/>
                  </a:lnTo>
                  <a:lnTo>
                    <a:pt x="1546" y="948"/>
                  </a:lnTo>
                  <a:lnTo>
                    <a:pt x="1540" y="943"/>
                  </a:lnTo>
                  <a:lnTo>
                    <a:pt x="1535" y="939"/>
                  </a:lnTo>
                  <a:lnTo>
                    <a:pt x="1526" y="925"/>
                  </a:lnTo>
                  <a:lnTo>
                    <a:pt x="1519" y="914"/>
                  </a:lnTo>
                  <a:lnTo>
                    <a:pt x="1514" y="908"/>
                  </a:lnTo>
                  <a:lnTo>
                    <a:pt x="1511" y="903"/>
                  </a:lnTo>
                  <a:lnTo>
                    <a:pt x="1506" y="901"/>
                  </a:lnTo>
                  <a:lnTo>
                    <a:pt x="1501" y="898"/>
                  </a:lnTo>
                  <a:lnTo>
                    <a:pt x="1497" y="897"/>
                  </a:lnTo>
                  <a:lnTo>
                    <a:pt x="1493" y="897"/>
                  </a:lnTo>
                  <a:lnTo>
                    <a:pt x="1488" y="898"/>
                  </a:lnTo>
                  <a:lnTo>
                    <a:pt x="1483" y="899"/>
                  </a:lnTo>
                  <a:lnTo>
                    <a:pt x="1474" y="906"/>
                  </a:lnTo>
                  <a:lnTo>
                    <a:pt x="1463" y="915"/>
                  </a:lnTo>
                  <a:lnTo>
                    <a:pt x="1452" y="924"/>
                  </a:lnTo>
                  <a:lnTo>
                    <a:pt x="1444" y="933"/>
                  </a:lnTo>
                  <a:lnTo>
                    <a:pt x="1437" y="937"/>
                  </a:lnTo>
                  <a:lnTo>
                    <a:pt x="1430" y="941"/>
                  </a:lnTo>
                  <a:lnTo>
                    <a:pt x="1421" y="942"/>
                  </a:lnTo>
                  <a:lnTo>
                    <a:pt x="1414" y="943"/>
                  </a:lnTo>
                  <a:lnTo>
                    <a:pt x="1411" y="943"/>
                  </a:lnTo>
                  <a:lnTo>
                    <a:pt x="1408" y="947"/>
                  </a:lnTo>
                  <a:lnTo>
                    <a:pt x="1406" y="952"/>
                  </a:lnTo>
                  <a:lnTo>
                    <a:pt x="1405" y="958"/>
                  </a:lnTo>
                  <a:lnTo>
                    <a:pt x="1404" y="972"/>
                  </a:lnTo>
                  <a:lnTo>
                    <a:pt x="1402" y="985"/>
                  </a:lnTo>
                  <a:lnTo>
                    <a:pt x="1400" y="992"/>
                  </a:lnTo>
                  <a:lnTo>
                    <a:pt x="1396" y="998"/>
                  </a:lnTo>
                  <a:lnTo>
                    <a:pt x="1390" y="1004"/>
                  </a:lnTo>
                  <a:lnTo>
                    <a:pt x="1385" y="1009"/>
                  </a:lnTo>
                  <a:lnTo>
                    <a:pt x="1371" y="1017"/>
                  </a:lnTo>
                  <a:lnTo>
                    <a:pt x="1362" y="1022"/>
                  </a:lnTo>
                  <a:lnTo>
                    <a:pt x="1354" y="1025"/>
                  </a:lnTo>
                  <a:lnTo>
                    <a:pt x="1346" y="1028"/>
                  </a:lnTo>
                  <a:lnTo>
                    <a:pt x="1344" y="1030"/>
                  </a:lnTo>
                  <a:lnTo>
                    <a:pt x="1342" y="1034"/>
                  </a:lnTo>
                  <a:lnTo>
                    <a:pt x="1341" y="1036"/>
                  </a:lnTo>
                  <a:lnTo>
                    <a:pt x="1339" y="1041"/>
                  </a:lnTo>
                  <a:lnTo>
                    <a:pt x="1339" y="1044"/>
                  </a:lnTo>
                  <a:lnTo>
                    <a:pt x="1338" y="1047"/>
                  </a:lnTo>
                  <a:lnTo>
                    <a:pt x="1337" y="1049"/>
                  </a:lnTo>
                  <a:lnTo>
                    <a:pt x="1335" y="1050"/>
                  </a:lnTo>
                  <a:lnTo>
                    <a:pt x="1329" y="1050"/>
                  </a:lnTo>
                  <a:lnTo>
                    <a:pt x="1323" y="1049"/>
                  </a:lnTo>
                  <a:lnTo>
                    <a:pt x="1316" y="1047"/>
                  </a:lnTo>
                  <a:lnTo>
                    <a:pt x="1311" y="1046"/>
                  </a:lnTo>
                  <a:lnTo>
                    <a:pt x="1308" y="1047"/>
                  </a:lnTo>
                  <a:lnTo>
                    <a:pt x="1307" y="1049"/>
                  </a:lnTo>
                  <a:lnTo>
                    <a:pt x="1306" y="1053"/>
                  </a:lnTo>
                  <a:lnTo>
                    <a:pt x="1305" y="1059"/>
                  </a:lnTo>
                  <a:lnTo>
                    <a:pt x="1305" y="1065"/>
                  </a:lnTo>
                  <a:lnTo>
                    <a:pt x="1306" y="1071"/>
                  </a:lnTo>
                  <a:lnTo>
                    <a:pt x="1307" y="1076"/>
                  </a:lnTo>
                  <a:lnTo>
                    <a:pt x="1310" y="1081"/>
                  </a:lnTo>
                  <a:lnTo>
                    <a:pt x="1312" y="1086"/>
                  </a:lnTo>
                  <a:lnTo>
                    <a:pt x="1316" y="1088"/>
                  </a:lnTo>
                  <a:lnTo>
                    <a:pt x="1319" y="1091"/>
                  </a:lnTo>
                  <a:lnTo>
                    <a:pt x="1324" y="1091"/>
                  </a:lnTo>
                  <a:lnTo>
                    <a:pt x="1329" y="1091"/>
                  </a:lnTo>
                  <a:lnTo>
                    <a:pt x="1332" y="1092"/>
                  </a:lnTo>
                  <a:lnTo>
                    <a:pt x="1335" y="1094"/>
                  </a:lnTo>
                  <a:lnTo>
                    <a:pt x="1337" y="1098"/>
                  </a:lnTo>
                  <a:lnTo>
                    <a:pt x="1339" y="1105"/>
                  </a:lnTo>
                  <a:lnTo>
                    <a:pt x="1344" y="1113"/>
                  </a:lnTo>
                  <a:lnTo>
                    <a:pt x="1348" y="1120"/>
                  </a:lnTo>
                  <a:lnTo>
                    <a:pt x="1350" y="1128"/>
                  </a:lnTo>
                  <a:lnTo>
                    <a:pt x="1351" y="1137"/>
                  </a:lnTo>
                  <a:lnTo>
                    <a:pt x="1350" y="1149"/>
                  </a:lnTo>
                  <a:lnTo>
                    <a:pt x="1351" y="1156"/>
                  </a:lnTo>
                  <a:lnTo>
                    <a:pt x="1352" y="1163"/>
                  </a:lnTo>
                  <a:lnTo>
                    <a:pt x="1355" y="1169"/>
                  </a:lnTo>
                  <a:lnTo>
                    <a:pt x="1358" y="1175"/>
                  </a:lnTo>
                  <a:lnTo>
                    <a:pt x="1364" y="1186"/>
                  </a:lnTo>
                  <a:lnTo>
                    <a:pt x="1369" y="1196"/>
                  </a:lnTo>
                  <a:lnTo>
                    <a:pt x="1370" y="1202"/>
                  </a:lnTo>
                  <a:lnTo>
                    <a:pt x="1369" y="1207"/>
                  </a:lnTo>
                  <a:lnTo>
                    <a:pt x="1367" y="1212"/>
                  </a:lnTo>
                  <a:lnTo>
                    <a:pt x="1364" y="1217"/>
                  </a:lnTo>
                  <a:lnTo>
                    <a:pt x="1357" y="1227"/>
                  </a:lnTo>
                  <a:lnTo>
                    <a:pt x="1349" y="1238"/>
                  </a:lnTo>
                  <a:lnTo>
                    <a:pt x="1342" y="1251"/>
                  </a:lnTo>
                  <a:lnTo>
                    <a:pt x="1336" y="1267"/>
                  </a:lnTo>
                  <a:lnTo>
                    <a:pt x="1330" y="1280"/>
                  </a:lnTo>
                  <a:lnTo>
                    <a:pt x="1324" y="1290"/>
                  </a:lnTo>
                  <a:lnTo>
                    <a:pt x="1317" y="1299"/>
                  </a:lnTo>
                  <a:lnTo>
                    <a:pt x="1307" y="1307"/>
                  </a:lnTo>
                  <a:lnTo>
                    <a:pt x="1302" y="1311"/>
                  </a:lnTo>
                  <a:lnTo>
                    <a:pt x="1298" y="1314"/>
                  </a:lnTo>
                  <a:lnTo>
                    <a:pt x="1294" y="1315"/>
                  </a:lnTo>
                  <a:lnTo>
                    <a:pt x="1289" y="1317"/>
                  </a:lnTo>
                  <a:lnTo>
                    <a:pt x="1281" y="1317"/>
                  </a:lnTo>
                  <a:lnTo>
                    <a:pt x="1274" y="1318"/>
                  </a:lnTo>
                  <a:lnTo>
                    <a:pt x="1266" y="1320"/>
                  </a:lnTo>
                  <a:lnTo>
                    <a:pt x="1255" y="1324"/>
                  </a:lnTo>
                  <a:lnTo>
                    <a:pt x="1243" y="1328"/>
                  </a:lnTo>
                  <a:lnTo>
                    <a:pt x="1231" y="1332"/>
                  </a:lnTo>
                  <a:lnTo>
                    <a:pt x="1217" y="1337"/>
                  </a:lnTo>
                  <a:lnTo>
                    <a:pt x="1201" y="1342"/>
                  </a:lnTo>
                  <a:lnTo>
                    <a:pt x="1193" y="1346"/>
                  </a:lnTo>
                  <a:lnTo>
                    <a:pt x="1185" y="1352"/>
                  </a:lnTo>
                  <a:lnTo>
                    <a:pt x="1176" y="1361"/>
                  </a:lnTo>
                  <a:lnTo>
                    <a:pt x="1169" y="1369"/>
                  </a:lnTo>
                  <a:lnTo>
                    <a:pt x="1157" y="1387"/>
                  </a:lnTo>
                  <a:lnTo>
                    <a:pt x="1150" y="1399"/>
                  </a:lnTo>
                  <a:lnTo>
                    <a:pt x="1149" y="1404"/>
                  </a:lnTo>
                  <a:lnTo>
                    <a:pt x="1148" y="1410"/>
                  </a:lnTo>
                  <a:lnTo>
                    <a:pt x="1147" y="1418"/>
                  </a:lnTo>
                  <a:lnTo>
                    <a:pt x="1147" y="1425"/>
                  </a:lnTo>
                  <a:lnTo>
                    <a:pt x="1146" y="1439"/>
                  </a:lnTo>
                  <a:lnTo>
                    <a:pt x="1143" y="1450"/>
                  </a:lnTo>
                  <a:lnTo>
                    <a:pt x="1142" y="1454"/>
                  </a:lnTo>
                  <a:lnTo>
                    <a:pt x="1141" y="1459"/>
                  </a:lnTo>
                  <a:lnTo>
                    <a:pt x="1140" y="1464"/>
                  </a:lnTo>
                  <a:lnTo>
                    <a:pt x="1141" y="1469"/>
                  </a:lnTo>
                  <a:lnTo>
                    <a:pt x="1141" y="1475"/>
                  </a:lnTo>
                  <a:lnTo>
                    <a:pt x="1143" y="1478"/>
                  </a:lnTo>
                  <a:lnTo>
                    <a:pt x="1144" y="1483"/>
                  </a:lnTo>
                  <a:lnTo>
                    <a:pt x="1148" y="1485"/>
                  </a:lnTo>
                  <a:lnTo>
                    <a:pt x="1153" y="1491"/>
                  </a:lnTo>
                  <a:lnTo>
                    <a:pt x="1155" y="1498"/>
                  </a:lnTo>
                  <a:lnTo>
                    <a:pt x="1157" y="1508"/>
                  </a:lnTo>
                  <a:lnTo>
                    <a:pt x="1159" y="1520"/>
                  </a:lnTo>
                  <a:lnTo>
                    <a:pt x="1160" y="1526"/>
                  </a:lnTo>
                  <a:lnTo>
                    <a:pt x="1162" y="1532"/>
                  </a:lnTo>
                  <a:lnTo>
                    <a:pt x="1166" y="1536"/>
                  </a:lnTo>
                  <a:lnTo>
                    <a:pt x="1169" y="1541"/>
                  </a:lnTo>
                  <a:lnTo>
                    <a:pt x="1178" y="1551"/>
                  </a:lnTo>
                  <a:lnTo>
                    <a:pt x="1185" y="1558"/>
                  </a:lnTo>
                  <a:lnTo>
                    <a:pt x="1187" y="1561"/>
                  </a:lnTo>
                  <a:lnTo>
                    <a:pt x="1188" y="1566"/>
                  </a:lnTo>
                  <a:lnTo>
                    <a:pt x="1190" y="1571"/>
                  </a:lnTo>
                  <a:lnTo>
                    <a:pt x="1188" y="1576"/>
                  </a:lnTo>
                  <a:lnTo>
                    <a:pt x="1185" y="1585"/>
                  </a:lnTo>
                  <a:lnTo>
                    <a:pt x="1181" y="1595"/>
                  </a:lnTo>
                  <a:lnTo>
                    <a:pt x="1180" y="1598"/>
                  </a:lnTo>
                  <a:lnTo>
                    <a:pt x="1178" y="1602"/>
                  </a:lnTo>
                  <a:lnTo>
                    <a:pt x="1176" y="1604"/>
                  </a:lnTo>
                  <a:lnTo>
                    <a:pt x="1174" y="1604"/>
                  </a:lnTo>
                  <a:lnTo>
                    <a:pt x="1172" y="1604"/>
                  </a:lnTo>
                  <a:lnTo>
                    <a:pt x="1169" y="1603"/>
                  </a:lnTo>
                  <a:lnTo>
                    <a:pt x="1167" y="1601"/>
                  </a:lnTo>
                  <a:lnTo>
                    <a:pt x="1165" y="1597"/>
                  </a:lnTo>
                  <a:lnTo>
                    <a:pt x="1161" y="1595"/>
                  </a:lnTo>
                  <a:lnTo>
                    <a:pt x="1157" y="1592"/>
                  </a:lnTo>
                  <a:lnTo>
                    <a:pt x="1154" y="1592"/>
                  </a:lnTo>
                  <a:lnTo>
                    <a:pt x="1150" y="1592"/>
                  </a:lnTo>
                  <a:lnTo>
                    <a:pt x="1147" y="1595"/>
                  </a:lnTo>
                  <a:lnTo>
                    <a:pt x="1143" y="1598"/>
                  </a:lnTo>
                  <a:lnTo>
                    <a:pt x="1140" y="1602"/>
                  </a:lnTo>
                  <a:lnTo>
                    <a:pt x="1137" y="1608"/>
                  </a:lnTo>
                  <a:lnTo>
                    <a:pt x="1130" y="1622"/>
                  </a:lnTo>
                  <a:lnTo>
                    <a:pt x="1122" y="1640"/>
                  </a:lnTo>
                  <a:lnTo>
                    <a:pt x="1118" y="1651"/>
                  </a:lnTo>
                  <a:lnTo>
                    <a:pt x="1115" y="1660"/>
                  </a:lnTo>
                  <a:lnTo>
                    <a:pt x="1112" y="1670"/>
                  </a:lnTo>
                  <a:lnTo>
                    <a:pt x="1111" y="1678"/>
                  </a:lnTo>
                  <a:lnTo>
                    <a:pt x="1110" y="1685"/>
                  </a:lnTo>
                  <a:lnTo>
                    <a:pt x="1111" y="1690"/>
                  </a:lnTo>
                  <a:lnTo>
                    <a:pt x="1111" y="1693"/>
                  </a:lnTo>
                  <a:lnTo>
                    <a:pt x="1113" y="1696"/>
                  </a:lnTo>
                  <a:lnTo>
                    <a:pt x="1115" y="1698"/>
                  </a:lnTo>
                  <a:lnTo>
                    <a:pt x="1118" y="1699"/>
                  </a:lnTo>
                  <a:lnTo>
                    <a:pt x="1122" y="1699"/>
                  </a:lnTo>
                  <a:lnTo>
                    <a:pt x="1125" y="1699"/>
                  </a:lnTo>
                  <a:lnTo>
                    <a:pt x="1134" y="1700"/>
                  </a:lnTo>
                  <a:lnTo>
                    <a:pt x="1140" y="1703"/>
                  </a:lnTo>
                  <a:lnTo>
                    <a:pt x="1142" y="1705"/>
                  </a:lnTo>
                  <a:lnTo>
                    <a:pt x="1143" y="1708"/>
                  </a:lnTo>
                  <a:lnTo>
                    <a:pt x="1143" y="1711"/>
                  </a:lnTo>
                  <a:lnTo>
                    <a:pt x="1142" y="1716"/>
                  </a:lnTo>
                  <a:lnTo>
                    <a:pt x="1138" y="1725"/>
                  </a:lnTo>
                  <a:lnTo>
                    <a:pt x="1132" y="1733"/>
                  </a:lnTo>
                  <a:lnTo>
                    <a:pt x="1127" y="1741"/>
                  </a:lnTo>
                  <a:lnTo>
                    <a:pt x="1118" y="1749"/>
                  </a:lnTo>
                  <a:lnTo>
                    <a:pt x="1111" y="1761"/>
                  </a:lnTo>
                  <a:lnTo>
                    <a:pt x="1104" y="1774"/>
                  </a:lnTo>
                  <a:lnTo>
                    <a:pt x="1098" y="1788"/>
                  </a:lnTo>
                  <a:lnTo>
                    <a:pt x="1090" y="1799"/>
                  </a:lnTo>
                  <a:lnTo>
                    <a:pt x="1083" y="1806"/>
                  </a:lnTo>
                  <a:lnTo>
                    <a:pt x="1074" y="1811"/>
                  </a:lnTo>
                  <a:lnTo>
                    <a:pt x="1065" y="1815"/>
                  </a:lnTo>
                  <a:lnTo>
                    <a:pt x="1050" y="1818"/>
                  </a:lnTo>
                  <a:lnTo>
                    <a:pt x="1043" y="1821"/>
                  </a:lnTo>
                  <a:lnTo>
                    <a:pt x="1036" y="1824"/>
                  </a:lnTo>
                  <a:lnTo>
                    <a:pt x="1030" y="1826"/>
                  </a:lnTo>
                  <a:lnTo>
                    <a:pt x="1026" y="1830"/>
                  </a:lnTo>
                  <a:lnTo>
                    <a:pt x="1022" y="1834"/>
                  </a:lnTo>
                  <a:lnTo>
                    <a:pt x="1020" y="1837"/>
                  </a:lnTo>
                  <a:lnTo>
                    <a:pt x="1018" y="1841"/>
                  </a:lnTo>
                  <a:lnTo>
                    <a:pt x="1017" y="1844"/>
                  </a:lnTo>
                  <a:lnTo>
                    <a:pt x="1028" y="1859"/>
                  </a:lnTo>
                  <a:lnTo>
                    <a:pt x="1042" y="1878"/>
                  </a:lnTo>
                  <a:lnTo>
                    <a:pt x="1042" y="1880"/>
                  </a:lnTo>
                  <a:lnTo>
                    <a:pt x="1042" y="1882"/>
                  </a:lnTo>
                  <a:lnTo>
                    <a:pt x="1041" y="1883"/>
                  </a:lnTo>
                  <a:lnTo>
                    <a:pt x="1040" y="1886"/>
                  </a:lnTo>
                  <a:lnTo>
                    <a:pt x="1035" y="1888"/>
                  </a:lnTo>
                  <a:lnTo>
                    <a:pt x="1030" y="1891"/>
                  </a:lnTo>
                  <a:lnTo>
                    <a:pt x="1024" y="1893"/>
                  </a:lnTo>
                  <a:lnTo>
                    <a:pt x="1018" y="1895"/>
                  </a:lnTo>
                  <a:lnTo>
                    <a:pt x="1012" y="1899"/>
                  </a:lnTo>
                  <a:lnTo>
                    <a:pt x="1009" y="1905"/>
                  </a:lnTo>
                  <a:lnTo>
                    <a:pt x="1003" y="1919"/>
                  </a:lnTo>
                  <a:lnTo>
                    <a:pt x="998" y="1937"/>
                  </a:lnTo>
                  <a:lnTo>
                    <a:pt x="997" y="1945"/>
                  </a:lnTo>
                  <a:lnTo>
                    <a:pt x="996" y="1954"/>
                  </a:lnTo>
                  <a:lnTo>
                    <a:pt x="996" y="1962"/>
                  </a:lnTo>
                  <a:lnTo>
                    <a:pt x="997" y="1968"/>
                  </a:lnTo>
                  <a:lnTo>
                    <a:pt x="998" y="1974"/>
                  </a:lnTo>
                  <a:lnTo>
                    <a:pt x="998" y="1979"/>
                  </a:lnTo>
                  <a:lnTo>
                    <a:pt x="998" y="1983"/>
                  </a:lnTo>
                  <a:lnTo>
                    <a:pt x="997" y="1987"/>
                  </a:lnTo>
                  <a:lnTo>
                    <a:pt x="993" y="1994"/>
                  </a:lnTo>
                  <a:lnTo>
                    <a:pt x="989" y="2001"/>
                  </a:lnTo>
                  <a:lnTo>
                    <a:pt x="986" y="2012"/>
                  </a:lnTo>
                  <a:lnTo>
                    <a:pt x="985" y="2024"/>
                  </a:lnTo>
                  <a:lnTo>
                    <a:pt x="985" y="2036"/>
                  </a:lnTo>
                  <a:lnTo>
                    <a:pt x="982" y="2046"/>
                  </a:lnTo>
                  <a:lnTo>
                    <a:pt x="979" y="2057"/>
                  </a:lnTo>
                  <a:lnTo>
                    <a:pt x="979" y="2069"/>
                  </a:lnTo>
                  <a:lnTo>
                    <a:pt x="979" y="2075"/>
                  </a:lnTo>
                  <a:lnTo>
                    <a:pt x="978" y="2081"/>
                  </a:lnTo>
                  <a:lnTo>
                    <a:pt x="978" y="2087"/>
                  </a:lnTo>
                  <a:lnTo>
                    <a:pt x="976" y="2092"/>
                  </a:lnTo>
                  <a:lnTo>
                    <a:pt x="968" y="2101"/>
                  </a:lnTo>
                  <a:lnTo>
                    <a:pt x="959" y="2111"/>
                  </a:lnTo>
                  <a:lnTo>
                    <a:pt x="948" y="2120"/>
                  </a:lnTo>
                  <a:lnTo>
                    <a:pt x="936" y="2130"/>
                  </a:lnTo>
                  <a:lnTo>
                    <a:pt x="932" y="2135"/>
                  </a:lnTo>
                  <a:lnTo>
                    <a:pt x="929" y="2141"/>
                  </a:lnTo>
                  <a:lnTo>
                    <a:pt x="929" y="2149"/>
                  </a:lnTo>
                  <a:lnTo>
                    <a:pt x="929" y="2156"/>
                  </a:lnTo>
                  <a:lnTo>
                    <a:pt x="932" y="2163"/>
                  </a:lnTo>
                  <a:lnTo>
                    <a:pt x="935" y="2170"/>
                  </a:lnTo>
                  <a:lnTo>
                    <a:pt x="940" y="2176"/>
                  </a:lnTo>
                  <a:lnTo>
                    <a:pt x="946" y="2181"/>
                  </a:lnTo>
                  <a:lnTo>
                    <a:pt x="951" y="2185"/>
                  </a:lnTo>
                  <a:lnTo>
                    <a:pt x="954" y="2189"/>
                  </a:lnTo>
                  <a:lnTo>
                    <a:pt x="957" y="2194"/>
                  </a:lnTo>
                  <a:lnTo>
                    <a:pt x="957" y="2197"/>
                  </a:lnTo>
                  <a:lnTo>
                    <a:pt x="955" y="2201"/>
                  </a:lnTo>
                  <a:lnTo>
                    <a:pt x="952" y="2204"/>
                  </a:lnTo>
                  <a:lnTo>
                    <a:pt x="948" y="2209"/>
                  </a:lnTo>
                  <a:lnTo>
                    <a:pt x="943" y="2214"/>
                  </a:lnTo>
                  <a:lnTo>
                    <a:pt x="940" y="2217"/>
                  </a:lnTo>
                  <a:lnTo>
                    <a:pt x="939" y="2222"/>
                  </a:lnTo>
                  <a:lnTo>
                    <a:pt x="939" y="2227"/>
                  </a:lnTo>
                  <a:lnTo>
                    <a:pt x="939" y="2232"/>
                  </a:lnTo>
                  <a:lnTo>
                    <a:pt x="942" y="2242"/>
                  </a:lnTo>
                  <a:lnTo>
                    <a:pt x="945" y="2248"/>
                  </a:lnTo>
                  <a:lnTo>
                    <a:pt x="946" y="2254"/>
                  </a:lnTo>
                  <a:lnTo>
                    <a:pt x="947" y="2266"/>
                  </a:lnTo>
                  <a:lnTo>
                    <a:pt x="947" y="2271"/>
                  </a:lnTo>
                  <a:lnTo>
                    <a:pt x="946" y="2273"/>
                  </a:lnTo>
                  <a:lnTo>
                    <a:pt x="946" y="2276"/>
                  </a:lnTo>
                  <a:lnTo>
                    <a:pt x="943" y="2277"/>
                  </a:lnTo>
                  <a:lnTo>
                    <a:pt x="942" y="2277"/>
                  </a:lnTo>
                  <a:lnTo>
                    <a:pt x="940" y="2277"/>
                  </a:lnTo>
                  <a:lnTo>
                    <a:pt x="939" y="2276"/>
                  </a:lnTo>
                  <a:lnTo>
                    <a:pt x="936" y="2273"/>
                  </a:lnTo>
                  <a:lnTo>
                    <a:pt x="934" y="2271"/>
                  </a:lnTo>
                  <a:lnTo>
                    <a:pt x="932" y="2271"/>
                  </a:lnTo>
                  <a:lnTo>
                    <a:pt x="928" y="2271"/>
                  </a:lnTo>
                  <a:lnTo>
                    <a:pt x="924" y="2272"/>
                  </a:lnTo>
                  <a:lnTo>
                    <a:pt x="921" y="2275"/>
                  </a:lnTo>
                  <a:lnTo>
                    <a:pt x="917" y="2278"/>
                  </a:lnTo>
                  <a:lnTo>
                    <a:pt x="914" y="2283"/>
                  </a:lnTo>
                  <a:lnTo>
                    <a:pt x="910" y="2289"/>
                  </a:lnTo>
                  <a:lnTo>
                    <a:pt x="904" y="2304"/>
                  </a:lnTo>
                  <a:lnTo>
                    <a:pt x="899" y="2321"/>
                  </a:lnTo>
                  <a:lnTo>
                    <a:pt x="896" y="2335"/>
                  </a:lnTo>
                  <a:lnTo>
                    <a:pt x="894" y="2343"/>
                  </a:lnTo>
                  <a:lnTo>
                    <a:pt x="901" y="2354"/>
                  </a:lnTo>
                  <a:lnTo>
                    <a:pt x="904" y="2364"/>
                  </a:lnTo>
                  <a:lnTo>
                    <a:pt x="901" y="2370"/>
                  </a:lnTo>
                  <a:lnTo>
                    <a:pt x="899" y="2376"/>
                  </a:lnTo>
                  <a:lnTo>
                    <a:pt x="899" y="2378"/>
                  </a:lnTo>
                  <a:lnTo>
                    <a:pt x="901" y="2380"/>
                  </a:lnTo>
                  <a:lnTo>
                    <a:pt x="903" y="2383"/>
                  </a:lnTo>
                  <a:lnTo>
                    <a:pt x="908" y="2385"/>
                  </a:lnTo>
                  <a:lnTo>
                    <a:pt x="913" y="2387"/>
                  </a:lnTo>
                  <a:lnTo>
                    <a:pt x="917" y="2391"/>
                  </a:lnTo>
                  <a:lnTo>
                    <a:pt x="921" y="2393"/>
                  </a:lnTo>
                  <a:lnTo>
                    <a:pt x="923" y="2397"/>
                  </a:lnTo>
                  <a:lnTo>
                    <a:pt x="926" y="2401"/>
                  </a:lnTo>
                  <a:lnTo>
                    <a:pt x="927" y="2404"/>
                  </a:lnTo>
                  <a:lnTo>
                    <a:pt x="928" y="2408"/>
                  </a:lnTo>
                  <a:lnTo>
                    <a:pt x="928" y="2411"/>
                  </a:lnTo>
                  <a:lnTo>
                    <a:pt x="927" y="2414"/>
                  </a:lnTo>
                  <a:lnTo>
                    <a:pt x="926" y="2416"/>
                  </a:lnTo>
                  <a:lnTo>
                    <a:pt x="923" y="2418"/>
                  </a:lnTo>
                  <a:lnTo>
                    <a:pt x="921" y="2420"/>
                  </a:lnTo>
                  <a:lnTo>
                    <a:pt x="914" y="2422"/>
                  </a:lnTo>
                  <a:lnTo>
                    <a:pt x="905" y="2422"/>
                  </a:lnTo>
                  <a:lnTo>
                    <a:pt x="897" y="2422"/>
                  </a:lnTo>
                  <a:lnTo>
                    <a:pt x="890" y="2421"/>
                  </a:lnTo>
                  <a:lnTo>
                    <a:pt x="883" y="2417"/>
                  </a:lnTo>
                  <a:lnTo>
                    <a:pt x="877" y="2412"/>
                  </a:lnTo>
                  <a:lnTo>
                    <a:pt x="870" y="2406"/>
                  </a:lnTo>
                  <a:lnTo>
                    <a:pt x="860" y="2401"/>
                  </a:lnTo>
                  <a:lnTo>
                    <a:pt x="852" y="2396"/>
                  </a:lnTo>
                  <a:lnTo>
                    <a:pt x="845" y="2393"/>
                  </a:lnTo>
                  <a:lnTo>
                    <a:pt x="839" y="2391"/>
                  </a:lnTo>
                  <a:lnTo>
                    <a:pt x="832" y="2384"/>
                  </a:lnTo>
                  <a:lnTo>
                    <a:pt x="825" y="2376"/>
                  </a:lnTo>
                  <a:lnTo>
                    <a:pt x="817" y="2366"/>
                  </a:lnTo>
                  <a:lnTo>
                    <a:pt x="810" y="2357"/>
                  </a:lnTo>
                  <a:lnTo>
                    <a:pt x="802" y="2347"/>
                  </a:lnTo>
                  <a:lnTo>
                    <a:pt x="794" y="2339"/>
                  </a:lnTo>
                  <a:lnTo>
                    <a:pt x="785" y="2334"/>
                  </a:lnTo>
                  <a:lnTo>
                    <a:pt x="777" y="2332"/>
                  </a:lnTo>
                  <a:lnTo>
                    <a:pt x="766" y="2330"/>
                  </a:lnTo>
                  <a:lnTo>
                    <a:pt x="762" y="2332"/>
                  </a:lnTo>
                  <a:lnTo>
                    <a:pt x="757" y="2333"/>
                  </a:lnTo>
                  <a:lnTo>
                    <a:pt x="752" y="2334"/>
                  </a:lnTo>
                  <a:lnTo>
                    <a:pt x="749" y="2338"/>
                  </a:lnTo>
                  <a:lnTo>
                    <a:pt x="743" y="2343"/>
                  </a:lnTo>
                  <a:lnTo>
                    <a:pt x="738" y="2347"/>
                  </a:lnTo>
                  <a:lnTo>
                    <a:pt x="733" y="2349"/>
                  </a:lnTo>
                  <a:lnTo>
                    <a:pt x="726" y="2349"/>
                  </a:lnTo>
                  <a:lnTo>
                    <a:pt x="719" y="2349"/>
                  </a:lnTo>
                  <a:lnTo>
                    <a:pt x="712" y="2349"/>
                  </a:lnTo>
                  <a:lnTo>
                    <a:pt x="706" y="2352"/>
                  </a:lnTo>
                  <a:lnTo>
                    <a:pt x="700" y="2358"/>
                  </a:lnTo>
                  <a:lnTo>
                    <a:pt x="691" y="2366"/>
                  </a:lnTo>
                  <a:lnTo>
                    <a:pt x="683" y="2374"/>
                  </a:lnTo>
                  <a:lnTo>
                    <a:pt x="678" y="2378"/>
                  </a:lnTo>
                  <a:lnTo>
                    <a:pt x="674" y="2380"/>
                  </a:lnTo>
                  <a:lnTo>
                    <a:pt x="668" y="2382"/>
                  </a:lnTo>
                  <a:lnTo>
                    <a:pt x="661" y="2383"/>
                  </a:lnTo>
                  <a:lnTo>
                    <a:pt x="647" y="2383"/>
                  </a:lnTo>
                  <a:lnTo>
                    <a:pt x="633" y="2383"/>
                  </a:lnTo>
                  <a:lnTo>
                    <a:pt x="620" y="2383"/>
                  </a:lnTo>
                  <a:lnTo>
                    <a:pt x="608" y="2383"/>
                  </a:lnTo>
                  <a:lnTo>
                    <a:pt x="602" y="2384"/>
                  </a:lnTo>
                  <a:lnTo>
                    <a:pt x="596" y="2385"/>
                  </a:lnTo>
                  <a:lnTo>
                    <a:pt x="592" y="2387"/>
                  </a:lnTo>
                  <a:lnTo>
                    <a:pt x="587" y="2390"/>
                  </a:lnTo>
                  <a:lnTo>
                    <a:pt x="583" y="2393"/>
                  </a:lnTo>
                  <a:lnTo>
                    <a:pt x="580" y="2397"/>
                  </a:lnTo>
                  <a:lnTo>
                    <a:pt x="576" y="2402"/>
                  </a:lnTo>
                  <a:lnTo>
                    <a:pt x="574" y="2406"/>
                  </a:lnTo>
                  <a:lnTo>
                    <a:pt x="570" y="2415"/>
                  </a:lnTo>
                  <a:lnTo>
                    <a:pt x="568" y="2422"/>
                  </a:lnTo>
                  <a:lnTo>
                    <a:pt x="567" y="2427"/>
                  </a:lnTo>
                  <a:lnTo>
                    <a:pt x="563" y="2430"/>
                  </a:lnTo>
                  <a:lnTo>
                    <a:pt x="561" y="2431"/>
                  </a:lnTo>
                  <a:lnTo>
                    <a:pt x="557" y="2430"/>
                  </a:lnTo>
                  <a:lnTo>
                    <a:pt x="554" y="2429"/>
                  </a:lnTo>
                  <a:lnTo>
                    <a:pt x="550" y="2428"/>
                  </a:lnTo>
                  <a:lnTo>
                    <a:pt x="542" y="2423"/>
                  </a:lnTo>
                  <a:lnTo>
                    <a:pt x="533" y="2420"/>
                  </a:lnTo>
                  <a:lnTo>
                    <a:pt x="525" y="2417"/>
                  </a:lnTo>
                  <a:lnTo>
                    <a:pt x="518" y="2417"/>
                  </a:lnTo>
                  <a:lnTo>
                    <a:pt x="516" y="2418"/>
                  </a:lnTo>
                  <a:lnTo>
                    <a:pt x="512" y="2420"/>
                  </a:lnTo>
                  <a:lnTo>
                    <a:pt x="511" y="2422"/>
                  </a:lnTo>
                  <a:lnTo>
                    <a:pt x="508" y="2425"/>
                  </a:lnTo>
                  <a:lnTo>
                    <a:pt x="505" y="2437"/>
                  </a:lnTo>
                  <a:lnTo>
                    <a:pt x="501" y="2445"/>
                  </a:lnTo>
                  <a:lnTo>
                    <a:pt x="498" y="2447"/>
                  </a:lnTo>
                  <a:lnTo>
                    <a:pt x="493" y="2447"/>
                  </a:lnTo>
                  <a:lnTo>
                    <a:pt x="489" y="2446"/>
                  </a:lnTo>
                  <a:lnTo>
                    <a:pt x="485" y="2441"/>
                  </a:lnTo>
                  <a:lnTo>
                    <a:pt x="482" y="2439"/>
                  </a:lnTo>
                  <a:lnTo>
                    <a:pt x="480" y="2437"/>
                  </a:lnTo>
                  <a:lnTo>
                    <a:pt x="476" y="2437"/>
                  </a:lnTo>
                  <a:lnTo>
                    <a:pt x="473" y="2439"/>
                  </a:lnTo>
                  <a:lnTo>
                    <a:pt x="464" y="2441"/>
                  </a:lnTo>
                  <a:lnTo>
                    <a:pt x="456" y="2446"/>
                  </a:lnTo>
                  <a:lnTo>
                    <a:pt x="445" y="2450"/>
                  </a:lnTo>
                  <a:lnTo>
                    <a:pt x="432" y="2456"/>
                  </a:lnTo>
                  <a:lnTo>
                    <a:pt x="419" y="2462"/>
                  </a:lnTo>
                  <a:lnTo>
                    <a:pt x="407" y="2468"/>
                  </a:lnTo>
                  <a:lnTo>
                    <a:pt x="401" y="2471"/>
                  </a:lnTo>
                  <a:lnTo>
                    <a:pt x="397" y="2473"/>
                  </a:lnTo>
                  <a:lnTo>
                    <a:pt x="392" y="2473"/>
                  </a:lnTo>
                  <a:lnTo>
                    <a:pt x="387" y="2473"/>
                  </a:lnTo>
                  <a:lnTo>
                    <a:pt x="384" y="2472"/>
                  </a:lnTo>
                  <a:lnTo>
                    <a:pt x="380" y="2471"/>
                  </a:lnTo>
                  <a:lnTo>
                    <a:pt x="378" y="2468"/>
                  </a:lnTo>
                  <a:lnTo>
                    <a:pt x="376" y="2465"/>
                  </a:lnTo>
                  <a:lnTo>
                    <a:pt x="374" y="2458"/>
                  </a:lnTo>
                  <a:lnTo>
                    <a:pt x="369" y="2448"/>
                  </a:lnTo>
                  <a:lnTo>
                    <a:pt x="367" y="2443"/>
                  </a:lnTo>
                  <a:lnTo>
                    <a:pt x="363" y="2440"/>
                  </a:lnTo>
                  <a:lnTo>
                    <a:pt x="360" y="2437"/>
                  </a:lnTo>
                  <a:lnTo>
                    <a:pt x="356" y="2435"/>
                  </a:lnTo>
                  <a:lnTo>
                    <a:pt x="347" y="2434"/>
                  </a:lnTo>
                  <a:lnTo>
                    <a:pt x="340" y="2433"/>
                  </a:lnTo>
                  <a:lnTo>
                    <a:pt x="336" y="2433"/>
                  </a:lnTo>
                  <a:lnTo>
                    <a:pt x="332" y="2431"/>
                  </a:lnTo>
                  <a:lnTo>
                    <a:pt x="330" y="2429"/>
                  </a:lnTo>
                  <a:lnTo>
                    <a:pt x="328" y="2425"/>
                  </a:lnTo>
                  <a:lnTo>
                    <a:pt x="324" y="2420"/>
                  </a:lnTo>
                  <a:lnTo>
                    <a:pt x="319" y="2415"/>
                  </a:lnTo>
                  <a:lnTo>
                    <a:pt x="315" y="2412"/>
                  </a:lnTo>
                  <a:lnTo>
                    <a:pt x="308" y="2410"/>
                  </a:lnTo>
                  <a:lnTo>
                    <a:pt x="302" y="2409"/>
                  </a:lnTo>
                  <a:lnTo>
                    <a:pt x="297" y="2406"/>
                  </a:lnTo>
                  <a:lnTo>
                    <a:pt x="294" y="2404"/>
                  </a:lnTo>
                  <a:lnTo>
                    <a:pt x="294" y="2402"/>
                  </a:lnTo>
                  <a:lnTo>
                    <a:pt x="294" y="2399"/>
                  </a:lnTo>
                  <a:lnTo>
                    <a:pt x="296" y="2396"/>
                  </a:lnTo>
                  <a:lnTo>
                    <a:pt x="298" y="2392"/>
                  </a:lnTo>
                  <a:lnTo>
                    <a:pt x="303" y="2390"/>
                  </a:lnTo>
                  <a:lnTo>
                    <a:pt x="308" y="2387"/>
                  </a:lnTo>
                  <a:lnTo>
                    <a:pt x="313" y="2385"/>
                  </a:lnTo>
                  <a:lnTo>
                    <a:pt x="327" y="2380"/>
                  </a:lnTo>
                  <a:lnTo>
                    <a:pt x="337" y="2374"/>
                  </a:lnTo>
                  <a:lnTo>
                    <a:pt x="346" y="2365"/>
                  </a:lnTo>
                  <a:lnTo>
                    <a:pt x="355" y="2353"/>
                  </a:lnTo>
                  <a:lnTo>
                    <a:pt x="362" y="2341"/>
                  </a:lnTo>
                  <a:lnTo>
                    <a:pt x="367" y="2332"/>
                  </a:lnTo>
                  <a:lnTo>
                    <a:pt x="368" y="2322"/>
                  </a:lnTo>
                  <a:lnTo>
                    <a:pt x="369" y="2314"/>
                  </a:lnTo>
                  <a:lnTo>
                    <a:pt x="368" y="2304"/>
                  </a:lnTo>
                  <a:lnTo>
                    <a:pt x="368" y="2296"/>
                  </a:lnTo>
                  <a:lnTo>
                    <a:pt x="367" y="2289"/>
                  </a:lnTo>
                  <a:lnTo>
                    <a:pt x="368" y="2282"/>
                  </a:lnTo>
                  <a:lnTo>
                    <a:pt x="371" y="2277"/>
                  </a:lnTo>
                  <a:lnTo>
                    <a:pt x="373" y="2272"/>
                  </a:lnTo>
                  <a:lnTo>
                    <a:pt x="378" y="2267"/>
                  </a:lnTo>
                  <a:lnTo>
                    <a:pt x="385" y="2260"/>
                  </a:lnTo>
                  <a:lnTo>
                    <a:pt x="398" y="2247"/>
                  </a:lnTo>
                  <a:lnTo>
                    <a:pt x="411" y="2238"/>
                  </a:lnTo>
                  <a:lnTo>
                    <a:pt x="423" y="2229"/>
                  </a:lnTo>
                  <a:lnTo>
                    <a:pt x="436" y="2223"/>
                  </a:lnTo>
                  <a:lnTo>
                    <a:pt x="450" y="2217"/>
                  </a:lnTo>
                  <a:lnTo>
                    <a:pt x="462" y="2212"/>
                  </a:lnTo>
                  <a:lnTo>
                    <a:pt x="474" y="2204"/>
                  </a:lnTo>
                  <a:lnTo>
                    <a:pt x="485" y="2195"/>
                  </a:lnTo>
                  <a:lnTo>
                    <a:pt x="488" y="2190"/>
                  </a:lnTo>
                  <a:lnTo>
                    <a:pt x="491" y="2187"/>
                  </a:lnTo>
                  <a:lnTo>
                    <a:pt x="492" y="2183"/>
                  </a:lnTo>
                  <a:lnTo>
                    <a:pt x="492" y="2179"/>
                  </a:lnTo>
                  <a:lnTo>
                    <a:pt x="491" y="2177"/>
                  </a:lnTo>
                  <a:lnTo>
                    <a:pt x="488" y="2175"/>
                  </a:lnTo>
                  <a:lnTo>
                    <a:pt x="486" y="2174"/>
                  </a:lnTo>
                  <a:lnTo>
                    <a:pt x="483" y="2172"/>
                  </a:lnTo>
                  <a:lnTo>
                    <a:pt x="481" y="2171"/>
                  </a:lnTo>
                  <a:lnTo>
                    <a:pt x="480" y="2170"/>
                  </a:lnTo>
                  <a:lnTo>
                    <a:pt x="479" y="2168"/>
                  </a:lnTo>
                  <a:lnTo>
                    <a:pt x="480" y="2165"/>
                  </a:lnTo>
                  <a:lnTo>
                    <a:pt x="482" y="2159"/>
                  </a:lnTo>
                  <a:lnTo>
                    <a:pt x="487" y="2151"/>
                  </a:lnTo>
                  <a:lnTo>
                    <a:pt x="489" y="2146"/>
                  </a:lnTo>
                  <a:lnTo>
                    <a:pt x="492" y="2141"/>
                  </a:lnTo>
                  <a:lnTo>
                    <a:pt x="493" y="2137"/>
                  </a:lnTo>
                  <a:lnTo>
                    <a:pt x="493" y="2132"/>
                  </a:lnTo>
                  <a:lnTo>
                    <a:pt x="493" y="2127"/>
                  </a:lnTo>
                  <a:lnTo>
                    <a:pt x="492" y="2124"/>
                  </a:lnTo>
                  <a:lnTo>
                    <a:pt x="489" y="2120"/>
                  </a:lnTo>
                  <a:lnTo>
                    <a:pt x="486" y="2116"/>
                  </a:lnTo>
                  <a:lnTo>
                    <a:pt x="475" y="2111"/>
                  </a:lnTo>
                  <a:lnTo>
                    <a:pt x="464" y="2103"/>
                  </a:lnTo>
                  <a:lnTo>
                    <a:pt x="453" y="2096"/>
                  </a:lnTo>
                  <a:lnTo>
                    <a:pt x="443" y="2088"/>
                  </a:lnTo>
                  <a:lnTo>
                    <a:pt x="434" y="2081"/>
                  </a:lnTo>
                  <a:lnTo>
                    <a:pt x="425" y="2075"/>
                  </a:lnTo>
                  <a:lnTo>
                    <a:pt x="420" y="2072"/>
                  </a:lnTo>
                  <a:lnTo>
                    <a:pt x="416" y="2071"/>
                  </a:lnTo>
                  <a:lnTo>
                    <a:pt x="412" y="2070"/>
                  </a:lnTo>
                  <a:lnTo>
                    <a:pt x="407" y="2070"/>
                  </a:lnTo>
                  <a:lnTo>
                    <a:pt x="403" y="2070"/>
                  </a:lnTo>
                  <a:lnTo>
                    <a:pt x="398" y="2072"/>
                  </a:lnTo>
                  <a:lnTo>
                    <a:pt x="394" y="2075"/>
                  </a:lnTo>
                  <a:lnTo>
                    <a:pt x="390" y="2078"/>
                  </a:lnTo>
                  <a:lnTo>
                    <a:pt x="381" y="2087"/>
                  </a:lnTo>
                  <a:lnTo>
                    <a:pt x="375" y="2095"/>
                  </a:lnTo>
                  <a:lnTo>
                    <a:pt x="368" y="2103"/>
                  </a:lnTo>
                  <a:lnTo>
                    <a:pt x="361" y="2112"/>
                  </a:lnTo>
                  <a:lnTo>
                    <a:pt x="351" y="2118"/>
                  </a:lnTo>
                  <a:lnTo>
                    <a:pt x="342" y="2122"/>
                  </a:lnTo>
                  <a:lnTo>
                    <a:pt x="332" y="2125"/>
                  </a:lnTo>
                  <a:lnTo>
                    <a:pt x="322" y="2126"/>
                  </a:lnTo>
                  <a:lnTo>
                    <a:pt x="310" y="2126"/>
                  </a:lnTo>
                  <a:lnTo>
                    <a:pt x="299" y="2124"/>
                  </a:lnTo>
                  <a:lnTo>
                    <a:pt x="288" y="2122"/>
                  </a:lnTo>
                  <a:lnTo>
                    <a:pt x="279" y="2120"/>
                  </a:lnTo>
                  <a:lnTo>
                    <a:pt x="274" y="2120"/>
                  </a:lnTo>
                  <a:lnTo>
                    <a:pt x="268" y="2121"/>
                  </a:lnTo>
                  <a:lnTo>
                    <a:pt x="262" y="2122"/>
                  </a:lnTo>
                  <a:lnTo>
                    <a:pt x="256" y="2125"/>
                  </a:lnTo>
                  <a:lnTo>
                    <a:pt x="246" y="2132"/>
                  </a:lnTo>
                  <a:lnTo>
                    <a:pt x="237" y="2137"/>
                  </a:lnTo>
                  <a:lnTo>
                    <a:pt x="231" y="2140"/>
                  </a:lnTo>
                  <a:lnTo>
                    <a:pt x="225" y="2141"/>
                  </a:lnTo>
                  <a:lnTo>
                    <a:pt x="223" y="2140"/>
                  </a:lnTo>
                  <a:lnTo>
                    <a:pt x="222" y="2137"/>
                  </a:lnTo>
                  <a:lnTo>
                    <a:pt x="222" y="2132"/>
                  </a:lnTo>
                  <a:lnTo>
                    <a:pt x="222" y="2127"/>
                  </a:lnTo>
                  <a:lnTo>
                    <a:pt x="223" y="2114"/>
                  </a:lnTo>
                  <a:lnTo>
                    <a:pt x="222" y="2103"/>
                  </a:lnTo>
                  <a:lnTo>
                    <a:pt x="217" y="2094"/>
                  </a:lnTo>
                  <a:lnTo>
                    <a:pt x="210" y="2084"/>
                  </a:lnTo>
                  <a:lnTo>
                    <a:pt x="203" y="2076"/>
                  </a:lnTo>
                  <a:lnTo>
                    <a:pt x="197" y="2070"/>
                  </a:lnTo>
                  <a:lnTo>
                    <a:pt x="192" y="2067"/>
                  </a:lnTo>
                  <a:lnTo>
                    <a:pt x="186" y="2063"/>
                  </a:lnTo>
                  <a:lnTo>
                    <a:pt x="185" y="2061"/>
                  </a:lnTo>
                  <a:lnTo>
                    <a:pt x="184" y="2058"/>
                  </a:lnTo>
                  <a:lnTo>
                    <a:pt x="183" y="2055"/>
                  </a:lnTo>
                  <a:lnTo>
                    <a:pt x="184" y="2051"/>
                  </a:lnTo>
                  <a:lnTo>
                    <a:pt x="187" y="2042"/>
                  </a:lnTo>
                  <a:lnTo>
                    <a:pt x="190" y="2029"/>
                  </a:lnTo>
                  <a:lnTo>
                    <a:pt x="191" y="2021"/>
                  </a:lnTo>
                  <a:lnTo>
                    <a:pt x="191" y="2014"/>
                  </a:lnTo>
                  <a:lnTo>
                    <a:pt x="191" y="2007"/>
                  </a:lnTo>
                  <a:lnTo>
                    <a:pt x="190" y="1999"/>
                  </a:lnTo>
                  <a:lnTo>
                    <a:pt x="187" y="1993"/>
                  </a:lnTo>
                  <a:lnTo>
                    <a:pt x="184" y="1987"/>
                  </a:lnTo>
                  <a:lnTo>
                    <a:pt x="180" y="1982"/>
                  </a:lnTo>
                  <a:lnTo>
                    <a:pt x="177" y="1977"/>
                  </a:lnTo>
                  <a:lnTo>
                    <a:pt x="172" y="1971"/>
                  </a:lnTo>
                  <a:lnTo>
                    <a:pt x="170" y="1966"/>
                  </a:lnTo>
                  <a:lnTo>
                    <a:pt x="166" y="1957"/>
                  </a:lnTo>
                  <a:lnTo>
                    <a:pt x="165" y="1948"/>
                  </a:lnTo>
                  <a:lnTo>
                    <a:pt x="165" y="1942"/>
                  </a:lnTo>
                  <a:lnTo>
                    <a:pt x="165" y="1937"/>
                  </a:lnTo>
                  <a:lnTo>
                    <a:pt x="166" y="1932"/>
                  </a:lnTo>
                  <a:lnTo>
                    <a:pt x="168" y="1929"/>
                  </a:lnTo>
                  <a:lnTo>
                    <a:pt x="172" y="1920"/>
                  </a:lnTo>
                  <a:lnTo>
                    <a:pt x="178" y="1912"/>
                  </a:lnTo>
                  <a:lnTo>
                    <a:pt x="183" y="1904"/>
                  </a:lnTo>
                  <a:lnTo>
                    <a:pt x="189" y="1895"/>
                  </a:lnTo>
                  <a:lnTo>
                    <a:pt x="192" y="1886"/>
                  </a:lnTo>
                  <a:lnTo>
                    <a:pt x="195" y="1874"/>
                  </a:lnTo>
                  <a:lnTo>
                    <a:pt x="197" y="1851"/>
                  </a:lnTo>
                  <a:lnTo>
                    <a:pt x="201" y="1830"/>
                  </a:lnTo>
                  <a:lnTo>
                    <a:pt x="202" y="1822"/>
                  </a:lnTo>
                  <a:lnTo>
                    <a:pt x="205" y="1813"/>
                  </a:lnTo>
                  <a:lnTo>
                    <a:pt x="209" y="1806"/>
                  </a:lnTo>
                  <a:lnTo>
                    <a:pt x="212" y="1800"/>
                  </a:lnTo>
                  <a:lnTo>
                    <a:pt x="228" y="1790"/>
                  </a:lnTo>
                  <a:lnTo>
                    <a:pt x="247" y="1778"/>
                  </a:lnTo>
                  <a:lnTo>
                    <a:pt x="256" y="1772"/>
                  </a:lnTo>
                  <a:lnTo>
                    <a:pt x="265" y="1766"/>
                  </a:lnTo>
                  <a:lnTo>
                    <a:pt x="271" y="1761"/>
                  </a:lnTo>
                  <a:lnTo>
                    <a:pt x="274" y="1755"/>
                  </a:lnTo>
                  <a:lnTo>
                    <a:pt x="275" y="1749"/>
                  </a:lnTo>
                  <a:lnTo>
                    <a:pt x="275" y="1744"/>
                  </a:lnTo>
                  <a:lnTo>
                    <a:pt x="273" y="1741"/>
                  </a:lnTo>
                  <a:lnTo>
                    <a:pt x="271" y="1737"/>
                  </a:lnTo>
                  <a:lnTo>
                    <a:pt x="266" y="1736"/>
                  </a:lnTo>
                  <a:lnTo>
                    <a:pt x="261" y="1735"/>
                  </a:lnTo>
                  <a:lnTo>
                    <a:pt x="255" y="1735"/>
                  </a:lnTo>
                  <a:lnTo>
                    <a:pt x="248" y="1736"/>
                  </a:lnTo>
                  <a:lnTo>
                    <a:pt x="234" y="1741"/>
                  </a:lnTo>
                  <a:lnTo>
                    <a:pt x="222" y="1746"/>
                  </a:lnTo>
                  <a:lnTo>
                    <a:pt x="210" y="1750"/>
                  </a:lnTo>
                  <a:lnTo>
                    <a:pt x="197" y="1753"/>
                  </a:lnTo>
                  <a:lnTo>
                    <a:pt x="190" y="1753"/>
                  </a:lnTo>
                  <a:lnTo>
                    <a:pt x="185" y="1750"/>
                  </a:lnTo>
                  <a:lnTo>
                    <a:pt x="181" y="1747"/>
                  </a:lnTo>
                  <a:lnTo>
                    <a:pt x="179" y="1743"/>
                  </a:lnTo>
                  <a:lnTo>
                    <a:pt x="179" y="1738"/>
                  </a:lnTo>
                  <a:lnTo>
                    <a:pt x="180" y="1733"/>
                  </a:lnTo>
                  <a:lnTo>
                    <a:pt x="183" y="1728"/>
                  </a:lnTo>
                  <a:lnTo>
                    <a:pt x="187" y="1722"/>
                  </a:lnTo>
                  <a:lnTo>
                    <a:pt x="197" y="1712"/>
                  </a:lnTo>
                  <a:lnTo>
                    <a:pt x="203" y="1704"/>
                  </a:lnTo>
                  <a:lnTo>
                    <a:pt x="204" y="1699"/>
                  </a:lnTo>
                  <a:lnTo>
                    <a:pt x="205" y="1695"/>
                  </a:lnTo>
                  <a:lnTo>
                    <a:pt x="205" y="1690"/>
                  </a:lnTo>
                  <a:lnTo>
                    <a:pt x="204" y="1685"/>
                  </a:lnTo>
                  <a:lnTo>
                    <a:pt x="202" y="1675"/>
                  </a:lnTo>
                  <a:lnTo>
                    <a:pt x="203" y="1666"/>
                  </a:lnTo>
                  <a:lnTo>
                    <a:pt x="204" y="1661"/>
                  </a:lnTo>
                  <a:lnTo>
                    <a:pt x="205" y="1656"/>
                  </a:lnTo>
                  <a:lnTo>
                    <a:pt x="208" y="1653"/>
                  </a:lnTo>
                  <a:lnTo>
                    <a:pt x="212" y="1648"/>
                  </a:lnTo>
                  <a:lnTo>
                    <a:pt x="215" y="1642"/>
                  </a:lnTo>
                  <a:lnTo>
                    <a:pt x="218" y="1636"/>
                  </a:lnTo>
                  <a:lnTo>
                    <a:pt x="220" y="1629"/>
                  </a:lnTo>
                  <a:lnTo>
                    <a:pt x="221" y="1621"/>
                  </a:lnTo>
                  <a:lnTo>
                    <a:pt x="222" y="1605"/>
                  </a:lnTo>
                  <a:lnTo>
                    <a:pt x="221" y="1593"/>
                  </a:lnTo>
                  <a:lnTo>
                    <a:pt x="220" y="1589"/>
                  </a:lnTo>
                  <a:lnTo>
                    <a:pt x="216" y="1584"/>
                  </a:lnTo>
                  <a:lnTo>
                    <a:pt x="212" y="1580"/>
                  </a:lnTo>
                  <a:lnTo>
                    <a:pt x="208" y="1577"/>
                  </a:lnTo>
                  <a:lnTo>
                    <a:pt x="202" y="1573"/>
                  </a:lnTo>
                  <a:lnTo>
                    <a:pt x="195" y="1570"/>
                  </a:lnTo>
                  <a:lnTo>
                    <a:pt x="187" y="1567"/>
                  </a:lnTo>
                  <a:lnTo>
                    <a:pt x="178" y="1566"/>
                  </a:lnTo>
                  <a:lnTo>
                    <a:pt x="159" y="1564"/>
                  </a:lnTo>
                  <a:lnTo>
                    <a:pt x="142" y="1559"/>
                  </a:lnTo>
                  <a:lnTo>
                    <a:pt x="135" y="1555"/>
                  </a:lnTo>
                  <a:lnTo>
                    <a:pt x="129" y="1552"/>
                  </a:lnTo>
                  <a:lnTo>
                    <a:pt x="124" y="1547"/>
                  </a:lnTo>
                  <a:lnTo>
                    <a:pt x="121" y="1541"/>
                  </a:lnTo>
                  <a:lnTo>
                    <a:pt x="118" y="1534"/>
                  </a:lnTo>
                  <a:lnTo>
                    <a:pt x="117" y="1527"/>
                  </a:lnTo>
                  <a:lnTo>
                    <a:pt x="115" y="1517"/>
                  </a:lnTo>
                  <a:lnTo>
                    <a:pt x="115" y="1508"/>
                  </a:lnTo>
                  <a:lnTo>
                    <a:pt x="115" y="1498"/>
                  </a:lnTo>
                  <a:lnTo>
                    <a:pt x="116" y="1489"/>
                  </a:lnTo>
                  <a:lnTo>
                    <a:pt x="120" y="1478"/>
                  </a:lnTo>
                  <a:lnTo>
                    <a:pt x="123" y="1470"/>
                  </a:lnTo>
                  <a:lnTo>
                    <a:pt x="133" y="1453"/>
                  </a:lnTo>
                  <a:lnTo>
                    <a:pt x="140" y="1439"/>
                  </a:lnTo>
                  <a:lnTo>
                    <a:pt x="142" y="1432"/>
                  </a:lnTo>
                  <a:lnTo>
                    <a:pt x="143" y="1426"/>
                  </a:lnTo>
                  <a:lnTo>
                    <a:pt x="145" y="1421"/>
                  </a:lnTo>
                  <a:lnTo>
                    <a:pt x="143" y="1415"/>
                  </a:lnTo>
                  <a:lnTo>
                    <a:pt x="141" y="1410"/>
                  </a:lnTo>
                  <a:lnTo>
                    <a:pt x="139" y="1406"/>
                  </a:lnTo>
                  <a:lnTo>
                    <a:pt x="134" y="1401"/>
                  </a:lnTo>
                  <a:lnTo>
                    <a:pt x="130" y="1395"/>
                  </a:lnTo>
                  <a:lnTo>
                    <a:pt x="121" y="1385"/>
                  </a:lnTo>
                  <a:lnTo>
                    <a:pt x="111" y="1377"/>
                  </a:lnTo>
                  <a:lnTo>
                    <a:pt x="103" y="1368"/>
                  </a:lnTo>
                  <a:lnTo>
                    <a:pt x="94" y="1357"/>
                  </a:lnTo>
                  <a:lnTo>
                    <a:pt x="91" y="1351"/>
                  </a:lnTo>
                  <a:lnTo>
                    <a:pt x="89" y="1346"/>
                  </a:lnTo>
                  <a:lnTo>
                    <a:pt x="88" y="1340"/>
                  </a:lnTo>
                  <a:lnTo>
                    <a:pt x="89" y="1333"/>
                  </a:lnTo>
                  <a:lnTo>
                    <a:pt x="94" y="1321"/>
                  </a:lnTo>
                  <a:lnTo>
                    <a:pt x="102" y="1308"/>
                  </a:lnTo>
                  <a:lnTo>
                    <a:pt x="108" y="1296"/>
                  </a:lnTo>
                  <a:lnTo>
                    <a:pt x="111" y="1287"/>
                  </a:lnTo>
                  <a:lnTo>
                    <a:pt x="113" y="1277"/>
                  </a:lnTo>
                  <a:lnTo>
                    <a:pt x="113" y="1265"/>
                  </a:lnTo>
                  <a:lnTo>
                    <a:pt x="113" y="1254"/>
                  </a:lnTo>
                  <a:lnTo>
                    <a:pt x="114" y="1243"/>
                  </a:lnTo>
                  <a:lnTo>
                    <a:pt x="114" y="1238"/>
                  </a:lnTo>
                  <a:lnTo>
                    <a:pt x="114" y="1235"/>
                  </a:lnTo>
                  <a:lnTo>
                    <a:pt x="113" y="1232"/>
                  </a:lnTo>
                  <a:lnTo>
                    <a:pt x="111" y="1230"/>
                  </a:lnTo>
                  <a:lnTo>
                    <a:pt x="109" y="1229"/>
                  </a:lnTo>
                  <a:lnTo>
                    <a:pt x="107" y="1229"/>
                  </a:lnTo>
                  <a:lnTo>
                    <a:pt x="103" y="1230"/>
                  </a:lnTo>
                  <a:lnTo>
                    <a:pt x="99" y="1231"/>
                  </a:lnTo>
                  <a:lnTo>
                    <a:pt x="89" y="1236"/>
                  </a:lnTo>
                  <a:lnTo>
                    <a:pt x="78" y="1242"/>
                  </a:lnTo>
                  <a:lnTo>
                    <a:pt x="66" y="1246"/>
                  </a:lnTo>
                  <a:lnTo>
                    <a:pt x="57" y="1251"/>
                  </a:lnTo>
                  <a:lnTo>
                    <a:pt x="51" y="1252"/>
                  </a:lnTo>
                  <a:lnTo>
                    <a:pt x="46" y="1252"/>
                  </a:lnTo>
                  <a:lnTo>
                    <a:pt x="40" y="1251"/>
                  </a:lnTo>
                  <a:lnTo>
                    <a:pt x="35" y="1249"/>
                  </a:lnTo>
                  <a:lnTo>
                    <a:pt x="29" y="1246"/>
                  </a:lnTo>
                  <a:lnTo>
                    <a:pt x="26" y="1244"/>
                  </a:lnTo>
                  <a:lnTo>
                    <a:pt x="22" y="1242"/>
                  </a:lnTo>
                  <a:lnTo>
                    <a:pt x="20" y="1238"/>
                  </a:lnTo>
                  <a:lnTo>
                    <a:pt x="20" y="1235"/>
                  </a:lnTo>
                  <a:lnTo>
                    <a:pt x="21" y="1232"/>
                  </a:lnTo>
                  <a:lnTo>
                    <a:pt x="23" y="1230"/>
                  </a:lnTo>
                  <a:lnTo>
                    <a:pt x="27" y="1226"/>
                  </a:lnTo>
                  <a:lnTo>
                    <a:pt x="29" y="1224"/>
                  </a:lnTo>
                  <a:lnTo>
                    <a:pt x="29" y="1220"/>
                  </a:lnTo>
                  <a:lnTo>
                    <a:pt x="29" y="1217"/>
                  </a:lnTo>
                  <a:lnTo>
                    <a:pt x="28" y="1214"/>
                  </a:lnTo>
                  <a:lnTo>
                    <a:pt x="27" y="1211"/>
                  </a:lnTo>
                  <a:lnTo>
                    <a:pt x="25" y="1208"/>
                  </a:lnTo>
                  <a:lnTo>
                    <a:pt x="22" y="1207"/>
                  </a:lnTo>
                  <a:lnTo>
                    <a:pt x="19" y="1207"/>
                  </a:lnTo>
                  <a:lnTo>
                    <a:pt x="15" y="1208"/>
                  </a:lnTo>
                  <a:lnTo>
                    <a:pt x="13" y="1207"/>
                  </a:lnTo>
                  <a:lnTo>
                    <a:pt x="10" y="1207"/>
                  </a:lnTo>
                  <a:lnTo>
                    <a:pt x="9" y="1205"/>
                  </a:lnTo>
                  <a:lnTo>
                    <a:pt x="8" y="1201"/>
                  </a:lnTo>
                  <a:lnTo>
                    <a:pt x="8" y="1196"/>
                  </a:lnTo>
                  <a:lnTo>
                    <a:pt x="12" y="1187"/>
                  </a:lnTo>
                  <a:lnTo>
                    <a:pt x="16" y="1179"/>
                  </a:lnTo>
                  <a:lnTo>
                    <a:pt x="17" y="1176"/>
                  </a:lnTo>
                  <a:lnTo>
                    <a:pt x="19" y="1175"/>
                  </a:lnTo>
                  <a:lnTo>
                    <a:pt x="17" y="1173"/>
                  </a:lnTo>
                  <a:lnTo>
                    <a:pt x="16" y="1172"/>
                  </a:lnTo>
                  <a:lnTo>
                    <a:pt x="14" y="1170"/>
                  </a:lnTo>
                  <a:lnTo>
                    <a:pt x="9" y="1169"/>
                  </a:lnTo>
                  <a:lnTo>
                    <a:pt x="7" y="1169"/>
                  </a:lnTo>
                  <a:lnTo>
                    <a:pt x="4" y="1167"/>
                  </a:lnTo>
                  <a:lnTo>
                    <a:pt x="2" y="1164"/>
                  </a:lnTo>
                  <a:lnTo>
                    <a:pt x="1" y="1161"/>
                  </a:lnTo>
                  <a:lnTo>
                    <a:pt x="0" y="1156"/>
                  </a:lnTo>
                  <a:lnTo>
                    <a:pt x="1" y="1150"/>
                  </a:lnTo>
                  <a:lnTo>
                    <a:pt x="1" y="1144"/>
                  </a:lnTo>
                  <a:lnTo>
                    <a:pt x="3" y="1137"/>
                  </a:lnTo>
                  <a:lnTo>
                    <a:pt x="7" y="1129"/>
                  </a:lnTo>
                  <a:lnTo>
                    <a:pt x="12" y="1119"/>
                  </a:lnTo>
                  <a:lnTo>
                    <a:pt x="17" y="1111"/>
                  </a:lnTo>
                  <a:lnTo>
                    <a:pt x="23" y="1103"/>
                  </a:lnTo>
                  <a:lnTo>
                    <a:pt x="36" y="1088"/>
                  </a:lnTo>
                  <a:lnTo>
                    <a:pt x="48" y="1078"/>
                  </a:lnTo>
                  <a:lnTo>
                    <a:pt x="52" y="1074"/>
                  </a:lnTo>
                  <a:lnTo>
                    <a:pt x="54" y="1067"/>
                  </a:lnTo>
                  <a:lnTo>
                    <a:pt x="57" y="1060"/>
                  </a:lnTo>
                  <a:lnTo>
                    <a:pt x="57" y="1051"/>
                  </a:lnTo>
                  <a:lnTo>
                    <a:pt x="57" y="1032"/>
                  </a:lnTo>
                  <a:lnTo>
                    <a:pt x="57" y="1016"/>
                  </a:lnTo>
                  <a:lnTo>
                    <a:pt x="55" y="1009"/>
                  </a:lnTo>
                  <a:lnTo>
                    <a:pt x="57" y="1002"/>
                  </a:lnTo>
                  <a:lnTo>
                    <a:pt x="58" y="994"/>
                  </a:lnTo>
                  <a:lnTo>
                    <a:pt x="59" y="988"/>
                  </a:lnTo>
                  <a:lnTo>
                    <a:pt x="61" y="984"/>
                  </a:lnTo>
                  <a:lnTo>
                    <a:pt x="65" y="979"/>
                  </a:lnTo>
                  <a:lnTo>
                    <a:pt x="70" y="975"/>
                  </a:lnTo>
                  <a:lnTo>
                    <a:pt x="76" y="971"/>
                  </a:lnTo>
                  <a:lnTo>
                    <a:pt x="89" y="965"/>
                  </a:lnTo>
                  <a:lnTo>
                    <a:pt x="102" y="961"/>
                  </a:lnTo>
                  <a:lnTo>
                    <a:pt x="116" y="956"/>
                  </a:lnTo>
                  <a:lnTo>
                    <a:pt x="130" y="953"/>
                  </a:lnTo>
                  <a:lnTo>
                    <a:pt x="145" y="949"/>
                  </a:lnTo>
                  <a:lnTo>
                    <a:pt x="158" y="945"/>
                  </a:lnTo>
                  <a:lnTo>
                    <a:pt x="162" y="942"/>
                  </a:lnTo>
                  <a:lnTo>
                    <a:pt x="166" y="939"/>
                  </a:lnTo>
                  <a:lnTo>
                    <a:pt x="170" y="936"/>
                  </a:lnTo>
                  <a:lnTo>
                    <a:pt x="172" y="934"/>
                  </a:lnTo>
                  <a:lnTo>
                    <a:pt x="172" y="930"/>
                  </a:lnTo>
                  <a:lnTo>
                    <a:pt x="171" y="927"/>
                  </a:lnTo>
                  <a:lnTo>
                    <a:pt x="170" y="922"/>
                  </a:lnTo>
                  <a:lnTo>
                    <a:pt x="167" y="917"/>
                  </a:lnTo>
                  <a:lnTo>
                    <a:pt x="162" y="908"/>
                  </a:lnTo>
                  <a:lnTo>
                    <a:pt x="158" y="901"/>
                  </a:lnTo>
                  <a:lnTo>
                    <a:pt x="154" y="893"/>
                  </a:lnTo>
                  <a:lnTo>
                    <a:pt x="153" y="887"/>
                  </a:lnTo>
                  <a:lnTo>
                    <a:pt x="153" y="884"/>
                  </a:lnTo>
                  <a:lnTo>
                    <a:pt x="155" y="882"/>
                  </a:lnTo>
                  <a:lnTo>
                    <a:pt x="158" y="880"/>
                  </a:lnTo>
                  <a:lnTo>
                    <a:pt x="162" y="880"/>
                  </a:lnTo>
                  <a:lnTo>
                    <a:pt x="172" y="879"/>
                  </a:lnTo>
                  <a:lnTo>
                    <a:pt x="180" y="877"/>
                  </a:lnTo>
                  <a:lnTo>
                    <a:pt x="185" y="874"/>
                  </a:lnTo>
                  <a:lnTo>
                    <a:pt x="189" y="871"/>
                  </a:lnTo>
                  <a:lnTo>
                    <a:pt x="192" y="867"/>
                  </a:lnTo>
                  <a:lnTo>
                    <a:pt x="197" y="864"/>
                  </a:lnTo>
                  <a:lnTo>
                    <a:pt x="205" y="852"/>
                  </a:lnTo>
                  <a:lnTo>
                    <a:pt x="217" y="840"/>
                  </a:lnTo>
                  <a:lnTo>
                    <a:pt x="229" y="829"/>
                  </a:lnTo>
                  <a:lnTo>
                    <a:pt x="239" y="819"/>
                  </a:lnTo>
                  <a:lnTo>
                    <a:pt x="246" y="809"/>
                  </a:lnTo>
                  <a:lnTo>
                    <a:pt x="249" y="802"/>
                  </a:lnTo>
                  <a:lnTo>
                    <a:pt x="250" y="795"/>
                  </a:lnTo>
                  <a:lnTo>
                    <a:pt x="249" y="788"/>
                  </a:lnTo>
                  <a:lnTo>
                    <a:pt x="248" y="784"/>
                  </a:lnTo>
                  <a:lnTo>
                    <a:pt x="246" y="782"/>
                  </a:lnTo>
                  <a:lnTo>
                    <a:pt x="242" y="778"/>
                  </a:lnTo>
                  <a:lnTo>
                    <a:pt x="239" y="776"/>
                  </a:lnTo>
                  <a:lnTo>
                    <a:pt x="231" y="772"/>
                  </a:lnTo>
                  <a:lnTo>
                    <a:pt x="224" y="770"/>
                  </a:lnTo>
                  <a:lnTo>
                    <a:pt x="221" y="767"/>
                  </a:lnTo>
                  <a:lnTo>
                    <a:pt x="220" y="766"/>
                  </a:lnTo>
                  <a:lnTo>
                    <a:pt x="218" y="763"/>
                  </a:lnTo>
                  <a:lnTo>
                    <a:pt x="217" y="760"/>
                  </a:lnTo>
                  <a:lnTo>
                    <a:pt x="218" y="758"/>
                  </a:lnTo>
                  <a:lnTo>
                    <a:pt x="220" y="756"/>
                  </a:lnTo>
                  <a:lnTo>
                    <a:pt x="221" y="753"/>
                  </a:lnTo>
                  <a:lnTo>
                    <a:pt x="223" y="752"/>
                  </a:lnTo>
                  <a:lnTo>
                    <a:pt x="227" y="751"/>
                  </a:lnTo>
                  <a:lnTo>
                    <a:pt x="229" y="748"/>
                  </a:lnTo>
                  <a:lnTo>
                    <a:pt x="231" y="746"/>
                  </a:lnTo>
                  <a:lnTo>
                    <a:pt x="233" y="742"/>
                  </a:lnTo>
                  <a:lnTo>
                    <a:pt x="233" y="740"/>
                  </a:lnTo>
                  <a:lnTo>
                    <a:pt x="233" y="737"/>
                  </a:lnTo>
                  <a:lnTo>
                    <a:pt x="230" y="734"/>
                  </a:lnTo>
                  <a:lnTo>
                    <a:pt x="228" y="732"/>
                  </a:lnTo>
                  <a:lnTo>
                    <a:pt x="220" y="727"/>
                  </a:lnTo>
                  <a:lnTo>
                    <a:pt x="210" y="723"/>
                  </a:lnTo>
                  <a:lnTo>
                    <a:pt x="202" y="719"/>
                  </a:lnTo>
                  <a:lnTo>
                    <a:pt x="193" y="713"/>
                  </a:lnTo>
                  <a:lnTo>
                    <a:pt x="191" y="709"/>
                  </a:lnTo>
                  <a:lnTo>
                    <a:pt x="190" y="704"/>
                  </a:lnTo>
                  <a:lnTo>
                    <a:pt x="189" y="700"/>
                  </a:lnTo>
                  <a:lnTo>
                    <a:pt x="189" y="694"/>
                  </a:lnTo>
                  <a:lnTo>
                    <a:pt x="190" y="682"/>
                  </a:lnTo>
                  <a:lnTo>
                    <a:pt x="193" y="671"/>
                  </a:lnTo>
                  <a:lnTo>
                    <a:pt x="196" y="657"/>
                  </a:lnTo>
                  <a:lnTo>
                    <a:pt x="198" y="640"/>
                  </a:lnTo>
                  <a:lnTo>
                    <a:pt x="199" y="624"/>
                  </a:lnTo>
                  <a:lnTo>
                    <a:pt x="199" y="612"/>
                  </a:lnTo>
                  <a:lnTo>
                    <a:pt x="198" y="607"/>
                  </a:lnTo>
                  <a:lnTo>
                    <a:pt x="198" y="603"/>
                  </a:lnTo>
                  <a:lnTo>
                    <a:pt x="196" y="600"/>
                  </a:lnTo>
                  <a:lnTo>
                    <a:pt x="193" y="596"/>
                  </a:lnTo>
                  <a:lnTo>
                    <a:pt x="191" y="594"/>
                  </a:lnTo>
                  <a:lnTo>
                    <a:pt x="187" y="592"/>
                  </a:lnTo>
                  <a:lnTo>
                    <a:pt x="184" y="590"/>
                  </a:lnTo>
                  <a:lnTo>
                    <a:pt x="179" y="590"/>
                  </a:lnTo>
                  <a:lnTo>
                    <a:pt x="176" y="590"/>
                  </a:lnTo>
                  <a:lnTo>
                    <a:pt x="172" y="589"/>
                  </a:lnTo>
                  <a:lnTo>
                    <a:pt x="170" y="588"/>
                  </a:lnTo>
                  <a:lnTo>
                    <a:pt x="167" y="586"/>
                  </a:lnTo>
                  <a:lnTo>
                    <a:pt x="164" y="580"/>
                  </a:lnTo>
                  <a:lnTo>
                    <a:pt x="160" y="574"/>
                  </a:lnTo>
                  <a:lnTo>
                    <a:pt x="155" y="567"/>
                  </a:lnTo>
                  <a:lnTo>
                    <a:pt x="147" y="558"/>
                  </a:lnTo>
                  <a:lnTo>
                    <a:pt x="139" y="551"/>
                  </a:lnTo>
                  <a:lnTo>
                    <a:pt x="132" y="546"/>
                  </a:lnTo>
                  <a:lnTo>
                    <a:pt x="128" y="545"/>
                  </a:lnTo>
                  <a:lnTo>
                    <a:pt x="126" y="543"/>
                  </a:lnTo>
                  <a:lnTo>
                    <a:pt x="123" y="540"/>
                  </a:lnTo>
                  <a:lnTo>
                    <a:pt x="122" y="537"/>
                  </a:lnTo>
                  <a:lnTo>
                    <a:pt x="120" y="530"/>
                  </a:lnTo>
                  <a:lnTo>
                    <a:pt x="118" y="521"/>
                  </a:lnTo>
                  <a:lnTo>
                    <a:pt x="117" y="513"/>
                  </a:lnTo>
                  <a:lnTo>
                    <a:pt x="117" y="502"/>
                  </a:lnTo>
                  <a:lnTo>
                    <a:pt x="118" y="498"/>
                  </a:lnTo>
                  <a:lnTo>
                    <a:pt x="120" y="492"/>
                  </a:lnTo>
                  <a:lnTo>
                    <a:pt x="122" y="486"/>
                  </a:lnTo>
                  <a:lnTo>
                    <a:pt x="126" y="480"/>
                  </a:lnTo>
                  <a:lnTo>
                    <a:pt x="145" y="461"/>
                  </a:lnTo>
                  <a:lnTo>
                    <a:pt x="160" y="445"/>
                  </a:lnTo>
                  <a:lnTo>
                    <a:pt x="162" y="442"/>
                  </a:lnTo>
                  <a:lnTo>
                    <a:pt x="166" y="438"/>
                  </a:lnTo>
                  <a:lnTo>
                    <a:pt x="168" y="436"/>
                  </a:lnTo>
                  <a:lnTo>
                    <a:pt x="172" y="433"/>
                  </a:lnTo>
                  <a:lnTo>
                    <a:pt x="180" y="431"/>
                  </a:lnTo>
                  <a:lnTo>
                    <a:pt x="189" y="429"/>
                  </a:lnTo>
                  <a:lnTo>
                    <a:pt x="199" y="427"/>
                  </a:lnTo>
                  <a:lnTo>
                    <a:pt x="209" y="426"/>
                  </a:lnTo>
                  <a:lnTo>
                    <a:pt x="214" y="425"/>
                  </a:lnTo>
                  <a:lnTo>
                    <a:pt x="218" y="423"/>
                  </a:lnTo>
                  <a:lnTo>
                    <a:pt x="222" y="419"/>
                  </a:lnTo>
                  <a:lnTo>
                    <a:pt x="224" y="413"/>
                  </a:lnTo>
                  <a:lnTo>
                    <a:pt x="228" y="401"/>
                  </a:lnTo>
                  <a:lnTo>
                    <a:pt x="229" y="389"/>
                  </a:lnTo>
                  <a:lnTo>
                    <a:pt x="230" y="384"/>
                  </a:lnTo>
                  <a:lnTo>
                    <a:pt x="231" y="379"/>
                  </a:lnTo>
                  <a:lnTo>
                    <a:pt x="234" y="375"/>
                  </a:lnTo>
                  <a:lnTo>
                    <a:pt x="236" y="373"/>
                  </a:lnTo>
                  <a:lnTo>
                    <a:pt x="241" y="370"/>
                  </a:lnTo>
                  <a:lnTo>
                    <a:pt x="246" y="370"/>
                  </a:lnTo>
                  <a:lnTo>
                    <a:pt x="250" y="370"/>
                  </a:lnTo>
                  <a:lnTo>
                    <a:pt x="256" y="370"/>
                  </a:lnTo>
                  <a:lnTo>
                    <a:pt x="267" y="372"/>
                  </a:lnTo>
                  <a:lnTo>
                    <a:pt x="277" y="375"/>
                  </a:lnTo>
                  <a:lnTo>
                    <a:pt x="288" y="376"/>
                  </a:lnTo>
                  <a:lnTo>
                    <a:pt x="305" y="378"/>
                  </a:lnTo>
                  <a:lnTo>
                    <a:pt x="313" y="376"/>
                  </a:lnTo>
                  <a:lnTo>
                    <a:pt x="323" y="375"/>
                  </a:lnTo>
                  <a:lnTo>
                    <a:pt x="331" y="373"/>
                  </a:lnTo>
                  <a:lnTo>
                    <a:pt x="338" y="370"/>
                  </a:lnTo>
                  <a:lnTo>
                    <a:pt x="350" y="362"/>
                  </a:lnTo>
                  <a:lnTo>
                    <a:pt x="361" y="353"/>
                  </a:lnTo>
                  <a:lnTo>
                    <a:pt x="368" y="348"/>
                  </a:lnTo>
                  <a:lnTo>
                    <a:pt x="374" y="344"/>
                  </a:lnTo>
                  <a:lnTo>
                    <a:pt x="382" y="343"/>
                  </a:lnTo>
                  <a:lnTo>
                    <a:pt x="391" y="344"/>
                  </a:lnTo>
                  <a:lnTo>
                    <a:pt x="399" y="345"/>
                  </a:lnTo>
                  <a:lnTo>
                    <a:pt x="407" y="347"/>
                  </a:lnTo>
                  <a:lnTo>
                    <a:pt x="416" y="347"/>
                  </a:lnTo>
                  <a:lnTo>
                    <a:pt x="424" y="345"/>
                  </a:lnTo>
                  <a:lnTo>
                    <a:pt x="438" y="342"/>
                  </a:lnTo>
                  <a:lnTo>
                    <a:pt x="453" y="337"/>
                  </a:lnTo>
                  <a:lnTo>
                    <a:pt x="458" y="334"/>
                  </a:lnTo>
                  <a:lnTo>
                    <a:pt x="464" y="330"/>
                  </a:lnTo>
                  <a:lnTo>
                    <a:pt x="469" y="326"/>
                  </a:lnTo>
                  <a:lnTo>
                    <a:pt x="472" y="324"/>
                  </a:lnTo>
                  <a:lnTo>
                    <a:pt x="473" y="321"/>
                  </a:lnTo>
                  <a:lnTo>
                    <a:pt x="473" y="318"/>
                  </a:lnTo>
                  <a:lnTo>
                    <a:pt x="469" y="316"/>
                  </a:lnTo>
                  <a:lnTo>
                    <a:pt x="464" y="315"/>
                  </a:lnTo>
                  <a:lnTo>
                    <a:pt x="458" y="313"/>
                  </a:lnTo>
                  <a:lnTo>
                    <a:pt x="454" y="311"/>
                  </a:lnTo>
                  <a:lnTo>
                    <a:pt x="451" y="309"/>
                  </a:lnTo>
                  <a:lnTo>
                    <a:pt x="450" y="306"/>
                  </a:lnTo>
                  <a:lnTo>
                    <a:pt x="450" y="303"/>
                  </a:lnTo>
                  <a:lnTo>
                    <a:pt x="450" y="300"/>
                  </a:lnTo>
                  <a:lnTo>
                    <a:pt x="451" y="297"/>
                  </a:lnTo>
                  <a:lnTo>
                    <a:pt x="454" y="294"/>
                  </a:lnTo>
                  <a:lnTo>
                    <a:pt x="457" y="290"/>
                  </a:lnTo>
                  <a:lnTo>
                    <a:pt x="462" y="287"/>
                  </a:lnTo>
                  <a:lnTo>
                    <a:pt x="468" y="287"/>
                  </a:lnTo>
                  <a:lnTo>
                    <a:pt x="475" y="290"/>
                  </a:lnTo>
                  <a:lnTo>
                    <a:pt x="479" y="291"/>
                  </a:lnTo>
                  <a:lnTo>
                    <a:pt x="482" y="292"/>
                  </a:lnTo>
                  <a:lnTo>
                    <a:pt x="485" y="292"/>
                  </a:lnTo>
                  <a:lnTo>
                    <a:pt x="486" y="291"/>
                  </a:lnTo>
                  <a:lnTo>
                    <a:pt x="487" y="288"/>
                  </a:lnTo>
                  <a:lnTo>
                    <a:pt x="487" y="286"/>
                  </a:lnTo>
                  <a:lnTo>
                    <a:pt x="486" y="284"/>
                  </a:lnTo>
                  <a:lnTo>
                    <a:pt x="485" y="280"/>
                  </a:lnTo>
                  <a:lnTo>
                    <a:pt x="483" y="277"/>
                  </a:lnTo>
                  <a:lnTo>
                    <a:pt x="483" y="273"/>
                  </a:lnTo>
                  <a:lnTo>
                    <a:pt x="485" y="269"/>
                  </a:lnTo>
                  <a:lnTo>
                    <a:pt x="487" y="267"/>
                  </a:lnTo>
                  <a:lnTo>
                    <a:pt x="492" y="262"/>
                  </a:lnTo>
                  <a:lnTo>
                    <a:pt x="499" y="259"/>
                  </a:lnTo>
                  <a:lnTo>
                    <a:pt x="506" y="258"/>
                  </a:lnTo>
                  <a:lnTo>
                    <a:pt x="516" y="259"/>
                  </a:lnTo>
                  <a:lnTo>
                    <a:pt x="519" y="260"/>
                  </a:lnTo>
                  <a:lnTo>
                    <a:pt x="524" y="262"/>
                  </a:lnTo>
                  <a:lnTo>
                    <a:pt x="529" y="265"/>
                  </a:lnTo>
                  <a:lnTo>
                    <a:pt x="533" y="268"/>
                  </a:lnTo>
                  <a:lnTo>
                    <a:pt x="537" y="272"/>
                  </a:lnTo>
                  <a:lnTo>
                    <a:pt x="542" y="273"/>
                  </a:lnTo>
                  <a:lnTo>
                    <a:pt x="545" y="274"/>
                  </a:lnTo>
                  <a:lnTo>
                    <a:pt x="549" y="273"/>
                  </a:lnTo>
                  <a:lnTo>
                    <a:pt x="552" y="272"/>
                  </a:lnTo>
                  <a:lnTo>
                    <a:pt x="555" y="268"/>
                  </a:lnTo>
                  <a:lnTo>
                    <a:pt x="555" y="265"/>
                  </a:lnTo>
                  <a:lnTo>
                    <a:pt x="556" y="260"/>
                  </a:lnTo>
                  <a:lnTo>
                    <a:pt x="554" y="248"/>
                  </a:lnTo>
                  <a:lnTo>
                    <a:pt x="552" y="235"/>
                  </a:lnTo>
                  <a:lnTo>
                    <a:pt x="550" y="229"/>
                  </a:lnTo>
                  <a:lnTo>
                    <a:pt x="549" y="223"/>
                  </a:lnTo>
                  <a:lnTo>
                    <a:pt x="546" y="218"/>
                  </a:lnTo>
                  <a:lnTo>
                    <a:pt x="544" y="216"/>
                  </a:lnTo>
                  <a:lnTo>
                    <a:pt x="542" y="212"/>
                  </a:lnTo>
                  <a:lnTo>
                    <a:pt x="540" y="210"/>
                  </a:lnTo>
                  <a:lnTo>
                    <a:pt x="539" y="208"/>
                  </a:lnTo>
                  <a:lnTo>
                    <a:pt x="540" y="206"/>
                  </a:lnTo>
                  <a:lnTo>
                    <a:pt x="542" y="204"/>
                  </a:lnTo>
                  <a:lnTo>
                    <a:pt x="544" y="203"/>
                  </a:lnTo>
                  <a:lnTo>
                    <a:pt x="548" y="203"/>
                  </a:lnTo>
                  <a:lnTo>
                    <a:pt x="552" y="203"/>
                  </a:lnTo>
                  <a:lnTo>
                    <a:pt x="564" y="205"/>
                  </a:lnTo>
                  <a:lnTo>
                    <a:pt x="576" y="209"/>
                  </a:lnTo>
                  <a:lnTo>
                    <a:pt x="588" y="212"/>
                  </a:lnTo>
                  <a:lnTo>
                    <a:pt x="595" y="217"/>
                  </a:lnTo>
                  <a:lnTo>
                    <a:pt x="600" y="218"/>
                  </a:lnTo>
                  <a:lnTo>
                    <a:pt x="605" y="219"/>
                  </a:lnTo>
                  <a:lnTo>
                    <a:pt x="611" y="219"/>
                  </a:lnTo>
                  <a:lnTo>
                    <a:pt x="617" y="219"/>
                  </a:lnTo>
                  <a:lnTo>
                    <a:pt x="624" y="218"/>
                  </a:lnTo>
                  <a:lnTo>
                    <a:pt x="630" y="216"/>
                  </a:lnTo>
                  <a:lnTo>
                    <a:pt x="634" y="214"/>
                  </a:lnTo>
                  <a:lnTo>
                    <a:pt x="639" y="210"/>
                  </a:lnTo>
                  <a:lnTo>
                    <a:pt x="645" y="203"/>
                  </a:lnTo>
                  <a:lnTo>
                    <a:pt x="652" y="192"/>
                  </a:lnTo>
                  <a:lnTo>
                    <a:pt x="656" y="185"/>
                  </a:lnTo>
                  <a:lnTo>
                    <a:pt x="659" y="175"/>
                  </a:lnTo>
                  <a:lnTo>
                    <a:pt x="663" y="165"/>
                  </a:lnTo>
                  <a:lnTo>
                    <a:pt x="665" y="152"/>
                  </a:lnTo>
                  <a:lnTo>
                    <a:pt x="669" y="141"/>
                  </a:lnTo>
                  <a:lnTo>
                    <a:pt x="671" y="135"/>
                  </a:lnTo>
                  <a:lnTo>
                    <a:pt x="675" y="132"/>
                  </a:lnTo>
                  <a:lnTo>
                    <a:pt x="678" y="129"/>
                  </a:lnTo>
                  <a:lnTo>
                    <a:pt x="691" y="129"/>
                  </a:lnTo>
                  <a:lnTo>
                    <a:pt x="712" y="128"/>
                  </a:lnTo>
                  <a:lnTo>
                    <a:pt x="732" y="124"/>
                  </a:lnTo>
                  <a:lnTo>
                    <a:pt x="745" y="122"/>
                  </a:lnTo>
                  <a:lnTo>
                    <a:pt x="753" y="123"/>
                  </a:lnTo>
                  <a:lnTo>
                    <a:pt x="759" y="124"/>
                  </a:lnTo>
                  <a:lnTo>
                    <a:pt x="766" y="130"/>
                  </a:lnTo>
                  <a:lnTo>
                    <a:pt x="773" y="137"/>
                  </a:lnTo>
                  <a:lnTo>
                    <a:pt x="778" y="145"/>
                  </a:lnTo>
                  <a:lnTo>
                    <a:pt x="784" y="151"/>
                  </a:lnTo>
                  <a:lnTo>
                    <a:pt x="790" y="156"/>
                  </a:lnTo>
                  <a:lnTo>
                    <a:pt x="798" y="162"/>
                  </a:lnTo>
                  <a:lnTo>
                    <a:pt x="804" y="165"/>
                  </a:lnTo>
                  <a:lnTo>
                    <a:pt x="813" y="167"/>
                  </a:lnTo>
                  <a:lnTo>
                    <a:pt x="822" y="168"/>
                  </a:lnTo>
                  <a:lnTo>
                    <a:pt x="833" y="168"/>
                  </a:lnTo>
                  <a:lnTo>
                    <a:pt x="839" y="167"/>
                  </a:lnTo>
                  <a:lnTo>
                    <a:pt x="845" y="166"/>
                  </a:lnTo>
                  <a:lnTo>
                    <a:pt x="851" y="164"/>
                  </a:lnTo>
                  <a:lnTo>
                    <a:pt x="856" y="160"/>
                  </a:lnTo>
                  <a:lnTo>
                    <a:pt x="865" y="152"/>
                  </a:lnTo>
                  <a:lnTo>
                    <a:pt x="876" y="143"/>
                  </a:lnTo>
                  <a:lnTo>
                    <a:pt x="885" y="135"/>
                  </a:lnTo>
                  <a:lnTo>
                    <a:pt x="896" y="128"/>
                  </a:lnTo>
                  <a:lnTo>
                    <a:pt x="902" y="126"/>
                  </a:lnTo>
                  <a:lnTo>
                    <a:pt x="908" y="123"/>
                  </a:lnTo>
                  <a:lnTo>
                    <a:pt x="914" y="123"/>
                  </a:lnTo>
                  <a:lnTo>
                    <a:pt x="921" y="123"/>
                  </a:lnTo>
                  <a:lnTo>
                    <a:pt x="945" y="126"/>
                  </a:lnTo>
                  <a:lnTo>
                    <a:pt x="960" y="127"/>
                  </a:lnTo>
                  <a:lnTo>
                    <a:pt x="967" y="124"/>
                  </a:lnTo>
                  <a:lnTo>
                    <a:pt x="973" y="122"/>
                  </a:lnTo>
                  <a:lnTo>
                    <a:pt x="979" y="117"/>
                  </a:lnTo>
                  <a:lnTo>
                    <a:pt x="985" y="110"/>
                  </a:lnTo>
                  <a:lnTo>
                    <a:pt x="992" y="103"/>
                  </a:lnTo>
                  <a:lnTo>
                    <a:pt x="1001" y="97"/>
                  </a:lnTo>
                  <a:lnTo>
                    <a:pt x="1008" y="93"/>
                  </a:lnTo>
                  <a:lnTo>
                    <a:pt x="1016" y="90"/>
                  </a:lnTo>
                  <a:lnTo>
                    <a:pt x="1024" y="86"/>
                  </a:lnTo>
                  <a:lnTo>
                    <a:pt x="1033" y="83"/>
                  </a:lnTo>
                  <a:lnTo>
                    <a:pt x="1041" y="79"/>
                  </a:lnTo>
                  <a:lnTo>
                    <a:pt x="1049" y="73"/>
                  </a:lnTo>
                  <a:lnTo>
                    <a:pt x="1053" y="70"/>
                  </a:lnTo>
                  <a:lnTo>
                    <a:pt x="1055" y="66"/>
                  </a:lnTo>
                  <a:lnTo>
                    <a:pt x="1058" y="63"/>
                  </a:lnTo>
                  <a:lnTo>
                    <a:pt x="1060" y="58"/>
                  </a:lnTo>
                  <a:lnTo>
                    <a:pt x="1062" y="48"/>
                  </a:lnTo>
                  <a:lnTo>
                    <a:pt x="1065" y="39"/>
                  </a:lnTo>
                  <a:lnTo>
                    <a:pt x="1067" y="29"/>
                  </a:lnTo>
                  <a:lnTo>
                    <a:pt x="1072" y="20"/>
                  </a:lnTo>
                  <a:lnTo>
                    <a:pt x="1074" y="16"/>
                  </a:lnTo>
                  <a:lnTo>
                    <a:pt x="1078" y="13"/>
                  </a:lnTo>
                  <a:lnTo>
                    <a:pt x="1081" y="9"/>
                  </a:lnTo>
                  <a:lnTo>
                    <a:pt x="1086" y="6"/>
                  </a:lnTo>
                  <a:lnTo>
                    <a:pt x="1093" y="3"/>
                  </a:lnTo>
                  <a:lnTo>
                    <a:pt x="1102" y="1"/>
                  </a:lnTo>
                  <a:lnTo>
                    <a:pt x="1109" y="0"/>
                  </a:lnTo>
                  <a:lnTo>
                    <a:pt x="1117" y="0"/>
                  </a:lnTo>
                  <a:lnTo>
                    <a:pt x="1124" y="2"/>
                  </a:lnTo>
                  <a:lnTo>
                    <a:pt x="1131" y="6"/>
                  </a:lnTo>
                  <a:lnTo>
                    <a:pt x="1137" y="11"/>
                  </a:lnTo>
                  <a:lnTo>
                    <a:pt x="1143" y="19"/>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 name="Freeform 75">
              <a:extLst>
                <a:ext uri="{FF2B5EF4-FFF2-40B4-BE49-F238E27FC236}">
                  <a16:creationId xmlns:a16="http://schemas.microsoft.com/office/drawing/2014/main" id="{AF82E66A-68A0-42A0-BE59-79843E6DE560}"/>
                </a:ext>
              </a:extLst>
            </p:cNvPr>
            <p:cNvSpPr>
              <a:spLocks noEditPoints="1"/>
            </p:cNvSpPr>
            <p:nvPr/>
          </p:nvSpPr>
          <p:spPr bwMode="auto">
            <a:xfrm>
              <a:off x="6159576" y="5620043"/>
              <a:ext cx="57151" cy="47628"/>
            </a:xfrm>
            <a:custGeom>
              <a:avLst/>
              <a:gdLst>
                <a:gd name="T0" fmla="*/ 154 w 213"/>
                <a:gd name="T1" fmla="*/ 3 h 153"/>
                <a:gd name="T2" fmla="*/ 166 w 213"/>
                <a:gd name="T3" fmla="*/ 5 h 153"/>
                <a:gd name="T4" fmla="*/ 175 w 213"/>
                <a:gd name="T5" fmla="*/ 13 h 153"/>
                <a:gd name="T6" fmla="*/ 182 w 213"/>
                <a:gd name="T7" fmla="*/ 17 h 153"/>
                <a:gd name="T8" fmla="*/ 162 w 213"/>
                <a:gd name="T9" fmla="*/ 26 h 153"/>
                <a:gd name="T10" fmla="*/ 132 w 213"/>
                <a:gd name="T11" fmla="*/ 33 h 153"/>
                <a:gd name="T12" fmla="*/ 135 w 213"/>
                <a:gd name="T13" fmla="*/ 43 h 153"/>
                <a:gd name="T14" fmla="*/ 141 w 213"/>
                <a:gd name="T15" fmla="*/ 55 h 153"/>
                <a:gd name="T16" fmla="*/ 151 w 213"/>
                <a:gd name="T17" fmla="*/ 46 h 153"/>
                <a:gd name="T18" fmla="*/ 169 w 213"/>
                <a:gd name="T19" fmla="*/ 40 h 153"/>
                <a:gd name="T20" fmla="*/ 180 w 213"/>
                <a:gd name="T21" fmla="*/ 29 h 153"/>
                <a:gd name="T22" fmla="*/ 189 w 213"/>
                <a:gd name="T23" fmla="*/ 28 h 153"/>
                <a:gd name="T24" fmla="*/ 195 w 213"/>
                <a:gd name="T25" fmla="*/ 38 h 153"/>
                <a:gd name="T26" fmla="*/ 200 w 213"/>
                <a:gd name="T27" fmla="*/ 41 h 153"/>
                <a:gd name="T28" fmla="*/ 209 w 213"/>
                <a:gd name="T29" fmla="*/ 34 h 153"/>
                <a:gd name="T30" fmla="*/ 212 w 213"/>
                <a:gd name="T31" fmla="*/ 46 h 153"/>
                <a:gd name="T32" fmla="*/ 204 w 213"/>
                <a:gd name="T33" fmla="*/ 63 h 153"/>
                <a:gd name="T34" fmla="*/ 188 w 213"/>
                <a:gd name="T35" fmla="*/ 60 h 153"/>
                <a:gd name="T36" fmla="*/ 168 w 213"/>
                <a:gd name="T37" fmla="*/ 60 h 153"/>
                <a:gd name="T38" fmla="*/ 167 w 213"/>
                <a:gd name="T39" fmla="*/ 78 h 153"/>
                <a:gd name="T40" fmla="*/ 177 w 213"/>
                <a:gd name="T41" fmla="*/ 89 h 153"/>
                <a:gd name="T42" fmla="*/ 183 w 213"/>
                <a:gd name="T43" fmla="*/ 117 h 153"/>
                <a:gd name="T44" fmla="*/ 179 w 213"/>
                <a:gd name="T45" fmla="*/ 118 h 153"/>
                <a:gd name="T46" fmla="*/ 170 w 213"/>
                <a:gd name="T47" fmla="*/ 102 h 153"/>
                <a:gd name="T48" fmla="*/ 158 w 213"/>
                <a:gd name="T49" fmla="*/ 105 h 153"/>
                <a:gd name="T50" fmla="*/ 162 w 213"/>
                <a:gd name="T51" fmla="*/ 133 h 153"/>
                <a:gd name="T52" fmla="*/ 149 w 213"/>
                <a:gd name="T53" fmla="*/ 146 h 153"/>
                <a:gd name="T54" fmla="*/ 126 w 213"/>
                <a:gd name="T55" fmla="*/ 141 h 153"/>
                <a:gd name="T56" fmla="*/ 120 w 213"/>
                <a:gd name="T57" fmla="*/ 146 h 153"/>
                <a:gd name="T58" fmla="*/ 113 w 213"/>
                <a:gd name="T59" fmla="*/ 152 h 153"/>
                <a:gd name="T60" fmla="*/ 108 w 213"/>
                <a:gd name="T61" fmla="*/ 146 h 153"/>
                <a:gd name="T62" fmla="*/ 112 w 213"/>
                <a:gd name="T63" fmla="*/ 121 h 153"/>
                <a:gd name="T64" fmla="*/ 111 w 213"/>
                <a:gd name="T65" fmla="*/ 108 h 153"/>
                <a:gd name="T66" fmla="*/ 123 w 213"/>
                <a:gd name="T67" fmla="*/ 108 h 153"/>
                <a:gd name="T68" fmla="*/ 133 w 213"/>
                <a:gd name="T69" fmla="*/ 105 h 153"/>
                <a:gd name="T70" fmla="*/ 131 w 213"/>
                <a:gd name="T71" fmla="*/ 99 h 153"/>
                <a:gd name="T72" fmla="*/ 122 w 213"/>
                <a:gd name="T73" fmla="*/ 95 h 153"/>
                <a:gd name="T74" fmla="*/ 112 w 213"/>
                <a:gd name="T75" fmla="*/ 73 h 153"/>
                <a:gd name="T76" fmla="*/ 91 w 213"/>
                <a:gd name="T77" fmla="*/ 70 h 153"/>
                <a:gd name="T78" fmla="*/ 48 w 213"/>
                <a:gd name="T79" fmla="*/ 76 h 153"/>
                <a:gd name="T80" fmla="*/ 19 w 213"/>
                <a:gd name="T81" fmla="*/ 73 h 153"/>
                <a:gd name="T82" fmla="*/ 20 w 213"/>
                <a:gd name="T83" fmla="*/ 60 h 153"/>
                <a:gd name="T84" fmla="*/ 56 w 213"/>
                <a:gd name="T85" fmla="*/ 34 h 153"/>
                <a:gd name="T86" fmla="*/ 75 w 213"/>
                <a:gd name="T87" fmla="*/ 27 h 153"/>
                <a:gd name="T88" fmla="*/ 81 w 213"/>
                <a:gd name="T89" fmla="*/ 14 h 153"/>
                <a:gd name="T90" fmla="*/ 116 w 213"/>
                <a:gd name="T91" fmla="*/ 3 h 153"/>
                <a:gd name="T92" fmla="*/ 3 w 213"/>
                <a:gd name="T93" fmla="*/ 128 h 153"/>
                <a:gd name="T94" fmla="*/ 26 w 213"/>
                <a:gd name="T95" fmla="*/ 112 h 153"/>
                <a:gd name="T96" fmla="*/ 54 w 213"/>
                <a:gd name="T97" fmla="*/ 99 h 153"/>
                <a:gd name="T98" fmla="*/ 74 w 213"/>
                <a:gd name="T99" fmla="*/ 83 h 153"/>
                <a:gd name="T100" fmla="*/ 79 w 213"/>
                <a:gd name="T101" fmla="*/ 86 h 153"/>
                <a:gd name="T102" fmla="*/ 72 w 213"/>
                <a:gd name="T103" fmla="*/ 102 h 153"/>
                <a:gd name="T104" fmla="*/ 70 w 213"/>
                <a:gd name="T105" fmla="*/ 117 h 153"/>
                <a:gd name="T106" fmla="*/ 63 w 213"/>
                <a:gd name="T107" fmla="*/ 123 h 153"/>
                <a:gd name="T108" fmla="*/ 66 w 213"/>
                <a:gd name="T109" fmla="*/ 137 h 153"/>
                <a:gd name="T110" fmla="*/ 57 w 213"/>
                <a:gd name="T111" fmla="*/ 142 h 153"/>
                <a:gd name="T112" fmla="*/ 45 w 213"/>
                <a:gd name="T113" fmla="*/ 134 h 153"/>
                <a:gd name="T114" fmla="*/ 35 w 213"/>
                <a:gd name="T115" fmla="*/ 139 h 153"/>
                <a:gd name="T116" fmla="*/ 10 w 213"/>
                <a:gd name="T117" fmla="*/ 149 h 153"/>
                <a:gd name="T118" fmla="*/ 0 w 213"/>
                <a:gd name="T119" fmla="*/ 14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3" h="153">
                  <a:moveTo>
                    <a:pt x="149" y="0"/>
                  </a:moveTo>
                  <a:lnTo>
                    <a:pt x="150" y="2"/>
                  </a:lnTo>
                  <a:lnTo>
                    <a:pt x="151" y="3"/>
                  </a:lnTo>
                  <a:lnTo>
                    <a:pt x="154" y="3"/>
                  </a:lnTo>
                  <a:lnTo>
                    <a:pt x="155" y="3"/>
                  </a:lnTo>
                  <a:lnTo>
                    <a:pt x="160" y="3"/>
                  </a:lnTo>
                  <a:lnTo>
                    <a:pt x="163" y="4"/>
                  </a:lnTo>
                  <a:lnTo>
                    <a:pt x="166" y="5"/>
                  </a:lnTo>
                  <a:lnTo>
                    <a:pt x="167" y="9"/>
                  </a:lnTo>
                  <a:lnTo>
                    <a:pt x="168" y="10"/>
                  </a:lnTo>
                  <a:lnTo>
                    <a:pt x="171" y="13"/>
                  </a:lnTo>
                  <a:lnTo>
                    <a:pt x="175" y="13"/>
                  </a:lnTo>
                  <a:lnTo>
                    <a:pt x="179" y="13"/>
                  </a:lnTo>
                  <a:lnTo>
                    <a:pt x="182" y="14"/>
                  </a:lnTo>
                  <a:lnTo>
                    <a:pt x="183" y="15"/>
                  </a:lnTo>
                  <a:lnTo>
                    <a:pt x="182" y="17"/>
                  </a:lnTo>
                  <a:lnTo>
                    <a:pt x="177" y="20"/>
                  </a:lnTo>
                  <a:lnTo>
                    <a:pt x="173" y="22"/>
                  </a:lnTo>
                  <a:lnTo>
                    <a:pt x="168" y="24"/>
                  </a:lnTo>
                  <a:lnTo>
                    <a:pt x="162" y="26"/>
                  </a:lnTo>
                  <a:lnTo>
                    <a:pt x="152" y="27"/>
                  </a:lnTo>
                  <a:lnTo>
                    <a:pt x="142" y="28"/>
                  </a:lnTo>
                  <a:lnTo>
                    <a:pt x="135" y="32"/>
                  </a:lnTo>
                  <a:lnTo>
                    <a:pt x="132" y="33"/>
                  </a:lnTo>
                  <a:lnTo>
                    <a:pt x="130" y="34"/>
                  </a:lnTo>
                  <a:lnTo>
                    <a:pt x="130" y="36"/>
                  </a:lnTo>
                  <a:lnTo>
                    <a:pt x="131" y="38"/>
                  </a:lnTo>
                  <a:lnTo>
                    <a:pt x="135" y="43"/>
                  </a:lnTo>
                  <a:lnTo>
                    <a:pt x="137" y="52"/>
                  </a:lnTo>
                  <a:lnTo>
                    <a:pt x="138" y="54"/>
                  </a:lnTo>
                  <a:lnTo>
                    <a:pt x="139" y="55"/>
                  </a:lnTo>
                  <a:lnTo>
                    <a:pt x="141" y="55"/>
                  </a:lnTo>
                  <a:lnTo>
                    <a:pt x="142" y="55"/>
                  </a:lnTo>
                  <a:lnTo>
                    <a:pt x="145" y="54"/>
                  </a:lnTo>
                  <a:lnTo>
                    <a:pt x="148" y="51"/>
                  </a:lnTo>
                  <a:lnTo>
                    <a:pt x="151" y="46"/>
                  </a:lnTo>
                  <a:lnTo>
                    <a:pt x="156" y="42"/>
                  </a:lnTo>
                  <a:lnTo>
                    <a:pt x="161" y="41"/>
                  </a:lnTo>
                  <a:lnTo>
                    <a:pt x="164" y="40"/>
                  </a:lnTo>
                  <a:lnTo>
                    <a:pt x="169" y="40"/>
                  </a:lnTo>
                  <a:lnTo>
                    <a:pt x="173" y="39"/>
                  </a:lnTo>
                  <a:lnTo>
                    <a:pt x="175" y="36"/>
                  </a:lnTo>
                  <a:lnTo>
                    <a:pt x="179" y="32"/>
                  </a:lnTo>
                  <a:lnTo>
                    <a:pt x="180" y="29"/>
                  </a:lnTo>
                  <a:lnTo>
                    <a:pt x="182" y="28"/>
                  </a:lnTo>
                  <a:lnTo>
                    <a:pt x="185" y="27"/>
                  </a:lnTo>
                  <a:lnTo>
                    <a:pt x="187" y="27"/>
                  </a:lnTo>
                  <a:lnTo>
                    <a:pt x="189" y="28"/>
                  </a:lnTo>
                  <a:lnTo>
                    <a:pt x="192" y="29"/>
                  </a:lnTo>
                  <a:lnTo>
                    <a:pt x="194" y="30"/>
                  </a:lnTo>
                  <a:lnTo>
                    <a:pt x="194" y="33"/>
                  </a:lnTo>
                  <a:lnTo>
                    <a:pt x="195" y="38"/>
                  </a:lnTo>
                  <a:lnTo>
                    <a:pt x="196" y="40"/>
                  </a:lnTo>
                  <a:lnTo>
                    <a:pt x="198" y="41"/>
                  </a:lnTo>
                  <a:lnTo>
                    <a:pt x="199" y="41"/>
                  </a:lnTo>
                  <a:lnTo>
                    <a:pt x="200" y="41"/>
                  </a:lnTo>
                  <a:lnTo>
                    <a:pt x="201" y="39"/>
                  </a:lnTo>
                  <a:lnTo>
                    <a:pt x="204" y="36"/>
                  </a:lnTo>
                  <a:lnTo>
                    <a:pt x="207" y="34"/>
                  </a:lnTo>
                  <a:lnTo>
                    <a:pt x="209" y="34"/>
                  </a:lnTo>
                  <a:lnTo>
                    <a:pt x="212" y="35"/>
                  </a:lnTo>
                  <a:lnTo>
                    <a:pt x="213" y="38"/>
                  </a:lnTo>
                  <a:lnTo>
                    <a:pt x="213" y="41"/>
                  </a:lnTo>
                  <a:lnTo>
                    <a:pt x="212" y="46"/>
                  </a:lnTo>
                  <a:lnTo>
                    <a:pt x="209" y="51"/>
                  </a:lnTo>
                  <a:lnTo>
                    <a:pt x="208" y="55"/>
                  </a:lnTo>
                  <a:lnTo>
                    <a:pt x="206" y="61"/>
                  </a:lnTo>
                  <a:lnTo>
                    <a:pt x="204" y="63"/>
                  </a:lnTo>
                  <a:lnTo>
                    <a:pt x="201" y="64"/>
                  </a:lnTo>
                  <a:lnTo>
                    <a:pt x="199" y="65"/>
                  </a:lnTo>
                  <a:lnTo>
                    <a:pt x="196" y="64"/>
                  </a:lnTo>
                  <a:lnTo>
                    <a:pt x="188" y="60"/>
                  </a:lnTo>
                  <a:lnTo>
                    <a:pt x="180" y="59"/>
                  </a:lnTo>
                  <a:lnTo>
                    <a:pt x="175" y="59"/>
                  </a:lnTo>
                  <a:lnTo>
                    <a:pt x="171" y="59"/>
                  </a:lnTo>
                  <a:lnTo>
                    <a:pt x="168" y="60"/>
                  </a:lnTo>
                  <a:lnTo>
                    <a:pt x="167" y="63"/>
                  </a:lnTo>
                  <a:lnTo>
                    <a:pt x="166" y="67"/>
                  </a:lnTo>
                  <a:lnTo>
                    <a:pt x="166" y="74"/>
                  </a:lnTo>
                  <a:lnTo>
                    <a:pt x="167" y="78"/>
                  </a:lnTo>
                  <a:lnTo>
                    <a:pt x="168" y="80"/>
                  </a:lnTo>
                  <a:lnTo>
                    <a:pt x="170" y="83"/>
                  </a:lnTo>
                  <a:lnTo>
                    <a:pt x="173" y="85"/>
                  </a:lnTo>
                  <a:lnTo>
                    <a:pt x="177" y="89"/>
                  </a:lnTo>
                  <a:lnTo>
                    <a:pt x="181" y="95"/>
                  </a:lnTo>
                  <a:lnTo>
                    <a:pt x="183" y="101"/>
                  </a:lnTo>
                  <a:lnTo>
                    <a:pt x="183" y="110"/>
                  </a:lnTo>
                  <a:lnTo>
                    <a:pt x="183" y="117"/>
                  </a:lnTo>
                  <a:lnTo>
                    <a:pt x="181" y="121"/>
                  </a:lnTo>
                  <a:lnTo>
                    <a:pt x="180" y="121"/>
                  </a:lnTo>
                  <a:lnTo>
                    <a:pt x="179" y="120"/>
                  </a:lnTo>
                  <a:lnTo>
                    <a:pt x="179" y="118"/>
                  </a:lnTo>
                  <a:lnTo>
                    <a:pt x="177" y="117"/>
                  </a:lnTo>
                  <a:lnTo>
                    <a:pt x="176" y="112"/>
                  </a:lnTo>
                  <a:lnTo>
                    <a:pt x="174" y="106"/>
                  </a:lnTo>
                  <a:lnTo>
                    <a:pt x="170" y="102"/>
                  </a:lnTo>
                  <a:lnTo>
                    <a:pt x="166" y="99"/>
                  </a:lnTo>
                  <a:lnTo>
                    <a:pt x="162" y="101"/>
                  </a:lnTo>
                  <a:lnTo>
                    <a:pt x="160" y="102"/>
                  </a:lnTo>
                  <a:lnTo>
                    <a:pt x="158" y="105"/>
                  </a:lnTo>
                  <a:lnTo>
                    <a:pt x="160" y="111"/>
                  </a:lnTo>
                  <a:lnTo>
                    <a:pt x="162" y="118"/>
                  </a:lnTo>
                  <a:lnTo>
                    <a:pt x="162" y="128"/>
                  </a:lnTo>
                  <a:lnTo>
                    <a:pt x="162" y="133"/>
                  </a:lnTo>
                  <a:lnTo>
                    <a:pt x="161" y="137"/>
                  </a:lnTo>
                  <a:lnTo>
                    <a:pt x="158" y="141"/>
                  </a:lnTo>
                  <a:lnTo>
                    <a:pt x="156" y="143"/>
                  </a:lnTo>
                  <a:lnTo>
                    <a:pt x="149" y="146"/>
                  </a:lnTo>
                  <a:lnTo>
                    <a:pt x="142" y="146"/>
                  </a:lnTo>
                  <a:lnTo>
                    <a:pt x="135" y="145"/>
                  </a:lnTo>
                  <a:lnTo>
                    <a:pt x="129" y="142"/>
                  </a:lnTo>
                  <a:lnTo>
                    <a:pt x="126" y="141"/>
                  </a:lnTo>
                  <a:lnTo>
                    <a:pt x="125" y="141"/>
                  </a:lnTo>
                  <a:lnTo>
                    <a:pt x="124" y="141"/>
                  </a:lnTo>
                  <a:lnTo>
                    <a:pt x="123" y="142"/>
                  </a:lnTo>
                  <a:lnTo>
                    <a:pt x="120" y="146"/>
                  </a:lnTo>
                  <a:lnTo>
                    <a:pt x="118" y="150"/>
                  </a:lnTo>
                  <a:lnTo>
                    <a:pt x="117" y="152"/>
                  </a:lnTo>
                  <a:lnTo>
                    <a:pt x="116" y="153"/>
                  </a:lnTo>
                  <a:lnTo>
                    <a:pt x="113" y="152"/>
                  </a:lnTo>
                  <a:lnTo>
                    <a:pt x="112" y="152"/>
                  </a:lnTo>
                  <a:lnTo>
                    <a:pt x="111" y="150"/>
                  </a:lnTo>
                  <a:lnTo>
                    <a:pt x="108" y="148"/>
                  </a:lnTo>
                  <a:lnTo>
                    <a:pt x="108" y="146"/>
                  </a:lnTo>
                  <a:lnTo>
                    <a:pt x="108" y="143"/>
                  </a:lnTo>
                  <a:lnTo>
                    <a:pt x="111" y="135"/>
                  </a:lnTo>
                  <a:lnTo>
                    <a:pt x="113" y="126"/>
                  </a:lnTo>
                  <a:lnTo>
                    <a:pt x="112" y="121"/>
                  </a:lnTo>
                  <a:lnTo>
                    <a:pt x="110" y="116"/>
                  </a:lnTo>
                  <a:lnTo>
                    <a:pt x="108" y="112"/>
                  </a:lnTo>
                  <a:lnTo>
                    <a:pt x="110" y="109"/>
                  </a:lnTo>
                  <a:lnTo>
                    <a:pt x="111" y="108"/>
                  </a:lnTo>
                  <a:lnTo>
                    <a:pt x="113" y="106"/>
                  </a:lnTo>
                  <a:lnTo>
                    <a:pt x="114" y="106"/>
                  </a:lnTo>
                  <a:lnTo>
                    <a:pt x="118" y="106"/>
                  </a:lnTo>
                  <a:lnTo>
                    <a:pt x="123" y="108"/>
                  </a:lnTo>
                  <a:lnTo>
                    <a:pt x="127" y="109"/>
                  </a:lnTo>
                  <a:lnTo>
                    <a:pt x="130" y="108"/>
                  </a:lnTo>
                  <a:lnTo>
                    <a:pt x="132" y="108"/>
                  </a:lnTo>
                  <a:lnTo>
                    <a:pt x="133" y="105"/>
                  </a:lnTo>
                  <a:lnTo>
                    <a:pt x="133" y="104"/>
                  </a:lnTo>
                  <a:lnTo>
                    <a:pt x="133" y="103"/>
                  </a:lnTo>
                  <a:lnTo>
                    <a:pt x="133" y="101"/>
                  </a:lnTo>
                  <a:lnTo>
                    <a:pt x="131" y="99"/>
                  </a:lnTo>
                  <a:lnTo>
                    <a:pt x="129" y="99"/>
                  </a:lnTo>
                  <a:lnTo>
                    <a:pt x="126" y="98"/>
                  </a:lnTo>
                  <a:lnTo>
                    <a:pt x="124" y="97"/>
                  </a:lnTo>
                  <a:lnTo>
                    <a:pt x="122" y="95"/>
                  </a:lnTo>
                  <a:lnTo>
                    <a:pt x="119" y="92"/>
                  </a:lnTo>
                  <a:lnTo>
                    <a:pt x="114" y="85"/>
                  </a:lnTo>
                  <a:lnTo>
                    <a:pt x="113" y="77"/>
                  </a:lnTo>
                  <a:lnTo>
                    <a:pt x="112" y="73"/>
                  </a:lnTo>
                  <a:lnTo>
                    <a:pt x="110" y="71"/>
                  </a:lnTo>
                  <a:lnTo>
                    <a:pt x="106" y="70"/>
                  </a:lnTo>
                  <a:lnTo>
                    <a:pt x="101" y="68"/>
                  </a:lnTo>
                  <a:lnTo>
                    <a:pt x="91" y="70"/>
                  </a:lnTo>
                  <a:lnTo>
                    <a:pt x="79" y="72"/>
                  </a:lnTo>
                  <a:lnTo>
                    <a:pt x="68" y="76"/>
                  </a:lnTo>
                  <a:lnTo>
                    <a:pt x="57" y="76"/>
                  </a:lnTo>
                  <a:lnTo>
                    <a:pt x="48" y="76"/>
                  </a:lnTo>
                  <a:lnTo>
                    <a:pt x="37" y="76"/>
                  </a:lnTo>
                  <a:lnTo>
                    <a:pt x="29" y="76"/>
                  </a:lnTo>
                  <a:lnTo>
                    <a:pt x="22" y="74"/>
                  </a:lnTo>
                  <a:lnTo>
                    <a:pt x="19" y="73"/>
                  </a:lnTo>
                  <a:lnTo>
                    <a:pt x="18" y="72"/>
                  </a:lnTo>
                  <a:lnTo>
                    <a:pt x="17" y="70"/>
                  </a:lnTo>
                  <a:lnTo>
                    <a:pt x="17" y="67"/>
                  </a:lnTo>
                  <a:lnTo>
                    <a:pt x="20" y="60"/>
                  </a:lnTo>
                  <a:lnTo>
                    <a:pt x="28" y="52"/>
                  </a:lnTo>
                  <a:lnTo>
                    <a:pt x="35" y="45"/>
                  </a:lnTo>
                  <a:lnTo>
                    <a:pt x="43" y="40"/>
                  </a:lnTo>
                  <a:lnTo>
                    <a:pt x="56" y="34"/>
                  </a:lnTo>
                  <a:lnTo>
                    <a:pt x="66" y="32"/>
                  </a:lnTo>
                  <a:lnTo>
                    <a:pt x="69" y="30"/>
                  </a:lnTo>
                  <a:lnTo>
                    <a:pt x="73" y="29"/>
                  </a:lnTo>
                  <a:lnTo>
                    <a:pt x="75" y="27"/>
                  </a:lnTo>
                  <a:lnTo>
                    <a:pt x="78" y="23"/>
                  </a:lnTo>
                  <a:lnTo>
                    <a:pt x="80" y="19"/>
                  </a:lnTo>
                  <a:lnTo>
                    <a:pt x="80" y="16"/>
                  </a:lnTo>
                  <a:lnTo>
                    <a:pt x="81" y="14"/>
                  </a:lnTo>
                  <a:lnTo>
                    <a:pt x="88" y="10"/>
                  </a:lnTo>
                  <a:lnTo>
                    <a:pt x="97" y="7"/>
                  </a:lnTo>
                  <a:lnTo>
                    <a:pt x="105" y="4"/>
                  </a:lnTo>
                  <a:lnTo>
                    <a:pt x="116" y="3"/>
                  </a:lnTo>
                  <a:lnTo>
                    <a:pt x="131" y="2"/>
                  </a:lnTo>
                  <a:lnTo>
                    <a:pt x="144" y="1"/>
                  </a:lnTo>
                  <a:lnTo>
                    <a:pt x="149" y="0"/>
                  </a:lnTo>
                  <a:close/>
                  <a:moveTo>
                    <a:pt x="3" y="128"/>
                  </a:moveTo>
                  <a:lnTo>
                    <a:pt x="6" y="123"/>
                  </a:lnTo>
                  <a:lnTo>
                    <a:pt x="11" y="118"/>
                  </a:lnTo>
                  <a:lnTo>
                    <a:pt x="18" y="115"/>
                  </a:lnTo>
                  <a:lnTo>
                    <a:pt x="26" y="112"/>
                  </a:lnTo>
                  <a:lnTo>
                    <a:pt x="35" y="110"/>
                  </a:lnTo>
                  <a:lnTo>
                    <a:pt x="42" y="108"/>
                  </a:lnTo>
                  <a:lnTo>
                    <a:pt x="49" y="103"/>
                  </a:lnTo>
                  <a:lnTo>
                    <a:pt x="54" y="99"/>
                  </a:lnTo>
                  <a:lnTo>
                    <a:pt x="59" y="93"/>
                  </a:lnTo>
                  <a:lnTo>
                    <a:pt x="64" y="89"/>
                  </a:lnTo>
                  <a:lnTo>
                    <a:pt x="69" y="85"/>
                  </a:lnTo>
                  <a:lnTo>
                    <a:pt x="74" y="83"/>
                  </a:lnTo>
                  <a:lnTo>
                    <a:pt x="76" y="83"/>
                  </a:lnTo>
                  <a:lnTo>
                    <a:pt x="78" y="84"/>
                  </a:lnTo>
                  <a:lnTo>
                    <a:pt x="79" y="85"/>
                  </a:lnTo>
                  <a:lnTo>
                    <a:pt x="79" y="86"/>
                  </a:lnTo>
                  <a:lnTo>
                    <a:pt x="78" y="91"/>
                  </a:lnTo>
                  <a:lnTo>
                    <a:pt x="75" y="95"/>
                  </a:lnTo>
                  <a:lnTo>
                    <a:pt x="73" y="98"/>
                  </a:lnTo>
                  <a:lnTo>
                    <a:pt x="72" y="102"/>
                  </a:lnTo>
                  <a:lnTo>
                    <a:pt x="72" y="105"/>
                  </a:lnTo>
                  <a:lnTo>
                    <a:pt x="72" y="110"/>
                  </a:lnTo>
                  <a:lnTo>
                    <a:pt x="72" y="115"/>
                  </a:lnTo>
                  <a:lnTo>
                    <a:pt x="70" y="117"/>
                  </a:lnTo>
                  <a:lnTo>
                    <a:pt x="69" y="120"/>
                  </a:lnTo>
                  <a:lnTo>
                    <a:pt x="66" y="120"/>
                  </a:lnTo>
                  <a:lnTo>
                    <a:pt x="64" y="121"/>
                  </a:lnTo>
                  <a:lnTo>
                    <a:pt x="63" y="123"/>
                  </a:lnTo>
                  <a:lnTo>
                    <a:pt x="63" y="127"/>
                  </a:lnTo>
                  <a:lnTo>
                    <a:pt x="63" y="131"/>
                  </a:lnTo>
                  <a:lnTo>
                    <a:pt x="64" y="135"/>
                  </a:lnTo>
                  <a:lnTo>
                    <a:pt x="66" y="137"/>
                  </a:lnTo>
                  <a:lnTo>
                    <a:pt x="64" y="140"/>
                  </a:lnTo>
                  <a:lnTo>
                    <a:pt x="63" y="142"/>
                  </a:lnTo>
                  <a:lnTo>
                    <a:pt x="60" y="143"/>
                  </a:lnTo>
                  <a:lnTo>
                    <a:pt x="57" y="142"/>
                  </a:lnTo>
                  <a:lnTo>
                    <a:pt x="55" y="141"/>
                  </a:lnTo>
                  <a:lnTo>
                    <a:pt x="53" y="139"/>
                  </a:lnTo>
                  <a:lnTo>
                    <a:pt x="49" y="136"/>
                  </a:lnTo>
                  <a:lnTo>
                    <a:pt x="45" y="134"/>
                  </a:lnTo>
                  <a:lnTo>
                    <a:pt x="43" y="134"/>
                  </a:lnTo>
                  <a:lnTo>
                    <a:pt x="39" y="135"/>
                  </a:lnTo>
                  <a:lnTo>
                    <a:pt x="37" y="136"/>
                  </a:lnTo>
                  <a:lnTo>
                    <a:pt x="35" y="139"/>
                  </a:lnTo>
                  <a:lnTo>
                    <a:pt x="29" y="145"/>
                  </a:lnTo>
                  <a:lnTo>
                    <a:pt x="25" y="148"/>
                  </a:lnTo>
                  <a:lnTo>
                    <a:pt x="19" y="149"/>
                  </a:lnTo>
                  <a:lnTo>
                    <a:pt x="10" y="149"/>
                  </a:lnTo>
                  <a:lnTo>
                    <a:pt x="5" y="148"/>
                  </a:lnTo>
                  <a:lnTo>
                    <a:pt x="1" y="146"/>
                  </a:lnTo>
                  <a:lnTo>
                    <a:pt x="0" y="143"/>
                  </a:lnTo>
                  <a:lnTo>
                    <a:pt x="0" y="141"/>
                  </a:lnTo>
                  <a:lnTo>
                    <a:pt x="1" y="134"/>
                  </a:lnTo>
                  <a:lnTo>
                    <a:pt x="3" y="128"/>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 name="上海">
              <a:extLst>
                <a:ext uri="{FF2B5EF4-FFF2-40B4-BE49-F238E27FC236}">
                  <a16:creationId xmlns:a16="http://schemas.microsoft.com/office/drawing/2014/main" id="{A809EE73-DA01-4E9A-BD09-FA10CE88DAA8}"/>
                </a:ext>
              </a:extLst>
            </p:cNvPr>
            <p:cNvSpPr>
              <a:spLocks noEditPoints="1"/>
            </p:cNvSpPr>
            <p:nvPr/>
          </p:nvSpPr>
          <p:spPr bwMode="auto">
            <a:xfrm>
              <a:off x="6797759" y="4496035"/>
              <a:ext cx="95251" cy="133357"/>
            </a:xfrm>
            <a:custGeom>
              <a:avLst/>
              <a:gdLst>
                <a:gd name="T0" fmla="*/ 121 w 357"/>
                <a:gd name="T1" fmla="*/ 465 h 494"/>
                <a:gd name="T2" fmla="*/ 98 w 357"/>
                <a:gd name="T3" fmla="*/ 454 h 494"/>
                <a:gd name="T4" fmla="*/ 48 w 357"/>
                <a:gd name="T5" fmla="*/ 449 h 494"/>
                <a:gd name="T6" fmla="*/ 30 w 357"/>
                <a:gd name="T7" fmla="*/ 439 h 494"/>
                <a:gd name="T8" fmla="*/ 25 w 357"/>
                <a:gd name="T9" fmla="*/ 416 h 494"/>
                <a:gd name="T10" fmla="*/ 22 w 357"/>
                <a:gd name="T11" fmla="*/ 373 h 494"/>
                <a:gd name="T12" fmla="*/ 11 w 357"/>
                <a:gd name="T13" fmla="*/ 365 h 494"/>
                <a:gd name="T14" fmla="*/ 0 w 357"/>
                <a:gd name="T15" fmla="*/ 366 h 494"/>
                <a:gd name="T16" fmla="*/ 5 w 357"/>
                <a:gd name="T17" fmla="*/ 342 h 494"/>
                <a:gd name="T18" fmla="*/ 32 w 357"/>
                <a:gd name="T19" fmla="*/ 302 h 494"/>
                <a:gd name="T20" fmla="*/ 46 w 357"/>
                <a:gd name="T21" fmla="*/ 247 h 494"/>
                <a:gd name="T22" fmla="*/ 50 w 357"/>
                <a:gd name="T23" fmla="*/ 184 h 494"/>
                <a:gd name="T24" fmla="*/ 80 w 357"/>
                <a:gd name="T25" fmla="*/ 157 h 494"/>
                <a:gd name="T26" fmla="*/ 113 w 357"/>
                <a:gd name="T27" fmla="*/ 146 h 494"/>
                <a:gd name="T28" fmla="*/ 163 w 357"/>
                <a:gd name="T29" fmla="*/ 164 h 494"/>
                <a:gd name="T30" fmla="*/ 199 w 357"/>
                <a:gd name="T31" fmla="*/ 184 h 494"/>
                <a:gd name="T32" fmla="*/ 233 w 357"/>
                <a:gd name="T33" fmla="*/ 200 h 494"/>
                <a:gd name="T34" fmla="*/ 287 w 357"/>
                <a:gd name="T35" fmla="*/ 241 h 494"/>
                <a:gd name="T36" fmla="*/ 325 w 357"/>
                <a:gd name="T37" fmla="*/ 298 h 494"/>
                <a:gd name="T38" fmla="*/ 350 w 357"/>
                <a:gd name="T39" fmla="*/ 340 h 494"/>
                <a:gd name="T40" fmla="*/ 357 w 357"/>
                <a:gd name="T41" fmla="*/ 372 h 494"/>
                <a:gd name="T42" fmla="*/ 348 w 357"/>
                <a:gd name="T43" fmla="*/ 402 h 494"/>
                <a:gd name="T44" fmla="*/ 323 w 357"/>
                <a:gd name="T45" fmla="*/ 411 h 494"/>
                <a:gd name="T46" fmla="*/ 265 w 357"/>
                <a:gd name="T47" fmla="*/ 409 h 494"/>
                <a:gd name="T48" fmla="*/ 215 w 357"/>
                <a:gd name="T49" fmla="*/ 421 h 494"/>
                <a:gd name="T50" fmla="*/ 192 w 357"/>
                <a:gd name="T51" fmla="*/ 448 h 494"/>
                <a:gd name="T52" fmla="*/ 171 w 357"/>
                <a:gd name="T53" fmla="*/ 472 h 494"/>
                <a:gd name="T54" fmla="*/ 71 w 357"/>
                <a:gd name="T55" fmla="*/ 6 h 494"/>
                <a:gd name="T56" fmla="*/ 99 w 357"/>
                <a:gd name="T57" fmla="*/ 0 h 494"/>
                <a:gd name="T58" fmla="*/ 144 w 357"/>
                <a:gd name="T59" fmla="*/ 25 h 494"/>
                <a:gd name="T60" fmla="*/ 190 w 357"/>
                <a:gd name="T61" fmla="*/ 45 h 494"/>
                <a:gd name="T62" fmla="*/ 213 w 357"/>
                <a:gd name="T63" fmla="*/ 62 h 494"/>
                <a:gd name="T64" fmla="*/ 266 w 357"/>
                <a:gd name="T65" fmla="*/ 84 h 494"/>
                <a:gd name="T66" fmla="*/ 304 w 357"/>
                <a:gd name="T67" fmla="*/ 92 h 494"/>
                <a:gd name="T68" fmla="*/ 313 w 357"/>
                <a:gd name="T69" fmla="*/ 99 h 494"/>
                <a:gd name="T70" fmla="*/ 314 w 357"/>
                <a:gd name="T71" fmla="*/ 112 h 494"/>
                <a:gd name="T72" fmla="*/ 284 w 357"/>
                <a:gd name="T73" fmla="*/ 137 h 494"/>
                <a:gd name="T74" fmla="*/ 260 w 357"/>
                <a:gd name="T75" fmla="*/ 135 h 494"/>
                <a:gd name="T76" fmla="*/ 188 w 357"/>
                <a:gd name="T77" fmla="*/ 106 h 494"/>
                <a:gd name="T78" fmla="*/ 125 w 357"/>
                <a:gd name="T79" fmla="*/ 84 h 494"/>
                <a:gd name="T80" fmla="*/ 98 w 357"/>
                <a:gd name="T81" fmla="*/ 71 h 494"/>
                <a:gd name="T82" fmla="*/ 51 w 357"/>
                <a:gd name="T83" fmla="*/ 42 h 494"/>
                <a:gd name="T84" fmla="*/ 43 w 357"/>
                <a:gd name="T85" fmla="*/ 31 h 494"/>
                <a:gd name="T86" fmla="*/ 46 w 357"/>
                <a:gd name="T87" fmla="*/ 20 h 494"/>
                <a:gd name="T88" fmla="*/ 71 w 357"/>
                <a:gd name="T89" fmla="*/ 6 h 494"/>
                <a:gd name="T90" fmla="*/ 215 w 357"/>
                <a:gd name="T91" fmla="*/ 162 h 494"/>
                <a:gd name="T92" fmla="*/ 222 w 357"/>
                <a:gd name="T93" fmla="*/ 157 h 494"/>
                <a:gd name="T94" fmla="*/ 260 w 357"/>
                <a:gd name="T95" fmla="*/ 166 h 494"/>
                <a:gd name="T96" fmla="*/ 282 w 357"/>
                <a:gd name="T97" fmla="*/ 183 h 494"/>
                <a:gd name="T98" fmla="*/ 278 w 357"/>
                <a:gd name="T99" fmla="*/ 193 h 494"/>
                <a:gd name="T100" fmla="*/ 253 w 357"/>
                <a:gd name="T101" fmla="*/ 183 h 494"/>
                <a:gd name="T102" fmla="*/ 289 w 357"/>
                <a:gd name="T103" fmla="*/ 175 h 494"/>
                <a:gd name="T104" fmla="*/ 293 w 357"/>
                <a:gd name="T105" fmla="*/ 171 h 494"/>
                <a:gd name="T106" fmla="*/ 319 w 357"/>
                <a:gd name="T107" fmla="*/ 189 h 494"/>
                <a:gd name="T108" fmla="*/ 315 w 357"/>
                <a:gd name="T109" fmla="*/ 194 h 494"/>
                <a:gd name="T110" fmla="*/ 295 w 357"/>
                <a:gd name="T111" fmla="*/ 187 h 494"/>
                <a:gd name="T112" fmla="*/ 289 w 357"/>
                <a:gd name="T113" fmla="*/ 175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7" h="494">
                  <a:moveTo>
                    <a:pt x="132" y="494"/>
                  </a:moveTo>
                  <a:lnTo>
                    <a:pt x="129" y="485"/>
                  </a:lnTo>
                  <a:lnTo>
                    <a:pt x="125" y="473"/>
                  </a:lnTo>
                  <a:lnTo>
                    <a:pt x="121" y="465"/>
                  </a:lnTo>
                  <a:lnTo>
                    <a:pt x="117" y="460"/>
                  </a:lnTo>
                  <a:lnTo>
                    <a:pt x="112" y="456"/>
                  </a:lnTo>
                  <a:lnTo>
                    <a:pt x="107" y="455"/>
                  </a:lnTo>
                  <a:lnTo>
                    <a:pt x="98" y="454"/>
                  </a:lnTo>
                  <a:lnTo>
                    <a:pt x="80" y="454"/>
                  </a:lnTo>
                  <a:lnTo>
                    <a:pt x="68" y="453"/>
                  </a:lnTo>
                  <a:lnTo>
                    <a:pt x="55" y="450"/>
                  </a:lnTo>
                  <a:lnTo>
                    <a:pt x="48" y="449"/>
                  </a:lnTo>
                  <a:lnTo>
                    <a:pt x="42" y="447"/>
                  </a:lnTo>
                  <a:lnTo>
                    <a:pt x="37" y="445"/>
                  </a:lnTo>
                  <a:lnTo>
                    <a:pt x="32" y="442"/>
                  </a:lnTo>
                  <a:lnTo>
                    <a:pt x="30" y="439"/>
                  </a:lnTo>
                  <a:lnTo>
                    <a:pt x="27" y="435"/>
                  </a:lnTo>
                  <a:lnTo>
                    <a:pt x="26" y="431"/>
                  </a:lnTo>
                  <a:lnTo>
                    <a:pt x="26" y="427"/>
                  </a:lnTo>
                  <a:lnTo>
                    <a:pt x="25" y="416"/>
                  </a:lnTo>
                  <a:lnTo>
                    <a:pt x="25" y="403"/>
                  </a:lnTo>
                  <a:lnTo>
                    <a:pt x="24" y="390"/>
                  </a:lnTo>
                  <a:lnTo>
                    <a:pt x="23" y="380"/>
                  </a:lnTo>
                  <a:lnTo>
                    <a:pt x="22" y="373"/>
                  </a:lnTo>
                  <a:lnTo>
                    <a:pt x="18" y="367"/>
                  </a:lnTo>
                  <a:lnTo>
                    <a:pt x="17" y="365"/>
                  </a:lnTo>
                  <a:lnTo>
                    <a:pt x="13" y="365"/>
                  </a:lnTo>
                  <a:lnTo>
                    <a:pt x="11" y="365"/>
                  </a:lnTo>
                  <a:lnTo>
                    <a:pt x="7" y="366"/>
                  </a:lnTo>
                  <a:lnTo>
                    <a:pt x="5" y="367"/>
                  </a:lnTo>
                  <a:lnTo>
                    <a:pt x="3" y="367"/>
                  </a:lnTo>
                  <a:lnTo>
                    <a:pt x="0" y="366"/>
                  </a:lnTo>
                  <a:lnTo>
                    <a:pt x="0" y="361"/>
                  </a:lnTo>
                  <a:lnTo>
                    <a:pt x="0" y="355"/>
                  </a:lnTo>
                  <a:lnTo>
                    <a:pt x="3" y="349"/>
                  </a:lnTo>
                  <a:lnTo>
                    <a:pt x="5" y="342"/>
                  </a:lnTo>
                  <a:lnTo>
                    <a:pt x="8" y="335"/>
                  </a:lnTo>
                  <a:lnTo>
                    <a:pt x="18" y="321"/>
                  </a:lnTo>
                  <a:lnTo>
                    <a:pt x="29" y="309"/>
                  </a:lnTo>
                  <a:lnTo>
                    <a:pt x="32" y="302"/>
                  </a:lnTo>
                  <a:lnTo>
                    <a:pt x="37" y="292"/>
                  </a:lnTo>
                  <a:lnTo>
                    <a:pt x="39" y="283"/>
                  </a:lnTo>
                  <a:lnTo>
                    <a:pt x="42" y="271"/>
                  </a:lnTo>
                  <a:lnTo>
                    <a:pt x="46" y="247"/>
                  </a:lnTo>
                  <a:lnTo>
                    <a:pt x="50" y="223"/>
                  </a:lnTo>
                  <a:lnTo>
                    <a:pt x="50" y="204"/>
                  </a:lnTo>
                  <a:lnTo>
                    <a:pt x="50" y="190"/>
                  </a:lnTo>
                  <a:lnTo>
                    <a:pt x="50" y="184"/>
                  </a:lnTo>
                  <a:lnTo>
                    <a:pt x="52" y="178"/>
                  </a:lnTo>
                  <a:lnTo>
                    <a:pt x="56" y="172"/>
                  </a:lnTo>
                  <a:lnTo>
                    <a:pt x="62" y="168"/>
                  </a:lnTo>
                  <a:lnTo>
                    <a:pt x="80" y="157"/>
                  </a:lnTo>
                  <a:lnTo>
                    <a:pt x="96" y="146"/>
                  </a:lnTo>
                  <a:lnTo>
                    <a:pt x="100" y="144"/>
                  </a:lnTo>
                  <a:lnTo>
                    <a:pt x="104" y="141"/>
                  </a:lnTo>
                  <a:lnTo>
                    <a:pt x="113" y="146"/>
                  </a:lnTo>
                  <a:lnTo>
                    <a:pt x="125" y="150"/>
                  </a:lnTo>
                  <a:lnTo>
                    <a:pt x="136" y="155"/>
                  </a:lnTo>
                  <a:lnTo>
                    <a:pt x="150" y="159"/>
                  </a:lnTo>
                  <a:lnTo>
                    <a:pt x="163" y="164"/>
                  </a:lnTo>
                  <a:lnTo>
                    <a:pt x="174" y="171"/>
                  </a:lnTo>
                  <a:lnTo>
                    <a:pt x="182" y="177"/>
                  </a:lnTo>
                  <a:lnTo>
                    <a:pt x="190" y="181"/>
                  </a:lnTo>
                  <a:lnTo>
                    <a:pt x="199" y="184"/>
                  </a:lnTo>
                  <a:lnTo>
                    <a:pt x="209" y="188"/>
                  </a:lnTo>
                  <a:lnTo>
                    <a:pt x="216" y="190"/>
                  </a:lnTo>
                  <a:lnTo>
                    <a:pt x="225" y="194"/>
                  </a:lnTo>
                  <a:lnTo>
                    <a:pt x="233" y="200"/>
                  </a:lnTo>
                  <a:lnTo>
                    <a:pt x="243" y="206"/>
                  </a:lnTo>
                  <a:lnTo>
                    <a:pt x="262" y="220"/>
                  </a:lnTo>
                  <a:lnTo>
                    <a:pt x="278" y="234"/>
                  </a:lnTo>
                  <a:lnTo>
                    <a:pt x="287" y="241"/>
                  </a:lnTo>
                  <a:lnTo>
                    <a:pt x="294" y="251"/>
                  </a:lnTo>
                  <a:lnTo>
                    <a:pt x="302" y="261"/>
                  </a:lnTo>
                  <a:lnTo>
                    <a:pt x="310" y="275"/>
                  </a:lnTo>
                  <a:lnTo>
                    <a:pt x="325" y="298"/>
                  </a:lnTo>
                  <a:lnTo>
                    <a:pt x="338" y="317"/>
                  </a:lnTo>
                  <a:lnTo>
                    <a:pt x="342" y="326"/>
                  </a:lnTo>
                  <a:lnTo>
                    <a:pt x="346" y="333"/>
                  </a:lnTo>
                  <a:lnTo>
                    <a:pt x="350" y="340"/>
                  </a:lnTo>
                  <a:lnTo>
                    <a:pt x="352" y="348"/>
                  </a:lnTo>
                  <a:lnTo>
                    <a:pt x="354" y="355"/>
                  </a:lnTo>
                  <a:lnTo>
                    <a:pt x="356" y="364"/>
                  </a:lnTo>
                  <a:lnTo>
                    <a:pt x="357" y="372"/>
                  </a:lnTo>
                  <a:lnTo>
                    <a:pt x="357" y="382"/>
                  </a:lnTo>
                  <a:lnTo>
                    <a:pt x="356" y="390"/>
                  </a:lnTo>
                  <a:lnTo>
                    <a:pt x="352" y="397"/>
                  </a:lnTo>
                  <a:lnTo>
                    <a:pt x="348" y="402"/>
                  </a:lnTo>
                  <a:lnTo>
                    <a:pt x="342" y="405"/>
                  </a:lnTo>
                  <a:lnTo>
                    <a:pt x="337" y="408"/>
                  </a:lnTo>
                  <a:lnTo>
                    <a:pt x="331" y="410"/>
                  </a:lnTo>
                  <a:lnTo>
                    <a:pt x="323" y="411"/>
                  </a:lnTo>
                  <a:lnTo>
                    <a:pt x="316" y="411"/>
                  </a:lnTo>
                  <a:lnTo>
                    <a:pt x="302" y="411"/>
                  </a:lnTo>
                  <a:lnTo>
                    <a:pt x="284" y="410"/>
                  </a:lnTo>
                  <a:lnTo>
                    <a:pt x="265" y="409"/>
                  </a:lnTo>
                  <a:lnTo>
                    <a:pt x="244" y="410"/>
                  </a:lnTo>
                  <a:lnTo>
                    <a:pt x="233" y="411"/>
                  </a:lnTo>
                  <a:lnTo>
                    <a:pt x="224" y="415"/>
                  </a:lnTo>
                  <a:lnTo>
                    <a:pt x="215" y="421"/>
                  </a:lnTo>
                  <a:lnTo>
                    <a:pt x="208" y="427"/>
                  </a:lnTo>
                  <a:lnTo>
                    <a:pt x="201" y="434"/>
                  </a:lnTo>
                  <a:lnTo>
                    <a:pt x="196" y="441"/>
                  </a:lnTo>
                  <a:lnTo>
                    <a:pt x="192" y="448"/>
                  </a:lnTo>
                  <a:lnTo>
                    <a:pt x="188" y="454"/>
                  </a:lnTo>
                  <a:lnTo>
                    <a:pt x="184" y="460"/>
                  </a:lnTo>
                  <a:lnTo>
                    <a:pt x="178" y="466"/>
                  </a:lnTo>
                  <a:lnTo>
                    <a:pt x="171" y="472"/>
                  </a:lnTo>
                  <a:lnTo>
                    <a:pt x="163" y="478"/>
                  </a:lnTo>
                  <a:lnTo>
                    <a:pt x="146" y="487"/>
                  </a:lnTo>
                  <a:lnTo>
                    <a:pt x="132" y="494"/>
                  </a:lnTo>
                  <a:close/>
                  <a:moveTo>
                    <a:pt x="71" y="6"/>
                  </a:moveTo>
                  <a:lnTo>
                    <a:pt x="79" y="5"/>
                  </a:lnTo>
                  <a:lnTo>
                    <a:pt x="88" y="1"/>
                  </a:lnTo>
                  <a:lnTo>
                    <a:pt x="93" y="1"/>
                  </a:lnTo>
                  <a:lnTo>
                    <a:pt x="99" y="0"/>
                  </a:lnTo>
                  <a:lnTo>
                    <a:pt x="105" y="0"/>
                  </a:lnTo>
                  <a:lnTo>
                    <a:pt x="111" y="1"/>
                  </a:lnTo>
                  <a:lnTo>
                    <a:pt x="127" y="12"/>
                  </a:lnTo>
                  <a:lnTo>
                    <a:pt x="144" y="25"/>
                  </a:lnTo>
                  <a:lnTo>
                    <a:pt x="159" y="32"/>
                  </a:lnTo>
                  <a:lnTo>
                    <a:pt x="174" y="37"/>
                  </a:lnTo>
                  <a:lnTo>
                    <a:pt x="184" y="42"/>
                  </a:lnTo>
                  <a:lnTo>
                    <a:pt x="190" y="45"/>
                  </a:lnTo>
                  <a:lnTo>
                    <a:pt x="195" y="50"/>
                  </a:lnTo>
                  <a:lnTo>
                    <a:pt x="200" y="55"/>
                  </a:lnTo>
                  <a:lnTo>
                    <a:pt x="207" y="58"/>
                  </a:lnTo>
                  <a:lnTo>
                    <a:pt x="213" y="62"/>
                  </a:lnTo>
                  <a:lnTo>
                    <a:pt x="224" y="67"/>
                  </a:lnTo>
                  <a:lnTo>
                    <a:pt x="238" y="72"/>
                  </a:lnTo>
                  <a:lnTo>
                    <a:pt x="253" y="80"/>
                  </a:lnTo>
                  <a:lnTo>
                    <a:pt x="266" y="84"/>
                  </a:lnTo>
                  <a:lnTo>
                    <a:pt x="276" y="87"/>
                  </a:lnTo>
                  <a:lnTo>
                    <a:pt x="288" y="89"/>
                  </a:lnTo>
                  <a:lnTo>
                    <a:pt x="299" y="90"/>
                  </a:lnTo>
                  <a:lnTo>
                    <a:pt x="304" y="92"/>
                  </a:lnTo>
                  <a:lnTo>
                    <a:pt x="307" y="92"/>
                  </a:lnTo>
                  <a:lnTo>
                    <a:pt x="309" y="93"/>
                  </a:lnTo>
                  <a:lnTo>
                    <a:pt x="312" y="95"/>
                  </a:lnTo>
                  <a:lnTo>
                    <a:pt x="313" y="99"/>
                  </a:lnTo>
                  <a:lnTo>
                    <a:pt x="314" y="101"/>
                  </a:lnTo>
                  <a:lnTo>
                    <a:pt x="315" y="105"/>
                  </a:lnTo>
                  <a:lnTo>
                    <a:pt x="315" y="108"/>
                  </a:lnTo>
                  <a:lnTo>
                    <a:pt x="314" y="112"/>
                  </a:lnTo>
                  <a:lnTo>
                    <a:pt x="309" y="120"/>
                  </a:lnTo>
                  <a:lnTo>
                    <a:pt x="302" y="127"/>
                  </a:lnTo>
                  <a:lnTo>
                    <a:pt x="294" y="133"/>
                  </a:lnTo>
                  <a:lnTo>
                    <a:pt x="284" y="137"/>
                  </a:lnTo>
                  <a:lnTo>
                    <a:pt x="278" y="137"/>
                  </a:lnTo>
                  <a:lnTo>
                    <a:pt x="274" y="137"/>
                  </a:lnTo>
                  <a:lnTo>
                    <a:pt x="268" y="137"/>
                  </a:lnTo>
                  <a:lnTo>
                    <a:pt x="260" y="135"/>
                  </a:lnTo>
                  <a:lnTo>
                    <a:pt x="246" y="130"/>
                  </a:lnTo>
                  <a:lnTo>
                    <a:pt x="228" y="122"/>
                  </a:lnTo>
                  <a:lnTo>
                    <a:pt x="208" y="114"/>
                  </a:lnTo>
                  <a:lnTo>
                    <a:pt x="188" y="106"/>
                  </a:lnTo>
                  <a:lnTo>
                    <a:pt x="170" y="99"/>
                  </a:lnTo>
                  <a:lnTo>
                    <a:pt x="155" y="94"/>
                  </a:lnTo>
                  <a:lnTo>
                    <a:pt x="140" y="89"/>
                  </a:lnTo>
                  <a:lnTo>
                    <a:pt x="125" y="84"/>
                  </a:lnTo>
                  <a:lnTo>
                    <a:pt x="118" y="82"/>
                  </a:lnTo>
                  <a:lnTo>
                    <a:pt x="109" y="80"/>
                  </a:lnTo>
                  <a:lnTo>
                    <a:pt x="104" y="76"/>
                  </a:lnTo>
                  <a:lnTo>
                    <a:pt x="98" y="71"/>
                  </a:lnTo>
                  <a:lnTo>
                    <a:pt x="79" y="56"/>
                  </a:lnTo>
                  <a:lnTo>
                    <a:pt x="68" y="49"/>
                  </a:lnTo>
                  <a:lnTo>
                    <a:pt x="60" y="45"/>
                  </a:lnTo>
                  <a:lnTo>
                    <a:pt x="51" y="42"/>
                  </a:lnTo>
                  <a:lnTo>
                    <a:pt x="48" y="39"/>
                  </a:lnTo>
                  <a:lnTo>
                    <a:pt x="45" y="36"/>
                  </a:lnTo>
                  <a:lnTo>
                    <a:pt x="44" y="33"/>
                  </a:lnTo>
                  <a:lnTo>
                    <a:pt x="43" y="31"/>
                  </a:lnTo>
                  <a:lnTo>
                    <a:pt x="43" y="27"/>
                  </a:lnTo>
                  <a:lnTo>
                    <a:pt x="44" y="25"/>
                  </a:lnTo>
                  <a:lnTo>
                    <a:pt x="45" y="23"/>
                  </a:lnTo>
                  <a:lnTo>
                    <a:pt x="46" y="20"/>
                  </a:lnTo>
                  <a:lnTo>
                    <a:pt x="52" y="15"/>
                  </a:lnTo>
                  <a:lnTo>
                    <a:pt x="58" y="12"/>
                  </a:lnTo>
                  <a:lnTo>
                    <a:pt x="66" y="8"/>
                  </a:lnTo>
                  <a:lnTo>
                    <a:pt x="71" y="6"/>
                  </a:lnTo>
                  <a:close/>
                  <a:moveTo>
                    <a:pt x="220" y="166"/>
                  </a:moveTo>
                  <a:lnTo>
                    <a:pt x="216" y="165"/>
                  </a:lnTo>
                  <a:lnTo>
                    <a:pt x="215" y="163"/>
                  </a:lnTo>
                  <a:lnTo>
                    <a:pt x="215" y="162"/>
                  </a:lnTo>
                  <a:lnTo>
                    <a:pt x="215" y="159"/>
                  </a:lnTo>
                  <a:lnTo>
                    <a:pt x="216" y="158"/>
                  </a:lnTo>
                  <a:lnTo>
                    <a:pt x="219" y="157"/>
                  </a:lnTo>
                  <a:lnTo>
                    <a:pt x="222" y="157"/>
                  </a:lnTo>
                  <a:lnTo>
                    <a:pt x="227" y="158"/>
                  </a:lnTo>
                  <a:lnTo>
                    <a:pt x="238" y="160"/>
                  </a:lnTo>
                  <a:lnTo>
                    <a:pt x="250" y="163"/>
                  </a:lnTo>
                  <a:lnTo>
                    <a:pt x="260" y="166"/>
                  </a:lnTo>
                  <a:lnTo>
                    <a:pt x="270" y="171"/>
                  </a:lnTo>
                  <a:lnTo>
                    <a:pt x="276" y="175"/>
                  </a:lnTo>
                  <a:lnTo>
                    <a:pt x="279" y="179"/>
                  </a:lnTo>
                  <a:lnTo>
                    <a:pt x="282" y="183"/>
                  </a:lnTo>
                  <a:lnTo>
                    <a:pt x="283" y="188"/>
                  </a:lnTo>
                  <a:lnTo>
                    <a:pt x="282" y="190"/>
                  </a:lnTo>
                  <a:lnTo>
                    <a:pt x="281" y="191"/>
                  </a:lnTo>
                  <a:lnTo>
                    <a:pt x="278" y="193"/>
                  </a:lnTo>
                  <a:lnTo>
                    <a:pt x="275" y="194"/>
                  </a:lnTo>
                  <a:lnTo>
                    <a:pt x="269" y="193"/>
                  </a:lnTo>
                  <a:lnTo>
                    <a:pt x="263" y="190"/>
                  </a:lnTo>
                  <a:lnTo>
                    <a:pt x="253" y="183"/>
                  </a:lnTo>
                  <a:lnTo>
                    <a:pt x="241" y="178"/>
                  </a:lnTo>
                  <a:lnTo>
                    <a:pt x="231" y="172"/>
                  </a:lnTo>
                  <a:lnTo>
                    <a:pt x="220" y="166"/>
                  </a:lnTo>
                  <a:close/>
                  <a:moveTo>
                    <a:pt x="289" y="175"/>
                  </a:moveTo>
                  <a:lnTo>
                    <a:pt x="289" y="172"/>
                  </a:lnTo>
                  <a:lnTo>
                    <a:pt x="290" y="171"/>
                  </a:lnTo>
                  <a:lnTo>
                    <a:pt x="291" y="171"/>
                  </a:lnTo>
                  <a:lnTo>
                    <a:pt x="293" y="171"/>
                  </a:lnTo>
                  <a:lnTo>
                    <a:pt x="297" y="172"/>
                  </a:lnTo>
                  <a:lnTo>
                    <a:pt x="302" y="175"/>
                  </a:lnTo>
                  <a:lnTo>
                    <a:pt x="312" y="182"/>
                  </a:lnTo>
                  <a:lnTo>
                    <a:pt x="319" y="189"/>
                  </a:lnTo>
                  <a:lnTo>
                    <a:pt x="319" y="190"/>
                  </a:lnTo>
                  <a:lnTo>
                    <a:pt x="319" y="191"/>
                  </a:lnTo>
                  <a:lnTo>
                    <a:pt x="318" y="193"/>
                  </a:lnTo>
                  <a:lnTo>
                    <a:pt x="315" y="194"/>
                  </a:lnTo>
                  <a:lnTo>
                    <a:pt x="310" y="194"/>
                  </a:lnTo>
                  <a:lnTo>
                    <a:pt x="306" y="193"/>
                  </a:lnTo>
                  <a:lnTo>
                    <a:pt x="300" y="190"/>
                  </a:lnTo>
                  <a:lnTo>
                    <a:pt x="295" y="187"/>
                  </a:lnTo>
                  <a:lnTo>
                    <a:pt x="293" y="184"/>
                  </a:lnTo>
                  <a:lnTo>
                    <a:pt x="290" y="182"/>
                  </a:lnTo>
                  <a:lnTo>
                    <a:pt x="289" y="178"/>
                  </a:lnTo>
                  <a:lnTo>
                    <a:pt x="289" y="175"/>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 name="黑龙江">
              <a:extLst>
                <a:ext uri="{FF2B5EF4-FFF2-40B4-BE49-F238E27FC236}">
                  <a16:creationId xmlns:a16="http://schemas.microsoft.com/office/drawing/2014/main" id="{4A2990CD-9F5F-436A-892C-BBA5B5B2ECFC}"/>
                </a:ext>
              </a:extLst>
            </p:cNvPr>
            <p:cNvSpPr>
              <a:spLocks/>
            </p:cNvSpPr>
            <p:nvPr/>
          </p:nvSpPr>
          <p:spPr bwMode="auto">
            <a:xfrm>
              <a:off x="6550105" y="1990829"/>
              <a:ext cx="1095389" cy="1057330"/>
            </a:xfrm>
            <a:custGeom>
              <a:avLst/>
              <a:gdLst>
                <a:gd name="T0" fmla="*/ 385 w 4137"/>
                <a:gd name="T1" fmla="*/ 68 h 3992"/>
                <a:gd name="T2" fmla="*/ 616 w 4137"/>
                <a:gd name="T3" fmla="*/ 2 h 3992"/>
                <a:gd name="T4" fmla="*/ 893 w 4137"/>
                <a:gd name="T5" fmla="*/ 105 h 3992"/>
                <a:gd name="T6" fmla="*/ 1227 w 4137"/>
                <a:gd name="T7" fmla="*/ 198 h 3992"/>
                <a:gd name="T8" fmla="*/ 1337 w 4137"/>
                <a:gd name="T9" fmla="*/ 327 h 3992"/>
                <a:gd name="T10" fmla="*/ 1458 w 4137"/>
                <a:gd name="T11" fmla="*/ 485 h 3992"/>
                <a:gd name="T12" fmla="*/ 1574 w 4137"/>
                <a:gd name="T13" fmla="*/ 700 h 3992"/>
                <a:gd name="T14" fmla="*/ 1623 w 4137"/>
                <a:gd name="T15" fmla="*/ 786 h 3992"/>
                <a:gd name="T16" fmla="*/ 1780 w 4137"/>
                <a:gd name="T17" fmla="*/ 1046 h 3992"/>
                <a:gd name="T18" fmla="*/ 1874 w 4137"/>
                <a:gd name="T19" fmla="*/ 1293 h 3992"/>
                <a:gd name="T20" fmla="*/ 2045 w 4137"/>
                <a:gd name="T21" fmla="*/ 1461 h 3992"/>
                <a:gd name="T22" fmla="*/ 2302 w 4137"/>
                <a:gd name="T23" fmla="*/ 1468 h 3992"/>
                <a:gd name="T24" fmla="*/ 2485 w 4137"/>
                <a:gd name="T25" fmla="*/ 1457 h 3992"/>
                <a:gd name="T26" fmla="*/ 2681 w 4137"/>
                <a:gd name="T27" fmla="*/ 1624 h 3992"/>
                <a:gd name="T28" fmla="*/ 2844 w 4137"/>
                <a:gd name="T29" fmla="*/ 1695 h 3992"/>
                <a:gd name="T30" fmla="*/ 2942 w 4137"/>
                <a:gd name="T31" fmla="*/ 1854 h 3992"/>
                <a:gd name="T32" fmla="*/ 3074 w 4137"/>
                <a:gd name="T33" fmla="*/ 2101 h 3992"/>
                <a:gd name="T34" fmla="*/ 3345 w 4137"/>
                <a:gd name="T35" fmla="*/ 2034 h 3992"/>
                <a:gd name="T36" fmla="*/ 3520 w 4137"/>
                <a:gd name="T37" fmla="*/ 1878 h 3992"/>
                <a:gd name="T38" fmla="*/ 3652 w 4137"/>
                <a:gd name="T39" fmla="*/ 1771 h 3992"/>
                <a:gd name="T40" fmla="*/ 3909 w 4137"/>
                <a:gd name="T41" fmla="*/ 1599 h 3992"/>
                <a:gd name="T42" fmla="*/ 4124 w 4137"/>
                <a:gd name="T43" fmla="*/ 1502 h 3992"/>
                <a:gd name="T44" fmla="*/ 4074 w 4137"/>
                <a:gd name="T45" fmla="*/ 1766 h 3992"/>
                <a:gd name="T46" fmla="*/ 4009 w 4137"/>
                <a:gd name="T47" fmla="*/ 2032 h 3992"/>
                <a:gd name="T48" fmla="*/ 3993 w 4137"/>
                <a:gd name="T49" fmla="*/ 2413 h 3992"/>
                <a:gd name="T50" fmla="*/ 3947 w 4137"/>
                <a:gd name="T51" fmla="*/ 2706 h 3992"/>
                <a:gd name="T52" fmla="*/ 3915 w 4137"/>
                <a:gd name="T53" fmla="*/ 3042 h 3992"/>
                <a:gd name="T54" fmla="*/ 3518 w 4137"/>
                <a:gd name="T55" fmla="*/ 3043 h 3992"/>
                <a:gd name="T56" fmla="*/ 3363 w 4137"/>
                <a:gd name="T57" fmla="*/ 3261 h 3992"/>
                <a:gd name="T58" fmla="*/ 3446 w 4137"/>
                <a:gd name="T59" fmla="*/ 3579 h 3992"/>
                <a:gd name="T60" fmla="*/ 3484 w 4137"/>
                <a:gd name="T61" fmla="*/ 3907 h 3992"/>
                <a:gd name="T62" fmla="*/ 3256 w 4137"/>
                <a:gd name="T63" fmla="*/ 3855 h 3992"/>
                <a:gd name="T64" fmla="*/ 3121 w 4137"/>
                <a:gd name="T65" fmla="*/ 3790 h 3992"/>
                <a:gd name="T66" fmla="*/ 2932 w 4137"/>
                <a:gd name="T67" fmla="*/ 3832 h 3992"/>
                <a:gd name="T68" fmla="*/ 2812 w 4137"/>
                <a:gd name="T69" fmla="*/ 3991 h 3992"/>
                <a:gd name="T70" fmla="*/ 2588 w 4137"/>
                <a:gd name="T71" fmla="*/ 3700 h 3992"/>
                <a:gd name="T72" fmla="*/ 2480 w 4137"/>
                <a:gd name="T73" fmla="*/ 3784 h 3992"/>
                <a:gd name="T74" fmla="*/ 2322 w 4137"/>
                <a:gd name="T75" fmla="*/ 3737 h 3992"/>
                <a:gd name="T76" fmla="*/ 2178 w 4137"/>
                <a:gd name="T77" fmla="*/ 3632 h 3992"/>
                <a:gd name="T78" fmla="*/ 2098 w 4137"/>
                <a:gd name="T79" fmla="*/ 3465 h 3992"/>
                <a:gd name="T80" fmla="*/ 1802 w 4137"/>
                <a:gd name="T81" fmla="*/ 3460 h 3992"/>
                <a:gd name="T82" fmla="*/ 1598 w 4137"/>
                <a:gd name="T83" fmla="*/ 3370 h 3992"/>
                <a:gd name="T84" fmla="*/ 1383 w 4137"/>
                <a:gd name="T85" fmla="*/ 3393 h 3992"/>
                <a:gd name="T86" fmla="*/ 1134 w 4137"/>
                <a:gd name="T87" fmla="*/ 3214 h 3992"/>
                <a:gd name="T88" fmla="*/ 974 w 4137"/>
                <a:gd name="T89" fmla="*/ 3093 h 3992"/>
                <a:gd name="T90" fmla="*/ 869 w 4137"/>
                <a:gd name="T91" fmla="*/ 2964 h 3992"/>
                <a:gd name="T92" fmla="*/ 961 w 4137"/>
                <a:gd name="T93" fmla="*/ 2837 h 3992"/>
                <a:gd name="T94" fmla="*/ 855 w 4137"/>
                <a:gd name="T95" fmla="*/ 2860 h 3992"/>
                <a:gd name="T96" fmla="*/ 705 w 4137"/>
                <a:gd name="T97" fmla="*/ 2767 h 3992"/>
                <a:gd name="T98" fmla="*/ 803 w 4137"/>
                <a:gd name="T99" fmla="*/ 2410 h 3992"/>
                <a:gd name="T100" fmla="*/ 1094 w 4137"/>
                <a:gd name="T101" fmla="*/ 2176 h 3992"/>
                <a:gd name="T102" fmla="*/ 1163 w 4137"/>
                <a:gd name="T103" fmla="*/ 1909 h 3992"/>
                <a:gd name="T104" fmla="*/ 1242 w 4137"/>
                <a:gd name="T105" fmla="*/ 1570 h 3992"/>
                <a:gd name="T106" fmla="*/ 1302 w 4137"/>
                <a:gd name="T107" fmla="*/ 1221 h 3992"/>
                <a:gd name="T108" fmla="*/ 1361 w 4137"/>
                <a:gd name="T109" fmla="*/ 926 h 3992"/>
                <a:gd name="T110" fmla="*/ 1089 w 4137"/>
                <a:gd name="T111" fmla="*/ 774 h 3992"/>
                <a:gd name="T112" fmla="*/ 912 w 4137"/>
                <a:gd name="T113" fmla="*/ 916 h 3992"/>
                <a:gd name="T114" fmla="*/ 669 w 4137"/>
                <a:gd name="T115" fmla="*/ 959 h 3992"/>
                <a:gd name="T116" fmla="*/ 505 w 4137"/>
                <a:gd name="T117" fmla="*/ 840 h 3992"/>
                <a:gd name="T118" fmla="*/ 429 w 4137"/>
                <a:gd name="T119" fmla="*/ 592 h 3992"/>
                <a:gd name="T120" fmla="*/ 262 w 4137"/>
                <a:gd name="T121" fmla="*/ 518 h 3992"/>
                <a:gd name="T122" fmla="*/ 0 w 4137"/>
                <a:gd name="T123" fmla="*/ 496 h 3992"/>
                <a:gd name="T124" fmla="*/ 87 w 4137"/>
                <a:gd name="T125" fmla="*/ 216 h 3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37" h="3992">
                  <a:moveTo>
                    <a:pt x="49" y="156"/>
                  </a:moveTo>
                  <a:lnTo>
                    <a:pt x="60" y="153"/>
                  </a:lnTo>
                  <a:lnTo>
                    <a:pt x="71" y="150"/>
                  </a:lnTo>
                  <a:lnTo>
                    <a:pt x="82" y="145"/>
                  </a:lnTo>
                  <a:lnTo>
                    <a:pt x="92" y="139"/>
                  </a:lnTo>
                  <a:lnTo>
                    <a:pt x="102" y="132"/>
                  </a:lnTo>
                  <a:lnTo>
                    <a:pt x="114" y="124"/>
                  </a:lnTo>
                  <a:lnTo>
                    <a:pt x="120" y="120"/>
                  </a:lnTo>
                  <a:lnTo>
                    <a:pt x="127" y="118"/>
                  </a:lnTo>
                  <a:lnTo>
                    <a:pt x="134" y="115"/>
                  </a:lnTo>
                  <a:lnTo>
                    <a:pt x="144" y="114"/>
                  </a:lnTo>
                  <a:lnTo>
                    <a:pt x="161" y="114"/>
                  </a:lnTo>
                  <a:lnTo>
                    <a:pt x="175" y="113"/>
                  </a:lnTo>
                  <a:lnTo>
                    <a:pt x="182" y="112"/>
                  </a:lnTo>
                  <a:lnTo>
                    <a:pt x="187" y="111"/>
                  </a:lnTo>
                  <a:lnTo>
                    <a:pt x="192" y="108"/>
                  </a:lnTo>
                  <a:lnTo>
                    <a:pt x="195" y="106"/>
                  </a:lnTo>
                  <a:lnTo>
                    <a:pt x="202" y="97"/>
                  </a:lnTo>
                  <a:lnTo>
                    <a:pt x="212" y="89"/>
                  </a:lnTo>
                  <a:lnTo>
                    <a:pt x="217" y="86"/>
                  </a:lnTo>
                  <a:lnTo>
                    <a:pt x="222" y="82"/>
                  </a:lnTo>
                  <a:lnTo>
                    <a:pt x="228" y="80"/>
                  </a:lnTo>
                  <a:lnTo>
                    <a:pt x="234" y="77"/>
                  </a:lnTo>
                  <a:lnTo>
                    <a:pt x="245" y="76"/>
                  </a:lnTo>
                  <a:lnTo>
                    <a:pt x="255" y="77"/>
                  </a:lnTo>
                  <a:lnTo>
                    <a:pt x="262" y="80"/>
                  </a:lnTo>
                  <a:lnTo>
                    <a:pt x="269" y="82"/>
                  </a:lnTo>
                  <a:lnTo>
                    <a:pt x="275" y="84"/>
                  </a:lnTo>
                  <a:lnTo>
                    <a:pt x="283" y="86"/>
                  </a:lnTo>
                  <a:lnTo>
                    <a:pt x="293" y="84"/>
                  </a:lnTo>
                  <a:lnTo>
                    <a:pt x="302" y="81"/>
                  </a:lnTo>
                  <a:lnTo>
                    <a:pt x="313" y="76"/>
                  </a:lnTo>
                  <a:lnTo>
                    <a:pt x="326" y="71"/>
                  </a:lnTo>
                  <a:lnTo>
                    <a:pt x="334" y="69"/>
                  </a:lnTo>
                  <a:lnTo>
                    <a:pt x="341" y="68"/>
                  </a:lnTo>
                  <a:lnTo>
                    <a:pt x="348" y="68"/>
                  </a:lnTo>
                  <a:lnTo>
                    <a:pt x="357" y="68"/>
                  </a:lnTo>
                  <a:lnTo>
                    <a:pt x="371" y="69"/>
                  </a:lnTo>
                  <a:lnTo>
                    <a:pt x="385" y="68"/>
                  </a:lnTo>
                  <a:lnTo>
                    <a:pt x="396" y="65"/>
                  </a:lnTo>
                  <a:lnTo>
                    <a:pt x="407" y="61"/>
                  </a:lnTo>
                  <a:lnTo>
                    <a:pt x="415" y="53"/>
                  </a:lnTo>
                  <a:lnTo>
                    <a:pt x="425" y="46"/>
                  </a:lnTo>
                  <a:lnTo>
                    <a:pt x="430" y="43"/>
                  </a:lnTo>
                  <a:lnTo>
                    <a:pt x="436" y="40"/>
                  </a:lnTo>
                  <a:lnTo>
                    <a:pt x="444" y="38"/>
                  </a:lnTo>
                  <a:lnTo>
                    <a:pt x="449" y="37"/>
                  </a:lnTo>
                  <a:lnTo>
                    <a:pt x="463" y="37"/>
                  </a:lnTo>
                  <a:lnTo>
                    <a:pt x="473" y="34"/>
                  </a:lnTo>
                  <a:lnTo>
                    <a:pt x="477" y="33"/>
                  </a:lnTo>
                  <a:lnTo>
                    <a:pt x="480" y="31"/>
                  </a:lnTo>
                  <a:lnTo>
                    <a:pt x="483" y="29"/>
                  </a:lnTo>
                  <a:lnTo>
                    <a:pt x="485" y="25"/>
                  </a:lnTo>
                  <a:lnTo>
                    <a:pt x="489" y="18"/>
                  </a:lnTo>
                  <a:lnTo>
                    <a:pt x="495" y="12"/>
                  </a:lnTo>
                  <a:lnTo>
                    <a:pt x="498" y="10"/>
                  </a:lnTo>
                  <a:lnTo>
                    <a:pt x="502" y="7"/>
                  </a:lnTo>
                  <a:lnTo>
                    <a:pt x="505" y="6"/>
                  </a:lnTo>
                  <a:lnTo>
                    <a:pt x="510" y="6"/>
                  </a:lnTo>
                  <a:lnTo>
                    <a:pt x="520" y="7"/>
                  </a:lnTo>
                  <a:lnTo>
                    <a:pt x="527" y="10"/>
                  </a:lnTo>
                  <a:lnTo>
                    <a:pt x="533" y="13"/>
                  </a:lnTo>
                  <a:lnTo>
                    <a:pt x="536" y="15"/>
                  </a:lnTo>
                  <a:lnTo>
                    <a:pt x="540" y="18"/>
                  </a:lnTo>
                  <a:lnTo>
                    <a:pt x="545" y="19"/>
                  </a:lnTo>
                  <a:lnTo>
                    <a:pt x="548" y="19"/>
                  </a:lnTo>
                  <a:lnTo>
                    <a:pt x="551" y="18"/>
                  </a:lnTo>
                  <a:lnTo>
                    <a:pt x="553" y="17"/>
                  </a:lnTo>
                  <a:lnTo>
                    <a:pt x="556" y="14"/>
                  </a:lnTo>
                  <a:lnTo>
                    <a:pt x="561" y="8"/>
                  </a:lnTo>
                  <a:lnTo>
                    <a:pt x="566" y="5"/>
                  </a:lnTo>
                  <a:lnTo>
                    <a:pt x="571" y="4"/>
                  </a:lnTo>
                  <a:lnTo>
                    <a:pt x="577" y="4"/>
                  </a:lnTo>
                  <a:lnTo>
                    <a:pt x="584" y="8"/>
                  </a:lnTo>
                  <a:lnTo>
                    <a:pt x="589" y="12"/>
                  </a:lnTo>
                  <a:lnTo>
                    <a:pt x="596" y="6"/>
                  </a:lnTo>
                  <a:lnTo>
                    <a:pt x="608" y="0"/>
                  </a:lnTo>
                  <a:lnTo>
                    <a:pt x="616" y="2"/>
                  </a:lnTo>
                  <a:lnTo>
                    <a:pt x="625" y="7"/>
                  </a:lnTo>
                  <a:lnTo>
                    <a:pt x="636" y="12"/>
                  </a:lnTo>
                  <a:lnTo>
                    <a:pt x="647" y="17"/>
                  </a:lnTo>
                  <a:lnTo>
                    <a:pt x="658" y="19"/>
                  </a:lnTo>
                  <a:lnTo>
                    <a:pt x="668" y="21"/>
                  </a:lnTo>
                  <a:lnTo>
                    <a:pt x="673" y="23"/>
                  </a:lnTo>
                  <a:lnTo>
                    <a:pt x="678" y="25"/>
                  </a:lnTo>
                  <a:lnTo>
                    <a:pt x="682" y="27"/>
                  </a:lnTo>
                  <a:lnTo>
                    <a:pt x="687" y="31"/>
                  </a:lnTo>
                  <a:lnTo>
                    <a:pt x="694" y="39"/>
                  </a:lnTo>
                  <a:lnTo>
                    <a:pt x="702" y="46"/>
                  </a:lnTo>
                  <a:lnTo>
                    <a:pt x="706" y="49"/>
                  </a:lnTo>
                  <a:lnTo>
                    <a:pt x="711" y="51"/>
                  </a:lnTo>
                  <a:lnTo>
                    <a:pt x="717" y="52"/>
                  </a:lnTo>
                  <a:lnTo>
                    <a:pt x="724" y="52"/>
                  </a:lnTo>
                  <a:lnTo>
                    <a:pt x="737" y="51"/>
                  </a:lnTo>
                  <a:lnTo>
                    <a:pt x="748" y="49"/>
                  </a:lnTo>
                  <a:lnTo>
                    <a:pt x="759" y="46"/>
                  </a:lnTo>
                  <a:lnTo>
                    <a:pt x="769" y="45"/>
                  </a:lnTo>
                  <a:lnTo>
                    <a:pt x="774" y="46"/>
                  </a:lnTo>
                  <a:lnTo>
                    <a:pt x="780" y="48"/>
                  </a:lnTo>
                  <a:lnTo>
                    <a:pt x="785" y="50"/>
                  </a:lnTo>
                  <a:lnTo>
                    <a:pt x="789" y="53"/>
                  </a:lnTo>
                  <a:lnTo>
                    <a:pt x="798" y="61"/>
                  </a:lnTo>
                  <a:lnTo>
                    <a:pt x="804" y="69"/>
                  </a:lnTo>
                  <a:lnTo>
                    <a:pt x="809" y="78"/>
                  </a:lnTo>
                  <a:lnTo>
                    <a:pt x="813" y="88"/>
                  </a:lnTo>
                  <a:lnTo>
                    <a:pt x="819" y="96"/>
                  </a:lnTo>
                  <a:lnTo>
                    <a:pt x="825" y="103"/>
                  </a:lnTo>
                  <a:lnTo>
                    <a:pt x="831" y="107"/>
                  </a:lnTo>
                  <a:lnTo>
                    <a:pt x="841" y="111"/>
                  </a:lnTo>
                  <a:lnTo>
                    <a:pt x="845" y="111"/>
                  </a:lnTo>
                  <a:lnTo>
                    <a:pt x="850" y="111"/>
                  </a:lnTo>
                  <a:lnTo>
                    <a:pt x="855" y="111"/>
                  </a:lnTo>
                  <a:lnTo>
                    <a:pt x="860" y="109"/>
                  </a:lnTo>
                  <a:lnTo>
                    <a:pt x="870" y="106"/>
                  </a:lnTo>
                  <a:lnTo>
                    <a:pt x="882" y="103"/>
                  </a:lnTo>
                  <a:lnTo>
                    <a:pt x="887" y="103"/>
                  </a:lnTo>
                  <a:lnTo>
                    <a:pt x="893" y="105"/>
                  </a:lnTo>
                  <a:lnTo>
                    <a:pt x="899" y="107"/>
                  </a:lnTo>
                  <a:lnTo>
                    <a:pt x="904" y="109"/>
                  </a:lnTo>
                  <a:lnTo>
                    <a:pt x="921" y="125"/>
                  </a:lnTo>
                  <a:lnTo>
                    <a:pt x="936" y="133"/>
                  </a:lnTo>
                  <a:lnTo>
                    <a:pt x="938" y="134"/>
                  </a:lnTo>
                  <a:lnTo>
                    <a:pt x="942" y="134"/>
                  </a:lnTo>
                  <a:lnTo>
                    <a:pt x="945" y="133"/>
                  </a:lnTo>
                  <a:lnTo>
                    <a:pt x="949" y="132"/>
                  </a:lnTo>
                  <a:lnTo>
                    <a:pt x="951" y="130"/>
                  </a:lnTo>
                  <a:lnTo>
                    <a:pt x="955" y="127"/>
                  </a:lnTo>
                  <a:lnTo>
                    <a:pt x="956" y="125"/>
                  </a:lnTo>
                  <a:lnTo>
                    <a:pt x="958" y="121"/>
                  </a:lnTo>
                  <a:lnTo>
                    <a:pt x="962" y="112"/>
                  </a:lnTo>
                  <a:lnTo>
                    <a:pt x="968" y="102"/>
                  </a:lnTo>
                  <a:lnTo>
                    <a:pt x="971" y="96"/>
                  </a:lnTo>
                  <a:lnTo>
                    <a:pt x="975" y="93"/>
                  </a:lnTo>
                  <a:lnTo>
                    <a:pt x="980" y="90"/>
                  </a:lnTo>
                  <a:lnTo>
                    <a:pt x="983" y="88"/>
                  </a:lnTo>
                  <a:lnTo>
                    <a:pt x="994" y="88"/>
                  </a:lnTo>
                  <a:lnTo>
                    <a:pt x="1008" y="87"/>
                  </a:lnTo>
                  <a:lnTo>
                    <a:pt x="1022" y="86"/>
                  </a:lnTo>
                  <a:lnTo>
                    <a:pt x="1036" y="87"/>
                  </a:lnTo>
                  <a:lnTo>
                    <a:pt x="1049" y="90"/>
                  </a:lnTo>
                  <a:lnTo>
                    <a:pt x="1061" y="95"/>
                  </a:lnTo>
                  <a:lnTo>
                    <a:pt x="1072" y="102"/>
                  </a:lnTo>
                  <a:lnTo>
                    <a:pt x="1083" y="108"/>
                  </a:lnTo>
                  <a:lnTo>
                    <a:pt x="1094" y="114"/>
                  </a:lnTo>
                  <a:lnTo>
                    <a:pt x="1108" y="120"/>
                  </a:lnTo>
                  <a:lnTo>
                    <a:pt x="1122" y="124"/>
                  </a:lnTo>
                  <a:lnTo>
                    <a:pt x="1134" y="126"/>
                  </a:lnTo>
                  <a:lnTo>
                    <a:pt x="1140" y="127"/>
                  </a:lnTo>
                  <a:lnTo>
                    <a:pt x="1147" y="130"/>
                  </a:lnTo>
                  <a:lnTo>
                    <a:pt x="1154" y="133"/>
                  </a:lnTo>
                  <a:lnTo>
                    <a:pt x="1160" y="137"/>
                  </a:lnTo>
                  <a:lnTo>
                    <a:pt x="1173" y="147"/>
                  </a:lnTo>
                  <a:lnTo>
                    <a:pt x="1187" y="160"/>
                  </a:lnTo>
                  <a:lnTo>
                    <a:pt x="1201" y="176"/>
                  </a:lnTo>
                  <a:lnTo>
                    <a:pt x="1217" y="190"/>
                  </a:lnTo>
                  <a:lnTo>
                    <a:pt x="1227" y="198"/>
                  </a:lnTo>
                  <a:lnTo>
                    <a:pt x="1236" y="206"/>
                  </a:lnTo>
                  <a:lnTo>
                    <a:pt x="1247" y="214"/>
                  </a:lnTo>
                  <a:lnTo>
                    <a:pt x="1259" y="221"/>
                  </a:lnTo>
                  <a:lnTo>
                    <a:pt x="1266" y="222"/>
                  </a:lnTo>
                  <a:lnTo>
                    <a:pt x="1273" y="222"/>
                  </a:lnTo>
                  <a:lnTo>
                    <a:pt x="1282" y="221"/>
                  </a:lnTo>
                  <a:lnTo>
                    <a:pt x="1289" y="221"/>
                  </a:lnTo>
                  <a:lnTo>
                    <a:pt x="1291" y="221"/>
                  </a:lnTo>
                  <a:lnTo>
                    <a:pt x="1294" y="221"/>
                  </a:lnTo>
                  <a:lnTo>
                    <a:pt x="1296" y="222"/>
                  </a:lnTo>
                  <a:lnTo>
                    <a:pt x="1297" y="225"/>
                  </a:lnTo>
                  <a:lnTo>
                    <a:pt x="1299" y="231"/>
                  </a:lnTo>
                  <a:lnTo>
                    <a:pt x="1299" y="239"/>
                  </a:lnTo>
                  <a:lnTo>
                    <a:pt x="1299" y="244"/>
                  </a:lnTo>
                  <a:lnTo>
                    <a:pt x="1298" y="248"/>
                  </a:lnTo>
                  <a:lnTo>
                    <a:pt x="1297" y="253"/>
                  </a:lnTo>
                  <a:lnTo>
                    <a:pt x="1295" y="257"/>
                  </a:lnTo>
                  <a:lnTo>
                    <a:pt x="1292" y="260"/>
                  </a:lnTo>
                  <a:lnTo>
                    <a:pt x="1290" y="263"/>
                  </a:lnTo>
                  <a:lnTo>
                    <a:pt x="1286" y="265"/>
                  </a:lnTo>
                  <a:lnTo>
                    <a:pt x="1283" y="266"/>
                  </a:lnTo>
                  <a:lnTo>
                    <a:pt x="1278" y="270"/>
                  </a:lnTo>
                  <a:lnTo>
                    <a:pt x="1273" y="275"/>
                  </a:lnTo>
                  <a:lnTo>
                    <a:pt x="1272" y="279"/>
                  </a:lnTo>
                  <a:lnTo>
                    <a:pt x="1272" y="284"/>
                  </a:lnTo>
                  <a:lnTo>
                    <a:pt x="1274" y="289"/>
                  </a:lnTo>
                  <a:lnTo>
                    <a:pt x="1280" y="294"/>
                  </a:lnTo>
                  <a:lnTo>
                    <a:pt x="1283" y="295"/>
                  </a:lnTo>
                  <a:lnTo>
                    <a:pt x="1288" y="297"/>
                  </a:lnTo>
                  <a:lnTo>
                    <a:pt x="1291" y="298"/>
                  </a:lnTo>
                  <a:lnTo>
                    <a:pt x="1296" y="298"/>
                  </a:lnTo>
                  <a:lnTo>
                    <a:pt x="1305" y="300"/>
                  </a:lnTo>
                  <a:lnTo>
                    <a:pt x="1316" y="302"/>
                  </a:lnTo>
                  <a:lnTo>
                    <a:pt x="1320" y="303"/>
                  </a:lnTo>
                  <a:lnTo>
                    <a:pt x="1324" y="305"/>
                  </a:lnTo>
                  <a:lnTo>
                    <a:pt x="1327" y="308"/>
                  </a:lnTo>
                  <a:lnTo>
                    <a:pt x="1329" y="311"/>
                  </a:lnTo>
                  <a:lnTo>
                    <a:pt x="1334" y="319"/>
                  </a:lnTo>
                  <a:lnTo>
                    <a:pt x="1337" y="327"/>
                  </a:lnTo>
                  <a:lnTo>
                    <a:pt x="1343" y="335"/>
                  </a:lnTo>
                  <a:lnTo>
                    <a:pt x="1351" y="341"/>
                  </a:lnTo>
                  <a:lnTo>
                    <a:pt x="1367" y="351"/>
                  </a:lnTo>
                  <a:lnTo>
                    <a:pt x="1381" y="360"/>
                  </a:lnTo>
                  <a:lnTo>
                    <a:pt x="1386" y="366"/>
                  </a:lnTo>
                  <a:lnTo>
                    <a:pt x="1389" y="373"/>
                  </a:lnTo>
                  <a:lnTo>
                    <a:pt x="1390" y="379"/>
                  </a:lnTo>
                  <a:lnTo>
                    <a:pt x="1387" y="386"/>
                  </a:lnTo>
                  <a:lnTo>
                    <a:pt x="1386" y="392"/>
                  </a:lnTo>
                  <a:lnTo>
                    <a:pt x="1386" y="397"/>
                  </a:lnTo>
                  <a:lnTo>
                    <a:pt x="1387" y="399"/>
                  </a:lnTo>
                  <a:lnTo>
                    <a:pt x="1390" y="401"/>
                  </a:lnTo>
                  <a:lnTo>
                    <a:pt x="1392" y="402"/>
                  </a:lnTo>
                  <a:lnTo>
                    <a:pt x="1395" y="402"/>
                  </a:lnTo>
                  <a:lnTo>
                    <a:pt x="1400" y="403"/>
                  </a:lnTo>
                  <a:lnTo>
                    <a:pt x="1405" y="405"/>
                  </a:lnTo>
                  <a:lnTo>
                    <a:pt x="1409" y="408"/>
                  </a:lnTo>
                  <a:lnTo>
                    <a:pt x="1411" y="411"/>
                  </a:lnTo>
                  <a:lnTo>
                    <a:pt x="1410" y="415"/>
                  </a:lnTo>
                  <a:lnTo>
                    <a:pt x="1406" y="420"/>
                  </a:lnTo>
                  <a:lnTo>
                    <a:pt x="1402" y="423"/>
                  </a:lnTo>
                  <a:lnTo>
                    <a:pt x="1397" y="426"/>
                  </a:lnTo>
                  <a:lnTo>
                    <a:pt x="1392" y="429"/>
                  </a:lnTo>
                  <a:lnTo>
                    <a:pt x="1389" y="433"/>
                  </a:lnTo>
                  <a:lnTo>
                    <a:pt x="1387" y="436"/>
                  </a:lnTo>
                  <a:lnTo>
                    <a:pt x="1387" y="441"/>
                  </a:lnTo>
                  <a:lnTo>
                    <a:pt x="1389" y="445"/>
                  </a:lnTo>
                  <a:lnTo>
                    <a:pt x="1391" y="447"/>
                  </a:lnTo>
                  <a:lnTo>
                    <a:pt x="1395" y="448"/>
                  </a:lnTo>
                  <a:lnTo>
                    <a:pt x="1399" y="449"/>
                  </a:lnTo>
                  <a:lnTo>
                    <a:pt x="1409" y="452"/>
                  </a:lnTo>
                  <a:lnTo>
                    <a:pt x="1418" y="454"/>
                  </a:lnTo>
                  <a:lnTo>
                    <a:pt x="1427" y="456"/>
                  </a:lnTo>
                  <a:lnTo>
                    <a:pt x="1436" y="459"/>
                  </a:lnTo>
                  <a:lnTo>
                    <a:pt x="1444" y="462"/>
                  </a:lnTo>
                  <a:lnTo>
                    <a:pt x="1452" y="467"/>
                  </a:lnTo>
                  <a:lnTo>
                    <a:pt x="1455" y="474"/>
                  </a:lnTo>
                  <a:lnTo>
                    <a:pt x="1458" y="481"/>
                  </a:lnTo>
                  <a:lnTo>
                    <a:pt x="1458" y="485"/>
                  </a:lnTo>
                  <a:lnTo>
                    <a:pt x="1458" y="490"/>
                  </a:lnTo>
                  <a:lnTo>
                    <a:pt x="1456" y="493"/>
                  </a:lnTo>
                  <a:lnTo>
                    <a:pt x="1455" y="498"/>
                  </a:lnTo>
                  <a:lnTo>
                    <a:pt x="1450" y="505"/>
                  </a:lnTo>
                  <a:lnTo>
                    <a:pt x="1446" y="510"/>
                  </a:lnTo>
                  <a:lnTo>
                    <a:pt x="1443" y="513"/>
                  </a:lnTo>
                  <a:lnTo>
                    <a:pt x="1441" y="517"/>
                  </a:lnTo>
                  <a:lnTo>
                    <a:pt x="1441" y="521"/>
                  </a:lnTo>
                  <a:lnTo>
                    <a:pt x="1441" y="524"/>
                  </a:lnTo>
                  <a:lnTo>
                    <a:pt x="1443" y="535"/>
                  </a:lnTo>
                  <a:lnTo>
                    <a:pt x="1449" y="546"/>
                  </a:lnTo>
                  <a:lnTo>
                    <a:pt x="1455" y="555"/>
                  </a:lnTo>
                  <a:lnTo>
                    <a:pt x="1461" y="563"/>
                  </a:lnTo>
                  <a:lnTo>
                    <a:pt x="1468" y="571"/>
                  </a:lnTo>
                  <a:lnTo>
                    <a:pt x="1478" y="579"/>
                  </a:lnTo>
                  <a:lnTo>
                    <a:pt x="1481" y="582"/>
                  </a:lnTo>
                  <a:lnTo>
                    <a:pt x="1486" y="587"/>
                  </a:lnTo>
                  <a:lnTo>
                    <a:pt x="1488" y="591"/>
                  </a:lnTo>
                  <a:lnTo>
                    <a:pt x="1492" y="595"/>
                  </a:lnTo>
                  <a:lnTo>
                    <a:pt x="1497" y="605"/>
                  </a:lnTo>
                  <a:lnTo>
                    <a:pt x="1503" y="612"/>
                  </a:lnTo>
                  <a:lnTo>
                    <a:pt x="1509" y="618"/>
                  </a:lnTo>
                  <a:lnTo>
                    <a:pt x="1516" y="622"/>
                  </a:lnTo>
                  <a:lnTo>
                    <a:pt x="1523" y="626"/>
                  </a:lnTo>
                  <a:lnTo>
                    <a:pt x="1531" y="632"/>
                  </a:lnTo>
                  <a:lnTo>
                    <a:pt x="1534" y="636"/>
                  </a:lnTo>
                  <a:lnTo>
                    <a:pt x="1536" y="639"/>
                  </a:lnTo>
                  <a:lnTo>
                    <a:pt x="1538" y="643"/>
                  </a:lnTo>
                  <a:lnTo>
                    <a:pt x="1540" y="648"/>
                  </a:lnTo>
                  <a:lnTo>
                    <a:pt x="1538" y="664"/>
                  </a:lnTo>
                  <a:lnTo>
                    <a:pt x="1536" y="676"/>
                  </a:lnTo>
                  <a:lnTo>
                    <a:pt x="1536" y="680"/>
                  </a:lnTo>
                  <a:lnTo>
                    <a:pt x="1538" y="683"/>
                  </a:lnTo>
                  <a:lnTo>
                    <a:pt x="1541" y="686"/>
                  </a:lnTo>
                  <a:lnTo>
                    <a:pt x="1546" y="687"/>
                  </a:lnTo>
                  <a:lnTo>
                    <a:pt x="1551" y="688"/>
                  </a:lnTo>
                  <a:lnTo>
                    <a:pt x="1560" y="691"/>
                  </a:lnTo>
                  <a:lnTo>
                    <a:pt x="1568" y="694"/>
                  </a:lnTo>
                  <a:lnTo>
                    <a:pt x="1574" y="700"/>
                  </a:lnTo>
                  <a:lnTo>
                    <a:pt x="1579" y="706"/>
                  </a:lnTo>
                  <a:lnTo>
                    <a:pt x="1581" y="712"/>
                  </a:lnTo>
                  <a:lnTo>
                    <a:pt x="1580" y="718"/>
                  </a:lnTo>
                  <a:lnTo>
                    <a:pt x="1578" y="725"/>
                  </a:lnTo>
                  <a:lnTo>
                    <a:pt x="1575" y="733"/>
                  </a:lnTo>
                  <a:lnTo>
                    <a:pt x="1575" y="740"/>
                  </a:lnTo>
                  <a:lnTo>
                    <a:pt x="1576" y="743"/>
                  </a:lnTo>
                  <a:lnTo>
                    <a:pt x="1579" y="745"/>
                  </a:lnTo>
                  <a:lnTo>
                    <a:pt x="1581" y="748"/>
                  </a:lnTo>
                  <a:lnTo>
                    <a:pt x="1586" y="749"/>
                  </a:lnTo>
                  <a:lnTo>
                    <a:pt x="1594" y="750"/>
                  </a:lnTo>
                  <a:lnTo>
                    <a:pt x="1603" y="751"/>
                  </a:lnTo>
                  <a:lnTo>
                    <a:pt x="1605" y="752"/>
                  </a:lnTo>
                  <a:lnTo>
                    <a:pt x="1607" y="754"/>
                  </a:lnTo>
                  <a:lnTo>
                    <a:pt x="1610" y="756"/>
                  </a:lnTo>
                  <a:lnTo>
                    <a:pt x="1611" y="758"/>
                  </a:lnTo>
                  <a:lnTo>
                    <a:pt x="1611" y="762"/>
                  </a:lnTo>
                  <a:lnTo>
                    <a:pt x="1611" y="764"/>
                  </a:lnTo>
                  <a:lnTo>
                    <a:pt x="1609" y="768"/>
                  </a:lnTo>
                  <a:lnTo>
                    <a:pt x="1607" y="770"/>
                  </a:lnTo>
                  <a:lnTo>
                    <a:pt x="1601" y="776"/>
                  </a:lnTo>
                  <a:lnTo>
                    <a:pt x="1597" y="781"/>
                  </a:lnTo>
                  <a:lnTo>
                    <a:pt x="1592" y="787"/>
                  </a:lnTo>
                  <a:lnTo>
                    <a:pt x="1590" y="793"/>
                  </a:lnTo>
                  <a:lnTo>
                    <a:pt x="1587" y="800"/>
                  </a:lnTo>
                  <a:lnTo>
                    <a:pt x="1588" y="807"/>
                  </a:lnTo>
                  <a:lnTo>
                    <a:pt x="1590" y="811"/>
                  </a:lnTo>
                  <a:lnTo>
                    <a:pt x="1593" y="813"/>
                  </a:lnTo>
                  <a:lnTo>
                    <a:pt x="1595" y="815"/>
                  </a:lnTo>
                  <a:lnTo>
                    <a:pt x="1599" y="817"/>
                  </a:lnTo>
                  <a:lnTo>
                    <a:pt x="1603" y="818"/>
                  </a:lnTo>
                  <a:lnTo>
                    <a:pt x="1606" y="817"/>
                  </a:lnTo>
                  <a:lnTo>
                    <a:pt x="1610" y="815"/>
                  </a:lnTo>
                  <a:lnTo>
                    <a:pt x="1612" y="813"/>
                  </a:lnTo>
                  <a:lnTo>
                    <a:pt x="1616" y="806"/>
                  </a:lnTo>
                  <a:lnTo>
                    <a:pt x="1618" y="796"/>
                  </a:lnTo>
                  <a:lnTo>
                    <a:pt x="1619" y="793"/>
                  </a:lnTo>
                  <a:lnTo>
                    <a:pt x="1620" y="788"/>
                  </a:lnTo>
                  <a:lnTo>
                    <a:pt x="1623" y="786"/>
                  </a:lnTo>
                  <a:lnTo>
                    <a:pt x="1625" y="784"/>
                  </a:lnTo>
                  <a:lnTo>
                    <a:pt x="1629" y="784"/>
                  </a:lnTo>
                  <a:lnTo>
                    <a:pt x="1632" y="786"/>
                  </a:lnTo>
                  <a:lnTo>
                    <a:pt x="1635" y="787"/>
                  </a:lnTo>
                  <a:lnTo>
                    <a:pt x="1638" y="789"/>
                  </a:lnTo>
                  <a:lnTo>
                    <a:pt x="1639" y="792"/>
                  </a:lnTo>
                  <a:lnTo>
                    <a:pt x="1642" y="795"/>
                  </a:lnTo>
                  <a:lnTo>
                    <a:pt x="1643" y="799"/>
                  </a:lnTo>
                  <a:lnTo>
                    <a:pt x="1643" y="802"/>
                  </a:lnTo>
                  <a:lnTo>
                    <a:pt x="1641" y="812"/>
                  </a:lnTo>
                  <a:lnTo>
                    <a:pt x="1637" y="823"/>
                  </a:lnTo>
                  <a:lnTo>
                    <a:pt x="1633" y="834"/>
                  </a:lnTo>
                  <a:lnTo>
                    <a:pt x="1631" y="843"/>
                  </a:lnTo>
                  <a:lnTo>
                    <a:pt x="1630" y="852"/>
                  </a:lnTo>
                  <a:lnTo>
                    <a:pt x="1630" y="862"/>
                  </a:lnTo>
                  <a:lnTo>
                    <a:pt x="1632" y="871"/>
                  </a:lnTo>
                  <a:lnTo>
                    <a:pt x="1636" y="882"/>
                  </a:lnTo>
                  <a:lnTo>
                    <a:pt x="1643" y="893"/>
                  </a:lnTo>
                  <a:lnTo>
                    <a:pt x="1653" y="903"/>
                  </a:lnTo>
                  <a:lnTo>
                    <a:pt x="1662" y="913"/>
                  </a:lnTo>
                  <a:lnTo>
                    <a:pt x="1670" y="921"/>
                  </a:lnTo>
                  <a:lnTo>
                    <a:pt x="1686" y="933"/>
                  </a:lnTo>
                  <a:lnTo>
                    <a:pt x="1701" y="941"/>
                  </a:lnTo>
                  <a:lnTo>
                    <a:pt x="1706" y="945"/>
                  </a:lnTo>
                  <a:lnTo>
                    <a:pt x="1711" y="948"/>
                  </a:lnTo>
                  <a:lnTo>
                    <a:pt x="1716" y="954"/>
                  </a:lnTo>
                  <a:lnTo>
                    <a:pt x="1720" y="960"/>
                  </a:lnTo>
                  <a:lnTo>
                    <a:pt x="1725" y="968"/>
                  </a:lnTo>
                  <a:lnTo>
                    <a:pt x="1731" y="976"/>
                  </a:lnTo>
                  <a:lnTo>
                    <a:pt x="1738" y="984"/>
                  </a:lnTo>
                  <a:lnTo>
                    <a:pt x="1745" y="991"/>
                  </a:lnTo>
                  <a:lnTo>
                    <a:pt x="1752" y="996"/>
                  </a:lnTo>
                  <a:lnTo>
                    <a:pt x="1758" y="1002"/>
                  </a:lnTo>
                  <a:lnTo>
                    <a:pt x="1763" y="1009"/>
                  </a:lnTo>
                  <a:lnTo>
                    <a:pt x="1765" y="1017"/>
                  </a:lnTo>
                  <a:lnTo>
                    <a:pt x="1768" y="1027"/>
                  </a:lnTo>
                  <a:lnTo>
                    <a:pt x="1771" y="1034"/>
                  </a:lnTo>
                  <a:lnTo>
                    <a:pt x="1775" y="1041"/>
                  </a:lnTo>
                  <a:lnTo>
                    <a:pt x="1780" y="1046"/>
                  </a:lnTo>
                  <a:lnTo>
                    <a:pt x="1784" y="1052"/>
                  </a:lnTo>
                  <a:lnTo>
                    <a:pt x="1790" y="1059"/>
                  </a:lnTo>
                  <a:lnTo>
                    <a:pt x="1793" y="1063"/>
                  </a:lnTo>
                  <a:lnTo>
                    <a:pt x="1794" y="1066"/>
                  </a:lnTo>
                  <a:lnTo>
                    <a:pt x="1796" y="1071"/>
                  </a:lnTo>
                  <a:lnTo>
                    <a:pt x="1796" y="1076"/>
                  </a:lnTo>
                  <a:lnTo>
                    <a:pt x="1796" y="1086"/>
                  </a:lnTo>
                  <a:lnTo>
                    <a:pt x="1794" y="1095"/>
                  </a:lnTo>
                  <a:lnTo>
                    <a:pt x="1792" y="1103"/>
                  </a:lnTo>
                  <a:lnTo>
                    <a:pt x="1789" y="1109"/>
                  </a:lnTo>
                  <a:lnTo>
                    <a:pt x="1788" y="1116"/>
                  </a:lnTo>
                  <a:lnTo>
                    <a:pt x="1788" y="1123"/>
                  </a:lnTo>
                  <a:lnTo>
                    <a:pt x="1790" y="1129"/>
                  </a:lnTo>
                  <a:lnTo>
                    <a:pt x="1795" y="1136"/>
                  </a:lnTo>
                  <a:lnTo>
                    <a:pt x="1801" y="1141"/>
                  </a:lnTo>
                  <a:lnTo>
                    <a:pt x="1806" y="1147"/>
                  </a:lnTo>
                  <a:lnTo>
                    <a:pt x="1808" y="1149"/>
                  </a:lnTo>
                  <a:lnTo>
                    <a:pt x="1811" y="1153"/>
                  </a:lnTo>
                  <a:lnTo>
                    <a:pt x="1813" y="1156"/>
                  </a:lnTo>
                  <a:lnTo>
                    <a:pt x="1813" y="1161"/>
                  </a:lnTo>
                  <a:lnTo>
                    <a:pt x="1815" y="1173"/>
                  </a:lnTo>
                  <a:lnTo>
                    <a:pt x="1819" y="1184"/>
                  </a:lnTo>
                  <a:lnTo>
                    <a:pt x="1823" y="1192"/>
                  </a:lnTo>
                  <a:lnTo>
                    <a:pt x="1827" y="1199"/>
                  </a:lnTo>
                  <a:lnTo>
                    <a:pt x="1834" y="1204"/>
                  </a:lnTo>
                  <a:lnTo>
                    <a:pt x="1843" y="1208"/>
                  </a:lnTo>
                  <a:lnTo>
                    <a:pt x="1852" y="1211"/>
                  </a:lnTo>
                  <a:lnTo>
                    <a:pt x="1864" y="1214"/>
                  </a:lnTo>
                  <a:lnTo>
                    <a:pt x="1874" y="1216"/>
                  </a:lnTo>
                  <a:lnTo>
                    <a:pt x="1880" y="1218"/>
                  </a:lnTo>
                  <a:lnTo>
                    <a:pt x="1882" y="1219"/>
                  </a:lnTo>
                  <a:lnTo>
                    <a:pt x="1883" y="1222"/>
                  </a:lnTo>
                  <a:lnTo>
                    <a:pt x="1884" y="1227"/>
                  </a:lnTo>
                  <a:lnTo>
                    <a:pt x="1884" y="1231"/>
                  </a:lnTo>
                  <a:lnTo>
                    <a:pt x="1883" y="1244"/>
                  </a:lnTo>
                  <a:lnTo>
                    <a:pt x="1881" y="1259"/>
                  </a:lnTo>
                  <a:lnTo>
                    <a:pt x="1878" y="1273"/>
                  </a:lnTo>
                  <a:lnTo>
                    <a:pt x="1876" y="1284"/>
                  </a:lnTo>
                  <a:lnTo>
                    <a:pt x="1874" y="1293"/>
                  </a:lnTo>
                  <a:lnTo>
                    <a:pt x="1874" y="1302"/>
                  </a:lnTo>
                  <a:lnTo>
                    <a:pt x="1875" y="1310"/>
                  </a:lnTo>
                  <a:lnTo>
                    <a:pt x="1877" y="1317"/>
                  </a:lnTo>
                  <a:lnTo>
                    <a:pt x="1881" y="1323"/>
                  </a:lnTo>
                  <a:lnTo>
                    <a:pt x="1884" y="1331"/>
                  </a:lnTo>
                  <a:lnTo>
                    <a:pt x="1888" y="1340"/>
                  </a:lnTo>
                  <a:lnTo>
                    <a:pt x="1889" y="1349"/>
                  </a:lnTo>
                  <a:lnTo>
                    <a:pt x="1890" y="1361"/>
                  </a:lnTo>
                  <a:lnTo>
                    <a:pt x="1891" y="1373"/>
                  </a:lnTo>
                  <a:lnTo>
                    <a:pt x="1894" y="1384"/>
                  </a:lnTo>
                  <a:lnTo>
                    <a:pt x="1896" y="1391"/>
                  </a:lnTo>
                  <a:lnTo>
                    <a:pt x="1902" y="1395"/>
                  </a:lnTo>
                  <a:lnTo>
                    <a:pt x="1912" y="1400"/>
                  </a:lnTo>
                  <a:lnTo>
                    <a:pt x="1921" y="1404"/>
                  </a:lnTo>
                  <a:lnTo>
                    <a:pt x="1928" y="1406"/>
                  </a:lnTo>
                  <a:lnTo>
                    <a:pt x="1933" y="1408"/>
                  </a:lnTo>
                  <a:lnTo>
                    <a:pt x="1938" y="1411"/>
                  </a:lnTo>
                  <a:lnTo>
                    <a:pt x="1940" y="1416"/>
                  </a:lnTo>
                  <a:lnTo>
                    <a:pt x="1943" y="1422"/>
                  </a:lnTo>
                  <a:lnTo>
                    <a:pt x="1944" y="1430"/>
                  </a:lnTo>
                  <a:lnTo>
                    <a:pt x="1945" y="1437"/>
                  </a:lnTo>
                  <a:lnTo>
                    <a:pt x="1947" y="1443"/>
                  </a:lnTo>
                  <a:lnTo>
                    <a:pt x="1951" y="1447"/>
                  </a:lnTo>
                  <a:lnTo>
                    <a:pt x="1956" y="1447"/>
                  </a:lnTo>
                  <a:lnTo>
                    <a:pt x="1960" y="1448"/>
                  </a:lnTo>
                  <a:lnTo>
                    <a:pt x="1965" y="1450"/>
                  </a:lnTo>
                  <a:lnTo>
                    <a:pt x="1971" y="1455"/>
                  </a:lnTo>
                  <a:lnTo>
                    <a:pt x="1977" y="1462"/>
                  </a:lnTo>
                  <a:lnTo>
                    <a:pt x="1985" y="1468"/>
                  </a:lnTo>
                  <a:lnTo>
                    <a:pt x="1989" y="1469"/>
                  </a:lnTo>
                  <a:lnTo>
                    <a:pt x="1994" y="1471"/>
                  </a:lnTo>
                  <a:lnTo>
                    <a:pt x="1998" y="1471"/>
                  </a:lnTo>
                  <a:lnTo>
                    <a:pt x="2004" y="1470"/>
                  </a:lnTo>
                  <a:lnTo>
                    <a:pt x="2015" y="1467"/>
                  </a:lnTo>
                  <a:lnTo>
                    <a:pt x="2026" y="1462"/>
                  </a:lnTo>
                  <a:lnTo>
                    <a:pt x="2031" y="1460"/>
                  </a:lnTo>
                  <a:lnTo>
                    <a:pt x="2035" y="1458"/>
                  </a:lnTo>
                  <a:lnTo>
                    <a:pt x="2040" y="1460"/>
                  </a:lnTo>
                  <a:lnTo>
                    <a:pt x="2045" y="1461"/>
                  </a:lnTo>
                  <a:lnTo>
                    <a:pt x="2054" y="1468"/>
                  </a:lnTo>
                  <a:lnTo>
                    <a:pt x="2065" y="1473"/>
                  </a:lnTo>
                  <a:lnTo>
                    <a:pt x="2070" y="1474"/>
                  </a:lnTo>
                  <a:lnTo>
                    <a:pt x="2076" y="1474"/>
                  </a:lnTo>
                  <a:lnTo>
                    <a:pt x="2083" y="1474"/>
                  </a:lnTo>
                  <a:lnTo>
                    <a:pt x="2090" y="1473"/>
                  </a:lnTo>
                  <a:lnTo>
                    <a:pt x="2109" y="1467"/>
                  </a:lnTo>
                  <a:lnTo>
                    <a:pt x="2124" y="1464"/>
                  </a:lnTo>
                  <a:lnTo>
                    <a:pt x="2135" y="1462"/>
                  </a:lnTo>
                  <a:lnTo>
                    <a:pt x="2146" y="1458"/>
                  </a:lnTo>
                  <a:lnTo>
                    <a:pt x="2154" y="1454"/>
                  </a:lnTo>
                  <a:lnTo>
                    <a:pt x="2160" y="1448"/>
                  </a:lnTo>
                  <a:lnTo>
                    <a:pt x="2165" y="1442"/>
                  </a:lnTo>
                  <a:lnTo>
                    <a:pt x="2172" y="1436"/>
                  </a:lnTo>
                  <a:lnTo>
                    <a:pt x="2176" y="1433"/>
                  </a:lnTo>
                  <a:lnTo>
                    <a:pt x="2180" y="1432"/>
                  </a:lnTo>
                  <a:lnTo>
                    <a:pt x="2185" y="1430"/>
                  </a:lnTo>
                  <a:lnTo>
                    <a:pt x="2190" y="1430"/>
                  </a:lnTo>
                  <a:lnTo>
                    <a:pt x="2202" y="1430"/>
                  </a:lnTo>
                  <a:lnTo>
                    <a:pt x="2216" y="1430"/>
                  </a:lnTo>
                  <a:lnTo>
                    <a:pt x="2230" y="1430"/>
                  </a:lnTo>
                  <a:lnTo>
                    <a:pt x="2243" y="1430"/>
                  </a:lnTo>
                  <a:lnTo>
                    <a:pt x="2248" y="1431"/>
                  </a:lnTo>
                  <a:lnTo>
                    <a:pt x="2253" y="1432"/>
                  </a:lnTo>
                  <a:lnTo>
                    <a:pt x="2255" y="1433"/>
                  </a:lnTo>
                  <a:lnTo>
                    <a:pt x="2258" y="1436"/>
                  </a:lnTo>
                  <a:lnTo>
                    <a:pt x="2260" y="1441"/>
                  </a:lnTo>
                  <a:lnTo>
                    <a:pt x="2259" y="1447"/>
                  </a:lnTo>
                  <a:lnTo>
                    <a:pt x="2259" y="1452"/>
                  </a:lnTo>
                  <a:lnTo>
                    <a:pt x="2258" y="1460"/>
                  </a:lnTo>
                  <a:lnTo>
                    <a:pt x="2258" y="1462"/>
                  </a:lnTo>
                  <a:lnTo>
                    <a:pt x="2259" y="1466"/>
                  </a:lnTo>
                  <a:lnTo>
                    <a:pt x="2260" y="1468"/>
                  </a:lnTo>
                  <a:lnTo>
                    <a:pt x="2261" y="1469"/>
                  </a:lnTo>
                  <a:lnTo>
                    <a:pt x="2267" y="1470"/>
                  </a:lnTo>
                  <a:lnTo>
                    <a:pt x="2275" y="1470"/>
                  </a:lnTo>
                  <a:lnTo>
                    <a:pt x="2284" y="1468"/>
                  </a:lnTo>
                  <a:lnTo>
                    <a:pt x="2293" y="1467"/>
                  </a:lnTo>
                  <a:lnTo>
                    <a:pt x="2302" y="1468"/>
                  </a:lnTo>
                  <a:lnTo>
                    <a:pt x="2309" y="1470"/>
                  </a:lnTo>
                  <a:lnTo>
                    <a:pt x="2317" y="1474"/>
                  </a:lnTo>
                  <a:lnTo>
                    <a:pt x="2323" y="1476"/>
                  </a:lnTo>
                  <a:lnTo>
                    <a:pt x="2329" y="1479"/>
                  </a:lnTo>
                  <a:lnTo>
                    <a:pt x="2336" y="1482"/>
                  </a:lnTo>
                  <a:lnTo>
                    <a:pt x="2341" y="1486"/>
                  </a:lnTo>
                  <a:lnTo>
                    <a:pt x="2346" y="1492"/>
                  </a:lnTo>
                  <a:lnTo>
                    <a:pt x="2347" y="1495"/>
                  </a:lnTo>
                  <a:lnTo>
                    <a:pt x="2348" y="1498"/>
                  </a:lnTo>
                  <a:lnTo>
                    <a:pt x="2350" y="1499"/>
                  </a:lnTo>
                  <a:lnTo>
                    <a:pt x="2353" y="1500"/>
                  </a:lnTo>
                  <a:lnTo>
                    <a:pt x="2360" y="1501"/>
                  </a:lnTo>
                  <a:lnTo>
                    <a:pt x="2368" y="1502"/>
                  </a:lnTo>
                  <a:lnTo>
                    <a:pt x="2375" y="1501"/>
                  </a:lnTo>
                  <a:lnTo>
                    <a:pt x="2382" y="1500"/>
                  </a:lnTo>
                  <a:lnTo>
                    <a:pt x="2387" y="1498"/>
                  </a:lnTo>
                  <a:lnTo>
                    <a:pt x="2391" y="1493"/>
                  </a:lnTo>
                  <a:lnTo>
                    <a:pt x="2394" y="1489"/>
                  </a:lnTo>
                  <a:lnTo>
                    <a:pt x="2400" y="1486"/>
                  </a:lnTo>
                  <a:lnTo>
                    <a:pt x="2406" y="1485"/>
                  </a:lnTo>
                  <a:lnTo>
                    <a:pt x="2415" y="1486"/>
                  </a:lnTo>
                  <a:lnTo>
                    <a:pt x="2424" y="1488"/>
                  </a:lnTo>
                  <a:lnTo>
                    <a:pt x="2434" y="1490"/>
                  </a:lnTo>
                  <a:lnTo>
                    <a:pt x="2437" y="1490"/>
                  </a:lnTo>
                  <a:lnTo>
                    <a:pt x="2442" y="1489"/>
                  </a:lnTo>
                  <a:lnTo>
                    <a:pt x="2444" y="1487"/>
                  </a:lnTo>
                  <a:lnTo>
                    <a:pt x="2447" y="1482"/>
                  </a:lnTo>
                  <a:lnTo>
                    <a:pt x="2450" y="1471"/>
                  </a:lnTo>
                  <a:lnTo>
                    <a:pt x="2451" y="1462"/>
                  </a:lnTo>
                  <a:lnTo>
                    <a:pt x="2453" y="1458"/>
                  </a:lnTo>
                  <a:lnTo>
                    <a:pt x="2454" y="1455"/>
                  </a:lnTo>
                  <a:lnTo>
                    <a:pt x="2457" y="1454"/>
                  </a:lnTo>
                  <a:lnTo>
                    <a:pt x="2461" y="1451"/>
                  </a:lnTo>
                  <a:lnTo>
                    <a:pt x="2466" y="1451"/>
                  </a:lnTo>
                  <a:lnTo>
                    <a:pt x="2470" y="1451"/>
                  </a:lnTo>
                  <a:lnTo>
                    <a:pt x="2474" y="1451"/>
                  </a:lnTo>
                  <a:lnTo>
                    <a:pt x="2478" y="1452"/>
                  </a:lnTo>
                  <a:lnTo>
                    <a:pt x="2481" y="1455"/>
                  </a:lnTo>
                  <a:lnTo>
                    <a:pt x="2485" y="1457"/>
                  </a:lnTo>
                  <a:lnTo>
                    <a:pt x="2487" y="1461"/>
                  </a:lnTo>
                  <a:lnTo>
                    <a:pt x="2489" y="1466"/>
                  </a:lnTo>
                  <a:lnTo>
                    <a:pt x="2492" y="1476"/>
                  </a:lnTo>
                  <a:lnTo>
                    <a:pt x="2494" y="1487"/>
                  </a:lnTo>
                  <a:lnTo>
                    <a:pt x="2498" y="1496"/>
                  </a:lnTo>
                  <a:lnTo>
                    <a:pt x="2501" y="1504"/>
                  </a:lnTo>
                  <a:lnTo>
                    <a:pt x="2502" y="1507"/>
                  </a:lnTo>
                  <a:lnTo>
                    <a:pt x="2505" y="1510"/>
                  </a:lnTo>
                  <a:lnTo>
                    <a:pt x="2508" y="1511"/>
                  </a:lnTo>
                  <a:lnTo>
                    <a:pt x="2512" y="1512"/>
                  </a:lnTo>
                  <a:lnTo>
                    <a:pt x="2519" y="1513"/>
                  </a:lnTo>
                  <a:lnTo>
                    <a:pt x="2529" y="1511"/>
                  </a:lnTo>
                  <a:lnTo>
                    <a:pt x="2537" y="1510"/>
                  </a:lnTo>
                  <a:lnTo>
                    <a:pt x="2544" y="1510"/>
                  </a:lnTo>
                  <a:lnTo>
                    <a:pt x="2548" y="1511"/>
                  </a:lnTo>
                  <a:lnTo>
                    <a:pt x="2550" y="1512"/>
                  </a:lnTo>
                  <a:lnTo>
                    <a:pt x="2552" y="1514"/>
                  </a:lnTo>
                  <a:lnTo>
                    <a:pt x="2555" y="1518"/>
                  </a:lnTo>
                  <a:lnTo>
                    <a:pt x="2557" y="1525"/>
                  </a:lnTo>
                  <a:lnTo>
                    <a:pt x="2561" y="1530"/>
                  </a:lnTo>
                  <a:lnTo>
                    <a:pt x="2562" y="1533"/>
                  </a:lnTo>
                  <a:lnTo>
                    <a:pt x="2564" y="1534"/>
                  </a:lnTo>
                  <a:lnTo>
                    <a:pt x="2568" y="1536"/>
                  </a:lnTo>
                  <a:lnTo>
                    <a:pt x="2571" y="1537"/>
                  </a:lnTo>
                  <a:lnTo>
                    <a:pt x="2581" y="1540"/>
                  </a:lnTo>
                  <a:lnTo>
                    <a:pt x="2592" y="1546"/>
                  </a:lnTo>
                  <a:lnTo>
                    <a:pt x="2602" y="1553"/>
                  </a:lnTo>
                  <a:lnTo>
                    <a:pt x="2612" y="1561"/>
                  </a:lnTo>
                  <a:lnTo>
                    <a:pt x="2618" y="1568"/>
                  </a:lnTo>
                  <a:lnTo>
                    <a:pt x="2624" y="1576"/>
                  </a:lnTo>
                  <a:lnTo>
                    <a:pt x="2627" y="1583"/>
                  </a:lnTo>
                  <a:lnTo>
                    <a:pt x="2631" y="1589"/>
                  </a:lnTo>
                  <a:lnTo>
                    <a:pt x="2636" y="1596"/>
                  </a:lnTo>
                  <a:lnTo>
                    <a:pt x="2644" y="1606"/>
                  </a:lnTo>
                  <a:lnTo>
                    <a:pt x="2650" y="1609"/>
                  </a:lnTo>
                  <a:lnTo>
                    <a:pt x="2655" y="1614"/>
                  </a:lnTo>
                  <a:lnTo>
                    <a:pt x="2662" y="1618"/>
                  </a:lnTo>
                  <a:lnTo>
                    <a:pt x="2668" y="1620"/>
                  </a:lnTo>
                  <a:lnTo>
                    <a:pt x="2681" y="1624"/>
                  </a:lnTo>
                  <a:lnTo>
                    <a:pt x="2693" y="1627"/>
                  </a:lnTo>
                  <a:lnTo>
                    <a:pt x="2703" y="1631"/>
                  </a:lnTo>
                  <a:lnTo>
                    <a:pt x="2712" y="1634"/>
                  </a:lnTo>
                  <a:lnTo>
                    <a:pt x="2721" y="1638"/>
                  </a:lnTo>
                  <a:lnTo>
                    <a:pt x="2733" y="1639"/>
                  </a:lnTo>
                  <a:lnTo>
                    <a:pt x="2739" y="1640"/>
                  </a:lnTo>
                  <a:lnTo>
                    <a:pt x="2745" y="1639"/>
                  </a:lnTo>
                  <a:lnTo>
                    <a:pt x="2751" y="1638"/>
                  </a:lnTo>
                  <a:lnTo>
                    <a:pt x="2756" y="1637"/>
                  </a:lnTo>
                  <a:lnTo>
                    <a:pt x="2764" y="1631"/>
                  </a:lnTo>
                  <a:lnTo>
                    <a:pt x="2775" y="1627"/>
                  </a:lnTo>
                  <a:lnTo>
                    <a:pt x="2779" y="1626"/>
                  </a:lnTo>
                  <a:lnTo>
                    <a:pt x="2785" y="1625"/>
                  </a:lnTo>
                  <a:lnTo>
                    <a:pt x="2790" y="1625"/>
                  </a:lnTo>
                  <a:lnTo>
                    <a:pt x="2796" y="1626"/>
                  </a:lnTo>
                  <a:lnTo>
                    <a:pt x="2807" y="1628"/>
                  </a:lnTo>
                  <a:lnTo>
                    <a:pt x="2817" y="1628"/>
                  </a:lnTo>
                  <a:lnTo>
                    <a:pt x="2822" y="1628"/>
                  </a:lnTo>
                  <a:lnTo>
                    <a:pt x="2827" y="1627"/>
                  </a:lnTo>
                  <a:lnTo>
                    <a:pt x="2832" y="1625"/>
                  </a:lnTo>
                  <a:lnTo>
                    <a:pt x="2835" y="1622"/>
                  </a:lnTo>
                  <a:lnTo>
                    <a:pt x="2842" y="1619"/>
                  </a:lnTo>
                  <a:lnTo>
                    <a:pt x="2848" y="1618"/>
                  </a:lnTo>
                  <a:lnTo>
                    <a:pt x="2852" y="1618"/>
                  </a:lnTo>
                  <a:lnTo>
                    <a:pt x="2854" y="1619"/>
                  </a:lnTo>
                  <a:lnTo>
                    <a:pt x="2857" y="1620"/>
                  </a:lnTo>
                  <a:lnTo>
                    <a:pt x="2859" y="1622"/>
                  </a:lnTo>
                  <a:lnTo>
                    <a:pt x="2860" y="1625"/>
                  </a:lnTo>
                  <a:lnTo>
                    <a:pt x="2861" y="1628"/>
                  </a:lnTo>
                  <a:lnTo>
                    <a:pt x="2861" y="1633"/>
                  </a:lnTo>
                  <a:lnTo>
                    <a:pt x="2861" y="1638"/>
                  </a:lnTo>
                  <a:lnTo>
                    <a:pt x="2859" y="1647"/>
                  </a:lnTo>
                  <a:lnTo>
                    <a:pt x="2856" y="1655"/>
                  </a:lnTo>
                  <a:lnTo>
                    <a:pt x="2852" y="1660"/>
                  </a:lnTo>
                  <a:lnTo>
                    <a:pt x="2848" y="1666"/>
                  </a:lnTo>
                  <a:lnTo>
                    <a:pt x="2845" y="1672"/>
                  </a:lnTo>
                  <a:lnTo>
                    <a:pt x="2845" y="1679"/>
                  </a:lnTo>
                  <a:lnTo>
                    <a:pt x="2845" y="1688"/>
                  </a:lnTo>
                  <a:lnTo>
                    <a:pt x="2844" y="1695"/>
                  </a:lnTo>
                  <a:lnTo>
                    <a:pt x="2842" y="1702"/>
                  </a:lnTo>
                  <a:lnTo>
                    <a:pt x="2840" y="1708"/>
                  </a:lnTo>
                  <a:lnTo>
                    <a:pt x="2838" y="1713"/>
                  </a:lnTo>
                  <a:lnTo>
                    <a:pt x="2837" y="1720"/>
                  </a:lnTo>
                  <a:lnTo>
                    <a:pt x="2838" y="1723"/>
                  </a:lnTo>
                  <a:lnTo>
                    <a:pt x="2838" y="1727"/>
                  </a:lnTo>
                  <a:lnTo>
                    <a:pt x="2840" y="1731"/>
                  </a:lnTo>
                  <a:lnTo>
                    <a:pt x="2842" y="1733"/>
                  </a:lnTo>
                  <a:lnTo>
                    <a:pt x="2848" y="1738"/>
                  </a:lnTo>
                  <a:lnTo>
                    <a:pt x="2854" y="1741"/>
                  </a:lnTo>
                  <a:lnTo>
                    <a:pt x="2858" y="1744"/>
                  </a:lnTo>
                  <a:lnTo>
                    <a:pt x="2860" y="1747"/>
                  </a:lnTo>
                  <a:lnTo>
                    <a:pt x="2863" y="1751"/>
                  </a:lnTo>
                  <a:lnTo>
                    <a:pt x="2864" y="1757"/>
                  </a:lnTo>
                  <a:lnTo>
                    <a:pt x="2866" y="1767"/>
                  </a:lnTo>
                  <a:lnTo>
                    <a:pt x="2870" y="1776"/>
                  </a:lnTo>
                  <a:lnTo>
                    <a:pt x="2871" y="1778"/>
                  </a:lnTo>
                  <a:lnTo>
                    <a:pt x="2875" y="1779"/>
                  </a:lnTo>
                  <a:lnTo>
                    <a:pt x="2877" y="1781"/>
                  </a:lnTo>
                  <a:lnTo>
                    <a:pt x="2880" y="1779"/>
                  </a:lnTo>
                  <a:lnTo>
                    <a:pt x="2889" y="1776"/>
                  </a:lnTo>
                  <a:lnTo>
                    <a:pt x="2896" y="1773"/>
                  </a:lnTo>
                  <a:lnTo>
                    <a:pt x="2903" y="1771"/>
                  </a:lnTo>
                  <a:lnTo>
                    <a:pt x="2910" y="1771"/>
                  </a:lnTo>
                  <a:lnTo>
                    <a:pt x="2914" y="1772"/>
                  </a:lnTo>
                  <a:lnTo>
                    <a:pt x="2916" y="1773"/>
                  </a:lnTo>
                  <a:lnTo>
                    <a:pt x="2919" y="1776"/>
                  </a:lnTo>
                  <a:lnTo>
                    <a:pt x="2921" y="1777"/>
                  </a:lnTo>
                  <a:lnTo>
                    <a:pt x="2922" y="1783"/>
                  </a:lnTo>
                  <a:lnTo>
                    <a:pt x="2923" y="1789"/>
                  </a:lnTo>
                  <a:lnTo>
                    <a:pt x="2923" y="1796"/>
                  </a:lnTo>
                  <a:lnTo>
                    <a:pt x="2924" y="1803"/>
                  </a:lnTo>
                  <a:lnTo>
                    <a:pt x="2926" y="1811"/>
                  </a:lnTo>
                  <a:lnTo>
                    <a:pt x="2929" y="1817"/>
                  </a:lnTo>
                  <a:lnTo>
                    <a:pt x="2934" y="1823"/>
                  </a:lnTo>
                  <a:lnTo>
                    <a:pt x="2938" y="1829"/>
                  </a:lnTo>
                  <a:lnTo>
                    <a:pt x="2940" y="1836"/>
                  </a:lnTo>
                  <a:lnTo>
                    <a:pt x="2941" y="1844"/>
                  </a:lnTo>
                  <a:lnTo>
                    <a:pt x="2942" y="1854"/>
                  </a:lnTo>
                  <a:lnTo>
                    <a:pt x="2942" y="1865"/>
                  </a:lnTo>
                  <a:lnTo>
                    <a:pt x="2942" y="1876"/>
                  </a:lnTo>
                  <a:lnTo>
                    <a:pt x="2942" y="1885"/>
                  </a:lnTo>
                  <a:lnTo>
                    <a:pt x="2941" y="1893"/>
                  </a:lnTo>
                  <a:lnTo>
                    <a:pt x="2939" y="1903"/>
                  </a:lnTo>
                  <a:lnTo>
                    <a:pt x="2935" y="1912"/>
                  </a:lnTo>
                  <a:lnTo>
                    <a:pt x="2929" y="1922"/>
                  </a:lnTo>
                  <a:lnTo>
                    <a:pt x="2924" y="1930"/>
                  </a:lnTo>
                  <a:lnTo>
                    <a:pt x="2922" y="1939"/>
                  </a:lnTo>
                  <a:lnTo>
                    <a:pt x="2921" y="1946"/>
                  </a:lnTo>
                  <a:lnTo>
                    <a:pt x="2922" y="1953"/>
                  </a:lnTo>
                  <a:lnTo>
                    <a:pt x="2923" y="1956"/>
                  </a:lnTo>
                  <a:lnTo>
                    <a:pt x="2924" y="1960"/>
                  </a:lnTo>
                  <a:lnTo>
                    <a:pt x="2928" y="1964"/>
                  </a:lnTo>
                  <a:lnTo>
                    <a:pt x="2932" y="1967"/>
                  </a:lnTo>
                  <a:lnTo>
                    <a:pt x="2940" y="1974"/>
                  </a:lnTo>
                  <a:lnTo>
                    <a:pt x="2948" y="1981"/>
                  </a:lnTo>
                  <a:lnTo>
                    <a:pt x="2960" y="1990"/>
                  </a:lnTo>
                  <a:lnTo>
                    <a:pt x="2974" y="2000"/>
                  </a:lnTo>
                  <a:lnTo>
                    <a:pt x="2983" y="2005"/>
                  </a:lnTo>
                  <a:lnTo>
                    <a:pt x="2991" y="2012"/>
                  </a:lnTo>
                  <a:lnTo>
                    <a:pt x="2997" y="2018"/>
                  </a:lnTo>
                  <a:lnTo>
                    <a:pt x="3004" y="2025"/>
                  </a:lnTo>
                  <a:lnTo>
                    <a:pt x="3012" y="2037"/>
                  </a:lnTo>
                  <a:lnTo>
                    <a:pt x="3018" y="2047"/>
                  </a:lnTo>
                  <a:lnTo>
                    <a:pt x="3021" y="2056"/>
                  </a:lnTo>
                  <a:lnTo>
                    <a:pt x="3023" y="2065"/>
                  </a:lnTo>
                  <a:lnTo>
                    <a:pt x="3024" y="2068"/>
                  </a:lnTo>
                  <a:lnTo>
                    <a:pt x="3027" y="2073"/>
                  </a:lnTo>
                  <a:lnTo>
                    <a:pt x="3029" y="2078"/>
                  </a:lnTo>
                  <a:lnTo>
                    <a:pt x="3033" y="2082"/>
                  </a:lnTo>
                  <a:lnTo>
                    <a:pt x="3037" y="2087"/>
                  </a:lnTo>
                  <a:lnTo>
                    <a:pt x="3042" y="2092"/>
                  </a:lnTo>
                  <a:lnTo>
                    <a:pt x="3047" y="2094"/>
                  </a:lnTo>
                  <a:lnTo>
                    <a:pt x="3050" y="2097"/>
                  </a:lnTo>
                  <a:lnTo>
                    <a:pt x="3056" y="2099"/>
                  </a:lnTo>
                  <a:lnTo>
                    <a:pt x="3062" y="2100"/>
                  </a:lnTo>
                  <a:lnTo>
                    <a:pt x="3068" y="2101"/>
                  </a:lnTo>
                  <a:lnTo>
                    <a:pt x="3074" y="2101"/>
                  </a:lnTo>
                  <a:lnTo>
                    <a:pt x="3081" y="2100"/>
                  </a:lnTo>
                  <a:lnTo>
                    <a:pt x="3087" y="2099"/>
                  </a:lnTo>
                  <a:lnTo>
                    <a:pt x="3093" y="2095"/>
                  </a:lnTo>
                  <a:lnTo>
                    <a:pt x="3098" y="2092"/>
                  </a:lnTo>
                  <a:lnTo>
                    <a:pt x="3105" y="2082"/>
                  </a:lnTo>
                  <a:lnTo>
                    <a:pt x="3111" y="2075"/>
                  </a:lnTo>
                  <a:lnTo>
                    <a:pt x="3115" y="2073"/>
                  </a:lnTo>
                  <a:lnTo>
                    <a:pt x="3118" y="2071"/>
                  </a:lnTo>
                  <a:lnTo>
                    <a:pt x="3123" y="2068"/>
                  </a:lnTo>
                  <a:lnTo>
                    <a:pt x="3129" y="2067"/>
                  </a:lnTo>
                  <a:lnTo>
                    <a:pt x="3142" y="2063"/>
                  </a:lnTo>
                  <a:lnTo>
                    <a:pt x="3154" y="2060"/>
                  </a:lnTo>
                  <a:lnTo>
                    <a:pt x="3165" y="2056"/>
                  </a:lnTo>
                  <a:lnTo>
                    <a:pt x="3174" y="2054"/>
                  </a:lnTo>
                  <a:lnTo>
                    <a:pt x="3182" y="2053"/>
                  </a:lnTo>
                  <a:lnTo>
                    <a:pt x="3191" y="2053"/>
                  </a:lnTo>
                  <a:lnTo>
                    <a:pt x="3196" y="2053"/>
                  </a:lnTo>
                  <a:lnTo>
                    <a:pt x="3200" y="2054"/>
                  </a:lnTo>
                  <a:lnTo>
                    <a:pt x="3205" y="2056"/>
                  </a:lnTo>
                  <a:lnTo>
                    <a:pt x="3209" y="2059"/>
                  </a:lnTo>
                  <a:lnTo>
                    <a:pt x="3218" y="2063"/>
                  </a:lnTo>
                  <a:lnTo>
                    <a:pt x="3228" y="2068"/>
                  </a:lnTo>
                  <a:lnTo>
                    <a:pt x="3231" y="2068"/>
                  </a:lnTo>
                  <a:lnTo>
                    <a:pt x="3236" y="2068"/>
                  </a:lnTo>
                  <a:lnTo>
                    <a:pt x="3239" y="2067"/>
                  </a:lnTo>
                  <a:lnTo>
                    <a:pt x="3242" y="2065"/>
                  </a:lnTo>
                  <a:lnTo>
                    <a:pt x="3247" y="2060"/>
                  </a:lnTo>
                  <a:lnTo>
                    <a:pt x="3253" y="2056"/>
                  </a:lnTo>
                  <a:lnTo>
                    <a:pt x="3260" y="2054"/>
                  </a:lnTo>
                  <a:lnTo>
                    <a:pt x="3268" y="2053"/>
                  </a:lnTo>
                  <a:lnTo>
                    <a:pt x="3282" y="2053"/>
                  </a:lnTo>
                  <a:lnTo>
                    <a:pt x="3300" y="2053"/>
                  </a:lnTo>
                  <a:lnTo>
                    <a:pt x="3310" y="2052"/>
                  </a:lnTo>
                  <a:lnTo>
                    <a:pt x="3318" y="2050"/>
                  </a:lnTo>
                  <a:lnTo>
                    <a:pt x="3325" y="2049"/>
                  </a:lnTo>
                  <a:lnTo>
                    <a:pt x="3330" y="2047"/>
                  </a:lnTo>
                  <a:lnTo>
                    <a:pt x="3337" y="2042"/>
                  </a:lnTo>
                  <a:lnTo>
                    <a:pt x="3343" y="2036"/>
                  </a:lnTo>
                  <a:lnTo>
                    <a:pt x="3345" y="2034"/>
                  </a:lnTo>
                  <a:lnTo>
                    <a:pt x="3349" y="2031"/>
                  </a:lnTo>
                  <a:lnTo>
                    <a:pt x="3354" y="2030"/>
                  </a:lnTo>
                  <a:lnTo>
                    <a:pt x="3358" y="2029"/>
                  </a:lnTo>
                  <a:lnTo>
                    <a:pt x="3368" y="2029"/>
                  </a:lnTo>
                  <a:lnTo>
                    <a:pt x="3377" y="2029"/>
                  </a:lnTo>
                  <a:lnTo>
                    <a:pt x="3382" y="2028"/>
                  </a:lnTo>
                  <a:lnTo>
                    <a:pt x="3387" y="2025"/>
                  </a:lnTo>
                  <a:lnTo>
                    <a:pt x="3392" y="2022"/>
                  </a:lnTo>
                  <a:lnTo>
                    <a:pt x="3395" y="2018"/>
                  </a:lnTo>
                  <a:lnTo>
                    <a:pt x="3405" y="2008"/>
                  </a:lnTo>
                  <a:lnTo>
                    <a:pt x="3414" y="1998"/>
                  </a:lnTo>
                  <a:lnTo>
                    <a:pt x="3419" y="1993"/>
                  </a:lnTo>
                  <a:lnTo>
                    <a:pt x="3425" y="1990"/>
                  </a:lnTo>
                  <a:lnTo>
                    <a:pt x="3430" y="1987"/>
                  </a:lnTo>
                  <a:lnTo>
                    <a:pt x="3433" y="1986"/>
                  </a:lnTo>
                  <a:lnTo>
                    <a:pt x="3448" y="1989"/>
                  </a:lnTo>
                  <a:lnTo>
                    <a:pt x="3464" y="1993"/>
                  </a:lnTo>
                  <a:lnTo>
                    <a:pt x="3470" y="1993"/>
                  </a:lnTo>
                  <a:lnTo>
                    <a:pt x="3476" y="1992"/>
                  </a:lnTo>
                  <a:lnTo>
                    <a:pt x="3482" y="1991"/>
                  </a:lnTo>
                  <a:lnTo>
                    <a:pt x="3488" y="1989"/>
                  </a:lnTo>
                  <a:lnTo>
                    <a:pt x="3494" y="1986"/>
                  </a:lnTo>
                  <a:lnTo>
                    <a:pt x="3499" y="1981"/>
                  </a:lnTo>
                  <a:lnTo>
                    <a:pt x="3503" y="1977"/>
                  </a:lnTo>
                  <a:lnTo>
                    <a:pt x="3506" y="1971"/>
                  </a:lnTo>
                  <a:lnTo>
                    <a:pt x="3508" y="1965"/>
                  </a:lnTo>
                  <a:lnTo>
                    <a:pt x="3509" y="1958"/>
                  </a:lnTo>
                  <a:lnTo>
                    <a:pt x="3509" y="1952"/>
                  </a:lnTo>
                  <a:lnTo>
                    <a:pt x="3509" y="1945"/>
                  </a:lnTo>
                  <a:lnTo>
                    <a:pt x="3508" y="1933"/>
                  </a:lnTo>
                  <a:lnTo>
                    <a:pt x="3506" y="1923"/>
                  </a:lnTo>
                  <a:lnTo>
                    <a:pt x="3503" y="1914"/>
                  </a:lnTo>
                  <a:lnTo>
                    <a:pt x="3503" y="1902"/>
                  </a:lnTo>
                  <a:lnTo>
                    <a:pt x="3506" y="1891"/>
                  </a:lnTo>
                  <a:lnTo>
                    <a:pt x="3509" y="1883"/>
                  </a:lnTo>
                  <a:lnTo>
                    <a:pt x="3512" y="1880"/>
                  </a:lnTo>
                  <a:lnTo>
                    <a:pt x="3514" y="1879"/>
                  </a:lnTo>
                  <a:lnTo>
                    <a:pt x="3518" y="1878"/>
                  </a:lnTo>
                  <a:lnTo>
                    <a:pt x="3520" y="1878"/>
                  </a:lnTo>
                  <a:lnTo>
                    <a:pt x="3527" y="1880"/>
                  </a:lnTo>
                  <a:lnTo>
                    <a:pt x="3533" y="1883"/>
                  </a:lnTo>
                  <a:lnTo>
                    <a:pt x="3535" y="1884"/>
                  </a:lnTo>
                  <a:lnTo>
                    <a:pt x="3538" y="1885"/>
                  </a:lnTo>
                  <a:lnTo>
                    <a:pt x="3541" y="1885"/>
                  </a:lnTo>
                  <a:lnTo>
                    <a:pt x="3544" y="1885"/>
                  </a:lnTo>
                  <a:lnTo>
                    <a:pt x="3547" y="1884"/>
                  </a:lnTo>
                  <a:lnTo>
                    <a:pt x="3550" y="1882"/>
                  </a:lnTo>
                  <a:lnTo>
                    <a:pt x="3551" y="1878"/>
                  </a:lnTo>
                  <a:lnTo>
                    <a:pt x="3552" y="1873"/>
                  </a:lnTo>
                  <a:lnTo>
                    <a:pt x="3553" y="1868"/>
                  </a:lnTo>
                  <a:lnTo>
                    <a:pt x="3556" y="1864"/>
                  </a:lnTo>
                  <a:lnTo>
                    <a:pt x="3557" y="1859"/>
                  </a:lnTo>
                  <a:lnTo>
                    <a:pt x="3560" y="1855"/>
                  </a:lnTo>
                  <a:lnTo>
                    <a:pt x="3566" y="1848"/>
                  </a:lnTo>
                  <a:lnTo>
                    <a:pt x="3575" y="1844"/>
                  </a:lnTo>
                  <a:lnTo>
                    <a:pt x="3583" y="1841"/>
                  </a:lnTo>
                  <a:lnTo>
                    <a:pt x="3590" y="1838"/>
                  </a:lnTo>
                  <a:lnTo>
                    <a:pt x="3593" y="1835"/>
                  </a:lnTo>
                  <a:lnTo>
                    <a:pt x="3594" y="1832"/>
                  </a:lnTo>
                  <a:lnTo>
                    <a:pt x="3595" y="1828"/>
                  </a:lnTo>
                  <a:lnTo>
                    <a:pt x="3596" y="1822"/>
                  </a:lnTo>
                  <a:lnTo>
                    <a:pt x="3597" y="1810"/>
                  </a:lnTo>
                  <a:lnTo>
                    <a:pt x="3600" y="1800"/>
                  </a:lnTo>
                  <a:lnTo>
                    <a:pt x="3602" y="1796"/>
                  </a:lnTo>
                  <a:lnTo>
                    <a:pt x="3604" y="1794"/>
                  </a:lnTo>
                  <a:lnTo>
                    <a:pt x="3608" y="1791"/>
                  </a:lnTo>
                  <a:lnTo>
                    <a:pt x="3612" y="1790"/>
                  </a:lnTo>
                  <a:lnTo>
                    <a:pt x="3620" y="1790"/>
                  </a:lnTo>
                  <a:lnTo>
                    <a:pt x="3627" y="1789"/>
                  </a:lnTo>
                  <a:lnTo>
                    <a:pt x="3629" y="1788"/>
                  </a:lnTo>
                  <a:lnTo>
                    <a:pt x="3632" y="1786"/>
                  </a:lnTo>
                  <a:lnTo>
                    <a:pt x="3634" y="1784"/>
                  </a:lnTo>
                  <a:lnTo>
                    <a:pt x="3635" y="1782"/>
                  </a:lnTo>
                  <a:lnTo>
                    <a:pt x="3637" y="1778"/>
                  </a:lnTo>
                  <a:lnTo>
                    <a:pt x="3639" y="1776"/>
                  </a:lnTo>
                  <a:lnTo>
                    <a:pt x="3642" y="1773"/>
                  </a:lnTo>
                  <a:lnTo>
                    <a:pt x="3645" y="1772"/>
                  </a:lnTo>
                  <a:lnTo>
                    <a:pt x="3652" y="1771"/>
                  </a:lnTo>
                  <a:lnTo>
                    <a:pt x="3658" y="1771"/>
                  </a:lnTo>
                  <a:lnTo>
                    <a:pt x="3664" y="1771"/>
                  </a:lnTo>
                  <a:lnTo>
                    <a:pt x="3672" y="1770"/>
                  </a:lnTo>
                  <a:lnTo>
                    <a:pt x="3681" y="1767"/>
                  </a:lnTo>
                  <a:lnTo>
                    <a:pt x="3689" y="1765"/>
                  </a:lnTo>
                  <a:lnTo>
                    <a:pt x="3698" y="1763"/>
                  </a:lnTo>
                  <a:lnTo>
                    <a:pt x="3713" y="1759"/>
                  </a:lnTo>
                  <a:lnTo>
                    <a:pt x="3727" y="1756"/>
                  </a:lnTo>
                  <a:lnTo>
                    <a:pt x="3739" y="1751"/>
                  </a:lnTo>
                  <a:lnTo>
                    <a:pt x="3747" y="1746"/>
                  </a:lnTo>
                  <a:lnTo>
                    <a:pt x="3755" y="1739"/>
                  </a:lnTo>
                  <a:lnTo>
                    <a:pt x="3763" y="1732"/>
                  </a:lnTo>
                  <a:lnTo>
                    <a:pt x="3767" y="1723"/>
                  </a:lnTo>
                  <a:lnTo>
                    <a:pt x="3773" y="1713"/>
                  </a:lnTo>
                  <a:lnTo>
                    <a:pt x="3780" y="1701"/>
                  </a:lnTo>
                  <a:lnTo>
                    <a:pt x="3789" y="1689"/>
                  </a:lnTo>
                  <a:lnTo>
                    <a:pt x="3796" y="1681"/>
                  </a:lnTo>
                  <a:lnTo>
                    <a:pt x="3804" y="1675"/>
                  </a:lnTo>
                  <a:lnTo>
                    <a:pt x="3811" y="1671"/>
                  </a:lnTo>
                  <a:lnTo>
                    <a:pt x="3818" y="1669"/>
                  </a:lnTo>
                  <a:lnTo>
                    <a:pt x="3824" y="1668"/>
                  </a:lnTo>
                  <a:lnTo>
                    <a:pt x="3831" y="1668"/>
                  </a:lnTo>
                  <a:lnTo>
                    <a:pt x="3837" y="1666"/>
                  </a:lnTo>
                  <a:lnTo>
                    <a:pt x="3841" y="1664"/>
                  </a:lnTo>
                  <a:lnTo>
                    <a:pt x="3843" y="1662"/>
                  </a:lnTo>
                  <a:lnTo>
                    <a:pt x="3846" y="1659"/>
                  </a:lnTo>
                  <a:lnTo>
                    <a:pt x="3847" y="1656"/>
                  </a:lnTo>
                  <a:lnTo>
                    <a:pt x="3849" y="1649"/>
                  </a:lnTo>
                  <a:lnTo>
                    <a:pt x="3853" y="1641"/>
                  </a:lnTo>
                  <a:lnTo>
                    <a:pt x="3855" y="1638"/>
                  </a:lnTo>
                  <a:lnTo>
                    <a:pt x="3858" y="1635"/>
                  </a:lnTo>
                  <a:lnTo>
                    <a:pt x="3860" y="1633"/>
                  </a:lnTo>
                  <a:lnTo>
                    <a:pt x="3865" y="1631"/>
                  </a:lnTo>
                  <a:lnTo>
                    <a:pt x="3873" y="1627"/>
                  </a:lnTo>
                  <a:lnTo>
                    <a:pt x="3881" y="1624"/>
                  </a:lnTo>
                  <a:lnTo>
                    <a:pt x="3890" y="1618"/>
                  </a:lnTo>
                  <a:lnTo>
                    <a:pt x="3897" y="1611"/>
                  </a:lnTo>
                  <a:lnTo>
                    <a:pt x="3903" y="1603"/>
                  </a:lnTo>
                  <a:lnTo>
                    <a:pt x="3909" y="1599"/>
                  </a:lnTo>
                  <a:lnTo>
                    <a:pt x="3914" y="1596"/>
                  </a:lnTo>
                  <a:lnTo>
                    <a:pt x="3921" y="1595"/>
                  </a:lnTo>
                  <a:lnTo>
                    <a:pt x="3929" y="1595"/>
                  </a:lnTo>
                  <a:lnTo>
                    <a:pt x="3938" y="1594"/>
                  </a:lnTo>
                  <a:lnTo>
                    <a:pt x="3943" y="1593"/>
                  </a:lnTo>
                  <a:lnTo>
                    <a:pt x="3948" y="1590"/>
                  </a:lnTo>
                  <a:lnTo>
                    <a:pt x="3953" y="1588"/>
                  </a:lnTo>
                  <a:lnTo>
                    <a:pt x="3957" y="1586"/>
                  </a:lnTo>
                  <a:lnTo>
                    <a:pt x="3967" y="1578"/>
                  </a:lnTo>
                  <a:lnTo>
                    <a:pt x="3980" y="1570"/>
                  </a:lnTo>
                  <a:lnTo>
                    <a:pt x="3987" y="1568"/>
                  </a:lnTo>
                  <a:lnTo>
                    <a:pt x="3994" y="1564"/>
                  </a:lnTo>
                  <a:lnTo>
                    <a:pt x="4001" y="1562"/>
                  </a:lnTo>
                  <a:lnTo>
                    <a:pt x="4009" y="1561"/>
                  </a:lnTo>
                  <a:lnTo>
                    <a:pt x="4021" y="1559"/>
                  </a:lnTo>
                  <a:lnTo>
                    <a:pt x="4030" y="1561"/>
                  </a:lnTo>
                  <a:lnTo>
                    <a:pt x="4037" y="1562"/>
                  </a:lnTo>
                  <a:lnTo>
                    <a:pt x="4045" y="1563"/>
                  </a:lnTo>
                  <a:lnTo>
                    <a:pt x="4053" y="1564"/>
                  </a:lnTo>
                  <a:lnTo>
                    <a:pt x="4061" y="1564"/>
                  </a:lnTo>
                  <a:lnTo>
                    <a:pt x="4066" y="1563"/>
                  </a:lnTo>
                  <a:lnTo>
                    <a:pt x="4069" y="1561"/>
                  </a:lnTo>
                  <a:lnTo>
                    <a:pt x="4072" y="1559"/>
                  </a:lnTo>
                  <a:lnTo>
                    <a:pt x="4074" y="1556"/>
                  </a:lnTo>
                  <a:lnTo>
                    <a:pt x="4078" y="1550"/>
                  </a:lnTo>
                  <a:lnTo>
                    <a:pt x="4082" y="1544"/>
                  </a:lnTo>
                  <a:lnTo>
                    <a:pt x="4087" y="1539"/>
                  </a:lnTo>
                  <a:lnTo>
                    <a:pt x="4095" y="1534"/>
                  </a:lnTo>
                  <a:lnTo>
                    <a:pt x="4105" y="1532"/>
                  </a:lnTo>
                  <a:lnTo>
                    <a:pt x="4112" y="1527"/>
                  </a:lnTo>
                  <a:lnTo>
                    <a:pt x="4114" y="1524"/>
                  </a:lnTo>
                  <a:lnTo>
                    <a:pt x="4117" y="1521"/>
                  </a:lnTo>
                  <a:lnTo>
                    <a:pt x="4119" y="1518"/>
                  </a:lnTo>
                  <a:lnTo>
                    <a:pt x="4120" y="1514"/>
                  </a:lnTo>
                  <a:lnTo>
                    <a:pt x="4120" y="1508"/>
                  </a:lnTo>
                  <a:lnTo>
                    <a:pt x="4120" y="1504"/>
                  </a:lnTo>
                  <a:lnTo>
                    <a:pt x="4120" y="1502"/>
                  </a:lnTo>
                  <a:lnTo>
                    <a:pt x="4122" y="1501"/>
                  </a:lnTo>
                  <a:lnTo>
                    <a:pt x="4124" y="1502"/>
                  </a:lnTo>
                  <a:lnTo>
                    <a:pt x="4126" y="1505"/>
                  </a:lnTo>
                  <a:lnTo>
                    <a:pt x="4130" y="1507"/>
                  </a:lnTo>
                  <a:lnTo>
                    <a:pt x="4133" y="1511"/>
                  </a:lnTo>
                  <a:lnTo>
                    <a:pt x="4136" y="1515"/>
                  </a:lnTo>
                  <a:lnTo>
                    <a:pt x="4137" y="1521"/>
                  </a:lnTo>
                  <a:lnTo>
                    <a:pt x="4137" y="1526"/>
                  </a:lnTo>
                  <a:lnTo>
                    <a:pt x="4135" y="1531"/>
                  </a:lnTo>
                  <a:lnTo>
                    <a:pt x="4132" y="1536"/>
                  </a:lnTo>
                  <a:lnTo>
                    <a:pt x="4129" y="1540"/>
                  </a:lnTo>
                  <a:lnTo>
                    <a:pt x="4118" y="1549"/>
                  </a:lnTo>
                  <a:lnTo>
                    <a:pt x="4105" y="1558"/>
                  </a:lnTo>
                  <a:lnTo>
                    <a:pt x="4091" y="1568"/>
                  </a:lnTo>
                  <a:lnTo>
                    <a:pt x="4080" y="1578"/>
                  </a:lnTo>
                  <a:lnTo>
                    <a:pt x="4069" y="1588"/>
                  </a:lnTo>
                  <a:lnTo>
                    <a:pt x="4061" y="1597"/>
                  </a:lnTo>
                  <a:lnTo>
                    <a:pt x="4057" y="1602"/>
                  </a:lnTo>
                  <a:lnTo>
                    <a:pt x="4055" y="1608"/>
                  </a:lnTo>
                  <a:lnTo>
                    <a:pt x="4053" y="1614"/>
                  </a:lnTo>
                  <a:lnTo>
                    <a:pt x="4051" y="1620"/>
                  </a:lnTo>
                  <a:lnTo>
                    <a:pt x="4049" y="1634"/>
                  </a:lnTo>
                  <a:lnTo>
                    <a:pt x="4049" y="1647"/>
                  </a:lnTo>
                  <a:lnTo>
                    <a:pt x="4049" y="1660"/>
                  </a:lnTo>
                  <a:lnTo>
                    <a:pt x="4049" y="1671"/>
                  </a:lnTo>
                  <a:lnTo>
                    <a:pt x="4048" y="1682"/>
                  </a:lnTo>
                  <a:lnTo>
                    <a:pt x="4045" y="1693"/>
                  </a:lnTo>
                  <a:lnTo>
                    <a:pt x="4043" y="1704"/>
                  </a:lnTo>
                  <a:lnTo>
                    <a:pt x="4040" y="1719"/>
                  </a:lnTo>
                  <a:lnTo>
                    <a:pt x="4038" y="1732"/>
                  </a:lnTo>
                  <a:lnTo>
                    <a:pt x="4037" y="1744"/>
                  </a:lnTo>
                  <a:lnTo>
                    <a:pt x="4038" y="1748"/>
                  </a:lnTo>
                  <a:lnTo>
                    <a:pt x="4041" y="1752"/>
                  </a:lnTo>
                  <a:lnTo>
                    <a:pt x="4043" y="1756"/>
                  </a:lnTo>
                  <a:lnTo>
                    <a:pt x="4047" y="1759"/>
                  </a:lnTo>
                  <a:lnTo>
                    <a:pt x="4051" y="1763"/>
                  </a:lnTo>
                  <a:lnTo>
                    <a:pt x="4056" y="1764"/>
                  </a:lnTo>
                  <a:lnTo>
                    <a:pt x="4061" y="1765"/>
                  </a:lnTo>
                  <a:lnTo>
                    <a:pt x="4066" y="1765"/>
                  </a:lnTo>
                  <a:lnTo>
                    <a:pt x="4070" y="1765"/>
                  </a:lnTo>
                  <a:lnTo>
                    <a:pt x="4074" y="1766"/>
                  </a:lnTo>
                  <a:lnTo>
                    <a:pt x="4078" y="1766"/>
                  </a:lnTo>
                  <a:lnTo>
                    <a:pt x="4080" y="1769"/>
                  </a:lnTo>
                  <a:lnTo>
                    <a:pt x="4082" y="1770"/>
                  </a:lnTo>
                  <a:lnTo>
                    <a:pt x="4084" y="1772"/>
                  </a:lnTo>
                  <a:lnTo>
                    <a:pt x="4085" y="1775"/>
                  </a:lnTo>
                  <a:lnTo>
                    <a:pt x="4085" y="1778"/>
                  </a:lnTo>
                  <a:lnTo>
                    <a:pt x="4085" y="1782"/>
                  </a:lnTo>
                  <a:lnTo>
                    <a:pt x="4087" y="1784"/>
                  </a:lnTo>
                  <a:lnTo>
                    <a:pt x="4088" y="1788"/>
                  </a:lnTo>
                  <a:lnTo>
                    <a:pt x="4091" y="1791"/>
                  </a:lnTo>
                  <a:lnTo>
                    <a:pt x="4098" y="1797"/>
                  </a:lnTo>
                  <a:lnTo>
                    <a:pt x="4105" y="1804"/>
                  </a:lnTo>
                  <a:lnTo>
                    <a:pt x="4113" y="1814"/>
                  </a:lnTo>
                  <a:lnTo>
                    <a:pt x="4118" y="1822"/>
                  </a:lnTo>
                  <a:lnTo>
                    <a:pt x="4122" y="1832"/>
                  </a:lnTo>
                  <a:lnTo>
                    <a:pt x="4123" y="1841"/>
                  </a:lnTo>
                  <a:lnTo>
                    <a:pt x="4122" y="1853"/>
                  </a:lnTo>
                  <a:lnTo>
                    <a:pt x="4119" y="1868"/>
                  </a:lnTo>
                  <a:lnTo>
                    <a:pt x="4117" y="1886"/>
                  </a:lnTo>
                  <a:lnTo>
                    <a:pt x="4112" y="1901"/>
                  </a:lnTo>
                  <a:lnTo>
                    <a:pt x="4106" y="1914"/>
                  </a:lnTo>
                  <a:lnTo>
                    <a:pt x="4101" y="1927"/>
                  </a:lnTo>
                  <a:lnTo>
                    <a:pt x="4097" y="1941"/>
                  </a:lnTo>
                  <a:lnTo>
                    <a:pt x="4093" y="1954"/>
                  </a:lnTo>
                  <a:lnTo>
                    <a:pt x="4092" y="1959"/>
                  </a:lnTo>
                  <a:lnTo>
                    <a:pt x="4088" y="1964"/>
                  </a:lnTo>
                  <a:lnTo>
                    <a:pt x="4085" y="1967"/>
                  </a:lnTo>
                  <a:lnTo>
                    <a:pt x="4080" y="1971"/>
                  </a:lnTo>
                  <a:lnTo>
                    <a:pt x="4070" y="1974"/>
                  </a:lnTo>
                  <a:lnTo>
                    <a:pt x="4059" y="1979"/>
                  </a:lnTo>
                  <a:lnTo>
                    <a:pt x="4053" y="1981"/>
                  </a:lnTo>
                  <a:lnTo>
                    <a:pt x="4047" y="1984"/>
                  </a:lnTo>
                  <a:lnTo>
                    <a:pt x="4041" y="1989"/>
                  </a:lnTo>
                  <a:lnTo>
                    <a:pt x="4035" y="1993"/>
                  </a:lnTo>
                  <a:lnTo>
                    <a:pt x="4024" y="2004"/>
                  </a:lnTo>
                  <a:lnTo>
                    <a:pt x="4016" y="2013"/>
                  </a:lnTo>
                  <a:lnTo>
                    <a:pt x="4012" y="2019"/>
                  </a:lnTo>
                  <a:lnTo>
                    <a:pt x="4010" y="2025"/>
                  </a:lnTo>
                  <a:lnTo>
                    <a:pt x="4009" y="2032"/>
                  </a:lnTo>
                  <a:lnTo>
                    <a:pt x="4006" y="2040"/>
                  </a:lnTo>
                  <a:lnTo>
                    <a:pt x="4006" y="2047"/>
                  </a:lnTo>
                  <a:lnTo>
                    <a:pt x="4006" y="2054"/>
                  </a:lnTo>
                  <a:lnTo>
                    <a:pt x="4006" y="2060"/>
                  </a:lnTo>
                  <a:lnTo>
                    <a:pt x="4007" y="2066"/>
                  </a:lnTo>
                  <a:lnTo>
                    <a:pt x="4012" y="2076"/>
                  </a:lnTo>
                  <a:lnTo>
                    <a:pt x="4019" y="2090"/>
                  </a:lnTo>
                  <a:lnTo>
                    <a:pt x="4022" y="2098"/>
                  </a:lnTo>
                  <a:lnTo>
                    <a:pt x="4024" y="2105"/>
                  </a:lnTo>
                  <a:lnTo>
                    <a:pt x="4025" y="2113"/>
                  </a:lnTo>
                  <a:lnTo>
                    <a:pt x="4026" y="2120"/>
                  </a:lnTo>
                  <a:lnTo>
                    <a:pt x="4025" y="2129"/>
                  </a:lnTo>
                  <a:lnTo>
                    <a:pt x="4023" y="2135"/>
                  </a:lnTo>
                  <a:lnTo>
                    <a:pt x="4019" y="2141"/>
                  </a:lnTo>
                  <a:lnTo>
                    <a:pt x="4017" y="2145"/>
                  </a:lnTo>
                  <a:lnTo>
                    <a:pt x="4013" y="2151"/>
                  </a:lnTo>
                  <a:lnTo>
                    <a:pt x="4010" y="2156"/>
                  </a:lnTo>
                  <a:lnTo>
                    <a:pt x="4007" y="2162"/>
                  </a:lnTo>
                  <a:lnTo>
                    <a:pt x="4005" y="2168"/>
                  </a:lnTo>
                  <a:lnTo>
                    <a:pt x="4004" y="2185"/>
                  </a:lnTo>
                  <a:lnTo>
                    <a:pt x="4005" y="2204"/>
                  </a:lnTo>
                  <a:lnTo>
                    <a:pt x="4007" y="2224"/>
                  </a:lnTo>
                  <a:lnTo>
                    <a:pt x="4011" y="2242"/>
                  </a:lnTo>
                  <a:lnTo>
                    <a:pt x="4013" y="2264"/>
                  </a:lnTo>
                  <a:lnTo>
                    <a:pt x="4016" y="2294"/>
                  </a:lnTo>
                  <a:lnTo>
                    <a:pt x="4017" y="2321"/>
                  </a:lnTo>
                  <a:lnTo>
                    <a:pt x="4016" y="2342"/>
                  </a:lnTo>
                  <a:lnTo>
                    <a:pt x="4015" y="2347"/>
                  </a:lnTo>
                  <a:lnTo>
                    <a:pt x="4012" y="2353"/>
                  </a:lnTo>
                  <a:lnTo>
                    <a:pt x="4010" y="2358"/>
                  </a:lnTo>
                  <a:lnTo>
                    <a:pt x="4006" y="2363"/>
                  </a:lnTo>
                  <a:lnTo>
                    <a:pt x="4001" y="2369"/>
                  </a:lnTo>
                  <a:lnTo>
                    <a:pt x="3998" y="2374"/>
                  </a:lnTo>
                  <a:lnTo>
                    <a:pt x="3996" y="2380"/>
                  </a:lnTo>
                  <a:lnTo>
                    <a:pt x="3993" y="2387"/>
                  </a:lnTo>
                  <a:lnTo>
                    <a:pt x="3992" y="2394"/>
                  </a:lnTo>
                  <a:lnTo>
                    <a:pt x="3991" y="2401"/>
                  </a:lnTo>
                  <a:lnTo>
                    <a:pt x="3992" y="2407"/>
                  </a:lnTo>
                  <a:lnTo>
                    <a:pt x="3993" y="2413"/>
                  </a:lnTo>
                  <a:lnTo>
                    <a:pt x="3996" y="2419"/>
                  </a:lnTo>
                  <a:lnTo>
                    <a:pt x="3998" y="2424"/>
                  </a:lnTo>
                  <a:lnTo>
                    <a:pt x="4000" y="2429"/>
                  </a:lnTo>
                  <a:lnTo>
                    <a:pt x="4005" y="2433"/>
                  </a:lnTo>
                  <a:lnTo>
                    <a:pt x="4013" y="2446"/>
                  </a:lnTo>
                  <a:lnTo>
                    <a:pt x="4022" y="2462"/>
                  </a:lnTo>
                  <a:lnTo>
                    <a:pt x="4025" y="2471"/>
                  </a:lnTo>
                  <a:lnTo>
                    <a:pt x="4028" y="2479"/>
                  </a:lnTo>
                  <a:lnTo>
                    <a:pt x="4029" y="2488"/>
                  </a:lnTo>
                  <a:lnTo>
                    <a:pt x="4029" y="2496"/>
                  </a:lnTo>
                  <a:lnTo>
                    <a:pt x="4028" y="2503"/>
                  </a:lnTo>
                  <a:lnTo>
                    <a:pt x="4025" y="2510"/>
                  </a:lnTo>
                  <a:lnTo>
                    <a:pt x="4022" y="2517"/>
                  </a:lnTo>
                  <a:lnTo>
                    <a:pt x="4018" y="2523"/>
                  </a:lnTo>
                  <a:lnTo>
                    <a:pt x="4009" y="2535"/>
                  </a:lnTo>
                  <a:lnTo>
                    <a:pt x="4000" y="2547"/>
                  </a:lnTo>
                  <a:lnTo>
                    <a:pt x="3997" y="2553"/>
                  </a:lnTo>
                  <a:lnTo>
                    <a:pt x="3994" y="2560"/>
                  </a:lnTo>
                  <a:lnTo>
                    <a:pt x="3992" y="2567"/>
                  </a:lnTo>
                  <a:lnTo>
                    <a:pt x="3992" y="2574"/>
                  </a:lnTo>
                  <a:lnTo>
                    <a:pt x="3992" y="2580"/>
                  </a:lnTo>
                  <a:lnTo>
                    <a:pt x="3992" y="2586"/>
                  </a:lnTo>
                  <a:lnTo>
                    <a:pt x="3993" y="2591"/>
                  </a:lnTo>
                  <a:lnTo>
                    <a:pt x="3996" y="2595"/>
                  </a:lnTo>
                  <a:lnTo>
                    <a:pt x="3999" y="2601"/>
                  </a:lnTo>
                  <a:lnTo>
                    <a:pt x="4001" y="2608"/>
                  </a:lnTo>
                  <a:lnTo>
                    <a:pt x="4001" y="2616"/>
                  </a:lnTo>
                  <a:lnTo>
                    <a:pt x="4000" y="2626"/>
                  </a:lnTo>
                  <a:lnTo>
                    <a:pt x="3998" y="2639"/>
                  </a:lnTo>
                  <a:lnTo>
                    <a:pt x="3992" y="2654"/>
                  </a:lnTo>
                  <a:lnTo>
                    <a:pt x="3984" y="2668"/>
                  </a:lnTo>
                  <a:lnTo>
                    <a:pt x="3977" y="2681"/>
                  </a:lnTo>
                  <a:lnTo>
                    <a:pt x="3973" y="2687"/>
                  </a:lnTo>
                  <a:lnTo>
                    <a:pt x="3968" y="2692"/>
                  </a:lnTo>
                  <a:lnTo>
                    <a:pt x="3962" y="2696"/>
                  </a:lnTo>
                  <a:lnTo>
                    <a:pt x="3956" y="2698"/>
                  </a:lnTo>
                  <a:lnTo>
                    <a:pt x="3952" y="2700"/>
                  </a:lnTo>
                  <a:lnTo>
                    <a:pt x="3948" y="2703"/>
                  </a:lnTo>
                  <a:lnTo>
                    <a:pt x="3947" y="2706"/>
                  </a:lnTo>
                  <a:lnTo>
                    <a:pt x="3947" y="2714"/>
                  </a:lnTo>
                  <a:lnTo>
                    <a:pt x="3949" y="2734"/>
                  </a:lnTo>
                  <a:lnTo>
                    <a:pt x="3950" y="2748"/>
                  </a:lnTo>
                  <a:lnTo>
                    <a:pt x="3949" y="2754"/>
                  </a:lnTo>
                  <a:lnTo>
                    <a:pt x="3949" y="2762"/>
                  </a:lnTo>
                  <a:lnTo>
                    <a:pt x="3950" y="2769"/>
                  </a:lnTo>
                  <a:lnTo>
                    <a:pt x="3953" y="2777"/>
                  </a:lnTo>
                  <a:lnTo>
                    <a:pt x="3955" y="2784"/>
                  </a:lnTo>
                  <a:lnTo>
                    <a:pt x="3956" y="2793"/>
                  </a:lnTo>
                  <a:lnTo>
                    <a:pt x="3956" y="2803"/>
                  </a:lnTo>
                  <a:lnTo>
                    <a:pt x="3954" y="2811"/>
                  </a:lnTo>
                  <a:lnTo>
                    <a:pt x="3949" y="2817"/>
                  </a:lnTo>
                  <a:lnTo>
                    <a:pt x="3940" y="2826"/>
                  </a:lnTo>
                  <a:lnTo>
                    <a:pt x="3929" y="2837"/>
                  </a:lnTo>
                  <a:lnTo>
                    <a:pt x="3917" y="2851"/>
                  </a:lnTo>
                  <a:lnTo>
                    <a:pt x="3911" y="2859"/>
                  </a:lnTo>
                  <a:lnTo>
                    <a:pt x="3906" y="2868"/>
                  </a:lnTo>
                  <a:lnTo>
                    <a:pt x="3902" y="2876"/>
                  </a:lnTo>
                  <a:lnTo>
                    <a:pt x="3898" y="2885"/>
                  </a:lnTo>
                  <a:lnTo>
                    <a:pt x="3892" y="2901"/>
                  </a:lnTo>
                  <a:lnTo>
                    <a:pt x="3889" y="2913"/>
                  </a:lnTo>
                  <a:lnTo>
                    <a:pt x="3887" y="2925"/>
                  </a:lnTo>
                  <a:lnTo>
                    <a:pt x="3887" y="2939"/>
                  </a:lnTo>
                  <a:lnTo>
                    <a:pt x="3886" y="2955"/>
                  </a:lnTo>
                  <a:lnTo>
                    <a:pt x="3886" y="2968"/>
                  </a:lnTo>
                  <a:lnTo>
                    <a:pt x="3886" y="2974"/>
                  </a:lnTo>
                  <a:lnTo>
                    <a:pt x="3887" y="2980"/>
                  </a:lnTo>
                  <a:lnTo>
                    <a:pt x="3889" y="2985"/>
                  </a:lnTo>
                  <a:lnTo>
                    <a:pt x="3891" y="2990"/>
                  </a:lnTo>
                  <a:lnTo>
                    <a:pt x="3893" y="2995"/>
                  </a:lnTo>
                  <a:lnTo>
                    <a:pt x="3896" y="2999"/>
                  </a:lnTo>
                  <a:lnTo>
                    <a:pt x="3899" y="3002"/>
                  </a:lnTo>
                  <a:lnTo>
                    <a:pt x="3903" y="3005"/>
                  </a:lnTo>
                  <a:lnTo>
                    <a:pt x="3905" y="3007"/>
                  </a:lnTo>
                  <a:lnTo>
                    <a:pt x="3908" y="3011"/>
                  </a:lnTo>
                  <a:lnTo>
                    <a:pt x="3910" y="3015"/>
                  </a:lnTo>
                  <a:lnTo>
                    <a:pt x="3912" y="3020"/>
                  </a:lnTo>
                  <a:lnTo>
                    <a:pt x="3915" y="3030"/>
                  </a:lnTo>
                  <a:lnTo>
                    <a:pt x="3915" y="3042"/>
                  </a:lnTo>
                  <a:lnTo>
                    <a:pt x="3915" y="3046"/>
                  </a:lnTo>
                  <a:lnTo>
                    <a:pt x="3914" y="3052"/>
                  </a:lnTo>
                  <a:lnTo>
                    <a:pt x="3911" y="3058"/>
                  </a:lnTo>
                  <a:lnTo>
                    <a:pt x="3909" y="3064"/>
                  </a:lnTo>
                  <a:lnTo>
                    <a:pt x="3905" y="3070"/>
                  </a:lnTo>
                  <a:lnTo>
                    <a:pt x="3900" y="3076"/>
                  </a:lnTo>
                  <a:lnTo>
                    <a:pt x="3896" y="3082"/>
                  </a:lnTo>
                  <a:lnTo>
                    <a:pt x="3889" y="3088"/>
                  </a:lnTo>
                  <a:lnTo>
                    <a:pt x="3884" y="3090"/>
                  </a:lnTo>
                  <a:lnTo>
                    <a:pt x="3878" y="3093"/>
                  </a:lnTo>
                  <a:lnTo>
                    <a:pt x="3873" y="3095"/>
                  </a:lnTo>
                  <a:lnTo>
                    <a:pt x="3867" y="3096"/>
                  </a:lnTo>
                  <a:lnTo>
                    <a:pt x="3854" y="3097"/>
                  </a:lnTo>
                  <a:lnTo>
                    <a:pt x="3843" y="3097"/>
                  </a:lnTo>
                  <a:lnTo>
                    <a:pt x="3829" y="3096"/>
                  </a:lnTo>
                  <a:lnTo>
                    <a:pt x="3816" y="3095"/>
                  </a:lnTo>
                  <a:lnTo>
                    <a:pt x="3803" y="3093"/>
                  </a:lnTo>
                  <a:lnTo>
                    <a:pt x="3789" y="3092"/>
                  </a:lnTo>
                  <a:lnTo>
                    <a:pt x="3753" y="3088"/>
                  </a:lnTo>
                  <a:lnTo>
                    <a:pt x="3713" y="3084"/>
                  </a:lnTo>
                  <a:lnTo>
                    <a:pt x="3672" y="3082"/>
                  </a:lnTo>
                  <a:lnTo>
                    <a:pt x="3635" y="3080"/>
                  </a:lnTo>
                  <a:lnTo>
                    <a:pt x="3614" y="3078"/>
                  </a:lnTo>
                  <a:lnTo>
                    <a:pt x="3596" y="3077"/>
                  </a:lnTo>
                  <a:lnTo>
                    <a:pt x="3582" y="3076"/>
                  </a:lnTo>
                  <a:lnTo>
                    <a:pt x="3571" y="3074"/>
                  </a:lnTo>
                  <a:lnTo>
                    <a:pt x="3563" y="3071"/>
                  </a:lnTo>
                  <a:lnTo>
                    <a:pt x="3557" y="3069"/>
                  </a:lnTo>
                  <a:lnTo>
                    <a:pt x="3552" y="3065"/>
                  </a:lnTo>
                  <a:lnTo>
                    <a:pt x="3547" y="3063"/>
                  </a:lnTo>
                  <a:lnTo>
                    <a:pt x="3541" y="3055"/>
                  </a:lnTo>
                  <a:lnTo>
                    <a:pt x="3538" y="3049"/>
                  </a:lnTo>
                  <a:lnTo>
                    <a:pt x="3535" y="3046"/>
                  </a:lnTo>
                  <a:lnTo>
                    <a:pt x="3533" y="3044"/>
                  </a:lnTo>
                  <a:lnTo>
                    <a:pt x="3531" y="3042"/>
                  </a:lnTo>
                  <a:lnTo>
                    <a:pt x="3527" y="3042"/>
                  </a:lnTo>
                  <a:lnTo>
                    <a:pt x="3524" y="3040"/>
                  </a:lnTo>
                  <a:lnTo>
                    <a:pt x="3520" y="3042"/>
                  </a:lnTo>
                  <a:lnTo>
                    <a:pt x="3518" y="3043"/>
                  </a:lnTo>
                  <a:lnTo>
                    <a:pt x="3515" y="3045"/>
                  </a:lnTo>
                  <a:lnTo>
                    <a:pt x="3509" y="3053"/>
                  </a:lnTo>
                  <a:lnTo>
                    <a:pt x="3505" y="3068"/>
                  </a:lnTo>
                  <a:lnTo>
                    <a:pt x="3500" y="3083"/>
                  </a:lnTo>
                  <a:lnTo>
                    <a:pt x="3496" y="3095"/>
                  </a:lnTo>
                  <a:lnTo>
                    <a:pt x="3492" y="3103"/>
                  </a:lnTo>
                  <a:lnTo>
                    <a:pt x="3484" y="3112"/>
                  </a:lnTo>
                  <a:lnTo>
                    <a:pt x="3477" y="3118"/>
                  </a:lnTo>
                  <a:lnTo>
                    <a:pt x="3472" y="3121"/>
                  </a:lnTo>
                  <a:lnTo>
                    <a:pt x="3471" y="3124"/>
                  </a:lnTo>
                  <a:lnTo>
                    <a:pt x="3471" y="3126"/>
                  </a:lnTo>
                  <a:lnTo>
                    <a:pt x="3471" y="3128"/>
                  </a:lnTo>
                  <a:lnTo>
                    <a:pt x="3472" y="3132"/>
                  </a:lnTo>
                  <a:lnTo>
                    <a:pt x="3474" y="3138"/>
                  </a:lnTo>
                  <a:lnTo>
                    <a:pt x="3474" y="3145"/>
                  </a:lnTo>
                  <a:lnTo>
                    <a:pt x="3471" y="3153"/>
                  </a:lnTo>
                  <a:lnTo>
                    <a:pt x="3465" y="3164"/>
                  </a:lnTo>
                  <a:lnTo>
                    <a:pt x="3458" y="3175"/>
                  </a:lnTo>
                  <a:lnTo>
                    <a:pt x="3451" y="3184"/>
                  </a:lnTo>
                  <a:lnTo>
                    <a:pt x="3445" y="3193"/>
                  </a:lnTo>
                  <a:lnTo>
                    <a:pt x="3439" y="3200"/>
                  </a:lnTo>
                  <a:lnTo>
                    <a:pt x="3434" y="3206"/>
                  </a:lnTo>
                  <a:lnTo>
                    <a:pt x="3431" y="3213"/>
                  </a:lnTo>
                  <a:lnTo>
                    <a:pt x="3430" y="3220"/>
                  </a:lnTo>
                  <a:lnTo>
                    <a:pt x="3431" y="3226"/>
                  </a:lnTo>
                  <a:lnTo>
                    <a:pt x="3431" y="3228"/>
                  </a:lnTo>
                  <a:lnTo>
                    <a:pt x="3431" y="3231"/>
                  </a:lnTo>
                  <a:lnTo>
                    <a:pt x="3429" y="3232"/>
                  </a:lnTo>
                  <a:lnTo>
                    <a:pt x="3426" y="3232"/>
                  </a:lnTo>
                  <a:lnTo>
                    <a:pt x="3418" y="3233"/>
                  </a:lnTo>
                  <a:lnTo>
                    <a:pt x="3405" y="3233"/>
                  </a:lnTo>
                  <a:lnTo>
                    <a:pt x="3399" y="3233"/>
                  </a:lnTo>
                  <a:lnTo>
                    <a:pt x="3393" y="3235"/>
                  </a:lnTo>
                  <a:lnTo>
                    <a:pt x="3387" y="3237"/>
                  </a:lnTo>
                  <a:lnTo>
                    <a:pt x="3382" y="3240"/>
                  </a:lnTo>
                  <a:lnTo>
                    <a:pt x="3375" y="3247"/>
                  </a:lnTo>
                  <a:lnTo>
                    <a:pt x="3369" y="3256"/>
                  </a:lnTo>
                  <a:lnTo>
                    <a:pt x="3367" y="3259"/>
                  </a:lnTo>
                  <a:lnTo>
                    <a:pt x="3363" y="3261"/>
                  </a:lnTo>
                  <a:lnTo>
                    <a:pt x="3360" y="3264"/>
                  </a:lnTo>
                  <a:lnTo>
                    <a:pt x="3356" y="3265"/>
                  </a:lnTo>
                  <a:lnTo>
                    <a:pt x="3348" y="3265"/>
                  </a:lnTo>
                  <a:lnTo>
                    <a:pt x="3341" y="3264"/>
                  </a:lnTo>
                  <a:lnTo>
                    <a:pt x="3333" y="3264"/>
                  </a:lnTo>
                  <a:lnTo>
                    <a:pt x="3326" y="3265"/>
                  </a:lnTo>
                  <a:lnTo>
                    <a:pt x="3324" y="3267"/>
                  </a:lnTo>
                  <a:lnTo>
                    <a:pt x="3322" y="3270"/>
                  </a:lnTo>
                  <a:lnTo>
                    <a:pt x="3320" y="3273"/>
                  </a:lnTo>
                  <a:lnTo>
                    <a:pt x="3320" y="3278"/>
                  </a:lnTo>
                  <a:lnTo>
                    <a:pt x="3318" y="3285"/>
                  </a:lnTo>
                  <a:lnTo>
                    <a:pt x="3316" y="3291"/>
                  </a:lnTo>
                  <a:lnTo>
                    <a:pt x="3311" y="3295"/>
                  </a:lnTo>
                  <a:lnTo>
                    <a:pt x="3305" y="3297"/>
                  </a:lnTo>
                  <a:lnTo>
                    <a:pt x="3301" y="3298"/>
                  </a:lnTo>
                  <a:lnTo>
                    <a:pt x="3299" y="3301"/>
                  </a:lnTo>
                  <a:lnTo>
                    <a:pt x="3298" y="3304"/>
                  </a:lnTo>
                  <a:lnTo>
                    <a:pt x="3298" y="3309"/>
                  </a:lnTo>
                  <a:lnTo>
                    <a:pt x="3298" y="3314"/>
                  </a:lnTo>
                  <a:lnTo>
                    <a:pt x="3300" y="3317"/>
                  </a:lnTo>
                  <a:lnTo>
                    <a:pt x="3302" y="3322"/>
                  </a:lnTo>
                  <a:lnTo>
                    <a:pt x="3307" y="3326"/>
                  </a:lnTo>
                  <a:lnTo>
                    <a:pt x="3317" y="3330"/>
                  </a:lnTo>
                  <a:lnTo>
                    <a:pt x="3324" y="3334"/>
                  </a:lnTo>
                  <a:lnTo>
                    <a:pt x="3327" y="3336"/>
                  </a:lnTo>
                  <a:lnTo>
                    <a:pt x="3331" y="3341"/>
                  </a:lnTo>
                  <a:lnTo>
                    <a:pt x="3335" y="3346"/>
                  </a:lnTo>
                  <a:lnTo>
                    <a:pt x="3338" y="3354"/>
                  </a:lnTo>
                  <a:lnTo>
                    <a:pt x="3348" y="3373"/>
                  </a:lnTo>
                  <a:lnTo>
                    <a:pt x="3357" y="3392"/>
                  </a:lnTo>
                  <a:lnTo>
                    <a:pt x="3367" y="3411"/>
                  </a:lnTo>
                  <a:lnTo>
                    <a:pt x="3374" y="3427"/>
                  </a:lnTo>
                  <a:lnTo>
                    <a:pt x="3383" y="3446"/>
                  </a:lnTo>
                  <a:lnTo>
                    <a:pt x="3396" y="3473"/>
                  </a:lnTo>
                  <a:lnTo>
                    <a:pt x="3409" y="3502"/>
                  </a:lnTo>
                  <a:lnTo>
                    <a:pt x="3420" y="3524"/>
                  </a:lnTo>
                  <a:lnTo>
                    <a:pt x="3429" y="3543"/>
                  </a:lnTo>
                  <a:lnTo>
                    <a:pt x="3437" y="3561"/>
                  </a:lnTo>
                  <a:lnTo>
                    <a:pt x="3446" y="3579"/>
                  </a:lnTo>
                  <a:lnTo>
                    <a:pt x="3452" y="3594"/>
                  </a:lnTo>
                  <a:lnTo>
                    <a:pt x="3456" y="3601"/>
                  </a:lnTo>
                  <a:lnTo>
                    <a:pt x="3458" y="3610"/>
                  </a:lnTo>
                  <a:lnTo>
                    <a:pt x="3462" y="3619"/>
                  </a:lnTo>
                  <a:lnTo>
                    <a:pt x="3462" y="3626"/>
                  </a:lnTo>
                  <a:lnTo>
                    <a:pt x="3457" y="3638"/>
                  </a:lnTo>
                  <a:lnTo>
                    <a:pt x="3452" y="3651"/>
                  </a:lnTo>
                  <a:lnTo>
                    <a:pt x="3453" y="3667"/>
                  </a:lnTo>
                  <a:lnTo>
                    <a:pt x="3455" y="3683"/>
                  </a:lnTo>
                  <a:lnTo>
                    <a:pt x="3457" y="3701"/>
                  </a:lnTo>
                  <a:lnTo>
                    <a:pt x="3456" y="3717"/>
                  </a:lnTo>
                  <a:lnTo>
                    <a:pt x="3455" y="3731"/>
                  </a:lnTo>
                  <a:lnTo>
                    <a:pt x="3455" y="3742"/>
                  </a:lnTo>
                  <a:lnTo>
                    <a:pt x="3456" y="3746"/>
                  </a:lnTo>
                  <a:lnTo>
                    <a:pt x="3457" y="3751"/>
                  </a:lnTo>
                  <a:lnTo>
                    <a:pt x="3459" y="3755"/>
                  </a:lnTo>
                  <a:lnTo>
                    <a:pt x="3462" y="3760"/>
                  </a:lnTo>
                  <a:lnTo>
                    <a:pt x="3468" y="3768"/>
                  </a:lnTo>
                  <a:lnTo>
                    <a:pt x="3472" y="3780"/>
                  </a:lnTo>
                  <a:lnTo>
                    <a:pt x="3475" y="3786"/>
                  </a:lnTo>
                  <a:lnTo>
                    <a:pt x="3476" y="3793"/>
                  </a:lnTo>
                  <a:lnTo>
                    <a:pt x="3476" y="3800"/>
                  </a:lnTo>
                  <a:lnTo>
                    <a:pt x="3476" y="3808"/>
                  </a:lnTo>
                  <a:lnTo>
                    <a:pt x="3475" y="3824"/>
                  </a:lnTo>
                  <a:lnTo>
                    <a:pt x="3476" y="3838"/>
                  </a:lnTo>
                  <a:lnTo>
                    <a:pt x="3477" y="3845"/>
                  </a:lnTo>
                  <a:lnTo>
                    <a:pt x="3478" y="3851"/>
                  </a:lnTo>
                  <a:lnTo>
                    <a:pt x="3482" y="3856"/>
                  </a:lnTo>
                  <a:lnTo>
                    <a:pt x="3487" y="3861"/>
                  </a:lnTo>
                  <a:lnTo>
                    <a:pt x="3501" y="3866"/>
                  </a:lnTo>
                  <a:lnTo>
                    <a:pt x="3509" y="3871"/>
                  </a:lnTo>
                  <a:lnTo>
                    <a:pt x="3512" y="3875"/>
                  </a:lnTo>
                  <a:lnTo>
                    <a:pt x="3512" y="3878"/>
                  </a:lnTo>
                  <a:lnTo>
                    <a:pt x="3512" y="3881"/>
                  </a:lnTo>
                  <a:lnTo>
                    <a:pt x="3509" y="3883"/>
                  </a:lnTo>
                  <a:lnTo>
                    <a:pt x="3505" y="3889"/>
                  </a:lnTo>
                  <a:lnTo>
                    <a:pt x="3497" y="3894"/>
                  </a:lnTo>
                  <a:lnTo>
                    <a:pt x="3490" y="3901"/>
                  </a:lnTo>
                  <a:lnTo>
                    <a:pt x="3484" y="3907"/>
                  </a:lnTo>
                  <a:lnTo>
                    <a:pt x="3480" y="3912"/>
                  </a:lnTo>
                  <a:lnTo>
                    <a:pt x="3476" y="3915"/>
                  </a:lnTo>
                  <a:lnTo>
                    <a:pt x="3474" y="3915"/>
                  </a:lnTo>
                  <a:lnTo>
                    <a:pt x="3471" y="3915"/>
                  </a:lnTo>
                  <a:lnTo>
                    <a:pt x="3468" y="3914"/>
                  </a:lnTo>
                  <a:lnTo>
                    <a:pt x="3464" y="3910"/>
                  </a:lnTo>
                  <a:lnTo>
                    <a:pt x="3450" y="3899"/>
                  </a:lnTo>
                  <a:lnTo>
                    <a:pt x="3436" y="3887"/>
                  </a:lnTo>
                  <a:lnTo>
                    <a:pt x="3431" y="3883"/>
                  </a:lnTo>
                  <a:lnTo>
                    <a:pt x="3426" y="3881"/>
                  </a:lnTo>
                  <a:lnTo>
                    <a:pt x="3424" y="3881"/>
                  </a:lnTo>
                  <a:lnTo>
                    <a:pt x="3423" y="3881"/>
                  </a:lnTo>
                  <a:lnTo>
                    <a:pt x="3420" y="3882"/>
                  </a:lnTo>
                  <a:lnTo>
                    <a:pt x="3419" y="3884"/>
                  </a:lnTo>
                  <a:lnTo>
                    <a:pt x="3412" y="3896"/>
                  </a:lnTo>
                  <a:lnTo>
                    <a:pt x="3407" y="3908"/>
                  </a:lnTo>
                  <a:lnTo>
                    <a:pt x="3405" y="3912"/>
                  </a:lnTo>
                  <a:lnTo>
                    <a:pt x="3402" y="3915"/>
                  </a:lnTo>
                  <a:lnTo>
                    <a:pt x="3399" y="3918"/>
                  </a:lnTo>
                  <a:lnTo>
                    <a:pt x="3395" y="3919"/>
                  </a:lnTo>
                  <a:lnTo>
                    <a:pt x="3392" y="3919"/>
                  </a:lnTo>
                  <a:lnTo>
                    <a:pt x="3387" y="3919"/>
                  </a:lnTo>
                  <a:lnTo>
                    <a:pt x="3382" y="3916"/>
                  </a:lnTo>
                  <a:lnTo>
                    <a:pt x="3379" y="3914"/>
                  </a:lnTo>
                  <a:lnTo>
                    <a:pt x="3369" y="3906"/>
                  </a:lnTo>
                  <a:lnTo>
                    <a:pt x="3360" y="3899"/>
                  </a:lnTo>
                  <a:lnTo>
                    <a:pt x="3349" y="3891"/>
                  </a:lnTo>
                  <a:lnTo>
                    <a:pt x="3338" y="3887"/>
                  </a:lnTo>
                  <a:lnTo>
                    <a:pt x="3327" y="3883"/>
                  </a:lnTo>
                  <a:lnTo>
                    <a:pt x="3318" y="3878"/>
                  </a:lnTo>
                  <a:lnTo>
                    <a:pt x="3310" y="3874"/>
                  </a:lnTo>
                  <a:lnTo>
                    <a:pt x="3302" y="3866"/>
                  </a:lnTo>
                  <a:lnTo>
                    <a:pt x="3297" y="3862"/>
                  </a:lnTo>
                  <a:lnTo>
                    <a:pt x="3289" y="3859"/>
                  </a:lnTo>
                  <a:lnTo>
                    <a:pt x="3282" y="3858"/>
                  </a:lnTo>
                  <a:lnTo>
                    <a:pt x="3275" y="3858"/>
                  </a:lnTo>
                  <a:lnTo>
                    <a:pt x="3268" y="3858"/>
                  </a:lnTo>
                  <a:lnTo>
                    <a:pt x="3260" y="3857"/>
                  </a:lnTo>
                  <a:lnTo>
                    <a:pt x="3256" y="3855"/>
                  </a:lnTo>
                  <a:lnTo>
                    <a:pt x="3251" y="3853"/>
                  </a:lnTo>
                  <a:lnTo>
                    <a:pt x="3248" y="3850"/>
                  </a:lnTo>
                  <a:lnTo>
                    <a:pt x="3245" y="3846"/>
                  </a:lnTo>
                  <a:lnTo>
                    <a:pt x="3238" y="3833"/>
                  </a:lnTo>
                  <a:lnTo>
                    <a:pt x="3231" y="3821"/>
                  </a:lnTo>
                  <a:lnTo>
                    <a:pt x="3226" y="3819"/>
                  </a:lnTo>
                  <a:lnTo>
                    <a:pt x="3222" y="3819"/>
                  </a:lnTo>
                  <a:lnTo>
                    <a:pt x="3218" y="3819"/>
                  </a:lnTo>
                  <a:lnTo>
                    <a:pt x="3213" y="3821"/>
                  </a:lnTo>
                  <a:lnTo>
                    <a:pt x="3211" y="3823"/>
                  </a:lnTo>
                  <a:lnTo>
                    <a:pt x="3209" y="3820"/>
                  </a:lnTo>
                  <a:lnTo>
                    <a:pt x="3207" y="3817"/>
                  </a:lnTo>
                  <a:lnTo>
                    <a:pt x="3206" y="3812"/>
                  </a:lnTo>
                  <a:lnTo>
                    <a:pt x="3205" y="3800"/>
                  </a:lnTo>
                  <a:lnTo>
                    <a:pt x="3204" y="3788"/>
                  </a:lnTo>
                  <a:lnTo>
                    <a:pt x="3203" y="3779"/>
                  </a:lnTo>
                  <a:lnTo>
                    <a:pt x="3200" y="3769"/>
                  </a:lnTo>
                  <a:lnTo>
                    <a:pt x="3199" y="3761"/>
                  </a:lnTo>
                  <a:lnTo>
                    <a:pt x="3196" y="3752"/>
                  </a:lnTo>
                  <a:lnTo>
                    <a:pt x="3192" y="3743"/>
                  </a:lnTo>
                  <a:lnTo>
                    <a:pt x="3186" y="3733"/>
                  </a:lnTo>
                  <a:lnTo>
                    <a:pt x="3182" y="3723"/>
                  </a:lnTo>
                  <a:lnTo>
                    <a:pt x="3180" y="3713"/>
                  </a:lnTo>
                  <a:lnTo>
                    <a:pt x="3179" y="3704"/>
                  </a:lnTo>
                  <a:lnTo>
                    <a:pt x="3178" y="3697"/>
                  </a:lnTo>
                  <a:lnTo>
                    <a:pt x="3176" y="3694"/>
                  </a:lnTo>
                  <a:lnTo>
                    <a:pt x="3176" y="3692"/>
                  </a:lnTo>
                  <a:lnTo>
                    <a:pt x="3175" y="3692"/>
                  </a:lnTo>
                  <a:lnTo>
                    <a:pt x="3173" y="3693"/>
                  </a:lnTo>
                  <a:lnTo>
                    <a:pt x="3169" y="3698"/>
                  </a:lnTo>
                  <a:lnTo>
                    <a:pt x="3165" y="3707"/>
                  </a:lnTo>
                  <a:lnTo>
                    <a:pt x="3157" y="3718"/>
                  </a:lnTo>
                  <a:lnTo>
                    <a:pt x="3152" y="3730"/>
                  </a:lnTo>
                  <a:lnTo>
                    <a:pt x="3146" y="3743"/>
                  </a:lnTo>
                  <a:lnTo>
                    <a:pt x="3136" y="3758"/>
                  </a:lnTo>
                  <a:lnTo>
                    <a:pt x="3129" y="3774"/>
                  </a:lnTo>
                  <a:lnTo>
                    <a:pt x="3123" y="3787"/>
                  </a:lnTo>
                  <a:lnTo>
                    <a:pt x="3122" y="3788"/>
                  </a:lnTo>
                  <a:lnTo>
                    <a:pt x="3121" y="3790"/>
                  </a:lnTo>
                  <a:lnTo>
                    <a:pt x="3119" y="3792"/>
                  </a:lnTo>
                  <a:lnTo>
                    <a:pt x="3117" y="3792"/>
                  </a:lnTo>
                  <a:lnTo>
                    <a:pt x="3112" y="3792"/>
                  </a:lnTo>
                  <a:lnTo>
                    <a:pt x="3108" y="3789"/>
                  </a:lnTo>
                  <a:lnTo>
                    <a:pt x="3103" y="3787"/>
                  </a:lnTo>
                  <a:lnTo>
                    <a:pt x="3098" y="3782"/>
                  </a:lnTo>
                  <a:lnTo>
                    <a:pt x="3094" y="3777"/>
                  </a:lnTo>
                  <a:lnTo>
                    <a:pt x="3092" y="3773"/>
                  </a:lnTo>
                  <a:lnTo>
                    <a:pt x="3089" y="3762"/>
                  </a:lnTo>
                  <a:lnTo>
                    <a:pt x="3086" y="3752"/>
                  </a:lnTo>
                  <a:lnTo>
                    <a:pt x="3084" y="3743"/>
                  </a:lnTo>
                  <a:lnTo>
                    <a:pt x="3079" y="3733"/>
                  </a:lnTo>
                  <a:lnTo>
                    <a:pt x="3075" y="3731"/>
                  </a:lnTo>
                  <a:lnTo>
                    <a:pt x="3070" y="3729"/>
                  </a:lnTo>
                  <a:lnTo>
                    <a:pt x="3065" y="3727"/>
                  </a:lnTo>
                  <a:lnTo>
                    <a:pt x="3058" y="3729"/>
                  </a:lnTo>
                  <a:lnTo>
                    <a:pt x="3050" y="3730"/>
                  </a:lnTo>
                  <a:lnTo>
                    <a:pt x="3045" y="3733"/>
                  </a:lnTo>
                  <a:lnTo>
                    <a:pt x="3037" y="3738"/>
                  </a:lnTo>
                  <a:lnTo>
                    <a:pt x="3031" y="3743"/>
                  </a:lnTo>
                  <a:lnTo>
                    <a:pt x="3027" y="3749"/>
                  </a:lnTo>
                  <a:lnTo>
                    <a:pt x="3024" y="3755"/>
                  </a:lnTo>
                  <a:lnTo>
                    <a:pt x="3022" y="3761"/>
                  </a:lnTo>
                  <a:lnTo>
                    <a:pt x="3022" y="3767"/>
                  </a:lnTo>
                  <a:lnTo>
                    <a:pt x="3022" y="3777"/>
                  </a:lnTo>
                  <a:lnTo>
                    <a:pt x="3022" y="3788"/>
                  </a:lnTo>
                  <a:lnTo>
                    <a:pt x="3020" y="3793"/>
                  </a:lnTo>
                  <a:lnTo>
                    <a:pt x="3017" y="3796"/>
                  </a:lnTo>
                  <a:lnTo>
                    <a:pt x="3015" y="3800"/>
                  </a:lnTo>
                  <a:lnTo>
                    <a:pt x="3011" y="3802"/>
                  </a:lnTo>
                  <a:lnTo>
                    <a:pt x="3002" y="3805"/>
                  </a:lnTo>
                  <a:lnTo>
                    <a:pt x="2991" y="3807"/>
                  </a:lnTo>
                  <a:lnTo>
                    <a:pt x="2979" y="3808"/>
                  </a:lnTo>
                  <a:lnTo>
                    <a:pt x="2966" y="3811"/>
                  </a:lnTo>
                  <a:lnTo>
                    <a:pt x="2960" y="3812"/>
                  </a:lnTo>
                  <a:lnTo>
                    <a:pt x="2954" y="3814"/>
                  </a:lnTo>
                  <a:lnTo>
                    <a:pt x="2948" y="3818"/>
                  </a:lnTo>
                  <a:lnTo>
                    <a:pt x="2942" y="3821"/>
                  </a:lnTo>
                  <a:lnTo>
                    <a:pt x="2932" y="3832"/>
                  </a:lnTo>
                  <a:lnTo>
                    <a:pt x="2921" y="3843"/>
                  </a:lnTo>
                  <a:lnTo>
                    <a:pt x="2914" y="3849"/>
                  </a:lnTo>
                  <a:lnTo>
                    <a:pt x="2908" y="3853"/>
                  </a:lnTo>
                  <a:lnTo>
                    <a:pt x="2901" y="3857"/>
                  </a:lnTo>
                  <a:lnTo>
                    <a:pt x="2894" y="3859"/>
                  </a:lnTo>
                  <a:lnTo>
                    <a:pt x="2888" y="3861"/>
                  </a:lnTo>
                  <a:lnTo>
                    <a:pt x="2880" y="3864"/>
                  </a:lnTo>
                  <a:lnTo>
                    <a:pt x="2876" y="3868"/>
                  </a:lnTo>
                  <a:lnTo>
                    <a:pt x="2871" y="3872"/>
                  </a:lnTo>
                  <a:lnTo>
                    <a:pt x="2869" y="3877"/>
                  </a:lnTo>
                  <a:lnTo>
                    <a:pt x="2866" y="3882"/>
                  </a:lnTo>
                  <a:lnTo>
                    <a:pt x="2865" y="3888"/>
                  </a:lnTo>
                  <a:lnTo>
                    <a:pt x="2865" y="3894"/>
                  </a:lnTo>
                  <a:lnTo>
                    <a:pt x="2867" y="3905"/>
                  </a:lnTo>
                  <a:lnTo>
                    <a:pt x="2871" y="3918"/>
                  </a:lnTo>
                  <a:lnTo>
                    <a:pt x="2877" y="3929"/>
                  </a:lnTo>
                  <a:lnTo>
                    <a:pt x="2883" y="3944"/>
                  </a:lnTo>
                  <a:lnTo>
                    <a:pt x="2885" y="3951"/>
                  </a:lnTo>
                  <a:lnTo>
                    <a:pt x="2886" y="3956"/>
                  </a:lnTo>
                  <a:lnTo>
                    <a:pt x="2885" y="3959"/>
                  </a:lnTo>
                  <a:lnTo>
                    <a:pt x="2883" y="3962"/>
                  </a:lnTo>
                  <a:lnTo>
                    <a:pt x="2878" y="3964"/>
                  </a:lnTo>
                  <a:lnTo>
                    <a:pt x="2873" y="3964"/>
                  </a:lnTo>
                  <a:lnTo>
                    <a:pt x="2867" y="3963"/>
                  </a:lnTo>
                  <a:lnTo>
                    <a:pt x="2860" y="3962"/>
                  </a:lnTo>
                  <a:lnTo>
                    <a:pt x="2857" y="3960"/>
                  </a:lnTo>
                  <a:lnTo>
                    <a:pt x="2854" y="3962"/>
                  </a:lnTo>
                  <a:lnTo>
                    <a:pt x="2851" y="3962"/>
                  </a:lnTo>
                  <a:lnTo>
                    <a:pt x="2850" y="3963"/>
                  </a:lnTo>
                  <a:lnTo>
                    <a:pt x="2845" y="3968"/>
                  </a:lnTo>
                  <a:lnTo>
                    <a:pt x="2841" y="3973"/>
                  </a:lnTo>
                  <a:lnTo>
                    <a:pt x="2838" y="3979"/>
                  </a:lnTo>
                  <a:lnTo>
                    <a:pt x="2834" y="3985"/>
                  </a:lnTo>
                  <a:lnTo>
                    <a:pt x="2832" y="3988"/>
                  </a:lnTo>
                  <a:lnTo>
                    <a:pt x="2828" y="3989"/>
                  </a:lnTo>
                  <a:lnTo>
                    <a:pt x="2826" y="3991"/>
                  </a:lnTo>
                  <a:lnTo>
                    <a:pt x="2822" y="3991"/>
                  </a:lnTo>
                  <a:lnTo>
                    <a:pt x="2816" y="3992"/>
                  </a:lnTo>
                  <a:lnTo>
                    <a:pt x="2812" y="3991"/>
                  </a:lnTo>
                  <a:lnTo>
                    <a:pt x="2806" y="3987"/>
                  </a:lnTo>
                  <a:lnTo>
                    <a:pt x="2796" y="3978"/>
                  </a:lnTo>
                  <a:lnTo>
                    <a:pt x="2793" y="3976"/>
                  </a:lnTo>
                  <a:lnTo>
                    <a:pt x="2789" y="3975"/>
                  </a:lnTo>
                  <a:lnTo>
                    <a:pt x="2784" y="3976"/>
                  </a:lnTo>
                  <a:lnTo>
                    <a:pt x="2781" y="3976"/>
                  </a:lnTo>
                  <a:lnTo>
                    <a:pt x="2774" y="3978"/>
                  </a:lnTo>
                  <a:lnTo>
                    <a:pt x="2768" y="3979"/>
                  </a:lnTo>
                  <a:lnTo>
                    <a:pt x="2762" y="3976"/>
                  </a:lnTo>
                  <a:lnTo>
                    <a:pt x="2757" y="3971"/>
                  </a:lnTo>
                  <a:lnTo>
                    <a:pt x="2752" y="3964"/>
                  </a:lnTo>
                  <a:lnTo>
                    <a:pt x="2746" y="3951"/>
                  </a:lnTo>
                  <a:lnTo>
                    <a:pt x="2740" y="3934"/>
                  </a:lnTo>
                  <a:lnTo>
                    <a:pt x="2733" y="3918"/>
                  </a:lnTo>
                  <a:lnTo>
                    <a:pt x="2727" y="3902"/>
                  </a:lnTo>
                  <a:lnTo>
                    <a:pt x="2721" y="3888"/>
                  </a:lnTo>
                  <a:lnTo>
                    <a:pt x="2719" y="3883"/>
                  </a:lnTo>
                  <a:lnTo>
                    <a:pt x="2715" y="3878"/>
                  </a:lnTo>
                  <a:lnTo>
                    <a:pt x="2712" y="3874"/>
                  </a:lnTo>
                  <a:lnTo>
                    <a:pt x="2707" y="3870"/>
                  </a:lnTo>
                  <a:lnTo>
                    <a:pt x="2702" y="3868"/>
                  </a:lnTo>
                  <a:lnTo>
                    <a:pt x="2697" y="3865"/>
                  </a:lnTo>
                  <a:lnTo>
                    <a:pt x="2693" y="3864"/>
                  </a:lnTo>
                  <a:lnTo>
                    <a:pt x="2687" y="3863"/>
                  </a:lnTo>
                  <a:lnTo>
                    <a:pt x="2676" y="3859"/>
                  </a:lnTo>
                  <a:lnTo>
                    <a:pt x="2667" y="3856"/>
                  </a:lnTo>
                  <a:lnTo>
                    <a:pt x="2659" y="3850"/>
                  </a:lnTo>
                  <a:lnTo>
                    <a:pt x="2651" y="3842"/>
                  </a:lnTo>
                  <a:lnTo>
                    <a:pt x="2645" y="3830"/>
                  </a:lnTo>
                  <a:lnTo>
                    <a:pt x="2640" y="3815"/>
                  </a:lnTo>
                  <a:lnTo>
                    <a:pt x="2636" y="3801"/>
                  </a:lnTo>
                  <a:lnTo>
                    <a:pt x="2631" y="3790"/>
                  </a:lnTo>
                  <a:lnTo>
                    <a:pt x="2618" y="3774"/>
                  </a:lnTo>
                  <a:lnTo>
                    <a:pt x="2601" y="3756"/>
                  </a:lnTo>
                  <a:lnTo>
                    <a:pt x="2598" y="3750"/>
                  </a:lnTo>
                  <a:lnTo>
                    <a:pt x="2594" y="3742"/>
                  </a:lnTo>
                  <a:lnTo>
                    <a:pt x="2593" y="3732"/>
                  </a:lnTo>
                  <a:lnTo>
                    <a:pt x="2590" y="3721"/>
                  </a:lnTo>
                  <a:lnTo>
                    <a:pt x="2588" y="3700"/>
                  </a:lnTo>
                  <a:lnTo>
                    <a:pt x="2587" y="3682"/>
                  </a:lnTo>
                  <a:lnTo>
                    <a:pt x="2584" y="3669"/>
                  </a:lnTo>
                  <a:lnTo>
                    <a:pt x="2580" y="3657"/>
                  </a:lnTo>
                  <a:lnTo>
                    <a:pt x="2575" y="3648"/>
                  </a:lnTo>
                  <a:lnTo>
                    <a:pt x="2569" y="3639"/>
                  </a:lnTo>
                  <a:lnTo>
                    <a:pt x="2562" y="3632"/>
                  </a:lnTo>
                  <a:lnTo>
                    <a:pt x="2554" y="3625"/>
                  </a:lnTo>
                  <a:lnTo>
                    <a:pt x="2551" y="3623"/>
                  </a:lnTo>
                  <a:lnTo>
                    <a:pt x="2548" y="3620"/>
                  </a:lnTo>
                  <a:lnTo>
                    <a:pt x="2545" y="3619"/>
                  </a:lnTo>
                  <a:lnTo>
                    <a:pt x="2542" y="3619"/>
                  </a:lnTo>
                  <a:lnTo>
                    <a:pt x="2536" y="3623"/>
                  </a:lnTo>
                  <a:lnTo>
                    <a:pt x="2529" y="3630"/>
                  </a:lnTo>
                  <a:lnTo>
                    <a:pt x="2520" y="3638"/>
                  </a:lnTo>
                  <a:lnTo>
                    <a:pt x="2514" y="3645"/>
                  </a:lnTo>
                  <a:lnTo>
                    <a:pt x="2510" y="3654"/>
                  </a:lnTo>
                  <a:lnTo>
                    <a:pt x="2505" y="3666"/>
                  </a:lnTo>
                  <a:lnTo>
                    <a:pt x="2500" y="3677"/>
                  </a:lnTo>
                  <a:lnTo>
                    <a:pt x="2497" y="3687"/>
                  </a:lnTo>
                  <a:lnTo>
                    <a:pt x="2494" y="3691"/>
                  </a:lnTo>
                  <a:lnTo>
                    <a:pt x="2491" y="3693"/>
                  </a:lnTo>
                  <a:lnTo>
                    <a:pt x="2486" y="3694"/>
                  </a:lnTo>
                  <a:lnTo>
                    <a:pt x="2482" y="3694"/>
                  </a:lnTo>
                  <a:lnTo>
                    <a:pt x="2473" y="3693"/>
                  </a:lnTo>
                  <a:lnTo>
                    <a:pt x="2464" y="3691"/>
                  </a:lnTo>
                  <a:lnTo>
                    <a:pt x="2461" y="3691"/>
                  </a:lnTo>
                  <a:lnTo>
                    <a:pt x="2460" y="3692"/>
                  </a:lnTo>
                  <a:lnTo>
                    <a:pt x="2458" y="3693"/>
                  </a:lnTo>
                  <a:lnTo>
                    <a:pt x="2457" y="3695"/>
                  </a:lnTo>
                  <a:lnTo>
                    <a:pt x="2460" y="3700"/>
                  </a:lnTo>
                  <a:lnTo>
                    <a:pt x="2463" y="3705"/>
                  </a:lnTo>
                  <a:lnTo>
                    <a:pt x="2468" y="3710"/>
                  </a:lnTo>
                  <a:lnTo>
                    <a:pt x="2472" y="3716"/>
                  </a:lnTo>
                  <a:lnTo>
                    <a:pt x="2474" y="3723"/>
                  </a:lnTo>
                  <a:lnTo>
                    <a:pt x="2474" y="3730"/>
                  </a:lnTo>
                  <a:lnTo>
                    <a:pt x="2474" y="3740"/>
                  </a:lnTo>
                  <a:lnTo>
                    <a:pt x="2474" y="3756"/>
                  </a:lnTo>
                  <a:lnTo>
                    <a:pt x="2476" y="3773"/>
                  </a:lnTo>
                  <a:lnTo>
                    <a:pt x="2480" y="3784"/>
                  </a:lnTo>
                  <a:lnTo>
                    <a:pt x="2483" y="3792"/>
                  </a:lnTo>
                  <a:lnTo>
                    <a:pt x="2486" y="3796"/>
                  </a:lnTo>
                  <a:lnTo>
                    <a:pt x="2486" y="3800"/>
                  </a:lnTo>
                  <a:lnTo>
                    <a:pt x="2485" y="3802"/>
                  </a:lnTo>
                  <a:lnTo>
                    <a:pt x="2483" y="3805"/>
                  </a:lnTo>
                  <a:lnTo>
                    <a:pt x="2480" y="3808"/>
                  </a:lnTo>
                  <a:lnTo>
                    <a:pt x="2470" y="3814"/>
                  </a:lnTo>
                  <a:lnTo>
                    <a:pt x="2457" y="3823"/>
                  </a:lnTo>
                  <a:lnTo>
                    <a:pt x="2450" y="3826"/>
                  </a:lnTo>
                  <a:lnTo>
                    <a:pt x="2443" y="3830"/>
                  </a:lnTo>
                  <a:lnTo>
                    <a:pt x="2435" y="3832"/>
                  </a:lnTo>
                  <a:lnTo>
                    <a:pt x="2426" y="3833"/>
                  </a:lnTo>
                  <a:lnTo>
                    <a:pt x="2419" y="3833"/>
                  </a:lnTo>
                  <a:lnTo>
                    <a:pt x="2412" y="3832"/>
                  </a:lnTo>
                  <a:lnTo>
                    <a:pt x="2407" y="3830"/>
                  </a:lnTo>
                  <a:lnTo>
                    <a:pt x="2403" y="3826"/>
                  </a:lnTo>
                  <a:lnTo>
                    <a:pt x="2395" y="3818"/>
                  </a:lnTo>
                  <a:lnTo>
                    <a:pt x="2392" y="3811"/>
                  </a:lnTo>
                  <a:lnTo>
                    <a:pt x="2390" y="3805"/>
                  </a:lnTo>
                  <a:lnTo>
                    <a:pt x="2387" y="3799"/>
                  </a:lnTo>
                  <a:lnTo>
                    <a:pt x="2385" y="3796"/>
                  </a:lnTo>
                  <a:lnTo>
                    <a:pt x="2384" y="3795"/>
                  </a:lnTo>
                  <a:lnTo>
                    <a:pt x="2381" y="3794"/>
                  </a:lnTo>
                  <a:lnTo>
                    <a:pt x="2378" y="3794"/>
                  </a:lnTo>
                  <a:lnTo>
                    <a:pt x="2372" y="3796"/>
                  </a:lnTo>
                  <a:lnTo>
                    <a:pt x="2366" y="3798"/>
                  </a:lnTo>
                  <a:lnTo>
                    <a:pt x="2360" y="3799"/>
                  </a:lnTo>
                  <a:lnTo>
                    <a:pt x="2355" y="3798"/>
                  </a:lnTo>
                  <a:lnTo>
                    <a:pt x="2351" y="3795"/>
                  </a:lnTo>
                  <a:lnTo>
                    <a:pt x="2350" y="3793"/>
                  </a:lnTo>
                  <a:lnTo>
                    <a:pt x="2348" y="3790"/>
                  </a:lnTo>
                  <a:lnTo>
                    <a:pt x="2347" y="3787"/>
                  </a:lnTo>
                  <a:lnTo>
                    <a:pt x="2344" y="3780"/>
                  </a:lnTo>
                  <a:lnTo>
                    <a:pt x="2343" y="3773"/>
                  </a:lnTo>
                  <a:lnTo>
                    <a:pt x="2342" y="3767"/>
                  </a:lnTo>
                  <a:lnTo>
                    <a:pt x="2340" y="3761"/>
                  </a:lnTo>
                  <a:lnTo>
                    <a:pt x="2336" y="3754"/>
                  </a:lnTo>
                  <a:lnTo>
                    <a:pt x="2331" y="3748"/>
                  </a:lnTo>
                  <a:lnTo>
                    <a:pt x="2322" y="3737"/>
                  </a:lnTo>
                  <a:lnTo>
                    <a:pt x="2310" y="3724"/>
                  </a:lnTo>
                  <a:lnTo>
                    <a:pt x="2298" y="3710"/>
                  </a:lnTo>
                  <a:lnTo>
                    <a:pt x="2287" y="3699"/>
                  </a:lnTo>
                  <a:lnTo>
                    <a:pt x="2284" y="3694"/>
                  </a:lnTo>
                  <a:lnTo>
                    <a:pt x="2281" y="3689"/>
                  </a:lnTo>
                  <a:lnTo>
                    <a:pt x="2279" y="3685"/>
                  </a:lnTo>
                  <a:lnTo>
                    <a:pt x="2278" y="3680"/>
                  </a:lnTo>
                  <a:lnTo>
                    <a:pt x="2278" y="3675"/>
                  </a:lnTo>
                  <a:lnTo>
                    <a:pt x="2278" y="3672"/>
                  </a:lnTo>
                  <a:lnTo>
                    <a:pt x="2279" y="3667"/>
                  </a:lnTo>
                  <a:lnTo>
                    <a:pt x="2280" y="3663"/>
                  </a:lnTo>
                  <a:lnTo>
                    <a:pt x="2288" y="3655"/>
                  </a:lnTo>
                  <a:lnTo>
                    <a:pt x="2298" y="3647"/>
                  </a:lnTo>
                  <a:lnTo>
                    <a:pt x="2299" y="3645"/>
                  </a:lnTo>
                  <a:lnTo>
                    <a:pt x="2299" y="3644"/>
                  </a:lnTo>
                  <a:lnTo>
                    <a:pt x="2298" y="3643"/>
                  </a:lnTo>
                  <a:lnTo>
                    <a:pt x="2297" y="3642"/>
                  </a:lnTo>
                  <a:lnTo>
                    <a:pt x="2293" y="3639"/>
                  </a:lnTo>
                  <a:lnTo>
                    <a:pt x="2290" y="3638"/>
                  </a:lnTo>
                  <a:lnTo>
                    <a:pt x="2279" y="3632"/>
                  </a:lnTo>
                  <a:lnTo>
                    <a:pt x="2267" y="3625"/>
                  </a:lnTo>
                  <a:lnTo>
                    <a:pt x="2261" y="3623"/>
                  </a:lnTo>
                  <a:lnTo>
                    <a:pt x="2255" y="3623"/>
                  </a:lnTo>
                  <a:lnTo>
                    <a:pt x="2249" y="3623"/>
                  </a:lnTo>
                  <a:lnTo>
                    <a:pt x="2242" y="3622"/>
                  </a:lnTo>
                  <a:lnTo>
                    <a:pt x="2234" y="3620"/>
                  </a:lnTo>
                  <a:lnTo>
                    <a:pt x="2228" y="3620"/>
                  </a:lnTo>
                  <a:lnTo>
                    <a:pt x="2222" y="3623"/>
                  </a:lnTo>
                  <a:lnTo>
                    <a:pt x="2217" y="3626"/>
                  </a:lnTo>
                  <a:lnTo>
                    <a:pt x="2214" y="3628"/>
                  </a:lnTo>
                  <a:lnTo>
                    <a:pt x="2210" y="3629"/>
                  </a:lnTo>
                  <a:lnTo>
                    <a:pt x="2205" y="3628"/>
                  </a:lnTo>
                  <a:lnTo>
                    <a:pt x="2201" y="3626"/>
                  </a:lnTo>
                  <a:lnTo>
                    <a:pt x="2191" y="3623"/>
                  </a:lnTo>
                  <a:lnTo>
                    <a:pt x="2182" y="3620"/>
                  </a:lnTo>
                  <a:lnTo>
                    <a:pt x="2178" y="3622"/>
                  </a:lnTo>
                  <a:lnTo>
                    <a:pt x="2177" y="3624"/>
                  </a:lnTo>
                  <a:lnTo>
                    <a:pt x="2177" y="3628"/>
                  </a:lnTo>
                  <a:lnTo>
                    <a:pt x="2178" y="3632"/>
                  </a:lnTo>
                  <a:lnTo>
                    <a:pt x="2179" y="3636"/>
                  </a:lnTo>
                  <a:lnTo>
                    <a:pt x="2179" y="3639"/>
                  </a:lnTo>
                  <a:lnTo>
                    <a:pt x="2173" y="3650"/>
                  </a:lnTo>
                  <a:lnTo>
                    <a:pt x="2167" y="3660"/>
                  </a:lnTo>
                  <a:lnTo>
                    <a:pt x="2165" y="3661"/>
                  </a:lnTo>
                  <a:lnTo>
                    <a:pt x="2161" y="3661"/>
                  </a:lnTo>
                  <a:lnTo>
                    <a:pt x="2157" y="3658"/>
                  </a:lnTo>
                  <a:lnTo>
                    <a:pt x="2151" y="3655"/>
                  </a:lnTo>
                  <a:lnTo>
                    <a:pt x="2146" y="3650"/>
                  </a:lnTo>
                  <a:lnTo>
                    <a:pt x="2141" y="3645"/>
                  </a:lnTo>
                  <a:lnTo>
                    <a:pt x="2138" y="3639"/>
                  </a:lnTo>
                  <a:lnTo>
                    <a:pt x="2135" y="3634"/>
                  </a:lnTo>
                  <a:lnTo>
                    <a:pt x="2133" y="3622"/>
                  </a:lnTo>
                  <a:lnTo>
                    <a:pt x="2130" y="3609"/>
                  </a:lnTo>
                  <a:lnTo>
                    <a:pt x="2126" y="3597"/>
                  </a:lnTo>
                  <a:lnTo>
                    <a:pt x="2121" y="3585"/>
                  </a:lnTo>
                  <a:lnTo>
                    <a:pt x="2117" y="3579"/>
                  </a:lnTo>
                  <a:lnTo>
                    <a:pt x="2115" y="3571"/>
                  </a:lnTo>
                  <a:lnTo>
                    <a:pt x="2114" y="3561"/>
                  </a:lnTo>
                  <a:lnTo>
                    <a:pt x="2113" y="3552"/>
                  </a:lnTo>
                  <a:lnTo>
                    <a:pt x="2111" y="3542"/>
                  </a:lnTo>
                  <a:lnTo>
                    <a:pt x="2111" y="3534"/>
                  </a:lnTo>
                  <a:lnTo>
                    <a:pt x="2113" y="3527"/>
                  </a:lnTo>
                  <a:lnTo>
                    <a:pt x="2114" y="3523"/>
                  </a:lnTo>
                  <a:lnTo>
                    <a:pt x="2115" y="3519"/>
                  </a:lnTo>
                  <a:lnTo>
                    <a:pt x="2120" y="3518"/>
                  </a:lnTo>
                  <a:lnTo>
                    <a:pt x="2123" y="3516"/>
                  </a:lnTo>
                  <a:lnTo>
                    <a:pt x="2128" y="3515"/>
                  </a:lnTo>
                  <a:lnTo>
                    <a:pt x="2132" y="3515"/>
                  </a:lnTo>
                  <a:lnTo>
                    <a:pt x="2136" y="3513"/>
                  </a:lnTo>
                  <a:lnTo>
                    <a:pt x="2138" y="3513"/>
                  </a:lnTo>
                  <a:lnTo>
                    <a:pt x="2139" y="3512"/>
                  </a:lnTo>
                  <a:lnTo>
                    <a:pt x="2139" y="3511"/>
                  </a:lnTo>
                  <a:lnTo>
                    <a:pt x="2139" y="3509"/>
                  </a:lnTo>
                  <a:lnTo>
                    <a:pt x="2132" y="3499"/>
                  </a:lnTo>
                  <a:lnTo>
                    <a:pt x="2123" y="3491"/>
                  </a:lnTo>
                  <a:lnTo>
                    <a:pt x="2114" y="3481"/>
                  </a:lnTo>
                  <a:lnTo>
                    <a:pt x="2104" y="3472"/>
                  </a:lnTo>
                  <a:lnTo>
                    <a:pt x="2098" y="3465"/>
                  </a:lnTo>
                  <a:lnTo>
                    <a:pt x="2094" y="3459"/>
                  </a:lnTo>
                  <a:lnTo>
                    <a:pt x="2090" y="3453"/>
                  </a:lnTo>
                  <a:lnTo>
                    <a:pt x="2086" y="3447"/>
                  </a:lnTo>
                  <a:lnTo>
                    <a:pt x="2082" y="3436"/>
                  </a:lnTo>
                  <a:lnTo>
                    <a:pt x="2079" y="3427"/>
                  </a:lnTo>
                  <a:lnTo>
                    <a:pt x="2078" y="3424"/>
                  </a:lnTo>
                  <a:lnTo>
                    <a:pt x="2076" y="3422"/>
                  </a:lnTo>
                  <a:lnTo>
                    <a:pt x="2072" y="3421"/>
                  </a:lnTo>
                  <a:lnTo>
                    <a:pt x="2069" y="3420"/>
                  </a:lnTo>
                  <a:lnTo>
                    <a:pt x="2058" y="3420"/>
                  </a:lnTo>
                  <a:lnTo>
                    <a:pt x="2046" y="3422"/>
                  </a:lnTo>
                  <a:lnTo>
                    <a:pt x="2034" y="3424"/>
                  </a:lnTo>
                  <a:lnTo>
                    <a:pt x="2025" y="3426"/>
                  </a:lnTo>
                  <a:lnTo>
                    <a:pt x="2017" y="3424"/>
                  </a:lnTo>
                  <a:lnTo>
                    <a:pt x="2008" y="3421"/>
                  </a:lnTo>
                  <a:lnTo>
                    <a:pt x="1998" y="3414"/>
                  </a:lnTo>
                  <a:lnTo>
                    <a:pt x="1989" y="3406"/>
                  </a:lnTo>
                  <a:lnTo>
                    <a:pt x="1983" y="3403"/>
                  </a:lnTo>
                  <a:lnTo>
                    <a:pt x="1977" y="3401"/>
                  </a:lnTo>
                  <a:lnTo>
                    <a:pt x="1971" y="3398"/>
                  </a:lnTo>
                  <a:lnTo>
                    <a:pt x="1964" y="3397"/>
                  </a:lnTo>
                  <a:lnTo>
                    <a:pt x="1951" y="3396"/>
                  </a:lnTo>
                  <a:lnTo>
                    <a:pt x="1939" y="3397"/>
                  </a:lnTo>
                  <a:lnTo>
                    <a:pt x="1933" y="3399"/>
                  </a:lnTo>
                  <a:lnTo>
                    <a:pt x="1927" y="3402"/>
                  </a:lnTo>
                  <a:lnTo>
                    <a:pt x="1922" y="3405"/>
                  </a:lnTo>
                  <a:lnTo>
                    <a:pt x="1918" y="3409"/>
                  </a:lnTo>
                  <a:lnTo>
                    <a:pt x="1906" y="3420"/>
                  </a:lnTo>
                  <a:lnTo>
                    <a:pt x="1893" y="3431"/>
                  </a:lnTo>
                  <a:lnTo>
                    <a:pt x="1878" y="3443"/>
                  </a:lnTo>
                  <a:lnTo>
                    <a:pt x="1863" y="3453"/>
                  </a:lnTo>
                  <a:lnTo>
                    <a:pt x="1855" y="3458"/>
                  </a:lnTo>
                  <a:lnTo>
                    <a:pt x="1846" y="3460"/>
                  </a:lnTo>
                  <a:lnTo>
                    <a:pt x="1838" y="3462"/>
                  </a:lnTo>
                  <a:lnTo>
                    <a:pt x="1830" y="3464"/>
                  </a:lnTo>
                  <a:lnTo>
                    <a:pt x="1821" y="3464"/>
                  </a:lnTo>
                  <a:lnTo>
                    <a:pt x="1814" y="3462"/>
                  </a:lnTo>
                  <a:lnTo>
                    <a:pt x="1808" y="3461"/>
                  </a:lnTo>
                  <a:lnTo>
                    <a:pt x="1802" y="3460"/>
                  </a:lnTo>
                  <a:lnTo>
                    <a:pt x="1793" y="3456"/>
                  </a:lnTo>
                  <a:lnTo>
                    <a:pt x="1783" y="3454"/>
                  </a:lnTo>
                  <a:lnTo>
                    <a:pt x="1773" y="3453"/>
                  </a:lnTo>
                  <a:lnTo>
                    <a:pt x="1763" y="3453"/>
                  </a:lnTo>
                  <a:lnTo>
                    <a:pt x="1755" y="3452"/>
                  </a:lnTo>
                  <a:lnTo>
                    <a:pt x="1748" y="3448"/>
                  </a:lnTo>
                  <a:lnTo>
                    <a:pt x="1742" y="3443"/>
                  </a:lnTo>
                  <a:lnTo>
                    <a:pt x="1736" y="3436"/>
                  </a:lnTo>
                  <a:lnTo>
                    <a:pt x="1727" y="3428"/>
                  </a:lnTo>
                  <a:lnTo>
                    <a:pt x="1716" y="3420"/>
                  </a:lnTo>
                  <a:lnTo>
                    <a:pt x="1705" y="3411"/>
                  </a:lnTo>
                  <a:lnTo>
                    <a:pt x="1695" y="3404"/>
                  </a:lnTo>
                  <a:lnTo>
                    <a:pt x="1689" y="3398"/>
                  </a:lnTo>
                  <a:lnTo>
                    <a:pt x="1686" y="3393"/>
                  </a:lnTo>
                  <a:lnTo>
                    <a:pt x="1685" y="3387"/>
                  </a:lnTo>
                  <a:lnTo>
                    <a:pt x="1683" y="3382"/>
                  </a:lnTo>
                  <a:lnTo>
                    <a:pt x="1683" y="3374"/>
                  </a:lnTo>
                  <a:lnTo>
                    <a:pt x="1683" y="3368"/>
                  </a:lnTo>
                  <a:lnTo>
                    <a:pt x="1681" y="3361"/>
                  </a:lnTo>
                  <a:lnTo>
                    <a:pt x="1677" y="3354"/>
                  </a:lnTo>
                  <a:lnTo>
                    <a:pt x="1675" y="3348"/>
                  </a:lnTo>
                  <a:lnTo>
                    <a:pt x="1675" y="3341"/>
                  </a:lnTo>
                  <a:lnTo>
                    <a:pt x="1676" y="3334"/>
                  </a:lnTo>
                  <a:lnTo>
                    <a:pt x="1679" y="3328"/>
                  </a:lnTo>
                  <a:lnTo>
                    <a:pt x="1680" y="3322"/>
                  </a:lnTo>
                  <a:lnTo>
                    <a:pt x="1680" y="3321"/>
                  </a:lnTo>
                  <a:lnTo>
                    <a:pt x="1676" y="3321"/>
                  </a:lnTo>
                  <a:lnTo>
                    <a:pt x="1669" y="3322"/>
                  </a:lnTo>
                  <a:lnTo>
                    <a:pt x="1658" y="3324"/>
                  </a:lnTo>
                  <a:lnTo>
                    <a:pt x="1647" y="3327"/>
                  </a:lnTo>
                  <a:lnTo>
                    <a:pt x="1636" y="3329"/>
                  </a:lnTo>
                  <a:lnTo>
                    <a:pt x="1626" y="3333"/>
                  </a:lnTo>
                  <a:lnTo>
                    <a:pt x="1620" y="3336"/>
                  </a:lnTo>
                  <a:lnTo>
                    <a:pt x="1614" y="3340"/>
                  </a:lnTo>
                  <a:lnTo>
                    <a:pt x="1611" y="3344"/>
                  </a:lnTo>
                  <a:lnTo>
                    <a:pt x="1607" y="3348"/>
                  </a:lnTo>
                  <a:lnTo>
                    <a:pt x="1603" y="3358"/>
                  </a:lnTo>
                  <a:lnTo>
                    <a:pt x="1600" y="3366"/>
                  </a:lnTo>
                  <a:lnTo>
                    <a:pt x="1598" y="3370"/>
                  </a:lnTo>
                  <a:lnTo>
                    <a:pt x="1594" y="3372"/>
                  </a:lnTo>
                  <a:lnTo>
                    <a:pt x="1591" y="3374"/>
                  </a:lnTo>
                  <a:lnTo>
                    <a:pt x="1585" y="3377"/>
                  </a:lnTo>
                  <a:lnTo>
                    <a:pt x="1572" y="3379"/>
                  </a:lnTo>
                  <a:lnTo>
                    <a:pt x="1557" y="3380"/>
                  </a:lnTo>
                  <a:lnTo>
                    <a:pt x="1551" y="3380"/>
                  </a:lnTo>
                  <a:lnTo>
                    <a:pt x="1546" y="3383"/>
                  </a:lnTo>
                  <a:lnTo>
                    <a:pt x="1540" y="3385"/>
                  </a:lnTo>
                  <a:lnTo>
                    <a:pt x="1535" y="3387"/>
                  </a:lnTo>
                  <a:lnTo>
                    <a:pt x="1524" y="3392"/>
                  </a:lnTo>
                  <a:lnTo>
                    <a:pt x="1512" y="3396"/>
                  </a:lnTo>
                  <a:lnTo>
                    <a:pt x="1506" y="3397"/>
                  </a:lnTo>
                  <a:lnTo>
                    <a:pt x="1500" y="3396"/>
                  </a:lnTo>
                  <a:lnTo>
                    <a:pt x="1496" y="3395"/>
                  </a:lnTo>
                  <a:lnTo>
                    <a:pt x="1491" y="3391"/>
                  </a:lnTo>
                  <a:lnTo>
                    <a:pt x="1486" y="3387"/>
                  </a:lnTo>
                  <a:lnTo>
                    <a:pt x="1483" y="3383"/>
                  </a:lnTo>
                  <a:lnTo>
                    <a:pt x="1479" y="3378"/>
                  </a:lnTo>
                  <a:lnTo>
                    <a:pt x="1475" y="3372"/>
                  </a:lnTo>
                  <a:lnTo>
                    <a:pt x="1472" y="3366"/>
                  </a:lnTo>
                  <a:lnTo>
                    <a:pt x="1468" y="3361"/>
                  </a:lnTo>
                  <a:lnTo>
                    <a:pt x="1464" y="3358"/>
                  </a:lnTo>
                  <a:lnTo>
                    <a:pt x="1459" y="3354"/>
                  </a:lnTo>
                  <a:lnTo>
                    <a:pt x="1448" y="3349"/>
                  </a:lnTo>
                  <a:lnTo>
                    <a:pt x="1439" y="3346"/>
                  </a:lnTo>
                  <a:lnTo>
                    <a:pt x="1435" y="3346"/>
                  </a:lnTo>
                  <a:lnTo>
                    <a:pt x="1433" y="3347"/>
                  </a:lnTo>
                  <a:lnTo>
                    <a:pt x="1430" y="3349"/>
                  </a:lnTo>
                  <a:lnTo>
                    <a:pt x="1429" y="3353"/>
                  </a:lnTo>
                  <a:lnTo>
                    <a:pt x="1425" y="3364"/>
                  </a:lnTo>
                  <a:lnTo>
                    <a:pt x="1424" y="3374"/>
                  </a:lnTo>
                  <a:lnTo>
                    <a:pt x="1423" y="3379"/>
                  </a:lnTo>
                  <a:lnTo>
                    <a:pt x="1421" y="3384"/>
                  </a:lnTo>
                  <a:lnTo>
                    <a:pt x="1417" y="3386"/>
                  </a:lnTo>
                  <a:lnTo>
                    <a:pt x="1414" y="3389"/>
                  </a:lnTo>
                  <a:lnTo>
                    <a:pt x="1405" y="3390"/>
                  </a:lnTo>
                  <a:lnTo>
                    <a:pt x="1396" y="3391"/>
                  </a:lnTo>
                  <a:lnTo>
                    <a:pt x="1387" y="3391"/>
                  </a:lnTo>
                  <a:lnTo>
                    <a:pt x="1383" y="3393"/>
                  </a:lnTo>
                  <a:lnTo>
                    <a:pt x="1379" y="3396"/>
                  </a:lnTo>
                  <a:lnTo>
                    <a:pt x="1376" y="3398"/>
                  </a:lnTo>
                  <a:lnTo>
                    <a:pt x="1364" y="3403"/>
                  </a:lnTo>
                  <a:lnTo>
                    <a:pt x="1345" y="3409"/>
                  </a:lnTo>
                  <a:lnTo>
                    <a:pt x="1332" y="3412"/>
                  </a:lnTo>
                  <a:lnTo>
                    <a:pt x="1318" y="3414"/>
                  </a:lnTo>
                  <a:lnTo>
                    <a:pt x="1313" y="3414"/>
                  </a:lnTo>
                  <a:lnTo>
                    <a:pt x="1307" y="3412"/>
                  </a:lnTo>
                  <a:lnTo>
                    <a:pt x="1302" y="3411"/>
                  </a:lnTo>
                  <a:lnTo>
                    <a:pt x="1297" y="3410"/>
                  </a:lnTo>
                  <a:lnTo>
                    <a:pt x="1282" y="3396"/>
                  </a:lnTo>
                  <a:lnTo>
                    <a:pt x="1265" y="3378"/>
                  </a:lnTo>
                  <a:lnTo>
                    <a:pt x="1254" y="3368"/>
                  </a:lnTo>
                  <a:lnTo>
                    <a:pt x="1241" y="3359"/>
                  </a:lnTo>
                  <a:lnTo>
                    <a:pt x="1228" y="3349"/>
                  </a:lnTo>
                  <a:lnTo>
                    <a:pt x="1217" y="3345"/>
                  </a:lnTo>
                  <a:lnTo>
                    <a:pt x="1210" y="3341"/>
                  </a:lnTo>
                  <a:lnTo>
                    <a:pt x="1203" y="3338"/>
                  </a:lnTo>
                  <a:lnTo>
                    <a:pt x="1197" y="3333"/>
                  </a:lnTo>
                  <a:lnTo>
                    <a:pt x="1192" y="3327"/>
                  </a:lnTo>
                  <a:lnTo>
                    <a:pt x="1188" y="3320"/>
                  </a:lnTo>
                  <a:lnTo>
                    <a:pt x="1181" y="3314"/>
                  </a:lnTo>
                  <a:lnTo>
                    <a:pt x="1173" y="3310"/>
                  </a:lnTo>
                  <a:lnTo>
                    <a:pt x="1168" y="3305"/>
                  </a:lnTo>
                  <a:lnTo>
                    <a:pt x="1165" y="3302"/>
                  </a:lnTo>
                  <a:lnTo>
                    <a:pt x="1164" y="3298"/>
                  </a:lnTo>
                  <a:lnTo>
                    <a:pt x="1163" y="3295"/>
                  </a:lnTo>
                  <a:lnTo>
                    <a:pt x="1162" y="3290"/>
                  </a:lnTo>
                  <a:lnTo>
                    <a:pt x="1162" y="3278"/>
                  </a:lnTo>
                  <a:lnTo>
                    <a:pt x="1162" y="3263"/>
                  </a:lnTo>
                  <a:lnTo>
                    <a:pt x="1162" y="3256"/>
                  </a:lnTo>
                  <a:lnTo>
                    <a:pt x="1160" y="3248"/>
                  </a:lnTo>
                  <a:lnTo>
                    <a:pt x="1158" y="3242"/>
                  </a:lnTo>
                  <a:lnTo>
                    <a:pt x="1156" y="3238"/>
                  </a:lnTo>
                  <a:lnTo>
                    <a:pt x="1150" y="3229"/>
                  </a:lnTo>
                  <a:lnTo>
                    <a:pt x="1143" y="3222"/>
                  </a:lnTo>
                  <a:lnTo>
                    <a:pt x="1139" y="3220"/>
                  </a:lnTo>
                  <a:lnTo>
                    <a:pt x="1137" y="3216"/>
                  </a:lnTo>
                  <a:lnTo>
                    <a:pt x="1134" y="3214"/>
                  </a:lnTo>
                  <a:lnTo>
                    <a:pt x="1134" y="3212"/>
                  </a:lnTo>
                  <a:lnTo>
                    <a:pt x="1134" y="3206"/>
                  </a:lnTo>
                  <a:lnTo>
                    <a:pt x="1137" y="3200"/>
                  </a:lnTo>
                  <a:lnTo>
                    <a:pt x="1139" y="3193"/>
                  </a:lnTo>
                  <a:lnTo>
                    <a:pt x="1140" y="3185"/>
                  </a:lnTo>
                  <a:lnTo>
                    <a:pt x="1143" y="3179"/>
                  </a:lnTo>
                  <a:lnTo>
                    <a:pt x="1143" y="3172"/>
                  </a:lnTo>
                  <a:lnTo>
                    <a:pt x="1138" y="3158"/>
                  </a:lnTo>
                  <a:lnTo>
                    <a:pt x="1128" y="3138"/>
                  </a:lnTo>
                  <a:lnTo>
                    <a:pt x="1125" y="3126"/>
                  </a:lnTo>
                  <a:lnTo>
                    <a:pt x="1124" y="3113"/>
                  </a:lnTo>
                  <a:lnTo>
                    <a:pt x="1122" y="3100"/>
                  </a:lnTo>
                  <a:lnTo>
                    <a:pt x="1122" y="3087"/>
                  </a:lnTo>
                  <a:lnTo>
                    <a:pt x="1121" y="3082"/>
                  </a:lnTo>
                  <a:lnTo>
                    <a:pt x="1120" y="3077"/>
                  </a:lnTo>
                  <a:lnTo>
                    <a:pt x="1116" y="3074"/>
                  </a:lnTo>
                  <a:lnTo>
                    <a:pt x="1113" y="3071"/>
                  </a:lnTo>
                  <a:lnTo>
                    <a:pt x="1104" y="3069"/>
                  </a:lnTo>
                  <a:lnTo>
                    <a:pt x="1096" y="3068"/>
                  </a:lnTo>
                  <a:lnTo>
                    <a:pt x="1093" y="3068"/>
                  </a:lnTo>
                  <a:lnTo>
                    <a:pt x="1088" y="3068"/>
                  </a:lnTo>
                  <a:lnTo>
                    <a:pt x="1084" y="3065"/>
                  </a:lnTo>
                  <a:lnTo>
                    <a:pt x="1082" y="3064"/>
                  </a:lnTo>
                  <a:lnTo>
                    <a:pt x="1078" y="3062"/>
                  </a:lnTo>
                  <a:lnTo>
                    <a:pt x="1077" y="3061"/>
                  </a:lnTo>
                  <a:lnTo>
                    <a:pt x="1075" y="3061"/>
                  </a:lnTo>
                  <a:lnTo>
                    <a:pt x="1074" y="3061"/>
                  </a:lnTo>
                  <a:lnTo>
                    <a:pt x="1070" y="3064"/>
                  </a:lnTo>
                  <a:lnTo>
                    <a:pt x="1064" y="3068"/>
                  </a:lnTo>
                  <a:lnTo>
                    <a:pt x="1052" y="3074"/>
                  </a:lnTo>
                  <a:lnTo>
                    <a:pt x="1040" y="3080"/>
                  </a:lnTo>
                  <a:lnTo>
                    <a:pt x="1024" y="3088"/>
                  </a:lnTo>
                  <a:lnTo>
                    <a:pt x="1009" y="3094"/>
                  </a:lnTo>
                  <a:lnTo>
                    <a:pt x="1003" y="3096"/>
                  </a:lnTo>
                  <a:lnTo>
                    <a:pt x="998" y="3097"/>
                  </a:lnTo>
                  <a:lnTo>
                    <a:pt x="993" y="3099"/>
                  </a:lnTo>
                  <a:lnTo>
                    <a:pt x="989" y="3099"/>
                  </a:lnTo>
                  <a:lnTo>
                    <a:pt x="981" y="3095"/>
                  </a:lnTo>
                  <a:lnTo>
                    <a:pt x="974" y="3093"/>
                  </a:lnTo>
                  <a:lnTo>
                    <a:pt x="970" y="3092"/>
                  </a:lnTo>
                  <a:lnTo>
                    <a:pt x="967" y="3092"/>
                  </a:lnTo>
                  <a:lnTo>
                    <a:pt x="962" y="3094"/>
                  </a:lnTo>
                  <a:lnTo>
                    <a:pt x="958" y="3096"/>
                  </a:lnTo>
                  <a:lnTo>
                    <a:pt x="951" y="3102"/>
                  </a:lnTo>
                  <a:lnTo>
                    <a:pt x="944" y="3107"/>
                  </a:lnTo>
                  <a:lnTo>
                    <a:pt x="940" y="3108"/>
                  </a:lnTo>
                  <a:lnTo>
                    <a:pt x="936" y="3109"/>
                  </a:lnTo>
                  <a:lnTo>
                    <a:pt x="930" y="3109"/>
                  </a:lnTo>
                  <a:lnTo>
                    <a:pt x="923" y="3108"/>
                  </a:lnTo>
                  <a:lnTo>
                    <a:pt x="899" y="3107"/>
                  </a:lnTo>
                  <a:lnTo>
                    <a:pt x="880" y="3103"/>
                  </a:lnTo>
                  <a:lnTo>
                    <a:pt x="872" y="3101"/>
                  </a:lnTo>
                  <a:lnTo>
                    <a:pt x="863" y="3097"/>
                  </a:lnTo>
                  <a:lnTo>
                    <a:pt x="855" y="3092"/>
                  </a:lnTo>
                  <a:lnTo>
                    <a:pt x="847" y="3082"/>
                  </a:lnTo>
                  <a:lnTo>
                    <a:pt x="836" y="3069"/>
                  </a:lnTo>
                  <a:lnTo>
                    <a:pt x="826" y="3057"/>
                  </a:lnTo>
                  <a:lnTo>
                    <a:pt x="822" y="3051"/>
                  </a:lnTo>
                  <a:lnTo>
                    <a:pt x="817" y="3045"/>
                  </a:lnTo>
                  <a:lnTo>
                    <a:pt x="814" y="3038"/>
                  </a:lnTo>
                  <a:lnTo>
                    <a:pt x="811" y="3030"/>
                  </a:lnTo>
                  <a:lnTo>
                    <a:pt x="807" y="3013"/>
                  </a:lnTo>
                  <a:lnTo>
                    <a:pt x="805" y="2999"/>
                  </a:lnTo>
                  <a:lnTo>
                    <a:pt x="805" y="2992"/>
                  </a:lnTo>
                  <a:lnTo>
                    <a:pt x="805" y="2986"/>
                  </a:lnTo>
                  <a:lnTo>
                    <a:pt x="806" y="2981"/>
                  </a:lnTo>
                  <a:lnTo>
                    <a:pt x="807" y="2977"/>
                  </a:lnTo>
                  <a:lnTo>
                    <a:pt x="810" y="2974"/>
                  </a:lnTo>
                  <a:lnTo>
                    <a:pt x="812" y="2971"/>
                  </a:lnTo>
                  <a:lnTo>
                    <a:pt x="816" y="2969"/>
                  </a:lnTo>
                  <a:lnTo>
                    <a:pt x="819" y="2968"/>
                  </a:lnTo>
                  <a:lnTo>
                    <a:pt x="828" y="2967"/>
                  </a:lnTo>
                  <a:lnTo>
                    <a:pt x="837" y="2967"/>
                  </a:lnTo>
                  <a:lnTo>
                    <a:pt x="847" y="2968"/>
                  </a:lnTo>
                  <a:lnTo>
                    <a:pt x="857" y="2968"/>
                  </a:lnTo>
                  <a:lnTo>
                    <a:pt x="862" y="2967"/>
                  </a:lnTo>
                  <a:lnTo>
                    <a:pt x="866" y="2967"/>
                  </a:lnTo>
                  <a:lnTo>
                    <a:pt x="869" y="2964"/>
                  </a:lnTo>
                  <a:lnTo>
                    <a:pt x="872" y="2963"/>
                  </a:lnTo>
                  <a:lnTo>
                    <a:pt x="876" y="2956"/>
                  </a:lnTo>
                  <a:lnTo>
                    <a:pt x="879" y="2947"/>
                  </a:lnTo>
                  <a:lnTo>
                    <a:pt x="880" y="2941"/>
                  </a:lnTo>
                  <a:lnTo>
                    <a:pt x="883" y="2936"/>
                  </a:lnTo>
                  <a:lnTo>
                    <a:pt x="887" y="2932"/>
                  </a:lnTo>
                  <a:lnTo>
                    <a:pt x="891" y="2929"/>
                  </a:lnTo>
                  <a:lnTo>
                    <a:pt x="896" y="2925"/>
                  </a:lnTo>
                  <a:lnTo>
                    <a:pt x="902" y="2923"/>
                  </a:lnTo>
                  <a:lnTo>
                    <a:pt x="908" y="2922"/>
                  </a:lnTo>
                  <a:lnTo>
                    <a:pt x="917" y="2922"/>
                  </a:lnTo>
                  <a:lnTo>
                    <a:pt x="932" y="2920"/>
                  </a:lnTo>
                  <a:lnTo>
                    <a:pt x="949" y="2919"/>
                  </a:lnTo>
                  <a:lnTo>
                    <a:pt x="956" y="2918"/>
                  </a:lnTo>
                  <a:lnTo>
                    <a:pt x="962" y="2916"/>
                  </a:lnTo>
                  <a:lnTo>
                    <a:pt x="963" y="2914"/>
                  </a:lnTo>
                  <a:lnTo>
                    <a:pt x="965" y="2912"/>
                  </a:lnTo>
                  <a:lnTo>
                    <a:pt x="965" y="2910"/>
                  </a:lnTo>
                  <a:lnTo>
                    <a:pt x="967" y="2908"/>
                  </a:lnTo>
                  <a:lnTo>
                    <a:pt x="965" y="2893"/>
                  </a:lnTo>
                  <a:lnTo>
                    <a:pt x="964" y="2879"/>
                  </a:lnTo>
                  <a:lnTo>
                    <a:pt x="964" y="2872"/>
                  </a:lnTo>
                  <a:lnTo>
                    <a:pt x="965" y="2867"/>
                  </a:lnTo>
                  <a:lnTo>
                    <a:pt x="969" y="2864"/>
                  </a:lnTo>
                  <a:lnTo>
                    <a:pt x="976" y="2862"/>
                  </a:lnTo>
                  <a:lnTo>
                    <a:pt x="978" y="2861"/>
                  </a:lnTo>
                  <a:lnTo>
                    <a:pt x="981" y="2860"/>
                  </a:lnTo>
                  <a:lnTo>
                    <a:pt x="982" y="2859"/>
                  </a:lnTo>
                  <a:lnTo>
                    <a:pt x="981" y="2857"/>
                  </a:lnTo>
                  <a:lnTo>
                    <a:pt x="977" y="2851"/>
                  </a:lnTo>
                  <a:lnTo>
                    <a:pt x="975" y="2845"/>
                  </a:lnTo>
                  <a:lnTo>
                    <a:pt x="975" y="2842"/>
                  </a:lnTo>
                  <a:lnTo>
                    <a:pt x="974" y="2838"/>
                  </a:lnTo>
                  <a:lnTo>
                    <a:pt x="973" y="2836"/>
                  </a:lnTo>
                  <a:lnTo>
                    <a:pt x="970" y="2834"/>
                  </a:lnTo>
                  <a:lnTo>
                    <a:pt x="968" y="2834"/>
                  </a:lnTo>
                  <a:lnTo>
                    <a:pt x="965" y="2834"/>
                  </a:lnTo>
                  <a:lnTo>
                    <a:pt x="963" y="2835"/>
                  </a:lnTo>
                  <a:lnTo>
                    <a:pt x="961" y="2837"/>
                  </a:lnTo>
                  <a:lnTo>
                    <a:pt x="957" y="2840"/>
                  </a:lnTo>
                  <a:lnTo>
                    <a:pt x="955" y="2842"/>
                  </a:lnTo>
                  <a:lnTo>
                    <a:pt x="951" y="2843"/>
                  </a:lnTo>
                  <a:lnTo>
                    <a:pt x="949" y="2844"/>
                  </a:lnTo>
                  <a:lnTo>
                    <a:pt x="946" y="2843"/>
                  </a:lnTo>
                  <a:lnTo>
                    <a:pt x="944" y="2841"/>
                  </a:lnTo>
                  <a:lnTo>
                    <a:pt x="942" y="2837"/>
                  </a:lnTo>
                  <a:lnTo>
                    <a:pt x="940" y="2834"/>
                  </a:lnTo>
                  <a:lnTo>
                    <a:pt x="940" y="2823"/>
                  </a:lnTo>
                  <a:lnTo>
                    <a:pt x="942" y="2815"/>
                  </a:lnTo>
                  <a:lnTo>
                    <a:pt x="942" y="2811"/>
                  </a:lnTo>
                  <a:lnTo>
                    <a:pt x="940" y="2809"/>
                  </a:lnTo>
                  <a:lnTo>
                    <a:pt x="938" y="2806"/>
                  </a:lnTo>
                  <a:lnTo>
                    <a:pt x="936" y="2804"/>
                  </a:lnTo>
                  <a:lnTo>
                    <a:pt x="927" y="2800"/>
                  </a:lnTo>
                  <a:lnTo>
                    <a:pt x="918" y="2794"/>
                  </a:lnTo>
                  <a:lnTo>
                    <a:pt x="900" y="2788"/>
                  </a:lnTo>
                  <a:lnTo>
                    <a:pt x="885" y="2782"/>
                  </a:lnTo>
                  <a:lnTo>
                    <a:pt x="881" y="2780"/>
                  </a:lnTo>
                  <a:lnTo>
                    <a:pt x="879" y="2779"/>
                  </a:lnTo>
                  <a:lnTo>
                    <a:pt x="877" y="2779"/>
                  </a:lnTo>
                  <a:lnTo>
                    <a:pt x="876" y="2780"/>
                  </a:lnTo>
                  <a:lnTo>
                    <a:pt x="876" y="2780"/>
                  </a:lnTo>
                  <a:lnTo>
                    <a:pt x="876" y="2782"/>
                  </a:lnTo>
                  <a:lnTo>
                    <a:pt x="880" y="2792"/>
                  </a:lnTo>
                  <a:lnTo>
                    <a:pt x="885" y="2804"/>
                  </a:lnTo>
                  <a:lnTo>
                    <a:pt x="888" y="2812"/>
                  </a:lnTo>
                  <a:lnTo>
                    <a:pt x="889" y="2821"/>
                  </a:lnTo>
                  <a:lnTo>
                    <a:pt x="889" y="2830"/>
                  </a:lnTo>
                  <a:lnTo>
                    <a:pt x="888" y="2840"/>
                  </a:lnTo>
                  <a:lnTo>
                    <a:pt x="887" y="2844"/>
                  </a:lnTo>
                  <a:lnTo>
                    <a:pt x="886" y="2847"/>
                  </a:lnTo>
                  <a:lnTo>
                    <a:pt x="883" y="2849"/>
                  </a:lnTo>
                  <a:lnTo>
                    <a:pt x="882" y="2849"/>
                  </a:lnTo>
                  <a:lnTo>
                    <a:pt x="876" y="2848"/>
                  </a:lnTo>
                  <a:lnTo>
                    <a:pt x="867" y="2849"/>
                  </a:lnTo>
                  <a:lnTo>
                    <a:pt x="862" y="2851"/>
                  </a:lnTo>
                  <a:lnTo>
                    <a:pt x="858" y="2855"/>
                  </a:lnTo>
                  <a:lnTo>
                    <a:pt x="855" y="2860"/>
                  </a:lnTo>
                  <a:lnTo>
                    <a:pt x="854" y="2866"/>
                  </a:lnTo>
                  <a:lnTo>
                    <a:pt x="851" y="2872"/>
                  </a:lnTo>
                  <a:lnTo>
                    <a:pt x="849" y="2879"/>
                  </a:lnTo>
                  <a:lnTo>
                    <a:pt x="844" y="2885"/>
                  </a:lnTo>
                  <a:lnTo>
                    <a:pt x="837" y="2889"/>
                  </a:lnTo>
                  <a:lnTo>
                    <a:pt x="828" y="2894"/>
                  </a:lnTo>
                  <a:lnTo>
                    <a:pt x="816" y="2899"/>
                  </a:lnTo>
                  <a:lnTo>
                    <a:pt x="803" y="2901"/>
                  </a:lnTo>
                  <a:lnTo>
                    <a:pt x="794" y="2903"/>
                  </a:lnTo>
                  <a:lnTo>
                    <a:pt x="787" y="2903"/>
                  </a:lnTo>
                  <a:lnTo>
                    <a:pt x="776" y="2903"/>
                  </a:lnTo>
                  <a:lnTo>
                    <a:pt x="773" y="2901"/>
                  </a:lnTo>
                  <a:lnTo>
                    <a:pt x="768" y="2900"/>
                  </a:lnTo>
                  <a:lnTo>
                    <a:pt x="765" y="2899"/>
                  </a:lnTo>
                  <a:lnTo>
                    <a:pt x="763" y="2898"/>
                  </a:lnTo>
                  <a:lnTo>
                    <a:pt x="761" y="2893"/>
                  </a:lnTo>
                  <a:lnTo>
                    <a:pt x="757" y="2887"/>
                  </a:lnTo>
                  <a:lnTo>
                    <a:pt x="755" y="2879"/>
                  </a:lnTo>
                  <a:lnTo>
                    <a:pt x="753" y="2870"/>
                  </a:lnTo>
                  <a:lnTo>
                    <a:pt x="751" y="2856"/>
                  </a:lnTo>
                  <a:lnTo>
                    <a:pt x="750" y="2845"/>
                  </a:lnTo>
                  <a:lnTo>
                    <a:pt x="749" y="2841"/>
                  </a:lnTo>
                  <a:lnTo>
                    <a:pt x="747" y="2838"/>
                  </a:lnTo>
                  <a:lnTo>
                    <a:pt x="743" y="2836"/>
                  </a:lnTo>
                  <a:lnTo>
                    <a:pt x="738" y="2835"/>
                  </a:lnTo>
                  <a:lnTo>
                    <a:pt x="732" y="2835"/>
                  </a:lnTo>
                  <a:lnTo>
                    <a:pt x="728" y="2835"/>
                  </a:lnTo>
                  <a:lnTo>
                    <a:pt x="724" y="2835"/>
                  </a:lnTo>
                  <a:lnTo>
                    <a:pt x="721" y="2832"/>
                  </a:lnTo>
                  <a:lnTo>
                    <a:pt x="718" y="2830"/>
                  </a:lnTo>
                  <a:lnTo>
                    <a:pt x="717" y="2825"/>
                  </a:lnTo>
                  <a:lnTo>
                    <a:pt x="716" y="2819"/>
                  </a:lnTo>
                  <a:lnTo>
                    <a:pt x="716" y="2811"/>
                  </a:lnTo>
                  <a:lnTo>
                    <a:pt x="717" y="2796"/>
                  </a:lnTo>
                  <a:lnTo>
                    <a:pt x="716" y="2782"/>
                  </a:lnTo>
                  <a:lnTo>
                    <a:pt x="715" y="2778"/>
                  </a:lnTo>
                  <a:lnTo>
                    <a:pt x="713" y="2774"/>
                  </a:lnTo>
                  <a:lnTo>
                    <a:pt x="710" y="2771"/>
                  </a:lnTo>
                  <a:lnTo>
                    <a:pt x="705" y="2767"/>
                  </a:lnTo>
                  <a:lnTo>
                    <a:pt x="691" y="2761"/>
                  </a:lnTo>
                  <a:lnTo>
                    <a:pt x="675" y="2753"/>
                  </a:lnTo>
                  <a:lnTo>
                    <a:pt x="659" y="2746"/>
                  </a:lnTo>
                  <a:lnTo>
                    <a:pt x="646" y="2737"/>
                  </a:lnTo>
                  <a:lnTo>
                    <a:pt x="635" y="2730"/>
                  </a:lnTo>
                  <a:lnTo>
                    <a:pt x="627" y="2723"/>
                  </a:lnTo>
                  <a:lnTo>
                    <a:pt x="621" y="2714"/>
                  </a:lnTo>
                  <a:lnTo>
                    <a:pt x="616" y="2704"/>
                  </a:lnTo>
                  <a:lnTo>
                    <a:pt x="614" y="2695"/>
                  </a:lnTo>
                  <a:lnTo>
                    <a:pt x="611" y="2686"/>
                  </a:lnTo>
                  <a:lnTo>
                    <a:pt x="610" y="2683"/>
                  </a:lnTo>
                  <a:lnTo>
                    <a:pt x="608" y="2679"/>
                  </a:lnTo>
                  <a:lnTo>
                    <a:pt x="605" y="2676"/>
                  </a:lnTo>
                  <a:lnTo>
                    <a:pt x="600" y="2673"/>
                  </a:lnTo>
                  <a:lnTo>
                    <a:pt x="598" y="2670"/>
                  </a:lnTo>
                  <a:lnTo>
                    <a:pt x="597" y="2665"/>
                  </a:lnTo>
                  <a:lnTo>
                    <a:pt x="597" y="2660"/>
                  </a:lnTo>
                  <a:lnTo>
                    <a:pt x="599" y="2654"/>
                  </a:lnTo>
                  <a:lnTo>
                    <a:pt x="605" y="2642"/>
                  </a:lnTo>
                  <a:lnTo>
                    <a:pt x="610" y="2629"/>
                  </a:lnTo>
                  <a:lnTo>
                    <a:pt x="614" y="2615"/>
                  </a:lnTo>
                  <a:lnTo>
                    <a:pt x="618" y="2599"/>
                  </a:lnTo>
                  <a:lnTo>
                    <a:pt x="621" y="2590"/>
                  </a:lnTo>
                  <a:lnTo>
                    <a:pt x="624" y="2582"/>
                  </a:lnTo>
                  <a:lnTo>
                    <a:pt x="630" y="2574"/>
                  </a:lnTo>
                  <a:lnTo>
                    <a:pt x="636" y="2567"/>
                  </a:lnTo>
                  <a:lnTo>
                    <a:pt x="654" y="2551"/>
                  </a:lnTo>
                  <a:lnTo>
                    <a:pt x="677" y="2532"/>
                  </a:lnTo>
                  <a:lnTo>
                    <a:pt x="700" y="2513"/>
                  </a:lnTo>
                  <a:lnTo>
                    <a:pt x="721" y="2495"/>
                  </a:lnTo>
                  <a:lnTo>
                    <a:pt x="738" y="2482"/>
                  </a:lnTo>
                  <a:lnTo>
                    <a:pt x="757" y="2470"/>
                  </a:lnTo>
                  <a:lnTo>
                    <a:pt x="773" y="2460"/>
                  </a:lnTo>
                  <a:lnTo>
                    <a:pt x="785" y="2451"/>
                  </a:lnTo>
                  <a:lnTo>
                    <a:pt x="789" y="2446"/>
                  </a:lnTo>
                  <a:lnTo>
                    <a:pt x="793" y="2440"/>
                  </a:lnTo>
                  <a:lnTo>
                    <a:pt x="797" y="2433"/>
                  </a:lnTo>
                  <a:lnTo>
                    <a:pt x="799" y="2426"/>
                  </a:lnTo>
                  <a:lnTo>
                    <a:pt x="803" y="2410"/>
                  </a:lnTo>
                  <a:lnTo>
                    <a:pt x="806" y="2396"/>
                  </a:lnTo>
                  <a:lnTo>
                    <a:pt x="809" y="2390"/>
                  </a:lnTo>
                  <a:lnTo>
                    <a:pt x="811" y="2384"/>
                  </a:lnTo>
                  <a:lnTo>
                    <a:pt x="814" y="2380"/>
                  </a:lnTo>
                  <a:lnTo>
                    <a:pt x="818" y="2375"/>
                  </a:lnTo>
                  <a:lnTo>
                    <a:pt x="823" y="2371"/>
                  </a:lnTo>
                  <a:lnTo>
                    <a:pt x="828" y="2369"/>
                  </a:lnTo>
                  <a:lnTo>
                    <a:pt x="833" y="2366"/>
                  </a:lnTo>
                  <a:lnTo>
                    <a:pt x="839" y="2364"/>
                  </a:lnTo>
                  <a:lnTo>
                    <a:pt x="845" y="2362"/>
                  </a:lnTo>
                  <a:lnTo>
                    <a:pt x="852" y="2358"/>
                  </a:lnTo>
                  <a:lnTo>
                    <a:pt x="861" y="2353"/>
                  </a:lnTo>
                  <a:lnTo>
                    <a:pt x="869" y="2347"/>
                  </a:lnTo>
                  <a:lnTo>
                    <a:pt x="883" y="2336"/>
                  </a:lnTo>
                  <a:lnTo>
                    <a:pt x="894" y="2324"/>
                  </a:lnTo>
                  <a:lnTo>
                    <a:pt x="901" y="2312"/>
                  </a:lnTo>
                  <a:lnTo>
                    <a:pt x="907" y="2295"/>
                  </a:lnTo>
                  <a:lnTo>
                    <a:pt x="914" y="2276"/>
                  </a:lnTo>
                  <a:lnTo>
                    <a:pt x="925" y="2257"/>
                  </a:lnTo>
                  <a:lnTo>
                    <a:pt x="938" y="2236"/>
                  </a:lnTo>
                  <a:lnTo>
                    <a:pt x="955" y="2214"/>
                  </a:lnTo>
                  <a:lnTo>
                    <a:pt x="971" y="2192"/>
                  </a:lnTo>
                  <a:lnTo>
                    <a:pt x="987" y="2170"/>
                  </a:lnTo>
                  <a:lnTo>
                    <a:pt x="1000" y="2154"/>
                  </a:lnTo>
                  <a:lnTo>
                    <a:pt x="1015" y="2135"/>
                  </a:lnTo>
                  <a:lnTo>
                    <a:pt x="1031" y="2117"/>
                  </a:lnTo>
                  <a:lnTo>
                    <a:pt x="1046" y="2101"/>
                  </a:lnTo>
                  <a:lnTo>
                    <a:pt x="1052" y="2095"/>
                  </a:lnTo>
                  <a:lnTo>
                    <a:pt x="1057" y="2093"/>
                  </a:lnTo>
                  <a:lnTo>
                    <a:pt x="1059" y="2093"/>
                  </a:lnTo>
                  <a:lnTo>
                    <a:pt x="1061" y="2093"/>
                  </a:lnTo>
                  <a:lnTo>
                    <a:pt x="1063" y="2095"/>
                  </a:lnTo>
                  <a:lnTo>
                    <a:pt x="1065" y="2100"/>
                  </a:lnTo>
                  <a:lnTo>
                    <a:pt x="1070" y="2111"/>
                  </a:lnTo>
                  <a:lnTo>
                    <a:pt x="1075" y="2124"/>
                  </a:lnTo>
                  <a:lnTo>
                    <a:pt x="1080" y="2137"/>
                  </a:lnTo>
                  <a:lnTo>
                    <a:pt x="1083" y="2148"/>
                  </a:lnTo>
                  <a:lnTo>
                    <a:pt x="1088" y="2161"/>
                  </a:lnTo>
                  <a:lnTo>
                    <a:pt x="1094" y="2176"/>
                  </a:lnTo>
                  <a:lnTo>
                    <a:pt x="1100" y="2192"/>
                  </a:lnTo>
                  <a:lnTo>
                    <a:pt x="1104" y="2204"/>
                  </a:lnTo>
                  <a:lnTo>
                    <a:pt x="1109" y="2213"/>
                  </a:lnTo>
                  <a:lnTo>
                    <a:pt x="1114" y="2221"/>
                  </a:lnTo>
                  <a:lnTo>
                    <a:pt x="1120" y="2229"/>
                  </a:lnTo>
                  <a:lnTo>
                    <a:pt x="1126" y="2235"/>
                  </a:lnTo>
                  <a:lnTo>
                    <a:pt x="1129" y="2239"/>
                  </a:lnTo>
                  <a:lnTo>
                    <a:pt x="1132" y="2244"/>
                  </a:lnTo>
                  <a:lnTo>
                    <a:pt x="1134" y="2251"/>
                  </a:lnTo>
                  <a:lnTo>
                    <a:pt x="1135" y="2260"/>
                  </a:lnTo>
                  <a:lnTo>
                    <a:pt x="1135" y="2268"/>
                  </a:lnTo>
                  <a:lnTo>
                    <a:pt x="1135" y="2271"/>
                  </a:lnTo>
                  <a:lnTo>
                    <a:pt x="1138" y="2269"/>
                  </a:lnTo>
                  <a:lnTo>
                    <a:pt x="1144" y="2262"/>
                  </a:lnTo>
                  <a:lnTo>
                    <a:pt x="1148" y="2254"/>
                  </a:lnTo>
                  <a:lnTo>
                    <a:pt x="1152" y="2246"/>
                  </a:lnTo>
                  <a:lnTo>
                    <a:pt x="1153" y="2237"/>
                  </a:lnTo>
                  <a:lnTo>
                    <a:pt x="1154" y="2227"/>
                  </a:lnTo>
                  <a:lnTo>
                    <a:pt x="1157" y="2218"/>
                  </a:lnTo>
                  <a:lnTo>
                    <a:pt x="1159" y="2211"/>
                  </a:lnTo>
                  <a:lnTo>
                    <a:pt x="1162" y="2202"/>
                  </a:lnTo>
                  <a:lnTo>
                    <a:pt x="1165" y="2192"/>
                  </a:lnTo>
                  <a:lnTo>
                    <a:pt x="1165" y="2185"/>
                  </a:lnTo>
                  <a:lnTo>
                    <a:pt x="1165" y="2180"/>
                  </a:lnTo>
                  <a:lnTo>
                    <a:pt x="1164" y="2175"/>
                  </a:lnTo>
                  <a:lnTo>
                    <a:pt x="1163" y="2170"/>
                  </a:lnTo>
                  <a:lnTo>
                    <a:pt x="1158" y="2162"/>
                  </a:lnTo>
                  <a:lnTo>
                    <a:pt x="1153" y="2151"/>
                  </a:lnTo>
                  <a:lnTo>
                    <a:pt x="1150" y="2138"/>
                  </a:lnTo>
                  <a:lnTo>
                    <a:pt x="1145" y="2122"/>
                  </a:lnTo>
                  <a:lnTo>
                    <a:pt x="1141" y="2105"/>
                  </a:lnTo>
                  <a:lnTo>
                    <a:pt x="1140" y="2087"/>
                  </a:lnTo>
                  <a:lnTo>
                    <a:pt x="1140" y="2065"/>
                  </a:lnTo>
                  <a:lnTo>
                    <a:pt x="1143" y="2035"/>
                  </a:lnTo>
                  <a:lnTo>
                    <a:pt x="1145" y="2004"/>
                  </a:lnTo>
                  <a:lnTo>
                    <a:pt x="1147" y="1979"/>
                  </a:lnTo>
                  <a:lnTo>
                    <a:pt x="1151" y="1958"/>
                  </a:lnTo>
                  <a:lnTo>
                    <a:pt x="1157" y="1934"/>
                  </a:lnTo>
                  <a:lnTo>
                    <a:pt x="1163" y="1909"/>
                  </a:lnTo>
                  <a:lnTo>
                    <a:pt x="1170" y="1885"/>
                  </a:lnTo>
                  <a:lnTo>
                    <a:pt x="1175" y="1864"/>
                  </a:lnTo>
                  <a:lnTo>
                    <a:pt x="1178" y="1844"/>
                  </a:lnTo>
                  <a:lnTo>
                    <a:pt x="1181" y="1824"/>
                  </a:lnTo>
                  <a:lnTo>
                    <a:pt x="1185" y="1809"/>
                  </a:lnTo>
                  <a:lnTo>
                    <a:pt x="1189" y="1803"/>
                  </a:lnTo>
                  <a:lnTo>
                    <a:pt x="1192" y="1798"/>
                  </a:lnTo>
                  <a:lnTo>
                    <a:pt x="1198" y="1795"/>
                  </a:lnTo>
                  <a:lnTo>
                    <a:pt x="1206" y="1792"/>
                  </a:lnTo>
                  <a:lnTo>
                    <a:pt x="1219" y="1791"/>
                  </a:lnTo>
                  <a:lnTo>
                    <a:pt x="1233" y="1792"/>
                  </a:lnTo>
                  <a:lnTo>
                    <a:pt x="1245" y="1792"/>
                  </a:lnTo>
                  <a:lnTo>
                    <a:pt x="1255" y="1792"/>
                  </a:lnTo>
                  <a:lnTo>
                    <a:pt x="1259" y="1791"/>
                  </a:lnTo>
                  <a:lnTo>
                    <a:pt x="1264" y="1789"/>
                  </a:lnTo>
                  <a:lnTo>
                    <a:pt x="1267" y="1786"/>
                  </a:lnTo>
                  <a:lnTo>
                    <a:pt x="1271" y="1783"/>
                  </a:lnTo>
                  <a:lnTo>
                    <a:pt x="1274" y="1778"/>
                  </a:lnTo>
                  <a:lnTo>
                    <a:pt x="1277" y="1771"/>
                  </a:lnTo>
                  <a:lnTo>
                    <a:pt x="1280" y="1761"/>
                  </a:lnTo>
                  <a:lnTo>
                    <a:pt x="1283" y="1752"/>
                  </a:lnTo>
                  <a:lnTo>
                    <a:pt x="1288" y="1732"/>
                  </a:lnTo>
                  <a:lnTo>
                    <a:pt x="1290" y="1713"/>
                  </a:lnTo>
                  <a:lnTo>
                    <a:pt x="1290" y="1696"/>
                  </a:lnTo>
                  <a:lnTo>
                    <a:pt x="1290" y="1679"/>
                  </a:lnTo>
                  <a:lnTo>
                    <a:pt x="1289" y="1671"/>
                  </a:lnTo>
                  <a:lnTo>
                    <a:pt x="1288" y="1663"/>
                  </a:lnTo>
                  <a:lnTo>
                    <a:pt x="1285" y="1655"/>
                  </a:lnTo>
                  <a:lnTo>
                    <a:pt x="1282" y="1647"/>
                  </a:lnTo>
                  <a:lnTo>
                    <a:pt x="1273" y="1632"/>
                  </a:lnTo>
                  <a:lnTo>
                    <a:pt x="1263" y="1615"/>
                  </a:lnTo>
                  <a:lnTo>
                    <a:pt x="1252" y="1601"/>
                  </a:lnTo>
                  <a:lnTo>
                    <a:pt x="1244" y="1590"/>
                  </a:lnTo>
                  <a:lnTo>
                    <a:pt x="1238" y="1582"/>
                  </a:lnTo>
                  <a:lnTo>
                    <a:pt x="1236" y="1576"/>
                  </a:lnTo>
                  <a:lnTo>
                    <a:pt x="1238" y="1574"/>
                  </a:lnTo>
                  <a:lnTo>
                    <a:pt x="1238" y="1573"/>
                  </a:lnTo>
                  <a:lnTo>
                    <a:pt x="1240" y="1571"/>
                  </a:lnTo>
                  <a:lnTo>
                    <a:pt x="1242" y="1570"/>
                  </a:lnTo>
                  <a:lnTo>
                    <a:pt x="1247" y="1569"/>
                  </a:lnTo>
                  <a:lnTo>
                    <a:pt x="1251" y="1568"/>
                  </a:lnTo>
                  <a:lnTo>
                    <a:pt x="1252" y="1567"/>
                  </a:lnTo>
                  <a:lnTo>
                    <a:pt x="1253" y="1564"/>
                  </a:lnTo>
                  <a:lnTo>
                    <a:pt x="1254" y="1561"/>
                  </a:lnTo>
                  <a:lnTo>
                    <a:pt x="1254" y="1557"/>
                  </a:lnTo>
                  <a:lnTo>
                    <a:pt x="1254" y="1546"/>
                  </a:lnTo>
                  <a:lnTo>
                    <a:pt x="1253" y="1538"/>
                  </a:lnTo>
                  <a:lnTo>
                    <a:pt x="1252" y="1531"/>
                  </a:lnTo>
                  <a:lnTo>
                    <a:pt x="1250" y="1524"/>
                  </a:lnTo>
                  <a:lnTo>
                    <a:pt x="1247" y="1517"/>
                  </a:lnTo>
                  <a:lnTo>
                    <a:pt x="1246" y="1511"/>
                  </a:lnTo>
                  <a:lnTo>
                    <a:pt x="1245" y="1504"/>
                  </a:lnTo>
                  <a:lnTo>
                    <a:pt x="1244" y="1496"/>
                  </a:lnTo>
                  <a:lnTo>
                    <a:pt x="1244" y="1488"/>
                  </a:lnTo>
                  <a:lnTo>
                    <a:pt x="1244" y="1479"/>
                  </a:lnTo>
                  <a:lnTo>
                    <a:pt x="1242" y="1467"/>
                  </a:lnTo>
                  <a:lnTo>
                    <a:pt x="1241" y="1451"/>
                  </a:lnTo>
                  <a:lnTo>
                    <a:pt x="1241" y="1435"/>
                  </a:lnTo>
                  <a:lnTo>
                    <a:pt x="1242" y="1419"/>
                  </a:lnTo>
                  <a:lnTo>
                    <a:pt x="1246" y="1405"/>
                  </a:lnTo>
                  <a:lnTo>
                    <a:pt x="1248" y="1392"/>
                  </a:lnTo>
                  <a:lnTo>
                    <a:pt x="1253" y="1381"/>
                  </a:lnTo>
                  <a:lnTo>
                    <a:pt x="1258" y="1369"/>
                  </a:lnTo>
                  <a:lnTo>
                    <a:pt x="1264" y="1356"/>
                  </a:lnTo>
                  <a:lnTo>
                    <a:pt x="1267" y="1343"/>
                  </a:lnTo>
                  <a:lnTo>
                    <a:pt x="1272" y="1331"/>
                  </a:lnTo>
                  <a:lnTo>
                    <a:pt x="1278" y="1321"/>
                  </a:lnTo>
                  <a:lnTo>
                    <a:pt x="1284" y="1311"/>
                  </a:lnTo>
                  <a:lnTo>
                    <a:pt x="1289" y="1299"/>
                  </a:lnTo>
                  <a:lnTo>
                    <a:pt x="1292" y="1286"/>
                  </a:lnTo>
                  <a:lnTo>
                    <a:pt x="1295" y="1271"/>
                  </a:lnTo>
                  <a:lnTo>
                    <a:pt x="1296" y="1255"/>
                  </a:lnTo>
                  <a:lnTo>
                    <a:pt x="1295" y="1242"/>
                  </a:lnTo>
                  <a:lnTo>
                    <a:pt x="1295" y="1237"/>
                  </a:lnTo>
                  <a:lnTo>
                    <a:pt x="1295" y="1233"/>
                  </a:lnTo>
                  <a:lnTo>
                    <a:pt x="1296" y="1229"/>
                  </a:lnTo>
                  <a:lnTo>
                    <a:pt x="1297" y="1225"/>
                  </a:lnTo>
                  <a:lnTo>
                    <a:pt x="1302" y="1221"/>
                  </a:lnTo>
                  <a:lnTo>
                    <a:pt x="1308" y="1216"/>
                  </a:lnTo>
                  <a:lnTo>
                    <a:pt x="1314" y="1212"/>
                  </a:lnTo>
                  <a:lnTo>
                    <a:pt x="1322" y="1209"/>
                  </a:lnTo>
                  <a:lnTo>
                    <a:pt x="1330" y="1202"/>
                  </a:lnTo>
                  <a:lnTo>
                    <a:pt x="1340" y="1193"/>
                  </a:lnTo>
                  <a:lnTo>
                    <a:pt x="1348" y="1183"/>
                  </a:lnTo>
                  <a:lnTo>
                    <a:pt x="1354" y="1172"/>
                  </a:lnTo>
                  <a:lnTo>
                    <a:pt x="1358" y="1162"/>
                  </a:lnTo>
                  <a:lnTo>
                    <a:pt x="1359" y="1152"/>
                  </a:lnTo>
                  <a:lnTo>
                    <a:pt x="1358" y="1140"/>
                  </a:lnTo>
                  <a:lnTo>
                    <a:pt x="1355" y="1126"/>
                  </a:lnTo>
                  <a:lnTo>
                    <a:pt x="1352" y="1111"/>
                  </a:lnTo>
                  <a:lnTo>
                    <a:pt x="1348" y="1099"/>
                  </a:lnTo>
                  <a:lnTo>
                    <a:pt x="1347" y="1094"/>
                  </a:lnTo>
                  <a:lnTo>
                    <a:pt x="1347" y="1089"/>
                  </a:lnTo>
                  <a:lnTo>
                    <a:pt x="1347" y="1083"/>
                  </a:lnTo>
                  <a:lnTo>
                    <a:pt x="1348" y="1079"/>
                  </a:lnTo>
                  <a:lnTo>
                    <a:pt x="1351" y="1071"/>
                  </a:lnTo>
                  <a:lnTo>
                    <a:pt x="1354" y="1065"/>
                  </a:lnTo>
                  <a:lnTo>
                    <a:pt x="1360" y="1060"/>
                  </a:lnTo>
                  <a:lnTo>
                    <a:pt x="1366" y="1053"/>
                  </a:lnTo>
                  <a:lnTo>
                    <a:pt x="1372" y="1045"/>
                  </a:lnTo>
                  <a:lnTo>
                    <a:pt x="1377" y="1035"/>
                  </a:lnTo>
                  <a:lnTo>
                    <a:pt x="1381" y="1026"/>
                  </a:lnTo>
                  <a:lnTo>
                    <a:pt x="1390" y="1014"/>
                  </a:lnTo>
                  <a:lnTo>
                    <a:pt x="1397" y="1002"/>
                  </a:lnTo>
                  <a:lnTo>
                    <a:pt x="1402" y="994"/>
                  </a:lnTo>
                  <a:lnTo>
                    <a:pt x="1403" y="989"/>
                  </a:lnTo>
                  <a:lnTo>
                    <a:pt x="1403" y="983"/>
                  </a:lnTo>
                  <a:lnTo>
                    <a:pt x="1402" y="977"/>
                  </a:lnTo>
                  <a:lnTo>
                    <a:pt x="1400" y="971"/>
                  </a:lnTo>
                  <a:lnTo>
                    <a:pt x="1399" y="964"/>
                  </a:lnTo>
                  <a:lnTo>
                    <a:pt x="1397" y="957"/>
                  </a:lnTo>
                  <a:lnTo>
                    <a:pt x="1393" y="951"/>
                  </a:lnTo>
                  <a:lnTo>
                    <a:pt x="1390" y="946"/>
                  </a:lnTo>
                  <a:lnTo>
                    <a:pt x="1383" y="938"/>
                  </a:lnTo>
                  <a:lnTo>
                    <a:pt x="1377" y="932"/>
                  </a:lnTo>
                  <a:lnTo>
                    <a:pt x="1370" y="928"/>
                  </a:lnTo>
                  <a:lnTo>
                    <a:pt x="1361" y="926"/>
                  </a:lnTo>
                  <a:lnTo>
                    <a:pt x="1354" y="922"/>
                  </a:lnTo>
                  <a:lnTo>
                    <a:pt x="1348" y="916"/>
                  </a:lnTo>
                  <a:lnTo>
                    <a:pt x="1342" y="910"/>
                  </a:lnTo>
                  <a:lnTo>
                    <a:pt x="1335" y="903"/>
                  </a:lnTo>
                  <a:lnTo>
                    <a:pt x="1324" y="893"/>
                  </a:lnTo>
                  <a:lnTo>
                    <a:pt x="1315" y="881"/>
                  </a:lnTo>
                  <a:lnTo>
                    <a:pt x="1302" y="866"/>
                  </a:lnTo>
                  <a:lnTo>
                    <a:pt x="1285" y="852"/>
                  </a:lnTo>
                  <a:lnTo>
                    <a:pt x="1277" y="845"/>
                  </a:lnTo>
                  <a:lnTo>
                    <a:pt x="1269" y="836"/>
                  </a:lnTo>
                  <a:lnTo>
                    <a:pt x="1260" y="827"/>
                  </a:lnTo>
                  <a:lnTo>
                    <a:pt x="1252" y="818"/>
                  </a:lnTo>
                  <a:lnTo>
                    <a:pt x="1238" y="799"/>
                  </a:lnTo>
                  <a:lnTo>
                    <a:pt x="1227" y="784"/>
                  </a:lnTo>
                  <a:lnTo>
                    <a:pt x="1216" y="771"/>
                  </a:lnTo>
                  <a:lnTo>
                    <a:pt x="1204" y="760"/>
                  </a:lnTo>
                  <a:lnTo>
                    <a:pt x="1197" y="754"/>
                  </a:lnTo>
                  <a:lnTo>
                    <a:pt x="1190" y="748"/>
                  </a:lnTo>
                  <a:lnTo>
                    <a:pt x="1182" y="742"/>
                  </a:lnTo>
                  <a:lnTo>
                    <a:pt x="1172" y="737"/>
                  </a:lnTo>
                  <a:lnTo>
                    <a:pt x="1159" y="726"/>
                  </a:lnTo>
                  <a:lnTo>
                    <a:pt x="1148" y="717"/>
                  </a:lnTo>
                  <a:lnTo>
                    <a:pt x="1145" y="716"/>
                  </a:lnTo>
                  <a:lnTo>
                    <a:pt x="1141" y="716"/>
                  </a:lnTo>
                  <a:lnTo>
                    <a:pt x="1137" y="717"/>
                  </a:lnTo>
                  <a:lnTo>
                    <a:pt x="1132" y="719"/>
                  </a:lnTo>
                  <a:lnTo>
                    <a:pt x="1121" y="725"/>
                  </a:lnTo>
                  <a:lnTo>
                    <a:pt x="1110" y="727"/>
                  </a:lnTo>
                  <a:lnTo>
                    <a:pt x="1103" y="729"/>
                  </a:lnTo>
                  <a:lnTo>
                    <a:pt x="1097" y="729"/>
                  </a:lnTo>
                  <a:lnTo>
                    <a:pt x="1095" y="730"/>
                  </a:lnTo>
                  <a:lnTo>
                    <a:pt x="1093" y="731"/>
                  </a:lnTo>
                  <a:lnTo>
                    <a:pt x="1093" y="733"/>
                  </a:lnTo>
                  <a:lnTo>
                    <a:pt x="1093" y="736"/>
                  </a:lnTo>
                  <a:lnTo>
                    <a:pt x="1094" y="745"/>
                  </a:lnTo>
                  <a:lnTo>
                    <a:pt x="1094" y="757"/>
                  </a:lnTo>
                  <a:lnTo>
                    <a:pt x="1093" y="763"/>
                  </a:lnTo>
                  <a:lnTo>
                    <a:pt x="1091" y="769"/>
                  </a:lnTo>
                  <a:lnTo>
                    <a:pt x="1089" y="774"/>
                  </a:lnTo>
                  <a:lnTo>
                    <a:pt x="1085" y="777"/>
                  </a:lnTo>
                  <a:lnTo>
                    <a:pt x="1076" y="782"/>
                  </a:lnTo>
                  <a:lnTo>
                    <a:pt x="1068" y="788"/>
                  </a:lnTo>
                  <a:lnTo>
                    <a:pt x="1064" y="792"/>
                  </a:lnTo>
                  <a:lnTo>
                    <a:pt x="1062" y="795"/>
                  </a:lnTo>
                  <a:lnTo>
                    <a:pt x="1061" y="799"/>
                  </a:lnTo>
                  <a:lnTo>
                    <a:pt x="1062" y="803"/>
                  </a:lnTo>
                  <a:lnTo>
                    <a:pt x="1064" y="813"/>
                  </a:lnTo>
                  <a:lnTo>
                    <a:pt x="1064" y="823"/>
                  </a:lnTo>
                  <a:lnTo>
                    <a:pt x="1064" y="827"/>
                  </a:lnTo>
                  <a:lnTo>
                    <a:pt x="1062" y="831"/>
                  </a:lnTo>
                  <a:lnTo>
                    <a:pt x="1059" y="836"/>
                  </a:lnTo>
                  <a:lnTo>
                    <a:pt x="1056" y="838"/>
                  </a:lnTo>
                  <a:lnTo>
                    <a:pt x="1045" y="847"/>
                  </a:lnTo>
                  <a:lnTo>
                    <a:pt x="1028" y="858"/>
                  </a:lnTo>
                  <a:lnTo>
                    <a:pt x="1012" y="869"/>
                  </a:lnTo>
                  <a:lnTo>
                    <a:pt x="999" y="876"/>
                  </a:lnTo>
                  <a:lnTo>
                    <a:pt x="994" y="877"/>
                  </a:lnTo>
                  <a:lnTo>
                    <a:pt x="989" y="878"/>
                  </a:lnTo>
                  <a:lnTo>
                    <a:pt x="984" y="878"/>
                  </a:lnTo>
                  <a:lnTo>
                    <a:pt x="978" y="877"/>
                  </a:lnTo>
                  <a:lnTo>
                    <a:pt x="970" y="874"/>
                  </a:lnTo>
                  <a:lnTo>
                    <a:pt x="962" y="870"/>
                  </a:lnTo>
                  <a:lnTo>
                    <a:pt x="956" y="868"/>
                  </a:lnTo>
                  <a:lnTo>
                    <a:pt x="949" y="866"/>
                  </a:lnTo>
                  <a:lnTo>
                    <a:pt x="946" y="868"/>
                  </a:lnTo>
                  <a:lnTo>
                    <a:pt x="943" y="869"/>
                  </a:lnTo>
                  <a:lnTo>
                    <a:pt x="940" y="872"/>
                  </a:lnTo>
                  <a:lnTo>
                    <a:pt x="939" y="876"/>
                  </a:lnTo>
                  <a:lnTo>
                    <a:pt x="938" y="885"/>
                  </a:lnTo>
                  <a:lnTo>
                    <a:pt x="937" y="896"/>
                  </a:lnTo>
                  <a:lnTo>
                    <a:pt x="936" y="901"/>
                  </a:lnTo>
                  <a:lnTo>
                    <a:pt x="935" y="906"/>
                  </a:lnTo>
                  <a:lnTo>
                    <a:pt x="932" y="909"/>
                  </a:lnTo>
                  <a:lnTo>
                    <a:pt x="929" y="912"/>
                  </a:lnTo>
                  <a:lnTo>
                    <a:pt x="925" y="914"/>
                  </a:lnTo>
                  <a:lnTo>
                    <a:pt x="920" y="915"/>
                  </a:lnTo>
                  <a:lnTo>
                    <a:pt x="917" y="916"/>
                  </a:lnTo>
                  <a:lnTo>
                    <a:pt x="912" y="916"/>
                  </a:lnTo>
                  <a:lnTo>
                    <a:pt x="906" y="915"/>
                  </a:lnTo>
                  <a:lnTo>
                    <a:pt x="901" y="914"/>
                  </a:lnTo>
                  <a:lnTo>
                    <a:pt x="895" y="912"/>
                  </a:lnTo>
                  <a:lnTo>
                    <a:pt x="889" y="908"/>
                  </a:lnTo>
                  <a:lnTo>
                    <a:pt x="883" y="905"/>
                  </a:lnTo>
                  <a:lnTo>
                    <a:pt x="876" y="902"/>
                  </a:lnTo>
                  <a:lnTo>
                    <a:pt x="869" y="902"/>
                  </a:lnTo>
                  <a:lnTo>
                    <a:pt x="862" y="903"/>
                  </a:lnTo>
                  <a:lnTo>
                    <a:pt x="848" y="907"/>
                  </a:lnTo>
                  <a:lnTo>
                    <a:pt x="837" y="913"/>
                  </a:lnTo>
                  <a:lnTo>
                    <a:pt x="832" y="915"/>
                  </a:lnTo>
                  <a:lnTo>
                    <a:pt x="828" y="916"/>
                  </a:lnTo>
                  <a:lnTo>
                    <a:pt x="820" y="918"/>
                  </a:lnTo>
                  <a:lnTo>
                    <a:pt x="814" y="918"/>
                  </a:lnTo>
                  <a:lnTo>
                    <a:pt x="807" y="918"/>
                  </a:lnTo>
                  <a:lnTo>
                    <a:pt x="800" y="916"/>
                  </a:lnTo>
                  <a:lnTo>
                    <a:pt x="793" y="915"/>
                  </a:lnTo>
                  <a:lnTo>
                    <a:pt x="786" y="913"/>
                  </a:lnTo>
                  <a:lnTo>
                    <a:pt x="772" y="907"/>
                  </a:lnTo>
                  <a:lnTo>
                    <a:pt x="760" y="901"/>
                  </a:lnTo>
                  <a:lnTo>
                    <a:pt x="750" y="896"/>
                  </a:lnTo>
                  <a:lnTo>
                    <a:pt x="743" y="891"/>
                  </a:lnTo>
                  <a:lnTo>
                    <a:pt x="740" y="889"/>
                  </a:lnTo>
                  <a:lnTo>
                    <a:pt x="737" y="888"/>
                  </a:lnTo>
                  <a:lnTo>
                    <a:pt x="734" y="888"/>
                  </a:lnTo>
                  <a:lnTo>
                    <a:pt x="730" y="889"/>
                  </a:lnTo>
                  <a:lnTo>
                    <a:pt x="728" y="891"/>
                  </a:lnTo>
                  <a:lnTo>
                    <a:pt x="724" y="895"/>
                  </a:lnTo>
                  <a:lnTo>
                    <a:pt x="723" y="899"/>
                  </a:lnTo>
                  <a:lnTo>
                    <a:pt x="722" y="903"/>
                  </a:lnTo>
                  <a:lnTo>
                    <a:pt x="719" y="913"/>
                  </a:lnTo>
                  <a:lnTo>
                    <a:pt x="717" y="921"/>
                  </a:lnTo>
                  <a:lnTo>
                    <a:pt x="716" y="925"/>
                  </a:lnTo>
                  <a:lnTo>
                    <a:pt x="712" y="927"/>
                  </a:lnTo>
                  <a:lnTo>
                    <a:pt x="710" y="931"/>
                  </a:lnTo>
                  <a:lnTo>
                    <a:pt x="705" y="933"/>
                  </a:lnTo>
                  <a:lnTo>
                    <a:pt x="693" y="941"/>
                  </a:lnTo>
                  <a:lnTo>
                    <a:pt x="681" y="950"/>
                  </a:lnTo>
                  <a:lnTo>
                    <a:pt x="669" y="959"/>
                  </a:lnTo>
                  <a:lnTo>
                    <a:pt x="661" y="966"/>
                  </a:lnTo>
                  <a:lnTo>
                    <a:pt x="654" y="972"/>
                  </a:lnTo>
                  <a:lnTo>
                    <a:pt x="646" y="976"/>
                  </a:lnTo>
                  <a:lnTo>
                    <a:pt x="641" y="976"/>
                  </a:lnTo>
                  <a:lnTo>
                    <a:pt x="636" y="976"/>
                  </a:lnTo>
                  <a:lnTo>
                    <a:pt x="631" y="975"/>
                  </a:lnTo>
                  <a:lnTo>
                    <a:pt x="627" y="971"/>
                  </a:lnTo>
                  <a:lnTo>
                    <a:pt x="616" y="965"/>
                  </a:lnTo>
                  <a:lnTo>
                    <a:pt x="606" y="960"/>
                  </a:lnTo>
                  <a:lnTo>
                    <a:pt x="600" y="959"/>
                  </a:lnTo>
                  <a:lnTo>
                    <a:pt x="596" y="958"/>
                  </a:lnTo>
                  <a:lnTo>
                    <a:pt x="590" y="958"/>
                  </a:lnTo>
                  <a:lnTo>
                    <a:pt x="584" y="959"/>
                  </a:lnTo>
                  <a:lnTo>
                    <a:pt x="577" y="959"/>
                  </a:lnTo>
                  <a:lnTo>
                    <a:pt x="572" y="959"/>
                  </a:lnTo>
                  <a:lnTo>
                    <a:pt x="568" y="957"/>
                  </a:lnTo>
                  <a:lnTo>
                    <a:pt x="566" y="956"/>
                  </a:lnTo>
                  <a:lnTo>
                    <a:pt x="561" y="950"/>
                  </a:lnTo>
                  <a:lnTo>
                    <a:pt x="558" y="943"/>
                  </a:lnTo>
                  <a:lnTo>
                    <a:pt x="554" y="937"/>
                  </a:lnTo>
                  <a:lnTo>
                    <a:pt x="549" y="931"/>
                  </a:lnTo>
                  <a:lnTo>
                    <a:pt x="543" y="926"/>
                  </a:lnTo>
                  <a:lnTo>
                    <a:pt x="536" y="922"/>
                  </a:lnTo>
                  <a:lnTo>
                    <a:pt x="529" y="919"/>
                  </a:lnTo>
                  <a:lnTo>
                    <a:pt x="523" y="914"/>
                  </a:lnTo>
                  <a:lnTo>
                    <a:pt x="522" y="910"/>
                  </a:lnTo>
                  <a:lnTo>
                    <a:pt x="521" y="907"/>
                  </a:lnTo>
                  <a:lnTo>
                    <a:pt x="520" y="902"/>
                  </a:lnTo>
                  <a:lnTo>
                    <a:pt x="520" y="896"/>
                  </a:lnTo>
                  <a:lnTo>
                    <a:pt x="523" y="882"/>
                  </a:lnTo>
                  <a:lnTo>
                    <a:pt x="526" y="869"/>
                  </a:lnTo>
                  <a:lnTo>
                    <a:pt x="527" y="863"/>
                  </a:lnTo>
                  <a:lnTo>
                    <a:pt x="527" y="858"/>
                  </a:lnTo>
                  <a:lnTo>
                    <a:pt x="526" y="855"/>
                  </a:lnTo>
                  <a:lnTo>
                    <a:pt x="523" y="852"/>
                  </a:lnTo>
                  <a:lnTo>
                    <a:pt x="517" y="850"/>
                  </a:lnTo>
                  <a:lnTo>
                    <a:pt x="510" y="846"/>
                  </a:lnTo>
                  <a:lnTo>
                    <a:pt x="508" y="843"/>
                  </a:lnTo>
                  <a:lnTo>
                    <a:pt x="505" y="840"/>
                  </a:lnTo>
                  <a:lnTo>
                    <a:pt x="503" y="836"/>
                  </a:lnTo>
                  <a:lnTo>
                    <a:pt x="501" y="831"/>
                  </a:lnTo>
                  <a:lnTo>
                    <a:pt x="495" y="818"/>
                  </a:lnTo>
                  <a:lnTo>
                    <a:pt x="488" y="805"/>
                  </a:lnTo>
                  <a:lnTo>
                    <a:pt x="479" y="792"/>
                  </a:lnTo>
                  <a:lnTo>
                    <a:pt x="474" y="781"/>
                  </a:lnTo>
                  <a:lnTo>
                    <a:pt x="470" y="770"/>
                  </a:lnTo>
                  <a:lnTo>
                    <a:pt x="467" y="758"/>
                  </a:lnTo>
                  <a:lnTo>
                    <a:pt x="466" y="751"/>
                  </a:lnTo>
                  <a:lnTo>
                    <a:pt x="464" y="745"/>
                  </a:lnTo>
                  <a:lnTo>
                    <a:pt x="461" y="740"/>
                  </a:lnTo>
                  <a:lnTo>
                    <a:pt x="458" y="736"/>
                  </a:lnTo>
                  <a:lnTo>
                    <a:pt x="451" y="730"/>
                  </a:lnTo>
                  <a:lnTo>
                    <a:pt x="446" y="723"/>
                  </a:lnTo>
                  <a:lnTo>
                    <a:pt x="444" y="719"/>
                  </a:lnTo>
                  <a:lnTo>
                    <a:pt x="442" y="716"/>
                  </a:lnTo>
                  <a:lnTo>
                    <a:pt x="442" y="711"/>
                  </a:lnTo>
                  <a:lnTo>
                    <a:pt x="442" y="705"/>
                  </a:lnTo>
                  <a:lnTo>
                    <a:pt x="442" y="692"/>
                  </a:lnTo>
                  <a:lnTo>
                    <a:pt x="440" y="680"/>
                  </a:lnTo>
                  <a:lnTo>
                    <a:pt x="438" y="674"/>
                  </a:lnTo>
                  <a:lnTo>
                    <a:pt x="435" y="668"/>
                  </a:lnTo>
                  <a:lnTo>
                    <a:pt x="432" y="663"/>
                  </a:lnTo>
                  <a:lnTo>
                    <a:pt x="427" y="658"/>
                  </a:lnTo>
                  <a:lnTo>
                    <a:pt x="422" y="654"/>
                  </a:lnTo>
                  <a:lnTo>
                    <a:pt x="419" y="649"/>
                  </a:lnTo>
                  <a:lnTo>
                    <a:pt x="415" y="645"/>
                  </a:lnTo>
                  <a:lnTo>
                    <a:pt x="414" y="641"/>
                  </a:lnTo>
                  <a:lnTo>
                    <a:pt x="411" y="636"/>
                  </a:lnTo>
                  <a:lnTo>
                    <a:pt x="411" y="631"/>
                  </a:lnTo>
                  <a:lnTo>
                    <a:pt x="411" y="628"/>
                  </a:lnTo>
                  <a:lnTo>
                    <a:pt x="411" y="622"/>
                  </a:lnTo>
                  <a:lnTo>
                    <a:pt x="413" y="617"/>
                  </a:lnTo>
                  <a:lnTo>
                    <a:pt x="415" y="613"/>
                  </a:lnTo>
                  <a:lnTo>
                    <a:pt x="417" y="609"/>
                  </a:lnTo>
                  <a:lnTo>
                    <a:pt x="421" y="605"/>
                  </a:lnTo>
                  <a:lnTo>
                    <a:pt x="423" y="601"/>
                  </a:lnTo>
                  <a:lnTo>
                    <a:pt x="427" y="597"/>
                  </a:lnTo>
                  <a:lnTo>
                    <a:pt x="429" y="592"/>
                  </a:lnTo>
                  <a:lnTo>
                    <a:pt x="430" y="586"/>
                  </a:lnTo>
                  <a:lnTo>
                    <a:pt x="434" y="574"/>
                  </a:lnTo>
                  <a:lnTo>
                    <a:pt x="438" y="565"/>
                  </a:lnTo>
                  <a:lnTo>
                    <a:pt x="438" y="561"/>
                  </a:lnTo>
                  <a:lnTo>
                    <a:pt x="438" y="559"/>
                  </a:lnTo>
                  <a:lnTo>
                    <a:pt x="436" y="557"/>
                  </a:lnTo>
                  <a:lnTo>
                    <a:pt x="433" y="557"/>
                  </a:lnTo>
                  <a:lnTo>
                    <a:pt x="420" y="560"/>
                  </a:lnTo>
                  <a:lnTo>
                    <a:pt x="404" y="562"/>
                  </a:lnTo>
                  <a:lnTo>
                    <a:pt x="388" y="566"/>
                  </a:lnTo>
                  <a:lnTo>
                    <a:pt x="375" y="567"/>
                  </a:lnTo>
                  <a:lnTo>
                    <a:pt x="364" y="567"/>
                  </a:lnTo>
                  <a:lnTo>
                    <a:pt x="354" y="565"/>
                  </a:lnTo>
                  <a:lnTo>
                    <a:pt x="351" y="563"/>
                  </a:lnTo>
                  <a:lnTo>
                    <a:pt x="347" y="561"/>
                  </a:lnTo>
                  <a:lnTo>
                    <a:pt x="345" y="557"/>
                  </a:lnTo>
                  <a:lnTo>
                    <a:pt x="344" y="554"/>
                  </a:lnTo>
                  <a:lnTo>
                    <a:pt x="343" y="546"/>
                  </a:lnTo>
                  <a:lnTo>
                    <a:pt x="340" y="538"/>
                  </a:lnTo>
                  <a:lnTo>
                    <a:pt x="338" y="536"/>
                  </a:lnTo>
                  <a:lnTo>
                    <a:pt x="335" y="534"/>
                  </a:lnTo>
                  <a:lnTo>
                    <a:pt x="333" y="531"/>
                  </a:lnTo>
                  <a:lnTo>
                    <a:pt x="329" y="530"/>
                  </a:lnTo>
                  <a:lnTo>
                    <a:pt x="322" y="528"/>
                  </a:lnTo>
                  <a:lnTo>
                    <a:pt x="318" y="524"/>
                  </a:lnTo>
                  <a:lnTo>
                    <a:pt x="315" y="518"/>
                  </a:lnTo>
                  <a:lnTo>
                    <a:pt x="313" y="510"/>
                  </a:lnTo>
                  <a:lnTo>
                    <a:pt x="308" y="498"/>
                  </a:lnTo>
                  <a:lnTo>
                    <a:pt x="300" y="484"/>
                  </a:lnTo>
                  <a:lnTo>
                    <a:pt x="296" y="478"/>
                  </a:lnTo>
                  <a:lnTo>
                    <a:pt x="291" y="472"/>
                  </a:lnTo>
                  <a:lnTo>
                    <a:pt x="288" y="468"/>
                  </a:lnTo>
                  <a:lnTo>
                    <a:pt x="285" y="467"/>
                  </a:lnTo>
                  <a:lnTo>
                    <a:pt x="283" y="468"/>
                  </a:lnTo>
                  <a:lnTo>
                    <a:pt x="280" y="473"/>
                  </a:lnTo>
                  <a:lnTo>
                    <a:pt x="277" y="479"/>
                  </a:lnTo>
                  <a:lnTo>
                    <a:pt x="274" y="487"/>
                  </a:lnTo>
                  <a:lnTo>
                    <a:pt x="266" y="504"/>
                  </a:lnTo>
                  <a:lnTo>
                    <a:pt x="262" y="518"/>
                  </a:lnTo>
                  <a:lnTo>
                    <a:pt x="255" y="532"/>
                  </a:lnTo>
                  <a:lnTo>
                    <a:pt x="245" y="552"/>
                  </a:lnTo>
                  <a:lnTo>
                    <a:pt x="237" y="569"/>
                  </a:lnTo>
                  <a:lnTo>
                    <a:pt x="230" y="582"/>
                  </a:lnTo>
                  <a:lnTo>
                    <a:pt x="226" y="587"/>
                  </a:lnTo>
                  <a:lnTo>
                    <a:pt x="222" y="591"/>
                  </a:lnTo>
                  <a:lnTo>
                    <a:pt x="218" y="593"/>
                  </a:lnTo>
                  <a:lnTo>
                    <a:pt x="213" y="595"/>
                  </a:lnTo>
                  <a:lnTo>
                    <a:pt x="203" y="597"/>
                  </a:lnTo>
                  <a:lnTo>
                    <a:pt x="194" y="598"/>
                  </a:lnTo>
                  <a:lnTo>
                    <a:pt x="190" y="597"/>
                  </a:lnTo>
                  <a:lnTo>
                    <a:pt x="186" y="595"/>
                  </a:lnTo>
                  <a:lnTo>
                    <a:pt x="182" y="593"/>
                  </a:lnTo>
                  <a:lnTo>
                    <a:pt x="177" y="591"/>
                  </a:lnTo>
                  <a:lnTo>
                    <a:pt x="168" y="582"/>
                  </a:lnTo>
                  <a:lnTo>
                    <a:pt x="159" y="573"/>
                  </a:lnTo>
                  <a:lnTo>
                    <a:pt x="153" y="562"/>
                  </a:lnTo>
                  <a:lnTo>
                    <a:pt x="149" y="552"/>
                  </a:lnTo>
                  <a:lnTo>
                    <a:pt x="144" y="548"/>
                  </a:lnTo>
                  <a:lnTo>
                    <a:pt x="139" y="544"/>
                  </a:lnTo>
                  <a:lnTo>
                    <a:pt x="133" y="541"/>
                  </a:lnTo>
                  <a:lnTo>
                    <a:pt x="124" y="538"/>
                  </a:lnTo>
                  <a:lnTo>
                    <a:pt x="105" y="535"/>
                  </a:lnTo>
                  <a:lnTo>
                    <a:pt x="90" y="531"/>
                  </a:lnTo>
                  <a:lnTo>
                    <a:pt x="79" y="528"/>
                  </a:lnTo>
                  <a:lnTo>
                    <a:pt x="69" y="522"/>
                  </a:lnTo>
                  <a:lnTo>
                    <a:pt x="61" y="515"/>
                  </a:lnTo>
                  <a:lnTo>
                    <a:pt x="52" y="509"/>
                  </a:lnTo>
                  <a:lnTo>
                    <a:pt x="49" y="506"/>
                  </a:lnTo>
                  <a:lnTo>
                    <a:pt x="43" y="505"/>
                  </a:lnTo>
                  <a:lnTo>
                    <a:pt x="37" y="504"/>
                  </a:lnTo>
                  <a:lnTo>
                    <a:pt x="29" y="505"/>
                  </a:lnTo>
                  <a:lnTo>
                    <a:pt x="14" y="506"/>
                  </a:lnTo>
                  <a:lnTo>
                    <a:pt x="6" y="506"/>
                  </a:lnTo>
                  <a:lnTo>
                    <a:pt x="4" y="506"/>
                  </a:lnTo>
                  <a:lnTo>
                    <a:pt x="3" y="505"/>
                  </a:lnTo>
                  <a:lnTo>
                    <a:pt x="1" y="503"/>
                  </a:lnTo>
                  <a:lnTo>
                    <a:pt x="0" y="499"/>
                  </a:lnTo>
                  <a:lnTo>
                    <a:pt x="0" y="496"/>
                  </a:lnTo>
                  <a:lnTo>
                    <a:pt x="3" y="492"/>
                  </a:lnTo>
                  <a:lnTo>
                    <a:pt x="5" y="487"/>
                  </a:lnTo>
                  <a:lnTo>
                    <a:pt x="8" y="484"/>
                  </a:lnTo>
                  <a:lnTo>
                    <a:pt x="18" y="473"/>
                  </a:lnTo>
                  <a:lnTo>
                    <a:pt x="31" y="460"/>
                  </a:lnTo>
                  <a:lnTo>
                    <a:pt x="45" y="443"/>
                  </a:lnTo>
                  <a:lnTo>
                    <a:pt x="61" y="426"/>
                  </a:lnTo>
                  <a:lnTo>
                    <a:pt x="69" y="416"/>
                  </a:lnTo>
                  <a:lnTo>
                    <a:pt x="76" y="406"/>
                  </a:lnTo>
                  <a:lnTo>
                    <a:pt x="82" y="397"/>
                  </a:lnTo>
                  <a:lnTo>
                    <a:pt x="88" y="386"/>
                  </a:lnTo>
                  <a:lnTo>
                    <a:pt x="98" y="367"/>
                  </a:lnTo>
                  <a:lnTo>
                    <a:pt x="102" y="353"/>
                  </a:lnTo>
                  <a:lnTo>
                    <a:pt x="105" y="340"/>
                  </a:lnTo>
                  <a:lnTo>
                    <a:pt x="106" y="328"/>
                  </a:lnTo>
                  <a:lnTo>
                    <a:pt x="106" y="316"/>
                  </a:lnTo>
                  <a:lnTo>
                    <a:pt x="108" y="303"/>
                  </a:lnTo>
                  <a:lnTo>
                    <a:pt x="111" y="297"/>
                  </a:lnTo>
                  <a:lnTo>
                    <a:pt x="114" y="292"/>
                  </a:lnTo>
                  <a:lnTo>
                    <a:pt x="118" y="289"/>
                  </a:lnTo>
                  <a:lnTo>
                    <a:pt x="121" y="285"/>
                  </a:lnTo>
                  <a:lnTo>
                    <a:pt x="126" y="284"/>
                  </a:lnTo>
                  <a:lnTo>
                    <a:pt x="129" y="282"/>
                  </a:lnTo>
                  <a:lnTo>
                    <a:pt x="131" y="279"/>
                  </a:lnTo>
                  <a:lnTo>
                    <a:pt x="132" y="276"/>
                  </a:lnTo>
                  <a:lnTo>
                    <a:pt x="133" y="269"/>
                  </a:lnTo>
                  <a:lnTo>
                    <a:pt x="132" y="258"/>
                  </a:lnTo>
                  <a:lnTo>
                    <a:pt x="130" y="252"/>
                  </a:lnTo>
                  <a:lnTo>
                    <a:pt x="127" y="247"/>
                  </a:lnTo>
                  <a:lnTo>
                    <a:pt x="124" y="244"/>
                  </a:lnTo>
                  <a:lnTo>
                    <a:pt x="120" y="241"/>
                  </a:lnTo>
                  <a:lnTo>
                    <a:pt x="112" y="238"/>
                  </a:lnTo>
                  <a:lnTo>
                    <a:pt x="105" y="237"/>
                  </a:lnTo>
                  <a:lnTo>
                    <a:pt x="98" y="235"/>
                  </a:lnTo>
                  <a:lnTo>
                    <a:pt x="93" y="232"/>
                  </a:lnTo>
                  <a:lnTo>
                    <a:pt x="90" y="229"/>
                  </a:lnTo>
                  <a:lnTo>
                    <a:pt x="88" y="226"/>
                  </a:lnTo>
                  <a:lnTo>
                    <a:pt x="87" y="222"/>
                  </a:lnTo>
                  <a:lnTo>
                    <a:pt x="87" y="216"/>
                  </a:lnTo>
                  <a:lnTo>
                    <a:pt x="86" y="210"/>
                  </a:lnTo>
                  <a:lnTo>
                    <a:pt x="83" y="206"/>
                  </a:lnTo>
                  <a:lnTo>
                    <a:pt x="80" y="201"/>
                  </a:lnTo>
                  <a:lnTo>
                    <a:pt x="76" y="196"/>
                  </a:lnTo>
                  <a:lnTo>
                    <a:pt x="68" y="189"/>
                  </a:lnTo>
                  <a:lnTo>
                    <a:pt x="60" y="184"/>
                  </a:lnTo>
                  <a:lnTo>
                    <a:pt x="50" y="179"/>
                  </a:lnTo>
                  <a:lnTo>
                    <a:pt x="41" y="174"/>
                  </a:lnTo>
                  <a:lnTo>
                    <a:pt x="37" y="169"/>
                  </a:lnTo>
                  <a:lnTo>
                    <a:pt x="35" y="165"/>
                  </a:lnTo>
                  <a:lnTo>
                    <a:pt x="33" y="163"/>
                  </a:lnTo>
                  <a:lnTo>
                    <a:pt x="35" y="160"/>
                  </a:lnTo>
                  <a:lnTo>
                    <a:pt x="39" y="158"/>
                  </a:lnTo>
                  <a:lnTo>
                    <a:pt x="49" y="156"/>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 name="湖北">
              <a:extLst>
                <a:ext uri="{FF2B5EF4-FFF2-40B4-BE49-F238E27FC236}">
                  <a16:creationId xmlns:a16="http://schemas.microsoft.com/office/drawing/2014/main" id="{6B3F5F86-7E33-4345-A898-CF3AD3AE1432}"/>
                </a:ext>
              </a:extLst>
            </p:cNvPr>
            <p:cNvSpPr>
              <a:spLocks/>
            </p:cNvSpPr>
            <p:nvPr/>
          </p:nvSpPr>
          <p:spPr bwMode="auto">
            <a:xfrm>
              <a:off x="5578543" y="4400780"/>
              <a:ext cx="762009" cy="476275"/>
            </a:xfrm>
            <a:custGeom>
              <a:avLst/>
              <a:gdLst>
                <a:gd name="T0" fmla="*/ 2776 w 2869"/>
                <a:gd name="T1" fmla="*/ 1214 h 1815"/>
                <a:gd name="T2" fmla="*/ 2734 w 2869"/>
                <a:gd name="T3" fmla="*/ 1076 h 1815"/>
                <a:gd name="T4" fmla="*/ 2776 w 2869"/>
                <a:gd name="T5" fmla="*/ 956 h 1815"/>
                <a:gd name="T6" fmla="*/ 2706 w 2869"/>
                <a:gd name="T7" fmla="*/ 850 h 1815"/>
                <a:gd name="T8" fmla="*/ 2570 w 2869"/>
                <a:gd name="T9" fmla="*/ 763 h 1815"/>
                <a:gd name="T10" fmla="*/ 2494 w 2869"/>
                <a:gd name="T11" fmla="*/ 724 h 1815"/>
                <a:gd name="T12" fmla="*/ 2402 w 2869"/>
                <a:gd name="T13" fmla="*/ 735 h 1815"/>
                <a:gd name="T14" fmla="*/ 2267 w 2869"/>
                <a:gd name="T15" fmla="*/ 659 h 1815"/>
                <a:gd name="T16" fmla="*/ 2102 w 2869"/>
                <a:gd name="T17" fmla="*/ 596 h 1815"/>
                <a:gd name="T18" fmla="*/ 2015 w 2869"/>
                <a:gd name="T19" fmla="*/ 592 h 1815"/>
                <a:gd name="T20" fmla="*/ 1971 w 2869"/>
                <a:gd name="T21" fmla="*/ 457 h 1815"/>
                <a:gd name="T22" fmla="*/ 1939 w 2869"/>
                <a:gd name="T23" fmla="*/ 341 h 1815"/>
                <a:gd name="T24" fmla="*/ 1794 w 2869"/>
                <a:gd name="T25" fmla="*/ 377 h 1815"/>
                <a:gd name="T26" fmla="*/ 1662 w 2869"/>
                <a:gd name="T27" fmla="*/ 364 h 1815"/>
                <a:gd name="T28" fmla="*/ 1370 w 2869"/>
                <a:gd name="T29" fmla="*/ 356 h 1815"/>
                <a:gd name="T30" fmla="*/ 1187 w 2869"/>
                <a:gd name="T31" fmla="*/ 289 h 1815"/>
                <a:gd name="T32" fmla="*/ 1052 w 2869"/>
                <a:gd name="T33" fmla="*/ 146 h 1815"/>
                <a:gd name="T34" fmla="*/ 945 w 2869"/>
                <a:gd name="T35" fmla="*/ 4 h 1815"/>
                <a:gd name="T36" fmla="*/ 824 w 2869"/>
                <a:gd name="T37" fmla="*/ 43 h 1815"/>
                <a:gd name="T38" fmla="*/ 675 w 2869"/>
                <a:gd name="T39" fmla="*/ 30 h 1815"/>
                <a:gd name="T40" fmla="*/ 435 w 2869"/>
                <a:gd name="T41" fmla="*/ 7 h 1815"/>
                <a:gd name="T42" fmla="*/ 519 w 2869"/>
                <a:gd name="T43" fmla="*/ 101 h 1815"/>
                <a:gd name="T44" fmla="*/ 656 w 2869"/>
                <a:gd name="T45" fmla="*/ 195 h 1815"/>
                <a:gd name="T46" fmla="*/ 583 w 2869"/>
                <a:gd name="T47" fmla="*/ 305 h 1815"/>
                <a:gd name="T48" fmla="*/ 444 w 2869"/>
                <a:gd name="T49" fmla="*/ 341 h 1815"/>
                <a:gd name="T50" fmla="*/ 451 w 2869"/>
                <a:gd name="T51" fmla="*/ 530 h 1815"/>
                <a:gd name="T52" fmla="*/ 498 w 2869"/>
                <a:gd name="T53" fmla="*/ 705 h 1815"/>
                <a:gd name="T54" fmla="*/ 649 w 2869"/>
                <a:gd name="T55" fmla="*/ 804 h 1815"/>
                <a:gd name="T56" fmla="*/ 631 w 2869"/>
                <a:gd name="T57" fmla="*/ 1055 h 1815"/>
                <a:gd name="T58" fmla="*/ 453 w 2869"/>
                <a:gd name="T59" fmla="*/ 1121 h 1815"/>
                <a:gd name="T60" fmla="*/ 351 w 2869"/>
                <a:gd name="T61" fmla="*/ 1154 h 1815"/>
                <a:gd name="T62" fmla="*/ 233 w 2869"/>
                <a:gd name="T63" fmla="*/ 1135 h 1815"/>
                <a:gd name="T64" fmla="*/ 104 w 2869"/>
                <a:gd name="T65" fmla="*/ 1164 h 1815"/>
                <a:gd name="T66" fmla="*/ 44 w 2869"/>
                <a:gd name="T67" fmla="*/ 1284 h 1815"/>
                <a:gd name="T68" fmla="*/ 54 w 2869"/>
                <a:gd name="T69" fmla="*/ 1462 h 1815"/>
                <a:gd name="T70" fmla="*/ 54 w 2869"/>
                <a:gd name="T71" fmla="*/ 1545 h 1815"/>
                <a:gd name="T72" fmla="*/ 169 w 2869"/>
                <a:gd name="T73" fmla="*/ 1580 h 1815"/>
                <a:gd name="T74" fmla="*/ 213 w 2869"/>
                <a:gd name="T75" fmla="*/ 1718 h 1815"/>
                <a:gd name="T76" fmla="*/ 314 w 2869"/>
                <a:gd name="T77" fmla="*/ 1807 h 1815"/>
                <a:gd name="T78" fmla="*/ 359 w 2869"/>
                <a:gd name="T79" fmla="*/ 1706 h 1815"/>
                <a:gd name="T80" fmla="*/ 485 w 2869"/>
                <a:gd name="T81" fmla="*/ 1586 h 1815"/>
                <a:gd name="T82" fmla="*/ 672 w 2869"/>
                <a:gd name="T83" fmla="*/ 1524 h 1815"/>
                <a:gd name="T84" fmla="*/ 835 w 2869"/>
                <a:gd name="T85" fmla="*/ 1528 h 1815"/>
                <a:gd name="T86" fmla="*/ 776 w 2869"/>
                <a:gd name="T87" fmla="*/ 1402 h 1815"/>
                <a:gd name="T88" fmla="*/ 891 w 2869"/>
                <a:gd name="T89" fmla="*/ 1362 h 1815"/>
                <a:gd name="T90" fmla="*/ 1093 w 2869"/>
                <a:gd name="T91" fmla="*/ 1429 h 1815"/>
                <a:gd name="T92" fmla="*/ 1278 w 2869"/>
                <a:gd name="T93" fmla="*/ 1471 h 1815"/>
                <a:gd name="T94" fmla="*/ 1405 w 2869"/>
                <a:gd name="T95" fmla="*/ 1574 h 1815"/>
                <a:gd name="T96" fmla="*/ 1504 w 2869"/>
                <a:gd name="T97" fmla="*/ 1589 h 1815"/>
                <a:gd name="T98" fmla="*/ 1654 w 2869"/>
                <a:gd name="T99" fmla="*/ 1511 h 1815"/>
                <a:gd name="T100" fmla="*/ 1732 w 2869"/>
                <a:gd name="T101" fmla="*/ 1543 h 1815"/>
                <a:gd name="T102" fmla="*/ 1751 w 2869"/>
                <a:gd name="T103" fmla="*/ 1646 h 1815"/>
                <a:gd name="T104" fmla="*/ 1919 w 2869"/>
                <a:gd name="T105" fmla="*/ 1478 h 1815"/>
                <a:gd name="T106" fmla="*/ 1970 w 2869"/>
                <a:gd name="T107" fmla="*/ 1598 h 1815"/>
                <a:gd name="T108" fmla="*/ 1982 w 2869"/>
                <a:gd name="T109" fmla="*/ 1733 h 1815"/>
                <a:gd name="T110" fmla="*/ 2044 w 2869"/>
                <a:gd name="T111" fmla="*/ 1796 h 1815"/>
                <a:gd name="T112" fmla="*/ 2182 w 2869"/>
                <a:gd name="T113" fmla="*/ 1726 h 1815"/>
                <a:gd name="T114" fmla="*/ 2350 w 2869"/>
                <a:gd name="T115" fmla="*/ 1644 h 1815"/>
                <a:gd name="T116" fmla="*/ 2436 w 2869"/>
                <a:gd name="T117" fmla="*/ 1588 h 1815"/>
                <a:gd name="T118" fmla="*/ 2520 w 2869"/>
                <a:gd name="T119" fmla="*/ 1573 h 1815"/>
                <a:gd name="T120" fmla="*/ 2592 w 2869"/>
                <a:gd name="T121" fmla="*/ 1519 h 1815"/>
                <a:gd name="T122" fmla="*/ 2772 w 2869"/>
                <a:gd name="T123" fmla="*/ 1466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9" h="1815">
                  <a:moveTo>
                    <a:pt x="2867" y="1427"/>
                  </a:moveTo>
                  <a:lnTo>
                    <a:pt x="2869" y="1424"/>
                  </a:lnTo>
                  <a:lnTo>
                    <a:pt x="2869" y="1422"/>
                  </a:lnTo>
                  <a:lnTo>
                    <a:pt x="2864" y="1405"/>
                  </a:lnTo>
                  <a:lnTo>
                    <a:pt x="2862" y="1396"/>
                  </a:lnTo>
                  <a:lnTo>
                    <a:pt x="2859" y="1386"/>
                  </a:lnTo>
                  <a:lnTo>
                    <a:pt x="2858" y="1377"/>
                  </a:lnTo>
                  <a:lnTo>
                    <a:pt x="2856" y="1367"/>
                  </a:lnTo>
                  <a:lnTo>
                    <a:pt x="2853" y="1359"/>
                  </a:lnTo>
                  <a:lnTo>
                    <a:pt x="2851" y="1351"/>
                  </a:lnTo>
                  <a:lnTo>
                    <a:pt x="2851" y="1343"/>
                  </a:lnTo>
                  <a:lnTo>
                    <a:pt x="2851" y="1335"/>
                  </a:lnTo>
                  <a:lnTo>
                    <a:pt x="2851" y="1327"/>
                  </a:lnTo>
                  <a:lnTo>
                    <a:pt x="2851" y="1318"/>
                  </a:lnTo>
                  <a:lnTo>
                    <a:pt x="2851" y="1309"/>
                  </a:lnTo>
                  <a:lnTo>
                    <a:pt x="2850" y="1299"/>
                  </a:lnTo>
                  <a:lnTo>
                    <a:pt x="2848" y="1290"/>
                  </a:lnTo>
                  <a:lnTo>
                    <a:pt x="2845" y="1280"/>
                  </a:lnTo>
                  <a:lnTo>
                    <a:pt x="2841" y="1270"/>
                  </a:lnTo>
                  <a:lnTo>
                    <a:pt x="2835" y="1260"/>
                  </a:lnTo>
                  <a:lnTo>
                    <a:pt x="2829" y="1252"/>
                  </a:lnTo>
                  <a:lnTo>
                    <a:pt x="2819" y="1238"/>
                  </a:lnTo>
                  <a:lnTo>
                    <a:pt x="2810" y="1228"/>
                  </a:lnTo>
                  <a:lnTo>
                    <a:pt x="2795" y="1221"/>
                  </a:lnTo>
                  <a:lnTo>
                    <a:pt x="2780" y="1216"/>
                  </a:lnTo>
                  <a:lnTo>
                    <a:pt x="2776" y="1214"/>
                  </a:lnTo>
                  <a:lnTo>
                    <a:pt x="2774" y="1210"/>
                  </a:lnTo>
                  <a:lnTo>
                    <a:pt x="2772" y="1205"/>
                  </a:lnTo>
                  <a:lnTo>
                    <a:pt x="2771" y="1200"/>
                  </a:lnTo>
                  <a:lnTo>
                    <a:pt x="2770" y="1195"/>
                  </a:lnTo>
                  <a:lnTo>
                    <a:pt x="2770" y="1189"/>
                  </a:lnTo>
                  <a:lnTo>
                    <a:pt x="2771" y="1183"/>
                  </a:lnTo>
                  <a:lnTo>
                    <a:pt x="2772" y="1177"/>
                  </a:lnTo>
                  <a:lnTo>
                    <a:pt x="2776" y="1167"/>
                  </a:lnTo>
                  <a:lnTo>
                    <a:pt x="2778" y="1158"/>
                  </a:lnTo>
                  <a:lnTo>
                    <a:pt x="2778" y="1154"/>
                  </a:lnTo>
                  <a:lnTo>
                    <a:pt x="2778" y="1150"/>
                  </a:lnTo>
                  <a:lnTo>
                    <a:pt x="2776" y="1145"/>
                  </a:lnTo>
                  <a:lnTo>
                    <a:pt x="2772" y="1140"/>
                  </a:lnTo>
                  <a:lnTo>
                    <a:pt x="2769" y="1135"/>
                  </a:lnTo>
                  <a:lnTo>
                    <a:pt x="2766" y="1131"/>
                  </a:lnTo>
                  <a:lnTo>
                    <a:pt x="2764" y="1126"/>
                  </a:lnTo>
                  <a:lnTo>
                    <a:pt x="2763" y="1121"/>
                  </a:lnTo>
                  <a:lnTo>
                    <a:pt x="2762" y="1112"/>
                  </a:lnTo>
                  <a:lnTo>
                    <a:pt x="2762" y="1103"/>
                  </a:lnTo>
                  <a:lnTo>
                    <a:pt x="2759" y="1095"/>
                  </a:lnTo>
                  <a:lnTo>
                    <a:pt x="2757" y="1089"/>
                  </a:lnTo>
                  <a:lnTo>
                    <a:pt x="2752" y="1085"/>
                  </a:lnTo>
                  <a:lnTo>
                    <a:pt x="2746" y="1083"/>
                  </a:lnTo>
                  <a:lnTo>
                    <a:pt x="2741" y="1082"/>
                  </a:lnTo>
                  <a:lnTo>
                    <a:pt x="2738" y="1080"/>
                  </a:lnTo>
                  <a:lnTo>
                    <a:pt x="2734" y="1076"/>
                  </a:lnTo>
                  <a:lnTo>
                    <a:pt x="2731" y="1072"/>
                  </a:lnTo>
                  <a:lnTo>
                    <a:pt x="2727" y="1068"/>
                  </a:lnTo>
                  <a:lnTo>
                    <a:pt x="2724" y="1063"/>
                  </a:lnTo>
                  <a:lnTo>
                    <a:pt x="2722" y="1058"/>
                  </a:lnTo>
                  <a:lnTo>
                    <a:pt x="2720" y="1052"/>
                  </a:lnTo>
                  <a:lnTo>
                    <a:pt x="2719" y="1046"/>
                  </a:lnTo>
                  <a:lnTo>
                    <a:pt x="2719" y="1040"/>
                  </a:lnTo>
                  <a:lnTo>
                    <a:pt x="2719" y="1036"/>
                  </a:lnTo>
                  <a:lnTo>
                    <a:pt x="2720" y="1031"/>
                  </a:lnTo>
                  <a:lnTo>
                    <a:pt x="2722" y="1027"/>
                  </a:lnTo>
                  <a:lnTo>
                    <a:pt x="2725" y="1024"/>
                  </a:lnTo>
                  <a:lnTo>
                    <a:pt x="2727" y="1020"/>
                  </a:lnTo>
                  <a:lnTo>
                    <a:pt x="2731" y="1017"/>
                  </a:lnTo>
                  <a:lnTo>
                    <a:pt x="2738" y="1011"/>
                  </a:lnTo>
                  <a:lnTo>
                    <a:pt x="2743" y="1006"/>
                  </a:lnTo>
                  <a:lnTo>
                    <a:pt x="2745" y="1001"/>
                  </a:lnTo>
                  <a:lnTo>
                    <a:pt x="2746" y="994"/>
                  </a:lnTo>
                  <a:lnTo>
                    <a:pt x="2745" y="986"/>
                  </a:lnTo>
                  <a:lnTo>
                    <a:pt x="2744" y="977"/>
                  </a:lnTo>
                  <a:lnTo>
                    <a:pt x="2745" y="974"/>
                  </a:lnTo>
                  <a:lnTo>
                    <a:pt x="2746" y="971"/>
                  </a:lnTo>
                  <a:lnTo>
                    <a:pt x="2749" y="968"/>
                  </a:lnTo>
                  <a:lnTo>
                    <a:pt x="2752" y="965"/>
                  </a:lnTo>
                  <a:lnTo>
                    <a:pt x="2762" y="962"/>
                  </a:lnTo>
                  <a:lnTo>
                    <a:pt x="2769" y="959"/>
                  </a:lnTo>
                  <a:lnTo>
                    <a:pt x="2776" y="956"/>
                  </a:lnTo>
                  <a:lnTo>
                    <a:pt x="2783" y="949"/>
                  </a:lnTo>
                  <a:lnTo>
                    <a:pt x="2793" y="938"/>
                  </a:lnTo>
                  <a:lnTo>
                    <a:pt x="2803" y="929"/>
                  </a:lnTo>
                  <a:lnTo>
                    <a:pt x="2813" y="919"/>
                  </a:lnTo>
                  <a:lnTo>
                    <a:pt x="2819" y="912"/>
                  </a:lnTo>
                  <a:lnTo>
                    <a:pt x="2820" y="908"/>
                  </a:lnTo>
                  <a:lnTo>
                    <a:pt x="2820" y="905"/>
                  </a:lnTo>
                  <a:lnTo>
                    <a:pt x="2819" y="902"/>
                  </a:lnTo>
                  <a:lnTo>
                    <a:pt x="2816" y="899"/>
                  </a:lnTo>
                  <a:lnTo>
                    <a:pt x="2808" y="895"/>
                  </a:lnTo>
                  <a:lnTo>
                    <a:pt x="2799" y="892"/>
                  </a:lnTo>
                  <a:lnTo>
                    <a:pt x="2789" y="889"/>
                  </a:lnTo>
                  <a:lnTo>
                    <a:pt x="2780" y="883"/>
                  </a:lnTo>
                  <a:lnTo>
                    <a:pt x="2775" y="880"/>
                  </a:lnTo>
                  <a:lnTo>
                    <a:pt x="2770" y="876"/>
                  </a:lnTo>
                  <a:lnTo>
                    <a:pt x="2766" y="872"/>
                  </a:lnTo>
                  <a:lnTo>
                    <a:pt x="2764" y="867"/>
                  </a:lnTo>
                  <a:lnTo>
                    <a:pt x="2758" y="857"/>
                  </a:lnTo>
                  <a:lnTo>
                    <a:pt x="2751" y="849"/>
                  </a:lnTo>
                  <a:lnTo>
                    <a:pt x="2747" y="847"/>
                  </a:lnTo>
                  <a:lnTo>
                    <a:pt x="2743" y="845"/>
                  </a:lnTo>
                  <a:lnTo>
                    <a:pt x="2737" y="844"/>
                  </a:lnTo>
                  <a:lnTo>
                    <a:pt x="2731" y="845"/>
                  </a:lnTo>
                  <a:lnTo>
                    <a:pt x="2720" y="849"/>
                  </a:lnTo>
                  <a:lnTo>
                    <a:pt x="2709" y="850"/>
                  </a:lnTo>
                  <a:lnTo>
                    <a:pt x="2706" y="850"/>
                  </a:lnTo>
                  <a:lnTo>
                    <a:pt x="2701" y="848"/>
                  </a:lnTo>
                  <a:lnTo>
                    <a:pt x="2698" y="845"/>
                  </a:lnTo>
                  <a:lnTo>
                    <a:pt x="2694" y="842"/>
                  </a:lnTo>
                  <a:lnTo>
                    <a:pt x="2687" y="832"/>
                  </a:lnTo>
                  <a:lnTo>
                    <a:pt x="2682" y="824"/>
                  </a:lnTo>
                  <a:lnTo>
                    <a:pt x="2678" y="822"/>
                  </a:lnTo>
                  <a:lnTo>
                    <a:pt x="2676" y="819"/>
                  </a:lnTo>
                  <a:lnTo>
                    <a:pt x="2674" y="819"/>
                  </a:lnTo>
                  <a:lnTo>
                    <a:pt x="2670" y="819"/>
                  </a:lnTo>
                  <a:lnTo>
                    <a:pt x="2656" y="826"/>
                  </a:lnTo>
                  <a:lnTo>
                    <a:pt x="2640" y="837"/>
                  </a:lnTo>
                  <a:lnTo>
                    <a:pt x="2637" y="838"/>
                  </a:lnTo>
                  <a:lnTo>
                    <a:pt x="2632" y="837"/>
                  </a:lnTo>
                  <a:lnTo>
                    <a:pt x="2629" y="835"/>
                  </a:lnTo>
                  <a:lnTo>
                    <a:pt x="2624" y="830"/>
                  </a:lnTo>
                  <a:lnTo>
                    <a:pt x="2617" y="819"/>
                  </a:lnTo>
                  <a:lnTo>
                    <a:pt x="2608" y="807"/>
                  </a:lnTo>
                  <a:lnTo>
                    <a:pt x="2602" y="793"/>
                  </a:lnTo>
                  <a:lnTo>
                    <a:pt x="2598" y="781"/>
                  </a:lnTo>
                  <a:lnTo>
                    <a:pt x="2595" y="775"/>
                  </a:lnTo>
                  <a:lnTo>
                    <a:pt x="2593" y="772"/>
                  </a:lnTo>
                  <a:lnTo>
                    <a:pt x="2589" y="768"/>
                  </a:lnTo>
                  <a:lnTo>
                    <a:pt x="2585" y="767"/>
                  </a:lnTo>
                  <a:lnTo>
                    <a:pt x="2579" y="766"/>
                  </a:lnTo>
                  <a:lnTo>
                    <a:pt x="2574" y="765"/>
                  </a:lnTo>
                  <a:lnTo>
                    <a:pt x="2570" y="763"/>
                  </a:lnTo>
                  <a:lnTo>
                    <a:pt x="2567" y="761"/>
                  </a:lnTo>
                  <a:lnTo>
                    <a:pt x="2563" y="757"/>
                  </a:lnTo>
                  <a:lnTo>
                    <a:pt x="2562" y="754"/>
                  </a:lnTo>
                  <a:lnTo>
                    <a:pt x="2562" y="750"/>
                  </a:lnTo>
                  <a:lnTo>
                    <a:pt x="2562" y="748"/>
                  </a:lnTo>
                  <a:lnTo>
                    <a:pt x="2562" y="747"/>
                  </a:lnTo>
                  <a:lnTo>
                    <a:pt x="2562" y="746"/>
                  </a:lnTo>
                  <a:lnTo>
                    <a:pt x="2561" y="744"/>
                  </a:lnTo>
                  <a:lnTo>
                    <a:pt x="2558" y="744"/>
                  </a:lnTo>
                  <a:lnTo>
                    <a:pt x="2552" y="746"/>
                  </a:lnTo>
                  <a:lnTo>
                    <a:pt x="2542" y="750"/>
                  </a:lnTo>
                  <a:lnTo>
                    <a:pt x="2532" y="753"/>
                  </a:lnTo>
                  <a:lnTo>
                    <a:pt x="2524" y="754"/>
                  </a:lnTo>
                  <a:lnTo>
                    <a:pt x="2520" y="754"/>
                  </a:lnTo>
                  <a:lnTo>
                    <a:pt x="2518" y="753"/>
                  </a:lnTo>
                  <a:lnTo>
                    <a:pt x="2517" y="751"/>
                  </a:lnTo>
                  <a:lnTo>
                    <a:pt x="2516" y="749"/>
                  </a:lnTo>
                  <a:lnTo>
                    <a:pt x="2516" y="744"/>
                  </a:lnTo>
                  <a:lnTo>
                    <a:pt x="2514" y="742"/>
                  </a:lnTo>
                  <a:lnTo>
                    <a:pt x="2512" y="741"/>
                  </a:lnTo>
                  <a:lnTo>
                    <a:pt x="2508" y="741"/>
                  </a:lnTo>
                  <a:lnTo>
                    <a:pt x="2504" y="741"/>
                  </a:lnTo>
                  <a:lnTo>
                    <a:pt x="2500" y="740"/>
                  </a:lnTo>
                  <a:lnTo>
                    <a:pt x="2497" y="736"/>
                  </a:lnTo>
                  <a:lnTo>
                    <a:pt x="2494" y="729"/>
                  </a:lnTo>
                  <a:lnTo>
                    <a:pt x="2494" y="724"/>
                  </a:lnTo>
                  <a:lnTo>
                    <a:pt x="2494" y="719"/>
                  </a:lnTo>
                  <a:lnTo>
                    <a:pt x="2495" y="713"/>
                  </a:lnTo>
                  <a:lnTo>
                    <a:pt x="2497" y="709"/>
                  </a:lnTo>
                  <a:lnTo>
                    <a:pt x="2499" y="698"/>
                  </a:lnTo>
                  <a:lnTo>
                    <a:pt x="2500" y="687"/>
                  </a:lnTo>
                  <a:lnTo>
                    <a:pt x="2499" y="683"/>
                  </a:lnTo>
                  <a:lnTo>
                    <a:pt x="2498" y="678"/>
                  </a:lnTo>
                  <a:lnTo>
                    <a:pt x="2494" y="674"/>
                  </a:lnTo>
                  <a:lnTo>
                    <a:pt x="2489" y="671"/>
                  </a:lnTo>
                  <a:lnTo>
                    <a:pt x="2485" y="668"/>
                  </a:lnTo>
                  <a:lnTo>
                    <a:pt x="2480" y="666"/>
                  </a:lnTo>
                  <a:lnTo>
                    <a:pt x="2474" y="666"/>
                  </a:lnTo>
                  <a:lnTo>
                    <a:pt x="2469" y="666"/>
                  </a:lnTo>
                  <a:lnTo>
                    <a:pt x="2465" y="669"/>
                  </a:lnTo>
                  <a:lnTo>
                    <a:pt x="2461" y="674"/>
                  </a:lnTo>
                  <a:lnTo>
                    <a:pt x="2459" y="680"/>
                  </a:lnTo>
                  <a:lnTo>
                    <a:pt x="2457" y="687"/>
                  </a:lnTo>
                  <a:lnTo>
                    <a:pt x="2454" y="703"/>
                  </a:lnTo>
                  <a:lnTo>
                    <a:pt x="2451" y="717"/>
                  </a:lnTo>
                  <a:lnTo>
                    <a:pt x="2449" y="722"/>
                  </a:lnTo>
                  <a:lnTo>
                    <a:pt x="2445" y="725"/>
                  </a:lnTo>
                  <a:lnTo>
                    <a:pt x="2442" y="728"/>
                  </a:lnTo>
                  <a:lnTo>
                    <a:pt x="2437" y="729"/>
                  </a:lnTo>
                  <a:lnTo>
                    <a:pt x="2426" y="731"/>
                  </a:lnTo>
                  <a:lnTo>
                    <a:pt x="2416" y="732"/>
                  </a:lnTo>
                  <a:lnTo>
                    <a:pt x="2402" y="735"/>
                  </a:lnTo>
                  <a:lnTo>
                    <a:pt x="2387" y="738"/>
                  </a:lnTo>
                  <a:lnTo>
                    <a:pt x="2380" y="740"/>
                  </a:lnTo>
                  <a:lnTo>
                    <a:pt x="2373" y="740"/>
                  </a:lnTo>
                  <a:lnTo>
                    <a:pt x="2367" y="740"/>
                  </a:lnTo>
                  <a:lnTo>
                    <a:pt x="2360" y="737"/>
                  </a:lnTo>
                  <a:lnTo>
                    <a:pt x="2354" y="735"/>
                  </a:lnTo>
                  <a:lnTo>
                    <a:pt x="2346" y="730"/>
                  </a:lnTo>
                  <a:lnTo>
                    <a:pt x="2337" y="725"/>
                  </a:lnTo>
                  <a:lnTo>
                    <a:pt x="2329" y="718"/>
                  </a:lnTo>
                  <a:lnTo>
                    <a:pt x="2314" y="706"/>
                  </a:lnTo>
                  <a:lnTo>
                    <a:pt x="2303" y="696"/>
                  </a:lnTo>
                  <a:lnTo>
                    <a:pt x="2299" y="691"/>
                  </a:lnTo>
                  <a:lnTo>
                    <a:pt x="2296" y="688"/>
                  </a:lnTo>
                  <a:lnTo>
                    <a:pt x="2293" y="686"/>
                  </a:lnTo>
                  <a:lnTo>
                    <a:pt x="2291" y="686"/>
                  </a:lnTo>
                  <a:lnTo>
                    <a:pt x="2285" y="687"/>
                  </a:lnTo>
                  <a:lnTo>
                    <a:pt x="2278" y="692"/>
                  </a:lnTo>
                  <a:lnTo>
                    <a:pt x="2273" y="694"/>
                  </a:lnTo>
                  <a:lnTo>
                    <a:pt x="2270" y="694"/>
                  </a:lnTo>
                  <a:lnTo>
                    <a:pt x="2267" y="693"/>
                  </a:lnTo>
                  <a:lnTo>
                    <a:pt x="2264" y="691"/>
                  </a:lnTo>
                  <a:lnTo>
                    <a:pt x="2262" y="687"/>
                  </a:lnTo>
                  <a:lnTo>
                    <a:pt x="2261" y="683"/>
                  </a:lnTo>
                  <a:lnTo>
                    <a:pt x="2261" y="678"/>
                  </a:lnTo>
                  <a:lnTo>
                    <a:pt x="2261" y="674"/>
                  </a:lnTo>
                  <a:lnTo>
                    <a:pt x="2267" y="659"/>
                  </a:lnTo>
                  <a:lnTo>
                    <a:pt x="2274" y="643"/>
                  </a:lnTo>
                  <a:lnTo>
                    <a:pt x="2274" y="633"/>
                  </a:lnTo>
                  <a:lnTo>
                    <a:pt x="2274" y="621"/>
                  </a:lnTo>
                  <a:lnTo>
                    <a:pt x="2273" y="616"/>
                  </a:lnTo>
                  <a:lnTo>
                    <a:pt x="2271" y="611"/>
                  </a:lnTo>
                  <a:lnTo>
                    <a:pt x="2267" y="609"/>
                  </a:lnTo>
                  <a:lnTo>
                    <a:pt x="2264" y="608"/>
                  </a:lnTo>
                  <a:lnTo>
                    <a:pt x="2248" y="616"/>
                  </a:lnTo>
                  <a:lnTo>
                    <a:pt x="2232" y="623"/>
                  </a:lnTo>
                  <a:lnTo>
                    <a:pt x="2218" y="624"/>
                  </a:lnTo>
                  <a:lnTo>
                    <a:pt x="2203" y="623"/>
                  </a:lnTo>
                  <a:lnTo>
                    <a:pt x="2189" y="622"/>
                  </a:lnTo>
                  <a:lnTo>
                    <a:pt x="2179" y="620"/>
                  </a:lnTo>
                  <a:lnTo>
                    <a:pt x="2171" y="614"/>
                  </a:lnTo>
                  <a:lnTo>
                    <a:pt x="2159" y="603"/>
                  </a:lnTo>
                  <a:lnTo>
                    <a:pt x="2148" y="592"/>
                  </a:lnTo>
                  <a:lnTo>
                    <a:pt x="2140" y="583"/>
                  </a:lnTo>
                  <a:lnTo>
                    <a:pt x="2136" y="579"/>
                  </a:lnTo>
                  <a:lnTo>
                    <a:pt x="2133" y="576"/>
                  </a:lnTo>
                  <a:lnTo>
                    <a:pt x="2129" y="573"/>
                  </a:lnTo>
                  <a:lnTo>
                    <a:pt x="2126" y="572"/>
                  </a:lnTo>
                  <a:lnTo>
                    <a:pt x="2122" y="572"/>
                  </a:lnTo>
                  <a:lnTo>
                    <a:pt x="2119" y="573"/>
                  </a:lnTo>
                  <a:lnTo>
                    <a:pt x="2115" y="577"/>
                  </a:lnTo>
                  <a:lnTo>
                    <a:pt x="2110" y="581"/>
                  </a:lnTo>
                  <a:lnTo>
                    <a:pt x="2102" y="596"/>
                  </a:lnTo>
                  <a:lnTo>
                    <a:pt x="2094" y="609"/>
                  </a:lnTo>
                  <a:lnTo>
                    <a:pt x="2089" y="615"/>
                  </a:lnTo>
                  <a:lnTo>
                    <a:pt x="2084" y="621"/>
                  </a:lnTo>
                  <a:lnTo>
                    <a:pt x="2078" y="625"/>
                  </a:lnTo>
                  <a:lnTo>
                    <a:pt x="2073" y="629"/>
                  </a:lnTo>
                  <a:lnTo>
                    <a:pt x="2063" y="635"/>
                  </a:lnTo>
                  <a:lnTo>
                    <a:pt x="2053" y="637"/>
                  </a:lnTo>
                  <a:lnTo>
                    <a:pt x="2050" y="637"/>
                  </a:lnTo>
                  <a:lnTo>
                    <a:pt x="2047" y="636"/>
                  </a:lnTo>
                  <a:lnTo>
                    <a:pt x="2045" y="635"/>
                  </a:lnTo>
                  <a:lnTo>
                    <a:pt x="2044" y="633"/>
                  </a:lnTo>
                  <a:lnTo>
                    <a:pt x="2043" y="624"/>
                  </a:lnTo>
                  <a:lnTo>
                    <a:pt x="2043" y="615"/>
                  </a:lnTo>
                  <a:lnTo>
                    <a:pt x="2044" y="604"/>
                  </a:lnTo>
                  <a:lnTo>
                    <a:pt x="2045" y="591"/>
                  </a:lnTo>
                  <a:lnTo>
                    <a:pt x="2044" y="586"/>
                  </a:lnTo>
                  <a:lnTo>
                    <a:pt x="2043" y="583"/>
                  </a:lnTo>
                  <a:lnTo>
                    <a:pt x="2040" y="579"/>
                  </a:lnTo>
                  <a:lnTo>
                    <a:pt x="2038" y="578"/>
                  </a:lnTo>
                  <a:lnTo>
                    <a:pt x="2034" y="578"/>
                  </a:lnTo>
                  <a:lnTo>
                    <a:pt x="2032" y="579"/>
                  </a:lnTo>
                  <a:lnTo>
                    <a:pt x="2028" y="580"/>
                  </a:lnTo>
                  <a:lnTo>
                    <a:pt x="2026" y="583"/>
                  </a:lnTo>
                  <a:lnTo>
                    <a:pt x="2022" y="587"/>
                  </a:lnTo>
                  <a:lnTo>
                    <a:pt x="2018" y="591"/>
                  </a:lnTo>
                  <a:lnTo>
                    <a:pt x="2015" y="592"/>
                  </a:lnTo>
                  <a:lnTo>
                    <a:pt x="2013" y="592"/>
                  </a:lnTo>
                  <a:lnTo>
                    <a:pt x="2010" y="591"/>
                  </a:lnTo>
                  <a:lnTo>
                    <a:pt x="2008" y="590"/>
                  </a:lnTo>
                  <a:lnTo>
                    <a:pt x="2004" y="584"/>
                  </a:lnTo>
                  <a:lnTo>
                    <a:pt x="2002" y="577"/>
                  </a:lnTo>
                  <a:lnTo>
                    <a:pt x="2000" y="567"/>
                  </a:lnTo>
                  <a:lnTo>
                    <a:pt x="1997" y="558"/>
                  </a:lnTo>
                  <a:lnTo>
                    <a:pt x="1994" y="547"/>
                  </a:lnTo>
                  <a:lnTo>
                    <a:pt x="1990" y="540"/>
                  </a:lnTo>
                  <a:lnTo>
                    <a:pt x="1987" y="535"/>
                  </a:lnTo>
                  <a:lnTo>
                    <a:pt x="1983" y="533"/>
                  </a:lnTo>
                  <a:lnTo>
                    <a:pt x="1978" y="530"/>
                  </a:lnTo>
                  <a:lnTo>
                    <a:pt x="1975" y="529"/>
                  </a:lnTo>
                  <a:lnTo>
                    <a:pt x="1972" y="527"/>
                  </a:lnTo>
                  <a:lnTo>
                    <a:pt x="1971" y="522"/>
                  </a:lnTo>
                  <a:lnTo>
                    <a:pt x="1971" y="516"/>
                  </a:lnTo>
                  <a:lnTo>
                    <a:pt x="1971" y="510"/>
                  </a:lnTo>
                  <a:lnTo>
                    <a:pt x="1970" y="504"/>
                  </a:lnTo>
                  <a:lnTo>
                    <a:pt x="1966" y="497"/>
                  </a:lnTo>
                  <a:lnTo>
                    <a:pt x="1964" y="494"/>
                  </a:lnTo>
                  <a:lnTo>
                    <a:pt x="1963" y="490"/>
                  </a:lnTo>
                  <a:lnTo>
                    <a:pt x="1962" y="486"/>
                  </a:lnTo>
                  <a:lnTo>
                    <a:pt x="1963" y="482"/>
                  </a:lnTo>
                  <a:lnTo>
                    <a:pt x="1964" y="472"/>
                  </a:lnTo>
                  <a:lnTo>
                    <a:pt x="1969" y="461"/>
                  </a:lnTo>
                  <a:lnTo>
                    <a:pt x="1971" y="457"/>
                  </a:lnTo>
                  <a:lnTo>
                    <a:pt x="1972" y="452"/>
                  </a:lnTo>
                  <a:lnTo>
                    <a:pt x="1972" y="447"/>
                  </a:lnTo>
                  <a:lnTo>
                    <a:pt x="1972" y="444"/>
                  </a:lnTo>
                  <a:lnTo>
                    <a:pt x="1970" y="439"/>
                  </a:lnTo>
                  <a:lnTo>
                    <a:pt x="1965" y="433"/>
                  </a:lnTo>
                  <a:lnTo>
                    <a:pt x="1960" y="427"/>
                  </a:lnTo>
                  <a:lnTo>
                    <a:pt x="1958" y="420"/>
                  </a:lnTo>
                  <a:lnTo>
                    <a:pt x="1957" y="415"/>
                  </a:lnTo>
                  <a:lnTo>
                    <a:pt x="1957" y="412"/>
                  </a:lnTo>
                  <a:lnTo>
                    <a:pt x="1958" y="409"/>
                  </a:lnTo>
                  <a:lnTo>
                    <a:pt x="1959" y="407"/>
                  </a:lnTo>
                  <a:lnTo>
                    <a:pt x="1964" y="401"/>
                  </a:lnTo>
                  <a:lnTo>
                    <a:pt x="1968" y="394"/>
                  </a:lnTo>
                  <a:lnTo>
                    <a:pt x="1970" y="390"/>
                  </a:lnTo>
                  <a:lnTo>
                    <a:pt x="1970" y="385"/>
                  </a:lnTo>
                  <a:lnTo>
                    <a:pt x="1971" y="381"/>
                  </a:lnTo>
                  <a:lnTo>
                    <a:pt x="1970" y="377"/>
                  </a:lnTo>
                  <a:lnTo>
                    <a:pt x="1966" y="365"/>
                  </a:lnTo>
                  <a:lnTo>
                    <a:pt x="1963" y="351"/>
                  </a:lnTo>
                  <a:lnTo>
                    <a:pt x="1960" y="345"/>
                  </a:lnTo>
                  <a:lnTo>
                    <a:pt x="1959" y="340"/>
                  </a:lnTo>
                  <a:lnTo>
                    <a:pt x="1957" y="339"/>
                  </a:lnTo>
                  <a:lnTo>
                    <a:pt x="1956" y="338"/>
                  </a:lnTo>
                  <a:lnTo>
                    <a:pt x="1952" y="338"/>
                  </a:lnTo>
                  <a:lnTo>
                    <a:pt x="1949" y="339"/>
                  </a:lnTo>
                  <a:lnTo>
                    <a:pt x="1939" y="341"/>
                  </a:lnTo>
                  <a:lnTo>
                    <a:pt x="1931" y="346"/>
                  </a:lnTo>
                  <a:lnTo>
                    <a:pt x="1915" y="360"/>
                  </a:lnTo>
                  <a:lnTo>
                    <a:pt x="1897" y="377"/>
                  </a:lnTo>
                  <a:lnTo>
                    <a:pt x="1894" y="379"/>
                  </a:lnTo>
                  <a:lnTo>
                    <a:pt x="1889" y="382"/>
                  </a:lnTo>
                  <a:lnTo>
                    <a:pt x="1884" y="384"/>
                  </a:lnTo>
                  <a:lnTo>
                    <a:pt x="1881" y="384"/>
                  </a:lnTo>
                  <a:lnTo>
                    <a:pt x="1873" y="385"/>
                  </a:lnTo>
                  <a:lnTo>
                    <a:pt x="1865" y="385"/>
                  </a:lnTo>
                  <a:lnTo>
                    <a:pt x="1861" y="385"/>
                  </a:lnTo>
                  <a:lnTo>
                    <a:pt x="1858" y="387"/>
                  </a:lnTo>
                  <a:lnTo>
                    <a:pt x="1855" y="390"/>
                  </a:lnTo>
                  <a:lnTo>
                    <a:pt x="1849" y="395"/>
                  </a:lnTo>
                  <a:lnTo>
                    <a:pt x="1846" y="397"/>
                  </a:lnTo>
                  <a:lnTo>
                    <a:pt x="1843" y="400"/>
                  </a:lnTo>
                  <a:lnTo>
                    <a:pt x="1838" y="401"/>
                  </a:lnTo>
                  <a:lnTo>
                    <a:pt x="1834" y="402"/>
                  </a:lnTo>
                  <a:lnTo>
                    <a:pt x="1831" y="403"/>
                  </a:lnTo>
                  <a:lnTo>
                    <a:pt x="1826" y="402"/>
                  </a:lnTo>
                  <a:lnTo>
                    <a:pt x="1823" y="401"/>
                  </a:lnTo>
                  <a:lnTo>
                    <a:pt x="1818" y="400"/>
                  </a:lnTo>
                  <a:lnTo>
                    <a:pt x="1813" y="397"/>
                  </a:lnTo>
                  <a:lnTo>
                    <a:pt x="1808" y="394"/>
                  </a:lnTo>
                  <a:lnTo>
                    <a:pt x="1804" y="390"/>
                  </a:lnTo>
                  <a:lnTo>
                    <a:pt x="1800" y="387"/>
                  </a:lnTo>
                  <a:lnTo>
                    <a:pt x="1794" y="377"/>
                  </a:lnTo>
                  <a:lnTo>
                    <a:pt x="1789" y="369"/>
                  </a:lnTo>
                  <a:lnTo>
                    <a:pt x="1785" y="360"/>
                  </a:lnTo>
                  <a:lnTo>
                    <a:pt x="1780" y="356"/>
                  </a:lnTo>
                  <a:lnTo>
                    <a:pt x="1773" y="352"/>
                  </a:lnTo>
                  <a:lnTo>
                    <a:pt x="1764" y="351"/>
                  </a:lnTo>
                  <a:lnTo>
                    <a:pt x="1758" y="351"/>
                  </a:lnTo>
                  <a:lnTo>
                    <a:pt x="1755" y="352"/>
                  </a:lnTo>
                  <a:lnTo>
                    <a:pt x="1751" y="353"/>
                  </a:lnTo>
                  <a:lnTo>
                    <a:pt x="1749" y="354"/>
                  </a:lnTo>
                  <a:lnTo>
                    <a:pt x="1744" y="359"/>
                  </a:lnTo>
                  <a:lnTo>
                    <a:pt x="1741" y="364"/>
                  </a:lnTo>
                  <a:lnTo>
                    <a:pt x="1738" y="368"/>
                  </a:lnTo>
                  <a:lnTo>
                    <a:pt x="1736" y="369"/>
                  </a:lnTo>
                  <a:lnTo>
                    <a:pt x="1733" y="370"/>
                  </a:lnTo>
                  <a:lnTo>
                    <a:pt x="1731" y="371"/>
                  </a:lnTo>
                  <a:lnTo>
                    <a:pt x="1725" y="370"/>
                  </a:lnTo>
                  <a:lnTo>
                    <a:pt x="1720" y="366"/>
                  </a:lnTo>
                  <a:lnTo>
                    <a:pt x="1717" y="363"/>
                  </a:lnTo>
                  <a:lnTo>
                    <a:pt x="1714" y="360"/>
                  </a:lnTo>
                  <a:lnTo>
                    <a:pt x="1708" y="357"/>
                  </a:lnTo>
                  <a:lnTo>
                    <a:pt x="1699" y="354"/>
                  </a:lnTo>
                  <a:lnTo>
                    <a:pt x="1693" y="353"/>
                  </a:lnTo>
                  <a:lnTo>
                    <a:pt x="1687" y="354"/>
                  </a:lnTo>
                  <a:lnTo>
                    <a:pt x="1681" y="356"/>
                  </a:lnTo>
                  <a:lnTo>
                    <a:pt x="1675" y="358"/>
                  </a:lnTo>
                  <a:lnTo>
                    <a:pt x="1662" y="364"/>
                  </a:lnTo>
                  <a:lnTo>
                    <a:pt x="1648" y="368"/>
                  </a:lnTo>
                  <a:lnTo>
                    <a:pt x="1634" y="372"/>
                  </a:lnTo>
                  <a:lnTo>
                    <a:pt x="1619" y="378"/>
                  </a:lnTo>
                  <a:lnTo>
                    <a:pt x="1613" y="381"/>
                  </a:lnTo>
                  <a:lnTo>
                    <a:pt x="1606" y="383"/>
                  </a:lnTo>
                  <a:lnTo>
                    <a:pt x="1600" y="384"/>
                  </a:lnTo>
                  <a:lnTo>
                    <a:pt x="1596" y="385"/>
                  </a:lnTo>
                  <a:lnTo>
                    <a:pt x="1584" y="384"/>
                  </a:lnTo>
                  <a:lnTo>
                    <a:pt x="1572" y="382"/>
                  </a:lnTo>
                  <a:lnTo>
                    <a:pt x="1556" y="381"/>
                  </a:lnTo>
                  <a:lnTo>
                    <a:pt x="1537" y="379"/>
                  </a:lnTo>
                  <a:lnTo>
                    <a:pt x="1516" y="381"/>
                  </a:lnTo>
                  <a:lnTo>
                    <a:pt x="1496" y="383"/>
                  </a:lnTo>
                  <a:lnTo>
                    <a:pt x="1479" y="387"/>
                  </a:lnTo>
                  <a:lnTo>
                    <a:pt x="1466" y="390"/>
                  </a:lnTo>
                  <a:lnTo>
                    <a:pt x="1456" y="391"/>
                  </a:lnTo>
                  <a:lnTo>
                    <a:pt x="1445" y="393"/>
                  </a:lnTo>
                  <a:lnTo>
                    <a:pt x="1439" y="391"/>
                  </a:lnTo>
                  <a:lnTo>
                    <a:pt x="1434" y="390"/>
                  </a:lnTo>
                  <a:lnTo>
                    <a:pt x="1428" y="389"/>
                  </a:lnTo>
                  <a:lnTo>
                    <a:pt x="1423" y="387"/>
                  </a:lnTo>
                  <a:lnTo>
                    <a:pt x="1411" y="379"/>
                  </a:lnTo>
                  <a:lnTo>
                    <a:pt x="1397" y="372"/>
                  </a:lnTo>
                  <a:lnTo>
                    <a:pt x="1384" y="366"/>
                  </a:lnTo>
                  <a:lnTo>
                    <a:pt x="1376" y="360"/>
                  </a:lnTo>
                  <a:lnTo>
                    <a:pt x="1370" y="356"/>
                  </a:lnTo>
                  <a:lnTo>
                    <a:pt x="1364" y="351"/>
                  </a:lnTo>
                  <a:lnTo>
                    <a:pt x="1354" y="349"/>
                  </a:lnTo>
                  <a:lnTo>
                    <a:pt x="1341" y="347"/>
                  </a:lnTo>
                  <a:lnTo>
                    <a:pt x="1334" y="347"/>
                  </a:lnTo>
                  <a:lnTo>
                    <a:pt x="1329" y="346"/>
                  </a:lnTo>
                  <a:lnTo>
                    <a:pt x="1325" y="345"/>
                  </a:lnTo>
                  <a:lnTo>
                    <a:pt x="1321" y="343"/>
                  </a:lnTo>
                  <a:lnTo>
                    <a:pt x="1315" y="337"/>
                  </a:lnTo>
                  <a:lnTo>
                    <a:pt x="1308" y="331"/>
                  </a:lnTo>
                  <a:lnTo>
                    <a:pt x="1298" y="325"/>
                  </a:lnTo>
                  <a:lnTo>
                    <a:pt x="1288" y="321"/>
                  </a:lnTo>
                  <a:lnTo>
                    <a:pt x="1276" y="319"/>
                  </a:lnTo>
                  <a:lnTo>
                    <a:pt x="1265" y="318"/>
                  </a:lnTo>
                  <a:lnTo>
                    <a:pt x="1260" y="316"/>
                  </a:lnTo>
                  <a:lnTo>
                    <a:pt x="1256" y="315"/>
                  </a:lnTo>
                  <a:lnTo>
                    <a:pt x="1251" y="313"/>
                  </a:lnTo>
                  <a:lnTo>
                    <a:pt x="1247" y="310"/>
                  </a:lnTo>
                  <a:lnTo>
                    <a:pt x="1241" y="302"/>
                  </a:lnTo>
                  <a:lnTo>
                    <a:pt x="1235" y="293"/>
                  </a:lnTo>
                  <a:lnTo>
                    <a:pt x="1233" y="289"/>
                  </a:lnTo>
                  <a:lnTo>
                    <a:pt x="1229" y="288"/>
                  </a:lnTo>
                  <a:lnTo>
                    <a:pt x="1225" y="287"/>
                  </a:lnTo>
                  <a:lnTo>
                    <a:pt x="1220" y="288"/>
                  </a:lnTo>
                  <a:lnTo>
                    <a:pt x="1208" y="290"/>
                  </a:lnTo>
                  <a:lnTo>
                    <a:pt x="1196" y="290"/>
                  </a:lnTo>
                  <a:lnTo>
                    <a:pt x="1187" y="289"/>
                  </a:lnTo>
                  <a:lnTo>
                    <a:pt x="1178" y="286"/>
                  </a:lnTo>
                  <a:lnTo>
                    <a:pt x="1170" y="281"/>
                  </a:lnTo>
                  <a:lnTo>
                    <a:pt x="1159" y="272"/>
                  </a:lnTo>
                  <a:lnTo>
                    <a:pt x="1149" y="262"/>
                  </a:lnTo>
                  <a:lnTo>
                    <a:pt x="1139" y="251"/>
                  </a:lnTo>
                  <a:lnTo>
                    <a:pt x="1132" y="242"/>
                  </a:lnTo>
                  <a:lnTo>
                    <a:pt x="1126" y="233"/>
                  </a:lnTo>
                  <a:lnTo>
                    <a:pt x="1121" y="225"/>
                  </a:lnTo>
                  <a:lnTo>
                    <a:pt x="1115" y="213"/>
                  </a:lnTo>
                  <a:lnTo>
                    <a:pt x="1114" y="207"/>
                  </a:lnTo>
                  <a:lnTo>
                    <a:pt x="1113" y="202"/>
                  </a:lnTo>
                  <a:lnTo>
                    <a:pt x="1113" y="198"/>
                  </a:lnTo>
                  <a:lnTo>
                    <a:pt x="1113" y="193"/>
                  </a:lnTo>
                  <a:lnTo>
                    <a:pt x="1114" y="189"/>
                  </a:lnTo>
                  <a:lnTo>
                    <a:pt x="1115" y="187"/>
                  </a:lnTo>
                  <a:lnTo>
                    <a:pt x="1115" y="183"/>
                  </a:lnTo>
                  <a:lnTo>
                    <a:pt x="1114" y="181"/>
                  </a:lnTo>
                  <a:lnTo>
                    <a:pt x="1113" y="179"/>
                  </a:lnTo>
                  <a:lnTo>
                    <a:pt x="1109" y="176"/>
                  </a:lnTo>
                  <a:lnTo>
                    <a:pt x="1106" y="175"/>
                  </a:lnTo>
                  <a:lnTo>
                    <a:pt x="1102" y="174"/>
                  </a:lnTo>
                  <a:lnTo>
                    <a:pt x="1090" y="170"/>
                  </a:lnTo>
                  <a:lnTo>
                    <a:pt x="1077" y="164"/>
                  </a:lnTo>
                  <a:lnTo>
                    <a:pt x="1064" y="157"/>
                  </a:lnTo>
                  <a:lnTo>
                    <a:pt x="1056" y="150"/>
                  </a:lnTo>
                  <a:lnTo>
                    <a:pt x="1052" y="146"/>
                  </a:lnTo>
                  <a:lnTo>
                    <a:pt x="1050" y="142"/>
                  </a:lnTo>
                  <a:lnTo>
                    <a:pt x="1049" y="136"/>
                  </a:lnTo>
                  <a:lnTo>
                    <a:pt x="1048" y="129"/>
                  </a:lnTo>
                  <a:lnTo>
                    <a:pt x="1046" y="117"/>
                  </a:lnTo>
                  <a:lnTo>
                    <a:pt x="1048" y="105"/>
                  </a:lnTo>
                  <a:lnTo>
                    <a:pt x="1048" y="100"/>
                  </a:lnTo>
                  <a:lnTo>
                    <a:pt x="1046" y="97"/>
                  </a:lnTo>
                  <a:lnTo>
                    <a:pt x="1045" y="93"/>
                  </a:lnTo>
                  <a:lnTo>
                    <a:pt x="1044" y="89"/>
                  </a:lnTo>
                  <a:lnTo>
                    <a:pt x="1042" y="87"/>
                  </a:lnTo>
                  <a:lnTo>
                    <a:pt x="1039" y="83"/>
                  </a:lnTo>
                  <a:lnTo>
                    <a:pt x="1036" y="82"/>
                  </a:lnTo>
                  <a:lnTo>
                    <a:pt x="1032" y="80"/>
                  </a:lnTo>
                  <a:lnTo>
                    <a:pt x="1024" y="76"/>
                  </a:lnTo>
                  <a:lnTo>
                    <a:pt x="1018" y="72"/>
                  </a:lnTo>
                  <a:lnTo>
                    <a:pt x="1013" y="67"/>
                  </a:lnTo>
                  <a:lnTo>
                    <a:pt x="1011" y="61"/>
                  </a:lnTo>
                  <a:lnTo>
                    <a:pt x="1008" y="54"/>
                  </a:lnTo>
                  <a:lnTo>
                    <a:pt x="1006" y="48"/>
                  </a:lnTo>
                  <a:lnTo>
                    <a:pt x="1002" y="42"/>
                  </a:lnTo>
                  <a:lnTo>
                    <a:pt x="996" y="36"/>
                  </a:lnTo>
                  <a:lnTo>
                    <a:pt x="981" y="24"/>
                  </a:lnTo>
                  <a:lnTo>
                    <a:pt x="962" y="9"/>
                  </a:lnTo>
                  <a:lnTo>
                    <a:pt x="952" y="1"/>
                  </a:lnTo>
                  <a:lnTo>
                    <a:pt x="949" y="0"/>
                  </a:lnTo>
                  <a:lnTo>
                    <a:pt x="945" y="4"/>
                  </a:lnTo>
                  <a:lnTo>
                    <a:pt x="939" y="12"/>
                  </a:lnTo>
                  <a:lnTo>
                    <a:pt x="935" y="18"/>
                  </a:lnTo>
                  <a:lnTo>
                    <a:pt x="931" y="19"/>
                  </a:lnTo>
                  <a:lnTo>
                    <a:pt x="927" y="19"/>
                  </a:lnTo>
                  <a:lnTo>
                    <a:pt x="923" y="17"/>
                  </a:lnTo>
                  <a:lnTo>
                    <a:pt x="919" y="16"/>
                  </a:lnTo>
                  <a:lnTo>
                    <a:pt x="916" y="17"/>
                  </a:lnTo>
                  <a:lnTo>
                    <a:pt x="911" y="18"/>
                  </a:lnTo>
                  <a:lnTo>
                    <a:pt x="907" y="19"/>
                  </a:lnTo>
                  <a:lnTo>
                    <a:pt x="899" y="25"/>
                  </a:lnTo>
                  <a:lnTo>
                    <a:pt x="889" y="32"/>
                  </a:lnTo>
                  <a:lnTo>
                    <a:pt x="873" y="43"/>
                  </a:lnTo>
                  <a:lnTo>
                    <a:pt x="861" y="50"/>
                  </a:lnTo>
                  <a:lnTo>
                    <a:pt x="860" y="53"/>
                  </a:lnTo>
                  <a:lnTo>
                    <a:pt x="857" y="54"/>
                  </a:lnTo>
                  <a:lnTo>
                    <a:pt x="855" y="54"/>
                  </a:lnTo>
                  <a:lnTo>
                    <a:pt x="851" y="55"/>
                  </a:lnTo>
                  <a:lnTo>
                    <a:pt x="849" y="54"/>
                  </a:lnTo>
                  <a:lnTo>
                    <a:pt x="847" y="53"/>
                  </a:lnTo>
                  <a:lnTo>
                    <a:pt x="844" y="51"/>
                  </a:lnTo>
                  <a:lnTo>
                    <a:pt x="842" y="48"/>
                  </a:lnTo>
                  <a:lnTo>
                    <a:pt x="839" y="44"/>
                  </a:lnTo>
                  <a:lnTo>
                    <a:pt x="836" y="42"/>
                  </a:lnTo>
                  <a:lnTo>
                    <a:pt x="834" y="42"/>
                  </a:lnTo>
                  <a:lnTo>
                    <a:pt x="829" y="43"/>
                  </a:lnTo>
                  <a:lnTo>
                    <a:pt x="824" y="43"/>
                  </a:lnTo>
                  <a:lnTo>
                    <a:pt x="820" y="41"/>
                  </a:lnTo>
                  <a:lnTo>
                    <a:pt x="819" y="36"/>
                  </a:lnTo>
                  <a:lnTo>
                    <a:pt x="817" y="26"/>
                  </a:lnTo>
                  <a:lnTo>
                    <a:pt x="816" y="16"/>
                  </a:lnTo>
                  <a:lnTo>
                    <a:pt x="812" y="9"/>
                  </a:lnTo>
                  <a:lnTo>
                    <a:pt x="809" y="5"/>
                  </a:lnTo>
                  <a:lnTo>
                    <a:pt x="805" y="1"/>
                  </a:lnTo>
                  <a:lnTo>
                    <a:pt x="803" y="1"/>
                  </a:lnTo>
                  <a:lnTo>
                    <a:pt x="800" y="1"/>
                  </a:lnTo>
                  <a:lnTo>
                    <a:pt x="798" y="1"/>
                  </a:lnTo>
                  <a:lnTo>
                    <a:pt x="796" y="3"/>
                  </a:lnTo>
                  <a:lnTo>
                    <a:pt x="790" y="7"/>
                  </a:lnTo>
                  <a:lnTo>
                    <a:pt x="785" y="13"/>
                  </a:lnTo>
                  <a:lnTo>
                    <a:pt x="779" y="18"/>
                  </a:lnTo>
                  <a:lnTo>
                    <a:pt x="773" y="22"/>
                  </a:lnTo>
                  <a:lnTo>
                    <a:pt x="766" y="24"/>
                  </a:lnTo>
                  <a:lnTo>
                    <a:pt x="756" y="26"/>
                  </a:lnTo>
                  <a:lnTo>
                    <a:pt x="744" y="26"/>
                  </a:lnTo>
                  <a:lnTo>
                    <a:pt x="734" y="28"/>
                  </a:lnTo>
                  <a:lnTo>
                    <a:pt x="722" y="30"/>
                  </a:lnTo>
                  <a:lnTo>
                    <a:pt x="708" y="34"/>
                  </a:lnTo>
                  <a:lnTo>
                    <a:pt x="700" y="35"/>
                  </a:lnTo>
                  <a:lnTo>
                    <a:pt x="694" y="36"/>
                  </a:lnTo>
                  <a:lnTo>
                    <a:pt x="689" y="35"/>
                  </a:lnTo>
                  <a:lnTo>
                    <a:pt x="684" y="34"/>
                  </a:lnTo>
                  <a:lnTo>
                    <a:pt x="675" y="30"/>
                  </a:lnTo>
                  <a:lnTo>
                    <a:pt x="667" y="25"/>
                  </a:lnTo>
                  <a:lnTo>
                    <a:pt x="664" y="22"/>
                  </a:lnTo>
                  <a:lnTo>
                    <a:pt x="658" y="19"/>
                  </a:lnTo>
                  <a:lnTo>
                    <a:pt x="652" y="18"/>
                  </a:lnTo>
                  <a:lnTo>
                    <a:pt x="646" y="17"/>
                  </a:lnTo>
                  <a:lnTo>
                    <a:pt x="633" y="16"/>
                  </a:lnTo>
                  <a:lnTo>
                    <a:pt x="622" y="17"/>
                  </a:lnTo>
                  <a:lnTo>
                    <a:pt x="611" y="18"/>
                  </a:lnTo>
                  <a:lnTo>
                    <a:pt x="598" y="18"/>
                  </a:lnTo>
                  <a:lnTo>
                    <a:pt x="583" y="17"/>
                  </a:lnTo>
                  <a:lnTo>
                    <a:pt x="568" y="13"/>
                  </a:lnTo>
                  <a:lnTo>
                    <a:pt x="553" y="10"/>
                  </a:lnTo>
                  <a:lnTo>
                    <a:pt x="538" y="7"/>
                  </a:lnTo>
                  <a:lnTo>
                    <a:pt x="523" y="7"/>
                  </a:lnTo>
                  <a:lnTo>
                    <a:pt x="516" y="7"/>
                  </a:lnTo>
                  <a:lnTo>
                    <a:pt x="510" y="5"/>
                  </a:lnTo>
                  <a:lnTo>
                    <a:pt x="501" y="3"/>
                  </a:lnTo>
                  <a:lnTo>
                    <a:pt x="495" y="1"/>
                  </a:lnTo>
                  <a:lnTo>
                    <a:pt x="489" y="0"/>
                  </a:lnTo>
                  <a:lnTo>
                    <a:pt x="483" y="1"/>
                  </a:lnTo>
                  <a:lnTo>
                    <a:pt x="477" y="3"/>
                  </a:lnTo>
                  <a:lnTo>
                    <a:pt x="467" y="5"/>
                  </a:lnTo>
                  <a:lnTo>
                    <a:pt x="459" y="7"/>
                  </a:lnTo>
                  <a:lnTo>
                    <a:pt x="451" y="7"/>
                  </a:lnTo>
                  <a:lnTo>
                    <a:pt x="441" y="7"/>
                  </a:lnTo>
                  <a:lnTo>
                    <a:pt x="435" y="7"/>
                  </a:lnTo>
                  <a:lnTo>
                    <a:pt x="431" y="9"/>
                  </a:lnTo>
                  <a:lnTo>
                    <a:pt x="425" y="11"/>
                  </a:lnTo>
                  <a:lnTo>
                    <a:pt x="420" y="15"/>
                  </a:lnTo>
                  <a:lnTo>
                    <a:pt x="412" y="20"/>
                  </a:lnTo>
                  <a:lnTo>
                    <a:pt x="406" y="28"/>
                  </a:lnTo>
                  <a:lnTo>
                    <a:pt x="404" y="31"/>
                  </a:lnTo>
                  <a:lnTo>
                    <a:pt x="402" y="34"/>
                  </a:lnTo>
                  <a:lnTo>
                    <a:pt x="402" y="37"/>
                  </a:lnTo>
                  <a:lnTo>
                    <a:pt x="402" y="41"/>
                  </a:lnTo>
                  <a:lnTo>
                    <a:pt x="403" y="44"/>
                  </a:lnTo>
                  <a:lnTo>
                    <a:pt x="404" y="48"/>
                  </a:lnTo>
                  <a:lnTo>
                    <a:pt x="408" y="50"/>
                  </a:lnTo>
                  <a:lnTo>
                    <a:pt x="413" y="51"/>
                  </a:lnTo>
                  <a:lnTo>
                    <a:pt x="427" y="55"/>
                  </a:lnTo>
                  <a:lnTo>
                    <a:pt x="446" y="57"/>
                  </a:lnTo>
                  <a:lnTo>
                    <a:pt x="465" y="60"/>
                  </a:lnTo>
                  <a:lnTo>
                    <a:pt x="480" y="62"/>
                  </a:lnTo>
                  <a:lnTo>
                    <a:pt x="488" y="63"/>
                  </a:lnTo>
                  <a:lnTo>
                    <a:pt x="494" y="66"/>
                  </a:lnTo>
                  <a:lnTo>
                    <a:pt x="500" y="69"/>
                  </a:lnTo>
                  <a:lnTo>
                    <a:pt x="505" y="73"/>
                  </a:lnTo>
                  <a:lnTo>
                    <a:pt x="510" y="78"/>
                  </a:lnTo>
                  <a:lnTo>
                    <a:pt x="514" y="81"/>
                  </a:lnTo>
                  <a:lnTo>
                    <a:pt x="516" y="86"/>
                  </a:lnTo>
                  <a:lnTo>
                    <a:pt x="517" y="91"/>
                  </a:lnTo>
                  <a:lnTo>
                    <a:pt x="519" y="101"/>
                  </a:lnTo>
                  <a:lnTo>
                    <a:pt x="519" y="118"/>
                  </a:lnTo>
                  <a:lnTo>
                    <a:pt x="517" y="136"/>
                  </a:lnTo>
                  <a:lnTo>
                    <a:pt x="517" y="152"/>
                  </a:lnTo>
                  <a:lnTo>
                    <a:pt x="517" y="160"/>
                  </a:lnTo>
                  <a:lnTo>
                    <a:pt x="519" y="164"/>
                  </a:lnTo>
                  <a:lnTo>
                    <a:pt x="521" y="167"/>
                  </a:lnTo>
                  <a:lnTo>
                    <a:pt x="523" y="168"/>
                  </a:lnTo>
                  <a:lnTo>
                    <a:pt x="529" y="169"/>
                  </a:lnTo>
                  <a:lnTo>
                    <a:pt x="535" y="167"/>
                  </a:lnTo>
                  <a:lnTo>
                    <a:pt x="547" y="163"/>
                  </a:lnTo>
                  <a:lnTo>
                    <a:pt x="560" y="160"/>
                  </a:lnTo>
                  <a:lnTo>
                    <a:pt x="566" y="160"/>
                  </a:lnTo>
                  <a:lnTo>
                    <a:pt x="571" y="161"/>
                  </a:lnTo>
                  <a:lnTo>
                    <a:pt x="574" y="163"/>
                  </a:lnTo>
                  <a:lnTo>
                    <a:pt x="577" y="165"/>
                  </a:lnTo>
                  <a:lnTo>
                    <a:pt x="580" y="168"/>
                  </a:lnTo>
                  <a:lnTo>
                    <a:pt x="585" y="171"/>
                  </a:lnTo>
                  <a:lnTo>
                    <a:pt x="592" y="173"/>
                  </a:lnTo>
                  <a:lnTo>
                    <a:pt x="601" y="174"/>
                  </a:lnTo>
                  <a:lnTo>
                    <a:pt x="610" y="173"/>
                  </a:lnTo>
                  <a:lnTo>
                    <a:pt x="620" y="173"/>
                  </a:lnTo>
                  <a:lnTo>
                    <a:pt x="628" y="175"/>
                  </a:lnTo>
                  <a:lnTo>
                    <a:pt x="634" y="177"/>
                  </a:lnTo>
                  <a:lnTo>
                    <a:pt x="643" y="186"/>
                  </a:lnTo>
                  <a:lnTo>
                    <a:pt x="652" y="192"/>
                  </a:lnTo>
                  <a:lnTo>
                    <a:pt x="656" y="195"/>
                  </a:lnTo>
                  <a:lnTo>
                    <a:pt x="658" y="198"/>
                  </a:lnTo>
                  <a:lnTo>
                    <a:pt x="658" y="202"/>
                  </a:lnTo>
                  <a:lnTo>
                    <a:pt x="658" y="208"/>
                  </a:lnTo>
                  <a:lnTo>
                    <a:pt x="656" y="218"/>
                  </a:lnTo>
                  <a:lnTo>
                    <a:pt x="658" y="228"/>
                  </a:lnTo>
                  <a:lnTo>
                    <a:pt x="662" y="247"/>
                  </a:lnTo>
                  <a:lnTo>
                    <a:pt x="668" y="263"/>
                  </a:lnTo>
                  <a:lnTo>
                    <a:pt x="670" y="272"/>
                  </a:lnTo>
                  <a:lnTo>
                    <a:pt x="668" y="280"/>
                  </a:lnTo>
                  <a:lnTo>
                    <a:pt x="666" y="282"/>
                  </a:lnTo>
                  <a:lnTo>
                    <a:pt x="664" y="284"/>
                  </a:lnTo>
                  <a:lnTo>
                    <a:pt x="661" y="284"/>
                  </a:lnTo>
                  <a:lnTo>
                    <a:pt x="656" y="284"/>
                  </a:lnTo>
                  <a:lnTo>
                    <a:pt x="649" y="284"/>
                  </a:lnTo>
                  <a:lnTo>
                    <a:pt x="645" y="286"/>
                  </a:lnTo>
                  <a:lnTo>
                    <a:pt x="641" y="289"/>
                  </a:lnTo>
                  <a:lnTo>
                    <a:pt x="637" y="294"/>
                  </a:lnTo>
                  <a:lnTo>
                    <a:pt x="631" y="300"/>
                  </a:lnTo>
                  <a:lnTo>
                    <a:pt x="624" y="306"/>
                  </a:lnTo>
                  <a:lnTo>
                    <a:pt x="616" y="313"/>
                  </a:lnTo>
                  <a:lnTo>
                    <a:pt x="609" y="318"/>
                  </a:lnTo>
                  <a:lnTo>
                    <a:pt x="605" y="319"/>
                  </a:lnTo>
                  <a:lnTo>
                    <a:pt x="602" y="318"/>
                  </a:lnTo>
                  <a:lnTo>
                    <a:pt x="597" y="315"/>
                  </a:lnTo>
                  <a:lnTo>
                    <a:pt x="592" y="313"/>
                  </a:lnTo>
                  <a:lnTo>
                    <a:pt x="583" y="305"/>
                  </a:lnTo>
                  <a:lnTo>
                    <a:pt x="574" y="296"/>
                  </a:lnTo>
                  <a:lnTo>
                    <a:pt x="570" y="294"/>
                  </a:lnTo>
                  <a:lnTo>
                    <a:pt x="566" y="291"/>
                  </a:lnTo>
                  <a:lnTo>
                    <a:pt x="563" y="291"/>
                  </a:lnTo>
                  <a:lnTo>
                    <a:pt x="559" y="291"/>
                  </a:lnTo>
                  <a:lnTo>
                    <a:pt x="552" y="294"/>
                  </a:lnTo>
                  <a:lnTo>
                    <a:pt x="546" y="299"/>
                  </a:lnTo>
                  <a:lnTo>
                    <a:pt x="540" y="303"/>
                  </a:lnTo>
                  <a:lnTo>
                    <a:pt x="535" y="306"/>
                  </a:lnTo>
                  <a:lnTo>
                    <a:pt x="530" y="305"/>
                  </a:lnTo>
                  <a:lnTo>
                    <a:pt x="523" y="302"/>
                  </a:lnTo>
                  <a:lnTo>
                    <a:pt x="515" y="300"/>
                  </a:lnTo>
                  <a:lnTo>
                    <a:pt x="505" y="300"/>
                  </a:lnTo>
                  <a:lnTo>
                    <a:pt x="496" y="300"/>
                  </a:lnTo>
                  <a:lnTo>
                    <a:pt x="488" y="299"/>
                  </a:lnTo>
                  <a:lnTo>
                    <a:pt x="482" y="297"/>
                  </a:lnTo>
                  <a:lnTo>
                    <a:pt x="475" y="297"/>
                  </a:lnTo>
                  <a:lnTo>
                    <a:pt x="471" y="297"/>
                  </a:lnTo>
                  <a:lnTo>
                    <a:pt x="469" y="299"/>
                  </a:lnTo>
                  <a:lnTo>
                    <a:pt x="465" y="301"/>
                  </a:lnTo>
                  <a:lnTo>
                    <a:pt x="461" y="303"/>
                  </a:lnTo>
                  <a:lnTo>
                    <a:pt x="456" y="312"/>
                  </a:lnTo>
                  <a:lnTo>
                    <a:pt x="450" y="322"/>
                  </a:lnTo>
                  <a:lnTo>
                    <a:pt x="447" y="328"/>
                  </a:lnTo>
                  <a:lnTo>
                    <a:pt x="445" y="335"/>
                  </a:lnTo>
                  <a:lnTo>
                    <a:pt x="444" y="341"/>
                  </a:lnTo>
                  <a:lnTo>
                    <a:pt x="444" y="349"/>
                  </a:lnTo>
                  <a:lnTo>
                    <a:pt x="444" y="354"/>
                  </a:lnTo>
                  <a:lnTo>
                    <a:pt x="442" y="360"/>
                  </a:lnTo>
                  <a:lnTo>
                    <a:pt x="441" y="364"/>
                  </a:lnTo>
                  <a:lnTo>
                    <a:pt x="440" y="368"/>
                  </a:lnTo>
                  <a:lnTo>
                    <a:pt x="437" y="372"/>
                  </a:lnTo>
                  <a:lnTo>
                    <a:pt x="432" y="376"/>
                  </a:lnTo>
                  <a:lnTo>
                    <a:pt x="426" y="382"/>
                  </a:lnTo>
                  <a:lnTo>
                    <a:pt x="421" y="390"/>
                  </a:lnTo>
                  <a:lnTo>
                    <a:pt x="419" y="396"/>
                  </a:lnTo>
                  <a:lnTo>
                    <a:pt x="416" y="403"/>
                  </a:lnTo>
                  <a:lnTo>
                    <a:pt x="416" y="409"/>
                  </a:lnTo>
                  <a:lnTo>
                    <a:pt x="416" y="417"/>
                  </a:lnTo>
                  <a:lnTo>
                    <a:pt x="417" y="425"/>
                  </a:lnTo>
                  <a:lnTo>
                    <a:pt x="420" y="431"/>
                  </a:lnTo>
                  <a:lnTo>
                    <a:pt x="423" y="435"/>
                  </a:lnTo>
                  <a:lnTo>
                    <a:pt x="427" y="440"/>
                  </a:lnTo>
                  <a:lnTo>
                    <a:pt x="435" y="446"/>
                  </a:lnTo>
                  <a:lnTo>
                    <a:pt x="442" y="452"/>
                  </a:lnTo>
                  <a:lnTo>
                    <a:pt x="445" y="455"/>
                  </a:lnTo>
                  <a:lnTo>
                    <a:pt x="447" y="460"/>
                  </a:lnTo>
                  <a:lnTo>
                    <a:pt x="448" y="466"/>
                  </a:lnTo>
                  <a:lnTo>
                    <a:pt x="450" y="475"/>
                  </a:lnTo>
                  <a:lnTo>
                    <a:pt x="451" y="490"/>
                  </a:lnTo>
                  <a:lnTo>
                    <a:pt x="452" y="508"/>
                  </a:lnTo>
                  <a:lnTo>
                    <a:pt x="451" y="530"/>
                  </a:lnTo>
                  <a:lnTo>
                    <a:pt x="450" y="560"/>
                  </a:lnTo>
                  <a:lnTo>
                    <a:pt x="450" y="576"/>
                  </a:lnTo>
                  <a:lnTo>
                    <a:pt x="451" y="591"/>
                  </a:lnTo>
                  <a:lnTo>
                    <a:pt x="451" y="604"/>
                  </a:lnTo>
                  <a:lnTo>
                    <a:pt x="453" y="615"/>
                  </a:lnTo>
                  <a:lnTo>
                    <a:pt x="454" y="627"/>
                  </a:lnTo>
                  <a:lnTo>
                    <a:pt x="454" y="637"/>
                  </a:lnTo>
                  <a:lnTo>
                    <a:pt x="452" y="646"/>
                  </a:lnTo>
                  <a:lnTo>
                    <a:pt x="448" y="654"/>
                  </a:lnTo>
                  <a:lnTo>
                    <a:pt x="444" y="662"/>
                  </a:lnTo>
                  <a:lnTo>
                    <a:pt x="440" y="667"/>
                  </a:lnTo>
                  <a:lnTo>
                    <a:pt x="440" y="668"/>
                  </a:lnTo>
                  <a:lnTo>
                    <a:pt x="442" y="669"/>
                  </a:lnTo>
                  <a:lnTo>
                    <a:pt x="446" y="669"/>
                  </a:lnTo>
                  <a:lnTo>
                    <a:pt x="451" y="668"/>
                  </a:lnTo>
                  <a:lnTo>
                    <a:pt x="457" y="668"/>
                  </a:lnTo>
                  <a:lnTo>
                    <a:pt x="463" y="669"/>
                  </a:lnTo>
                  <a:lnTo>
                    <a:pt x="469" y="671"/>
                  </a:lnTo>
                  <a:lnTo>
                    <a:pt x="476" y="672"/>
                  </a:lnTo>
                  <a:lnTo>
                    <a:pt x="482" y="675"/>
                  </a:lnTo>
                  <a:lnTo>
                    <a:pt x="488" y="678"/>
                  </a:lnTo>
                  <a:lnTo>
                    <a:pt x="491" y="680"/>
                  </a:lnTo>
                  <a:lnTo>
                    <a:pt x="495" y="684"/>
                  </a:lnTo>
                  <a:lnTo>
                    <a:pt x="496" y="688"/>
                  </a:lnTo>
                  <a:lnTo>
                    <a:pt x="498" y="697"/>
                  </a:lnTo>
                  <a:lnTo>
                    <a:pt x="498" y="705"/>
                  </a:lnTo>
                  <a:lnTo>
                    <a:pt x="500" y="716"/>
                  </a:lnTo>
                  <a:lnTo>
                    <a:pt x="500" y="725"/>
                  </a:lnTo>
                  <a:lnTo>
                    <a:pt x="501" y="735"/>
                  </a:lnTo>
                  <a:lnTo>
                    <a:pt x="502" y="742"/>
                  </a:lnTo>
                  <a:lnTo>
                    <a:pt x="504" y="747"/>
                  </a:lnTo>
                  <a:lnTo>
                    <a:pt x="508" y="749"/>
                  </a:lnTo>
                  <a:lnTo>
                    <a:pt x="511" y="750"/>
                  </a:lnTo>
                  <a:lnTo>
                    <a:pt x="517" y="753"/>
                  </a:lnTo>
                  <a:lnTo>
                    <a:pt x="523" y="754"/>
                  </a:lnTo>
                  <a:lnTo>
                    <a:pt x="534" y="755"/>
                  </a:lnTo>
                  <a:lnTo>
                    <a:pt x="542" y="755"/>
                  </a:lnTo>
                  <a:lnTo>
                    <a:pt x="548" y="755"/>
                  </a:lnTo>
                  <a:lnTo>
                    <a:pt x="555" y="756"/>
                  </a:lnTo>
                  <a:lnTo>
                    <a:pt x="564" y="757"/>
                  </a:lnTo>
                  <a:lnTo>
                    <a:pt x="571" y="761"/>
                  </a:lnTo>
                  <a:lnTo>
                    <a:pt x="587" y="775"/>
                  </a:lnTo>
                  <a:lnTo>
                    <a:pt x="605" y="793"/>
                  </a:lnTo>
                  <a:lnTo>
                    <a:pt x="608" y="795"/>
                  </a:lnTo>
                  <a:lnTo>
                    <a:pt x="611" y="798"/>
                  </a:lnTo>
                  <a:lnTo>
                    <a:pt x="614" y="799"/>
                  </a:lnTo>
                  <a:lnTo>
                    <a:pt x="617" y="799"/>
                  </a:lnTo>
                  <a:lnTo>
                    <a:pt x="626" y="799"/>
                  </a:lnTo>
                  <a:lnTo>
                    <a:pt x="635" y="798"/>
                  </a:lnTo>
                  <a:lnTo>
                    <a:pt x="640" y="798"/>
                  </a:lnTo>
                  <a:lnTo>
                    <a:pt x="645" y="800"/>
                  </a:lnTo>
                  <a:lnTo>
                    <a:pt x="649" y="804"/>
                  </a:lnTo>
                  <a:lnTo>
                    <a:pt x="653" y="809"/>
                  </a:lnTo>
                  <a:lnTo>
                    <a:pt x="656" y="814"/>
                  </a:lnTo>
                  <a:lnTo>
                    <a:pt x="659" y="822"/>
                  </a:lnTo>
                  <a:lnTo>
                    <a:pt x="661" y="829"/>
                  </a:lnTo>
                  <a:lnTo>
                    <a:pt x="664" y="837"/>
                  </a:lnTo>
                  <a:lnTo>
                    <a:pt x="666" y="860"/>
                  </a:lnTo>
                  <a:lnTo>
                    <a:pt x="666" y="885"/>
                  </a:lnTo>
                  <a:lnTo>
                    <a:pt x="665" y="896"/>
                  </a:lnTo>
                  <a:lnTo>
                    <a:pt x="664" y="907"/>
                  </a:lnTo>
                  <a:lnTo>
                    <a:pt x="661" y="917"/>
                  </a:lnTo>
                  <a:lnTo>
                    <a:pt x="658" y="925"/>
                  </a:lnTo>
                  <a:lnTo>
                    <a:pt x="654" y="931"/>
                  </a:lnTo>
                  <a:lnTo>
                    <a:pt x="652" y="937"/>
                  </a:lnTo>
                  <a:lnTo>
                    <a:pt x="652" y="943"/>
                  </a:lnTo>
                  <a:lnTo>
                    <a:pt x="652" y="949"/>
                  </a:lnTo>
                  <a:lnTo>
                    <a:pt x="653" y="961"/>
                  </a:lnTo>
                  <a:lnTo>
                    <a:pt x="656" y="970"/>
                  </a:lnTo>
                  <a:lnTo>
                    <a:pt x="659" y="980"/>
                  </a:lnTo>
                  <a:lnTo>
                    <a:pt x="660" y="992"/>
                  </a:lnTo>
                  <a:lnTo>
                    <a:pt x="660" y="1003"/>
                  </a:lnTo>
                  <a:lnTo>
                    <a:pt x="656" y="1015"/>
                  </a:lnTo>
                  <a:lnTo>
                    <a:pt x="652" y="1027"/>
                  </a:lnTo>
                  <a:lnTo>
                    <a:pt x="645" y="1039"/>
                  </a:lnTo>
                  <a:lnTo>
                    <a:pt x="641" y="1045"/>
                  </a:lnTo>
                  <a:lnTo>
                    <a:pt x="636" y="1050"/>
                  </a:lnTo>
                  <a:lnTo>
                    <a:pt x="631" y="1055"/>
                  </a:lnTo>
                  <a:lnTo>
                    <a:pt x="626" y="1058"/>
                  </a:lnTo>
                  <a:lnTo>
                    <a:pt x="621" y="1060"/>
                  </a:lnTo>
                  <a:lnTo>
                    <a:pt x="617" y="1063"/>
                  </a:lnTo>
                  <a:lnTo>
                    <a:pt x="612" y="1063"/>
                  </a:lnTo>
                  <a:lnTo>
                    <a:pt x="609" y="1063"/>
                  </a:lnTo>
                  <a:lnTo>
                    <a:pt x="605" y="1062"/>
                  </a:lnTo>
                  <a:lnTo>
                    <a:pt x="602" y="1059"/>
                  </a:lnTo>
                  <a:lnTo>
                    <a:pt x="598" y="1056"/>
                  </a:lnTo>
                  <a:lnTo>
                    <a:pt x="593" y="1051"/>
                  </a:lnTo>
                  <a:lnTo>
                    <a:pt x="587" y="1047"/>
                  </a:lnTo>
                  <a:lnTo>
                    <a:pt x="580" y="1044"/>
                  </a:lnTo>
                  <a:lnTo>
                    <a:pt x="572" y="1041"/>
                  </a:lnTo>
                  <a:lnTo>
                    <a:pt x="564" y="1041"/>
                  </a:lnTo>
                  <a:lnTo>
                    <a:pt x="553" y="1041"/>
                  </a:lnTo>
                  <a:lnTo>
                    <a:pt x="543" y="1043"/>
                  </a:lnTo>
                  <a:lnTo>
                    <a:pt x="533" y="1045"/>
                  </a:lnTo>
                  <a:lnTo>
                    <a:pt x="522" y="1050"/>
                  </a:lnTo>
                  <a:lnTo>
                    <a:pt x="513" y="1055"/>
                  </a:lnTo>
                  <a:lnTo>
                    <a:pt x="504" y="1060"/>
                  </a:lnTo>
                  <a:lnTo>
                    <a:pt x="496" y="1068"/>
                  </a:lnTo>
                  <a:lnTo>
                    <a:pt x="489" y="1075"/>
                  </a:lnTo>
                  <a:lnTo>
                    <a:pt x="477" y="1089"/>
                  </a:lnTo>
                  <a:lnTo>
                    <a:pt x="470" y="1101"/>
                  </a:lnTo>
                  <a:lnTo>
                    <a:pt x="464" y="1110"/>
                  </a:lnTo>
                  <a:lnTo>
                    <a:pt x="457" y="1119"/>
                  </a:lnTo>
                  <a:lnTo>
                    <a:pt x="453" y="1121"/>
                  </a:lnTo>
                  <a:lnTo>
                    <a:pt x="450" y="1125"/>
                  </a:lnTo>
                  <a:lnTo>
                    <a:pt x="446" y="1126"/>
                  </a:lnTo>
                  <a:lnTo>
                    <a:pt x="442" y="1127"/>
                  </a:lnTo>
                  <a:lnTo>
                    <a:pt x="435" y="1128"/>
                  </a:lnTo>
                  <a:lnTo>
                    <a:pt x="428" y="1132"/>
                  </a:lnTo>
                  <a:lnTo>
                    <a:pt x="420" y="1137"/>
                  </a:lnTo>
                  <a:lnTo>
                    <a:pt x="410" y="1144"/>
                  </a:lnTo>
                  <a:lnTo>
                    <a:pt x="400" y="1156"/>
                  </a:lnTo>
                  <a:lnTo>
                    <a:pt x="390" y="1167"/>
                  </a:lnTo>
                  <a:lnTo>
                    <a:pt x="382" y="1181"/>
                  </a:lnTo>
                  <a:lnTo>
                    <a:pt x="378" y="1192"/>
                  </a:lnTo>
                  <a:lnTo>
                    <a:pt x="376" y="1197"/>
                  </a:lnTo>
                  <a:lnTo>
                    <a:pt x="375" y="1201"/>
                  </a:lnTo>
                  <a:lnTo>
                    <a:pt x="372" y="1203"/>
                  </a:lnTo>
                  <a:lnTo>
                    <a:pt x="370" y="1205"/>
                  </a:lnTo>
                  <a:lnTo>
                    <a:pt x="369" y="1205"/>
                  </a:lnTo>
                  <a:lnTo>
                    <a:pt x="366" y="1205"/>
                  </a:lnTo>
                  <a:lnTo>
                    <a:pt x="364" y="1204"/>
                  </a:lnTo>
                  <a:lnTo>
                    <a:pt x="363" y="1202"/>
                  </a:lnTo>
                  <a:lnTo>
                    <a:pt x="360" y="1197"/>
                  </a:lnTo>
                  <a:lnTo>
                    <a:pt x="358" y="1189"/>
                  </a:lnTo>
                  <a:lnTo>
                    <a:pt x="356" y="1181"/>
                  </a:lnTo>
                  <a:lnTo>
                    <a:pt x="356" y="1171"/>
                  </a:lnTo>
                  <a:lnTo>
                    <a:pt x="354" y="1163"/>
                  </a:lnTo>
                  <a:lnTo>
                    <a:pt x="352" y="1157"/>
                  </a:lnTo>
                  <a:lnTo>
                    <a:pt x="351" y="1154"/>
                  </a:lnTo>
                  <a:lnTo>
                    <a:pt x="349" y="1153"/>
                  </a:lnTo>
                  <a:lnTo>
                    <a:pt x="346" y="1152"/>
                  </a:lnTo>
                  <a:lnTo>
                    <a:pt x="344" y="1152"/>
                  </a:lnTo>
                  <a:lnTo>
                    <a:pt x="338" y="1153"/>
                  </a:lnTo>
                  <a:lnTo>
                    <a:pt x="332" y="1156"/>
                  </a:lnTo>
                  <a:lnTo>
                    <a:pt x="326" y="1162"/>
                  </a:lnTo>
                  <a:lnTo>
                    <a:pt x="319" y="1169"/>
                  </a:lnTo>
                  <a:lnTo>
                    <a:pt x="310" y="1176"/>
                  </a:lnTo>
                  <a:lnTo>
                    <a:pt x="303" y="1182"/>
                  </a:lnTo>
                  <a:lnTo>
                    <a:pt x="299" y="1184"/>
                  </a:lnTo>
                  <a:lnTo>
                    <a:pt x="295" y="1185"/>
                  </a:lnTo>
                  <a:lnTo>
                    <a:pt x="291" y="1185"/>
                  </a:lnTo>
                  <a:lnTo>
                    <a:pt x="287" y="1184"/>
                  </a:lnTo>
                  <a:lnTo>
                    <a:pt x="283" y="1183"/>
                  </a:lnTo>
                  <a:lnTo>
                    <a:pt x="280" y="1181"/>
                  </a:lnTo>
                  <a:lnTo>
                    <a:pt x="277" y="1178"/>
                  </a:lnTo>
                  <a:lnTo>
                    <a:pt x="275" y="1175"/>
                  </a:lnTo>
                  <a:lnTo>
                    <a:pt x="270" y="1166"/>
                  </a:lnTo>
                  <a:lnTo>
                    <a:pt x="264" y="1153"/>
                  </a:lnTo>
                  <a:lnTo>
                    <a:pt x="262" y="1147"/>
                  </a:lnTo>
                  <a:lnTo>
                    <a:pt x="257" y="1143"/>
                  </a:lnTo>
                  <a:lnTo>
                    <a:pt x="252" y="1139"/>
                  </a:lnTo>
                  <a:lnTo>
                    <a:pt x="247" y="1137"/>
                  </a:lnTo>
                  <a:lnTo>
                    <a:pt x="243" y="1135"/>
                  </a:lnTo>
                  <a:lnTo>
                    <a:pt x="238" y="1135"/>
                  </a:lnTo>
                  <a:lnTo>
                    <a:pt x="233" y="1135"/>
                  </a:lnTo>
                  <a:lnTo>
                    <a:pt x="228" y="1137"/>
                  </a:lnTo>
                  <a:lnTo>
                    <a:pt x="224" y="1140"/>
                  </a:lnTo>
                  <a:lnTo>
                    <a:pt x="219" y="1144"/>
                  </a:lnTo>
                  <a:lnTo>
                    <a:pt x="213" y="1150"/>
                  </a:lnTo>
                  <a:lnTo>
                    <a:pt x="208" y="1156"/>
                  </a:lnTo>
                  <a:lnTo>
                    <a:pt x="196" y="1171"/>
                  </a:lnTo>
                  <a:lnTo>
                    <a:pt x="186" y="1185"/>
                  </a:lnTo>
                  <a:lnTo>
                    <a:pt x="180" y="1192"/>
                  </a:lnTo>
                  <a:lnTo>
                    <a:pt x="174" y="1197"/>
                  </a:lnTo>
                  <a:lnTo>
                    <a:pt x="169" y="1202"/>
                  </a:lnTo>
                  <a:lnTo>
                    <a:pt x="164" y="1204"/>
                  </a:lnTo>
                  <a:lnTo>
                    <a:pt x="160" y="1207"/>
                  </a:lnTo>
                  <a:lnTo>
                    <a:pt x="155" y="1207"/>
                  </a:lnTo>
                  <a:lnTo>
                    <a:pt x="150" y="1207"/>
                  </a:lnTo>
                  <a:lnTo>
                    <a:pt x="146" y="1207"/>
                  </a:lnTo>
                  <a:lnTo>
                    <a:pt x="143" y="1205"/>
                  </a:lnTo>
                  <a:lnTo>
                    <a:pt x="138" y="1203"/>
                  </a:lnTo>
                  <a:lnTo>
                    <a:pt x="135" y="1200"/>
                  </a:lnTo>
                  <a:lnTo>
                    <a:pt x="131" y="1196"/>
                  </a:lnTo>
                  <a:lnTo>
                    <a:pt x="124" y="1189"/>
                  </a:lnTo>
                  <a:lnTo>
                    <a:pt x="119" y="1181"/>
                  </a:lnTo>
                  <a:lnTo>
                    <a:pt x="114" y="1173"/>
                  </a:lnTo>
                  <a:lnTo>
                    <a:pt x="110" y="1167"/>
                  </a:lnTo>
                  <a:lnTo>
                    <a:pt x="107" y="1165"/>
                  </a:lnTo>
                  <a:lnTo>
                    <a:pt x="105" y="1164"/>
                  </a:lnTo>
                  <a:lnTo>
                    <a:pt x="104" y="1164"/>
                  </a:lnTo>
                  <a:lnTo>
                    <a:pt x="101" y="1166"/>
                  </a:lnTo>
                  <a:lnTo>
                    <a:pt x="98" y="1173"/>
                  </a:lnTo>
                  <a:lnTo>
                    <a:pt x="95" y="1183"/>
                  </a:lnTo>
                  <a:lnTo>
                    <a:pt x="93" y="1192"/>
                  </a:lnTo>
                  <a:lnTo>
                    <a:pt x="88" y="1203"/>
                  </a:lnTo>
                  <a:lnTo>
                    <a:pt x="86" y="1208"/>
                  </a:lnTo>
                  <a:lnTo>
                    <a:pt x="83" y="1210"/>
                  </a:lnTo>
                  <a:lnTo>
                    <a:pt x="80" y="1211"/>
                  </a:lnTo>
                  <a:lnTo>
                    <a:pt x="75" y="1213"/>
                  </a:lnTo>
                  <a:lnTo>
                    <a:pt x="66" y="1211"/>
                  </a:lnTo>
                  <a:lnTo>
                    <a:pt x="53" y="1208"/>
                  </a:lnTo>
                  <a:lnTo>
                    <a:pt x="45" y="1208"/>
                  </a:lnTo>
                  <a:lnTo>
                    <a:pt x="39" y="1209"/>
                  </a:lnTo>
                  <a:lnTo>
                    <a:pt x="34" y="1211"/>
                  </a:lnTo>
                  <a:lnTo>
                    <a:pt x="29" y="1216"/>
                  </a:lnTo>
                  <a:lnTo>
                    <a:pt x="19" y="1226"/>
                  </a:lnTo>
                  <a:lnTo>
                    <a:pt x="13" y="1236"/>
                  </a:lnTo>
                  <a:lnTo>
                    <a:pt x="9" y="1245"/>
                  </a:lnTo>
                  <a:lnTo>
                    <a:pt x="7" y="1251"/>
                  </a:lnTo>
                  <a:lnTo>
                    <a:pt x="7" y="1254"/>
                  </a:lnTo>
                  <a:lnTo>
                    <a:pt x="9" y="1257"/>
                  </a:lnTo>
                  <a:lnTo>
                    <a:pt x="11" y="1259"/>
                  </a:lnTo>
                  <a:lnTo>
                    <a:pt x="14" y="1263"/>
                  </a:lnTo>
                  <a:lnTo>
                    <a:pt x="23" y="1268"/>
                  </a:lnTo>
                  <a:lnTo>
                    <a:pt x="34" y="1276"/>
                  </a:lnTo>
                  <a:lnTo>
                    <a:pt x="44" y="1284"/>
                  </a:lnTo>
                  <a:lnTo>
                    <a:pt x="54" y="1293"/>
                  </a:lnTo>
                  <a:lnTo>
                    <a:pt x="58" y="1298"/>
                  </a:lnTo>
                  <a:lnTo>
                    <a:pt x="61" y="1304"/>
                  </a:lnTo>
                  <a:lnTo>
                    <a:pt x="63" y="1309"/>
                  </a:lnTo>
                  <a:lnTo>
                    <a:pt x="66" y="1314"/>
                  </a:lnTo>
                  <a:lnTo>
                    <a:pt x="67" y="1327"/>
                  </a:lnTo>
                  <a:lnTo>
                    <a:pt x="68" y="1343"/>
                  </a:lnTo>
                  <a:lnTo>
                    <a:pt x="68" y="1353"/>
                  </a:lnTo>
                  <a:lnTo>
                    <a:pt x="67" y="1359"/>
                  </a:lnTo>
                  <a:lnTo>
                    <a:pt x="66" y="1365"/>
                  </a:lnTo>
                  <a:lnTo>
                    <a:pt x="64" y="1368"/>
                  </a:lnTo>
                  <a:lnTo>
                    <a:pt x="61" y="1374"/>
                  </a:lnTo>
                  <a:lnTo>
                    <a:pt x="56" y="1383"/>
                  </a:lnTo>
                  <a:lnTo>
                    <a:pt x="54" y="1386"/>
                  </a:lnTo>
                  <a:lnTo>
                    <a:pt x="54" y="1390"/>
                  </a:lnTo>
                  <a:lnTo>
                    <a:pt x="55" y="1392"/>
                  </a:lnTo>
                  <a:lnTo>
                    <a:pt x="56" y="1394"/>
                  </a:lnTo>
                  <a:lnTo>
                    <a:pt x="60" y="1402"/>
                  </a:lnTo>
                  <a:lnTo>
                    <a:pt x="63" y="1412"/>
                  </a:lnTo>
                  <a:lnTo>
                    <a:pt x="64" y="1419"/>
                  </a:lnTo>
                  <a:lnTo>
                    <a:pt x="64" y="1427"/>
                  </a:lnTo>
                  <a:lnTo>
                    <a:pt x="63" y="1435"/>
                  </a:lnTo>
                  <a:lnTo>
                    <a:pt x="62" y="1442"/>
                  </a:lnTo>
                  <a:lnTo>
                    <a:pt x="60" y="1449"/>
                  </a:lnTo>
                  <a:lnTo>
                    <a:pt x="57" y="1456"/>
                  </a:lnTo>
                  <a:lnTo>
                    <a:pt x="54" y="1462"/>
                  </a:lnTo>
                  <a:lnTo>
                    <a:pt x="49" y="1466"/>
                  </a:lnTo>
                  <a:lnTo>
                    <a:pt x="44" y="1469"/>
                  </a:lnTo>
                  <a:lnTo>
                    <a:pt x="38" y="1473"/>
                  </a:lnTo>
                  <a:lnTo>
                    <a:pt x="32" y="1475"/>
                  </a:lnTo>
                  <a:lnTo>
                    <a:pt x="25" y="1478"/>
                  </a:lnTo>
                  <a:lnTo>
                    <a:pt x="13" y="1480"/>
                  </a:lnTo>
                  <a:lnTo>
                    <a:pt x="4" y="1484"/>
                  </a:lnTo>
                  <a:lnTo>
                    <a:pt x="3" y="1486"/>
                  </a:lnTo>
                  <a:lnTo>
                    <a:pt x="0" y="1487"/>
                  </a:lnTo>
                  <a:lnTo>
                    <a:pt x="0" y="1490"/>
                  </a:lnTo>
                  <a:lnTo>
                    <a:pt x="0" y="1492"/>
                  </a:lnTo>
                  <a:lnTo>
                    <a:pt x="1" y="1497"/>
                  </a:lnTo>
                  <a:lnTo>
                    <a:pt x="6" y="1500"/>
                  </a:lnTo>
                  <a:lnTo>
                    <a:pt x="11" y="1505"/>
                  </a:lnTo>
                  <a:lnTo>
                    <a:pt x="17" y="1510"/>
                  </a:lnTo>
                  <a:lnTo>
                    <a:pt x="20" y="1517"/>
                  </a:lnTo>
                  <a:lnTo>
                    <a:pt x="25" y="1526"/>
                  </a:lnTo>
                  <a:lnTo>
                    <a:pt x="29" y="1536"/>
                  </a:lnTo>
                  <a:lnTo>
                    <a:pt x="32" y="1544"/>
                  </a:lnTo>
                  <a:lnTo>
                    <a:pt x="35" y="1547"/>
                  </a:lnTo>
                  <a:lnTo>
                    <a:pt x="37" y="1549"/>
                  </a:lnTo>
                  <a:lnTo>
                    <a:pt x="39" y="1550"/>
                  </a:lnTo>
                  <a:lnTo>
                    <a:pt x="42" y="1551"/>
                  </a:lnTo>
                  <a:lnTo>
                    <a:pt x="45" y="1550"/>
                  </a:lnTo>
                  <a:lnTo>
                    <a:pt x="50" y="1549"/>
                  </a:lnTo>
                  <a:lnTo>
                    <a:pt x="54" y="1545"/>
                  </a:lnTo>
                  <a:lnTo>
                    <a:pt x="58" y="1538"/>
                  </a:lnTo>
                  <a:lnTo>
                    <a:pt x="63" y="1528"/>
                  </a:lnTo>
                  <a:lnTo>
                    <a:pt x="67" y="1516"/>
                  </a:lnTo>
                  <a:lnTo>
                    <a:pt x="73" y="1505"/>
                  </a:lnTo>
                  <a:lnTo>
                    <a:pt x="78" y="1497"/>
                  </a:lnTo>
                  <a:lnTo>
                    <a:pt x="85" y="1492"/>
                  </a:lnTo>
                  <a:lnTo>
                    <a:pt x="93" y="1490"/>
                  </a:lnTo>
                  <a:lnTo>
                    <a:pt x="97" y="1488"/>
                  </a:lnTo>
                  <a:lnTo>
                    <a:pt x="99" y="1488"/>
                  </a:lnTo>
                  <a:lnTo>
                    <a:pt x="102" y="1490"/>
                  </a:lnTo>
                  <a:lnTo>
                    <a:pt x="104" y="1491"/>
                  </a:lnTo>
                  <a:lnTo>
                    <a:pt x="106" y="1497"/>
                  </a:lnTo>
                  <a:lnTo>
                    <a:pt x="106" y="1506"/>
                  </a:lnTo>
                  <a:lnTo>
                    <a:pt x="106" y="1519"/>
                  </a:lnTo>
                  <a:lnTo>
                    <a:pt x="106" y="1534"/>
                  </a:lnTo>
                  <a:lnTo>
                    <a:pt x="107" y="1542"/>
                  </a:lnTo>
                  <a:lnTo>
                    <a:pt x="110" y="1548"/>
                  </a:lnTo>
                  <a:lnTo>
                    <a:pt x="113" y="1553"/>
                  </a:lnTo>
                  <a:lnTo>
                    <a:pt x="118" y="1557"/>
                  </a:lnTo>
                  <a:lnTo>
                    <a:pt x="127" y="1564"/>
                  </a:lnTo>
                  <a:lnTo>
                    <a:pt x="138" y="1568"/>
                  </a:lnTo>
                  <a:lnTo>
                    <a:pt x="148" y="1570"/>
                  </a:lnTo>
                  <a:lnTo>
                    <a:pt x="157" y="1574"/>
                  </a:lnTo>
                  <a:lnTo>
                    <a:pt x="162" y="1575"/>
                  </a:lnTo>
                  <a:lnTo>
                    <a:pt x="165" y="1578"/>
                  </a:lnTo>
                  <a:lnTo>
                    <a:pt x="169" y="1580"/>
                  </a:lnTo>
                  <a:lnTo>
                    <a:pt x="173" y="1583"/>
                  </a:lnTo>
                  <a:lnTo>
                    <a:pt x="179" y="1594"/>
                  </a:lnTo>
                  <a:lnTo>
                    <a:pt x="186" y="1610"/>
                  </a:lnTo>
                  <a:lnTo>
                    <a:pt x="188" y="1618"/>
                  </a:lnTo>
                  <a:lnTo>
                    <a:pt x="189" y="1626"/>
                  </a:lnTo>
                  <a:lnTo>
                    <a:pt x="189" y="1633"/>
                  </a:lnTo>
                  <a:lnTo>
                    <a:pt x="188" y="1639"/>
                  </a:lnTo>
                  <a:lnTo>
                    <a:pt x="186" y="1644"/>
                  </a:lnTo>
                  <a:lnTo>
                    <a:pt x="184" y="1649"/>
                  </a:lnTo>
                  <a:lnTo>
                    <a:pt x="184" y="1652"/>
                  </a:lnTo>
                  <a:lnTo>
                    <a:pt x="186" y="1657"/>
                  </a:lnTo>
                  <a:lnTo>
                    <a:pt x="189" y="1664"/>
                  </a:lnTo>
                  <a:lnTo>
                    <a:pt x="195" y="1671"/>
                  </a:lnTo>
                  <a:lnTo>
                    <a:pt x="198" y="1675"/>
                  </a:lnTo>
                  <a:lnTo>
                    <a:pt x="199" y="1679"/>
                  </a:lnTo>
                  <a:lnTo>
                    <a:pt x="200" y="1682"/>
                  </a:lnTo>
                  <a:lnTo>
                    <a:pt x="201" y="1686"/>
                  </a:lnTo>
                  <a:lnTo>
                    <a:pt x="200" y="1695"/>
                  </a:lnTo>
                  <a:lnTo>
                    <a:pt x="199" y="1706"/>
                  </a:lnTo>
                  <a:lnTo>
                    <a:pt x="198" y="1711"/>
                  </a:lnTo>
                  <a:lnTo>
                    <a:pt x="199" y="1714"/>
                  </a:lnTo>
                  <a:lnTo>
                    <a:pt x="201" y="1717"/>
                  </a:lnTo>
                  <a:lnTo>
                    <a:pt x="204" y="1719"/>
                  </a:lnTo>
                  <a:lnTo>
                    <a:pt x="206" y="1719"/>
                  </a:lnTo>
                  <a:lnTo>
                    <a:pt x="209" y="1719"/>
                  </a:lnTo>
                  <a:lnTo>
                    <a:pt x="213" y="1718"/>
                  </a:lnTo>
                  <a:lnTo>
                    <a:pt x="217" y="1717"/>
                  </a:lnTo>
                  <a:lnTo>
                    <a:pt x="224" y="1712"/>
                  </a:lnTo>
                  <a:lnTo>
                    <a:pt x="231" y="1707"/>
                  </a:lnTo>
                  <a:lnTo>
                    <a:pt x="238" y="1700"/>
                  </a:lnTo>
                  <a:lnTo>
                    <a:pt x="243" y="1694"/>
                  </a:lnTo>
                  <a:lnTo>
                    <a:pt x="247" y="1688"/>
                  </a:lnTo>
                  <a:lnTo>
                    <a:pt x="251" y="1685"/>
                  </a:lnTo>
                  <a:lnTo>
                    <a:pt x="252" y="1685"/>
                  </a:lnTo>
                  <a:lnTo>
                    <a:pt x="255" y="1686"/>
                  </a:lnTo>
                  <a:lnTo>
                    <a:pt x="257" y="1687"/>
                  </a:lnTo>
                  <a:lnTo>
                    <a:pt x="259" y="1689"/>
                  </a:lnTo>
                  <a:lnTo>
                    <a:pt x="263" y="1694"/>
                  </a:lnTo>
                  <a:lnTo>
                    <a:pt x="265" y="1699"/>
                  </a:lnTo>
                  <a:lnTo>
                    <a:pt x="267" y="1704"/>
                  </a:lnTo>
                  <a:lnTo>
                    <a:pt x="269" y="1709"/>
                  </a:lnTo>
                  <a:lnTo>
                    <a:pt x="271" y="1724"/>
                  </a:lnTo>
                  <a:lnTo>
                    <a:pt x="272" y="1739"/>
                  </a:lnTo>
                  <a:lnTo>
                    <a:pt x="274" y="1756"/>
                  </a:lnTo>
                  <a:lnTo>
                    <a:pt x="276" y="1770"/>
                  </a:lnTo>
                  <a:lnTo>
                    <a:pt x="277" y="1776"/>
                  </a:lnTo>
                  <a:lnTo>
                    <a:pt x="281" y="1782"/>
                  </a:lnTo>
                  <a:lnTo>
                    <a:pt x="284" y="1788"/>
                  </a:lnTo>
                  <a:lnTo>
                    <a:pt x="289" y="1793"/>
                  </a:lnTo>
                  <a:lnTo>
                    <a:pt x="300" y="1801"/>
                  </a:lnTo>
                  <a:lnTo>
                    <a:pt x="309" y="1805"/>
                  </a:lnTo>
                  <a:lnTo>
                    <a:pt x="314" y="1807"/>
                  </a:lnTo>
                  <a:lnTo>
                    <a:pt x="318" y="1808"/>
                  </a:lnTo>
                  <a:lnTo>
                    <a:pt x="320" y="1808"/>
                  </a:lnTo>
                  <a:lnTo>
                    <a:pt x="321" y="1807"/>
                  </a:lnTo>
                  <a:lnTo>
                    <a:pt x="322" y="1806"/>
                  </a:lnTo>
                  <a:lnTo>
                    <a:pt x="324" y="1803"/>
                  </a:lnTo>
                  <a:lnTo>
                    <a:pt x="327" y="1794"/>
                  </a:lnTo>
                  <a:lnTo>
                    <a:pt x="331" y="1789"/>
                  </a:lnTo>
                  <a:lnTo>
                    <a:pt x="333" y="1786"/>
                  </a:lnTo>
                  <a:lnTo>
                    <a:pt x="335" y="1783"/>
                  </a:lnTo>
                  <a:lnTo>
                    <a:pt x="337" y="1778"/>
                  </a:lnTo>
                  <a:lnTo>
                    <a:pt x="337" y="1772"/>
                  </a:lnTo>
                  <a:lnTo>
                    <a:pt x="338" y="1768"/>
                  </a:lnTo>
                  <a:lnTo>
                    <a:pt x="339" y="1764"/>
                  </a:lnTo>
                  <a:lnTo>
                    <a:pt x="340" y="1761"/>
                  </a:lnTo>
                  <a:lnTo>
                    <a:pt x="343" y="1758"/>
                  </a:lnTo>
                  <a:lnTo>
                    <a:pt x="346" y="1756"/>
                  </a:lnTo>
                  <a:lnTo>
                    <a:pt x="351" y="1755"/>
                  </a:lnTo>
                  <a:lnTo>
                    <a:pt x="354" y="1753"/>
                  </a:lnTo>
                  <a:lnTo>
                    <a:pt x="359" y="1751"/>
                  </a:lnTo>
                  <a:lnTo>
                    <a:pt x="362" y="1747"/>
                  </a:lnTo>
                  <a:lnTo>
                    <a:pt x="364" y="1743"/>
                  </a:lnTo>
                  <a:lnTo>
                    <a:pt x="362" y="1734"/>
                  </a:lnTo>
                  <a:lnTo>
                    <a:pt x="359" y="1724"/>
                  </a:lnTo>
                  <a:lnTo>
                    <a:pt x="358" y="1718"/>
                  </a:lnTo>
                  <a:lnTo>
                    <a:pt x="358" y="1712"/>
                  </a:lnTo>
                  <a:lnTo>
                    <a:pt x="359" y="1706"/>
                  </a:lnTo>
                  <a:lnTo>
                    <a:pt x="362" y="1701"/>
                  </a:lnTo>
                  <a:lnTo>
                    <a:pt x="370" y="1695"/>
                  </a:lnTo>
                  <a:lnTo>
                    <a:pt x="376" y="1692"/>
                  </a:lnTo>
                  <a:lnTo>
                    <a:pt x="381" y="1689"/>
                  </a:lnTo>
                  <a:lnTo>
                    <a:pt x="383" y="1687"/>
                  </a:lnTo>
                  <a:lnTo>
                    <a:pt x="385" y="1685"/>
                  </a:lnTo>
                  <a:lnTo>
                    <a:pt x="387" y="1682"/>
                  </a:lnTo>
                  <a:lnTo>
                    <a:pt x="387" y="1676"/>
                  </a:lnTo>
                  <a:lnTo>
                    <a:pt x="387" y="1668"/>
                  </a:lnTo>
                  <a:lnTo>
                    <a:pt x="387" y="1662"/>
                  </a:lnTo>
                  <a:lnTo>
                    <a:pt x="387" y="1655"/>
                  </a:lnTo>
                  <a:lnTo>
                    <a:pt x="388" y="1649"/>
                  </a:lnTo>
                  <a:lnTo>
                    <a:pt x="390" y="1644"/>
                  </a:lnTo>
                  <a:lnTo>
                    <a:pt x="396" y="1635"/>
                  </a:lnTo>
                  <a:lnTo>
                    <a:pt x="403" y="1623"/>
                  </a:lnTo>
                  <a:lnTo>
                    <a:pt x="410" y="1611"/>
                  </a:lnTo>
                  <a:lnTo>
                    <a:pt x="416" y="1602"/>
                  </a:lnTo>
                  <a:lnTo>
                    <a:pt x="421" y="1597"/>
                  </a:lnTo>
                  <a:lnTo>
                    <a:pt x="427" y="1591"/>
                  </a:lnTo>
                  <a:lnTo>
                    <a:pt x="434" y="1586"/>
                  </a:lnTo>
                  <a:lnTo>
                    <a:pt x="441" y="1583"/>
                  </a:lnTo>
                  <a:lnTo>
                    <a:pt x="456" y="1582"/>
                  </a:lnTo>
                  <a:lnTo>
                    <a:pt x="469" y="1582"/>
                  </a:lnTo>
                  <a:lnTo>
                    <a:pt x="478" y="1585"/>
                  </a:lnTo>
                  <a:lnTo>
                    <a:pt x="484" y="1586"/>
                  </a:lnTo>
                  <a:lnTo>
                    <a:pt x="485" y="1586"/>
                  </a:lnTo>
                  <a:lnTo>
                    <a:pt x="488" y="1585"/>
                  </a:lnTo>
                  <a:lnTo>
                    <a:pt x="491" y="1582"/>
                  </a:lnTo>
                  <a:lnTo>
                    <a:pt x="494" y="1580"/>
                  </a:lnTo>
                  <a:lnTo>
                    <a:pt x="497" y="1576"/>
                  </a:lnTo>
                  <a:lnTo>
                    <a:pt x="500" y="1572"/>
                  </a:lnTo>
                  <a:lnTo>
                    <a:pt x="503" y="1566"/>
                  </a:lnTo>
                  <a:lnTo>
                    <a:pt x="504" y="1560"/>
                  </a:lnTo>
                  <a:lnTo>
                    <a:pt x="507" y="1553"/>
                  </a:lnTo>
                  <a:lnTo>
                    <a:pt x="509" y="1547"/>
                  </a:lnTo>
                  <a:lnTo>
                    <a:pt x="513" y="1541"/>
                  </a:lnTo>
                  <a:lnTo>
                    <a:pt x="517" y="1536"/>
                  </a:lnTo>
                  <a:lnTo>
                    <a:pt x="523" y="1531"/>
                  </a:lnTo>
                  <a:lnTo>
                    <a:pt x="532" y="1528"/>
                  </a:lnTo>
                  <a:lnTo>
                    <a:pt x="541" y="1525"/>
                  </a:lnTo>
                  <a:lnTo>
                    <a:pt x="553" y="1523"/>
                  </a:lnTo>
                  <a:lnTo>
                    <a:pt x="576" y="1523"/>
                  </a:lnTo>
                  <a:lnTo>
                    <a:pt x="593" y="1524"/>
                  </a:lnTo>
                  <a:lnTo>
                    <a:pt x="602" y="1525"/>
                  </a:lnTo>
                  <a:lnTo>
                    <a:pt x="609" y="1525"/>
                  </a:lnTo>
                  <a:lnTo>
                    <a:pt x="616" y="1524"/>
                  </a:lnTo>
                  <a:lnTo>
                    <a:pt x="624" y="1523"/>
                  </a:lnTo>
                  <a:lnTo>
                    <a:pt x="639" y="1518"/>
                  </a:lnTo>
                  <a:lnTo>
                    <a:pt x="652" y="1517"/>
                  </a:lnTo>
                  <a:lnTo>
                    <a:pt x="659" y="1518"/>
                  </a:lnTo>
                  <a:lnTo>
                    <a:pt x="666" y="1520"/>
                  </a:lnTo>
                  <a:lnTo>
                    <a:pt x="672" y="1524"/>
                  </a:lnTo>
                  <a:lnTo>
                    <a:pt x="679" y="1530"/>
                  </a:lnTo>
                  <a:lnTo>
                    <a:pt x="698" y="1550"/>
                  </a:lnTo>
                  <a:lnTo>
                    <a:pt x="709" y="1564"/>
                  </a:lnTo>
                  <a:lnTo>
                    <a:pt x="712" y="1569"/>
                  </a:lnTo>
                  <a:lnTo>
                    <a:pt x="718" y="1572"/>
                  </a:lnTo>
                  <a:lnTo>
                    <a:pt x="724" y="1572"/>
                  </a:lnTo>
                  <a:lnTo>
                    <a:pt x="731" y="1572"/>
                  </a:lnTo>
                  <a:lnTo>
                    <a:pt x="736" y="1575"/>
                  </a:lnTo>
                  <a:lnTo>
                    <a:pt x="742" y="1578"/>
                  </a:lnTo>
                  <a:lnTo>
                    <a:pt x="747" y="1576"/>
                  </a:lnTo>
                  <a:lnTo>
                    <a:pt x="750" y="1575"/>
                  </a:lnTo>
                  <a:lnTo>
                    <a:pt x="753" y="1572"/>
                  </a:lnTo>
                  <a:lnTo>
                    <a:pt x="757" y="1567"/>
                  </a:lnTo>
                  <a:lnTo>
                    <a:pt x="761" y="1561"/>
                  </a:lnTo>
                  <a:lnTo>
                    <a:pt x="766" y="1557"/>
                  </a:lnTo>
                  <a:lnTo>
                    <a:pt x="772" y="1555"/>
                  </a:lnTo>
                  <a:lnTo>
                    <a:pt x="778" y="1554"/>
                  </a:lnTo>
                  <a:lnTo>
                    <a:pt x="786" y="1553"/>
                  </a:lnTo>
                  <a:lnTo>
                    <a:pt x="796" y="1551"/>
                  </a:lnTo>
                  <a:lnTo>
                    <a:pt x="805" y="1550"/>
                  </a:lnTo>
                  <a:lnTo>
                    <a:pt x="815" y="1547"/>
                  </a:lnTo>
                  <a:lnTo>
                    <a:pt x="820" y="1544"/>
                  </a:lnTo>
                  <a:lnTo>
                    <a:pt x="825" y="1542"/>
                  </a:lnTo>
                  <a:lnTo>
                    <a:pt x="829" y="1537"/>
                  </a:lnTo>
                  <a:lnTo>
                    <a:pt x="832" y="1532"/>
                  </a:lnTo>
                  <a:lnTo>
                    <a:pt x="835" y="1528"/>
                  </a:lnTo>
                  <a:lnTo>
                    <a:pt x="836" y="1523"/>
                  </a:lnTo>
                  <a:lnTo>
                    <a:pt x="837" y="1518"/>
                  </a:lnTo>
                  <a:lnTo>
                    <a:pt x="836" y="1513"/>
                  </a:lnTo>
                  <a:lnTo>
                    <a:pt x="835" y="1509"/>
                  </a:lnTo>
                  <a:lnTo>
                    <a:pt x="832" y="1504"/>
                  </a:lnTo>
                  <a:lnTo>
                    <a:pt x="830" y="1499"/>
                  </a:lnTo>
                  <a:lnTo>
                    <a:pt x="826" y="1496"/>
                  </a:lnTo>
                  <a:lnTo>
                    <a:pt x="818" y="1487"/>
                  </a:lnTo>
                  <a:lnTo>
                    <a:pt x="809" y="1480"/>
                  </a:lnTo>
                  <a:lnTo>
                    <a:pt x="799" y="1473"/>
                  </a:lnTo>
                  <a:lnTo>
                    <a:pt x="791" y="1466"/>
                  </a:lnTo>
                  <a:lnTo>
                    <a:pt x="785" y="1459"/>
                  </a:lnTo>
                  <a:lnTo>
                    <a:pt x="781" y="1452"/>
                  </a:lnTo>
                  <a:lnTo>
                    <a:pt x="780" y="1448"/>
                  </a:lnTo>
                  <a:lnTo>
                    <a:pt x="780" y="1444"/>
                  </a:lnTo>
                  <a:lnTo>
                    <a:pt x="781" y="1441"/>
                  </a:lnTo>
                  <a:lnTo>
                    <a:pt x="782" y="1438"/>
                  </a:lnTo>
                  <a:lnTo>
                    <a:pt x="787" y="1434"/>
                  </a:lnTo>
                  <a:lnTo>
                    <a:pt x="792" y="1431"/>
                  </a:lnTo>
                  <a:lnTo>
                    <a:pt x="794" y="1430"/>
                  </a:lnTo>
                  <a:lnTo>
                    <a:pt x="793" y="1428"/>
                  </a:lnTo>
                  <a:lnTo>
                    <a:pt x="792" y="1424"/>
                  </a:lnTo>
                  <a:lnTo>
                    <a:pt x="790" y="1421"/>
                  </a:lnTo>
                  <a:lnTo>
                    <a:pt x="784" y="1412"/>
                  </a:lnTo>
                  <a:lnTo>
                    <a:pt x="778" y="1405"/>
                  </a:lnTo>
                  <a:lnTo>
                    <a:pt x="776" y="1402"/>
                  </a:lnTo>
                  <a:lnTo>
                    <a:pt x="776" y="1398"/>
                  </a:lnTo>
                  <a:lnTo>
                    <a:pt x="776" y="1394"/>
                  </a:lnTo>
                  <a:lnTo>
                    <a:pt x="778" y="1392"/>
                  </a:lnTo>
                  <a:lnTo>
                    <a:pt x="782" y="1386"/>
                  </a:lnTo>
                  <a:lnTo>
                    <a:pt x="791" y="1380"/>
                  </a:lnTo>
                  <a:lnTo>
                    <a:pt x="797" y="1378"/>
                  </a:lnTo>
                  <a:lnTo>
                    <a:pt x="803" y="1377"/>
                  </a:lnTo>
                  <a:lnTo>
                    <a:pt x="811" y="1375"/>
                  </a:lnTo>
                  <a:lnTo>
                    <a:pt x="818" y="1377"/>
                  </a:lnTo>
                  <a:lnTo>
                    <a:pt x="826" y="1378"/>
                  </a:lnTo>
                  <a:lnTo>
                    <a:pt x="835" y="1380"/>
                  </a:lnTo>
                  <a:lnTo>
                    <a:pt x="842" y="1383"/>
                  </a:lnTo>
                  <a:lnTo>
                    <a:pt x="848" y="1386"/>
                  </a:lnTo>
                  <a:lnTo>
                    <a:pt x="853" y="1390"/>
                  </a:lnTo>
                  <a:lnTo>
                    <a:pt x="857" y="1392"/>
                  </a:lnTo>
                  <a:lnTo>
                    <a:pt x="863" y="1394"/>
                  </a:lnTo>
                  <a:lnTo>
                    <a:pt x="868" y="1394"/>
                  </a:lnTo>
                  <a:lnTo>
                    <a:pt x="872" y="1394"/>
                  </a:lnTo>
                  <a:lnTo>
                    <a:pt x="875" y="1393"/>
                  </a:lnTo>
                  <a:lnTo>
                    <a:pt x="878" y="1391"/>
                  </a:lnTo>
                  <a:lnTo>
                    <a:pt x="879" y="1386"/>
                  </a:lnTo>
                  <a:lnTo>
                    <a:pt x="881" y="1378"/>
                  </a:lnTo>
                  <a:lnTo>
                    <a:pt x="882" y="1370"/>
                  </a:lnTo>
                  <a:lnTo>
                    <a:pt x="885" y="1367"/>
                  </a:lnTo>
                  <a:lnTo>
                    <a:pt x="887" y="1365"/>
                  </a:lnTo>
                  <a:lnTo>
                    <a:pt x="891" y="1362"/>
                  </a:lnTo>
                  <a:lnTo>
                    <a:pt x="895" y="1361"/>
                  </a:lnTo>
                  <a:lnTo>
                    <a:pt x="908" y="1360"/>
                  </a:lnTo>
                  <a:lnTo>
                    <a:pt x="922" y="1360"/>
                  </a:lnTo>
                  <a:lnTo>
                    <a:pt x="929" y="1361"/>
                  </a:lnTo>
                  <a:lnTo>
                    <a:pt x="933" y="1362"/>
                  </a:lnTo>
                  <a:lnTo>
                    <a:pt x="938" y="1365"/>
                  </a:lnTo>
                  <a:lnTo>
                    <a:pt x="939" y="1367"/>
                  </a:lnTo>
                  <a:lnTo>
                    <a:pt x="943" y="1375"/>
                  </a:lnTo>
                  <a:lnTo>
                    <a:pt x="945" y="1385"/>
                  </a:lnTo>
                  <a:lnTo>
                    <a:pt x="948" y="1389"/>
                  </a:lnTo>
                  <a:lnTo>
                    <a:pt x="950" y="1392"/>
                  </a:lnTo>
                  <a:lnTo>
                    <a:pt x="952" y="1394"/>
                  </a:lnTo>
                  <a:lnTo>
                    <a:pt x="955" y="1396"/>
                  </a:lnTo>
                  <a:lnTo>
                    <a:pt x="967" y="1394"/>
                  </a:lnTo>
                  <a:lnTo>
                    <a:pt x="983" y="1394"/>
                  </a:lnTo>
                  <a:lnTo>
                    <a:pt x="1004" y="1394"/>
                  </a:lnTo>
                  <a:lnTo>
                    <a:pt x="1023" y="1394"/>
                  </a:lnTo>
                  <a:lnTo>
                    <a:pt x="1036" y="1396"/>
                  </a:lnTo>
                  <a:lnTo>
                    <a:pt x="1050" y="1398"/>
                  </a:lnTo>
                  <a:lnTo>
                    <a:pt x="1064" y="1403"/>
                  </a:lnTo>
                  <a:lnTo>
                    <a:pt x="1077" y="1410"/>
                  </a:lnTo>
                  <a:lnTo>
                    <a:pt x="1081" y="1412"/>
                  </a:lnTo>
                  <a:lnTo>
                    <a:pt x="1084" y="1415"/>
                  </a:lnTo>
                  <a:lnTo>
                    <a:pt x="1088" y="1418"/>
                  </a:lnTo>
                  <a:lnTo>
                    <a:pt x="1090" y="1424"/>
                  </a:lnTo>
                  <a:lnTo>
                    <a:pt x="1093" y="1429"/>
                  </a:lnTo>
                  <a:lnTo>
                    <a:pt x="1096" y="1434"/>
                  </a:lnTo>
                  <a:lnTo>
                    <a:pt x="1099" y="1437"/>
                  </a:lnTo>
                  <a:lnTo>
                    <a:pt x="1101" y="1438"/>
                  </a:lnTo>
                  <a:lnTo>
                    <a:pt x="1106" y="1440"/>
                  </a:lnTo>
                  <a:lnTo>
                    <a:pt x="1109" y="1442"/>
                  </a:lnTo>
                  <a:lnTo>
                    <a:pt x="1111" y="1447"/>
                  </a:lnTo>
                  <a:lnTo>
                    <a:pt x="1113" y="1450"/>
                  </a:lnTo>
                  <a:lnTo>
                    <a:pt x="1115" y="1454"/>
                  </a:lnTo>
                  <a:lnTo>
                    <a:pt x="1120" y="1455"/>
                  </a:lnTo>
                  <a:lnTo>
                    <a:pt x="1125" y="1455"/>
                  </a:lnTo>
                  <a:lnTo>
                    <a:pt x="1128" y="1453"/>
                  </a:lnTo>
                  <a:lnTo>
                    <a:pt x="1132" y="1450"/>
                  </a:lnTo>
                  <a:lnTo>
                    <a:pt x="1135" y="1448"/>
                  </a:lnTo>
                  <a:lnTo>
                    <a:pt x="1140" y="1448"/>
                  </a:lnTo>
                  <a:lnTo>
                    <a:pt x="1146" y="1450"/>
                  </a:lnTo>
                  <a:lnTo>
                    <a:pt x="1162" y="1457"/>
                  </a:lnTo>
                  <a:lnTo>
                    <a:pt x="1177" y="1462"/>
                  </a:lnTo>
                  <a:lnTo>
                    <a:pt x="1191" y="1462"/>
                  </a:lnTo>
                  <a:lnTo>
                    <a:pt x="1208" y="1461"/>
                  </a:lnTo>
                  <a:lnTo>
                    <a:pt x="1226" y="1460"/>
                  </a:lnTo>
                  <a:lnTo>
                    <a:pt x="1242" y="1459"/>
                  </a:lnTo>
                  <a:lnTo>
                    <a:pt x="1250" y="1459"/>
                  </a:lnTo>
                  <a:lnTo>
                    <a:pt x="1256" y="1460"/>
                  </a:lnTo>
                  <a:lnTo>
                    <a:pt x="1261" y="1462"/>
                  </a:lnTo>
                  <a:lnTo>
                    <a:pt x="1267" y="1465"/>
                  </a:lnTo>
                  <a:lnTo>
                    <a:pt x="1278" y="1471"/>
                  </a:lnTo>
                  <a:lnTo>
                    <a:pt x="1290" y="1476"/>
                  </a:lnTo>
                  <a:lnTo>
                    <a:pt x="1303" y="1485"/>
                  </a:lnTo>
                  <a:lnTo>
                    <a:pt x="1317" y="1493"/>
                  </a:lnTo>
                  <a:lnTo>
                    <a:pt x="1329" y="1501"/>
                  </a:lnTo>
                  <a:lnTo>
                    <a:pt x="1339" y="1510"/>
                  </a:lnTo>
                  <a:lnTo>
                    <a:pt x="1345" y="1516"/>
                  </a:lnTo>
                  <a:lnTo>
                    <a:pt x="1349" y="1519"/>
                  </a:lnTo>
                  <a:lnTo>
                    <a:pt x="1354" y="1522"/>
                  </a:lnTo>
                  <a:lnTo>
                    <a:pt x="1358" y="1522"/>
                  </a:lnTo>
                  <a:lnTo>
                    <a:pt x="1360" y="1523"/>
                  </a:lnTo>
                  <a:lnTo>
                    <a:pt x="1363" y="1523"/>
                  </a:lnTo>
                  <a:lnTo>
                    <a:pt x="1364" y="1525"/>
                  </a:lnTo>
                  <a:lnTo>
                    <a:pt x="1365" y="1528"/>
                  </a:lnTo>
                  <a:lnTo>
                    <a:pt x="1367" y="1534"/>
                  </a:lnTo>
                  <a:lnTo>
                    <a:pt x="1371" y="1542"/>
                  </a:lnTo>
                  <a:lnTo>
                    <a:pt x="1373" y="1549"/>
                  </a:lnTo>
                  <a:lnTo>
                    <a:pt x="1377" y="1555"/>
                  </a:lnTo>
                  <a:lnTo>
                    <a:pt x="1378" y="1557"/>
                  </a:lnTo>
                  <a:lnTo>
                    <a:pt x="1380" y="1559"/>
                  </a:lnTo>
                  <a:lnTo>
                    <a:pt x="1384" y="1560"/>
                  </a:lnTo>
                  <a:lnTo>
                    <a:pt x="1388" y="1560"/>
                  </a:lnTo>
                  <a:lnTo>
                    <a:pt x="1393" y="1561"/>
                  </a:lnTo>
                  <a:lnTo>
                    <a:pt x="1397" y="1563"/>
                  </a:lnTo>
                  <a:lnTo>
                    <a:pt x="1401" y="1567"/>
                  </a:lnTo>
                  <a:lnTo>
                    <a:pt x="1404" y="1572"/>
                  </a:lnTo>
                  <a:lnTo>
                    <a:pt x="1405" y="1574"/>
                  </a:lnTo>
                  <a:lnTo>
                    <a:pt x="1408" y="1575"/>
                  </a:lnTo>
                  <a:lnTo>
                    <a:pt x="1410" y="1576"/>
                  </a:lnTo>
                  <a:lnTo>
                    <a:pt x="1412" y="1576"/>
                  </a:lnTo>
                  <a:lnTo>
                    <a:pt x="1418" y="1575"/>
                  </a:lnTo>
                  <a:lnTo>
                    <a:pt x="1423" y="1572"/>
                  </a:lnTo>
                  <a:lnTo>
                    <a:pt x="1426" y="1569"/>
                  </a:lnTo>
                  <a:lnTo>
                    <a:pt x="1428" y="1567"/>
                  </a:lnTo>
                  <a:lnTo>
                    <a:pt x="1431" y="1566"/>
                  </a:lnTo>
                  <a:lnTo>
                    <a:pt x="1435" y="1564"/>
                  </a:lnTo>
                  <a:lnTo>
                    <a:pt x="1439" y="1566"/>
                  </a:lnTo>
                  <a:lnTo>
                    <a:pt x="1441" y="1567"/>
                  </a:lnTo>
                  <a:lnTo>
                    <a:pt x="1445" y="1572"/>
                  </a:lnTo>
                  <a:lnTo>
                    <a:pt x="1448" y="1578"/>
                  </a:lnTo>
                  <a:lnTo>
                    <a:pt x="1453" y="1589"/>
                  </a:lnTo>
                  <a:lnTo>
                    <a:pt x="1455" y="1600"/>
                  </a:lnTo>
                  <a:lnTo>
                    <a:pt x="1456" y="1608"/>
                  </a:lnTo>
                  <a:lnTo>
                    <a:pt x="1456" y="1617"/>
                  </a:lnTo>
                  <a:lnTo>
                    <a:pt x="1456" y="1620"/>
                  </a:lnTo>
                  <a:lnTo>
                    <a:pt x="1458" y="1622"/>
                  </a:lnTo>
                  <a:lnTo>
                    <a:pt x="1460" y="1623"/>
                  </a:lnTo>
                  <a:lnTo>
                    <a:pt x="1464" y="1623"/>
                  </a:lnTo>
                  <a:lnTo>
                    <a:pt x="1472" y="1619"/>
                  </a:lnTo>
                  <a:lnTo>
                    <a:pt x="1481" y="1613"/>
                  </a:lnTo>
                  <a:lnTo>
                    <a:pt x="1490" y="1606"/>
                  </a:lnTo>
                  <a:lnTo>
                    <a:pt x="1497" y="1598"/>
                  </a:lnTo>
                  <a:lnTo>
                    <a:pt x="1504" y="1589"/>
                  </a:lnTo>
                  <a:lnTo>
                    <a:pt x="1509" y="1582"/>
                  </a:lnTo>
                  <a:lnTo>
                    <a:pt x="1512" y="1579"/>
                  </a:lnTo>
                  <a:lnTo>
                    <a:pt x="1516" y="1576"/>
                  </a:lnTo>
                  <a:lnTo>
                    <a:pt x="1521" y="1574"/>
                  </a:lnTo>
                  <a:lnTo>
                    <a:pt x="1527" y="1573"/>
                  </a:lnTo>
                  <a:lnTo>
                    <a:pt x="1540" y="1573"/>
                  </a:lnTo>
                  <a:lnTo>
                    <a:pt x="1553" y="1575"/>
                  </a:lnTo>
                  <a:lnTo>
                    <a:pt x="1566" y="1578"/>
                  </a:lnTo>
                  <a:lnTo>
                    <a:pt x="1575" y="1581"/>
                  </a:lnTo>
                  <a:lnTo>
                    <a:pt x="1585" y="1585"/>
                  </a:lnTo>
                  <a:lnTo>
                    <a:pt x="1592" y="1588"/>
                  </a:lnTo>
                  <a:lnTo>
                    <a:pt x="1596" y="1589"/>
                  </a:lnTo>
                  <a:lnTo>
                    <a:pt x="1598" y="1589"/>
                  </a:lnTo>
                  <a:lnTo>
                    <a:pt x="1600" y="1589"/>
                  </a:lnTo>
                  <a:lnTo>
                    <a:pt x="1603" y="1588"/>
                  </a:lnTo>
                  <a:lnTo>
                    <a:pt x="1606" y="1583"/>
                  </a:lnTo>
                  <a:lnTo>
                    <a:pt x="1612" y="1575"/>
                  </a:lnTo>
                  <a:lnTo>
                    <a:pt x="1628" y="1561"/>
                  </a:lnTo>
                  <a:lnTo>
                    <a:pt x="1642" y="1547"/>
                  </a:lnTo>
                  <a:lnTo>
                    <a:pt x="1644" y="1542"/>
                  </a:lnTo>
                  <a:lnTo>
                    <a:pt x="1647" y="1537"/>
                  </a:lnTo>
                  <a:lnTo>
                    <a:pt x="1648" y="1534"/>
                  </a:lnTo>
                  <a:lnTo>
                    <a:pt x="1649" y="1529"/>
                  </a:lnTo>
                  <a:lnTo>
                    <a:pt x="1649" y="1522"/>
                  </a:lnTo>
                  <a:lnTo>
                    <a:pt x="1650" y="1516"/>
                  </a:lnTo>
                  <a:lnTo>
                    <a:pt x="1654" y="1511"/>
                  </a:lnTo>
                  <a:lnTo>
                    <a:pt x="1661" y="1506"/>
                  </a:lnTo>
                  <a:lnTo>
                    <a:pt x="1664" y="1503"/>
                  </a:lnTo>
                  <a:lnTo>
                    <a:pt x="1669" y="1500"/>
                  </a:lnTo>
                  <a:lnTo>
                    <a:pt x="1674" y="1500"/>
                  </a:lnTo>
                  <a:lnTo>
                    <a:pt x="1678" y="1501"/>
                  </a:lnTo>
                  <a:lnTo>
                    <a:pt x="1680" y="1505"/>
                  </a:lnTo>
                  <a:lnTo>
                    <a:pt x="1682" y="1509"/>
                  </a:lnTo>
                  <a:lnTo>
                    <a:pt x="1684" y="1513"/>
                  </a:lnTo>
                  <a:lnTo>
                    <a:pt x="1685" y="1518"/>
                  </a:lnTo>
                  <a:lnTo>
                    <a:pt x="1687" y="1530"/>
                  </a:lnTo>
                  <a:lnTo>
                    <a:pt x="1687" y="1543"/>
                  </a:lnTo>
                  <a:lnTo>
                    <a:pt x="1689" y="1542"/>
                  </a:lnTo>
                  <a:lnTo>
                    <a:pt x="1697" y="1536"/>
                  </a:lnTo>
                  <a:lnTo>
                    <a:pt x="1705" y="1528"/>
                  </a:lnTo>
                  <a:lnTo>
                    <a:pt x="1711" y="1518"/>
                  </a:lnTo>
                  <a:lnTo>
                    <a:pt x="1714" y="1511"/>
                  </a:lnTo>
                  <a:lnTo>
                    <a:pt x="1719" y="1504"/>
                  </a:lnTo>
                  <a:lnTo>
                    <a:pt x="1722" y="1501"/>
                  </a:lnTo>
                  <a:lnTo>
                    <a:pt x="1725" y="1500"/>
                  </a:lnTo>
                  <a:lnTo>
                    <a:pt x="1729" y="1500"/>
                  </a:lnTo>
                  <a:lnTo>
                    <a:pt x="1731" y="1504"/>
                  </a:lnTo>
                  <a:lnTo>
                    <a:pt x="1732" y="1511"/>
                  </a:lnTo>
                  <a:lnTo>
                    <a:pt x="1733" y="1524"/>
                  </a:lnTo>
                  <a:lnTo>
                    <a:pt x="1733" y="1530"/>
                  </a:lnTo>
                  <a:lnTo>
                    <a:pt x="1733" y="1537"/>
                  </a:lnTo>
                  <a:lnTo>
                    <a:pt x="1732" y="1543"/>
                  </a:lnTo>
                  <a:lnTo>
                    <a:pt x="1731" y="1548"/>
                  </a:lnTo>
                  <a:lnTo>
                    <a:pt x="1725" y="1556"/>
                  </a:lnTo>
                  <a:lnTo>
                    <a:pt x="1719" y="1563"/>
                  </a:lnTo>
                  <a:lnTo>
                    <a:pt x="1712" y="1570"/>
                  </a:lnTo>
                  <a:lnTo>
                    <a:pt x="1705" y="1575"/>
                  </a:lnTo>
                  <a:lnTo>
                    <a:pt x="1694" y="1583"/>
                  </a:lnTo>
                  <a:lnTo>
                    <a:pt x="1689" y="1589"/>
                  </a:lnTo>
                  <a:lnTo>
                    <a:pt x="1691" y="1599"/>
                  </a:lnTo>
                  <a:lnTo>
                    <a:pt x="1693" y="1608"/>
                  </a:lnTo>
                  <a:lnTo>
                    <a:pt x="1695" y="1619"/>
                  </a:lnTo>
                  <a:lnTo>
                    <a:pt x="1699" y="1630"/>
                  </a:lnTo>
                  <a:lnTo>
                    <a:pt x="1700" y="1633"/>
                  </a:lnTo>
                  <a:lnTo>
                    <a:pt x="1704" y="1635"/>
                  </a:lnTo>
                  <a:lnTo>
                    <a:pt x="1706" y="1636"/>
                  </a:lnTo>
                  <a:lnTo>
                    <a:pt x="1711" y="1633"/>
                  </a:lnTo>
                  <a:lnTo>
                    <a:pt x="1720" y="1629"/>
                  </a:lnTo>
                  <a:lnTo>
                    <a:pt x="1727" y="1627"/>
                  </a:lnTo>
                  <a:lnTo>
                    <a:pt x="1731" y="1627"/>
                  </a:lnTo>
                  <a:lnTo>
                    <a:pt x="1735" y="1629"/>
                  </a:lnTo>
                  <a:lnTo>
                    <a:pt x="1737" y="1632"/>
                  </a:lnTo>
                  <a:lnTo>
                    <a:pt x="1739" y="1636"/>
                  </a:lnTo>
                  <a:lnTo>
                    <a:pt x="1743" y="1644"/>
                  </a:lnTo>
                  <a:lnTo>
                    <a:pt x="1745" y="1649"/>
                  </a:lnTo>
                  <a:lnTo>
                    <a:pt x="1748" y="1649"/>
                  </a:lnTo>
                  <a:lnTo>
                    <a:pt x="1749" y="1649"/>
                  </a:lnTo>
                  <a:lnTo>
                    <a:pt x="1751" y="1646"/>
                  </a:lnTo>
                  <a:lnTo>
                    <a:pt x="1754" y="1644"/>
                  </a:lnTo>
                  <a:lnTo>
                    <a:pt x="1760" y="1637"/>
                  </a:lnTo>
                  <a:lnTo>
                    <a:pt x="1764" y="1635"/>
                  </a:lnTo>
                  <a:lnTo>
                    <a:pt x="1767" y="1633"/>
                  </a:lnTo>
                  <a:lnTo>
                    <a:pt x="1769" y="1635"/>
                  </a:lnTo>
                  <a:lnTo>
                    <a:pt x="1771" y="1636"/>
                  </a:lnTo>
                  <a:lnTo>
                    <a:pt x="1774" y="1637"/>
                  </a:lnTo>
                  <a:lnTo>
                    <a:pt x="1776" y="1639"/>
                  </a:lnTo>
                  <a:lnTo>
                    <a:pt x="1780" y="1639"/>
                  </a:lnTo>
                  <a:lnTo>
                    <a:pt x="1782" y="1639"/>
                  </a:lnTo>
                  <a:lnTo>
                    <a:pt x="1785" y="1637"/>
                  </a:lnTo>
                  <a:lnTo>
                    <a:pt x="1790" y="1631"/>
                  </a:lnTo>
                  <a:lnTo>
                    <a:pt x="1796" y="1622"/>
                  </a:lnTo>
                  <a:lnTo>
                    <a:pt x="1806" y="1606"/>
                  </a:lnTo>
                  <a:lnTo>
                    <a:pt x="1818" y="1587"/>
                  </a:lnTo>
                  <a:lnTo>
                    <a:pt x="1831" y="1566"/>
                  </a:lnTo>
                  <a:lnTo>
                    <a:pt x="1844" y="1548"/>
                  </a:lnTo>
                  <a:lnTo>
                    <a:pt x="1853" y="1537"/>
                  </a:lnTo>
                  <a:lnTo>
                    <a:pt x="1863" y="1525"/>
                  </a:lnTo>
                  <a:lnTo>
                    <a:pt x="1875" y="1513"/>
                  </a:lnTo>
                  <a:lnTo>
                    <a:pt x="1887" y="1500"/>
                  </a:lnTo>
                  <a:lnTo>
                    <a:pt x="1900" y="1488"/>
                  </a:lnTo>
                  <a:lnTo>
                    <a:pt x="1912" y="1478"/>
                  </a:lnTo>
                  <a:lnTo>
                    <a:pt x="1915" y="1475"/>
                  </a:lnTo>
                  <a:lnTo>
                    <a:pt x="1918" y="1475"/>
                  </a:lnTo>
                  <a:lnTo>
                    <a:pt x="1919" y="1478"/>
                  </a:lnTo>
                  <a:lnTo>
                    <a:pt x="1919" y="1484"/>
                  </a:lnTo>
                  <a:lnTo>
                    <a:pt x="1920" y="1494"/>
                  </a:lnTo>
                  <a:lnTo>
                    <a:pt x="1921" y="1506"/>
                  </a:lnTo>
                  <a:lnTo>
                    <a:pt x="1922" y="1517"/>
                  </a:lnTo>
                  <a:lnTo>
                    <a:pt x="1924" y="1526"/>
                  </a:lnTo>
                  <a:lnTo>
                    <a:pt x="1924" y="1532"/>
                  </a:lnTo>
                  <a:lnTo>
                    <a:pt x="1925" y="1536"/>
                  </a:lnTo>
                  <a:lnTo>
                    <a:pt x="1927" y="1538"/>
                  </a:lnTo>
                  <a:lnTo>
                    <a:pt x="1930" y="1539"/>
                  </a:lnTo>
                  <a:lnTo>
                    <a:pt x="1936" y="1539"/>
                  </a:lnTo>
                  <a:lnTo>
                    <a:pt x="1946" y="1538"/>
                  </a:lnTo>
                  <a:lnTo>
                    <a:pt x="1952" y="1538"/>
                  </a:lnTo>
                  <a:lnTo>
                    <a:pt x="1958" y="1538"/>
                  </a:lnTo>
                  <a:lnTo>
                    <a:pt x="1963" y="1539"/>
                  </a:lnTo>
                  <a:lnTo>
                    <a:pt x="1968" y="1541"/>
                  </a:lnTo>
                  <a:lnTo>
                    <a:pt x="1972" y="1543"/>
                  </a:lnTo>
                  <a:lnTo>
                    <a:pt x="1976" y="1545"/>
                  </a:lnTo>
                  <a:lnTo>
                    <a:pt x="1980" y="1549"/>
                  </a:lnTo>
                  <a:lnTo>
                    <a:pt x="1981" y="1554"/>
                  </a:lnTo>
                  <a:lnTo>
                    <a:pt x="1983" y="1561"/>
                  </a:lnTo>
                  <a:lnTo>
                    <a:pt x="1983" y="1567"/>
                  </a:lnTo>
                  <a:lnTo>
                    <a:pt x="1982" y="1572"/>
                  </a:lnTo>
                  <a:lnTo>
                    <a:pt x="1981" y="1578"/>
                  </a:lnTo>
                  <a:lnTo>
                    <a:pt x="1976" y="1587"/>
                  </a:lnTo>
                  <a:lnTo>
                    <a:pt x="1971" y="1594"/>
                  </a:lnTo>
                  <a:lnTo>
                    <a:pt x="1970" y="1598"/>
                  </a:lnTo>
                  <a:lnTo>
                    <a:pt x="1970" y="1601"/>
                  </a:lnTo>
                  <a:lnTo>
                    <a:pt x="1971" y="1604"/>
                  </a:lnTo>
                  <a:lnTo>
                    <a:pt x="1972" y="1607"/>
                  </a:lnTo>
                  <a:lnTo>
                    <a:pt x="1980" y="1613"/>
                  </a:lnTo>
                  <a:lnTo>
                    <a:pt x="1989" y="1618"/>
                  </a:lnTo>
                  <a:lnTo>
                    <a:pt x="1994" y="1622"/>
                  </a:lnTo>
                  <a:lnTo>
                    <a:pt x="1997" y="1626"/>
                  </a:lnTo>
                  <a:lnTo>
                    <a:pt x="2000" y="1630"/>
                  </a:lnTo>
                  <a:lnTo>
                    <a:pt x="2001" y="1635"/>
                  </a:lnTo>
                  <a:lnTo>
                    <a:pt x="2001" y="1641"/>
                  </a:lnTo>
                  <a:lnTo>
                    <a:pt x="2000" y="1645"/>
                  </a:lnTo>
                  <a:lnTo>
                    <a:pt x="1997" y="1650"/>
                  </a:lnTo>
                  <a:lnTo>
                    <a:pt x="1994" y="1654"/>
                  </a:lnTo>
                  <a:lnTo>
                    <a:pt x="1983" y="1663"/>
                  </a:lnTo>
                  <a:lnTo>
                    <a:pt x="1971" y="1676"/>
                  </a:lnTo>
                  <a:lnTo>
                    <a:pt x="1960" y="1688"/>
                  </a:lnTo>
                  <a:lnTo>
                    <a:pt x="1952" y="1698"/>
                  </a:lnTo>
                  <a:lnTo>
                    <a:pt x="1949" y="1705"/>
                  </a:lnTo>
                  <a:lnTo>
                    <a:pt x="1946" y="1712"/>
                  </a:lnTo>
                  <a:lnTo>
                    <a:pt x="1946" y="1715"/>
                  </a:lnTo>
                  <a:lnTo>
                    <a:pt x="1946" y="1719"/>
                  </a:lnTo>
                  <a:lnTo>
                    <a:pt x="1949" y="1721"/>
                  </a:lnTo>
                  <a:lnTo>
                    <a:pt x="1951" y="1723"/>
                  </a:lnTo>
                  <a:lnTo>
                    <a:pt x="1966" y="1726"/>
                  </a:lnTo>
                  <a:lnTo>
                    <a:pt x="1980" y="1731"/>
                  </a:lnTo>
                  <a:lnTo>
                    <a:pt x="1982" y="1733"/>
                  </a:lnTo>
                  <a:lnTo>
                    <a:pt x="1982" y="1736"/>
                  </a:lnTo>
                  <a:lnTo>
                    <a:pt x="1982" y="1740"/>
                  </a:lnTo>
                  <a:lnTo>
                    <a:pt x="1981" y="1744"/>
                  </a:lnTo>
                  <a:lnTo>
                    <a:pt x="1978" y="1753"/>
                  </a:lnTo>
                  <a:lnTo>
                    <a:pt x="1976" y="1764"/>
                  </a:lnTo>
                  <a:lnTo>
                    <a:pt x="1976" y="1770"/>
                  </a:lnTo>
                  <a:lnTo>
                    <a:pt x="1977" y="1776"/>
                  </a:lnTo>
                  <a:lnTo>
                    <a:pt x="1980" y="1782"/>
                  </a:lnTo>
                  <a:lnTo>
                    <a:pt x="1982" y="1787"/>
                  </a:lnTo>
                  <a:lnTo>
                    <a:pt x="1989" y="1796"/>
                  </a:lnTo>
                  <a:lnTo>
                    <a:pt x="1995" y="1802"/>
                  </a:lnTo>
                  <a:lnTo>
                    <a:pt x="2002" y="1806"/>
                  </a:lnTo>
                  <a:lnTo>
                    <a:pt x="2009" y="1806"/>
                  </a:lnTo>
                  <a:lnTo>
                    <a:pt x="2012" y="1806"/>
                  </a:lnTo>
                  <a:lnTo>
                    <a:pt x="2014" y="1805"/>
                  </a:lnTo>
                  <a:lnTo>
                    <a:pt x="2015" y="1803"/>
                  </a:lnTo>
                  <a:lnTo>
                    <a:pt x="2016" y="1801"/>
                  </a:lnTo>
                  <a:lnTo>
                    <a:pt x="2018" y="1795"/>
                  </a:lnTo>
                  <a:lnTo>
                    <a:pt x="2020" y="1790"/>
                  </a:lnTo>
                  <a:lnTo>
                    <a:pt x="2021" y="1787"/>
                  </a:lnTo>
                  <a:lnTo>
                    <a:pt x="2023" y="1786"/>
                  </a:lnTo>
                  <a:lnTo>
                    <a:pt x="2025" y="1784"/>
                  </a:lnTo>
                  <a:lnTo>
                    <a:pt x="2028" y="1783"/>
                  </a:lnTo>
                  <a:lnTo>
                    <a:pt x="2033" y="1786"/>
                  </a:lnTo>
                  <a:lnTo>
                    <a:pt x="2039" y="1790"/>
                  </a:lnTo>
                  <a:lnTo>
                    <a:pt x="2044" y="1796"/>
                  </a:lnTo>
                  <a:lnTo>
                    <a:pt x="2048" y="1803"/>
                  </a:lnTo>
                  <a:lnTo>
                    <a:pt x="2053" y="1809"/>
                  </a:lnTo>
                  <a:lnTo>
                    <a:pt x="2057" y="1814"/>
                  </a:lnTo>
                  <a:lnTo>
                    <a:pt x="2058" y="1815"/>
                  </a:lnTo>
                  <a:lnTo>
                    <a:pt x="2060" y="1815"/>
                  </a:lnTo>
                  <a:lnTo>
                    <a:pt x="2063" y="1815"/>
                  </a:lnTo>
                  <a:lnTo>
                    <a:pt x="2065" y="1814"/>
                  </a:lnTo>
                  <a:lnTo>
                    <a:pt x="2072" y="1808"/>
                  </a:lnTo>
                  <a:lnTo>
                    <a:pt x="2077" y="1806"/>
                  </a:lnTo>
                  <a:lnTo>
                    <a:pt x="2082" y="1805"/>
                  </a:lnTo>
                  <a:lnTo>
                    <a:pt x="2084" y="1806"/>
                  </a:lnTo>
                  <a:lnTo>
                    <a:pt x="2085" y="1805"/>
                  </a:lnTo>
                  <a:lnTo>
                    <a:pt x="2088" y="1797"/>
                  </a:lnTo>
                  <a:lnTo>
                    <a:pt x="2089" y="1789"/>
                  </a:lnTo>
                  <a:lnTo>
                    <a:pt x="2094" y="1781"/>
                  </a:lnTo>
                  <a:lnTo>
                    <a:pt x="2113" y="1762"/>
                  </a:lnTo>
                  <a:lnTo>
                    <a:pt x="2128" y="1746"/>
                  </a:lnTo>
                  <a:lnTo>
                    <a:pt x="2130" y="1743"/>
                  </a:lnTo>
                  <a:lnTo>
                    <a:pt x="2134" y="1739"/>
                  </a:lnTo>
                  <a:lnTo>
                    <a:pt x="2136" y="1737"/>
                  </a:lnTo>
                  <a:lnTo>
                    <a:pt x="2140" y="1734"/>
                  </a:lnTo>
                  <a:lnTo>
                    <a:pt x="2148" y="1732"/>
                  </a:lnTo>
                  <a:lnTo>
                    <a:pt x="2157" y="1730"/>
                  </a:lnTo>
                  <a:lnTo>
                    <a:pt x="2167" y="1728"/>
                  </a:lnTo>
                  <a:lnTo>
                    <a:pt x="2177" y="1727"/>
                  </a:lnTo>
                  <a:lnTo>
                    <a:pt x="2182" y="1726"/>
                  </a:lnTo>
                  <a:lnTo>
                    <a:pt x="2186" y="1724"/>
                  </a:lnTo>
                  <a:lnTo>
                    <a:pt x="2190" y="1720"/>
                  </a:lnTo>
                  <a:lnTo>
                    <a:pt x="2192" y="1714"/>
                  </a:lnTo>
                  <a:lnTo>
                    <a:pt x="2196" y="1702"/>
                  </a:lnTo>
                  <a:lnTo>
                    <a:pt x="2197" y="1690"/>
                  </a:lnTo>
                  <a:lnTo>
                    <a:pt x="2198" y="1685"/>
                  </a:lnTo>
                  <a:lnTo>
                    <a:pt x="2199" y="1680"/>
                  </a:lnTo>
                  <a:lnTo>
                    <a:pt x="2202" y="1676"/>
                  </a:lnTo>
                  <a:lnTo>
                    <a:pt x="2204" y="1674"/>
                  </a:lnTo>
                  <a:lnTo>
                    <a:pt x="2209" y="1671"/>
                  </a:lnTo>
                  <a:lnTo>
                    <a:pt x="2214" y="1671"/>
                  </a:lnTo>
                  <a:lnTo>
                    <a:pt x="2218" y="1671"/>
                  </a:lnTo>
                  <a:lnTo>
                    <a:pt x="2224" y="1671"/>
                  </a:lnTo>
                  <a:lnTo>
                    <a:pt x="2235" y="1673"/>
                  </a:lnTo>
                  <a:lnTo>
                    <a:pt x="2245" y="1676"/>
                  </a:lnTo>
                  <a:lnTo>
                    <a:pt x="2256" y="1677"/>
                  </a:lnTo>
                  <a:lnTo>
                    <a:pt x="2273" y="1679"/>
                  </a:lnTo>
                  <a:lnTo>
                    <a:pt x="2281" y="1677"/>
                  </a:lnTo>
                  <a:lnTo>
                    <a:pt x="2291" y="1676"/>
                  </a:lnTo>
                  <a:lnTo>
                    <a:pt x="2299" y="1674"/>
                  </a:lnTo>
                  <a:lnTo>
                    <a:pt x="2306" y="1671"/>
                  </a:lnTo>
                  <a:lnTo>
                    <a:pt x="2318" y="1663"/>
                  </a:lnTo>
                  <a:lnTo>
                    <a:pt x="2329" y="1654"/>
                  </a:lnTo>
                  <a:lnTo>
                    <a:pt x="2336" y="1649"/>
                  </a:lnTo>
                  <a:lnTo>
                    <a:pt x="2342" y="1645"/>
                  </a:lnTo>
                  <a:lnTo>
                    <a:pt x="2350" y="1644"/>
                  </a:lnTo>
                  <a:lnTo>
                    <a:pt x="2359" y="1645"/>
                  </a:lnTo>
                  <a:lnTo>
                    <a:pt x="2367" y="1646"/>
                  </a:lnTo>
                  <a:lnTo>
                    <a:pt x="2375" y="1648"/>
                  </a:lnTo>
                  <a:lnTo>
                    <a:pt x="2384" y="1648"/>
                  </a:lnTo>
                  <a:lnTo>
                    <a:pt x="2392" y="1646"/>
                  </a:lnTo>
                  <a:lnTo>
                    <a:pt x="2406" y="1643"/>
                  </a:lnTo>
                  <a:lnTo>
                    <a:pt x="2421" y="1638"/>
                  </a:lnTo>
                  <a:lnTo>
                    <a:pt x="2426" y="1635"/>
                  </a:lnTo>
                  <a:lnTo>
                    <a:pt x="2432" y="1631"/>
                  </a:lnTo>
                  <a:lnTo>
                    <a:pt x="2437" y="1627"/>
                  </a:lnTo>
                  <a:lnTo>
                    <a:pt x="2440" y="1625"/>
                  </a:lnTo>
                  <a:lnTo>
                    <a:pt x="2441" y="1622"/>
                  </a:lnTo>
                  <a:lnTo>
                    <a:pt x="2441" y="1619"/>
                  </a:lnTo>
                  <a:lnTo>
                    <a:pt x="2437" y="1617"/>
                  </a:lnTo>
                  <a:lnTo>
                    <a:pt x="2432" y="1616"/>
                  </a:lnTo>
                  <a:lnTo>
                    <a:pt x="2426" y="1614"/>
                  </a:lnTo>
                  <a:lnTo>
                    <a:pt x="2422" y="1612"/>
                  </a:lnTo>
                  <a:lnTo>
                    <a:pt x="2419" y="1610"/>
                  </a:lnTo>
                  <a:lnTo>
                    <a:pt x="2418" y="1607"/>
                  </a:lnTo>
                  <a:lnTo>
                    <a:pt x="2418" y="1604"/>
                  </a:lnTo>
                  <a:lnTo>
                    <a:pt x="2418" y="1601"/>
                  </a:lnTo>
                  <a:lnTo>
                    <a:pt x="2419" y="1598"/>
                  </a:lnTo>
                  <a:lnTo>
                    <a:pt x="2422" y="1595"/>
                  </a:lnTo>
                  <a:lnTo>
                    <a:pt x="2425" y="1591"/>
                  </a:lnTo>
                  <a:lnTo>
                    <a:pt x="2430" y="1588"/>
                  </a:lnTo>
                  <a:lnTo>
                    <a:pt x="2436" y="1588"/>
                  </a:lnTo>
                  <a:lnTo>
                    <a:pt x="2443" y="1591"/>
                  </a:lnTo>
                  <a:lnTo>
                    <a:pt x="2447" y="1592"/>
                  </a:lnTo>
                  <a:lnTo>
                    <a:pt x="2450" y="1593"/>
                  </a:lnTo>
                  <a:lnTo>
                    <a:pt x="2453" y="1593"/>
                  </a:lnTo>
                  <a:lnTo>
                    <a:pt x="2454" y="1592"/>
                  </a:lnTo>
                  <a:lnTo>
                    <a:pt x="2455" y="1589"/>
                  </a:lnTo>
                  <a:lnTo>
                    <a:pt x="2455" y="1587"/>
                  </a:lnTo>
                  <a:lnTo>
                    <a:pt x="2454" y="1585"/>
                  </a:lnTo>
                  <a:lnTo>
                    <a:pt x="2453" y="1581"/>
                  </a:lnTo>
                  <a:lnTo>
                    <a:pt x="2451" y="1578"/>
                  </a:lnTo>
                  <a:lnTo>
                    <a:pt x="2451" y="1574"/>
                  </a:lnTo>
                  <a:lnTo>
                    <a:pt x="2453" y="1570"/>
                  </a:lnTo>
                  <a:lnTo>
                    <a:pt x="2455" y="1568"/>
                  </a:lnTo>
                  <a:lnTo>
                    <a:pt x="2460" y="1563"/>
                  </a:lnTo>
                  <a:lnTo>
                    <a:pt x="2467" y="1560"/>
                  </a:lnTo>
                  <a:lnTo>
                    <a:pt x="2474" y="1559"/>
                  </a:lnTo>
                  <a:lnTo>
                    <a:pt x="2484" y="1560"/>
                  </a:lnTo>
                  <a:lnTo>
                    <a:pt x="2487" y="1561"/>
                  </a:lnTo>
                  <a:lnTo>
                    <a:pt x="2492" y="1563"/>
                  </a:lnTo>
                  <a:lnTo>
                    <a:pt x="2497" y="1566"/>
                  </a:lnTo>
                  <a:lnTo>
                    <a:pt x="2501" y="1569"/>
                  </a:lnTo>
                  <a:lnTo>
                    <a:pt x="2505" y="1573"/>
                  </a:lnTo>
                  <a:lnTo>
                    <a:pt x="2510" y="1574"/>
                  </a:lnTo>
                  <a:lnTo>
                    <a:pt x="2513" y="1575"/>
                  </a:lnTo>
                  <a:lnTo>
                    <a:pt x="2517" y="1574"/>
                  </a:lnTo>
                  <a:lnTo>
                    <a:pt x="2520" y="1573"/>
                  </a:lnTo>
                  <a:lnTo>
                    <a:pt x="2523" y="1569"/>
                  </a:lnTo>
                  <a:lnTo>
                    <a:pt x="2523" y="1566"/>
                  </a:lnTo>
                  <a:lnTo>
                    <a:pt x="2524" y="1561"/>
                  </a:lnTo>
                  <a:lnTo>
                    <a:pt x="2522" y="1549"/>
                  </a:lnTo>
                  <a:lnTo>
                    <a:pt x="2520" y="1536"/>
                  </a:lnTo>
                  <a:lnTo>
                    <a:pt x="2518" y="1530"/>
                  </a:lnTo>
                  <a:lnTo>
                    <a:pt x="2517" y="1524"/>
                  </a:lnTo>
                  <a:lnTo>
                    <a:pt x="2514" y="1519"/>
                  </a:lnTo>
                  <a:lnTo>
                    <a:pt x="2512" y="1517"/>
                  </a:lnTo>
                  <a:lnTo>
                    <a:pt x="2510" y="1513"/>
                  </a:lnTo>
                  <a:lnTo>
                    <a:pt x="2508" y="1511"/>
                  </a:lnTo>
                  <a:lnTo>
                    <a:pt x="2507" y="1509"/>
                  </a:lnTo>
                  <a:lnTo>
                    <a:pt x="2508" y="1507"/>
                  </a:lnTo>
                  <a:lnTo>
                    <a:pt x="2510" y="1505"/>
                  </a:lnTo>
                  <a:lnTo>
                    <a:pt x="2512" y="1504"/>
                  </a:lnTo>
                  <a:lnTo>
                    <a:pt x="2516" y="1504"/>
                  </a:lnTo>
                  <a:lnTo>
                    <a:pt x="2520" y="1504"/>
                  </a:lnTo>
                  <a:lnTo>
                    <a:pt x="2532" y="1506"/>
                  </a:lnTo>
                  <a:lnTo>
                    <a:pt x="2544" y="1510"/>
                  </a:lnTo>
                  <a:lnTo>
                    <a:pt x="2556" y="1513"/>
                  </a:lnTo>
                  <a:lnTo>
                    <a:pt x="2563" y="1518"/>
                  </a:lnTo>
                  <a:lnTo>
                    <a:pt x="2568" y="1519"/>
                  </a:lnTo>
                  <a:lnTo>
                    <a:pt x="2573" y="1520"/>
                  </a:lnTo>
                  <a:lnTo>
                    <a:pt x="2579" y="1520"/>
                  </a:lnTo>
                  <a:lnTo>
                    <a:pt x="2585" y="1520"/>
                  </a:lnTo>
                  <a:lnTo>
                    <a:pt x="2592" y="1519"/>
                  </a:lnTo>
                  <a:lnTo>
                    <a:pt x="2598" y="1517"/>
                  </a:lnTo>
                  <a:lnTo>
                    <a:pt x="2602" y="1515"/>
                  </a:lnTo>
                  <a:lnTo>
                    <a:pt x="2607" y="1511"/>
                  </a:lnTo>
                  <a:lnTo>
                    <a:pt x="2613" y="1504"/>
                  </a:lnTo>
                  <a:lnTo>
                    <a:pt x="2620" y="1493"/>
                  </a:lnTo>
                  <a:lnTo>
                    <a:pt x="2624" y="1486"/>
                  </a:lnTo>
                  <a:lnTo>
                    <a:pt x="2627" y="1476"/>
                  </a:lnTo>
                  <a:lnTo>
                    <a:pt x="2631" y="1466"/>
                  </a:lnTo>
                  <a:lnTo>
                    <a:pt x="2633" y="1453"/>
                  </a:lnTo>
                  <a:lnTo>
                    <a:pt x="2637" y="1442"/>
                  </a:lnTo>
                  <a:lnTo>
                    <a:pt x="2639" y="1436"/>
                  </a:lnTo>
                  <a:lnTo>
                    <a:pt x="2643" y="1433"/>
                  </a:lnTo>
                  <a:lnTo>
                    <a:pt x="2646" y="1430"/>
                  </a:lnTo>
                  <a:lnTo>
                    <a:pt x="2659" y="1430"/>
                  </a:lnTo>
                  <a:lnTo>
                    <a:pt x="2680" y="1429"/>
                  </a:lnTo>
                  <a:lnTo>
                    <a:pt x="2700" y="1425"/>
                  </a:lnTo>
                  <a:lnTo>
                    <a:pt x="2713" y="1423"/>
                  </a:lnTo>
                  <a:lnTo>
                    <a:pt x="2721" y="1424"/>
                  </a:lnTo>
                  <a:lnTo>
                    <a:pt x="2727" y="1425"/>
                  </a:lnTo>
                  <a:lnTo>
                    <a:pt x="2734" y="1431"/>
                  </a:lnTo>
                  <a:lnTo>
                    <a:pt x="2741" y="1438"/>
                  </a:lnTo>
                  <a:lnTo>
                    <a:pt x="2746" y="1446"/>
                  </a:lnTo>
                  <a:lnTo>
                    <a:pt x="2752" y="1452"/>
                  </a:lnTo>
                  <a:lnTo>
                    <a:pt x="2758" y="1457"/>
                  </a:lnTo>
                  <a:lnTo>
                    <a:pt x="2766" y="1463"/>
                  </a:lnTo>
                  <a:lnTo>
                    <a:pt x="2772" y="1466"/>
                  </a:lnTo>
                  <a:lnTo>
                    <a:pt x="2781" y="1468"/>
                  </a:lnTo>
                  <a:lnTo>
                    <a:pt x="2790" y="1469"/>
                  </a:lnTo>
                  <a:lnTo>
                    <a:pt x="2801" y="1469"/>
                  </a:lnTo>
                  <a:lnTo>
                    <a:pt x="2809" y="1468"/>
                  </a:lnTo>
                  <a:lnTo>
                    <a:pt x="2816" y="1467"/>
                  </a:lnTo>
                  <a:lnTo>
                    <a:pt x="2821" y="1466"/>
                  </a:lnTo>
                  <a:lnTo>
                    <a:pt x="2826" y="1465"/>
                  </a:lnTo>
                  <a:lnTo>
                    <a:pt x="2833" y="1461"/>
                  </a:lnTo>
                  <a:lnTo>
                    <a:pt x="2841" y="1457"/>
                  </a:lnTo>
                  <a:lnTo>
                    <a:pt x="2848" y="1455"/>
                  </a:lnTo>
                  <a:lnTo>
                    <a:pt x="2867" y="1427"/>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 name="山东">
              <a:extLst>
                <a:ext uri="{FF2B5EF4-FFF2-40B4-BE49-F238E27FC236}">
                  <a16:creationId xmlns:a16="http://schemas.microsoft.com/office/drawing/2014/main" id="{2727B99D-7BC1-4DFA-BF5E-B344E7FF95C6}"/>
                </a:ext>
              </a:extLst>
            </p:cNvPr>
            <p:cNvSpPr>
              <a:spLocks/>
            </p:cNvSpPr>
            <p:nvPr/>
          </p:nvSpPr>
          <p:spPr bwMode="auto">
            <a:xfrm>
              <a:off x="6188151" y="3791148"/>
              <a:ext cx="685808" cy="438173"/>
            </a:xfrm>
            <a:custGeom>
              <a:avLst/>
              <a:gdLst>
                <a:gd name="T0" fmla="*/ 831 w 2606"/>
                <a:gd name="T1" fmla="*/ 153 h 1671"/>
                <a:gd name="T2" fmla="*/ 614 w 2606"/>
                <a:gd name="T3" fmla="*/ 197 h 1671"/>
                <a:gd name="T4" fmla="*/ 432 w 2606"/>
                <a:gd name="T5" fmla="*/ 342 h 1671"/>
                <a:gd name="T6" fmla="*/ 367 w 2606"/>
                <a:gd name="T7" fmla="*/ 411 h 1671"/>
                <a:gd name="T8" fmla="*/ 252 w 2606"/>
                <a:gd name="T9" fmla="*/ 665 h 1671"/>
                <a:gd name="T10" fmla="*/ 153 w 2606"/>
                <a:gd name="T11" fmla="*/ 883 h 1671"/>
                <a:gd name="T12" fmla="*/ 157 w 2606"/>
                <a:gd name="T13" fmla="*/ 1075 h 1671"/>
                <a:gd name="T14" fmla="*/ 237 w 2606"/>
                <a:gd name="T15" fmla="*/ 1070 h 1671"/>
                <a:gd name="T16" fmla="*/ 400 w 2606"/>
                <a:gd name="T17" fmla="*/ 1024 h 1671"/>
                <a:gd name="T18" fmla="*/ 286 w 2606"/>
                <a:gd name="T19" fmla="*/ 1117 h 1671"/>
                <a:gd name="T20" fmla="*/ 164 w 2606"/>
                <a:gd name="T21" fmla="*/ 1251 h 1671"/>
                <a:gd name="T22" fmla="*/ 27 w 2606"/>
                <a:gd name="T23" fmla="*/ 1393 h 1671"/>
                <a:gd name="T24" fmla="*/ 73 w 2606"/>
                <a:gd name="T25" fmla="*/ 1491 h 1671"/>
                <a:gd name="T26" fmla="*/ 213 w 2606"/>
                <a:gd name="T27" fmla="*/ 1586 h 1671"/>
                <a:gd name="T28" fmla="*/ 427 w 2606"/>
                <a:gd name="T29" fmla="*/ 1633 h 1671"/>
                <a:gd name="T30" fmla="*/ 550 w 2606"/>
                <a:gd name="T31" fmla="*/ 1564 h 1671"/>
                <a:gd name="T32" fmla="*/ 658 w 2606"/>
                <a:gd name="T33" fmla="*/ 1426 h 1671"/>
                <a:gd name="T34" fmla="*/ 701 w 2606"/>
                <a:gd name="T35" fmla="*/ 1437 h 1671"/>
                <a:gd name="T36" fmla="*/ 811 w 2606"/>
                <a:gd name="T37" fmla="*/ 1602 h 1671"/>
                <a:gd name="T38" fmla="*/ 1004 w 2606"/>
                <a:gd name="T39" fmla="*/ 1657 h 1671"/>
                <a:gd name="T40" fmla="*/ 1063 w 2606"/>
                <a:gd name="T41" fmla="*/ 1579 h 1671"/>
                <a:gd name="T42" fmla="*/ 1187 w 2606"/>
                <a:gd name="T43" fmla="*/ 1652 h 1671"/>
                <a:gd name="T44" fmla="*/ 1275 w 2606"/>
                <a:gd name="T45" fmla="*/ 1602 h 1671"/>
                <a:gd name="T46" fmla="*/ 1378 w 2606"/>
                <a:gd name="T47" fmla="*/ 1499 h 1671"/>
                <a:gd name="T48" fmla="*/ 1489 w 2606"/>
                <a:gd name="T49" fmla="*/ 1343 h 1671"/>
                <a:gd name="T50" fmla="*/ 1623 w 2606"/>
                <a:gd name="T51" fmla="*/ 1208 h 1671"/>
                <a:gd name="T52" fmla="*/ 1675 w 2606"/>
                <a:gd name="T53" fmla="*/ 1085 h 1671"/>
                <a:gd name="T54" fmla="*/ 1741 w 2606"/>
                <a:gd name="T55" fmla="*/ 1026 h 1671"/>
                <a:gd name="T56" fmla="*/ 1774 w 2606"/>
                <a:gd name="T57" fmla="*/ 964 h 1671"/>
                <a:gd name="T58" fmla="*/ 1824 w 2606"/>
                <a:gd name="T59" fmla="*/ 913 h 1671"/>
                <a:gd name="T60" fmla="*/ 1774 w 2606"/>
                <a:gd name="T61" fmla="*/ 823 h 1671"/>
                <a:gd name="T62" fmla="*/ 1847 w 2606"/>
                <a:gd name="T63" fmla="*/ 800 h 1671"/>
                <a:gd name="T64" fmla="*/ 1886 w 2606"/>
                <a:gd name="T65" fmla="*/ 879 h 1671"/>
                <a:gd name="T66" fmla="*/ 1982 w 2606"/>
                <a:gd name="T67" fmla="*/ 800 h 1671"/>
                <a:gd name="T68" fmla="*/ 2006 w 2606"/>
                <a:gd name="T69" fmla="*/ 675 h 1671"/>
                <a:gd name="T70" fmla="*/ 2040 w 2606"/>
                <a:gd name="T71" fmla="*/ 681 h 1671"/>
                <a:gd name="T72" fmla="*/ 1990 w 2606"/>
                <a:gd name="T73" fmla="*/ 641 h 1671"/>
                <a:gd name="T74" fmla="*/ 2059 w 2606"/>
                <a:gd name="T75" fmla="*/ 628 h 1671"/>
                <a:gd name="T76" fmla="*/ 2204 w 2606"/>
                <a:gd name="T77" fmla="*/ 495 h 1671"/>
                <a:gd name="T78" fmla="*/ 2241 w 2606"/>
                <a:gd name="T79" fmla="*/ 531 h 1671"/>
                <a:gd name="T80" fmla="*/ 2373 w 2606"/>
                <a:gd name="T81" fmla="*/ 397 h 1671"/>
                <a:gd name="T82" fmla="*/ 2440 w 2606"/>
                <a:gd name="T83" fmla="*/ 381 h 1671"/>
                <a:gd name="T84" fmla="*/ 2536 w 2606"/>
                <a:gd name="T85" fmla="*/ 458 h 1671"/>
                <a:gd name="T86" fmla="*/ 2541 w 2606"/>
                <a:gd name="T87" fmla="*/ 376 h 1671"/>
                <a:gd name="T88" fmla="*/ 2579 w 2606"/>
                <a:gd name="T89" fmla="*/ 294 h 1671"/>
                <a:gd name="T90" fmla="*/ 2592 w 2606"/>
                <a:gd name="T91" fmla="*/ 187 h 1671"/>
                <a:gd name="T92" fmla="*/ 2428 w 2606"/>
                <a:gd name="T93" fmla="*/ 162 h 1671"/>
                <a:gd name="T94" fmla="*/ 2347 w 2606"/>
                <a:gd name="T95" fmla="*/ 220 h 1671"/>
                <a:gd name="T96" fmla="*/ 2188 w 2606"/>
                <a:gd name="T97" fmla="*/ 212 h 1671"/>
                <a:gd name="T98" fmla="*/ 2070 w 2606"/>
                <a:gd name="T99" fmla="*/ 138 h 1671"/>
                <a:gd name="T100" fmla="*/ 1975 w 2606"/>
                <a:gd name="T101" fmla="*/ 81 h 1671"/>
                <a:gd name="T102" fmla="*/ 1761 w 2606"/>
                <a:gd name="T103" fmla="*/ 159 h 1671"/>
                <a:gd name="T104" fmla="*/ 1734 w 2606"/>
                <a:gd name="T105" fmla="*/ 264 h 1671"/>
                <a:gd name="T106" fmla="*/ 1665 w 2606"/>
                <a:gd name="T107" fmla="*/ 376 h 1671"/>
                <a:gd name="T108" fmla="*/ 1427 w 2606"/>
                <a:gd name="T109" fmla="*/ 440 h 1671"/>
                <a:gd name="T110" fmla="*/ 1344 w 2606"/>
                <a:gd name="T111" fmla="*/ 226 h 1671"/>
                <a:gd name="T112" fmla="*/ 1369 w 2606"/>
                <a:gd name="T113" fmla="*/ 142 h 1671"/>
                <a:gd name="T114" fmla="*/ 1251 w 2606"/>
                <a:gd name="T115" fmla="*/ 4 h 1671"/>
                <a:gd name="T116" fmla="*/ 1145 w 2606"/>
                <a:gd name="T117" fmla="*/ 42 h 1671"/>
                <a:gd name="T118" fmla="*/ 1023 w 2606"/>
                <a:gd name="T119" fmla="*/ 115 h 1671"/>
                <a:gd name="T120" fmla="*/ 961 w 2606"/>
                <a:gd name="T121" fmla="*/ 51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6" h="1671">
                  <a:moveTo>
                    <a:pt x="923" y="0"/>
                  </a:moveTo>
                  <a:lnTo>
                    <a:pt x="923" y="12"/>
                  </a:lnTo>
                  <a:lnTo>
                    <a:pt x="921" y="27"/>
                  </a:lnTo>
                  <a:lnTo>
                    <a:pt x="918" y="36"/>
                  </a:lnTo>
                  <a:lnTo>
                    <a:pt x="913" y="43"/>
                  </a:lnTo>
                  <a:lnTo>
                    <a:pt x="906" y="50"/>
                  </a:lnTo>
                  <a:lnTo>
                    <a:pt x="898" y="56"/>
                  </a:lnTo>
                  <a:lnTo>
                    <a:pt x="892" y="60"/>
                  </a:lnTo>
                  <a:lnTo>
                    <a:pt x="885" y="64"/>
                  </a:lnTo>
                  <a:lnTo>
                    <a:pt x="874" y="71"/>
                  </a:lnTo>
                  <a:lnTo>
                    <a:pt x="865" y="80"/>
                  </a:lnTo>
                  <a:lnTo>
                    <a:pt x="860" y="83"/>
                  </a:lnTo>
                  <a:lnTo>
                    <a:pt x="856" y="88"/>
                  </a:lnTo>
                  <a:lnTo>
                    <a:pt x="853" y="93"/>
                  </a:lnTo>
                  <a:lnTo>
                    <a:pt x="850" y="98"/>
                  </a:lnTo>
                  <a:lnTo>
                    <a:pt x="848" y="102"/>
                  </a:lnTo>
                  <a:lnTo>
                    <a:pt x="847" y="107"/>
                  </a:lnTo>
                  <a:lnTo>
                    <a:pt x="843" y="118"/>
                  </a:lnTo>
                  <a:lnTo>
                    <a:pt x="840" y="127"/>
                  </a:lnTo>
                  <a:lnTo>
                    <a:pt x="837" y="137"/>
                  </a:lnTo>
                  <a:lnTo>
                    <a:pt x="835" y="145"/>
                  </a:lnTo>
                  <a:lnTo>
                    <a:pt x="833" y="150"/>
                  </a:lnTo>
                  <a:lnTo>
                    <a:pt x="831" y="153"/>
                  </a:lnTo>
                  <a:lnTo>
                    <a:pt x="829" y="157"/>
                  </a:lnTo>
                  <a:lnTo>
                    <a:pt x="827" y="159"/>
                  </a:lnTo>
                  <a:lnTo>
                    <a:pt x="822" y="163"/>
                  </a:lnTo>
                  <a:lnTo>
                    <a:pt x="817" y="164"/>
                  </a:lnTo>
                  <a:lnTo>
                    <a:pt x="812" y="165"/>
                  </a:lnTo>
                  <a:lnTo>
                    <a:pt x="806" y="167"/>
                  </a:lnTo>
                  <a:lnTo>
                    <a:pt x="795" y="169"/>
                  </a:lnTo>
                  <a:lnTo>
                    <a:pt x="784" y="170"/>
                  </a:lnTo>
                  <a:lnTo>
                    <a:pt x="772" y="173"/>
                  </a:lnTo>
                  <a:lnTo>
                    <a:pt x="760" y="174"/>
                  </a:lnTo>
                  <a:lnTo>
                    <a:pt x="747" y="175"/>
                  </a:lnTo>
                  <a:lnTo>
                    <a:pt x="732" y="177"/>
                  </a:lnTo>
                  <a:lnTo>
                    <a:pt x="720" y="180"/>
                  </a:lnTo>
                  <a:lnTo>
                    <a:pt x="707" y="183"/>
                  </a:lnTo>
                  <a:lnTo>
                    <a:pt x="693" y="186"/>
                  </a:lnTo>
                  <a:lnTo>
                    <a:pt x="679" y="189"/>
                  </a:lnTo>
                  <a:lnTo>
                    <a:pt x="666" y="190"/>
                  </a:lnTo>
                  <a:lnTo>
                    <a:pt x="654" y="190"/>
                  </a:lnTo>
                  <a:lnTo>
                    <a:pt x="642" y="192"/>
                  </a:lnTo>
                  <a:lnTo>
                    <a:pt x="630" y="193"/>
                  </a:lnTo>
                  <a:lnTo>
                    <a:pt x="625" y="194"/>
                  </a:lnTo>
                  <a:lnTo>
                    <a:pt x="620" y="195"/>
                  </a:lnTo>
                  <a:lnTo>
                    <a:pt x="614" y="197"/>
                  </a:lnTo>
                  <a:lnTo>
                    <a:pt x="608" y="201"/>
                  </a:lnTo>
                  <a:lnTo>
                    <a:pt x="603" y="205"/>
                  </a:lnTo>
                  <a:lnTo>
                    <a:pt x="598" y="209"/>
                  </a:lnTo>
                  <a:lnTo>
                    <a:pt x="594" y="215"/>
                  </a:lnTo>
                  <a:lnTo>
                    <a:pt x="590" y="222"/>
                  </a:lnTo>
                  <a:lnTo>
                    <a:pt x="576" y="250"/>
                  </a:lnTo>
                  <a:lnTo>
                    <a:pt x="563" y="274"/>
                  </a:lnTo>
                  <a:lnTo>
                    <a:pt x="557" y="284"/>
                  </a:lnTo>
                  <a:lnTo>
                    <a:pt x="548" y="294"/>
                  </a:lnTo>
                  <a:lnTo>
                    <a:pt x="540" y="302"/>
                  </a:lnTo>
                  <a:lnTo>
                    <a:pt x="531" y="310"/>
                  </a:lnTo>
                  <a:lnTo>
                    <a:pt x="512" y="325"/>
                  </a:lnTo>
                  <a:lnTo>
                    <a:pt x="499" y="335"/>
                  </a:lnTo>
                  <a:lnTo>
                    <a:pt x="491" y="339"/>
                  </a:lnTo>
                  <a:lnTo>
                    <a:pt x="484" y="340"/>
                  </a:lnTo>
                  <a:lnTo>
                    <a:pt x="477" y="339"/>
                  </a:lnTo>
                  <a:lnTo>
                    <a:pt x="468" y="337"/>
                  </a:lnTo>
                  <a:lnTo>
                    <a:pt x="459" y="333"/>
                  </a:lnTo>
                  <a:lnTo>
                    <a:pt x="452" y="331"/>
                  </a:lnTo>
                  <a:lnTo>
                    <a:pt x="446" y="331"/>
                  </a:lnTo>
                  <a:lnTo>
                    <a:pt x="440" y="333"/>
                  </a:lnTo>
                  <a:lnTo>
                    <a:pt x="437" y="337"/>
                  </a:lnTo>
                  <a:lnTo>
                    <a:pt x="432" y="342"/>
                  </a:lnTo>
                  <a:lnTo>
                    <a:pt x="427" y="352"/>
                  </a:lnTo>
                  <a:lnTo>
                    <a:pt x="421" y="363"/>
                  </a:lnTo>
                  <a:lnTo>
                    <a:pt x="419" y="370"/>
                  </a:lnTo>
                  <a:lnTo>
                    <a:pt x="418" y="375"/>
                  </a:lnTo>
                  <a:lnTo>
                    <a:pt x="418" y="379"/>
                  </a:lnTo>
                  <a:lnTo>
                    <a:pt x="419" y="384"/>
                  </a:lnTo>
                  <a:lnTo>
                    <a:pt x="421" y="390"/>
                  </a:lnTo>
                  <a:lnTo>
                    <a:pt x="425" y="396"/>
                  </a:lnTo>
                  <a:lnTo>
                    <a:pt x="427" y="400"/>
                  </a:lnTo>
                  <a:lnTo>
                    <a:pt x="430" y="403"/>
                  </a:lnTo>
                  <a:lnTo>
                    <a:pt x="430" y="405"/>
                  </a:lnTo>
                  <a:lnTo>
                    <a:pt x="428" y="407"/>
                  </a:lnTo>
                  <a:lnTo>
                    <a:pt x="426" y="409"/>
                  </a:lnTo>
                  <a:lnTo>
                    <a:pt x="424" y="411"/>
                  </a:lnTo>
                  <a:lnTo>
                    <a:pt x="419" y="414"/>
                  </a:lnTo>
                  <a:lnTo>
                    <a:pt x="415" y="415"/>
                  </a:lnTo>
                  <a:lnTo>
                    <a:pt x="412" y="415"/>
                  </a:lnTo>
                  <a:lnTo>
                    <a:pt x="407" y="415"/>
                  </a:lnTo>
                  <a:lnTo>
                    <a:pt x="399" y="413"/>
                  </a:lnTo>
                  <a:lnTo>
                    <a:pt x="389" y="411"/>
                  </a:lnTo>
                  <a:lnTo>
                    <a:pt x="380" y="410"/>
                  </a:lnTo>
                  <a:lnTo>
                    <a:pt x="371" y="410"/>
                  </a:lnTo>
                  <a:lnTo>
                    <a:pt x="367" y="411"/>
                  </a:lnTo>
                  <a:lnTo>
                    <a:pt x="363" y="414"/>
                  </a:lnTo>
                  <a:lnTo>
                    <a:pt x="358" y="417"/>
                  </a:lnTo>
                  <a:lnTo>
                    <a:pt x="354" y="422"/>
                  </a:lnTo>
                  <a:lnTo>
                    <a:pt x="346" y="434"/>
                  </a:lnTo>
                  <a:lnTo>
                    <a:pt x="338" y="448"/>
                  </a:lnTo>
                  <a:lnTo>
                    <a:pt x="330" y="466"/>
                  </a:lnTo>
                  <a:lnTo>
                    <a:pt x="321" y="485"/>
                  </a:lnTo>
                  <a:lnTo>
                    <a:pt x="313" y="508"/>
                  </a:lnTo>
                  <a:lnTo>
                    <a:pt x="306" y="533"/>
                  </a:lnTo>
                  <a:lnTo>
                    <a:pt x="301" y="555"/>
                  </a:lnTo>
                  <a:lnTo>
                    <a:pt x="296" y="574"/>
                  </a:lnTo>
                  <a:lnTo>
                    <a:pt x="294" y="580"/>
                  </a:lnTo>
                  <a:lnTo>
                    <a:pt x="292" y="586"/>
                  </a:lnTo>
                  <a:lnTo>
                    <a:pt x="288" y="591"/>
                  </a:lnTo>
                  <a:lnTo>
                    <a:pt x="285" y="597"/>
                  </a:lnTo>
                  <a:lnTo>
                    <a:pt x="277" y="606"/>
                  </a:lnTo>
                  <a:lnTo>
                    <a:pt x="271" y="616"/>
                  </a:lnTo>
                  <a:lnTo>
                    <a:pt x="267" y="630"/>
                  </a:lnTo>
                  <a:lnTo>
                    <a:pt x="263" y="644"/>
                  </a:lnTo>
                  <a:lnTo>
                    <a:pt x="261" y="650"/>
                  </a:lnTo>
                  <a:lnTo>
                    <a:pt x="258" y="656"/>
                  </a:lnTo>
                  <a:lnTo>
                    <a:pt x="256" y="661"/>
                  </a:lnTo>
                  <a:lnTo>
                    <a:pt x="252" y="665"/>
                  </a:lnTo>
                  <a:lnTo>
                    <a:pt x="235" y="676"/>
                  </a:lnTo>
                  <a:lnTo>
                    <a:pt x="214" y="688"/>
                  </a:lnTo>
                  <a:lnTo>
                    <a:pt x="204" y="694"/>
                  </a:lnTo>
                  <a:lnTo>
                    <a:pt x="194" y="701"/>
                  </a:lnTo>
                  <a:lnTo>
                    <a:pt x="185" y="711"/>
                  </a:lnTo>
                  <a:lnTo>
                    <a:pt x="178" y="722"/>
                  </a:lnTo>
                  <a:lnTo>
                    <a:pt x="162" y="747"/>
                  </a:lnTo>
                  <a:lnTo>
                    <a:pt x="147" y="774"/>
                  </a:lnTo>
                  <a:lnTo>
                    <a:pt x="140" y="787"/>
                  </a:lnTo>
                  <a:lnTo>
                    <a:pt x="134" y="799"/>
                  </a:lnTo>
                  <a:lnTo>
                    <a:pt x="129" y="812"/>
                  </a:lnTo>
                  <a:lnTo>
                    <a:pt x="126" y="823"/>
                  </a:lnTo>
                  <a:lnTo>
                    <a:pt x="125" y="832"/>
                  </a:lnTo>
                  <a:lnTo>
                    <a:pt x="125" y="842"/>
                  </a:lnTo>
                  <a:lnTo>
                    <a:pt x="125" y="850"/>
                  </a:lnTo>
                  <a:lnTo>
                    <a:pt x="126" y="856"/>
                  </a:lnTo>
                  <a:lnTo>
                    <a:pt x="130" y="867"/>
                  </a:lnTo>
                  <a:lnTo>
                    <a:pt x="132" y="874"/>
                  </a:lnTo>
                  <a:lnTo>
                    <a:pt x="135" y="876"/>
                  </a:lnTo>
                  <a:lnTo>
                    <a:pt x="137" y="877"/>
                  </a:lnTo>
                  <a:lnTo>
                    <a:pt x="140" y="880"/>
                  </a:lnTo>
                  <a:lnTo>
                    <a:pt x="143" y="881"/>
                  </a:lnTo>
                  <a:lnTo>
                    <a:pt x="153" y="883"/>
                  </a:lnTo>
                  <a:lnTo>
                    <a:pt x="163" y="889"/>
                  </a:lnTo>
                  <a:lnTo>
                    <a:pt x="169" y="893"/>
                  </a:lnTo>
                  <a:lnTo>
                    <a:pt x="174" y="898"/>
                  </a:lnTo>
                  <a:lnTo>
                    <a:pt x="179" y="902"/>
                  </a:lnTo>
                  <a:lnTo>
                    <a:pt x="182" y="908"/>
                  </a:lnTo>
                  <a:lnTo>
                    <a:pt x="188" y="919"/>
                  </a:lnTo>
                  <a:lnTo>
                    <a:pt x="193" y="931"/>
                  </a:lnTo>
                  <a:lnTo>
                    <a:pt x="198" y="947"/>
                  </a:lnTo>
                  <a:lnTo>
                    <a:pt x="200" y="958"/>
                  </a:lnTo>
                  <a:lnTo>
                    <a:pt x="203" y="965"/>
                  </a:lnTo>
                  <a:lnTo>
                    <a:pt x="204" y="974"/>
                  </a:lnTo>
                  <a:lnTo>
                    <a:pt x="204" y="986"/>
                  </a:lnTo>
                  <a:lnTo>
                    <a:pt x="200" y="1001"/>
                  </a:lnTo>
                  <a:lnTo>
                    <a:pt x="197" y="1010"/>
                  </a:lnTo>
                  <a:lnTo>
                    <a:pt x="192" y="1021"/>
                  </a:lnTo>
                  <a:lnTo>
                    <a:pt x="187" y="1029"/>
                  </a:lnTo>
                  <a:lnTo>
                    <a:pt x="182" y="1035"/>
                  </a:lnTo>
                  <a:lnTo>
                    <a:pt x="173" y="1043"/>
                  </a:lnTo>
                  <a:lnTo>
                    <a:pt x="164" y="1050"/>
                  </a:lnTo>
                  <a:lnTo>
                    <a:pt x="162" y="1054"/>
                  </a:lnTo>
                  <a:lnTo>
                    <a:pt x="160" y="1060"/>
                  </a:lnTo>
                  <a:lnTo>
                    <a:pt x="159" y="1068"/>
                  </a:lnTo>
                  <a:lnTo>
                    <a:pt x="157" y="1075"/>
                  </a:lnTo>
                  <a:lnTo>
                    <a:pt x="157" y="1091"/>
                  </a:lnTo>
                  <a:lnTo>
                    <a:pt x="156" y="1106"/>
                  </a:lnTo>
                  <a:lnTo>
                    <a:pt x="157" y="1110"/>
                  </a:lnTo>
                  <a:lnTo>
                    <a:pt x="160" y="1114"/>
                  </a:lnTo>
                  <a:lnTo>
                    <a:pt x="164" y="1116"/>
                  </a:lnTo>
                  <a:lnTo>
                    <a:pt x="169" y="1116"/>
                  </a:lnTo>
                  <a:lnTo>
                    <a:pt x="174" y="1115"/>
                  </a:lnTo>
                  <a:lnTo>
                    <a:pt x="180" y="1113"/>
                  </a:lnTo>
                  <a:lnTo>
                    <a:pt x="184" y="1108"/>
                  </a:lnTo>
                  <a:lnTo>
                    <a:pt x="186" y="1101"/>
                  </a:lnTo>
                  <a:lnTo>
                    <a:pt x="187" y="1089"/>
                  </a:lnTo>
                  <a:lnTo>
                    <a:pt x="186" y="1075"/>
                  </a:lnTo>
                  <a:lnTo>
                    <a:pt x="186" y="1069"/>
                  </a:lnTo>
                  <a:lnTo>
                    <a:pt x="187" y="1063"/>
                  </a:lnTo>
                  <a:lnTo>
                    <a:pt x="189" y="1057"/>
                  </a:lnTo>
                  <a:lnTo>
                    <a:pt x="192" y="1052"/>
                  </a:lnTo>
                  <a:lnTo>
                    <a:pt x="195" y="1052"/>
                  </a:lnTo>
                  <a:lnTo>
                    <a:pt x="201" y="1053"/>
                  </a:lnTo>
                  <a:lnTo>
                    <a:pt x="207" y="1056"/>
                  </a:lnTo>
                  <a:lnTo>
                    <a:pt x="214" y="1059"/>
                  </a:lnTo>
                  <a:lnTo>
                    <a:pt x="224" y="1064"/>
                  </a:lnTo>
                  <a:lnTo>
                    <a:pt x="232" y="1069"/>
                  </a:lnTo>
                  <a:lnTo>
                    <a:pt x="237" y="1070"/>
                  </a:lnTo>
                  <a:lnTo>
                    <a:pt x="241" y="1070"/>
                  </a:lnTo>
                  <a:lnTo>
                    <a:pt x="244" y="1070"/>
                  </a:lnTo>
                  <a:lnTo>
                    <a:pt x="248" y="1068"/>
                  </a:lnTo>
                  <a:lnTo>
                    <a:pt x="256" y="1060"/>
                  </a:lnTo>
                  <a:lnTo>
                    <a:pt x="269" y="1051"/>
                  </a:lnTo>
                  <a:lnTo>
                    <a:pt x="286" y="1040"/>
                  </a:lnTo>
                  <a:lnTo>
                    <a:pt x="307" y="1029"/>
                  </a:lnTo>
                  <a:lnTo>
                    <a:pt x="327" y="1021"/>
                  </a:lnTo>
                  <a:lnTo>
                    <a:pt x="343" y="1014"/>
                  </a:lnTo>
                  <a:lnTo>
                    <a:pt x="357" y="1007"/>
                  </a:lnTo>
                  <a:lnTo>
                    <a:pt x="371" y="1000"/>
                  </a:lnTo>
                  <a:lnTo>
                    <a:pt x="386" y="991"/>
                  </a:lnTo>
                  <a:lnTo>
                    <a:pt x="396" y="987"/>
                  </a:lnTo>
                  <a:lnTo>
                    <a:pt x="405" y="984"/>
                  </a:lnTo>
                  <a:lnTo>
                    <a:pt x="409" y="984"/>
                  </a:lnTo>
                  <a:lnTo>
                    <a:pt x="412" y="986"/>
                  </a:lnTo>
                  <a:lnTo>
                    <a:pt x="413" y="986"/>
                  </a:lnTo>
                  <a:lnTo>
                    <a:pt x="413" y="988"/>
                  </a:lnTo>
                  <a:lnTo>
                    <a:pt x="413" y="989"/>
                  </a:lnTo>
                  <a:lnTo>
                    <a:pt x="412" y="999"/>
                  </a:lnTo>
                  <a:lnTo>
                    <a:pt x="407" y="1012"/>
                  </a:lnTo>
                  <a:lnTo>
                    <a:pt x="405" y="1019"/>
                  </a:lnTo>
                  <a:lnTo>
                    <a:pt x="400" y="1024"/>
                  </a:lnTo>
                  <a:lnTo>
                    <a:pt x="395" y="1027"/>
                  </a:lnTo>
                  <a:lnTo>
                    <a:pt x="389" y="1031"/>
                  </a:lnTo>
                  <a:lnTo>
                    <a:pt x="376" y="1034"/>
                  </a:lnTo>
                  <a:lnTo>
                    <a:pt x="364" y="1035"/>
                  </a:lnTo>
                  <a:lnTo>
                    <a:pt x="359" y="1038"/>
                  </a:lnTo>
                  <a:lnTo>
                    <a:pt x="356" y="1040"/>
                  </a:lnTo>
                  <a:lnTo>
                    <a:pt x="352" y="1043"/>
                  </a:lnTo>
                  <a:lnTo>
                    <a:pt x="349" y="1047"/>
                  </a:lnTo>
                  <a:lnTo>
                    <a:pt x="345" y="1052"/>
                  </a:lnTo>
                  <a:lnTo>
                    <a:pt x="344" y="1058"/>
                  </a:lnTo>
                  <a:lnTo>
                    <a:pt x="342" y="1064"/>
                  </a:lnTo>
                  <a:lnTo>
                    <a:pt x="340" y="1071"/>
                  </a:lnTo>
                  <a:lnTo>
                    <a:pt x="339" y="1077"/>
                  </a:lnTo>
                  <a:lnTo>
                    <a:pt x="336" y="1081"/>
                  </a:lnTo>
                  <a:lnTo>
                    <a:pt x="333" y="1084"/>
                  </a:lnTo>
                  <a:lnTo>
                    <a:pt x="329" y="1087"/>
                  </a:lnTo>
                  <a:lnTo>
                    <a:pt x="319" y="1089"/>
                  </a:lnTo>
                  <a:lnTo>
                    <a:pt x="310" y="1089"/>
                  </a:lnTo>
                  <a:lnTo>
                    <a:pt x="305" y="1090"/>
                  </a:lnTo>
                  <a:lnTo>
                    <a:pt x="300" y="1094"/>
                  </a:lnTo>
                  <a:lnTo>
                    <a:pt x="296" y="1098"/>
                  </a:lnTo>
                  <a:lnTo>
                    <a:pt x="293" y="1104"/>
                  </a:lnTo>
                  <a:lnTo>
                    <a:pt x="286" y="1117"/>
                  </a:lnTo>
                  <a:lnTo>
                    <a:pt x="281" y="1129"/>
                  </a:lnTo>
                  <a:lnTo>
                    <a:pt x="279" y="1134"/>
                  </a:lnTo>
                  <a:lnTo>
                    <a:pt x="276" y="1138"/>
                  </a:lnTo>
                  <a:lnTo>
                    <a:pt x="274" y="1141"/>
                  </a:lnTo>
                  <a:lnTo>
                    <a:pt x="270" y="1142"/>
                  </a:lnTo>
                  <a:lnTo>
                    <a:pt x="262" y="1145"/>
                  </a:lnTo>
                  <a:lnTo>
                    <a:pt x="252" y="1144"/>
                  </a:lnTo>
                  <a:lnTo>
                    <a:pt x="248" y="1144"/>
                  </a:lnTo>
                  <a:lnTo>
                    <a:pt x="242" y="1145"/>
                  </a:lnTo>
                  <a:lnTo>
                    <a:pt x="237" y="1146"/>
                  </a:lnTo>
                  <a:lnTo>
                    <a:pt x="232" y="1148"/>
                  </a:lnTo>
                  <a:lnTo>
                    <a:pt x="223" y="1154"/>
                  </a:lnTo>
                  <a:lnTo>
                    <a:pt x="216" y="1161"/>
                  </a:lnTo>
                  <a:lnTo>
                    <a:pt x="203" y="1172"/>
                  </a:lnTo>
                  <a:lnTo>
                    <a:pt x="189" y="1184"/>
                  </a:lnTo>
                  <a:lnTo>
                    <a:pt x="184" y="1191"/>
                  </a:lnTo>
                  <a:lnTo>
                    <a:pt x="178" y="1198"/>
                  </a:lnTo>
                  <a:lnTo>
                    <a:pt x="173" y="1204"/>
                  </a:lnTo>
                  <a:lnTo>
                    <a:pt x="168" y="1215"/>
                  </a:lnTo>
                  <a:lnTo>
                    <a:pt x="164" y="1226"/>
                  </a:lnTo>
                  <a:lnTo>
                    <a:pt x="163" y="1235"/>
                  </a:lnTo>
                  <a:lnTo>
                    <a:pt x="163" y="1243"/>
                  </a:lnTo>
                  <a:lnTo>
                    <a:pt x="164" y="1251"/>
                  </a:lnTo>
                  <a:lnTo>
                    <a:pt x="164" y="1255"/>
                  </a:lnTo>
                  <a:lnTo>
                    <a:pt x="163" y="1259"/>
                  </a:lnTo>
                  <a:lnTo>
                    <a:pt x="160" y="1264"/>
                  </a:lnTo>
                  <a:lnTo>
                    <a:pt x="155" y="1268"/>
                  </a:lnTo>
                  <a:lnTo>
                    <a:pt x="144" y="1278"/>
                  </a:lnTo>
                  <a:lnTo>
                    <a:pt x="136" y="1285"/>
                  </a:lnTo>
                  <a:lnTo>
                    <a:pt x="129" y="1290"/>
                  </a:lnTo>
                  <a:lnTo>
                    <a:pt x="124" y="1292"/>
                  </a:lnTo>
                  <a:lnTo>
                    <a:pt x="119" y="1293"/>
                  </a:lnTo>
                  <a:lnTo>
                    <a:pt x="113" y="1293"/>
                  </a:lnTo>
                  <a:lnTo>
                    <a:pt x="109" y="1295"/>
                  </a:lnTo>
                  <a:lnTo>
                    <a:pt x="100" y="1298"/>
                  </a:lnTo>
                  <a:lnTo>
                    <a:pt x="92" y="1304"/>
                  </a:lnTo>
                  <a:lnTo>
                    <a:pt x="80" y="1314"/>
                  </a:lnTo>
                  <a:lnTo>
                    <a:pt x="75" y="1319"/>
                  </a:lnTo>
                  <a:lnTo>
                    <a:pt x="72" y="1325"/>
                  </a:lnTo>
                  <a:lnTo>
                    <a:pt x="69" y="1330"/>
                  </a:lnTo>
                  <a:lnTo>
                    <a:pt x="68" y="1335"/>
                  </a:lnTo>
                  <a:lnTo>
                    <a:pt x="66" y="1344"/>
                  </a:lnTo>
                  <a:lnTo>
                    <a:pt x="62" y="1353"/>
                  </a:lnTo>
                  <a:lnTo>
                    <a:pt x="54" y="1365"/>
                  </a:lnTo>
                  <a:lnTo>
                    <a:pt x="41" y="1379"/>
                  </a:lnTo>
                  <a:lnTo>
                    <a:pt x="27" y="1393"/>
                  </a:lnTo>
                  <a:lnTo>
                    <a:pt x="17" y="1404"/>
                  </a:lnTo>
                  <a:lnTo>
                    <a:pt x="14" y="1407"/>
                  </a:lnTo>
                  <a:lnTo>
                    <a:pt x="11" y="1412"/>
                  </a:lnTo>
                  <a:lnTo>
                    <a:pt x="10" y="1418"/>
                  </a:lnTo>
                  <a:lnTo>
                    <a:pt x="10" y="1423"/>
                  </a:lnTo>
                  <a:lnTo>
                    <a:pt x="10" y="1434"/>
                  </a:lnTo>
                  <a:lnTo>
                    <a:pt x="10" y="1443"/>
                  </a:lnTo>
                  <a:lnTo>
                    <a:pt x="9" y="1449"/>
                  </a:lnTo>
                  <a:lnTo>
                    <a:pt x="8" y="1455"/>
                  </a:lnTo>
                  <a:lnTo>
                    <a:pt x="5" y="1461"/>
                  </a:lnTo>
                  <a:lnTo>
                    <a:pt x="3" y="1468"/>
                  </a:lnTo>
                  <a:lnTo>
                    <a:pt x="0" y="1474"/>
                  </a:lnTo>
                  <a:lnTo>
                    <a:pt x="0" y="1478"/>
                  </a:lnTo>
                  <a:lnTo>
                    <a:pt x="4" y="1479"/>
                  </a:lnTo>
                  <a:lnTo>
                    <a:pt x="11" y="1481"/>
                  </a:lnTo>
                  <a:lnTo>
                    <a:pt x="22" y="1485"/>
                  </a:lnTo>
                  <a:lnTo>
                    <a:pt x="34" y="1488"/>
                  </a:lnTo>
                  <a:lnTo>
                    <a:pt x="44" y="1492"/>
                  </a:lnTo>
                  <a:lnTo>
                    <a:pt x="54" y="1494"/>
                  </a:lnTo>
                  <a:lnTo>
                    <a:pt x="60" y="1494"/>
                  </a:lnTo>
                  <a:lnTo>
                    <a:pt x="65" y="1494"/>
                  </a:lnTo>
                  <a:lnTo>
                    <a:pt x="68" y="1493"/>
                  </a:lnTo>
                  <a:lnTo>
                    <a:pt x="73" y="1491"/>
                  </a:lnTo>
                  <a:lnTo>
                    <a:pt x="80" y="1487"/>
                  </a:lnTo>
                  <a:lnTo>
                    <a:pt x="87" y="1484"/>
                  </a:lnTo>
                  <a:lnTo>
                    <a:pt x="92" y="1482"/>
                  </a:lnTo>
                  <a:lnTo>
                    <a:pt x="97" y="1482"/>
                  </a:lnTo>
                  <a:lnTo>
                    <a:pt x="100" y="1484"/>
                  </a:lnTo>
                  <a:lnTo>
                    <a:pt x="105" y="1485"/>
                  </a:lnTo>
                  <a:lnTo>
                    <a:pt x="110" y="1486"/>
                  </a:lnTo>
                  <a:lnTo>
                    <a:pt x="113" y="1489"/>
                  </a:lnTo>
                  <a:lnTo>
                    <a:pt x="117" y="1493"/>
                  </a:lnTo>
                  <a:lnTo>
                    <a:pt x="122" y="1499"/>
                  </a:lnTo>
                  <a:lnTo>
                    <a:pt x="129" y="1512"/>
                  </a:lnTo>
                  <a:lnTo>
                    <a:pt x="137" y="1526"/>
                  </a:lnTo>
                  <a:lnTo>
                    <a:pt x="142" y="1533"/>
                  </a:lnTo>
                  <a:lnTo>
                    <a:pt x="147" y="1539"/>
                  </a:lnTo>
                  <a:lnTo>
                    <a:pt x="153" y="1544"/>
                  </a:lnTo>
                  <a:lnTo>
                    <a:pt x="159" y="1547"/>
                  </a:lnTo>
                  <a:lnTo>
                    <a:pt x="173" y="1549"/>
                  </a:lnTo>
                  <a:lnTo>
                    <a:pt x="188" y="1554"/>
                  </a:lnTo>
                  <a:lnTo>
                    <a:pt x="195" y="1557"/>
                  </a:lnTo>
                  <a:lnTo>
                    <a:pt x="201" y="1561"/>
                  </a:lnTo>
                  <a:lnTo>
                    <a:pt x="206" y="1567"/>
                  </a:lnTo>
                  <a:lnTo>
                    <a:pt x="210" y="1573"/>
                  </a:lnTo>
                  <a:lnTo>
                    <a:pt x="213" y="1586"/>
                  </a:lnTo>
                  <a:lnTo>
                    <a:pt x="217" y="1598"/>
                  </a:lnTo>
                  <a:lnTo>
                    <a:pt x="222" y="1611"/>
                  </a:lnTo>
                  <a:lnTo>
                    <a:pt x="226" y="1625"/>
                  </a:lnTo>
                  <a:lnTo>
                    <a:pt x="231" y="1631"/>
                  </a:lnTo>
                  <a:lnTo>
                    <a:pt x="235" y="1637"/>
                  </a:lnTo>
                  <a:lnTo>
                    <a:pt x="239" y="1642"/>
                  </a:lnTo>
                  <a:lnTo>
                    <a:pt x="245" y="1645"/>
                  </a:lnTo>
                  <a:lnTo>
                    <a:pt x="251" y="1649"/>
                  </a:lnTo>
                  <a:lnTo>
                    <a:pt x="257" y="1651"/>
                  </a:lnTo>
                  <a:lnTo>
                    <a:pt x="263" y="1652"/>
                  </a:lnTo>
                  <a:lnTo>
                    <a:pt x="269" y="1652"/>
                  </a:lnTo>
                  <a:lnTo>
                    <a:pt x="286" y="1652"/>
                  </a:lnTo>
                  <a:lnTo>
                    <a:pt x="307" y="1651"/>
                  </a:lnTo>
                  <a:lnTo>
                    <a:pt x="329" y="1650"/>
                  </a:lnTo>
                  <a:lnTo>
                    <a:pt x="345" y="1651"/>
                  </a:lnTo>
                  <a:lnTo>
                    <a:pt x="357" y="1652"/>
                  </a:lnTo>
                  <a:lnTo>
                    <a:pt x="367" y="1652"/>
                  </a:lnTo>
                  <a:lnTo>
                    <a:pt x="375" y="1650"/>
                  </a:lnTo>
                  <a:lnTo>
                    <a:pt x="384" y="1645"/>
                  </a:lnTo>
                  <a:lnTo>
                    <a:pt x="396" y="1639"/>
                  </a:lnTo>
                  <a:lnTo>
                    <a:pt x="412" y="1634"/>
                  </a:lnTo>
                  <a:lnTo>
                    <a:pt x="419" y="1633"/>
                  </a:lnTo>
                  <a:lnTo>
                    <a:pt x="427" y="1633"/>
                  </a:lnTo>
                  <a:lnTo>
                    <a:pt x="434" y="1633"/>
                  </a:lnTo>
                  <a:lnTo>
                    <a:pt x="440" y="1634"/>
                  </a:lnTo>
                  <a:lnTo>
                    <a:pt x="451" y="1638"/>
                  </a:lnTo>
                  <a:lnTo>
                    <a:pt x="462" y="1644"/>
                  </a:lnTo>
                  <a:lnTo>
                    <a:pt x="470" y="1649"/>
                  </a:lnTo>
                  <a:lnTo>
                    <a:pt x="478" y="1652"/>
                  </a:lnTo>
                  <a:lnTo>
                    <a:pt x="487" y="1656"/>
                  </a:lnTo>
                  <a:lnTo>
                    <a:pt x="491" y="1657"/>
                  </a:lnTo>
                  <a:lnTo>
                    <a:pt x="494" y="1657"/>
                  </a:lnTo>
                  <a:lnTo>
                    <a:pt x="496" y="1655"/>
                  </a:lnTo>
                  <a:lnTo>
                    <a:pt x="500" y="1650"/>
                  </a:lnTo>
                  <a:lnTo>
                    <a:pt x="504" y="1644"/>
                  </a:lnTo>
                  <a:lnTo>
                    <a:pt x="509" y="1637"/>
                  </a:lnTo>
                  <a:lnTo>
                    <a:pt x="514" y="1632"/>
                  </a:lnTo>
                  <a:lnTo>
                    <a:pt x="525" y="1624"/>
                  </a:lnTo>
                  <a:lnTo>
                    <a:pt x="538" y="1614"/>
                  </a:lnTo>
                  <a:lnTo>
                    <a:pt x="544" y="1611"/>
                  </a:lnTo>
                  <a:lnTo>
                    <a:pt x="547" y="1607"/>
                  </a:lnTo>
                  <a:lnTo>
                    <a:pt x="548" y="1601"/>
                  </a:lnTo>
                  <a:lnTo>
                    <a:pt x="547" y="1590"/>
                  </a:lnTo>
                  <a:lnTo>
                    <a:pt x="547" y="1582"/>
                  </a:lnTo>
                  <a:lnTo>
                    <a:pt x="547" y="1573"/>
                  </a:lnTo>
                  <a:lnTo>
                    <a:pt x="550" y="1564"/>
                  </a:lnTo>
                  <a:lnTo>
                    <a:pt x="553" y="1558"/>
                  </a:lnTo>
                  <a:lnTo>
                    <a:pt x="560" y="1547"/>
                  </a:lnTo>
                  <a:lnTo>
                    <a:pt x="565" y="1536"/>
                  </a:lnTo>
                  <a:lnTo>
                    <a:pt x="569" y="1524"/>
                  </a:lnTo>
                  <a:lnTo>
                    <a:pt x="571" y="1512"/>
                  </a:lnTo>
                  <a:lnTo>
                    <a:pt x="575" y="1506"/>
                  </a:lnTo>
                  <a:lnTo>
                    <a:pt x="579" y="1501"/>
                  </a:lnTo>
                  <a:lnTo>
                    <a:pt x="586" y="1497"/>
                  </a:lnTo>
                  <a:lnTo>
                    <a:pt x="596" y="1492"/>
                  </a:lnTo>
                  <a:lnTo>
                    <a:pt x="614" y="1485"/>
                  </a:lnTo>
                  <a:lnTo>
                    <a:pt x="630" y="1478"/>
                  </a:lnTo>
                  <a:lnTo>
                    <a:pt x="641" y="1473"/>
                  </a:lnTo>
                  <a:lnTo>
                    <a:pt x="654" y="1467"/>
                  </a:lnTo>
                  <a:lnTo>
                    <a:pt x="666" y="1462"/>
                  </a:lnTo>
                  <a:lnTo>
                    <a:pt x="677" y="1456"/>
                  </a:lnTo>
                  <a:lnTo>
                    <a:pt x="679" y="1455"/>
                  </a:lnTo>
                  <a:lnTo>
                    <a:pt x="680" y="1454"/>
                  </a:lnTo>
                  <a:lnTo>
                    <a:pt x="680" y="1453"/>
                  </a:lnTo>
                  <a:lnTo>
                    <a:pt x="680" y="1450"/>
                  </a:lnTo>
                  <a:lnTo>
                    <a:pt x="679" y="1447"/>
                  </a:lnTo>
                  <a:lnTo>
                    <a:pt x="676" y="1443"/>
                  </a:lnTo>
                  <a:lnTo>
                    <a:pt x="666" y="1434"/>
                  </a:lnTo>
                  <a:lnTo>
                    <a:pt x="658" y="1426"/>
                  </a:lnTo>
                  <a:lnTo>
                    <a:pt x="648" y="1415"/>
                  </a:lnTo>
                  <a:lnTo>
                    <a:pt x="636" y="1399"/>
                  </a:lnTo>
                  <a:lnTo>
                    <a:pt x="630" y="1390"/>
                  </a:lnTo>
                  <a:lnTo>
                    <a:pt x="625" y="1380"/>
                  </a:lnTo>
                  <a:lnTo>
                    <a:pt x="621" y="1372"/>
                  </a:lnTo>
                  <a:lnTo>
                    <a:pt x="617" y="1363"/>
                  </a:lnTo>
                  <a:lnTo>
                    <a:pt x="616" y="1356"/>
                  </a:lnTo>
                  <a:lnTo>
                    <a:pt x="615" y="1348"/>
                  </a:lnTo>
                  <a:lnTo>
                    <a:pt x="615" y="1341"/>
                  </a:lnTo>
                  <a:lnTo>
                    <a:pt x="616" y="1335"/>
                  </a:lnTo>
                  <a:lnTo>
                    <a:pt x="617" y="1330"/>
                  </a:lnTo>
                  <a:lnTo>
                    <a:pt x="619" y="1328"/>
                  </a:lnTo>
                  <a:lnTo>
                    <a:pt x="621" y="1329"/>
                  </a:lnTo>
                  <a:lnTo>
                    <a:pt x="625" y="1333"/>
                  </a:lnTo>
                  <a:lnTo>
                    <a:pt x="629" y="1348"/>
                  </a:lnTo>
                  <a:lnTo>
                    <a:pt x="636" y="1367"/>
                  </a:lnTo>
                  <a:lnTo>
                    <a:pt x="641" y="1378"/>
                  </a:lnTo>
                  <a:lnTo>
                    <a:pt x="648" y="1387"/>
                  </a:lnTo>
                  <a:lnTo>
                    <a:pt x="655" y="1397"/>
                  </a:lnTo>
                  <a:lnTo>
                    <a:pt x="666" y="1406"/>
                  </a:lnTo>
                  <a:lnTo>
                    <a:pt x="677" y="1416"/>
                  </a:lnTo>
                  <a:lnTo>
                    <a:pt x="689" y="1426"/>
                  </a:lnTo>
                  <a:lnTo>
                    <a:pt x="701" y="1437"/>
                  </a:lnTo>
                  <a:lnTo>
                    <a:pt x="713" y="1450"/>
                  </a:lnTo>
                  <a:lnTo>
                    <a:pt x="734" y="1474"/>
                  </a:lnTo>
                  <a:lnTo>
                    <a:pt x="751" y="1494"/>
                  </a:lnTo>
                  <a:lnTo>
                    <a:pt x="761" y="1507"/>
                  </a:lnTo>
                  <a:lnTo>
                    <a:pt x="776" y="1520"/>
                  </a:lnTo>
                  <a:lnTo>
                    <a:pt x="781" y="1527"/>
                  </a:lnTo>
                  <a:lnTo>
                    <a:pt x="787" y="1535"/>
                  </a:lnTo>
                  <a:lnTo>
                    <a:pt x="792" y="1541"/>
                  </a:lnTo>
                  <a:lnTo>
                    <a:pt x="793" y="1547"/>
                  </a:lnTo>
                  <a:lnTo>
                    <a:pt x="791" y="1556"/>
                  </a:lnTo>
                  <a:lnTo>
                    <a:pt x="785" y="1570"/>
                  </a:lnTo>
                  <a:lnTo>
                    <a:pt x="781" y="1577"/>
                  </a:lnTo>
                  <a:lnTo>
                    <a:pt x="780" y="1585"/>
                  </a:lnTo>
                  <a:lnTo>
                    <a:pt x="779" y="1587"/>
                  </a:lnTo>
                  <a:lnTo>
                    <a:pt x="779" y="1589"/>
                  </a:lnTo>
                  <a:lnTo>
                    <a:pt x="780" y="1592"/>
                  </a:lnTo>
                  <a:lnTo>
                    <a:pt x="781" y="1594"/>
                  </a:lnTo>
                  <a:lnTo>
                    <a:pt x="785" y="1598"/>
                  </a:lnTo>
                  <a:lnTo>
                    <a:pt x="789" y="1600"/>
                  </a:lnTo>
                  <a:lnTo>
                    <a:pt x="792" y="1601"/>
                  </a:lnTo>
                  <a:lnTo>
                    <a:pt x="796" y="1602"/>
                  </a:lnTo>
                  <a:lnTo>
                    <a:pt x="803" y="1602"/>
                  </a:lnTo>
                  <a:lnTo>
                    <a:pt x="811" y="1602"/>
                  </a:lnTo>
                  <a:lnTo>
                    <a:pt x="819" y="1600"/>
                  </a:lnTo>
                  <a:lnTo>
                    <a:pt x="828" y="1599"/>
                  </a:lnTo>
                  <a:lnTo>
                    <a:pt x="836" y="1599"/>
                  </a:lnTo>
                  <a:lnTo>
                    <a:pt x="843" y="1599"/>
                  </a:lnTo>
                  <a:lnTo>
                    <a:pt x="855" y="1602"/>
                  </a:lnTo>
                  <a:lnTo>
                    <a:pt x="866" y="1606"/>
                  </a:lnTo>
                  <a:lnTo>
                    <a:pt x="875" y="1611"/>
                  </a:lnTo>
                  <a:lnTo>
                    <a:pt x="885" y="1615"/>
                  </a:lnTo>
                  <a:lnTo>
                    <a:pt x="894" y="1621"/>
                  </a:lnTo>
                  <a:lnTo>
                    <a:pt x="903" y="1627"/>
                  </a:lnTo>
                  <a:lnTo>
                    <a:pt x="911" y="1634"/>
                  </a:lnTo>
                  <a:lnTo>
                    <a:pt x="919" y="1643"/>
                  </a:lnTo>
                  <a:lnTo>
                    <a:pt x="924" y="1648"/>
                  </a:lnTo>
                  <a:lnTo>
                    <a:pt x="930" y="1652"/>
                  </a:lnTo>
                  <a:lnTo>
                    <a:pt x="937" y="1655"/>
                  </a:lnTo>
                  <a:lnTo>
                    <a:pt x="943" y="1658"/>
                  </a:lnTo>
                  <a:lnTo>
                    <a:pt x="950" y="1659"/>
                  </a:lnTo>
                  <a:lnTo>
                    <a:pt x="959" y="1659"/>
                  </a:lnTo>
                  <a:lnTo>
                    <a:pt x="966" y="1659"/>
                  </a:lnTo>
                  <a:lnTo>
                    <a:pt x="974" y="1658"/>
                  </a:lnTo>
                  <a:lnTo>
                    <a:pt x="986" y="1658"/>
                  </a:lnTo>
                  <a:lnTo>
                    <a:pt x="998" y="1658"/>
                  </a:lnTo>
                  <a:lnTo>
                    <a:pt x="1004" y="1657"/>
                  </a:lnTo>
                  <a:lnTo>
                    <a:pt x="1007" y="1656"/>
                  </a:lnTo>
                  <a:lnTo>
                    <a:pt x="1010" y="1655"/>
                  </a:lnTo>
                  <a:lnTo>
                    <a:pt x="1011" y="1652"/>
                  </a:lnTo>
                  <a:lnTo>
                    <a:pt x="1011" y="1650"/>
                  </a:lnTo>
                  <a:lnTo>
                    <a:pt x="1012" y="1648"/>
                  </a:lnTo>
                  <a:lnTo>
                    <a:pt x="1012" y="1643"/>
                  </a:lnTo>
                  <a:lnTo>
                    <a:pt x="1014" y="1639"/>
                  </a:lnTo>
                  <a:lnTo>
                    <a:pt x="1018" y="1636"/>
                  </a:lnTo>
                  <a:lnTo>
                    <a:pt x="1023" y="1633"/>
                  </a:lnTo>
                  <a:lnTo>
                    <a:pt x="1026" y="1632"/>
                  </a:lnTo>
                  <a:lnTo>
                    <a:pt x="1030" y="1631"/>
                  </a:lnTo>
                  <a:lnTo>
                    <a:pt x="1033" y="1632"/>
                  </a:lnTo>
                  <a:lnTo>
                    <a:pt x="1037" y="1633"/>
                  </a:lnTo>
                  <a:lnTo>
                    <a:pt x="1038" y="1634"/>
                  </a:lnTo>
                  <a:lnTo>
                    <a:pt x="1041" y="1634"/>
                  </a:lnTo>
                  <a:lnTo>
                    <a:pt x="1042" y="1633"/>
                  </a:lnTo>
                  <a:lnTo>
                    <a:pt x="1043" y="1631"/>
                  </a:lnTo>
                  <a:lnTo>
                    <a:pt x="1047" y="1625"/>
                  </a:lnTo>
                  <a:lnTo>
                    <a:pt x="1049" y="1618"/>
                  </a:lnTo>
                  <a:lnTo>
                    <a:pt x="1054" y="1600"/>
                  </a:lnTo>
                  <a:lnTo>
                    <a:pt x="1056" y="1590"/>
                  </a:lnTo>
                  <a:lnTo>
                    <a:pt x="1058" y="1585"/>
                  </a:lnTo>
                  <a:lnTo>
                    <a:pt x="1063" y="1579"/>
                  </a:lnTo>
                  <a:lnTo>
                    <a:pt x="1068" y="1574"/>
                  </a:lnTo>
                  <a:lnTo>
                    <a:pt x="1074" y="1569"/>
                  </a:lnTo>
                  <a:lnTo>
                    <a:pt x="1081" y="1566"/>
                  </a:lnTo>
                  <a:lnTo>
                    <a:pt x="1089" y="1562"/>
                  </a:lnTo>
                  <a:lnTo>
                    <a:pt x="1096" y="1560"/>
                  </a:lnTo>
                  <a:lnTo>
                    <a:pt x="1105" y="1558"/>
                  </a:lnTo>
                  <a:lnTo>
                    <a:pt x="1114" y="1557"/>
                  </a:lnTo>
                  <a:lnTo>
                    <a:pt x="1123" y="1558"/>
                  </a:lnTo>
                  <a:lnTo>
                    <a:pt x="1131" y="1560"/>
                  </a:lnTo>
                  <a:lnTo>
                    <a:pt x="1138" y="1561"/>
                  </a:lnTo>
                  <a:lnTo>
                    <a:pt x="1145" y="1563"/>
                  </a:lnTo>
                  <a:lnTo>
                    <a:pt x="1150" y="1568"/>
                  </a:lnTo>
                  <a:lnTo>
                    <a:pt x="1154" y="1571"/>
                  </a:lnTo>
                  <a:lnTo>
                    <a:pt x="1156" y="1577"/>
                  </a:lnTo>
                  <a:lnTo>
                    <a:pt x="1157" y="1583"/>
                  </a:lnTo>
                  <a:lnTo>
                    <a:pt x="1159" y="1588"/>
                  </a:lnTo>
                  <a:lnTo>
                    <a:pt x="1163" y="1593"/>
                  </a:lnTo>
                  <a:lnTo>
                    <a:pt x="1165" y="1596"/>
                  </a:lnTo>
                  <a:lnTo>
                    <a:pt x="1171" y="1605"/>
                  </a:lnTo>
                  <a:lnTo>
                    <a:pt x="1177" y="1614"/>
                  </a:lnTo>
                  <a:lnTo>
                    <a:pt x="1181" y="1626"/>
                  </a:lnTo>
                  <a:lnTo>
                    <a:pt x="1184" y="1639"/>
                  </a:lnTo>
                  <a:lnTo>
                    <a:pt x="1187" y="1652"/>
                  </a:lnTo>
                  <a:lnTo>
                    <a:pt x="1190" y="1662"/>
                  </a:lnTo>
                  <a:lnTo>
                    <a:pt x="1193" y="1667"/>
                  </a:lnTo>
                  <a:lnTo>
                    <a:pt x="1196" y="1669"/>
                  </a:lnTo>
                  <a:lnTo>
                    <a:pt x="1200" y="1671"/>
                  </a:lnTo>
                  <a:lnTo>
                    <a:pt x="1203" y="1671"/>
                  </a:lnTo>
                  <a:lnTo>
                    <a:pt x="1208" y="1671"/>
                  </a:lnTo>
                  <a:lnTo>
                    <a:pt x="1213" y="1670"/>
                  </a:lnTo>
                  <a:lnTo>
                    <a:pt x="1217" y="1668"/>
                  </a:lnTo>
                  <a:lnTo>
                    <a:pt x="1221" y="1665"/>
                  </a:lnTo>
                  <a:lnTo>
                    <a:pt x="1228" y="1658"/>
                  </a:lnTo>
                  <a:lnTo>
                    <a:pt x="1234" y="1655"/>
                  </a:lnTo>
                  <a:lnTo>
                    <a:pt x="1243" y="1651"/>
                  </a:lnTo>
                  <a:lnTo>
                    <a:pt x="1253" y="1650"/>
                  </a:lnTo>
                  <a:lnTo>
                    <a:pt x="1258" y="1649"/>
                  </a:lnTo>
                  <a:lnTo>
                    <a:pt x="1263" y="1648"/>
                  </a:lnTo>
                  <a:lnTo>
                    <a:pt x="1266" y="1646"/>
                  </a:lnTo>
                  <a:lnTo>
                    <a:pt x="1269" y="1644"/>
                  </a:lnTo>
                  <a:lnTo>
                    <a:pt x="1271" y="1642"/>
                  </a:lnTo>
                  <a:lnTo>
                    <a:pt x="1272" y="1637"/>
                  </a:lnTo>
                  <a:lnTo>
                    <a:pt x="1274" y="1632"/>
                  </a:lnTo>
                  <a:lnTo>
                    <a:pt x="1274" y="1626"/>
                  </a:lnTo>
                  <a:lnTo>
                    <a:pt x="1274" y="1615"/>
                  </a:lnTo>
                  <a:lnTo>
                    <a:pt x="1275" y="1602"/>
                  </a:lnTo>
                  <a:lnTo>
                    <a:pt x="1275" y="1587"/>
                  </a:lnTo>
                  <a:lnTo>
                    <a:pt x="1276" y="1571"/>
                  </a:lnTo>
                  <a:lnTo>
                    <a:pt x="1277" y="1560"/>
                  </a:lnTo>
                  <a:lnTo>
                    <a:pt x="1280" y="1550"/>
                  </a:lnTo>
                  <a:lnTo>
                    <a:pt x="1283" y="1543"/>
                  </a:lnTo>
                  <a:lnTo>
                    <a:pt x="1287" y="1537"/>
                  </a:lnTo>
                  <a:lnTo>
                    <a:pt x="1294" y="1530"/>
                  </a:lnTo>
                  <a:lnTo>
                    <a:pt x="1301" y="1525"/>
                  </a:lnTo>
                  <a:lnTo>
                    <a:pt x="1308" y="1522"/>
                  </a:lnTo>
                  <a:lnTo>
                    <a:pt x="1314" y="1519"/>
                  </a:lnTo>
                  <a:lnTo>
                    <a:pt x="1321" y="1518"/>
                  </a:lnTo>
                  <a:lnTo>
                    <a:pt x="1328" y="1518"/>
                  </a:lnTo>
                  <a:lnTo>
                    <a:pt x="1335" y="1518"/>
                  </a:lnTo>
                  <a:lnTo>
                    <a:pt x="1341" y="1519"/>
                  </a:lnTo>
                  <a:lnTo>
                    <a:pt x="1350" y="1522"/>
                  </a:lnTo>
                  <a:lnTo>
                    <a:pt x="1357" y="1523"/>
                  </a:lnTo>
                  <a:lnTo>
                    <a:pt x="1363" y="1523"/>
                  </a:lnTo>
                  <a:lnTo>
                    <a:pt x="1370" y="1522"/>
                  </a:lnTo>
                  <a:lnTo>
                    <a:pt x="1375" y="1520"/>
                  </a:lnTo>
                  <a:lnTo>
                    <a:pt x="1378" y="1518"/>
                  </a:lnTo>
                  <a:lnTo>
                    <a:pt x="1381" y="1514"/>
                  </a:lnTo>
                  <a:lnTo>
                    <a:pt x="1382" y="1510"/>
                  </a:lnTo>
                  <a:lnTo>
                    <a:pt x="1378" y="1499"/>
                  </a:lnTo>
                  <a:lnTo>
                    <a:pt x="1372" y="1488"/>
                  </a:lnTo>
                  <a:lnTo>
                    <a:pt x="1371" y="1482"/>
                  </a:lnTo>
                  <a:lnTo>
                    <a:pt x="1371" y="1476"/>
                  </a:lnTo>
                  <a:lnTo>
                    <a:pt x="1372" y="1472"/>
                  </a:lnTo>
                  <a:lnTo>
                    <a:pt x="1377" y="1466"/>
                  </a:lnTo>
                  <a:lnTo>
                    <a:pt x="1388" y="1454"/>
                  </a:lnTo>
                  <a:lnTo>
                    <a:pt x="1398" y="1442"/>
                  </a:lnTo>
                  <a:lnTo>
                    <a:pt x="1402" y="1435"/>
                  </a:lnTo>
                  <a:lnTo>
                    <a:pt x="1406" y="1428"/>
                  </a:lnTo>
                  <a:lnTo>
                    <a:pt x="1408" y="1419"/>
                  </a:lnTo>
                  <a:lnTo>
                    <a:pt x="1409" y="1410"/>
                  </a:lnTo>
                  <a:lnTo>
                    <a:pt x="1409" y="1393"/>
                  </a:lnTo>
                  <a:lnTo>
                    <a:pt x="1408" y="1379"/>
                  </a:lnTo>
                  <a:lnTo>
                    <a:pt x="1410" y="1374"/>
                  </a:lnTo>
                  <a:lnTo>
                    <a:pt x="1413" y="1369"/>
                  </a:lnTo>
                  <a:lnTo>
                    <a:pt x="1417" y="1367"/>
                  </a:lnTo>
                  <a:lnTo>
                    <a:pt x="1426" y="1365"/>
                  </a:lnTo>
                  <a:lnTo>
                    <a:pt x="1444" y="1361"/>
                  </a:lnTo>
                  <a:lnTo>
                    <a:pt x="1460" y="1358"/>
                  </a:lnTo>
                  <a:lnTo>
                    <a:pt x="1467" y="1355"/>
                  </a:lnTo>
                  <a:lnTo>
                    <a:pt x="1474" y="1352"/>
                  </a:lnTo>
                  <a:lnTo>
                    <a:pt x="1482" y="1348"/>
                  </a:lnTo>
                  <a:lnTo>
                    <a:pt x="1489" y="1343"/>
                  </a:lnTo>
                  <a:lnTo>
                    <a:pt x="1498" y="1336"/>
                  </a:lnTo>
                  <a:lnTo>
                    <a:pt x="1509" y="1330"/>
                  </a:lnTo>
                  <a:lnTo>
                    <a:pt x="1516" y="1328"/>
                  </a:lnTo>
                  <a:lnTo>
                    <a:pt x="1522" y="1327"/>
                  </a:lnTo>
                  <a:lnTo>
                    <a:pt x="1529" y="1327"/>
                  </a:lnTo>
                  <a:lnTo>
                    <a:pt x="1537" y="1327"/>
                  </a:lnTo>
                  <a:lnTo>
                    <a:pt x="1554" y="1330"/>
                  </a:lnTo>
                  <a:lnTo>
                    <a:pt x="1568" y="1334"/>
                  </a:lnTo>
                  <a:lnTo>
                    <a:pt x="1573" y="1329"/>
                  </a:lnTo>
                  <a:lnTo>
                    <a:pt x="1577" y="1325"/>
                  </a:lnTo>
                  <a:lnTo>
                    <a:pt x="1579" y="1319"/>
                  </a:lnTo>
                  <a:lnTo>
                    <a:pt x="1581" y="1315"/>
                  </a:lnTo>
                  <a:lnTo>
                    <a:pt x="1583" y="1299"/>
                  </a:lnTo>
                  <a:lnTo>
                    <a:pt x="1581" y="1280"/>
                  </a:lnTo>
                  <a:lnTo>
                    <a:pt x="1581" y="1271"/>
                  </a:lnTo>
                  <a:lnTo>
                    <a:pt x="1583" y="1262"/>
                  </a:lnTo>
                  <a:lnTo>
                    <a:pt x="1585" y="1254"/>
                  </a:lnTo>
                  <a:lnTo>
                    <a:pt x="1589" y="1247"/>
                  </a:lnTo>
                  <a:lnTo>
                    <a:pt x="1599" y="1236"/>
                  </a:lnTo>
                  <a:lnTo>
                    <a:pt x="1609" y="1227"/>
                  </a:lnTo>
                  <a:lnTo>
                    <a:pt x="1617" y="1220"/>
                  </a:lnTo>
                  <a:lnTo>
                    <a:pt x="1622" y="1211"/>
                  </a:lnTo>
                  <a:lnTo>
                    <a:pt x="1623" y="1208"/>
                  </a:lnTo>
                  <a:lnTo>
                    <a:pt x="1624" y="1205"/>
                  </a:lnTo>
                  <a:lnTo>
                    <a:pt x="1627" y="1203"/>
                  </a:lnTo>
                  <a:lnTo>
                    <a:pt x="1629" y="1202"/>
                  </a:lnTo>
                  <a:lnTo>
                    <a:pt x="1634" y="1202"/>
                  </a:lnTo>
                  <a:lnTo>
                    <a:pt x="1639" y="1202"/>
                  </a:lnTo>
                  <a:lnTo>
                    <a:pt x="1641" y="1202"/>
                  </a:lnTo>
                  <a:lnTo>
                    <a:pt x="1642" y="1202"/>
                  </a:lnTo>
                  <a:lnTo>
                    <a:pt x="1644" y="1199"/>
                  </a:lnTo>
                  <a:lnTo>
                    <a:pt x="1646" y="1197"/>
                  </a:lnTo>
                  <a:lnTo>
                    <a:pt x="1647" y="1189"/>
                  </a:lnTo>
                  <a:lnTo>
                    <a:pt x="1648" y="1177"/>
                  </a:lnTo>
                  <a:lnTo>
                    <a:pt x="1648" y="1161"/>
                  </a:lnTo>
                  <a:lnTo>
                    <a:pt x="1648" y="1142"/>
                  </a:lnTo>
                  <a:lnTo>
                    <a:pt x="1648" y="1126"/>
                  </a:lnTo>
                  <a:lnTo>
                    <a:pt x="1649" y="1115"/>
                  </a:lnTo>
                  <a:lnTo>
                    <a:pt x="1650" y="1111"/>
                  </a:lnTo>
                  <a:lnTo>
                    <a:pt x="1652" y="1107"/>
                  </a:lnTo>
                  <a:lnTo>
                    <a:pt x="1655" y="1102"/>
                  </a:lnTo>
                  <a:lnTo>
                    <a:pt x="1658" y="1098"/>
                  </a:lnTo>
                  <a:lnTo>
                    <a:pt x="1661" y="1094"/>
                  </a:lnTo>
                  <a:lnTo>
                    <a:pt x="1666" y="1090"/>
                  </a:lnTo>
                  <a:lnTo>
                    <a:pt x="1671" y="1088"/>
                  </a:lnTo>
                  <a:lnTo>
                    <a:pt x="1675" y="1085"/>
                  </a:lnTo>
                  <a:lnTo>
                    <a:pt x="1680" y="1085"/>
                  </a:lnTo>
                  <a:lnTo>
                    <a:pt x="1685" y="1087"/>
                  </a:lnTo>
                  <a:lnTo>
                    <a:pt x="1690" y="1088"/>
                  </a:lnTo>
                  <a:lnTo>
                    <a:pt x="1696" y="1090"/>
                  </a:lnTo>
                  <a:lnTo>
                    <a:pt x="1702" y="1092"/>
                  </a:lnTo>
                  <a:lnTo>
                    <a:pt x="1707" y="1094"/>
                  </a:lnTo>
                  <a:lnTo>
                    <a:pt x="1712" y="1095"/>
                  </a:lnTo>
                  <a:lnTo>
                    <a:pt x="1718" y="1094"/>
                  </a:lnTo>
                  <a:lnTo>
                    <a:pt x="1724" y="1092"/>
                  </a:lnTo>
                  <a:lnTo>
                    <a:pt x="1730" y="1089"/>
                  </a:lnTo>
                  <a:lnTo>
                    <a:pt x="1736" y="1085"/>
                  </a:lnTo>
                  <a:lnTo>
                    <a:pt x="1741" y="1082"/>
                  </a:lnTo>
                  <a:lnTo>
                    <a:pt x="1744" y="1078"/>
                  </a:lnTo>
                  <a:lnTo>
                    <a:pt x="1748" y="1073"/>
                  </a:lnTo>
                  <a:lnTo>
                    <a:pt x="1749" y="1070"/>
                  </a:lnTo>
                  <a:lnTo>
                    <a:pt x="1748" y="1066"/>
                  </a:lnTo>
                  <a:lnTo>
                    <a:pt x="1743" y="1059"/>
                  </a:lnTo>
                  <a:lnTo>
                    <a:pt x="1737" y="1051"/>
                  </a:lnTo>
                  <a:lnTo>
                    <a:pt x="1735" y="1045"/>
                  </a:lnTo>
                  <a:lnTo>
                    <a:pt x="1734" y="1040"/>
                  </a:lnTo>
                  <a:lnTo>
                    <a:pt x="1734" y="1035"/>
                  </a:lnTo>
                  <a:lnTo>
                    <a:pt x="1737" y="1029"/>
                  </a:lnTo>
                  <a:lnTo>
                    <a:pt x="1741" y="1026"/>
                  </a:lnTo>
                  <a:lnTo>
                    <a:pt x="1744" y="1024"/>
                  </a:lnTo>
                  <a:lnTo>
                    <a:pt x="1748" y="1022"/>
                  </a:lnTo>
                  <a:lnTo>
                    <a:pt x="1751" y="1024"/>
                  </a:lnTo>
                  <a:lnTo>
                    <a:pt x="1759" y="1027"/>
                  </a:lnTo>
                  <a:lnTo>
                    <a:pt x="1763" y="1032"/>
                  </a:lnTo>
                  <a:lnTo>
                    <a:pt x="1766" y="1033"/>
                  </a:lnTo>
                  <a:lnTo>
                    <a:pt x="1768" y="1034"/>
                  </a:lnTo>
                  <a:lnTo>
                    <a:pt x="1770" y="1034"/>
                  </a:lnTo>
                  <a:lnTo>
                    <a:pt x="1773" y="1033"/>
                  </a:lnTo>
                  <a:lnTo>
                    <a:pt x="1775" y="1032"/>
                  </a:lnTo>
                  <a:lnTo>
                    <a:pt x="1778" y="1028"/>
                  </a:lnTo>
                  <a:lnTo>
                    <a:pt x="1779" y="1024"/>
                  </a:lnTo>
                  <a:lnTo>
                    <a:pt x="1780" y="1018"/>
                  </a:lnTo>
                  <a:lnTo>
                    <a:pt x="1782" y="1005"/>
                  </a:lnTo>
                  <a:lnTo>
                    <a:pt x="1782" y="994"/>
                  </a:lnTo>
                  <a:lnTo>
                    <a:pt x="1782" y="989"/>
                  </a:lnTo>
                  <a:lnTo>
                    <a:pt x="1781" y="984"/>
                  </a:lnTo>
                  <a:lnTo>
                    <a:pt x="1780" y="981"/>
                  </a:lnTo>
                  <a:lnTo>
                    <a:pt x="1779" y="977"/>
                  </a:lnTo>
                  <a:lnTo>
                    <a:pt x="1776" y="974"/>
                  </a:lnTo>
                  <a:lnTo>
                    <a:pt x="1775" y="970"/>
                  </a:lnTo>
                  <a:lnTo>
                    <a:pt x="1774" y="966"/>
                  </a:lnTo>
                  <a:lnTo>
                    <a:pt x="1774" y="964"/>
                  </a:lnTo>
                  <a:lnTo>
                    <a:pt x="1775" y="961"/>
                  </a:lnTo>
                  <a:lnTo>
                    <a:pt x="1776" y="959"/>
                  </a:lnTo>
                  <a:lnTo>
                    <a:pt x="1779" y="958"/>
                  </a:lnTo>
                  <a:lnTo>
                    <a:pt x="1782" y="957"/>
                  </a:lnTo>
                  <a:lnTo>
                    <a:pt x="1798" y="956"/>
                  </a:lnTo>
                  <a:lnTo>
                    <a:pt x="1812" y="955"/>
                  </a:lnTo>
                  <a:lnTo>
                    <a:pt x="1818" y="953"/>
                  </a:lnTo>
                  <a:lnTo>
                    <a:pt x="1824" y="952"/>
                  </a:lnTo>
                  <a:lnTo>
                    <a:pt x="1830" y="950"/>
                  </a:lnTo>
                  <a:lnTo>
                    <a:pt x="1835" y="947"/>
                  </a:lnTo>
                  <a:lnTo>
                    <a:pt x="1838" y="944"/>
                  </a:lnTo>
                  <a:lnTo>
                    <a:pt x="1843" y="938"/>
                  </a:lnTo>
                  <a:lnTo>
                    <a:pt x="1845" y="932"/>
                  </a:lnTo>
                  <a:lnTo>
                    <a:pt x="1848" y="926"/>
                  </a:lnTo>
                  <a:lnTo>
                    <a:pt x="1848" y="920"/>
                  </a:lnTo>
                  <a:lnTo>
                    <a:pt x="1847" y="915"/>
                  </a:lnTo>
                  <a:lnTo>
                    <a:pt x="1845" y="914"/>
                  </a:lnTo>
                  <a:lnTo>
                    <a:pt x="1844" y="913"/>
                  </a:lnTo>
                  <a:lnTo>
                    <a:pt x="1842" y="912"/>
                  </a:lnTo>
                  <a:lnTo>
                    <a:pt x="1839" y="913"/>
                  </a:lnTo>
                  <a:lnTo>
                    <a:pt x="1833" y="913"/>
                  </a:lnTo>
                  <a:lnTo>
                    <a:pt x="1829" y="914"/>
                  </a:lnTo>
                  <a:lnTo>
                    <a:pt x="1824" y="913"/>
                  </a:lnTo>
                  <a:lnTo>
                    <a:pt x="1820" y="913"/>
                  </a:lnTo>
                  <a:lnTo>
                    <a:pt x="1818" y="911"/>
                  </a:lnTo>
                  <a:lnTo>
                    <a:pt x="1817" y="909"/>
                  </a:lnTo>
                  <a:lnTo>
                    <a:pt x="1817" y="906"/>
                  </a:lnTo>
                  <a:lnTo>
                    <a:pt x="1819" y="902"/>
                  </a:lnTo>
                  <a:lnTo>
                    <a:pt x="1823" y="895"/>
                  </a:lnTo>
                  <a:lnTo>
                    <a:pt x="1824" y="888"/>
                  </a:lnTo>
                  <a:lnTo>
                    <a:pt x="1824" y="884"/>
                  </a:lnTo>
                  <a:lnTo>
                    <a:pt x="1823" y="881"/>
                  </a:lnTo>
                  <a:lnTo>
                    <a:pt x="1820" y="879"/>
                  </a:lnTo>
                  <a:lnTo>
                    <a:pt x="1818" y="876"/>
                  </a:lnTo>
                  <a:lnTo>
                    <a:pt x="1811" y="875"/>
                  </a:lnTo>
                  <a:lnTo>
                    <a:pt x="1803" y="874"/>
                  </a:lnTo>
                  <a:lnTo>
                    <a:pt x="1798" y="874"/>
                  </a:lnTo>
                  <a:lnTo>
                    <a:pt x="1793" y="874"/>
                  </a:lnTo>
                  <a:lnTo>
                    <a:pt x="1790" y="871"/>
                  </a:lnTo>
                  <a:lnTo>
                    <a:pt x="1786" y="869"/>
                  </a:lnTo>
                  <a:lnTo>
                    <a:pt x="1782" y="864"/>
                  </a:lnTo>
                  <a:lnTo>
                    <a:pt x="1780" y="858"/>
                  </a:lnTo>
                  <a:lnTo>
                    <a:pt x="1778" y="850"/>
                  </a:lnTo>
                  <a:lnTo>
                    <a:pt x="1775" y="840"/>
                  </a:lnTo>
                  <a:lnTo>
                    <a:pt x="1774" y="831"/>
                  </a:lnTo>
                  <a:lnTo>
                    <a:pt x="1774" y="823"/>
                  </a:lnTo>
                  <a:lnTo>
                    <a:pt x="1775" y="814"/>
                  </a:lnTo>
                  <a:lnTo>
                    <a:pt x="1776" y="808"/>
                  </a:lnTo>
                  <a:lnTo>
                    <a:pt x="1779" y="804"/>
                  </a:lnTo>
                  <a:lnTo>
                    <a:pt x="1784" y="800"/>
                  </a:lnTo>
                  <a:lnTo>
                    <a:pt x="1790" y="798"/>
                  </a:lnTo>
                  <a:lnTo>
                    <a:pt x="1795" y="797"/>
                  </a:lnTo>
                  <a:lnTo>
                    <a:pt x="1801" y="795"/>
                  </a:lnTo>
                  <a:lnTo>
                    <a:pt x="1806" y="798"/>
                  </a:lnTo>
                  <a:lnTo>
                    <a:pt x="1811" y="800"/>
                  </a:lnTo>
                  <a:lnTo>
                    <a:pt x="1813" y="804"/>
                  </a:lnTo>
                  <a:lnTo>
                    <a:pt x="1817" y="814"/>
                  </a:lnTo>
                  <a:lnTo>
                    <a:pt x="1820" y="823"/>
                  </a:lnTo>
                  <a:lnTo>
                    <a:pt x="1823" y="826"/>
                  </a:lnTo>
                  <a:lnTo>
                    <a:pt x="1825" y="829"/>
                  </a:lnTo>
                  <a:lnTo>
                    <a:pt x="1829" y="830"/>
                  </a:lnTo>
                  <a:lnTo>
                    <a:pt x="1832" y="830"/>
                  </a:lnTo>
                  <a:lnTo>
                    <a:pt x="1835" y="829"/>
                  </a:lnTo>
                  <a:lnTo>
                    <a:pt x="1837" y="824"/>
                  </a:lnTo>
                  <a:lnTo>
                    <a:pt x="1838" y="819"/>
                  </a:lnTo>
                  <a:lnTo>
                    <a:pt x="1839" y="813"/>
                  </a:lnTo>
                  <a:lnTo>
                    <a:pt x="1842" y="807"/>
                  </a:lnTo>
                  <a:lnTo>
                    <a:pt x="1845" y="801"/>
                  </a:lnTo>
                  <a:lnTo>
                    <a:pt x="1847" y="800"/>
                  </a:lnTo>
                  <a:lnTo>
                    <a:pt x="1849" y="798"/>
                  </a:lnTo>
                  <a:lnTo>
                    <a:pt x="1851" y="797"/>
                  </a:lnTo>
                  <a:lnTo>
                    <a:pt x="1855" y="797"/>
                  </a:lnTo>
                  <a:lnTo>
                    <a:pt x="1861" y="798"/>
                  </a:lnTo>
                  <a:lnTo>
                    <a:pt x="1866" y="799"/>
                  </a:lnTo>
                  <a:lnTo>
                    <a:pt x="1869" y="802"/>
                  </a:lnTo>
                  <a:lnTo>
                    <a:pt x="1872" y="806"/>
                  </a:lnTo>
                  <a:lnTo>
                    <a:pt x="1873" y="811"/>
                  </a:lnTo>
                  <a:lnTo>
                    <a:pt x="1874" y="814"/>
                  </a:lnTo>
                  <a:lnTo>
                    <a:pt x="1874" y="819"/>
                  </a:lnTo>
                  <a:lnTo>
                    <a:pt x="1874" y="824"/>
                  </a:lnTo>
                  <a:lnTo>
                    <a:pt x="1870" y="832"/>
                  </a:lnTo>
                  <a:lnTo>
                    <a:pt x="1866" y="842"/>
                  </a:lnTo>
                  <a:lnTo>
                    <a:pt x="1861" y="850"/>
                  </a:lnTo>
                  <a:lnTo>
                    <a:pt x="1856" y="857"/>
                  </a:lnTo>
                  <a:lnTo>
                    <a:pt x="1854" y="863"/>
                  </a:lnTo>
                  <a:lnTo>
                    <a:pt x="1854" y="871"/>
                  </a:lnTo>
                  <a:lnTo>
                    <a:pt x="1854" y="875"/>
                  </a:lnTo>
                  <a:lnTo>
                    <a:pt x="1855" y="879"/>
                  </a:lnTo>
                  <a:lnTo>
                    <a:pt x="1857" y="881"/>
                  </a:lnTo>
                  <a:lnTo>
                    <a:pt x="1860" y="882"/>
                  </a:lnTo>
                  <a:lnTo>
                    <a:pt x="1870" y="882"/>
                  </a:lnTo>
                  <a:lnTo>
                    <a:pt x="1886" y="879"/>
                  </a:lnTo>
                  <a:lnTo>
                    <a:pt x="1894" y="876"/>
                  </a:lnTo>
                  <a:lnTo>
                    <a:pt x="1902" y="874"/>
                  </a:lnTo>
                  <a:lnTo>
                    <a:pt x="1910" y="870"/>
                  </a:lnTo>
                  <a:lnTo>
                    <a:pt x="1916" y="867"/>
                  </a:lnTo>
                  <a:lnTo>
                    <a:pt x="1926" y="858"/>
                  </a:lnTo>
                  <a:lnTo>
                    <a:pt x="1936" y="850"/>
                  </a:lnTo>
                  <a:lnTo>
                    <a:pt x="1940" y="846"/>
                  </a:lnTo>
                  <a:lnTo>
                    <a:pt x="1946" y="843"/>
                  </a:lnTo>
                  <a:lnTo>
                    <a:pt x="1951" y="840"/>
                  </a:lnTo>
                  <a:lnTo>
                    <a:pt x="1957" y="840"/>
                  </a:lnTo>
                  <a:lnTo>
                    <a:pt x="1970" y="840"/>
                  </a:lnTo>
                  <a:lnTo>
                    <a:pt x="1982" y="842"/>
                  </a:lnTo>
                  <a:lnTo>
                    <a:pt x="1988" y="842"/>
                  </a:lnTo>
                  <a:lnTo>
                    <a:pt x="1993" y="842"/>
                  </a:lnTo>
                  <a:lnTo>
                    <a:pt x="1995" y="840"/>
                  </a:lnTo>
                  <a:lnTo>
                    <a:pt x="1998" y="839"/>
                  </a:lnTo>
                  <a:lnTo>
                    <a:pt x="1999" y="837"/>
                  </a:lnTo>
                  <a:lnTo>
                    <a:pt x="1998" y="835"/>
                  </a:lnTo>
                  <a:lnTo>
                    <a:pt x="1996" y="830"/>
                  </a:lnTo>
                  <a:lnTo>
                    <a:pt x="1995" y="826"/>
                  </a:lnTo>
                  <a:lnTo>
                    <a:pt x="1990" y="817"/>
                  </a:lnTo>
                  <a:lnTo>
                    <a:pt x="1987" y="808"/>
                  </a:lnTo>
                  <a:lnTo>
                    <a:pt x="1982" y="800"/>
                  </a:lnTo>
                  <a:lnTo>
                    <a:pt x="1977" y="788"/>
                  </a:lnTo>
                  <a:lnTo>
                    <a:pt x="1976" y="781"/>
                  </a:lnTo>
                  <a:lnTo>
                    <a:pt x="1975" y="776"/>
                  </a:lnTo>
                  <a:lnTo>
                    <a:pt x="1975" y="770"/>
                  </a:lnTo>
                  <a:lnTo>
                    <a:pt x="1975" y="767"/>
                  </a:lnTo>
                  <a:lnTo>
                    <a:pt x="1981" y="761"/>
                  </a:lnTo>
                  <a:lnTo>
                    <a:pt x="1987" y="757"/>
                  </a:lnTo>
                  <a:lnTo>
                    <a:pt x="1990" y="755"/>
                  </a:lnTo>
                  <a:lnTo>
                    <a:pt x="1992" y="753"/>
                  </a:lnTo>
                  <a:lnTo>
                    <a:pt x="1993" y="749"/>
                  </a:lnTo>
                  <a:lnTo>
                    <a:pt x="1992" y="744"/>
                  </a:lnTo>
                  <a:lnTo>
                    <a:pt x="1987" y="735"/>
                  </a:lnTo>
                  <a:lnTo>
                    <a:pt x="1980" y="725"/>
                  </a:lnTo>
                  <a:lnTo>
                    <a:pt x="1977" y="720"/>
                  </a:lnTo>
                  <a:lnTo>
                    <a:pt x="1976" y="715"/>
                  </a:lnTo>
                  <a:lnTo>
                    <a:pt x="1975" y="707"/>
                  </a:lnTo>
                  <a:lnTo>
                    <a:pt x="1976" y="699"/>
                  </a:lnTo>
                  <a:lnTo>
                    <a:pt x="1980" y="691"/>
                  </a:lnTo>
                  <a:lnTo>
                    <a:pt x="1983" y="686"/>
                  </a:lnTo>
                  <a:lnTo>
                    <a:pt x="1987" y="681"/>
                  </a:lnTo>
                  <a:lnTo>
                    <a:pt x="1992" y="679"/>
                  </a:lnTo>
                  <a:lnTo>
                    <a:pt x="2000" y="676"/>
                  </a:lnTo>
                  <a:lnTo>
                    <a:pt x="2006" y="675"/>
                  </a:lnTo>
                  <a:lnTo>
                    <a:pt x="2009" y="676"/>
                  </a:lnTo>
                  <a:lnTo>
                    <a:pt x="2012" y="678"/>
                  </a:lnTo>
                  <a:lnTo>
                    <a:pt x="2014" y="680"/>
                  </a:lnTo>
                  <a:lnTo>
                    <a:pt x="2017" y="682"/>
                  </a:lnTo>
                  <a:lnTo>
                    <a:pt x="2020" y="691"/>
                  </a:lnTo>
                  <a:lnTo>
                    <a:pt x="2023" y="699"/>
                  </a:lnTo>
                  <a:lnTo>
                    <a:pt x="2024" y="709"/>
                  </a:lnTo>
                  <a:lnTo>
                    <a:pt x="2026" y="715"/>
                  </a:lnTo>
                  <a:lnTo>
                    <a:pt x="2030" y="719"/>
                  </a:lnTo>
                  <a:lnTo>
                    <a:pt x="2034" y="723"/>
                  </a:lnTo>
                  <a:lnTo>
                    <a:pt x="2037" y="724"/>
                  </a:lnTo>
                  <a:lnTo>
                    <a:pt x="2039" y="724"/>
                  </a:lnTo>
                  <a:lnTo>
                    <a:pt x="2042" y="724"/>
                  </a:lnTo>
                  <a:lnTo>
                    <a:pt x="2044" y="724"/>
                  </a:lnTo>
                  <a:lnTo>
                    <a:pt x="2046" y="723"/>
                  </a:lnTo>
                  <a:lnTo>
                    <a:pt x="2047" y="720"/>
                  </a:lnTo>
                  <a:lnTo>
                    <a:pt x="2047" y="717"/>
                  </a:lnTo>
                  <a:lnTo>
                    <a:pt x="2047" y="713"/>
                  </a:lnTo>
                  <a:lnTo>
                    <a:pt x="2045" y="703"/>
                  </a:lnTo>
                  <a:lnTo>
                    <a:pt x="2040" y="693"/>
                  </a:lnTo>
                  <a:lnTo>
                    <a:pt x="2039" y="688"/>
                  </a:lnTo>
                  <a:lnTo>
                    <a:pt x="2039" y="684"/>
                  </a:lnTo>
                  <a:lnTo>
                    <a:pt x="2040" y="681"/>
                  </a:lnTo>
                  <a:lnTo>
                    <a:pt x="2044" y="679"/>
                  </a:lnTo>
                  <a:lnTo>
                    <a:pt x="2049" y="676"/>
                  </a:lnTo>
                  <a:lnTo>
                    <a:pt x="2052" y="673"/>
                  </a:lnTo>
                  <a:lnTo>
                    <a:pt x="2056" y="671"/>
                  </a:lnTo>
                  <a:lnTo>
                    <a:pt x="2059" y="667"/>
                  </a:lnTo>
                  <a:lnTo>
                    <a:pt x="2062" y="662"/>
                  </a:lnTo>
                  <a:lnTo>
                    <a:pt x="2064" y="659"/>
                  </a:lnTo>
                  <a:lnTo>
                    <a:pt x="2064" y="655"/>
                  </a:lnTo>
                  <a:lnTo>
                    <a:pt x="2064" y="653"/>
                  </a:lnTo>
                  <a:lnTo>
                    <a:pt x="2063" y="650"/>
                  </a:lnTo>
                  <a:lnTo>
                    <a:pt x="2061" y="647"/>
                  </a:lnTo>
                  <a:lnTo>
                    <a:pt x="2057" y="646"/>
                  </a:lnTo>
                  <a:lnTo>
                    <a:pt x="2052" y="643"/>
                  </a:lnTo>
                  <a:lnTo>
                    <a:pt x="2043" y="640"/>
                  </a:lnTo>
                  <a:lnTo>
                    <a:pt x="2034" y="636"/>
                  </a:lnTo>
                  <a:lnTo>
                    <a:pt x="2030" y="636"/>
                  </a:lnTo>
                  <a:lnTo>
                    <a:pt x="2024" y="636"/>
                  </a:lnTo>
                  <a:lnTo>
                    <a:pt x="2018" y="637"/>
                  </a:lnTo>
                  <a:lnTo>
                    <a:pt x="2012" y="638"/>
                  </a:lnTo>
                  <a:lnTo>
                    <a:pt x="2001" y="642"/>
                  </a:lnTo>
                  <a:lnTo>
                    <a:pt x="1994" y="643"/>
                  </a:lnTo>
                  <a:lnTo>
                    <a:pt x="1992" y="643"/>
                  </a:lnTo>
                  <a:lnTo>
                    <a:pt x="1990" y="641"/>
                  </a:lnTo>
                  <a:lnTo>
                    <a:pt x="1990" y="638"/>
                  </a:lnTo>
                  <a:lnTo>
                    <a:pt x="1990" y="634"/>
                  </a:lnTo>
                  <a:lnTo>
                    <a:pt x="1992" y="629"/>
                  </a:lnTo>
                  <a:lnTo>
                    <a:pt x="1993" y="624"/>
                  </a:lnTo>
                  <a:lnTo>
                    <a:pt x="1995" y="618"/>
                  </a:lnTo>
                  <a:lnTo>
                    <a:pt x="1999" y="612"/>
                  </a:lnTo>
                  <a:lnTo>
                    <a:pt x="2002" y="608"/>
                  </a:lnTo>
                  <a:lnTo>
                    <a:pt x="2007" y="604"/>
                  </a:lnTo>
                  <a:lnTo>
                    <a:pt x="2012" y="602"/>
                  </a:lnTo>
                  <a:lnTo>
                    <a:pt x="2018" y="600"/>
                  </a:lnTo>
                  <a:lnTo>
                    <a:pt x="2027" y="598"/>
                  </a:lnTo>
                  <a:lnTo>
                    <a:pt x="2037" y="598"/>
                  </a:lnTo>
                  <a:lnTo>
                    <a:pt x="2043" y="599"/>
                  </a:lnTo>
                  <a:lnTo>
                    <a:pt x="2047" y="603"/>
                  </a:lnTo>
                  <a:lnTo>
                    <a:pt x="2049" y="604"/>
                  </a:lnTo>
                  <a:lnTo>
                    <a:pt x="2049" y="608"/>
                  </a:lnTo>
                  <a:lnTo>
                    <a:pt x="2049" y="610"/>
                  </a:lnTo>
                  <a:lnTo>
                    <a:pt x="2049" y="613"/>
                  </a:lnTo>
                  <a:lnTo>
                    <a:pt x="2047" y="618"/>
                  </a:lnTo>
                  <a:lnTo>
                    <a:pt x="2049" y="621"/>
                  </a:lnTo>
                  <a:lnTo>
                    <a:pt x="2050" y="623"/>
                  </a:lnTo>
                  <a:lnTo>
                    <a:pt x="2052" y="625"/>
                  </a:lnTo>
                  <a:lnTo>
                    <a:pt x="2059" y="628"/>
                  </a:lnTo>
                  <a:lnTo>
                    <a:pt x="2068" y="627"/>
                  </a:lnTo>
                  <a:lnTo>
                    <a:pt x="2076" y="623"/>
                  </a:lnTo>
                  <a:lnTo>
                    <a:pt x="2088" y="616"/>
                  </a:lnTo>
                  <a:lnTo>
                    <a:pt x="2093" y="612"/>
                  </a:lnTo>
                  <a:lnTo>
                    <a:pt x="2097" y="608"/>
                  </a:lnTo>
                  <a:lnTo>
                    <a:pt x="2101" y="603"/>
                  </a:lnTo>
                  <a:lnTo>
                    <a:pt x="2103" y="599"/>
                  </a:lnTo>
                  <a:lnTo>
                    <a:pt x="2106" y="592"/>
                  </a:lnTo>
                  <a:lnTo>
                    <a:pt x="2109" y="587"/>
                  </a:lnTo>
                  <a:lnTo>
                    <a:pt x="2119" y="583"/>
                  </a:lnTo>
                  <a:lnTo>
                    <a:pt x="2141" y="572"/>
                  </a:lnTo>
                  <a:lnTo>
                    <a:pt x="2150" y="568"/>
                  </a:lnTo>
                  <a:lnTo>
                    <a:pt x="2160" y="564"/>
                  </a:lnTo>
                  <a:lnTo>
                    <a:pt x="2172" y="559"/>
                  </a:lnTo>
                  <a:lnTo>
                    <a:pt x="2184" y="554"/>
                  </a:lnTo>
                  <a:lnTo>
                    <a:pt x="2189" y="550"/>
                  </a:lnTo>
                  <a:lnTo>
                    <a:pt x="2193" y="547"/>
                  </a:lnTo>
                  <a:lnTo>
                    <a:pt x="2195" y="542"/>
                  </a:lnTo>
                  <a:lnTo>
                    <a:pt x="2197" y="537"/>
                  </a:lnTo>
                  <a:lnTo>
                    <a:pt x="2200" y="524"/>
                  </a:lnTo>
                  <a:lnTo>
                    <a:pt x="2203" y="510"/>
                  </a:lnTo>
                  <a:lnTo>
                    <a:pt x="2203" y="502"/>
                  </a:lnTo>
                  <a:lnTo>
                    <a:pt x="2204" y="495"/>
                  </a:lnTo>
                  <a:lnTo>
                    <a:pt x="2206" y="491"/>
                  </a:lnTo>
                  <a:lnTo>
                    <a:pt x="2207" y="487"/>
                  </a:lnTo>
                  <a:lnTo>
                    <a:pt x="2208" y="485"/>
                  </a:lnTo>
                  <a:lnTo>
                    <a:pt x="2210" y="485"/>
                  </a:lnTo>
                  <a:lnTo>
                    <a:pt x="2221" y="489"/>
                  </a:lnTo>
                  <a:lnTo>
                    <a:pt x="2232" y="492"/>
                  </a:lnTo>
                  <a:lnTo>
                    <a:pt x="2238" y="490"/>
                  </a:lnTo>
                  <a:lnTo>
                    <a:pt x="2244" y="487"/>
                  </a:lnTo>
                  <a:lnTo>
                    <a:pt x="2246" y="486"/>
                  </a:lnTo>
                  <a:lnTo>
                    <a:pt x="2248" y="485"/>
                  </a:lnTo>
                  <a:lnTo>
                    <a:pt x="2252" y="485"/>
                  </a:lnTo>
                  <a:lnTo>
                    <a:pt x="2253" y="487"/>
                  </a:lnTo>
                  <a:lnTo>
                    <a:pt x="2256" y="489"/>
                  </a:lnTo>
                  <a:lnTo>
                    <a:pt x="2256" y="491"/>
                  </a:lnTo>
                  <a:lnTo>
                    <a:pt x="2256" y="492"/>
                  </a:lnTo>
                  <a:lnTo>
                    <a:pt x="2254" y="493"/>
                  </a:lnTo>
                  <a:lnTo>
                    <a:pt x="2251" y="498"/>
                  </a:lnTo>
                  <a:lnTo>
                    <a:pt x="2247" y="507"/>
                  </a:lnTo>
                  <a:lnTo>
                    <a:pt x="2244" y="516"/>
                  </a:lnTo>
                  <a:lnTo>
                    <a:pt x="2241" y="522"/>
                  </a:lnTo>
                  <a:lnTo>
                    <a:pt x="2240" y="524"/>
                  </a:lnTo>
                  <a:lnTo>
                    <a:pt x="2240" y="527"/>
                  </a:lnTo>
                  <a:lnTo>
                    <a:pt x="2241" y="531"/>
                  </a:lnTo>
                  <a:lnTo>
                    <a:pt x="2244" y="536"/>
                  </a:lnTo>
                  <a:lnTo>
                    <a:pt x="2246" y="540"/>
                  </a:lnTo>
                  <a:lnTo>
                    <a:pt x="2248" y="541"/>
                  </a:lnTo>
                  <a:lnTo>
                    <a:pt x="2252" y="542"/>
                  </a:lnTo>
                  <a:lnTo>
                    <a:pt x="2254" y="541"/>
                  </a:lnTo>
                  <a:lnTo>
                    <a:pt x="2261" y="540"/>
                  </a:lnTo>
                  <a:lnTo>
                    <a:pt x="2266" y="537"/>
                  </a:lnTo>
                  <a:lnTo>
                    <a:pt x="2272" y="534"/>
                  </a:lnTo>
                  <a:lnTo>
                    <a:pt x="2277" y="529"/>
                  </a:lnTo>
                  <a:lnTo>
                    <a:pt x="2280" y="522"/>
                  </a:lnTo>
                  <a:lnTo>
                    <a:pt x="2285" y="515"/>
                  </a:lnTo>
                  <a:lnTo>
                    <a:pt x="2291" y="499"/>
                  </a:lnTo>
                  <a:lnTo>
                    <a:pt x="2296" y="490"/>
                  </a:lnTo>
                  <a:lnTo>
                    <a:pt x="2301" y="482"/>
                  </a:lnTo>
                  <a:lnTo>
                    <a:pt x="2311" y="470"/>
                  </a:lnTo>
                  <a:lnTo>
                    <a:pt x="2322" y="454"/>
                  </a:lnTo>
                  <a:lnTo>
                    <a:pt x="2333" y="440"/>
                  </a:lnTo>
                  <a:lnTo>
                    <a:pt x="2342" y="424"/>
                  </a:lnTo>
                  <a:lnTo>
                    <a:pt x="2352" y="410"/>
                  </a:lnTo>
                  <a:lnTo>
                    <a:pt x="2357" y="405"/>
                  </a:lnTo>
                  <a:lnTo>
                    <a:pt x="2361" y="401"/>
                  </a:lnTo>
                  <a:lnTo>
                    <a:pt x="2367" y="398"/>
                  </a:lnTo>
                  <a:lnTo>
                    <a:pt x="2373" y="397"/>
                  </a:lnTo>
                  <a:lnTo>
                    <a:pt x="2376" y="398"/>
                  </a:lnTo>
                  <a:lnTo>
                    <a:pt x="2379" y="400"/>
                  </a:lnTo>
                  <a:lnTo>
                    <a:pt x="2382" y="402"/>
                  </a:lnTo>
                  <a:lnTo>
                    <a:pt x="2383" y="404"/>
                  </a:lnTo>
                  <a:lnTo>
                    <a:pt x="2386" y="411"/>
                  </a:lnTo>
                  <a:lnTo>
                    <a:pt x="2390" y="420"/>
                  </a:lnTo>
                  <a:lnTo>
                    <a:pt x="2392" y="428"/>
                  </a:lnTo>
                  <a:lnTo>
                    <a:pt x="2396" y="436"/>
                  </a:lnTo>
                  <a:lnTo>
                    <a:pt x="2399" y="444"/>
                  </a:lnTo>
                  <a:lnTo>
                    <a:pt x="2404" y="448"/>
                  </a:lnTo>
                  <a:lnTo>
                    <a:pt x="2410" y="449"/>
                  </a:lnTo>
                  <a:lnTo>
                    <a:pt x="2415" y="451"/>
                  </a:lnTo>
                  <a:lnTo>
                    <a:pt x="2420" y="448"/>
                  </a:lnTo>
                  <a:lnTo>
                    <a:pt x="2423" y="446"/>
                  </a:lnTo>
                  <a:lnTo>
                    <a:pt x="2427" y="442"/>
                  </a:lnTo>
                  <a:lnTo>
                    <a:pt x="2430" y="439"/>
                  </a:lnTo>
                  <a:lnTo>
                    <a:pt x="2431" y="434"/>
                  </a:lnTo>
                  <a:lnTo>
                    <a:pt x="2433" y="430"/>
                  </a:lnTo>
                  <a:lnTo>
                    <a:pt x="2433" y="416"/>
                  </a:lnTo>
                  <a:lnTo>
                    <a:pt x="2434" y="397"/>
                  </a:lnTo>
                  <a:lnTo>
                    <a:pt x="2435" y="389"/>
                  </a:lnTo>
                  <a:lnTo>
                    <a:pt x="2439" y="382"/>
                  </a:lnTo>
                  <a:lnTo>
                    <a:pt x="2440" y="381"/>
                  </a:lnTo>
                  <a:lnTo>
                    <a:pt x="2443" y="379"/>
                  </a:lnTo>
                  <a:lnTo>
                    <a:pt x="2446" y="378"/>
                  </a:lnTo>
                  <a:lnTo>
                    <a:pt x="2449" y="379"/>
                  </a:lnTo>
                  <a:lnTo>
                    <a:pt x="2453" y="382"/>
                  </a:lnTo>
                  <a:lnTo>
                    <a:pt x="2456" y="385"/>
                  </a:lnTo>
                  <a:lnTo>
                    <a:pt x="2458" y="389"/>
                  </a:lnTo>
                  <a:lnTo>
                    <a:pt x="2459" y="394"/>
                  </a:lnTo>
                  <a:lnTo>
                    <a:pt x="2459" y="405"/>
                  </a:lnTo>
                  <a:lnTo>
                    <a:pt x="2459" y="419"/>
                  </a:lnTo>
                  <a:lnTo>
                    <a:pt x="2458" y="432"/>
                  </a:lnTo>
                  <a:lnTo>
                    <a:pt x="2458" y="444"/>
                  </a:lnTo>
                  <a:lnTo>
                    <a:pt x="2458" y="449"/>
                  </a:lnTo>
                  <a:lnTo>
                    <a:pt x="2460" y="454"/>
                  </a:lnTo>
                  <a:lnTo>
                    <a:pt x="2461" y="458"/>
                  </a:lnTo>
                  <a:lnTo>
                    <a:pt x="2465" y="461"/>
                  </a:lnTo>
                  <a:lnTo>
                    <a:pt x="2471" y="465"/>
                  </a:lnTo>
                  <a:lnTo>
                    <a:pt x="2478" y="466"/>
                  </a:lnTo>
                  <a:lnTo>
                    <a:pt x="2485" y="466"/>
                  </a:lnTo>
                  <a:lnTo>
                    <a:pt x="2492" y="466"/>
                  </a:lnTo>
                  <a:lnTo>
                    <a:pt x="2506" y="464"/>
                  </a:lnTo>
                  <a:lnTo>
                    <a:pt x="2516" y="461"/>
                  </a:lnTo>
                  <a:lnTo>
                    <a:pt x="2525" y="460"/>
                  </a:lnTo>
                  <a:lnTo>
                    <a:pt x="2536" y="458"/>
                  </a:lnTo>
                  <a:lnTo>
                    <a:pt x="2542" y="457"/>
                  </a:lnTo>
                  <a:lnTo>
                    <a:pt x="2547" y="454"/>
                  </a:lnTo>
                  <a:lnTo>
                    <a:pt x="2553" y="451"/>
                  </a:lnTo>
                  <a:lnTo>
                    <a:pt x="2560" y="446"/>
                  </a:lnTo>
                  <a:lnTo>
                    <a:pt x="2562" y="444"/>
                  </a:lnTo>
                  <a:lnTo>
                    <a:pt x="2565" y="440"/>
                  </a:lnTo>
                  <a:lnTo>
                    <a:pt x="2566" y="438"/>
                  </a:lnTo>
                  <a:lnTo>
                    <a:pt x="2566" y="434"/>
                  </a:lnTo>
                  <a:lnTo>
                    <a:pt x="2566" y="428"/>
                  </a:lnTo>
                  <a:lnTo>
                    <a:pt x="2565" y="421"/>
                  </a:lnTo>
                  <a:lnTo>
                    <a:pt x="2563" y="415"/>
                  </a:lnTo>
                  <a:lnTo>
                    <a:pt x="2562" y="408"/>
                  </a:lnTo>
                  <a:lnTo>
                    <a:pt x="2562" y="402"/>
                  </a:lnTo>
                  <a:lnTo>
                    <a:pt x="2565" y="396"/>
                  </a:lnTo>
                  <a:lnTo>
                    <a:pt x="2574" y="378"/>
                  </a:lnTo>
                  <a:lnTo>
                    <a:pt x="2579" y="366"/>
                  </a:lnTo>
                  <a:lnTo>
                    <a:pt x="2579" y="365"/>
                  </a:lnTo>
                  <a:lnTo>
                    <a:pt x="2576" y="364"/>
                  </a:lnTo>
                  <a:lnTo>
                    <a:pt x="2574" y="365"/>
                  </a:lnTo>
                  <a:lnTo>
                    <a:pt x="2569" y="366"/>
                  </a:lnTo>
                  <a:lnTo>
                    <a:pt x="2560" y="370"/>
                  </a:lnTo>
                  <a:lnTo>
                    <a:pt x="2548" y="375"/>
                  </a:lnTo>
                  <a:lnTo>
                    <a:pt x="2541" y="376"/>
                  </a:lnTo>
                  <a:lnTo>
                    <a:pt x="2536" y="376"/>
                  </a:lnTo>
                  <a:lnTo>
                    <a:pt x="2531" y="376"/>
                  </a:lnTo>
                  <a:lnTo>
                    <a:pt x="2528" y="375"/>
                  </a:lnTo>
                  <a:lnTo>
                    <a:pt x="2524" y="372"/>
                  </a:lnTo>
                  <a:lnTo>
                    <a:pt x="2522" y="369"/>
                  </a:lnTo>
                  <a:lnTo>
                    <a:pt x="2522" y="363"/>
                  </a:lnTo>
                  <a:lnTo>
                    <a:pt x="2522" y="357"/>
                  </a:lnTo>
                  <a:lnTo>
                    <a:pt x="2523" y="350"/>
                  </a:lnTo>
                  <a:lnTo>
                    <a:pt x="2525" y="342"/>
                  </a:lnTo>
                  <a:lnTo>
                    <a:pt x="2528" y="337"/>
                  </a:lnTo>
                  <a:lnTo>
                    <a:pt x="2532" y="332"/>
                  </a:lnTo>
                  <a:lnTo>
                    <a:pt x="2537" y="327"/>
                  </a:lnTo>
                  <a:lnTo>
                    <a:pt x="2543" y="325"/>
                  </a:lnTo>
                  <a:lnTo>
                    <a:pt x="2550" y="322"/>
                  </a:lnTo>
                  <a:lnTo>
                    <a:pt x="2557" y="321"/>
                  </a:lnTo>
                  <a:lnTo>
                    <a:pt x="2562" y="320"/>
                  </a:lnTo>
                  <a:lnTo>
                    <a:pt x="2566" y="319"/>
                  </a:lnTo>
                  <a:lnTo>
                    <a:pt x="2568" y="316"/>
                  </a:lnTo>
                  <a:lnTo>
                    <a:pt x="2571" y="315"/>
                  </a:lnTo>
                  <a:lnTo>
                    <a:pt x="2573" y="310"/>
                  </a:lnTo>
                  <a:lnTo>
                    <a:pt x="2575" y="304"/>
                  </a:lnTo>
                  <a:lnTo>
                    <a:pt x="2578" y="300"/>
                  </a:lnTo>
                  <a:lnTo>
                    <a:pt x="2579" y="294"/>
                  </a:lnTo>
                  <a:lnTo>
                    <a:pt x="2579" y="291"/>
                  </a:lnTo>
                  <a:lnTo>
                    <a:pt x="2578" y="288"/>
                  </a:lnTo>
                  <a:lnTo>
                    <a:pt x="2576" y="285"/>
                  </a:lnTo>
                  <a:lnTo>
                    <a:pt x="2575" y="282"/>
                  </a:lnTo>
                  <a:lnTo>
                    <a:pt x="2569" y="274"/>
                  </a:lnTo>
                  <a:lnTo>
                    <a:pt x="2563" y="265"/>
                  </a:lnTo>
                  <a:lnTo>
                    <a:pt x="2559" y="257"/>
                  </a:lnTo>
                  <a:lnTo>
                    <a:pt x="2556" y="249"/>
                  </a:lnTo>
                  <a:lnTo>
                    <a:pt x="2556" y="245"/>
                  </a:lnTo>
                  <a:lnTo>
                    <a:pt x="2559" y="240"/>
                  </a:lnTo>
                  <a:lnTo>
                    <a:pt x="2561" y="237"/>
                  </a:lnTo>
                  <a:lnTo>
                    <a:pt x="2565" y="232"/>
                  </a:lnTo>
                  <a:lnTo>
                    <a:pt x="2573" y="225"/>
                  </a:lnTo>
                  <a:lnTo>
                    <a:pt x="2579" y="220"/>
                  </a:lnTo>
                  <a:lnTo>
                    <a:pt x="2594" y="213"/>
                  </a:lnTo>
                  <a:lnTo>
                    <a:pt x="2605" y="207"/>
                  </a:lnTo>
                  <a:lnTo>
                    <a:pt x="2606" y="205"/>
                  </a:lnTo>
                  <a:lnTo>
                    <a:pt x="2606" y="202"/>
                  </a:lnTo>
                  <a:lnTo>
                    <a:pt x="2605" y="199"/>
                  </a:lnTo>
                  <a:lnTo>
                    <a:pt x="2604" y="196"/>
                  </a:lnTo>
                  <a:lnTo>
                    <a:pt x="2599" y="192"/>
                  </a:lnTo>
                  <a:lnTo>
                    <a:pt x="2594" y="188"/>
                  </a:lnTo>
                  <a:lnTo>
                    <a:pt x="2592" y="187"/>
                  </a:lnTo>
                  <a:lnTo>
                    <a:pt x="2588" y="187"/>
                  </a:lnTo>
                  <a:lnTo>
                    <a:pt x="2585" y="187"/>
                  </a:lnTo>
                  <a:lnTo>
                    <a:pt x="2580" y="188"/>
                  </a:lnTo>
                  <a:lnTo>
                    <a:pt x="2571" y="193"/>
                  </a:lnTo>
                  <a:lnTo>
                    <a:pt x="2561" y="199"/>
                  </a:lnTo>
                  <a:lnTo>
                    <a:pt x="2553" y="205"/>
                  </a:lnTo>
                  <a:lnTo>
                    <a:pt x="2544" y="209"/>
                  </a:lnTo>
                  <a:lnTo>
                    <a:pt x="2540" y="212"/>
                  </a:lnTo>
                  <a:lnTo>
                    <a:pt x="2535" y="213"/>
                  </a:lnTo>
                  <a:lnTo>
                    <a:pt x="2530" y="213"/>
                  </a:lnTo>
                  <a:lnTo>
                    <a:pt x="2525" y="213"/>
                  </a:lnTo>
                  <a:lnTo>
                    <a:pt x="2513" y="213"/>
                  </a:lnTo>
                  <a:lnTo>
                    <a:pt x="2500" y="212"/>
                  </a:lnTo>
                  <a:lnTo>
                    <a:pt x="2488" y="212"/>
                  </a:lnTo>
                  <a:lnTo>
                    <a:pt x="2479" y="213"/>
                  </a:lnTo>
                  <a:lnTo>
                    <a:pt x="2471" y="212"/>
                  </a:lnTo>
                  <a:lnTo>
                    <a:pt x="2464" y="209"/>
                  </a:lnTo>
                  <a:lnTo>
                    <a:pt x="2458" y="206"/>
                  </a:lnTo>
                  <a:lnTo>
                    <a:pt x="2454" y="200"/>
                  </a:lnTo>
                  <a:lnTo>
                    <a:pt x="2448" y="190"/>
                  </a:lnTo>
                  <a:lnTo>
                    <a:pt x="2439" y="175"/>
                  </a:lnTo>
                  <a:lnTo>
                    <a:pt x="2434" y="168"/>
                  </a:lnTo>
                  <a:lnTo>
                    <a:pt x="2428" y="162"/>
                  </a:lnTo>
                  <a:lnTo>
                    <a:pt x="2423" y="157"/>
                  </a:lnTo>
                  <a:lnTo>
                    <a:pt x="2418" y="155"/>
                  </a:lnTo>
                  <a:lnTo>
                    <a:pt x="2409" y="152"/>
                  </a:lnTo>
                  <a:lnTo>
                    <a:pt x="2397" y="151"/>
                  </a:lnTo>
                  <a:lnTo>
                    <a:pt x="2386" y="152"/>
                  </a:lnTo>
                  <a:lnTo>
                    <a:pt x="2377" y="153"/>
                  </a:lnTo>
                  <a:lnTo>
                    <a:pt x="2372" y="156"/>
                  </a:lnTo>
                  <a:lnTo>
                    <a:pt x="2368" y="161"/>
                  </a:lnTo>
                  <a:lnTo>
                    <a:pt x="2365" y="165"/>
                  </a:lnTo>
                  <a:lnTo>
                    <a:pt x="2362" y="171"/>
                  </a:lnTo>
                  <a:lnTo>
                    <a:pt x="2361" y="178"/>
                  </a:lnTo>
                  <a:lnTo>
                    <a:pt x="2360" y="184"/>
                  </a:lnTo>
                  <a:lnTo>
                    <a:pt x="2360" y="192"/>
                  </a:lnTo>
                  <a:lnTo>
                    <a:pt x="2361" y="197"/>
                  </a:lnTo>
                  <a:lnTo>
                    <a:pt x="2361" y="202"/>
                  </a:lnTo>
                  <a:lnTo>
                    <a:pt x="2361" y="207"/>
                  </a:lnTo>
                  <a:lnTo>
                    <a:pt x="2360" y="211"/>
                  </a:lnTo>
                  <a:lnTo>
                    <a:pt x="2359" y="214"/>
                  </a:lnTo>
                  <a:lnTo>
                    <a:pt x="2358" y="216"/>
                  </a:lnTo>
                  <a:lnTo>
                    <a:pt x="2355" y="218"/>
                  </a:lnTo>
                  <a:lnTo>
                    <a:pt x="2353" y="219"/>
                  </a:lnTo>
                  <a:lnTo>
                    <a:pt x="2349" y="220"/>
                  </a:lnTo>
                  <a:lnTo>
                    <a:pt x="2347" y="220"/>
                  </a:lnTo>
                  <a:lnTo>
                    <a:pt x="2345" y="219"/>
                  </a:lnTo>
                  <a:lnTo>
                    <a:pt x="2342" y="218"/>
                  </a:lnTo>
                  <a:lnTo>
                    <a:pt x="2340" y="216"/>
                  </a:lnTo>
                  <a:lnTo>
                    <a:pt x="2335" y="212"/>
                  </a:lnTo>
                  <a:lnTo>
                    <a:pt x="2330" y="206"/>
                  </a:lnTo>
                  <a:lnTo>
                    <a:pt x="2328" y="203"/>
                  </a:lnTo>
                  <a:lnTo>
                    <a:pt x="2324" y="202"/>
                  </a:lnTo>
                  <a:lnTo>
                    <a:pt x="2321" y="201"/>
                  </a:lnTo>
                  <a:lnTo>
                    <a:pt x="2316" y="201"/>
                  </a:lnTo>
                  <a:lnTo>
                    <a:pt x="2311" y="201"/>
                  </a:lnTo>
                  <a:lnTo>
                    <a:pt x="2307" y="202"/>
                  </a:lnTo>
                  <a:lnTo>
                    <a:pt x="2301" y="203"/>
                  </a:lnTo>
                  <a:lnTo>
                    <a:pt x="2296" y="206"/>
                  </a:lnTo>
                  <a:lnTo>
                    <a:pt x="2284" y="212"/>
                  </a:lnTo>
                  <a:lnTo>
                    <a:pt x="2267" y="216"/>
                  </a:lnTo>
                  <a:lnTo>
                    <a:pt x="2250" y="221"/>
                  </a:lnTo>
                  <a:lnTo>
                    <a:pt x="2235" y="225"/>
                  </a:lnTo>
                  <a:lnTo>
                    <a:pt x="2225" y="226"/>
                  </a:lnTo>
                  <a:lnTo>
                    <a:pt x="2215" y="225"/>
                  </a:lnTo>
                  <a:lnTo>
                    <a:pt x="2204" y="222"/>
                  </a:lnTo>
                  <a:lnTo>
                    <a:pt x="2195" y="220"/>
                  </a:lnTo>
                  <a:lnTo>
                    <a:pt x="2191" y="216"/>
                  </a:lnTo>
                  <a:lnTo>
                    <a:pt x="2188" y="212"/>
                  </a:lnTo>
                  <a:lnTo>
                    <a:pt x="2182" y="205"/>
                  </a:lnTo>
                  <a:lnTo>
                    <a:pt x="2177" y="197"/>
                  </a:lnTo>
                  <a:lnTo>
                    <a:pt x="2171" y="189"/>
                  </a:lnTo>
                  <a:lnTo>
                    <a:pt x="2166" y="182"/>
                  </a:lnTo>
                  <a:lnTo>
                    <a:pt x="2162" y="176"/>
                  </a:lnTo>
                  <a:lnTo>
                    <a:pt x="2157" y="171"/>
                  </a:lnTo>
                  <a:lnTo>
                    <a:pt x="2152" y="169"/>
                  </a:lnTo>
                  <a:lnTo>
                    <a:pt x="2147" y="169"/>
                  </a:lnTo>
                  <a:lnTo>
                    <a:pt x="2144" y="169"/>
                  </a:lnTo>
                  <a:lnTo>
                    <a:pt x="2140" y="169"/>
                  </a:lnTo>
                  <a:lnTo>
                    <a:pt x="2133" y="173"/>
                  </a:lnTo>
                  <a:lnTo>
                    <a:pt x="2126" y="176"/>
                  </a:lnTo>
                  <a:lnTo>
                    <a:pt x="2119" y="178"/>
                  </a:lnTo>
                  <a:lnTo>
                    <a:pt x="2110" y="178"/>
                  </a:lnTo>
                  <a:lnTo>
                    <a:pt x="2099" y="176"/>
                  </a:lnTo>
                  <a:lnTo>
                    <a:pt x="2083" y="171"/>
                  </a:lnTo>
                  <a:lnTo>
                    <a:pt x="2080" y="169"/>
                  </a:lnTo>
                  <a:lnTo>
                    <a:pt x="2076" y="167"/>
                  </a:lnTo>
                  <a:lnTo>
                    <a:pt x="2074" y="164"/>
                  </a:lnTo>
                  <a:lnTo>
                    <a:pt x="2072" y="161"/>
                  </a:lnTo>
                  <a:lnTo>
                    <a:pt x="2071" y="153"/>
                  </a:lnTo>
                  <a:lnTo>
                    <a:pt x="2070" y="145"/>
                  </a:lnTo>
                  <a:lnTo>
                    <a:pt x="2070" y="138"/>
                  </a:lnTo>
                  <a:lnTo>
                    <a:pt x="2070" y="131"/>
                  </a:lnTo>
                  <a:lnTo>
                    <a:pt x="2069" y="127"/>
                  </a:lnTo>
                  <a:lnTo>
                    <a:pt x="2068" y="125"/>
                  </a:lnTo>
                  <a:lnTo>
                    <a:pt x="2066" y="123"/>
                  </a:lnTo>
                  <a:lnTo>
                    <a:pt x="2064" y="121"/>
                  </a:lnTo>
                  <a:lnTo>
                    <a:pt x="2058" y="120"/>
                  </a:lnTo>
                  <a:lnTo>
                    <a:pt x="2052" y="119"/>
                  </a:lnTo>
                  <a:lnTo>
                    <a:pt x="2046" y="120"/>
                  </a:lnTo>
                  <a:lnTo>
                    <a:pt x="2040" y="121"/>
                  </a:lnTo>
                  <a:lnTo>
                    <a:pt x="2034" y="123"/>
                  </a:lnTo>
                  <a:lnTo>
                    <a:pt x="2028" y="123"/>
                  </a:lnTo>
                  <a:lnTo>
                    <a:pt x="2024" y="123"/>
                  </a:lnTo>
                  <a:lnTo>
                    <a:pt x="2018" y="121"/>
                  </a:lnTo>
                  <a:lnTo>
                    <a:pt x="2013" y="119"/>
                  </a:lnTo>
                  <a:lnTo>
                    <a:pt x="2009" y="117"/>
                  </a:lnTo>
                  <a:lnTo>
                    <a:pt x="2005" y="112"/>
                  </a:lnTo>
                  <a:lnTo>
                    <a:pt x="2001" y="107"/>
                  </a:lnTo>
                  <a:lnTo>
                    <a:pt x="1995" y="96"/>
                  </a:lnTo>
                  <a:lnTo>
                    <a:pt x="1989" y="86"/>
                  </a:lnTo>
                  <a:lnTo>
                    <a:pt x="1987" y="85"/>
                  </a:lnTo>
                  <a:lnTo>
                    <a:pt x="1984" y="82"/>
                  </a:lnTo>
                  <a:lnTo>
                    <a:pt x="1980" y="82"/>
                  </a:lnTo>
                  <a:lnTo>
                    <a:pt x="1975" y="81"/>
                  </a:lnTo>
                  <a:lnTo>
                    <a:pt x="1964" y="82"/>
                  </a:lnTo>
                  <a:lnTo>
                    <a:pt x="1956" y="83"/>
                  </a:lnTo>
                  <a:lnTo>
                    <a:pt x="1946" y="85"/>
                  </a:lnTo>
                  <a:lnTo>
                    <a:pt x="1933" y="87"/>
                  </a:lnTo>
                  <a:lnTo>
                    <a:pt x="1920" y="89"/>
                  </a:lnTo>
                  <a:lnTo>
                    <a:pt x="1908" y="92"/>
                  </a:lnTo>
                  <a:lnTo>
                    <a:pt x="1899" y="96"/>
                  </a:lnTo>
                  <a:lnTo>
                    <a:pt x="1889" y="104"/>
                  </a:lnTo>
                  <a:lnTo>
                    <a:pt x="1881" y="111"/>
                  </a:lnTo>
                  <a:lnTo>
                    <a:pt x="1872" y="118"/>
                  </a:lnTo>
                  <a:lnTo>
                    <a:pt x="1862" y="125"/>
                  </a:lnTo>
                  <a:lnTo>
                    <a:pt x="1854" y="129"/>
                  </a:lnTo>
                  <a:lnTo>
                    <a:pt x="1845" y="130"/>
                  </a:lnTo>
                  <a:lnTo>
                    <a:pt x="1839" y="131"/>
                  </a:lnTo>
                  <a:lnTo>
                    <a:pt x="1826" y="132"/>
                  </a:lnTo>
                  <a:lnTo>
                    <a:pt x="1813" y="137"/>
                  </a:lnTo>
                  <a:lnTo>
                    <a:pt x="1798" y="142"/>
                  </a:lnTo>
                  <a:lnTo>
                    <a:pt x="1780" y="144"/>
                  </a:lnTo>
                  <a:lnTo>
                    <a:pt x="1775" y="145"/>
                  </a:lnTo>
                  <a:lnTo>
                    <a:pt x="1770" y="148"/>
                  </a:lnTo>
                  <a:lnTo>
                    <a:pt x="1767" y="150"/>
                  </a:lnTo>
                  <a:lnTo>
                    <a:pt x="1765" y="153"/>
                  </a:lnTo>
                  <a:lnTo>
                    <a:pt x="1761" y="159"/>
                  </a:lnTo>
                  <a:lnTo>
                    <a:pt x="1759" y="164"/>
                  </a:lnTo>
                  <a:lnTo>
                    <a:pt x="1757" y="165"/>
                  </a:lnTo>
                  <a:lnTo>
                    <a:pt x="1759" y="167"/>
                  </a:lnTo>
                  <a:lnTo>
                    <a:pt x="1760" y="168"/>
                  </a:lnTo>
                  <a:lnTo>
                    <a:pt x="1761" y="169"/>
                  </a:lnTo>
                  <a:lnTo>
                    <a:pt x="1767" y="171"/>
                  </a:lnTo>
                  <a:lnTo>
                    <a:pt x="1774" y="171"/>
                  </a:lnTo>
                  <a:lnTo>
                    <a:pt x="1782" y="173"/>
                  </a:lnTo>
                  <a:lnTo>
                    <a:pt x="1791" y="176"/>
                  </a:lnTo>
                  <a:lnTo>
                    <a:pt x="1793" y="178"/>
                  </a:lnTo>
                  <a:lnTo>
                    <a:pt x="1795" y="182"/>
                  </a:lnTo>
                  <a:lnTo>
                    <a:pt x="1797" y="184"/>
                  </a:lnTo>
                  <a:lnTo>
                    <a:pt x="1798" y="188"/>
                  </a:lnTo>
                  <a:lnTo>
                    <a:pt x="1797" y="193"/>
                  </a:lnTo>
                  <a:lnTo>
                    <a:pt x="1794" y="197"/>
                  </a:lnTo>
                  <a:lnTo>
                    <a:pt x="1791" y="205"/>
                  </a:lnTo>
                  <a:lnTo>
                    <a:pt x="1786" y="212"/>
                  </a:lnTo>
                  <a:lnTo>
                    <a:pt x="1776" y="225"/>
                  </a:lnTo>
                  <a:lnTo>
                    <a:pt x="1767" y="234"/>
                  </a:lnTo>
                  <a:lnTo>
                    <a:pt x="1757" y="241"/>
                  </a:lnTo>
                  <a:lnTo>
                    <a:pt x="1749" y="249"/>
                  </a:lnTo>
                  <a:lnTo>
                    <a:pt x="1741" y="256"/>
                  </a:lnTo>
                  <a:lnTo>
                    <a:pt x="1734" y="264"/>
                  </a:lnTo>
                  <a:lnTo>
                    <a:pt x="1727" y="274"/>
                  </a:lnTo>
                  <a:lnTo>
                    <a:pt x="1718" y="281"/>
                  </a:lnTo>
                  <a:lnTo>
                    <a:pt x="1709" y="287"/>
                  </a:lnTo>
                  <a:lnTo>
                    <a:pt x="1698" y="293"/>
                  </a:lnTo>
                  <a:lnTo>
                    <a:pt x="1685" y="297"/>
                  </a:lnTo>
                  <a:lnTo>
                    <a:pt x="1671" y="302"/>
                  </a:lnTo>
                  <a:lnTo>
                    <a:pt x="1665" y="304"/>
                  </a:lnTo>
                  <a:lnTo>
                    <a:pt x="1660" y="307"/>
                  </a:lnTo>
                  <a:lnTo>
                    <a:pt x="1655" y="309"/>
                  </a:lnTo>
                  <a:lnTo>
                    <a:pt x="1653" y="313"/>
                  </a:lnTo>
                  <a:lnTo>
                    <a:pt x="1650" y="316"/>
                  </a:lnTo>
                  <a:lnTo>
                    <a:pt x="1650" y="320"/>
                  </a:lnTo>
                  <a:lnTo>
                    <a:pt x="1652" y="322"/>
                  </a:lnTo>
                  <a:lnTo>
                    <a:pt x="1653" y="326"/>
                  </a:lnTo>
                  <a:lnTo>
                    <a:pt x="1658" y="332"/>
                  </a:lnTo>
                  <a:lnTo>
                    <a:pt x="1662" y="337"/>
                  </a:lnTo>
                  <a:lnTo>
                    <a:pt x="1667" y="345"/>
                  </a:lnTo>
                  <a:lnTo>
                    <a:pt x="1671" y="354"/>
                  </a:lnTo>
                  <a:lnTo>
                    <a:pt x="1672" y="359"/>
                  </a:lnTo>
                  <a:lnTo>
                    <a:pt x="1672" y="364"/>
                  </a:lnTo>
                  <a:lnTo>
                    <a:pt x="1671" y="369"/>
                  </a:lnTo>
                  <a:lnTo>
                    <a:pt x="1668" y="371"/>
                  </a:lnTo>
                  <a:lnTo>
                    <a:pt x="1665" y="376"/>
                  </a:lnTo>
                  <a:lnTo>
                    <a:pt x="1661" y="379"/>
                  </a:lnTo>
                  <a:lnTo>
                    <a:pt x="1659" y="385"/>
                  </a:lnTo>
                  <a:lnTo>
                    <a:pt x="1655" y="394"/>
                  </a:lnTo>
                  <a:lnTo>
                    <a:pt x="1649" y="404"/>
                  </a:lnTo>
                  <a:lnTo>
                    <a:pt x="1641" y="415"/>
                  </a:lnTo>
                  <a:lnTo>
                    <a:pt x="1636" y="420"/>
                  </a:lnTo>
                  <a:lnTo>
                    <a:pt x="1630" y="424"/>
                  </a:lnTo>
                  <a:lnTo>
                    <a:pt x="1625" y="427"/>
                  </a:lnTo>
                  <a:lnTo>
                    <a:pt x="1620" y="428"/>
                  </a:lnTo>
                  <a:lnTo>
                    <a:pt x="1606" y="430"/>
                  </a:lnTo>
                  <a:lnTo>
                    <a:pt x="1589" y="434"/>
                  </a:lnTo>
                  <a:lnTo>
                    <a:pt x="1568" y="438"/>
                  </a:lnTo>
                  <a:lnTo>
                    <a:pt x="1551" y="440"/>
                  </a:lnTo>
                  <a:lnTo>
                    <a:pt x="1532" y="442"/>
                  </a:lnTo>
                  <a:lnTo>
                    <a:pt x="1510" y="445"/>
                  </a:lnTo>
                  <a:lnTo>
                    <a:pt x="1491" y="446"/>
                  </a:lnTo>
                  <a:lnTo>
                    <a:pt x="1478" y="447"/>
                  </a:lnTo>
                  <a:lnTo>
                    <a:pt x="1466" y="448"/>
                  </a:lnTo>
                  <a:lnTo>
                    <a:pt x="1452" y="448"/>
                  </a:lnTo>
                  <a:lnTo>
                    <a:pt x="1445" y="448"/>
                  </a:lnTo>
                  <a:lnTo>
                    <a:pt x="1438" y="447"/>
                  </a:lnTo>
                  <a:lnTo>
                    <a:pt x="1432" y="445"/>
                  </a:lnTo>
                  <a:lnTo>
                    <a:pt x="1427" y="440"/>
                  </a:lnTo>
                  <a:lnTo>
                    <a:pt x="1423" y="435"/>
                  </a:lnTo>
                  <a:lnTo>
                    <a:pt x="1421" y="433"/>
                  </a:lnTo>
                  <a:lnTo>
                    <a:pt x="1417" y="430"/>
                  </a:lnTo>
                  <a:lnTo>
                    <a:pt x="1414" y="429"/>
                  </a:lnTo>
                  <a:lnTo>
                    <a:pt x="1406" y="426"/>
                  </a:lnTo>
                  <a:lnTo>
                    <a:pt x="1396" y="419"/>
                  </a:lnTo>
                  <a:lnTo>
                    <a:pt x="1383" y="410"/>
                  </a:lnTo>
                  <a:lnTo>
                    <a:pt x="1370" y="402"/>
                  </a:lnTo>
                  <a:lnTo>
                    <a:pt x="1364" y="398"/>
                  </a:lnTo>
                  <a:lnTo>
                    <a:pt x="1358" y="394"/>
                  </a:lnTo>
                  <a:lnTo>
                    <a:pt x="1352" y="388"/>
                  </a:lnTo>
                  <a:lnTo>
                    <a:pt x="1347" y="382"/>
                  </a:lnTo>
                  <a:lnTo>
                    <a:pt x="1344" y="371"/>
                  </a:lnTo>
                  <a:lnTo>
                    <a:pt x="1339" y="353"/>
                  </a:lnTo>
                  <a:lnTo>
                    <a:pt x="1337" y="333"/>
                  </a:lnTo>
                  <a:lnTo>
                    <a:pt x="1334" y="309"/>
                  </a:lnTo>
                  <a:lnTo>
                    <a:pt x="1333" y="285"/>
                  </a:lnTo>
                  <a:lnTo>
                    <a:pt x="1333" y="264"/>
                  </a:lnTo>
                  <a:lnTo>
                    <a:pt x="1333" y="255"/>
                  </a:lnTo>
                  <a:lnTo>
                    <a:pt x="1334" y="246"/>
                  </a:lnTo>
                  <a:lnTo>
                    <a:pt x="1337" y="239"/>
                  </a:lnTo>
                  <a:lnTo>
                    <a:pt x="1338" y="233"/>
                  </a:lnTo>
                  <a:lnTo>
                    <a:pt x="1344" y="226"/>
                  </a:lnTo>
                  <a:lnTo>
                    <a:pt x="1348" y="219"/>
                  </a:lnTo>
                  <a:lnTo>
                    <a:pt x="1354" y="213"/>
                  </a:lnTo>
                  <a:lnTo>
                    <a:pt x="1359" y="208"/>
                  </a:lnTo>
                  <a:lnTo>
                    <a:pt x="1364" y="203"/>
                  </a:lnTo>
                  <a:lnTo>
                    <a:pt x="1368" y="200"/>
                  </a:lnTo>
                  <a:lnTo>
                    <a:pt x="1370" y="196"/>
                  </a:lnTo>
                  <a:lnTo>
                    <a:pt x="1371" y="192"/>
                  </a:lnTo>
                  <a:lnTo>
                    <a:pt x="1372" y="184"/>
                  </a:lnTo>
                  <a:lnTo>
                    <a:pt x="1373" y="180"/>
                  </a:lnTo>
                  <a:lnTo>
                    <a:pt x="1375" y="177"/>
                  </a:lnTo>
                  <a:lnTo>
                    <a:pt x="1377" y="176"/>
                  </a:lnTo>
                  <a:lnTo>
                    <a:pt x="1378" y="175"/>
                  </a:lnTo>
                  <a:lnTo>
                    <a:pt x="1381" y="174"/>
                  </a:lnTo>
                  <a:lnTo>
                    <a:pt x="1383" y="174"/>
                  </a:lnTo>
                  <a:lnTo>
                    <a:pt x="1384" y="171"/>
                  </a:lnTo>
                  <a:lnTo>
                    <a:pt x="1385" y="169"/>
                  </a:lnTo>
                  <a:lnTo>
                    <a:pt x="1385" y="165"/>
                  </a:lnTo>
                  <a:lnTo>
                    <a:pt x="1384" y="162"/>
                  </a:lnTo>
                  <a:lnTo>
                    <a:pt x="1383" y="158"/>
                  </a:lnTo>
                  <a:lnTo>
                    <a:pt x="1382" y="155"/>
                  </a:lnTo>
                  <a:lnTo>
                    <a:pt x="1379" y="151"/>
                  </a:lnTo>
                  <a:lnTo>
                    <a:pt x="1373" y="148"/>
                  </a:lnTo>
                  <a:lnTo>
                    <a:pt x="1369" y="142"/>
                  </a:lnTo>
                  <a:lnTo>
                    <a:pt x="1366" y="139"/>
                  </a:lnTo>
                  <a:lnTo>
                    <a:pt x="1365" y="136"/>
                  </a:lnTo>
                  <a:lnTo>
                    <a:pt x="1364" y="132"/>
                  </a:lnTo>
                  <a:lnTo>
                    <a:pt x="1363" y="127"/>
                  </a:lnTo>
                  <a:lnTo>
                    <a:pt x="1363" y="124"/>
                  </a:lnTo>
                  <a:lnTo>
                    <a:pt x="1360" y="118"/>
                  </a:lnTo>
                  <a:lnTo>
                    <a:pt x="1358" y="113"/>
                  </a:lnTo>
                  <a:lnTo>
                    <a:pt x="1356" y="108"/>
                  </a:lnTo>
                  <a:lnTo>
                    <a:pt x="1348" y="100"/>
                  </a:lnTo>
                  <a:lnTo>
                    <a:pt x="1341" y="93"/>
                  </a:lnTo>
                  <a:lnTo>
                    <a:pt x="1334" y="86"/>
                  </a:lnTo>
                  <a:lnTo>
                    <a:pt x="1328" y="77"/>
                  </a:lnTo>
                  <a:lnTo>
                    <a:pt x="1324" y="69"/>
                  </a:lnTo>
                  <a:lnTo>
                    <a:pt x="1320" y="61"/>
                  </a:lnTo>
                  <a:lnTo>
                    <a:pt x="1314" y="52"/>
                  </a:lnTo>
                  <a:lnTo>
                    <a:pt x="1307" y="41"/>
                  </a:lnTo>
                  <a:lnTo>
                    <a:pt x="1299" y="29"/>
                  </a:lnTo>
                  <a:lnTo>
                    <a:pt x="1291" y="19"/>
                  </a:lnTo>
                  <a:lnTo>
                    <a:pt x="1283" y="13"/>
                  </a:lnTo>
                  <a:lnTo>
                    <a:pt x="1274" y="8"/>
                  </a:lnTo>
                  <a:lnTo>
                    <a:pt x="1264" y="6"/>
                  </a:lnTo>
                  <a:lnTo>
                    <a:pt x="1255" y="4"/>
                  </a:lnTo>
                  <a:lnTo>
                    <a:pt x="1251" y="4"/>
                  </a:lnTo>
                  <a:lnTo>
                    <a:pt x="1246" y="4"/>
                  </a:lnTo>
                  <a:lnTo>
                    <a:pt x="1242" y="5"/>
                  </a:lnTo>
                  <a:lnTo>
                    <a:pt x="1238" y="6"/>
                  </a:lnTo>
                  <a:lnTo>
                    <a:pt x="1234" y="8"/>
                  </a:lnTo>
                  <a:lnTo>
                    <a:pt x="1231" y="11"/>
                  </a:lnTo>
                  <a:lnTo>
                    <a:pt x="1228" y="14"/>
                  </a:lnTo>
                  <a:lnTo>
                    <a:pt x="1226" y="19"/>
                  </a:lnTo>
                  <a:lnTo>
                    <a:pt x="1224" y="29"/>
                  </a:lnTo>
                  <a:lnTo>
                    <a:pt x="1220" y="39"/>
                  </a:lnTo>
                  <a:lnTo>
                    <a:pt x="1218" y="45"/>
                  </a:lnTo>
                  <a:lnTo>
                    <a:pt x="1215" y="50"/>
                  </a:lnTo>
                  <a:lnTo>
                    <a:pt x="1212" y="54"/>
                  </a:lnTo>
                  <a:lnTo>
                    <a:pt x="1207" y="58"/>
                  </a:lnTo>
                  <a:lnTo>
                    <a:pt x="1198" y="63"/>
                  </a:lnTo>
                  <a:lnTo>
                    <a:pt x="1192" y="68"/>
                  </a:lnTo>
                  <a:lnTo>
                    <a:pt x="1184" y="70"/>
                  </a:lnTo>
                  <a:lnTo>
                    <a:pt x="1180" y="70"/>
                  </a:lnTo>
                  <a:lnTo>
                    <a:pt x="1173" y="57"/>
                  </a:lnTo>
                  <a:lnTo>
                    <a:pt x="1162" y="41"/>
                  </a:lnTo>
                  <a:lnTo>
                    <a:pt x="1157" y="39"/>
                  </a:lnTo>
                  <a:lnTo>
                    <a:pt x="1154" y="39"/>
                  </a:lnTo>
                  <a:lnTo>
                    <a:pt x="1149" y="41"/>
                  </a:lnTo>
                  <a:lnTo>
                    <a:pt x="1145" y="42"/>
                  </a:lnTo>
                  <a:lnTo>
                    <a:pt x="1137" y="47"/>
                  </a:lnTo>
                  <a:lnTo>
                    <a:pt x="1129" y="52"/>
                  </a:lnTo>
                  <a:lnTo>
                    <a:pt x="1119" y="57"/>
                  </a:lnTo>
                  <a:lnTo>
                    <a:pt x="1110" y="61"/>
                  </a:lnTo>
                  <a:lnTo>
                    <a:pt x="1098" y="62"/>
                  </a:lnTo>
                  <a:lnTo>
                    <a:pt x="1088" y="61"/>
                  </a:lnTo>
                  <a:lnTo>
                    <a:pt x="1074" y="50"/>
                  </a:lnTo>
                  <a:lnTo>
                    <a:pt x="1063" y="41"/>
                  </a:lnTo>
                  <a:lnTo>
                    <a:pt x="1060" y="42"/>
                  </a:lnTo>
                  <a:lnTo>
                    <a:pt x="1058" y="44"/>
                  </a:lnTo>
                  <a:lnTo>
                    <a:pt x="1057" y="48"/>
                  </a:lnTo>
                  <a:lnTo>
                    <a:pt x="1056" y="52"/>
                  </a:lnTo>
                  <a:lnTo>
                    <a:pt x="1056" y="62"/>
                  </a:lnTo>
                  <a:lnTo>
                    <a:pt x="1056" y="73"/>
                  </a:lnTo>
                  <a:lnTo>
                    <a:pt x="1055" y="82"/>
                  </a:lnTo>
                  <a:lnTo>
                    <a:pt x="1052" y="92"/>
                  </a:lnTo>
                  <a:lnTo>
                    <a:pt x="1048" y="100"/>
                  </a:lnTo>
                  <a:lnTo>
                    <a:pt x="1043" y="108"/>
                  </a:lnTo>
                  <a:lnTo>
                    <a:pt x="1041" y="111"/>
                  </a:lnTo>
                  <a:lnTo>
                    <a:pt x="1038" y="112"/>
                  </a:lnTo>
                  <a:lnTo>
                    <a:pt x="1035" y="114"/>
                  </a:lnTo>
                  <a:lnTo>
                    <a:pt x="1031" y="114"/>
                  </a:lnTo>
                  <a:lnTo>
                    <a:pt x="1023" y="115"/>
                  </a:lnTo>
                  <a:lnTo>
                    <a:pt x="1016" y="114"/>
                  </a:lnTo>
                  <a:lnTo>
                    <a:pt x="1009" y="113"/>
                  </a:lnTo>
                  <a:lnTo>
                    <a:pt x="1003" y="111"/>
                  </a:lnTo>
                  <a:lnTo>
                    <a:pt x="999" y="110"/>
                  </a:lnTo>
                  <a:lnTo>
                    <a:pt x="997" y="108"/>
                  </a:lnTo>
                  <a:lnTo>
                    <a:pt x="995" y="105"/>
                  </a:lnTo>
                  <a:lnTo>
                    <a:pt x="994" y="101"/>
                  </a:lnTo>
                  <a:lnTo>
                    <a:pt x="994" y="99"/>
                  </a:lnTo>
                  <a:lnTo>
                    <a:pt x="997" y="95"/>
                  </a:lnTo>
                  <a:lnTo>
                    <a:pt x="999" y="93"/>
                  </a:lnTo>
                  <a:lnTo>
                    <a:pt x="1003" y="90"/>
                  </a:lnTo>
                  <a:lnTo>
                    <a:pt x="1006" y="88"/>
                  </a:lnTo>
                  <a:lnTo>
                    <a:pt x="1010" y="83"/>
                  </a:lnTo>
                  <a:lnTo>
                    <a:pt x="1011" y="79"/>
                  </a:lnTo>
                  <a:lnTo>
                    <a:pt x="1012" y="71"/>
                  </a:lnTo>
                  <a:lnTo>
                    <a:pt x="1012" y="66"/>
                  </a:lnTo>
                  <a:lnTo>
                    <a:pt x="1010" y="61"/>
                  </a:lnTo>
                  <a:lnTo>
                    <a:pt x="1006" y="57"/>
                  </a:lnTo>
                  <a:lnTo>
                    <a:pt x="1000" y="55"/>
                  </a:lnTo>
                  <a:lnTo>
                    <a:pt x="992" y="52"/>
                  </a:lnTo>
                  <a:lnTo>
                    <a:pt x="981" y="51"/>
                  </a:lnTo>
                  <a:lnTo>
                    <a:pt x="969" y="51"/>
                  </a:lnTo>
                  <a:lnTo>
                    <a:pt x="961" y="51"/>
                  </a:lnTo>
                  <a:lnTo>
                    <a:pt x="957" y="51"/>
                  </a:lnTo>
                  <a:lnTo>
                    <a:pt x="955" y="50"/>
                  </a:lnTo>
                  <a:lnTo>
                    <a:pt x="955" y="49"/>
                  </a:lnTo>
                  <a:lnTo>
                    <a:pt x="955" y="48"/>
                  </a:lnTo>
                  <a:lnTo>
                    <a:pt x="956" y="45"/>
                  </a:lnTo>
                  <a:lnTo>
                    <a:pt x="959" y="43"/>
                  </a:lnTo>
                  <a:lnTo>
                    <a:pt x="963" y="41"/>
                  </a:lnTo>
                  <a:lnTo>
                    <a:pt x="968" y="39"/>
                  </a:lnTo>
                  <a:lnTo>
                    <a:pt x="974" y="37"/>
                  </a:lnTo>
                  <a:lnTo>
                    <a:pt x="978" y="33"/>
                  </a:lnTo>
                  <a:lnTo>
                    <a:pt x="979" y="30"/>
                  </a:lnTo>
                  <a:lnTo>
                    <a:pt x="980" y="26"/>
                  </a:lnTo>
                  <a:lnTo>
                    <a:pt x="978" y="23"/>
                  </a:lnTo>
                  <a:lnTo>
                    <a:pt x="975" y="19"/>
                  </a:lnTo>
                  <a:lnTo>
                    <a:pt x="972" y="17"/>
                  </a:lnTo>
                  <a:lnTo>
                    <a:pt x="966" y="14"/>
                  </a:lnTo>
                  <a:lnTo>
                    <a:pt x="955" y="11"/>
                  </a:lnTo>
                  <a:lnTo>
                    <a:pt x="944" y="6"/>
                  </a:lnTo>
                  <a:lnTo>
                    <a:pt x="934" y="3"/>
                  </a:lnTo>
                  <a:lnTo>
                    <a:pt x="923" y="0"/>
                  </a:lnTo>
                  <a:close/>
                </a:path>
              </a:pathLst>
            </a:custGeom>
            <a:solidFill>
              <a:srgbClr val="9A0001"/>
            </a:solid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安徽">
              <a:extLst>
                <a:ext uri="{FF2B5EF4-FFF2-40B4-BE49-F238E27FC236}">
                  <a16:creationId xmlns:a16="http://schemas.microsoft.com/office/drawing/2014/main" id="{98A38F95-5AF8-4336-ABD4-0242BF614BEC}"/>
                </a:ext>
              </a:extLst>
            </p:cNvPr>
            <p:cNvSpPr>
              <a:spLocks/>
            </p:cNvSpPr>
            <p:nvPr/>
          </p:nvSpPr>
          <p:spPr bwMode="auto">
            <a:xfrm>
              <a:off x="6207201" y="4210270"/>
              <a:ext cx="466731" cy="600106"/>
            </a:xfrm>
            <a:custGeom>
              <a:avLst/>
              <a:gdLst>
                <a:gd name="T0" fmla="*/ 1649 w 1769"/>
                <a:gd name="T1" fmla="*/ 1386 h 2242"/>
                <a:gd name="T2" fmla="*/ 1461 w 1769"/>
                <a:gd name="T3" fmla="*/ 1420 h 2242"/>
                <a:gd name="T4" fmla="*/ 1473 w 1769"/>
                <a:gd name="T5" fmla="*/ 1325 h 2242"/>
                <a:gd name="T6" fmla="*/ 1439 w 1769"/>
                <a:gd name="T7" fmla="*/ 1249 h 2242"/>
                <a:gd name="T8" fmla="*/ 1392 w 1769"/>
                <a:gd name="T9" fmla="*/ 1223 h 2242"/>
                <a:gd name="T10" fmla="*/ 1288 w 1769"/>
                <a:gd name="T11" fmla="*/ 1146 h 2242"/>
                <a:gd name="T12" fmla="*/ 1360 w 1769"/>
                <a:gd name="T13" fmla="*/ 1005 h 2242"/>
                <a:gd name="T14" fmla="*/ 1344 w 1769"/>
                <a:gd name="T15" fmla="*/ 878 h 2242"/>
                <a:gd name="T16" fmla="*/ 1471 w 1769"/>
                <a:gd name="T17" fmla="*/ 840 h 2242"/>
                <a:gd name="T18" fmla="*/ 1553 w 1769"/>
                <a:gd name="T19" fmla="*/ 767 h 2242"/>
                <a:gd name="T20" fmla="*/ 1424 w 1769"/>
                <a:gd name="T21" fmla="*/ 673 h 2242"/>
                <a:gd name="T22" fmla="*/ 1371 w 1769"/>
                <a:gd name="T23" fmla="*/ 774 h 2242"/>
                <a:gd name="T24" fmla="*/ 1205 w 1769"/>
                <a:gd name="T25" fmla="*/ 692 h 2242"/>
                <a:gd name="T26" fmla="*/ 1137 w 1769"/>
                <a:gd name="T27" fmla="*/ 604 h 2242"/>
                <a:gd name="T28" fmla="*/ 1087 w 1769"/>
                <a:gd name="T29" fmla="*/ 525 h 2242"/>
                <a:gd name="T30" fmla="*/ 1130 w 1769"/>
                <a:gd name="T31" fmla="*/ 414 h 2242"/>
                <a:gd name="T32" fmla="*/ 997 w 1769"/>
                <a:gd name="T33" fmla="*/ 364 h 2242"/>
                <a:gd name="T34" fmla="*/ 950 w 1769"/>
                <a:gd name="T35" fmla="*/ 270 h 2242"/>
                <a:gd name="T36" fmla="*/ 873 w 1769"/>
                <a:gd name="T37" fmla="*/ 247 h 2242"/>
                <a:gd name="T38" fmla="*/ 730 w 1769"/>
                <a:gd name="T39" fmla="*/ 208 h 2242"/>
                <a:gd name="T40" fmla="*/ 648 w 1769"/>
                <a:gd name="T41" fmla="*/ 99 h 2242"/>
                <a:gd name="T42" fmla="*/ 482 w 1769"/>
                <a:gd name="T43" fmla="*/ 0 h 2242"/>
                <a:gd name="T44" fmla="*/ 456 w 1769"/>
                <a:gd name="T45" fmla="*/ 137 h 2242"/>
                <a:gd name="T46" fmla="*/ 553 w 1769"/>
                <a:gd name="T47" fmla="*/ 232 h 2242"/>
                <a:gd name="T48" fmla="*/ 519 w 1769"/>
                <a:gd name="T49" fmla="*/ 357 h 2242"/>
                <a:gd name="T50" fmla="*/ 391 w 1769"/>
                <a:gd name="T51" fmla="*/ 371 h 2242"/>
                <a:gd name="T52" fmla="*/ 284 w 1769"/>
                <a:gd name="T53" fmla="*/ 272 h 2242"/>
                <a:gd name="T54" fmla="*/ 230 w 1769"/>
                <a:gd name="T55" fmla="*/ 364 h 2242"/>
                <a:gd name="T56" fmla="*/ 235 w 1769"/>
                <a:gd name="T57" fmla="*/ 488 h 2242"/>
                <a:gd name="T58" fmla="*/ 147 w 1769"/>
                <a:gd name="T59" fmla="*/ 617 h 2242"/>
                <a:gd name="T60" fmla="*/ 12 w 1769"/>
                <a:gd name="T61" fmla="*/ 694 h 2242"/>
                <a:gd name="T62" fmla="*/ 37 w 1769"/>
                <a:gd name="T63" fmla="*/ 796 h 2242"/>
                <a:gd name="T64" fmla="*/ 106 w 1769"/>
                <a:gd name="T65" fmla="*/ 902 h 2242"/>
                <a:gd name="T66" fmla="*/ 193 w 1769"/>
                <a:gd name="T67" fmla="*/ 941 h 2242"/>
                <a:gd name="T68" fmla="*/ 311 w 1769"/>
                <a:gd name="T69" fmla="*/ 959 h 2242"/>
                <a:gd name="T70" fmla="*/ 366 w 1769"/>
                <a:gd name="T71" fmla="*/ 944 h 2242"/>
                <a:gd name="T72" fmla="*/ 383 w 1769"/>
                <a:gd name="T73" fmla="*/ 1211 h 2242"/>
                <a:gd name="T74" fmla="*/ 232 w 1769"/>
                <a:gd name="T75" fmla="*/ 1329 h 2242"/>
                <a:gd name="T76" fmla="*/ 261 w 1769"/>
                <a:gd name="T77" fmla="*/ 1514 h 2242"/>
                <a:gd name="T78" fmla="*/ 391 w 1769"/>
                <a:gd name="T79" fmla="*/ 1542 h 2242"/>
                <a:gd name="T80" fmla="*/ 406 w 1769"/>
                <a:gd name="T81" fmla="*/ 1657 h 2242"/>
                <a:gd name="T82" fmla="*/ 371 w 1769"/>
                <a:gd name="T83" fmla="*/ 1763 h 2242"/>
                <a:gd name="T84" fmla="*/ 415 w 1769"/>
                <a:gd name="T85" fmla="*/ 1878 h 2242"/>
                <a:gd name="T86" fmla="*/ 495 w 1769"/>
                <a:gd name="T87" fmla="*/ 2046 h 2242"/>
                <a:gd name="T88" fmla="*/ 580 w 1769"/>
                <a:gd name="T89" fmla="*/ 2122 h 2242"/>
                <a:gd name="T90" fmla="*/ 750 w 1769"/>
                <a:gd name="T91" fmla="*/ 2007 h 2242"/>
                <a:gd name="T92" fmla="*/ 740 w 1769"/>
                <a:gd name="T93" fmla="*/ 2123 h 2242"/>
                <a:gd name="T94" fmla="*/ 804 w 1769"/>
                <a:gd name="T95" fmla="*/ 2201 h 2242"/>
                <a:gd name="T96" fmla="*/ 872 w 1769"/>
                <a:gd name="T97" fmla="*/ 2095 h 2242"/>
                <a:gd name="T98" fmla="*/ 967 w 1769"/>
                <a:gd name="T99" fmla="*/ 2084 h 2242"/>
                <a:gd name="T100" fmla="*/ 1103 w 1769"/>
                <a:gd name="T101" fmla="*/ 2191 h 2242"/>
                <a:gd name="T102" fmla="*/ 1263 w 1769"/>
                <a:gd name="T103" fmla="*/ 2188 h 2242"/>
                <a:gd name="T104" fmla="*/ 1359 w 1769"/>
                <a:gd name="T105" fmla="*/ 2189 h 2242"/>
                <a:gd name="T106" fmla="*/ 1427 w 1769"/>
                <a:gd name="T107" fmla="*/ 2137 h 2242"/>
                <a:gd name="T108" fmla="*/ 1523 w 1769"/>
                <a:gd name="T109" fmla="*/ 1998 h 2242"/>
                <a:gd name="T110" fmla="*/ 1539 w 1769"/>
                <a:gd name="T111" fmla="*/ 1883 h 2242"/>
                <a:gd name="T112" fmla="*/ 1587 w 1769"/>
                <a:gd name="T113" fmla="*/ 1817 h 2242"/>
                <a:gd name="T114" fmla="*/ 1703 w 1769"/>
                <a:gd name="T115" fmla="*/ 1778 h 2242"/>
                <a:gd name="T116" fmla="*/ 1671 w 1769"/>
                <a:gd name="T117" fmla="*/ 1673 h 2242"/>
                <a:gd name="T118" fmla="*/ 1729 w 1769"/>
                <a:gd name="T119" fmla="*/ 1612 h 2242"/>
                <a:gd name="T120" fmla="*/ 1766 w 1769"/>
                <a:gd name="T121" fmla="*/ 1444 h 2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9" h="2242">
                  <a:moveTo>
                    <a:pt x="1750" y="1441"/>
                  </a:moveTo>
                  <a:lnTo>
                    <a:pt x="1743" y="1437"/>
                  </a:lnTo>
                  <a:lnTo>
                    <a:pt x="1736" y="1432"/>
                  </a:lnTo>
                  <a:lnTo>
                    <a:pt x="1731" y="1430"/>
                  </a:lnTo>
                  <a:lnTo>
                    <a:pt x="1725" y="1429"/>
                  </a:lnTo>
                  <a:lnTo>
                    <a:pt x="1718" y="1430"/>
                  </a:lnTo>
                  <a:lnTo>
                    <a:pt x="1711" y="1431"/>
                  </a:lnTo>
                  <a:lnTo>
                    <a:pt x="1695" y="1433"/>
                  </a:lnTo>
                  <a:lnTo>
                    <a:pt x="1682" y="1435"/>
                  </a:lnTo>
                  <a:lnTo>
                    <a:pt x="1676" y="1433"/>
                  </a:lnTo>
                  <a:lnTo>
                    <a:pt x="1673" y="1431"/>
                  </a:lnTo>
                  <a:lnTo>
                    <a:pt x="1671" y="1429"/>
                  </a:lnTo>
                  <a:lnTo>
                    <a:pt x="1668" y="1424"/>
                  </a:lnTo>
                  <a:lnTo>
                    <a:pt x="1666" y="1414"/>
                  </a:lnTo>
                  <a:lnTo>
                    <a:pt x="1666" y="1404"/>
                  </a:lnTo>
                  <a:lnTo>
                    <a:pt x="1666" y="1393"/>
                  </a:lnTo>
                  <a:lnTo>
                    <a:pt x="1665" y="1386"/>
                  </a:lnTo>
                  <a:lnTo>
                    <a:pt x="1663" y="1383"/>
                  </a:lnTo>
                  <a:lnTo>
                    <a:pt x="1662" y="1382"/>
                  </a:lnTo>
                  <a:lnTo>
                    <a:pt x="1661" y="1381"/>
                  </a:lnTo>
                  <a:lnTo>
                    <a:pt x="1660" y="1381"/>
                  </a:lnTo>
                  <a:lnTo>
                    <a:pt x="1649" y="1386"/>
                  </a:lnTo>
                  <a:lnTo>
                    <a:pt x="1635" y="1395"/>
                  </a:lnTo>
                  <a:lnTo>
                    <a:pt x="1630" y="1397"/>
                  </a:lnTo>
                  <a:lnTo>
                    <a:pt x="1625" y="1398"/>
                  </a:lnTo>
                  <a:lnTo>
                    <a:pt x="1622" y="1397"/>
                  </a:lnTo>
                  <a:lnTo>
                    <a:pt x="1617" y="1397"/>
                  </a:lnTo>
                  <a:lnTo>
                    <a:pt x="1610" y="1393"/>
                  </a:lnTo>
                  <a:lnTo>
                    <a:pt x="1600" y="1388"/>
                  </a:lnTo>
                  <a:lnTo>
                    <a:pt x="1596" y="1386"/>
                  </a:lnTo>
                  <a:lnTo>
                    <a:pt x="1592" y="1386"/>
                  </a:lnTo>
                  <a:lnTo>
                    <a:pt x="1590" y="1387"/>
                  </a:lnTo>
                  <a:lnTo>
                    <a:pt x="1587" y="1389"/>
                  </a:lnTo>
                  <a:lnTo>
                    <a:pt x="1581" y="1397"/>
                  </a:lnTo>
                  <a:lnTo>
                    <a:pt x="1573" y="1404"/>
                  </a:lnTo>
                  <a:lnTo>
                    <a:pt x="1566" y="1407"/>
                  </a:lnTo>
                  <a:lnTo>
                    <a:pt x="1558" y="1411"/>
                  </a:lnTo>
                  <a:lnTo>
                    <a:pt x="1547" y="1412"/>
                  </a:lnTo>
                  <a:lnTo>
                    <a:pt x="1535" y="1414"/>
                  </a:lnTo>
                  <a:lnTo>
                    <a:pt x="1512" y="1416"/>
                  </a:lnTo>
                  <a:lnTo>
                    <a:pt x="1496" y="1418"/>
                  </a:lnTo>
                  <a:lnTo>
                    <a:pt x="1483" y="1419"/>
                  </a:lnTo>
                  <a:lnTo>
                    <a:pt x="1468" y="1420"/>
                  </a:lnTo>
                  <a:lnTo>
                    <a:pt x="1461" y="1420"/>
                  </a:lnTo>
                  <a:lnTo>
                    <a:pt x="1455" y="1419"/>
                  </a:lnTo>
                  <a:lnTo>
                    <a:pt x="1452" y="1418"/>
                  </a:lnTo>
                  <a:lnTo>
                    <a:pt x="1449" y="1416"/>
                  </a:lnTo>
                  <a:lnTo>
                    <a:pt x="1447" y="1410"/>
                  </a:lnTo>
                  <a:lnTo>
                    <a:pt x="1442" y="1404"/>
                  </a:lnTo>
                  <a:lnTo>
                    <a:pt x="1438" y="1399"/>
                  </a:lnTo>
                  <a:lnTo>
                    <a:pt x="1430" y="1394"/>
                  </a:lnTo>
                  <a:lnTo>
                    <a:pt x="1428" y="1391"/>
                  </a:lnTo>
                  <a:lnTo>
                    <a:pt x="1427" y="1388"/>
                  </a:lnTo>
                  <a:lnTo>
                    <a:pt x="1426" y="1385"/>
                  </a:lnTo>
                  <a:lnTo>
                    <a:pt x="1427" y="1381"/>
                  </a:lnTo>
                  <a:lnTo>
                    <a:pt x="1428" y="1379"/>
                  </a:lnTo>
                  <a:lnTo>
                    <a:pt x="1430" y="1375"/>
                  </a:lnTo>
                  <a:lnTo>
                    <a:pt x="1434" y="1373"/>
                  </a:lnTo>
                  <a:lnTo>
                    <a:pt x="1438" y="1372"/>
                  </a:lnTo>
                  <a:lnTo>
                    <a:pt x="1445" y="1369"/>
                  </a:lnTo>
                  <a:lnTo>
                    <a:pt x="1452" y="1364"/>
                  </a:lnTo>
                  <a:lnTo>
                    <a:pt x="1459" y="1359"/>
                  </a:lnTo>
                  <a:lnTo>
                    <a:pt x="1465" y="1348"/>
                  </a:lnTo>
                  <a:lnTo>
                    <a:pt x="1468" y="1341"/>
                  </a:lnTo>
                  <a:lnTo>
                    <a:pt x="1472" y="1334"/>
                  </a:lnTo>
                  <a:lnTo>
                    <a:pt x="1473" y="1325"/>
                  </a:lnTo>
                  <a:lnTo>
                    <a:pt x="1476" y="1317"/>
                  </a:lnTo>
                  <a:lnTo>
                    <a:pt x="1477" y="1301"/>
                  </a:lnTo>
                  <a:lnTo>
                    <a:pt x="1477" y="1291"/>
                  </a:lnTo>
                  <a:lnTo>
                    <a:pt x="1477" y="1279"/>
                  </a:lnTo>
                  <a:lnTo>
                    <a:pt x="1476" y="1262"/>
                  </a:lnTo>
                  <a:lnTo>
                    <a:pt x="1474" y="1254"/>
                  </a:lnTo>
                  <a:lnTo>
                    <a:pt x="1472" y="1247"/>
                  </a:lnTo>
                  <a:lnTo>
                    <a:pt x="1471" y="1244"/>
                  </a:lnTo>
                  <a:lnTo>
                    <a:pt x="1468" y="1242"/>
                  </a:lnTo>
                  <a:lnTo>
                    <a:pt x="1466" y="1241"/>
                  </a:lnTo>
                  <a:lnTo>
                    <a:pt x="1465" y="1240"/>
                  </a:lnTo>
                  <a:lnTo>
                    <a:pt x="1460" y="1240"/>
                  </a:lnTo>
                  <a:lnTo>
                    <a:pt x="1457" y="1241"/>
                  </a:lnTo>
                  <a:lnTo>
                    <a:pt x="1454" y="1243"/>
                  </a:lnTo>
                  <a:lnTo>
                    <a:pt x="1452" y="1247"/>
                  </a:lnTo>
                  <a:lnTo>
                    <a:pt x="1449" y="1249"/>
                  </a:lnTo>
                  <a:lnTo>
                    <a:pt x="1448" y="1253"/>
                  </a:lnTo>
                  <a:lnTo>
                    <a:pt x="1446" y="1254"/>
                  </a:lnTo>
                  <a:lnTo>
                    <a:pt x="1443" y="1255"/>
                  </a:lnTo>
                  <a:lnTo>
                    <a:pt x="1441" y="1254"/>
                  </a:lnTo>
                  <a:lnTo>
                    <a:pt x="1440" y="1252"/>
                  </a:lnTo>
                  <a:lnTo>
                    <a:pt x="1439" y="1249"/>
                  </a:lnTo>
                  <a:lnTo>
                    <a:pt x="1438" y="1246"/>
                  </a:lnTo>
                  <a:lnTo>
                    <a:pt x="1436" y="1238"/>
                  </a:lnTo>
                  <a:lnTo>
                    <a:pt x="1435" y="1230"/>
                  </a:lnTo>
                  <a:lnTo>
                    <a:pt x="1434" y="1228"/>
                  </a:lnTo>
                  <a:lnTo>
                    <a:pt x="1432" y="1227"/>
                  </a:lnTo>
                  <a:lnTo>
                    <a:pt x="1429" y="1228"/>
                  </a:lnTo>
                  <a:lnTo>
                    <a:pt x="1427" y="1230"/>
                  </a:lnTo>
                  <a:lnTo>
                    <a:pt x="1420" y="1237"/>
                  </a:lnTo>
                  <a:lnTo>
                    <a:pt x="1413" y="1246"/>
                  </a:lnTo>
                  <a:lnTo>
                    <a:pt x="1409" y="1250"/>
                  </a:lnTo>
                  <a:lnTo>
                    <a:pt x="1405" y="1253"/>
                  </a:lnTo>
                  <a:lnTo>
                    <a:pt x="1401" y="1254"/>
                  </a:lnTo>
                  <a:lnTo>
                    <a:pt x="1397" y="1255"/>
                  </a:lnTo>
                  <a:lnTo>
                    <a:pt x="1395" y="1255"/>
                  </a:lnTo>
                  <a:lnTo>
                    <a:pt x="1391" y="1254"/>
                  </a:lnTo>
                  <a:lnTo>
                    <a:pt x="1389" y="1252"/>
                  </a:lnTo>
                  <a:lnTo>
                    <a:pt x="1388" y="1248"/>
                  </a:lnTo>
                  <a:lnTo>
                    <a:pt x="1386" y="1243"/>
                  </a:lnTo>
                  <a:lnTo>
                    <a:pt x="1386" y="1240"/>
                  </a:lnTo>
                  <a:lnTo>
                    <a:pt x="1388" y="1236"/>
                  </a:lnTo>
                  <a:lnTo>
                    <a:pt x="1389" y="1231"/>
                  </a:lnTo>
                  <a:lnTo>
                    <a:pt x="1392" y="1223"/>
                  </a:lnTo>
                  <a:lnTo>
                    <a:pt x="1394" y="1215"/>
                  </a:lnTo>
                  <a:lnTo>
                    <a:pt x="1394" y="1211"/>
                  </a:lnTo>
                  <a:lnTo>
                    <a:pt x="1392" y="1208"/>
                  </a:lnTo>
                  <a:lnTo>
                    <a:pt x="1389" y="1205"/>
                  </a:lnTo>
                  <a:lnTo>
                    <a:pt x="1385" y="1204"/>
                  </a:lnTo>
                  <a:lnTo>
                    <a:pt x="1376" y="1202"/>
                  </a:lnTo>
                  <a:lnTo>
                    <a:pt x="1363" y="1202"/>
                  </a:lnTo>
                  <a:lnTo>
                    <a:pt x="1354" y="1202"/>
                  </a:lnTo>
                  <a:lnTo>
                    <a:pt x="1347" y="1200"/>
                  </a:lnTo>
                  <a:lnTo>
                    <a:pt x="1341" y="1198"/>
                  </a:lnTo>
                  <a:lnTo>
                    <a:pt x="1336" y="1194"/>
                  </a:lnTo>
                  <a:lnTo>
                    <a:pt x="1333" y="1191"/>
                  </a:lnTo>
                  <a:lnTo>
                    <a:pt x="1329" y="1186"/>
                  </a:lnTo>
                  <a:lnTo>
                    <a:pt x="1328" y="1179"/>
                  </a:lnTo>
                  <a:lnTo>
                    <a:pt x="1327" y="1172"/>
                  </a:lnTo>
                  <a:lnTo>
                    <a:pt x="1326" y="1167"/>
                  </a:lnTo>
                  <a:lnTo>
                    <a:pt x="1323" y="1164"/>
                  </a:lnTo>
                  <a:lnTo>
                    <a:pt x="1320" y="1160"/>
                  </a:lnTo>
                  <a:lnTo>
                    <a:pt x="1314" y="1158"/>
                  </a:lnTo>
                  <a:lnTo>
                    <a:pt x="1306" y="1154"/>
                  </a:lnTo>
                  <a:lnTo>
                    <a:pt x="1296" y="1150"/>
                  </a:lnTo>
                  <a:lnTo>
                    <a:pt x="1288" y="1146"/>
                  </a:lnTo>
                  <a:lnTo>
                    <a:pt x="1282" y="1141"/>
                  </a:lnTo>
                  <a:lnTo>
                    <a:pt x="1278" y="1136"/>
                  </a:lnTo>
                  <a:lnTo>
                    <a:pt x="1276" y="1133"/>
                  </a:lnTo>
                  <a:lnTo>
                    <a:pt x="1275" y="1128"/>
                  </a:lnTo>
                  <a:lnTo>
                    <a:pt x="1275" y="1124"/>
                  </a:lnTo>
                  <a:lnTo>
                    <a:pt x="1276" y="1116"/>
                  </a:lnTo>
                  <a:lnTo>
                    <a:pt x="1278" y="1108"/>
                  </a:lnTo>
                  <a:lnTo>
                    <a:pt x="1278" y="1098"/>
                  </a:lnTo>
                  <a:lnTo>
                    <a:pt x="1278" y="1090"/>
                  </a:lnTo>
                  <a:lnTo>
                    <a:pt x="1276" y="1083"/>
                  </a:lnTo>
                  <a:lnTo>
                    <a:pt x="1273" y="1079"/>
                  </a:lnTo>
                  <a:lnTo>
                    <a:pt x="1273" y="1078"/>
                  </a:lnTo>
                  <a:lnTo>
                    <a:pt x="1275" y="1076"/>
                  </a:lnTo>
                  <a:lnTo>
                    <a:pt x="1277" y="1073"/>
                  </a:lnTo>
                  <a:lnTo>
                    <a:pt x="1282" y="1071"/>
                  </a:lnTo>
                  <a:lnTo>
                    <a:pt x="1290" y="1065"/>
                  </a:lnTo>
                  <a:lnTo>
                    <a:pt x="1302" y="1057"/>
                  </a:lnTo>
                  <a:lnTo>
                    <a:pt x="1316" y="1046"/>
                  </a:lnTo>
                  <a:lnTo>
                    <a:pt x="1332" y="1035"/>
                  </a:lnTo>
                  <a:lnTo>
                    <a:pt x="1344" y="1025"/>
                  </a:lnTo>
                  <a:lnTo>
                    <a:pt x="1353" y="1015"/>
                  </a:lnTo>
                  <a:lnTo>
                    <a:pt x="1360" y="1005"/>
                  </a:lnTo>
                  <a:lnTo>
                    <a:pt x="1365" y="998"/>
                  </a:lnTo>
                  <a:lnTo>
                    <a:pt x="1369" y="990"/>
                  </a:lnTo>
                  <a:lnTo>
                    <a:pt x="1373" y="982"/>
                  </a:lnTo>
                  <a:lnTo>
                    <a:pt x="1375" y="978"/>
                  </a:lnTo>
                  <a:lnTo>
                    <a:pt x="1375" y="973"/>
                  </a:lnTo>
                  <a:lnTo>
                    <a:pt x="1376" y="969"/>
                  </a:lnTo>
                  <a:lnTo>
                    <a:pt x="1375" y="965"/>
                  </a:lnTo>
                  <a:lnTo>
                    <a:pt x="1373" y="956"/>
                  </a:lnTo>
                  <a:lnTo>
                    <a:pt x="1372" y="944"/>
                  </a:lnTo>
                  <a:lnTo>
                    <a:pt x="1372" y="932"/>
                  </a:lnTo>
                  <a:lnTo>
                    <a:pt x="1372" y="919"/>
                  </a:lnTo>
                  <a:lnTo>
                    <a:pt x="1371" y="907"/>
                  </a:lnTo>
                  <a:lnTo>
                    <a:pt x="1370" y="899"/>
                  </a:lnTo>
                  <a:lnTo>
                    <a:pt x="1367" y="895"/>
                  </a:lnTo>
                  <a:lnTo>
                    <a:pt x="1366" y="891"/>
                  </a:lnTo>
                  <a:lnTo>
                    <a:pt x="1363" y="890"/>
                  </a:lnTo>
                  <a:lnTo>
                    <a:pt x="1359" y="889"/>
                  </a:lnTo>
                  <a:lnTo>
                    <a:pt x="1353" y="888"/>
                  </a:lnTo>
                  <a:lnTo>
                    <a:pt x="1348" y="885"/>
                  </a:lnTo>
                  <a:lnTo>
                    <a:pt x="1346" y="884"/>
                  </a:lnTo>
                  <a:lnTo>
                    <a:pt x="1345" y="882"/>
                  </a:lnTo>
                  <a:lnTo>
                    <a:pt x="1344" y="878"/>
                  </a:lnTo>
                  <a:lnTo>
                    <a:pt x="1342" y="875"/>
                  </a:lnTo>
                  <a:lnTo>
                    <a:pt x="1339" y="864"/>
                  </a:lnTo>
                  <a:lnTo>
                    <a:pt x="1333" y="851"/>
                  </a:lnTo>
                  <a:lnTo>
                    <a:pt x="1332" y="846"/>
                  </a:lnTo>
                  <a:lnTo>
                    <a:pt x="1332" y="843"/>
                  </a:lnTo>
                  <a:lnTo>
                    <a:pt x="1333" y="839"/>
                  </a:lnTo>
                  <a:lnTo>
                    <a:pt x="1334" y="837"/>
                  </a:lnTo>
                  <a:lnTo>
                    <a:pt x="1338" y="836"/>
                  </a:lnTo>
                  <a:lnTo>
                    <a:pt x="1341" y="834"/>
                  </a:lnTo>
                  <a:lnTo>
                    <a:pt x="1346" y="834"/>
                  </a:lnTo>
                  <a:lnTo>
                    <a:pt x="1352" y="834"/>
                  </a:lnTo>
                  <a:lnTo>
                    <a:pt x="1363" y="834"/>
                  </a:lnTo>
                  <a:lnTo>
                    <a:pt x="1373" y="832"/>
                  </a:lnTo>
                  <a:lnTo>
                    <a:pt x="1384" y="830"/>
                  </a:lnTo>
                  <a:lnTo>
                    <a:pt x="1394" y="828"/>
                  </a:lnTo>
                  <a:lnTo>
                    <a:pt x="1408" y="827"/>
                  </a:lnTo>
                  <a:lnTo>
                    <a:pt x="1426" y="827"/>
                  </a:lnTo>
                  <a:lnTo>
                    <a:pt x="1435" y="828"/>
                  </a:lnTo>
                  <a:lnTo>
                    <a:pt x="1445" y="830"/>
                  </a:lnTo>
                  <a:lnTo>
                    <a:pt x="1452" y="832"/>
                  </a:lnTo>
                  <a:lnTo>
                    <a:pt x="1459" y="833"/>
                  </a:lnTo>
                  <a:lnTo>
                    <a:pt x="1471" y="840"/>
                  </a:lnTo>
                  <a:lnTo>
                    <a:pt x="1484" y="849"/>
                  </a:lnTo>
                  <a:lnTo>
                    <a:pt x="1496" y="859"/>
                  </a:lnTo>
                  <a:lnTo>
                    <a:pt x="1505" y="869"/>
                  </a:lnTo>
                  <a:lnTo>
                    <a:pt x="1511" y="876"/>
                  </a:lnTo>
                  <a:lnTo>
                    <a:pt x="1517" y="881"/>
                  </a:lnTo>
                  <a:lnTo>
                    <a:pt x="1521" y="882"/>
                  </a:lnTo>
                  <a:lnTo>
                    <a:pt x="1523" y="883"/>
                  </a:lnTo>
                  <a:lnTo>
                    <a:pt x="1526" y="883"/>
                  </a:lnTo>
                  <a:lnTo>
                    <a:pt x="1527" y="883"/>
                  </a:lnTo>
                  <a:lnTo>
                    <a:pt x="1529" y="881"/>
                  </a:lnTo>
                  <a:lnTo>
                    <a:pt x="1533" y="876"/>
                  </a:lnTo>
                  <a:lnTo>
                    <a:pt x="1535" y="870"/>
                  </a:lnTo>
                  <a:lnTo>
                    <a:pt x="1539" y="862"/>
                  </a:lnTo>
                  <a:lnTo>
                    <a:pt x="1543" y="850"/>
                  </a:lnTo>
                  <a:lnTo>
                    <a:pt x="1549" y="837"/>
                  </a:lnTo>
                  <a:lnTo>
                    <a:pt x="1553" y="830"/>
                  </a:lnTo>
                  <a:lnTo>
                    <a:pt x="1555" y="824"/>
                  </a:lnTo>
                  <a:lnTo>
                    <a:pt x="1556" y="817"/>
                  </a:lnTo>
                  <a:lnTo>
                    <a:pt x="1558" y="811"/>
                  </a:lnTo>
                  <a:lnTo>
                    <a:pt x="1556" y="797"/>
                  </a:lnTo>
                  <a:lnTo>
                    <a:pt x="1555" y="783"/>
                  </a:lnTo>
                  <a:lnTo>
                    <a:pt x="1553" y="767"/>
                  </a:lnTo>
                  <a:lnTo>
                    <a:pt x="1549" y="751"/>
                  </a:lnTo>
                  <a:lnTo>
                    <a:pt x="1548" y="744"/>
                  </a:lnTo>
                  <a:lnTo>
                    <a:pt x="1545" y="738"/>
                  </a:lnTo>
                  <a:lnTo>
                    <a:pt x="1540" y="732"/>
                  </a:lnTo>
                  <a:lnTo>
                    <a:pt x="1535" y="729"/>
                  </a:lnTo>
                  <a:lnTo>
                    <a:pt x="1523" y="721"/>
                  </a:lnTo>
                  <a:lnTo>
                    <a:pt x="1512" y="717"/>
                  </a:lnTo>
                  <a:lnTo>
                    <a:pt x="1503" y="713"/>
                  </a:lnTo>
                  <a:lnTo>
                    <a:pt x="1493" y="707"/>
                  </a:lnTo>
                  <a:lnTo>
                    <a:pt x="1489" y="704"/>
                  </a:lnTo>
                  <a:lnTo>
                    <a:pt x="1485" y="700"/>
                  </a:lnTo>
                  <a:lnTo>
                    <a:pt x="1482" y="696"/>
                  </a:lnTo>
                  <a:lnTo>
                    <a:pt x="1479" y="692"/>
                  </a:lnTo>
                  <a:lnTo>
                    <a:pt x="1474" y="683"/>
                  </a:lnTo>
                  <a:lnTo>
                    <a:pt x="1470" y="676"/>
                  </a:lnTo>
                  <a:lnTo>
                    <a:pt x="1467" y="674"/>
                  </a:lnTo>
                  <a:lnTo>
                    <a:pt x="1465" y="673"/>
                  </a:lnTo>
                  <a:lnTo>
                    <a:pt x="1461" y="671"/>
                  </a:lnTo>
                  <a:lnTo>
                    <a:pt x="1458" y="671"/>
                  </a:lnTo>
                  <a:lnTo>
                    <a:pt x="1446" y="671"/>
                  </a:lnTo>
                  <a:lnTo>
                    <a:pt x="1432" y="671"/>
                  </a:lnTo>
                  <a:lnTo>
                    <a:pt x="1424" y="673"/>
                  </a:lnTo>
                  <a:lnTo>
                    <a:pt x="1417" y="675"/>
                  </a:lnTo>
                  <a:lnTo>
                    <a:pt x="1411" y="677"/>
                  </a:lnTo>
                  <a:lnTo>
                    <a:pt x="1407" y="682"/>
                  </a:lnTo>
                  <a:lnTo>
                    <a:pt x="1403" y="688"/>
                  </a:lnTo>
                  <a:lnTo>
                    <a:pt x="1402" y="694"/>
                  </a:lnTo>
                  <a:lnTo>
                    <a:pt x="1401" y="701"/>
                  </a:lnTo>
                  <a:lnTo>
                    <a:pt x="1401" y="707"/>
                  </a:lnTo>
                  <a:lnTo>
                    <a:pt x="1401" y="713"/>
                  </a:lnTo>
                  <a:lnTo>
                    <a:pt x="1398" y="718"/>
                  </a:lnTo>
                  <a:lnTo>
                    <a:pt x="1396" y="721"/>
                  </a:lnTo>
                  <a:lnTo>
                    <a:pt x="1391" y="725"/>
                  </a:lnTo>
                  <a:lnTo>
                    <a:pt x="1386" y="727"/>
                  </a:lnTo>
                  <a:lnTo>
                    <a:pt x="1384" y="731"/>
                  </a:lnTo>
                  <a:lnTo>
                    <a:pt x="1383" y="734"/>
                  </a:lnTo>
                  <a:lnTo>
                    <a:pt x="1383" y="739"/>
                  </a:lnTo>
                  <a:lnTo>
                    <a:pt x="1384" y="750"/>
                  </a:lnTo>
                  <a:lnTo>
                    <a:pt x="1385" y="761"/>
                  </a:lnTo>
                  <a:lnTo>
                    <a:pt x="1385" y="764"/>
                  </a:lnTo>
                  <a:lnTo>
                    <a:pt x="1383" y="768"/>
                  </a:lnTo>
                  <a:lnTo>
                    <a:pt x="1380" y="770"/>
                  </a:lnTo>
                  <a:lnTo>
                    <a:pt x="1378" y="773"/>
                  </a:lnTo>
                  <a:lnTo>
                    <a:pt x="1371" y="774"/>
                  </a:lnTo>
                  <a:lnTo>
                    <a:pt x="1363" y="775"/>
                  </a:lnTo>
                  <a:lnTo>
                    <a:pt x="1352" y="775"/>
                  </a:lnTo>
                  <a:lnTo>
                    <a:pt x="1338" y="776"/>
                  </a:lnTo>
                  <a:lnTo>
                    <a:pt x="1322" y="778"/>
                  </a:lnTo>
                  <a:lnTo>
                    <a:pt x="1310" y="777"/>
                  </a:lnTo>
                  <a:lnTo>
                    <a:pt x="1301" y="776"/>
                  </a:lnTo>
                  <a:lnTo>
                    <a:pt x="1288" y="776"/>
                  </a:lnTo>
                  <a:lnTo>
                    <a:pt x="1277" y="777"/>
                  </a:lnTo>
                  <a:lnTo>
                    <a:pt x="1269" y="780"/>
                  </a:lnTo>
                  <a:lnTo>
                    <a:pt x="1262" y="782"/>
                  </a:lnTo>
                  <a:lnTo>
                    <a:pt x="1256" y="782"/>
                  </a:lnTo>
                  <a:lnTo>
                    <a:pt x="1249" y="780"/>
                  </a:lnTo>
                  <a:lnTo>
                    <a:pt x="1243" y="775"/>
                  </a:lnTo>
                  <a:lnTo>
                    <a:pt x="1234" y="767"/>
                  </a:lnTo>
                  <a:lnTo>
                    <a:pt x="1222" y="756"/>
                  </a:lnTo>
                  <a:lnTo>
                    <a:pt x="1212" y="743"/>
                  </a:lnTo>
                  <a:lnTo>
                    <a:pt x="1205" y="731"/>
                  </a:lnTo>
                  <a:lnTo>
                    <a:pt x="1200" y="723"/>
                  </a:lnTo>
                  <a:lnTo>
                    <a:pt x="1197" y="714"/>
                  </a:lnTo>
                  <a:lnTo>
                    <a:pt x="1197" y="707"/>
                  </a:lnTo>
                  <a:lnTo>
                    <a:pt x="1197" y="701"/>
                  </a:lnTo>
                  <a:lnTo>
                    <a:pt x="1205" y="692"/>
                  </a:lnTo>
                  <a:lnTo>
                    <a:pt x="1209" y="680"/>
                  </a:lnTo>
                  <a:lnTo>
                    <a:pt x="1201" y="667"/>
                  </a:lnTo>
                  <a:lnTo>
                    <a:pt x="1190" y="650"/>
                  </a:lnTo>
                  <a:lnTo>
                    <a:pt x="1186" y="637"/>
                  </a:lnTo>
                  <a:lnTo>
                    <a:pt x="1183" y="625"/>
                  </a:lnTo>
                  <a:lnTo>
                    <a:pt x="1181" y="614"/>
                  </a:lnTo>
                  <a:lnTo>
                    <a:pt x="1178" y="592"/>
                  </a:lnTo>
                  <a:lnTo>
                    <a:pt x="1177" y="585"/>
                  </a:lnTo>
                  <a:lnTo>
                    <a:pt x="1176" y="579"/>
                  </a:lnTo>
                  <a:lnTo>
                    <a:pt x="1174" y="574"/>
                  </a:lnTo>
                  <a:lnTo>
                    <a:pt x="1171" y="569"/>
                  </a:lnTo>
                  <a:lnTo>
                    <a:pt x="1168" y="567"/>
                  </a:lnTo>
                  <a:lnTo>
                    <a:pt x="1164" y="565"/>
                  </a:lnTo>
                  <a:lnTo>
                    <a:pt x="1161" y="563"/>
                  </a:lnTo>
                  <a:lnTo>
                    <a:pt x="1157" y="563"/>
                  </a:lnTo>
                  <a:lnTo>
                    <a:pt x="1153" y="566"/>
                  </a:lnTo>
                  <a:lnTo>
                    <a:pt x="1150" y="569"/>
                  </a:lnTo>
                  <a:lnTo>
                    <a:pt x="1146" y="576"/>
                  </a:lnTo>
                  <a:lnTo>
                    <a:pt x="1144" y="584"/>
                  </a:lnTo>
                  <a:lnTo>
                    <a:pt x="1142" y="592"/>
                  </a:lnTo>
                  <a:lnTo>
                    <a:pt x="1139" y="598"/>
                  </a:lnTo>
                  <a:lnTo>
                    <a:pt x="1137" y="604"/>
                  </a:lnTo>
                  <a:lnTo>
                    <a:pt x="1133" y="606"/>
                  </a:lnTo>
                  <a:lnTo>
                    <a:pt x="1127" y="610"/>
                  </a:lnTo>
                  <a:lnTo>
                    <a:pt x="1120" y="611"/>
                  </a:lnTo>
                  <a:lnTo>
                    <a:pt x="1113" y="612"/>
                  </a:lnTo>
                  <a:lnTo>
                    <a:pt x="1106" y="612"/>
                  </a:lnTo>
                  <a:lnTo>
                    <a:pt x="1100" y="612"/>
                  </a:lnTo>
                  <a:lnTo>
                    <a:pt x="1098" y="611"/>
                  </a:lnTo>
                  <a:lnTo>
                    <a:pt x="1095" y="609"/>
                  </a:lnTo>
                  <a:lnTo>
                    <a:pt x="1094" y="604"/>
                  </a:lnTo>
                  <a:lnTo>
                    <a:pt x="1092" y="598"/>
                  </a:lnTo>
                  <a:lnTo>
                    <a:pt x="1089" y="592"/>
                  </a:lnTo>
                  <a:lnTo>
                    <a:pt x="1086" y="587"/>
                  </a:lnTo>
                  <a:lnTo>
                    <a:pt x="1081" y="581"/>
                  </a:lnTo>
                  <a:lnTo>
                    <a:pt x="1080" y="576"/>
                  </a:lnTo>
                  <a:lnTo>
                    <a:pt x="1079" y="573"/>
                  </a:lnTo>
                  <a:lnTo>
                    <a:pt x="1077" y="568"/>
                  </a:lnTo>
                  <a:lnTo>
                    <a:pt x="1079" y="565"/>
                  </a:lnTo>
                  <a:lnTo>
                    <a:pt x="1080" y="556"/>
                  </a:lnTo>
                  <a:lnTo>
                    <a:pt x="1081" y="547"/>
                  </a:lnTo>
                  <a:lnTo>
                    <a:pt x="1081" y="537"/>
                  </a:lnTo>
                  <a:lnTo>
                    <a:pt x="1083" y="530"/>
                  </a:lnTo>
                  <a:lnTo>
                    <a:pt x="1087" y="525"/>
                  </a:lnTo>
                  <a:lnTo>
                    <a:pt x="1092" y="519"/>
                  </a:lnTo>
                  <a:lnTo>
                    <a:pt x="1095" y="516"/>
                  </a:lnTo>
                  <a:lnTo>
                    <a:pt x="1096" y="512"/>
                  </a:lnTo>
                  <a:lnTo>
                    <a:pt x="1098" y="510"/>
                  </a:lnTo>
                  <a:lnTo>
                    <a:pt x="1099" y="506"/>
                  </a:lnTo>
                  <a:lnTo>
                    <a:pt x="1098" y="498"/>
                  </a:lnTo>
                  <a:lnTo>
                    <a:pt x="1096" y="488"/>
                  </a:lnTo>
                  <a:lnTo>
                    <a:pt x="1095" y="477"/>
                  </a:lnTo>
                  <a:lnTo>
                    <a:pt x="1096" y="466"/>
                  </a:lnTo>
                  <a:lnTo>
                    <a:pt x="1098" y="459"/>
                  </a:lnTo>
                  <a:lnTo>
                    <a:pt x="1099" y="455"/>
                  </a:lnTo>
                  <a:lnTo>
                    <a:pt x="1103" y="455"/>
                  </a:lnTo>
                  <a:lnTo>
                    <a:pt x="1111" y="458"/>
                  </a:lnTo>
                  <a:lnTo>
                    <a:pt x="1117" y="459"/>
                  </a:lnTo>
                  <a:lnTo>
                    <a:pt x="1125" y="460"/>
                  </a:lnTo>
                  <a:lnTo>
                    <a:pt x="1132" y="460"/>
                  </a:lnTo>
                  <a:lnTo>
                    <a:pt x="1136" y="459"/>
                  </a:lnTo>
                  <a:lnTo>
                    <a:pt x="1136" y="448"/>
                  </a:lnTo>
                  <a:lnTo>
                    <a:pt x="1133" y="434"/>
                  </a:lnTo>
                  <a:lnTo>
                    <a:pt x="1132" y="427"/>
                  </a:lnTo>
                  <a:lnTo>
                    <a:pt x="1131" y="421"/>
                  </a:lnTo>
                  <a:lnTo>
                    <a:pt x="1130" y="414"/>
                  </a:lnTo>
                  <a:lnTo>
                    <a:pt x="1132" y="406"/>
                  </a:lnTo>
                  <a:lnTo>
                    <a:pt x="1134" y="399"/>
                  </a:lnTo>
                  <a:lnTo>
                    <a:pt x="1137" y="391"/>
                  </a:lnTo>
                  <a:lnTo>
                    <a:pt x="1139" y="383"/>
                  </a:lnTo>
                  <a:lnTo>
                    <a:pt x="1139" y="374"/>
                  </a:lnTo>
                  <a:lnTo>
                    <a:pt x="1139" y="370"/>
                  </a:lnTo>
                  <a:lnTo>
                    <a:pt x="1138" y="364"/>
                  </a:lnTo>
                  <a:lnTo>
                    <a:pt x="1137" y="360"/>
                  </a:lnTo>
                  <a:lnTo>
                    <a:pt x="1136" y="357"/>
                  </a:lnTo>
                  <a:lnTo>
                    <a:pt x="1132" y="353"/>
                  </a:lnTo>
                  <a:lnTo>
                    <a:pt x="1128" y="351"/>
                  </a:lnTo>
                  <a:lnTo>
                    <a:pt x="1124" y="351"/>
                  </a:lnTo>
                  <a:lnTo>
                    <a:pt x="1117" y="351"/>
                  </a:lnTo>
                  <a:lnTo>
                    <a:pt x="1108" y="352"/>
                  </a:lnTo>
                  <a:lnTo>
                    <a:pt x="1099" y="354"/>
                  </a:lnTo>
                  <a:lnTo>
                    <a:pt x="1088" y="357"/>
                  </a:lnTo>
                  <a:lnTo>
                    <a:pt x="1077" y="358"/>
                  </a:lnTo>
                  <a:lnTo>
                    <a:pt x="1060" y="361"/>
                  </a:lnTo>
                  <a:lnTo>
                    <a:pt x="1045" y="364"/>
                  </a:lnTo>
                  <a:lnTo>
                    <a:pt x="1030" y="364"/>
                  </a:lnTo>
                  <a:lnTo>
                    <a:pt x="1012" y="364"/>
                  </a:lnTo>
                  <a:lnTo>
                    <a:pt x="997" y="364"/>
                  </a:lnTo>
                  <a:lnTo>
                    <a:pt x="988" y="362"/>
                  </a:lnTo>
                  <a:lnTo>
                    <a:pt x="985" y="360"/>
                  </a:lnTo>
                  <a:lnTo>
                    <a:pt x="982" y="358"/>
                  </a:lnTo>
                  <a:lnTo>
                    <a:pt x="982" y="355"/>
                  </a:lnTo>
                  <a:lnTo>
                    <a:pt x="981" y="351"/>
                  </a:lnTo>
                  <a:lnTo>
                    <a:pt x="982" y="340"/>
                  </a:lnTo>
                  <a:lnTo>
                    <a:pt x="983" y="330"/>
                  </a:lnTo>
                  <a:lnTo>
                    <a:pt x="985" y="320"/>
                  </a:lnTo>
                  <a:lnTo>
                    <a:pt x="986" y="310"/>
                  </a:lnTo>
                  <a:lnTo>
                    <a:pt x="986" y="307"/>
                  </a:lnTo>
                  <a:lnTo>
                    <a:pt x="983" y="304"/>
                  </a:lnTo>
                  <a:lnTo>
                    <a:pt x="981" y="303"/>
                  </a:lnTo>
                  <a:lnTo>
                    <a:pt x="977" y="303"/>
                  </a:lnTo>
                  <a:lnTo>
                    <a:pt x="973" y="303"/>
                  </a:lnTo>
                  <a:lnTo>
                    <a:pt x="969" y="303"/>
                  </a:lnTo>
                  <a:lnTo>
                    <a:pt x="964" y="302"/>
                  </a:lnTo>
                  <a:lnTo>
                    <a:pt x="961" y="301"/>
                  </a:lnTo>
                  <a:lnTo>
                    <a:pt x="956" y="295"/>
                  </a:lnTo>
                  <a:lnTo>
                    <a:pt x="954" y="290"/>
                  </a:lnTo>
                  <a:lnTo>
                    <a:pt x="951" y="283"/>
                  </a:lnTo>
                  <a:lnTo>
                    <a:pt x="951" y="273"/>
                  </a:lnTo>
                  <a:lnTo>
                    <a:pt x="950" y="270"/>
                  </a:lnTo>
                  <a:lnTo>
                    <a:pt x="949" y="265"/>
                  </a:lnTo>
                  <a:lnTo>
                    <a:pt x="947" y="263"/>
                  </a:lnTo>
                  <a:lnTo>
                    <a:pt x="944" y="260"/>
                  </a:lnTo>
                  <a:lnTo>
                    <a:pt x="942" y="259"/>
                  </a:lnTo>
                  <a:lnTo>
                    <a:pt x="938" y="259"/>
                  </a:lnTo>
                  <a:lnTo>
                    <a:pt x="934" y="260"/>
                  </a:lnTo>
                  <a:lnTo>
                    <a:pt x="930" y="260"/>
                  </a:lnTo>
                  <a:lnTo>
                    <a:pt x="922" y="263"/>
                  </a:lnTo>
                  <a:lnTo>
                    <a:pt x="914" y="263"/>
                  </a:lnTo>
                  <a:lnTo>
                    <a:pt x="911" y="261"/>
                  </a:lnTo>
                  <a:lnTo>
                    <a:pt x="909" y="259"/>
                  </a:lnTo>
                  <a:lnTo>
                    <a:pt x="906" y="255"/>
                  </a:lnTo>
                  <a:lnTo>
                    <a:pt x="904" y="251"/>
                  </a:lnTo>
                  <a:lnTo>
                    <a:pt x="903" y="246"/>
                  </a:lnTo>
                  <a:lnTo>
                    <a:pt x="900" y="242"/>
                  </a:lnTo>
                  <a:lnTo>
                    <a:pt x="898" y="240"/>
                  </a:lnTo>
                  <a:lnTo>
                    <a:pt x="895" y="239"/>
                  </a:lnTo>
                  <a:lnTo>
                    <a:pt x="892" y="239"/>
                  </a:lnTo>
                  <a:lnTo>
                    <a:pt x="887" y="239"/>
                  </a:lnTo>
                  <a:lnTo>
                    <a:pt x="884" y="241"/>
                  </a:lnTo>
                  <a:lnTo>
                    <a:pt x="878" y="244"/>
                  </a:lnTo>
                  <a:lnTo>
                    <a:pt x="873" y="247"/>
                  </a:lnTo>
                  <a:lnTo>
                    <a:pt x="867" y="248"/>
                  </a:lnTo>
                  <a:lnTo>
                    <a:pt x="862" y="250"/>
                  </a:lnTo>
                  <a:lnTo>
                    <a:pt x="857" y="250"/>
                  </a:lnTo>
                  <a:lnTo>
                    <a:pt x="854" y="248"/>
                  </a:lnTo>
                  <a:lnTo>
                    <a:pt x="850" y="246"/>
                  </a:lnTo>
                  <a:lnTo>
                    <a:pt x="848" y="242"/>
                  </a:lnTo>
                  <a:lnTo>
                    <a:pt x="846" y="239"/>
                  </a:lnTo>
                  <a:lnTo>
                    <a:pt x="843" y="234"/>
                  </a:lnTo>
                  <a:lnTo>
                    <a:pt x="841" y="231"/>
                  </a:lnTo>
                  <a:lnTo>
                    <a:pt x="838" y="229"/>
                  </a:lnTo>
                  <a:lnTo>
                    <a:pt x="835" y="228"/>
                  </a:lnTo>
                  <a:lnTo>
                    <a:pt x="824" y="228"/>
                  </a:lnTo>
                  <a:lnTo>
                    <a:pt x="811" y="232"/>
                  </a:lnTo>
                  <a:lnTo>
                    <a:pt x="803" y="233"/>
                  </a:lnTo>
                  <a:lnTo>
                    <a:pt x="794" y="233"/>
                  </a:lnTo>
                  <a:lnTo>
                    <a:pt x="785" y="232"/>
                  </a:lnTo>
                  <a:lnTo>
                    <a:pt x="775" y="229"/>
                  </a:lnTo>
                  <a:lnTo>
                    <a:pt x="766" y="226"/>
                  </a:lnTo>
                  <a:lnTo>
                    <a:pt x="756" y="222"/>
                  </a:lnTo>
                  <a:lnTo>
                    <a:pt x="747" y="217"/>
                  </a:lnTo>
                  <a:lnTo>
                    <a:pt x="739" y="213"/>
                  </a:lnTo>
                  <a:lnTo>
                    <a:pt x="730" y="208"/>
                  </a:lnTo>
                  <a:lnTo>
                    <a:pt x="724" y="203"/>
                  </a:lnTo>
                  <a:lnTo>
                    <a:pt x="721" y="198"/>
                  </a:lnTo>
                  <a:lnTo>
                    <a:pt x="718" y="195"/>
                  </a:lnTo>
                  <a:lnTo>
                    <a:pt x="716" y="187"/>
                  </a:lnTo>
                  <a:lnTo>
                    <a:pt x="715" y="179"/>
                  </a:lnTo>
                  <a:lnTo>
                    <a:pt x="712" y="170"/>
                  </a:lnTo>
                  <a:lnTo>
                    <a:pt x="708" y="162"/>
                  </a:lnTo>
                  <a:lnTo>
                    <a:pt x="703" y="152"/>
                  </a:lnTo>
                  <a:lnTo>
                    <a:pt x="697" y="144"/>
                  </a:lnTo>
                  <a:lnTo>
                    <a:pt x="695" y="139"/>
                  </a:lnTo>
                  <a:lnTo>
                    <a:pt x="693" y="135"/>
                  </a:lnTo>
                  <a:lnTo>
                    <a:pt x="693" y="131"/>
                  </a:lnTo>
                  <a:lnTo>
                    <a:pt x="693" y="126"/>
                  </a:lnTo>
                  <a:lnTo>
                    <a:pt x="693" y="116"/>
                  </a:lnTo>
                  <a:lnTo>
                    <a:pt x="693" y="106"/>
                  </a:lnTo>
                  <a:lnTo>
                    <a:pt x="692" y="102"/>
                  </a:lnTo>
                  <a:lnTo>
                    <a:pt x="690" y="99"/>
                  </a:lnTo>
                  <a:lnTo>
                    <a:pt x="686" y="97"/>
                  </a:lnTo>
                  <a:lnTo>
                    <a:pt x="681" y="96"/>
                  </a:lnTo>
                  <a:lnTo>
                    <a:pt x="671" y="97"/>
                  </a:lnTo>
                  <a:lnTo>
                    <a:pt x="655" y="99"/>
                  </a:lnTo>
                  <a:lnTo>
                    <a:pt x="648" y="99"/>
                  </a:lnTo>
                  <a:lnTo>
                    <a:pt x="642" y="97"/>
                  </a:lnTo>
                  <a:lnTo>
                    <a:pt x="636" y="95"/>
                  </a:lnTo>
                  <a:lnTo>
                    <a:pt x="632" y="93"/>
                  </a:lnTo>
                  <a:lnTo>
                    <a:pt x="624" y="86"/>
                  </a:lnTo>
                  <a:lnTo>
                    <a:pt x="618" y="77"/>
                  </a:lnTo>
                  <a:lnTo>
                    <a:pt x="615" y="72"/>
                  </a:lnTo>
                  <a:lnTo>
                    <a:pt x="611" y="70"/>
                  </a:lnTo>
                  <a:lnTo>
                    <a:pt x="607" y="69"/>
                  </a:lnTo>
                  <a:lnTo>
                    <a:pt x="602" y="68"/>
                  </a:lnTo>
                  <a:lnTo>
                    <a:pt x="591" y="67"/>
                  </a:lnTo>
                  <a:lnTo>
                    <a:pt x="578" y="67"/>
                  </a:lnTo>
                  <a:lnTo>
                    <a:pt x="566" y="65"/>
                  </a:lnTo>
                  <a:lnTo>
                    <a:pt x="555" y="62"/>
                  </a:lnTo>
                  <a:lnTo>
                    <a:pt x="551" y="59"/>
                  </a:lnTo>
                  <a:lnTo>
                    <a:pt x="546" y="56"/>
                  </a:lnTo>
                  <a:lnTo>
                    <a:pt x="542" y="52"/>
                  </a:lnTo>
                  <a:lnTo>
                    <a:pt x="539" y="49"/>
                  </a:lnTo>
                  <a:lnTo>
                    <a:pt x="528" y="38"/>
                  </a:lnTo>
                  <a:lnTo>
                    <a:pt x="514" y="23"/>
                  </a:lnTo>
                  <a:lnTo>
                    <a:pt x="500" y="9"/>
                  </a:lnTo>
                  <a:lnTo>
                    <a:pt x="488" y="1"/>
                  </a:lnTo>
                  <a:lnTo>
                    <a:pt x="482" y="0"/>
                  </a:lnTo>
                  <a:lnTo>
                    <a:pt x="476" y="1"/>
                  </a:lnTo>
                  <a:lnTo>
                    <a:pt x="470" y="4"/>
                  </a:lnTo>
                  <a:lnTo>
                    <a:pt x="463" y="7"/>
                  </a:lnTo>
                  <a:lnTo>
                    <a:pt x="450" y="17"/>
                  </a:lnTo>
                  <a:lnTo>
                    <a:pt x="439" y="26"/>
                  </a:lnTo>
                  <a:lnTo>
                    <a:pt x="432" y="34"/>
                  </a:lnTo>
                  <a:lnTo>
                    <a:pt x="425" y="44"/>
                  </a:lnTo>
                  <a:lnTo>
                    <a:pt x="420" y="55"/>
                  </a:lnTo>
                  <a:lnTo>
                    <a:pt x="415" y="65"/>
                  </a:lnTo>
                  <a:lnTo>
                    <a:pt x="412" y="76"/>
                  </a:lnTo>
                  <a:lnTo>
                    <a:pt x="410" y="84"/>
                  </a:lnTo>
                  <a:lnTo>
                    <a:pt x="412" y="90"/>
                  </a:lnTo>
                  <a:lnTo>
                    <a:pt x="414" y="97"/>
                  </a:lnTo>
                  <a:lnTo>
                    <a:pt x="416" y="105"/>
                  </a:lnTo>
                  <a:lnTo>
                    <a:pt x="421" y="112"/>
                  </a:lnTo>
                  <a:lnTo>
                    <a:pt x="426" y="118"/>
                  </a:lnTo>
                  <a:lnTo>
                    <a:pt x="431" y="124"/>
                  </a:lnTo>
                  <a:lnTo>
                    <a:pt x="435" y="127"/>
                  </a:lnTo>
                  <a:lnTo>
                    <a:pt x="440" y="130"/>
                  </a:lnTo>
                  <a:lnTo>
                    <a:pt x="445" y="131"/>
                  </a:lnTo>
                  <a:lnTo>
                    <a:pt x="451" y="133"/>
                  </a:lnTo>
                  <a:lnTo>
                    <a:pt x="456" y="137"/>
                  </a:lnTo>
                  <a:lnTo>
                    <a:pt x="460" y="140"/>
                  </a:lnTo>
                  <a:lnTo>
                    <a:pt x="470" y="149"/>
                  </a:lnTo>
                  <a:lnTo>
                    <a:pt x="478" y="160"/>
                  </a:lnTo>
                  <a:lnTo>
                    <a:pt x="483" y="165"/>
                  </a:lnTo>
                  <a:lnTo>
                    <a:pt x="489" y="168"/>
                  </a:lnTo>
                  <a:lnTo>
                    <a:pt x="495" y="169"/>
                  </a:lnTo>
                  <a:lnTo>
                    <a:pt x="502" y="169"/>
                  </a:lnTo>
                  <a:lnTo>
                    <a:pt x="516" y="165"/>
                  </a:lnTo>
                  <a:lnTo>
                    <a:pt x="529" y="160"/>
                  </a:lnTo>
                  <a:lnTo>
                    <a:pt x="534" y="158"/>
                  </a:lnTo>
                  <a:lnTo>
                    <a:pt x="538" y="156"/>
                  </a:lnTo>
                  <a:lnTo>
                    <a:pt x="541" y="156"/>
                  </a:lnTo>
                  <a:lnTo>
                    <a:pt x="544" y="156"/>
                  </a:lnTo>
                  <a:lnTo>
                    <a:pt x="546" y="159"/>
                  </a:lnTo>
                  <a:lnTo>
                    <a:pt x="547" y="163"/>
                  </a:lnTo>
                  <a:lnTo>
                    <a:pt x="547" y="170"/>
                  </a:lnTo>
                  <a:lnTo>
                    <a:pt x="546" y="181"/>
                  </a:lnTo>
                  <a:lnTo>
                    <a:pt x="546" y="192"/>
                  </a:lnTo>
                  <a:lnTo>
                    <a:pt x="546" y="203"/>
                  </a:lnTo>
                  <a:lnTo>
                    <a:pt x="548" y="213"/>
                  </a:lnTo>
                  <a:lnTo>
                    <a:pt x="551" y="222"/>
                  </a:lnTo>
                  <a:lnTo>
                    <a:pt x="553" y="232"/>
                  </a:lnTo>
                  <a:lnTo>
                    <a:pt x="558" y="240"/>
                  </a:lnTo>
                  <a:lnTo>
                    <a:pt x="564" y="246"/>
                  </a:lnTo>
                  <a:lnTo>
                    <a:pt x="570" y="252"/>
                  </a:lnTo>
                  <a:lnTo>
                    <a:pt x="577" y="258"/>
                  </a:lnTo>
                  <a:lnTo>
                    <a:pt x="582" y="264"/>
                  </a:lnTo>
                  <a:lnTo>
                    <a:pt x="585" y="270"/>
                  </a:lnTo>
                  <a:lnTo>
                    <a:pt x="588" y="277"/>
                  </a:lnTo>
                  <a:lnTo>
                    <a:pt x="591" y="290"/>
                  </a:lnTo>
                  <a:lnTo>
                    <a:pt x="592" y="305"/>
                  </a:lnTo>
                  <a:lnTo>
                    <a:pt x="594" y="313"/>
                  </a:lnTo>
                  <a:lnTo>
                    <a:pt x="592" y="317"/>
                  </a:lnTo>
                  <a:lnTo>
                    <a:pt x="590" y="320"/>
                  </a:lnTo>
                  <a:lnTo>
                    <a:pt x="588" y="322"/>
                  </a:lnTo>
                  <a:lnTo>
                    <a:pt x="579" y="323"/>
                  </a:lnTo>
                  <a:lnTo>
                    <a:pt x="569" y="324"/>
                  </a:lnTo>
                  <a:lnTo>
                    <a:pt x="561" y="327"/>
                  </a:lnTo>
                  <a:lnTo>
                    <a:pt x="554" y="330"/>
                  </a:lnTo>
                  <a:lnTo>
                    <a:pt x="546" y="334"/>
                  </a:lnTo>
                  <a:lnTo>
                    <a:pt x="538" y="340"/>
                  </a:lnTo>
                  <a:lnTo>
                    <a:pt x="531" y="346"/>
                  </a:lnTo>
                  <a:lnTo>
                    <a:pt x="523" y="351"/>
                  </a:lnTo>
                  <a:lnTo>
                    <a:pt x="519" y="357"/>
                  </a:lnTo>
                  <a:lnTo>
                    <a:pt x="515" y="362"/>
                  </a:lnTo>
                  <a:lnTo>
                    <a:pt x="511" y="371"/>
                  </a:lnTo>
                  <a:lnTo>
                    <a:pt x="507" y="377"/>
                  </a:lnTo>
                  <a:lnTo>
                    <a:pt x="504" y="379"/>
                  </a:lnTo>
                  <a:lnTo>
                    <a:pt x="501" y="381"/>
                  </a:lnTo>
                  <a:lnTo>
                    <a:pt x="496" y="383"/>
                  </a:lnTo>
                  <a:lnTo>
                    <a:pt x="490" y="385"/>
                  </a:lnTo>
                  <a:lnTo>
                    <a:pt x="478" y="389"/>
                  </a:lnTo>
                  <a:lnTo>
                    <a:pt x="468" y="395"/>
                  </a:lnTo>
                  <a:lnTo>
                    <a:pt x="456" y="401"/>
                  </a:lnTo>
                  <a:lnTo>
                    <a:pt x="443" y="408"/>
                  </a:lnTo>
                  <a:lnTo>
                    <a:pt x="435" y="410"/>
                  </a:lnTo>
                  <a:lnTo>
                    <a:pt x="428" y="411"/>
                  </a:lnTo>
                  <a:lnTo>
                    <a:pt x="422" y="410"/>
                  </a:lnTo>
                  <a:lnTo>
                    <a:pt x="416" y="406"/>
                  </a:lnTo>
                  <a:lnTo>
                    <a:pt x="412" y="403"/>
                  </a:lnTo>
                  <a:lnTo>
                    <a:pt x="406" y="398"/>
                  </a:lnTo>
                  <a:lnTo>
                    <a:pt x="402" y="392"/>
                  </a:lnTo>
                  <a:lnTo>
                    <a:pt x="397" y="387"/>
                  </a:lnTo>
                  <a:lnTo>
                    <a:pt x="395" y="381"/>
                  </a:lnTo>
                  <a:lnTo>
                    <a:pt x="393" y="376"/>
                  </a:lnTo>
                  <a:lnTo>
                    <a:pt x="391" y="371"/>
                  </a:lnTo>
                  <a:lnTo>
                    <a:pt x="390" y="365"/>
                  </a:lnTo>
                  <a:lnTo>
                    <a:pt x="388" y="359"/>
                  </a:lnTo>
                  <a:lnTo>
                    <a:pt x="387" y="354"/>
                  </a:lnTo>
                  <a:lnTo>
                    <a:pt x="383" y="349"/>
                  </a:lnTo>
                  <a:lnTo>
                    <a:pt x="378" y="346"/>
                  </a:lnTo>
                  <a:lnTo>
                    <a:pt x="370" y="340"/>
                  </a:lnTo>
                  <a:lnTo>
                    <a:pt x="364" y="334"/>
                  </a:lnTo>
                  <a:lnTo>
                    <a:pt x="359" y="326"/>
                  </a:lnTo>
                  <a:lnTo>
                    <a:pt x="356" y="314"/>
                  </a:lnTo>
                  <a:lnTo>
                    <a:pt x="353" y="308"/>
                  </a:lnTo>
                  <a:lnTo>
                    <a:pt x="351" y="303"/>
                  </a:lnTo>
                  <a:lnTo>
                    <a:pt x="347" y="298"/>
                  </a:lnTo>
                  <a:lnTo>
                    <a:pt x="343" y="296"/>
                  </a:lnTo>
                  <a:lnTo>
                    <a:pt x="334" y="294"/>
                  </a:lnTo>
                  <a:lnTo>
                    <a:pt x="327" y="292"/>
                  </a:lnTo>
                  <a:lnTo>
                    <a:pt x="320" y="292"/>
                  </a:lnTo>
                  <a:lnTo>
                    <a:pt x="313" y="291"/>
                  </a:lnTo>
                  <a:lnTo>
                    <a:pt x="306" y="290"/>
                  </a:lnTo>
                  <a:lnTo>
                    <a:pt x="300" y="286"/>
                  </a:lnTo>
                  <a:lnTo>
                    <a:pt x="295" y="280"/>
                  </a:lnTo>
                  <a:lnTo>
                    <a:pt x="289" y="275"/>
                  </a:lnTo>
                  <a:lnTo>
                    <a:pt x="284" y="272"/>
                  </a:lnTo>
                  <a:lnTo>
                    <a:pt x="280" y="270"/>
                  </a:lnTo>
                  <a:lnTo>
                    <a:pt x="274" y="269"/>
                  </a:lnTo>
                  <a:lnTo>
                    <a:pt x="265" y="269"/>
                  </a:lnTo>
                  <a:lnTo>
                    <a:pt x="256" y="270"/>
                  </a:lnTo>
                  <a:lnTo>
                    <a:pt x="248" y="272"/>
                  </a:lnTo>
                  <a:lnTo>
                    <a:pt x="239" y="276"/>
                  </a:lnTo>
                  <a:lnTo>
                    <a:pt x="232" y="282"/>
                  </a:lnTo>
                  <a:lnTo>
                    <a:pt x="226" y="288"/>
                  </a:lnTo>
                  <a:lnTo>
                    <a:pt x="220" y="294"/>
                  </a:lnTo>
                  <a:lnTo>
                    <a:pt x="216" y="302"/>
                  </a:lnTo>
                  <a:lnTo>
                    <a:pt x="213" y="310"/>
                  </a:lnTo>
                  <a:lnTo>
                    <a:pt x="211" y="317"/>
                  </a:lnTo>
                  <a:lnTo>
                    <a:pt x="210" y="326"/>
                  </a:lnTo>
                  <a:lnTo>
                    <a:pt x="210" y="333"/>
                  </a:lnTo>
                  <a:lnTo>
                    <a:pt x="211" y="339"/>
                  </a:lnTo>
                  <a:lnTo>
                    <a:pt x="213" y="343"/>
                  </a:lnTo>
                  <a:lnTo>
                    <a:pt x="216" y="348"/>
                  </a:lnTo>
                  <a:lnTo>
                    <a:pt x="219" y="352"/>
                  </a:lnTo>
                  <a:lnTo>
                    <a:pt x="223" y="354"/>
                  </a:lnTo>
                  <a:lnTo>
                    <a:pt x="225" y="357"/>
                  </a:lnTo>
                  <a:lnTo>
                    <a:pt x="229" y="360"/>
                  </a:lnTo>
                  <a:lnTo>
                    <a:pt x="230" y="364"/>
                  </a:lnTo>
                  <a:lnTo>
                    <a:pt x="230" y="367"/>
                  </a:lnTo>
                  <a:lnTo>
                    <a:pt x="230" y="372"/>
                  </a:lnTo>
                  <a:lnTo>
                    <a:pt x="229" y="376"/>
                  </a:lnTo>
                  <a:lnTo>
                    <a:pt x="227" y="380"/>
                  </a:lnTo>
                  <a:lnTo>
                    <a:pt x="226" y="384"/>
                  </a:lnTo>
                  <a:lnTo>
                    <a:pt x="221" y="392"/>
                  </a:lnTo>
                  <a:lnTo>
                    <a:pt x="219" y="399"/>
                  </a:lnTo>
                  <a:lnTo>
                    <a:pt x="218" y="408"/>
                  </a:lnTo>
                  <a:lnTo>
                    <a:pt x="219" y="416"/>
                  </a:lnTo>
                  <a:lnTo>
                    <a:pt x="220" y="428"/>
                  </a:lnTo>
                  <a:lnTo>
                    <a:pt x="218" y="440"/>
                  </a:lnTo>
                  <a:lnTo>
                    <a:pt x="218" y="446"/>
                  </a:lnTo>
                  <a:lnTo>
                    <a:pt x="219" y="450"/>
                  </a:lnTo>
                  <a:lnTo>
                    <a:pt x="223" y="456"/>
                  </a:lnTo>
                  <a:lnTo>
                    <a:pt x="226" y="462"/>
                  </a:lnTo>
                  <a:lnTo>
                    <a:pt x="232" y="471"/>
                  </a:lnTo>
                  <a:lnTo>
                    <a:pt x="237" y="479"/>
                  </a:lnTo>
                  <a:lnTo>
                    <a:pt x="239" y="483"/>
                  </a:lnTo>
                  <a:lnTo>
                    <a:pt x="239" y="485"/>
                  </a:lnTo>
                  <a:lnTo>
                    <a:pt x="239" y="487"/>
                  </a:lnTo>
                  <a:lnTo>
                    <a:pt x="239" y="488"/>
                  </a:lnTo>
                  <a:lnTo>
                    <a:pt x="235" y="488"/>
                  </a:lnTo>
                  <a:lnTo>
                    <a:pt x="229" y="488"/>
                  </a:lnTo>
                  <a:lnTo>
                    <a:pt x="218" y="488"/>
                  </a:lnTo>
                  <a:lnTo>
                    <a:pt x="207" y="490"/>
                  </a:lnTo>
                  <a:lnTo>
                    <a:pt x="196" y="492"/>
                  </a:lnTo>
                  <a:lnTo>
                    <a:pt x="186" y="494"/>
                  </a:lnTo>
                  <a:lnTo>
                    <a:pt x="181" y="497"/>
                  </a:lnTo>
                  <a:lnTo>
                    <a:pt x="176" y="499"/>
                  </a:lnTo>
                  <a:lnTo>
                    <a:pt x="172" y="503"/>
                  </a:lnTo>
                  <a:lnTo>
                    <a:pt x="167" y="507"/>
                  </a:lnTo>
                  <a:lnTo>
                    <a:pt x="151" y="518"/>
                  </a:lnTo>
                  <a:lnTo>
                    <a:pt x="142" y="524"/>
                  </a:lnTo>
                  <a:lnTo>
                    <a:pt x="139" y="528"/>
                  </a:lnTo>
                  <a:lnTo>
                    <a:pt x="138" y="534"/>
                  </a:lnTo>
                  <a:lnTo>
                    <a:pt x="138" y="542"/>
                  </a:lnTo>
                  <a:lnTo>
                    <a:pt x="138" y="550"/>
                  </a:lnTo>
                  <a:lnTo>
                    <a:pt x="141" y="568"/>
                  </a:lnTo>
                  <a:lnTo>
                    <a:pt x="144" y="582"/>
                  </a:lnTo>
                  <a:lnTo>
                    <a:pt x="148" y="594"/>
                  </a:lnTo>
                  <a:lnTo>
                    <a:pt x="149" y="605"/>
                  </a:lnTo>
                  <a:lnTo>
                    <a:pt x="148" y="610"/>
                  </a:lnTo>
                  <a:lnTo>
                    <a:pt x="148" y="613"/>
                  </a:lnTo>
                  <a:lnTo>
                    <a:pt x="147" y="617"/>
                  </a:lnTo>
                  <a:lnTo>
                    <a:pt x="144" y="620"/>
                  </a:lnTo>
                  <a:lnTo>
                    <a:pt x="141" y="625"/>
                  </a:lnTo>
                  <a:lnTo>
                    <a:pt x="138" y="631"/>
                  </a:lnTo>
                  <a:lnTo>
                    <a:pt x="137" y="639"/>
                  </a:lnTo>
                  <a:lnTo>
                    <a:pt x="137" y="648"/>
                  </a:lnTo>
                  <a:lnTo>
                    <a:pt x="137" y="656"/>
                  </a:lnTo>
                  <a:lnTo>
                    <a:pt x="137" y="666"/>
                  </a:lnTo>
                  <a:lnTo>
                    <a:pt x="136" y="670"/>
                  </a:lnTo>
                  <a:lnTo>
                    <a:pt x="133" y="675"/>
                  </a:lnTo>
                  <a:lnTo>
                    <a:pt x="130" y="680"/>
                  </a:lnTo>
                  <a:lnTo>
                    <a:pt x="125" y="683"/>
                  </a:lnTo>
                  <a:lnTo>
                    <a:pt x="113" y="692"/>
                  </a:lnTo>
                  <a:lnTo>
                    <a:pt x="100" y="699"/>
                  </a:lnTo>
                  <a:lnTo>
                    <a:pt x="86" y="705"/>
                  </a:lnTo>
                  <a:lnTo>
                    <a:pt x="70" y="708"/>
                  </a:lnTo>
                  <a:lnTo>
                    <a:pt x="62" y="710"/>
                  </a:lnTo>
                  <a:lnTo>
                    <a:pt x="55" y="710"/>
                  </a:lnTo>
                  <a:lnTo>
                    <a:pt x="48" y="708"/>
                  </a:lnTo>
                  <a:lnTo>
                    <a:pt x="41" y="706"/>
                  </a:lnTo>
                  <a:lnTo>
                    <a:pt x="28" y="701"/>
                  </a:lnTo>
                  <a:lnTo>
                    <a:pt x="17" y="695"/>
                  </a:lnTo>
                  <a:lnTo>
                    <a:pt x="12" y="694"/>
                  </a:lnTo>
                  <a:lnTo>
                    <a:pt x="9" y="694"/>
                  </a:lnTo>
                  <a:lnTo>
                    <a:pt x="5" y="696"/>
                  </a:lnTo>
                  <a:lnTo>
                    <a:pt x="4" y="700"/>
                  </a:lnTo>
                  <a:lnTo>
                    <a:pt x="3" y="705"/>
                  </a:lnTo>
                  <a:lnTo>
                    <a:pt x="3" y="710"/>
                  </a:lnTo>
                  <a:lnTo>
                    <a:pt x="3" y="715"/>
                  </a:lnTo>
                  <a:lnTo>
                    <a:pt x="4" y="721"/>
                  </a:lnTo>
                  <a:lnTo>
                    <a:pt x="5" y="733"/>
                  </a:lnTo>
                  <a:lnTo>
                    <a:pt x="5" y="744"/>
                  </a:lnTo>
                  <a:lnTo>
                    <a:pt x="4" y="756"/>
                  </a:lnTo>
                  <a:lnTo>
                    <a:pt x="2" y="765"/>
                  </a:lnTo>
                  <a:lnTo>
                    <a:pt x="0" y="770"/>
                  </a:lnTo>
                  <a:lnTo>
                    <a:pt x="0" y="775"/>
                  </a:lnTo>
                  <a:lnTo>
                    <a:pt x="2" y="781"/>
                  </a:lnTo>
                  <a:lnTo>
                    <a:pt x="3" y="786"/>
                  </a:lnTo>
                  <a:lnTo>
                    <a:pt x="5" y="790"/>
                  </a:lnTo>
                  <a:lnTo>
                    <a:pt x="10" y="794"/>
                  </a:lnTo>
                  <a:lnTo>
                    <a:pt x="15" y="796"/>
                  </a:lnTo>
                  <a:lnTo>
                    <a:pt x="21" y="799"/>
                  </a:lnTo>
                  <a:lnTo>
                    <a:pt x="28" y="799"/>
                  </a:lnTo>
                  <a:lnTo>
                    <a:pt x="32" y="797"/>
                  </a:lnTo>
                  <a:lnTo>
                    <a:pt x="37" y="796"/>
                  </a:lnTo>
                  <a:lnTo>
                    <a:pt x="42" y="794"/>
                  </a:lnTo>
                  <a:lnTo>
                    <a:pt x="49" y="790"/>
                  </a:lnTo>
                  <a:lnTo>
                    <a:pt x="57" y="787"/>
                  </a:lnTo>
                  <a:lnTo>
                    <a:pt x="62" y="787"/>
                  </a:lnTo>
                  <a:lnTo>
                    <a:pt x="67" y="788"/>
                  </a:lnTo>
                  <a:lnTo>
                    <a:pt x="72" y="790"/>
                  </a:lnTo>
                  <a:lnTo>
                    <a:pt x="76" y="793"/>
                  </a:lnTo>
                  <a:lnTo>
                    <a:pt x="86" y="799"/>
                  </a:lnTo>
                  <a:lnTo>
                    <a:pt x="93" y="806"/>
                  </a:lnTo>
                  <a:lnTo>
                    <a:pt x="97" y="812"/>
                  </a:lnTo>
                  <a:lnTo>
                    <a:pt x="100" y="820"/>
                  </a:lnTo>
                  <a:lnTo>
                    <a:pt x="101" y="831"/>
                  </a:lnTo>
                  <a:lnTo>
                    <a:pt x="100" y="843"/>
                  </a:lnTo>
                  <a:lnTo>
                    <a:pt x="98" y="859"/>
                  </a:lnTo>
                  <a:lnTo>
                    <a:pt x="94" y="877"/>
                  </a:lnTo>
                  <a:lnTo>
                    <a:pt x="91" y="888"/>
                  </a:lnTo>
                  <a:lnTo>
                    <a:pt x="91" y="893"/>
                  </a:lnTo>
                  <a:lnTo>
                    <a:pt x="94" y="894"/>
                  </a:lnTo>
                  <a:lnTo>
                    <a:pt x="100" y="895"/>
                  </a:lnTo>
                  <a:lnTo>
                    <a:pt x="103" y="897"/>
                  </a:lnTo>
                  <a:lnTo>
                    <a:pt x="105" y="900"/>
                  </a:lnTo>
                  <a:lnTo>
                    <a:pt x="106" y="902"/>
                  </a:lnTo>
                  <a:lnTo>
                    <a:pt x="106" y="907"/>
                  </a:lnTo>
                  <a:lnTo>
                    <a:pt x="106" y="914"/>
                  </a:lnTo>
                  <a:lnTo>
                    <a:pt x="109" y="920"/>
                  </a:lnTo>
                  <a:lnTo>
                    <a:pt x="110" y="922"/>
                  </a:lnTo>
                  <a:lnTo>
                    <a:pt x="112" y="925"/>
                  </a:lnTo>
                  <a:lnTo>
                    <a:pt x="116" y="925"/>
                  </a:lnTo>
                  <a:lnTo>
                    <a:pt x="119" y="926"/>
                  </a:lnTo>
                  <a:lnTo>
                    <a:pt x="128" y="926"/>
                  </a:lnTo>
                  <a:lnTo>
                    <a:pt x="132" y="927"/>
                  </a:lnTo>
                  <a:lnTo>
                    <a:pt x="135" y="928"/>
                  </a:lnTo>
                  <a:lnTo>
                    <a:pt x="137" y="932"/>
                  </a:lnTo>
                  <a:lnTo>
                    <a:pt x="139" y="935"/>
                  </a:lnTo>
                  <a:lnTo>
                    <a:pt x="143" y="939"/>
                  </a:lnTo>
                  <a:lnTo>
                    <a:pt x="145" y="940"/>
                  </a:lnTo>
                  <a:lnTo>
                    <a:pt x="149" y="941"/>
                  </a:lnTo>
                  <a:lnTo>
                    <a:pt x="152" y="941"/>
                  </a:lnTo>
                  <a:lnTo>
                    <a:pt x="157" y="940"/>
                  </a:lnTo>
                  <a:lnTo>
                    <a:pt x="167" y="938"/>
                  </a:lnTo>
                  <a:lnTo>
                    <a:pt x="177" y="937"/>
                  </a:lnTo>
                  <a:lnTo>
                    <a:pt x="182" y="938"/>
                  </a:lnTo>
                  <a:lnTo>
                    <a:pt x="188" y="939"/>
                  </a:lnTo>
                  <a:lnTo>
                    <a:pt x="193" y="941"/>
                  </a:lnTo>
                  <a:lnTo>
                    <a:pt x="199" y="945"/>
                  </a:lnTo>
                  <a:lnTo>
                    <a:pt x="208" y="957"/>
                  </a:lnTo>
                  <a:lnTo>
                    <a:pt x="218" y="969"/>
                  </a:lnTo>
                  <a:lnTo>
                    <a:pt x="227" y="979"/>
                  </a:lnTo>
                  <a:lnTo>
                    <a:pt x="233" y="988"/>
                  </a:lnTo>
                  <a:lnTo>
                    <a:pt x="238" y="991"/>
                  </a:lnTo>
                  <a:lnTo>
                    <a:pt x="243" y="992"/>
                  </a:lnTo>
                  <a:lnTo>
                    <a:pt x="250" y="995"/>
                  </a:lnTo>
                  <a:lnTo>
                    <a:pt x="256" y="996"/>
                  </a:lnTo>
                  <a:lnTo>
                    <a:pt x="263" y="995"/>
                  </a:lnTo>
                  <a:lnTo>
                    <a:pt x="270" y="994"/>
                  </a:lnTo>
                  <a:lnTo>
                    <a:pt x="275" y="991"/>
                  </a:lnTo>
                  <a:lnTo>
                    <a:pt x="280" y="988"/>
                  </a:lnTo>
                  <a:lnTo>
                    <a:pt x="284" y="979"/>
                  </a:lnTo>
                  <a:lnTo>
                    <a:pt x="288" y="971"/>
                  </a:lnTo>
                  <a:lnTo>
                    <a:pt x="289" y="967"/>
                  </a:lnTo>
                  <a:lnTo>
                    <a:pt x="292" y="965"/>
                  </a:lnTo>
                  <a:lnTo>
                    <a:pt x="295" y="963"/>
                  </a:lnTo>
                  <a:lnTo>
                    <a:pt x="299" y="960"/>
                  </a:lnTo>
                  <a:lnTo>
                    <a:pt x="303" y="959"/>
                  </a:lnTo>
                  <a:lnTo>
                    <a:pt x="307" y="958"/>
                  </a:lnTo>
                  <a:lnTo>
                    <a:pt x="311" y="959"/>
                  </a:lnTo>
                  <a:lnTo>
                    <a:pt x="313" y="960"/>
                  </a:lnTo>
                  <a:lnTo>
                    <a:pt x="319" y="963"/>
                  </a:lnTo>
                  <a:lnTo>
                    <a:pt x="326" y="964"/>
                  </a:lnTo>
                  <a:lnTo>
                    <a:pt x="330" y="963"/>
                  </a:lnTo>
                  <a:lnTo>
                    <a:pt x="333" y="962"/>
                  </a:lnTo>
                  <a:lnTo>
                    <a:pt x="336" y="960"/>
                  </a:lnTo>
                  <a:lnTo>
                    <a:pt x="337" y="958"/>
                  </a:lnTo>
                  <a:lnTo>
                    <a:pt x="340" y="952"/>
                  </a:lnTo>
                  <a:lnTo>
                    <a:pt x="345" y="945"/>
                  </a:lnTo>
                  <a:lnTo>
                    <a:pt x="349" y="937"/>
                  </a:lnTo>
                  <a:lnTo>
                    <a:pt x="355" y="928"/>
                  </a:lnTo>
                  <a:lnTo>
                    <a:pt x="361" y="920"/>
                  </a:lnTo>
                  <a:lnTo>
                    <a:pt x="368" y="913"/>
                  </a:lnTo>
                  <a:lnTo>
                    <a:pt x="372" y="908"/>
                  </a:lnTo>
                  <a:lnTo>
                    <a:pt x="378" y="907"/>
                  </a:lnTo>
                  <a:lnTo>
                    <a:pt x="380" y="907"/>
                  </a:lnTo>
                  <a:lnTo>
                    <a:pt x="380" y="908"/>
                  </a:lnTo>
                  <a:lnTo>
                    <a:pt x="378" y="909"/>
                  </a:lnTo>
                  <a:lnTo>
                    <a:pt x="378" y="913"/>
                  </a:lnTo>
                  <a:lnTo>
                    <a:pt x="375" y="919"/>
                  </a:lnTo>
                  <a:lnTo>
                    <a:pt x="372" y="926"/>
                  </a:lnTo>
                  <a:lnTo>
                    <a:pt x="366" y="944"/>
                  </a:lnTo>
                  <a:lnTo>
                    <a:pt x="362" y="958"/>
                  </a:lnTo>
                  <a:lnTo>
                    <a:pt x="361" y="963"/>
                  </a:lnTo>
                  <a:lnTo>
                    <a:pt x="361" y="966"/>
                  </a:lnTo>
                  <a:lnTo>
                    <a:pt x="362" y="971"/>
                  </a:lnTo>
                  <a:lnTo>
                    <a:pt x="363" y="976"/>
                  </a:lnTo>
                  <a:lnTo>
                    <a:pt x="365" y="986"/>
                  </a:lnTo>
                  <a:lnTo>
                    <a:pt x="368" y="998"/>
                  </a:lnTo>
                  <a:lnTo>
                    <a:pt x="370" y="1010"/>
                  </a:lnTo>
                  <a:lnTo>
                    <a:pt x="372" y="1023"/>
                  </a:lnTo>
                  <a:lnTo>
                    <a:pt x="375" y="1041"/>
                  </a:lnTo>
                  <a:lnTo>
                    <a:pt x="376" y="1057"/>
                  </a:lnTo>
                  <a:lnTo>
                    <a:pt x="378" y="1070"/>
                  </a:lnTo>
                  <a:lnTo>
                    <a:pt x="381" y="1084"/>
                  </a:lnTo>
                  <a:lnTo>
                    <a:pt x="383" y="1102"/>
                  </a:lnTo>
                  <a:lnTo>
                    <a:pt x="385" y="1126"/>
                  </a:lnTo>
                  <a:lnTo>
                    <a:pt x="389" y="1149"/>
                  </a:lnTo>
                  <a:lnTo>
                    <a:pt x="391" y="1167"/>
                  </a:lnTo>
                  <a:lnTo>
                    <a:pt x="393" y="1179"/>
                  </a:lnTo>
                  <a:lnTo>
                    <a:pt x="391" y="1190"/>
                  </a:lnTo>
                  <a:lnTo>
                    <a:pt x="388" y="1199"/>
                  </a:lnTo>
                  <a:lnTo>
                    <a:pt x="384" y="1208"/>
                  </a:lnTo>
                  <a:lnTo>
                    <a:pt x="383" y="1211"/>
                  </a:lnTo>
                  <a:lnTo>
                    <a:pt x="383" y="1216"/>
                  </a:lnTo>
                  <a:lnTo>
                    <a:pt x="383" y="1221"/>
                  </a:lnTo>
                  <a:lnTo>
                    <a:pt x="384" y="1227"/>
                  </a:lnTo>
                  <a:lnTo>
                    <a:pt x="385" y="1238"/>
                  </a:lnTo>
                  <a:lnTo>
                    <a:pt x="387" y="1248"/>
                  </a:lnTo>
                  <a:lnTo>
                    <a:pt x="385" y="1252"/>
                  </a:lnTo>
                  <a:lnTo>
                    <a:pt x="382" y="1255"/>
                  </a:lnTo>
                  <a:lnTo>
                    <a:pt x="378" y="1257"/>
                  </a:lnTo>
                  <a:lnTo>
                    <a:pt x="372" y="1259"/>
                  </a:lnTo>
                  <a:lnTo>
                    <a:pt x="358" y="1262"/>
                  </a:lnTo>
                  <a:lnTo>
                    <a:pt x="342" y="1266"/>
                  </a:lnTo>
                  <a:lnTo>
                    <a:pt x="324" y="1272"/>
                  </a:lnTo>
                  <a:lnTo>
                    <a:pt x="307" y="1278"/>
                  </a:lnTo>
                  <a:lnTo>
                    <a:pt x="292" y="1285"/>
                  </a:lnTo>
                  <a:lnTo>
                    <a:pt x="276" y="1291"/>
                  </a:lnTo>
                  <a:lnTo>
                    <a:pt x="269" y="1294"/>
                  </a:lnTo>
                  <a:lnTo>
                    <a:pt x="262" y="1298"/>
                  </a:lnTo>
                  <a:lnTo>
                    <a:pt x="256" y="1304"/>
                  </a:lnTo>
                  <a:lnTo>
                    <a:pt x="249" y="1310"/>
                  </a:lnTo>
                  <a:lnTo>
                    <a:pt x="243" y="1316"/>
                  </a:lnTo>
                  <a:lnTo>
                    <a:pt x="237" y="1323"/>
                  </a:lnTo>
                  <a:lnTo>
                    <a:pt x="232" y="1329"/>
                  </a:lnTo>
                  <a:lnTo>
                    <a:pt x="229" y="1336"/>
                  </a:lnTo>
                  <a:lnTo>
                    <a:pt x="221" y="1351"/>
                  </a:lnTo>
                  <a:lnTo>
                    <a:pt x="217" y="1372"/>
                  </a:lnTo>
                  <a:lnTo>
                    <a:pt x="212" y="1391"/>
                  </a:lnTo>
                  <a:lnTo>
                    <a:pt x="211" y="1406"/>
                  </a:lnTo>
                  <a:lnTo>
                    <a:pt x="207" y="1423"/>
                  </a:lnTo>
                  <a:lnTo>
                    <a:pt x="205" y="1439"/>
                  </a:lnTo>
                  <a:lnTo>
                    <a:pt x="205" y="1444"/>
                  </a:lnTo>
                  <a:lnTo>
                    <a:pt x="206" y="1449"/>
                  </a:lnTo>
                  <a:lnTo>
                    <a:pt x="208" y="1452"/>
                  </a:lnTo>
                  <a:lnTo>
                    <a:pt x="211" y="1456"/>
                  </a:lnTo>
                  <a:lnTo>
                    <a:pt x="214" y="1458"/>
                  </a:lnTo>
                  <a:lnTo>
                    <a:pt x="218" y="1460"/>
                  </a:lnTo>
                  <a:lnTo>
                    <a:pt x="223" y="1461"/>
                  </a:lnTo>
                  <a:lnTo>
                    <a:pt x="229" y="1462"/>
                  </a:lnTo>
                  <a:lnTo>
                    <a:pt x="233" y="1463"/>
                  </a:lnTo>
                  <a:lnTo>
                    <a:pt x="237" y="1467"/>
                  </a:lnTo>
                  <a:lnTo>
                    <a:pt x="239" y="1470"/>
                  </a:lnTo>
                  <a:lnTo>
                    <a:pt x="242" y="1476"/>
                  </a:lnTo>
                  <a:lnTo>
                    <a:pt x="246" y="1488"/>
                  </a:lnTo>
                  <a:lnTo>
                    <a:pt x="252" y="1502"/>
                  </a:lnTo>
                  <a:lnTo>
                    <a:pt x="261" y="1514"/>
                  </a:lnTo>
                  <a:lnTo>
                    <a:pt x="268" y="1525"/>
                  </a:lnTo>
                  <a:lnTo>
                    <a:pt x="273" y="1530"/>
                  </a:lnTo>
                  <a:lnTo>
                    <a:pt x="276" y="1532"/>
                  </a:lnTo>
                  <a:lnTo>
                    <a:pt x="281" y="1533"/>
                  </a:lnTo>
                  <a:lnTo>
                    <a:pt x="284" y="1532"/>
                  </a:lnTo>
                  <a:lnTo>
                    <a:pt x="300" y="1521"/>
                  </a:lnTo>
                  <a:lnTo>
                    <a:pt x="314" y="1514"/>
                  </a:lnTo>
                  <a:lnTo>
                    <a:pt x="318" y="1514"/>
                  </a:lnTo>
                  <a:lnTo>
                    <a:pt x="320" y="1514"/>
                  </a:lnTo>
                  <a:lnTo>
                    <a:pt x="322" y="1517"/>
                  </a:lnTo>
                  <a:lnTo>
                    <a:pt x="326" y="1519"/>
                  </a:lnTo>
                  <a:lnTo>
                    <a:pt x="331" y="1527"/>
                  </a:lnTo>
                  <a:lnTo>
                    <a:pt x="338" y="1537"/>
                  </a:lnTo>
                  <a:lnTo>
                    <a:pt x="342" y="1540"/>
                  </a:lnTo>
                  <a:lnTo>
                    <a:pt x="345" y="1543"/>
                  </a:lnTo>
                  <a:lnTo>
                    <a:pt x="350" y="1545"/>
                  </a:lnTo>
                  <a:lnTo>
                    <a:pt x="353" y="1545"/>
                  </a:lnTo>
                  <a:lnTo>
                    <a:pt x="364" y="1544"/>
                  </a:lnTo>
                  <a:lnTo>
                    <a:pt x="375" y="1540"/>
                  </a:lnTo>
                  <a:lnTo>
                    <a:pt x="381" y="1539"/>
                  </a:lnTo>
                  <a:lnTo>
                    <a:pt x="387" y="1540"/>
                  </a:lnTo>
                  <a:lnTo>
                    <a:pt x="391" y="1542"/>
                  </a:lnTo>
                  <a:lnTo>
                    <a:pt x="395" y="1544"/>
                  </a:lnTo>
                  <a:lnTo>
                    <a:pt x="402" y="1552"/>
                  </a:lnTo>
                  <a:lnTo>
                    <a:pt x="408" y="1562"/>
                  </a:lnTo>
                  <a:lnTo>
                    <a:pt x="410" y="1567"/>
                  </a:lnTo>
                  <a:lnTo>
                    <a:pt x="414" y="1571"/>
                  </a:lnTo>
                  <a:lnTo>
                    <a:pt x="419" y="1575"/>
                  </a:lnTo>
                  <a:lnTo>
                    <a:pt x="424" y="1578"/>
                  </a:lnTo>
                  <a:lnTo>
                    <a:pt x="433" y="1584"/>
                  </a:lnTo>
                  <a:lnTo>
                    <a:pt x="443" y="1587"/>
                  </a:lnTo>
                  <a:lnTo>
                    <a:pt x="452" y="1590"/>
                  </a:lnTo>
                  <a:lnTo>
                    <a:pt x="460" y="1594"/>
                  </a:lnTo>
                  <a:lnTo>
                    <a:pt x="463" y="1597"/>
                  </a:lnTo>
                  <a:lnTo>
                    <a:pt x="464" y="1600"/>
                  </a:lnTo>
                  <a:lnTo>
                    <a:pt x="464" y="1603"/>
                  </a:lnTo>
                  <a:lnTo>
                    <a:pt x="463" y="1607"/>
                  </a:lnTo>
                  <a:lnTo>
                    <a:pt x="457" y="1614"/>
                  </a:lnTo>
                  <a:lnTo>
                    <a:pt x="447" y="1624"/>
                  </a:lnTo>
                  <a:lnTo>
                    <a:pt x="437" y="1633"/>
                  </a:lnTo>
                  <a:lnTo>
                    <a:pt x="427" y="1644"/>
                  </a:lnTo>
                  <a:lnTo>
                    <a:pt x="420" y="1651"/>
                  </a:lnTo>
                  <a:lnTo>
                    <a:pt x="413" y="1654"/>
                  </a:lnTo>
                  <a:lnTo>
                    <a:pt x="406" y="1657"/>
                  </a:lnTo>
                  <a:lnTo>
                    <a:pt x="396" y="1660"/>
                  </a:lnTo>
                  <a:lnTo>
                    <a:pt x="393" y="1663"/>
                  </a:lnTo>
                  <a:lnTo>
                    <a:pt x="390" y="1666"/>
                  </a:lnTo>
                  <a:lnTo>
                    <a:pt x="389" y="1669"/>
                  </a:lnTo>
                  <a:lnTo>
                    <a:pt x="388" y="1672"/>
                  </a:lnTo>
                  <a:lnTo>
                    <a:pt x="389" y="1681"/>
                  </a:lnTo>
                  <a:lnTo>
                    <a:pt x="390" y="1689"/>
                  </a:lnTo>
                  <a:lnTo>
                    <a:pt x="389" y="1696"/>
                  </a:lnTo>
                  <a:lnTo>
                    <a:pt x="387" y="1701"/>
                  </a:lnTo>
                  <a:lnTo>
                    <a:pt x="382" y="1706"/>
                  </a:lnTo>
                  <a:lnTo>
                    <a:pt x="375" y="1712"/>
                  </a:lnTo>
                  <a:lnTo>
                    <a:pt x="371" y="1715"/>
                  </a:lnTo>
                  <a:lnTo>
                    <a:pt x="369" y="1719"/>
                  </a:lnTo>
                  <a:lnTo>
                    <a:pt x="366" y="1722"/>
                  </a:lnTo>
                  <a:lnTo>
                    <a:pt x="364" y="1726"/>
                  </a:lnTo>
                  <a:lnTo>
                    <a:pt x="363" y="1731"/>
                  </a:lnTo>
                  <a:lnTo>
                    <a:pt x="363" y="1735"/>
                  </a:lnTo>
                  <a:lnTo>
                    <a:pt x="363" y="1741"/>
                  </a:lnTo>
                  <a:lnTo>
                    <a:pt x="364" y="1747"/>
                  </a:lnTo>
                  <a:lnTo>
                    <a:pt x="366" y="1753"/>
                  </a:lnTo>
                  <a:lnTo>
                    <a:pt x="368" y="1758"/>
                  </a:lnTo>
                  <a:lnTo>
                    <a:pt x="371" y="1763"/>
                  </a:lnTo>
                  <a:lnTo>
                    <a:pt x="375" y="1767"/>
                  </a:lnTo>
                  <a:lnTo>
                    <a:pt x="378" y="1771"/>
                  </a:lnTo>
                  <a:lnTo>
                    <a:pt x="382" y="1775"/>
                  </a:lnTo>
                  <a:lnTo>
                    <a:pt x="385" y="1777"/>
                  </a:lnTo>
                  <a:lnTo>
                    <a:pt x="390" y="1778"/>
                  </a:lnTo>
                  <a:lnTo>
                    <a:pt x="396" y="1780"/>
                  </a:lnTo>
                  <a:lnTo>
                    <a:pt x="401" y="1784"/>
                  </a:lnTo>
                  <a:lnTo>
                    <a:pt x="403" y="1790"/>
                  </a:lnTo>
                  <a:lnTo>
                    <a:pt x="406" y="1798"/>
                  </a:lnTo>
                  <a:lnTo>
                    <a:pt x="406" y="1807"/>
                  </a:lnTo>
                  <a:lnTo>
                    <a:pt x="407" y="1816"/>
                  </a:lnTo>
                  <a:lnTo>
                    <a:pt x="408" y="1821"/>
                  </a:lnTo>
                  <a:lnTo>
                    <a:pt x="410" y="1826"/>
                  </a:lnTo>
                  <a:lnTo>
                    <a:pt x="413" y="1830"/>
                  </a:lnTo>
                  <a:lnTo>
                    <a:pt x="416" y="1835"/>
                  </a:lnTo>
                  <a:lnTo>
                    <a:pt x="420" y="1840"/>
                  </a:lnTo>
                  <a:lnTo>
                    <a:pt x="422" y="1845"/>
                  </a:lnTo>
                  <a:lnTo>
                    <a:pt x="422" y="1849"/>
                  </a:lnTo>
                  <a:lnTo>
                    <a:pt x="422" y="1853"/>
                  </a:lnTo>
                  <a:lnTo>
                    <a:pt x="420" y="1862"/>
                  </a:lnTo>
                  <a:lnTo>
                    <a:pt x="416" y="1872"/>
                  </a:lnTo>
                  <a:lnTo>
                    <a:pt x="415" y="1878"/>
                  </a:lnTo>
                  <a:lnTo>
                    <a:pt x="414" y="1884"/>
                  </a:lnTo>
                  <a:lnTo>
                    <a:pt x="414" y="1890"/>
                  </a:lnTo>
                  <a:lnTo>
                    <a:pt x="415" y="1895"/>
                  </a:lnTo>
                  <a:lnTo>
                    <a:pt x="416" y="1900"/>
                  </a:lnTo>
                  <a:lnTo>
                    <a:pt x="418" y="1905"/>
                  </a:lnTo>
                  <a:lnTo>
                    <a:pt x="420" y="1909"/>
                  </a:lnTo>
                  <a:lnTo>
                    <a:pt x="424" y="1911"/>
                  </a:lnTo>
                  <a:lnTo>
                    <a:pt x="439" y="1916"/>
                  </a:lnTo>
                  <a:lnTo>
                    <a:pt x="454" y="1923"/>
                  </a:lnTo>
                  <a:lnTo>
                    <a:pt x="463" y="1933"/>
                  </a:lnTo>
                  <a:lnTo>
                    <a:pt x="473" y="1947"/>
                  </a:lnTo>
                  <a:lnTo>
                    <a:pt x="479" y="1955"/>
                  </a:lnTo>
                  <a:lnTo>
                    <a:pt x="485" y="1965"/>
                  </a:lnTo>
                  <a:lnTo>
                    <a:pt x="489" y="1975"/>
                  </a:lnTo>
                  <a:lnTo>
                    <a:pt x="492" y="1985"/>
                  </a:lnTo>
                  <a:lnTo>
                    <a:pt x="494" y="1994"/>
                  </a:lnTo>
                  <a:lnTo>
                    <a:pt x="495" y="2004"/>
                  </a:lnTo>
                  <a:lnTo>
                    <a:pt x="495" y="2013"/>
                  </a:lnTo>
                  <a:lnTo>
                    <a:pt x="495" y="2022"/>
                  </a:lnTo>
                  <a:lnTo>
                    <a:pt x="495" y="2030"/>
                  </a:lnTo>
                  <a:lnTo>
                    <a:pt x="495" y="2038"/>
                  </a:lnTo>
                  <a:lnTo>
                    <a:pt x="495" y="2046"/>
                  </a:lnTo>
                  <a:lnTo>
                    <a:pt x="497" y="2054"/>
                  </a:lnTo>
                  <a:lnTo>
                    <a:pt x="500" y="2065"/>
                  </a:lnTo>
                  <a:lnTo>
                    <a:pt x="503" y="2076"/>
                  </a:lnTo>
                  <a:lnTo>
                    <a:pt x="506" y="2089"/>
                  </a:lnTo>
                  <a:lnTo>
                    <a:pt x="508" y="2104"/>
                  </a:lnTo>
                  <a:lnTo>
                    <a:pt x="509" y="2107"/>
                  </a:lnTo>
                  <a:lnTo>
                    <a:pt x="511" y="2112"/>
                  </a:lnTo>
                  <a:lnTo>
                    <a:pt x="513" y="2114"/>
                  </a:lnTo>
                  <a:lnTo>
                    <a:pt x="516" y="2117"/>
                  </a:lnTo>
                  <a:lnTo>
                    <a:pt x="519" y="2118"/>
                  </a:lnTo>
                  <a:lnTo>
                    <a:pt x="522" y="2118"/>
                  </a:lnTo>
                  <a:lnTo>
                    <a:pt x="527" y="2118"/>
                  </a:lnTo>
                  <a:lnTo>
                    <a:pt x="532" y="2117"/>
                  </a:lnTo>
                  <a:lnTo>
                    <a:pt x="541" y="2116"/>
                  </a:lnTo>
                  <a:lnTo>
                    <a:pt x="550" y="2117"/>
                  </a:lnTo>
                  <a:lnTo>
                    <a:pt x="557" y="2119"/>
                  </a:lnTo>
                  <a:lnTo>
                    <a:pt x="563" y="2122"/>
                  </a:lnTo>
                  <a:lnTo>
                    <a:pt x="567" y="2124"/>
                  </a:lnTo>
                  <a:lnTo>
                    <a:pt x="573" y="2124"/>
                  </a:lnTo>
                  <a:lnTo>
                    <a:pt x="576" y="2124"/>
                  </a:lnTo>
                  <a:lnTo>
                    <a:pt x="578" y="2123"/>
                  </a:lnTo>
                  <a:lnTo>
                    <a:pt x="580" y="2122"/>
                  </a:lnTo>
                  <a:lnTo>
                    <a:pt x="583" y="2118"/>
                  </a:lnTo>
                  <a:lnTo>
                    <a:pt x="591" y="2111"/>
                  </a:lnTo>
                  <a:lnTo>
                    <a:pt x="599" y="2103"/>
                  </a:lnTo>
                  <a:lnTo>
                    <a:pt x="608" y="2095"/>
                  </a:lnTo>
                  <a:lnTo>
                    <a:pt x="617" y="2089"/>
                  </a:lnTo>
                  <a:lnTo>
                    <a:pt x="628" y="2082"/>
                  </a:lnTo>
                  <a:lnTo>
                    <a:pt x="638" y="2078"/>
                  </a:lnTo>
                  <a:lnTo>
                    <a:pt x="647" y="2073"/>
                  </a:lnTo>
                  <a:lnTo>
                    <a:pt x="657" y="2068"/>
                  </a:lnTo>
                  <a:lnTo>
                    <a:pt x="664" y="2065"/>
                  </a:lnTo>
                  <a:lnTo>
                    <a:pt x="671" y="2059"/>
                  </a:lnTo>
                  <a:lnTo>
                    <a:pt x="676" y="2050"/>
                  </a:lnTo>
                  <a:lnTo>
                    <a:pt x="681" y="2042"/>
                  </a:lnTo>
                  <a:lnTo>
                    <a:pt x="686" y="2034"/>
                  </a:lnTo>
                  <a:lnTo>
                    <a:pt x="693" y="2025"/>
                  </a:lnTo>
                  <a:lnTo>
                    <a:pt x="701" y="2018"/>
                  </a:lnTo>
                  <a:lnTo>
                    <a:pt x="710" y="2012"/>
                  </a:lnTo>
                  <a:lnTo>
                    <a:pt x="723" y="2005"/>
                  </a:lnTo>
                  <a:lnTo>
                    <a:pt x="735" y="2002"/>
                  </a:lnTo>
                  <a:lnTo>
                    <a:pt x="740" y="2002"/>
                  </a:lnTo>
                  <a:lnTo>
                    <a:pt x="744" y="2003"/>
                  </a:lnTo>
                  <a:lnTo>
                    <a:pt x="750" y="2007"/>
                  </a:lnTo>
                  <a:lnTo>
                    <a:pt x="755" y="2015"/>
                  </a:lnTo>
                  <a:lnTo>
                    <a:pt x="761" y="2023"/>
                  </a:lnTo>
                  <a:lnTo>
                    <a:pt x="769" y="2030"/>
                  </a:lnTo>
                  <a:lnTo>
                    <a:pt x="774" y="2032"/>
                  </a:lnTo>
                  <a:lnTo>
                    <a:pt x="780" y="2035"/>
                  </a:lnTo>
                  <a:lnTo>
                    <a:pt x="786" y="2035"/>
                  </a:lnTo>
                  <a:lnTo>
                    <a:pt x="791" y="2035"/>
                  </a:lnTo>
                  <a:lnTo>
                    <a:pt x="794" y="2036"/>
                  </a:lnTo>
                  <a:lnTo>
                    <a:pt x="798" y="2037"/>
                  </a:lnTo>
                  <a:lnTo>
                    <a:pt x="800" y="2040"/>
                  </a:lnTo>
                  <a:lnTo>
                    <a:pt x="802" y="2043"/>
                  </a:lnTo>
                  <a:lnTo>
                    <a:pt x="803" y="2053"/>
                  </a:lnTo>
                  <a:lnTo>
                    <a:pt x="802" y="2062"/>
                  </a:lnTo>
                  <a:lnTo>
                    <a:pt x="798" y="2072"/>
                  </a:lnTo>
                  <a:lnTo>
                    <a:pt x="793" y="2080"/>
                  </a:lnTo>
                  <a:lnTo>
                    <a:pt x="786" y="2088"/>
                  </a:lnTo>
                  <a:lnTo>
                    <a:pt x="779" y="2097"/>
                  </a:lnTo>
                  <a:lnTo>
                    <a:pt x="771" y="2104"/>
                  </a:lnTo>
                  <a:lnTo>
                    <a:pt x="762" y="2110"/>
                  </a:lnTo>
                  <a:lnTo>
                    <a:pt x="753" y="2114"/>
                  </a:lnTo>
                  <a:lnTo>
                    <a:pt x="743" y="2119"/>
                  </a:lnTo>
                  <a:lnTo>
                    <a:pt x="740" y="2123"/>
                  </a:lnTo>
                  <a:lnTo>
                    <a:pt x="735" y="2126"/>
                  </a:lnTo>
                  <a:lnTo>
                    <a:pt x="733" y="2131"/>
                  </a:lnTo>
                  <a:lnTo>
                    <a:pt x="729" y="2136"/>
                  </a:lnTo>
                  <a:lnTo>
                    <a:pt x="725" y="2148"/>
                  </a:lnTo>
                  <a:lnTo>
                    <a:pt x="721" y="2161"/>
                  </a:lnTo>
                  <a:lnTo>
                    <a:pt x="717" y="2173"/>
                  </a:lnTo>
                  <a:lnTo>
                    <a:pt x="715" y="2181"/>
                  </a:lnTo>
                  <a:lnTo>
                    <a:pt x="715" y="2183"/>
                  </a:lnTo>
                  <a:lnTo>
                    <a:pt x="715" y="2186"/>
                  </a:lnTo>
                  <a:lnTo>
                    <a:pt x="716" y="2189"/>
                  </a:lnTo>
                  <a:lnTo>
                    <a:pt x="717" y="2192"/>
                  </a:lnTo>
                  <a:lnTo>
                    <a:pt x="723" y="2198"/>
                  </a:lnTo>
                  <a:lnTo>
                    <a:pt x="731" y="2204"/>
                  </a:lnTo>
                  <a:lnTo>
                    <a:pt x="736" y="2207"/>
                  </a:lnTo>
                  <a:lnTo>
                    <a:pt x="742" y="2208"/>
                  </a:lnTo>
                  <a:lnTo>
                    <a:pt x="749" y="2210"/>
                  </a:lnTo>
                  <a:lnTo>
                    <a:pt x="756" y="2211"/>
                  </a:lnTo>
                  <a:lnTo>
                    <a:pt x="769" y="2212"/>
                  </a:lnTo>
                  <a:lnTo>
                    <a:pt x="780" y="2211"/>
                  </a:lnTo>
                  <a:lnTo>
                    <a:pt x="787" y="2210"/>
                  </a:lnTo>
                  <a:lnTo>
                    <a:pt x="797" y="2206"/>
                  </a:lnTo>
                  <a:lnTo>
                    <a:pt x="804" y="2201"/>
                  </a:lnTo>
                  <a:lnTo>
                    <a:pt x="812" y="2193"/>
                  </a:lnTo>
                  <a:lnTo>
                    <a:pt x="821" y="2182"/>
                  </a:lnTo>
                  <a:lnTo>
                    <a:pt x="832" y="2171"/>
                  </a:lnTo>
                  <a:lnTo>
                    <a:pt x="838" y="2166"/>
                  </a:lnTo>
                  <a:lnTo>
                    <a:pt x="846" y="2162"/>
                  </a:lnTo>
                  <a:lnTo>
                    <a:pt x="851" y="2158"/>
                  </a:lnTo>
                  <a:lnTo>
                    <a:pt x="857" y="2156"/>
                  </a:lnTo>
                  <a:lnTo>
                    <a:pt x="867" y="2154"/>
                  </a:lnTo>
                  <a:lnTo>
                    <a:pt x="874" y="2150"/>
                  </a:lnTo>
                  <a:lnTo>
                    <a:pt x="878" y="2148"/>
                  </a:lnTo>
                  <a:lnTo>
                    <a:pt x="880" y="2144"/>
                  </a:lnTo>
                  <a:lnTo>
                    <a:pt x="882" y="2141"/>
                  </a:lnTo>
                  <a:lnTo>
                    <a:pt x="885" y="2136"/>
                  </a:lnTo>
                  <a:lnTo>
                    <a:pt x="886" y="2126"/>
                  </a:lnTo>
                  <a:lnTo>
                    <a:pt x="886" y="2116"/>
                  </a:lnTo>
                  <a:lnTo>
                    <a:pt x="886" y="2112"/>
                  </a:lnTo>
                  <a:lnTo>
                    <a:pt x="884" y="2109"/>
                  </a:lnTo>
                  <a:lnTo>
                    <a:pt x="881" y="2105"/>
                  </a:lnTo>
                  <a:lnTo>
                    <a:pt x="879" y="2103"/>
                  </a:lnTo>
                  <a:lnTo>
                    <a:pt x="875" y="2101"/>
                  </a:lnTo>
                  <a:lnTo>
                    <a:pt x="873" y="2098"/>
                  </a:lnTo>
                  <a:lnTo>
                    <a:pt x="872" y="2095"/>
                  </a:lnTo>
                  <a:lnTo>
                    <a:pt x="871" y="2092"/>
                  </a:lnTo>
                  <a:lnTo>
                    <a:pt x="871" y="2088"/>
                  </a:lnTo>
                  <a:lnTo>
                    <a:pt x="871" y="2085"/>
                  </a:lnTo>
                  <a:lnTo>
                    <a:pt x="873" y="2081"/>
                  </a:lnTo>
                  <a:lnTo>
                    <a:pt x="874" y="2079"/>
                  </a:lnTo>
                  <a:lnTo>
                    <a:pt x="887" y="2062"/>
                  </a:lnTo>
                  <a:lnTo>
                    <a:pt x="900" y="2049"/>
                  </a:lnTo>
                  <a:lnTo>
                    <a:pt x="904" y="2047"/>
                  </a:lnTo>
                  <a:lnTo>
                    <a:pt x="907" y="2046"/>
                  </a:lnTo>
                  <a:lnTo>
                    <a:pt x="912" y="2046"/>
                  </a:lnTo>
                  <a:lnTo>
                    <a:pt x="916" y="2046"/>
                  </a:lnTo>
                  <a:lnTo>
                    <a:pt x="920" y="2047"/>
                  </a:lnTo>
                  <a:lnTo>
                    <a:pt x="924" y="2048"/>
                  </a:lnTo>
                  <a:lnTo>
                    <a:pt x="928" y="2051"/>
                  </a:lnTo>
                  <a:lnTo>
                    <a:pt x="931" y="2056"/>
                  </a:lnTo>
                  <a:lnTo>
                    <a:pt x="936" y="2066"/>
                  </a:lnTo>
                  <a:lnTo>
                    <a:pt x="939" y="2074"/>
                  </a:lnTo>
                  <a:lnTo>
                    <a:pt x="942" y="2078"/>
                  </a:lnTo>
                  <a:lnTo>
                    <a:pt x="944" y="2081"/>
                  </a:lnTo>
                  <a:lnTo>
                    <a:pt x="949" y="2082"/>
                  </a:lnTo>
                  <a:lnTo>
                    <a:pt x="954" y="2084"/>
                  </a:lnTo>
                  <a:lnTo>
                    <a:pt x="967" y="2084"/>
                  </a:lnTo>
                  <a:lnTo>
                    <a:pt x="977" y="2084"/>
                  </a:lnTo>
                  <a:lnTo>
                    <a:pt x="983" y="2085"/>
                  </a:lnTo>
                  <a:lnTo>
                    <a:pt x="988" y="2087"/>
                  </a:lnTo>
                  <a:lnTo>
                    <a:pt x="993" y="2091"/>
                  </a:lnTo>
                  <a:lnTo>
                    <a:pt x="998" y="2097"/>
                  </a:lnTo>
                  <a:lnTo>
                    <a:pt x="1008" y="2111"/>
                  </a:lnTo>
                  <a:lnTo>
                    <a:pt x="1020" y="2130"/>
                  </a:lnTo>
                  <a:lnTo>
                    <a:pt x="1032" y="2149"/>
                  </a:lnTo>
                  <a:lnTo>
                    <a:pt x="1040" y="2164"/>
                  </a:lnTo>
                  <a:lnTo>
                    <a:pt x="1046" y="2176"/>
                  </a:lnTo>
                  <a:lnTo>
                    <a:pt x="1054" y="2183"/>
                  </a:lnTo>
                  <a:lnTo>
                    <a:pt x="1056" y="2186"/>
                  </a:lnTo>
                  <a:lnTo>
                    <a:pt x="1061" y="2186"/>
                  </a:lnTo>
                  <a:lnTo>
                    <a:pt x="1065" y="2186"/>
                  </a:lnTo>
                  <a:lnTo>
                    <a:pt x="1070" y="2185"/>
                  </a:lnTo>
                  <a:lnTo>
                    <a:pt x="1081" y="2180"/>
                  </a:lnTo>
                  <a:lnTo>
                    <a:pt x="1089" y="2179"/>
                  </a:lnTo>
                  <a:lnTo>
                    <a:pt x="1092" y="2179"/>
                  </a:lnTo>
                  <a:lnTo>
                    <a:pt x="1095" y="2180"/>
                  </a:lnTo>
                  <a:lnTo>
                    <a:pt x="1098" y="2182"/>
                  </a:lnTo>
                  <a:lnTo>
                    <a:pt x="1100" y="2186"/>
                  </a:lnTo>
                  <a:lnTo>
                    <a:pt x="1103" y="2191"/>
                  </a:lnTo>
                  <a:lnTo>
                    <a:pt x="1106" y="2193"/>
                  </a:lnTo>
                  <a:lnTo>
                    <a:pt x="1109" y="2195"/>
                  </a:lnTo>
                  <a:lnTo>
                    <a:pt x="1113" y="2195"/>
                  </a:lnTo>
                  <a:lnTo>
                    <a:pt x="1120" y="2195"/>
                  </a:lnTo>
                  <a:lnTo>
                    <a:pt x="1127" y="2193"/>
                  </a:lnTo>
                  <a:lnTo>
                    <a:pt x="1136" y="2191"/>
                  </a:lnTo>
                  <a:lnTo>
                    <a:pt x="1145" y="2189"/>
                  </a:lnTo>
                  <a:lnTo>
                    <a:pt x="1155" y="2189"/>
                  </a:lnTo>
                  <a:lnTo>
                    <a:pt x="1164" y="2192"/>
                  </a:lnTo>
                  <a:lnTo>
                    <a:pt x="1169" y="2193"/>
                  </a:lnTo>
                  <a:lnTo>
                    <a:pt x="1174" y="2193"/>
                  </a:lnTo>
                  <a:lnTo>
                    <a:pt x="1178" y="2193"/>
                  </a:lnTo>
                  <a:lnTo>
                    <a:pt x="1183" y="2193"/>
                  </a:lnTo>
                  <a:lnTo>
                    <a:pt x="1191" y="2191"/>
                  </a:lnTo>
                  <a:lnTo>
                    <a:pt x="1200" y="2186"/>
                  </a:lnTo>
                  <a:lnTo>
                    <a:pt x="1209" y="2182"/>
                  </a:lnTo>
                  <a:lnTo>
                    <a:pt x="1220" y="2179"/>
                  </a:lnTo>
                  <a:lnTo>
                    <a:pt x="1226" y="2179"/>
                  </a:lnTo>
                  <a:lnTo>
                    <a:pt x="1233" y="2179"/>
                  </a:lnTo>
                  <a:lnTo>
                    <a:pt x="1241" y="2180"/>
                  </a:lnTo>
                  <a:lnTo>
                    <a:pt x="1249" y="2182"/>
                  </a:lnTo>
                  <a:lnTo>
                    <a:pt x="1263" y="2188"/>
                  </a:lnTo>
                  <a:lnTo>
                    <a:pt x="1273" y="2193"/>
                  </a:lnTo>
                  <a:lnTo>
                    <a:pt x="1277" y="2195"/>
                  </a:lnTo>
                  <a:lnTo>
                    <a:pt x="1279" y="2199"/>
                  </a:lnTo>
                  <a:lnTo>
                    <a:pt x="1282" y="2202"/>
                  </a:lnTo>
                  <a:lnTo>
                    <a:pt x="1282" y="2208"/>
                  </a:lnTo>
                  <a:lnTo>
                    <a:pt x="1283" y="2219"/>
                  </a:lnTo>
                  <a:lnTo>
                    <a:pt x="1284" y="2227"/>
                  </a:lnTo>
                  <a:lnTo>
                    <a:pt x="1285" y="2231"/>
                  </a:lnTo>
                  <a:lnTo>
                    <a:pt x="1288" y="2234"/>
                  </a:lnTo>
                  <a:lnTo>
                    <a:pt x="1291" y="2237"/>
                  </a:lnTo>
                  <a:lnTo>
                    <a:pt x="1296" y="2239"/>
                  </a:lnTo>
                  <a:lnTo>
                    <a:pt x="1307" y="2242"/>
                  </a:lnTo>
                  <a:lnTo>
                    <a:pt x="1313" y="2242"/>
                  </a:lnTo>
                  <a:lnTo>
                    <a:pt x="1317" y="2239"/>
                  </a:lnTo>
                  <a:lnTo>
                    <a:pt x="1326" y="2234"/>
                  </a:lnTo>
                  <a:lnTo>
                    <a:pt x="1334" y="2227"/>
                  </a:lnTo>
                  <a:lnTo>
                    <a:pt x="1342" y="2218"/>
                  </a:lnTo>
                  <a:lnTo>
                    <a:pt x="1350" y="2206"/>
                  </a:lnTo>
                  <a:lnTo>
                    <a:pt x="1353" y="2198"/>
                  </a:lnTo>
                  <a:lnTo>
                    <a:pt x="1354" y="2194"/>
                  </a:lnTo>
                  <a:lnTo>
                    <a:pt x="1357" y="2192"/>
                  </a:lnTo>
                  <a:lnTo>
                    <a:pt x="1359" y="2189"/>
                  </a:lnTo>
                  <a:lnTo>
                    <a:pt x="1363" y="2187"/>
                  </a:lnTo>
                  <a:lnTo>
                    <a:pt x="1366" y="2186"/>
                  </a:lnTo>
                  <a:lnTo>
                    <a:pt x="1370" y="2185"/>
                  </a:lnTo>
                  <a:lnTo>
                    <a:pt x="1375" y="2183"/>
                  </a:lnTo>
                  <a:lnTo>
                    <a:pt x="1380" y="2183"/>
                  </a:lnTo>
                  <a:lnTo>
                    <a:pt x="1389" y="2183"/>
                  </a:lnTo>
                  <a:lnTo>
                    <a:pt x="1396" y="2181"/>
                  </a:lnTo>
                  <a:lnTo>
                    <a:pt x="1399" y="2177"/>
                  </a:lnTo>
                  <a:lnTo>
                    <a:pt x="1402" y="2174"/>
                  </a:lnTo>
                  <a:lnTo>
                    <a:pt x="1404" y="2170"/>
                  </a:lnTo>
                  <a:lnTo>
                    <a:pt x="1408" y="2168"/>
                  </a:lnTo>
                  <a:lnTo>
                    <a:pt x="1413" y="2167"/>
                  </a:lnTo>
                  <a:lnTo>
                    <a:pt x="1417" y="2167"/>
                  </a:lnTo>
                  <a:lnTo>
                    <a:pt x="1422" y="2166"/>
                  </a:lnTo>
                  <a:lnTo>
                    <a:pt x="1424" y="2163"/>
                  </a:lnTo>
                  <a:lnTo>
                    <a:pt x="1426" y="2161"/>
                  </a:lnTo>
                  <a:lnTo>
                    <a:pt x="1427" y="2158"/>
                  </a:lnTo>
                  <a:lnTo>
                    <a:pt x="1427" y="2155"/>
                  </a:lnTo>
                  <a:lnTo>
                    <a:pt x="1426" y="2151"/>
                  </a:lnTo>
                  <a:lnTo>
                    <a:pt x="1426" y="2147"/>
                  </a:lnTo>
                  <a:lnTo>
                    <a:pt x="1426" y="2142"/>
                  </a:lnTo>
                  <a:lnTo>
                    <a:pt x="1427" y="2137"/>
                  </a:lnTo>
                  <a:lnTo>
                    <a:pt x="1429" y="2132"/>
                  </a:lnTo>
                  <a:lnTo>
                    <a:pt x="1433" y="2129"/>
                  </a:lnTo>
                  <a:lnTo>
                    <a:pt x="1438" y="2125"/>
                  </a:lnTo>
                  <a:lnTo>
                    <a:pt x="1443" y="2122"/>
                  </a:lnTo>
                  <a:lnTo>
                    <a:pt x="1449" y="2118"/>
                  </a:lnTo>
                  <a:lnTo>
                    <a:pt x="1457" y="2114"/>
                  </a:lnTo>
                  <a:lnTo>
                    <a:pt x="1465" y="2111"/>
                  </a:lnTo>
                  <a:lnTo>
                    <a:pt x="1472" y="2106"/>
                  </a:lnTo>
                  <a:lnTo>
                    <a:pt x="1479" y="2100"/>
                  </a:lnTo>
                  <a:lnTo>
                    <a:pt x="1486" y="2094"/>
                  </a:lnTo>
                  <a:lnTo>
                    <a:pt x="1491" y="2088"/>
                  </a:lnTo>
                  <a:lnTo>
                    <a:pt x="1495" y="2082"/>
                  </a:lnTo>
                  <a:lnTo>
                    <a:pt x="1495" y="2076"/>
                  </a:lnTo>
                  <a:lnTo>
                    <a:pt x="1493" y="2066"/>
                  </a:lnTo>
                  <a:lnTo>
                    <a:pt x="1492" y="2054"/>
                  </a:lnTo>
                  <a:lnTo>
                    <a:pt x="1493" y="2049"/>
                  </a:lnTo>
                  <a:lnTo>
                    <a:pt x="1493" y="2043"/>
                  </a:lnTo>
                  <a:lnTo>
                    <a:pt x="1496" y="2038"/>
                  </a:lnTo>
                  <a:lnTo>
                    <a:pt x="1498" y="2034"/>
                  </a:lnTo>
                  <a:lnTo>
                    <a:pt x="1512" y="2018"/>
                  </a:lnTo>
                  <a:lnTo>
                    <a:pt x="1522" y="2005"/>
                  </a:lnTo>
                  <a:lnTo>
                    <a:pt x="1523" y="1998"/>
                  </a:lnTo>
                  <a:lnTo>
                    <a:pt x="1527" y="1993"/>
                  </a:lnTo>
                  <a:lnTo>
                    <a:pt x="1530" y="1988"/>
                  </a:lnTo>
                  <a:lnTo>
                    <a:pt x="1534" y="1986"/>
                  </a:lnTo>
                  <a:lnTo>
                    <a:pt x="1537" y="1983"/>
                  </a:lnTo>
                  <a:lnTo>
                    <a:pt x="1540" y="1978"/>
                  </a:lnTo>
                  <a:lnTo>
                    <a:pt x="1541" y="1969"/>
                  </a:lnTo>
                  <a:lnTo>
                    <a:pt x="1540" y="1959"/>
                  </a:lnTo>
                  <a:lnTo>
                    <a:pt x="1536" y="1948"/>
                  </a:lnTo>
                  <a:lnTo>
                    <a:pt x="1529" y="1936"/>
                  </a:lnTo>
                  <a:lnTo>
                    <a:pt x="1526" y="1931"/>
                  </a:lnTo>
                  <a:lnTo>
                    <a:pt x="1523" y="1925"/>
                  </a:lnTo>
                  <a:lnTo>
                    <a:pt x="1521" y="1921"/>
                  </a:lnTo>
                  <a:lnTo>
                    <a:pt x="1520" y="1915"/>
                  </a:lnTo>
                  <a:lnTo>
                    <a:pt x="1521" y="1904"/>
                  </a:lnTo>
                  <a:lnTo>
                    <a:pt x="1522" y="1896"/>
                  </a:lnTo>
                  <a:lnTo>
                    <a:pt x="1524" y="1892"/>
                  </a:lnTo>
                  <a:lnTo>
                    <a:pt x="1526" y="1890"/>
                  </a:lnTo>
                  <a:lnTo>
                    <a:pt x="1528" y="1887"/>
                  </a:lnTo>
                  <a:lnTo>
                    <a:pt x="1531" y="1886"/>
                  </a:lnTo>
                  <a:lnTo>
                    <a:pt x="1534" y="1886"/>
                  </a:lnTo>
                  <a:lnTo>
                    <a:pt x="1536" y="1884"/>
                  </a:lnTo>
                  <a:lnTo>
                    <a:pt x="1539" y="1883"/>
                  </a:lnTo>
                  <a:lnTo>
                    <a:pt x="1540" y="1879"/>
                  </a:lnTo>
                  <a:lnTo>
                    <a:pt x="1541" y="1877"/>
                  </a:lnTo>
                  <a:lnTo>
                    <a:pt x="1541" y="1873"/>
                  </a:lnTo>
                  <a:lnTo>
                    <a:pt x="1540" y="1870"/>
                  </a:lnTo>
                  <a:lnTo>
                    <a:pt x="1537" y="1866"/>
                  </a:lnTo>
                  <a:lnTo>
                    <a:pt x="1533" y="1860"/>
                  </a:lnTo>
                  <a:lnTo>
                    <a:pt x="1528" y="1853"/>
                  </a:lnTo>
                  <a:lnTo>
                    <a:pt x="1526" y="1849"/>
                  </a:lnTo>
                  <a:lnTo>
                    <a:pt x="1524" y="1846"/>
                  </a:lnTo>
                  <a:lnTo>
                    <a:pt x="1524" y="1840"/>
                  </a:lnTo>
                  <a:lnTo>
                    <a:pt x="1524" y="1835"/>
                  </a:lnTo>
                  <a:lnTo>
                    <a:pt x="1526" y="1828"/>
                  </a:lnTo>
                  <a:lnTo>
                    <a:pt x="1528" y="1822"/>
                  </a:lnTo>
                  <a:lnTo>
                    <a:pt x="1530" y="1817"/>
                  </a:lnTo>
                  <a:lnTo>
                    <a:pt x="1535" y="1813"/>
                  </a:lnTo>
                  <a:lnTo>
                    <a:pt x="1540" y="1809"/>
                  </a:lnTo>
                  <a:lnTo>
                    <a:pt x="1546" y="1807"/>
                  </a:lnTo>
                  <a:lnTo>
                    <a:pt x="1550" y="1805"/>
                  </a:lnTo>
                  <a:lnTo>
                    <a:pt x="1556" y="1808"/>
                  </a:lnTo>
                  <a:lnTo>
                    <a:pt x="1567" y="1813"/>
                  </a:lnTo>
                  <a:lnTo>
                    <a:pt x="1578" y="1816"/>
                  </a:lnTo>
                  <a:lnTo>
                    <a:pt x="1587" y="1817"/>
                  </a:lnTo>
                  <a:lnTo>
                    <a:pt x="1597" y="1817"/>
                  </a:lnTo>
                  <a:lnTo>
                    <a:pt x="1606" y="1816"/>
                  </a:lnTo>
                  <a:lnTo>
                    <a:pt x="1616" y="1816"/>
                  </a:lnTo>
                  <a:lnTo>
                    <a:pt x="1624" y="1818"/>
                  </a:lnTo>
                  <a:lnTo>
                    <a:pt x="1632" y="1822"/>
                  </a:lnTo>
                  <a:lnTo>
                    <a:pt x="1641" y="1826"/>
                  </a:lnTo>
                  <a:lnTo>
                    <a:pt x="1647" y="1827"/>
                  </a:lnTo>
                  <a:lnTo>
                    <a:pt x="1650" y="1827"/>
                  </a:lnTo>
                  <a:lnTo>
                    <a:pt x="1653" y="1826"/>
                  </a:lnTo>
                  <a:lnTo>
                    <a:pt x="1655" y="1822"/>
                  </a:lnTo>
                  <a:lnTo>
                    <a:pt x="1657" y="1817"/>
                  </a:lnTo>
                  <a:lnTo>
                    <a:pt x="1660" y="1809"/>
                  </a:lnTo>
                  <a:lnTo>
                    <a:pt x="1663" y="1801"/>
                  </a:lnTo>
                  <a:lnTo>
                    <a:pt x="1667" y="1798"/>
                  </a:lnTo>
                  <a:lnTo>
                    <a:pt x="1671" y="1796"/>
                  </a:lnTo>
                  <a:lnTo>
                    <a:pt x="1676" y="1794"/>
                  </a:lnTo>
                  <a:lnTo>
                    <a:pt x="1682" y="1792"/>
                  </a:lnTo>
                  <a:lnTo>
                    <a:pt x="1694" y="1789"/>
                  </a:lnTo>
                  <a:lnTo>
                    <a:pt x="1701" y="1786"/>
                  </a:lnTo>
                  <a:lnTo>
                    <a:pt x="1703" y="1784"/>
                  </a:lnTo>
                  <a:lnTo>
                    <a:pt x="1703" y="1782"/>
                  </a:lnTo>
                  <a:lnTo>
                    <a:pt x="1703" y="1778"/>
                  </a:lnTo>
                  <a:lnTo>
                    <a:pt x="1703" y="1773"/>
                  </a:lnTo>
                  <a:lnTo>
                    <a:pt x="1700" y="1760"/>
                  </a:lnTo>
                  <a:lnTo>
                    <a:pt x="1697" y="1747"/>
                  </a:lnTo>
                  <a:lnTo>
                    <a:pt x="1694" y="1740"/>
                  </a:lnTo>
                  <a:lnTo>
                    <a:pt x="1692" y="1735"/>
                  </a:lnTo>
                  <a:lnTo>
                    <a:pt x="1688" y="1731"/>
                  </a:lnTo>
                  <a:lnTo>
                    <a:pt x="1685" y="1728"/>
                  </a:lnTo>
                  <a:lnTo>
                    <a:pt x="1667" y="1722"/>
                  </a:lnTo>
                  <a:lnTo>
                    <a:pt x="1652" y="1716"/>
                  </a:lnTo>
                  <a:lnTo>
                    <a:pt x="1648" y="1713"/>
                  </a:lnTo>
                  <a:lnTo>
                    <a:pt x="1646" y="1707"/>
                  </a:lnTo>
                  <a:lnTo>
                    <a:pt x="1643" y="1701"/>
                  </a:lnTo>
                  <a:lnTo>
                    <a:pt x="1642" y="1695"/>
                  </a:lnTo>
                  <a:lnTo>
                    <a:pt x="1642" y="1688"/>
                  </a:lnTo>
                  <a:lnTo>
                    <a:pt x="1643" y="1683"/>
                  </a:lnTo>
                  <a:lnTo>
                    <a:pt x="1643" y="1681"/>
                  </a:lnTo>
                  <a:lnTo>
                    <a:pt x="1646" y="1679"/>
                  </a:lnTo>
                  <a:lnTo>
                    <a:pt x="1647" y="1678"/>
                  </a:lnTo>
                  <a:lnTo>
                    <a:pt x="1649" y="1677"/>
                  </a:lnTo>
                  <a:lnTo>
                    <a:pt x="1657" y="1676"/>
                  </a:lnTo>
                  <a:lnTo>
                    <a:pt x="1667" y="1675"/>
                  </a:lnTo>
                  <a:lnTo>
                    <a:pt x="1671" y="1673"/>
                  </a:lnTo>
                  <a:lnTo>
                    <a:pt x="1674" y="1671"/>
                  </a:lnTo>
                  <a:lnTo>
                    <a:pt x="1678" y="1668"/>
                  </a:lnTo>
                  <a:lnTo>
                    <a:pt x="1680" y="1664"/>
                  </a:lnTo>
                  <a:lnTo>
                    <a:pt x="1684" y="1656"/>
                  </a:lnTo>
                  <a:lnTo>
                    <a:pt x="1687" y="1650"/>
                  </a:lnTo>
                  <a:lnTo>
                    <a:pt x="1691" y="1649"/>
                  </a:lnTo>
                  <a:lnTo>
                    <a:pt x="1693" y="1649"/>
                  </a:lnTo>
                  <a:lnTo>
                    <a:pt x="1697" y="1650"/>
                  </a:lnTo>
                  <a:lnTo>
                    <a:pt x="1701" y="1652"/>
                  </a:lnTo>
                  <a:lnTo>
                    <a:pt x="1705" y="1656"/>
                  </a:lnTo>
                  <a:lnTo>
                    <a:pt x="1709" y="1657"/>
                  </a:lnTo>
                  <a:lnTo>
                    <a:pt x="1712" y="1658"/>
                  </a:lnTo>
                  <a:lnTo>
                    <a:pt x="1716" y="1658"/>
                  </a:lnTo>
                  <a:lnTo>
                    <a:pt x="1718" y="1657"/>
                  </a:lnTo>
                  <a:lnTo>
                    <a:pt x="1720" y="1656"/>
                  </a:lnTo>
                  <a:lnTo>
                    <a:pt x="1722" y="1653"/>
                  </a:lnTo>
                  <a:lnTo>
                    <a:pt x="1724" y="1651"/>
                  </a:lnTo>
                  <a:lnTo>
                    <a:pt x="1729" y="1644"/>
                  </a:lnTo>
                  <a:lnTo>
                    <a:pt x="1731" y="1635"/>
                  </a:lnTo>
                  <a:lnTo>
                    <a:pt x="1731" y="1627"/>
                  </a:lnTo>
                  <a:lnTo>
                    <a:pt x="1731" y="1619"/>
                  </a:lnTo>
                  <a:lnTo>
                    <a:pt x="1729" y="1612"/>
                  </a:lnTo>
                  <a:lnTo>
                    <a:pt x="1728" y="1605"/>
                  </a:lnTo>
                  <a:lnTo>
                    <a:pt x="1729" y="1602"/>
                  </a:lnTo>
                  <a:lnTo>
                    <a:pt x="1730" y="1600"/>
                  </a:lnTo>
                  <a:lnTo>
                    <a:pt x="1732" y="1599"/>
                  </a:lnTo>
                  <a:lnTo>
                    <a:pt x="1737" y="1599"/>
                  </a:lnTo>
                  <a:lnTo>
                    <a:pt x="1741" y="1597"/>
                  </a:lnTo>
                  <a:lnTo>
                    <a:pt x="1744" y="1597"/>
                  </a:lnTo>
                  <a:lnTo>
                    <a:pt x="1748" y="1595"/>
                  </a:lnTo>
                  <a:lnTo>
                    <a:pt x="1749" y="1593"/>
                  </a:lnTo>
                  <a:lnTo>
                    <a:pt x="1753" y="1586"/>
                  </a:lnTo>
                  <a:lnTo>
                    <a:pt x="1753" y="1576"/>
                  </a:lnTo>
                  <a:lnTo>
                    <a:pt x="1753" y="1563"/>
                  </a:lnTo>
                  <a:lnTo>
                    <a:pt x="1753" y="1549"/>
                  </a:lnTo>
                  <a:lnTo>
                    <a:pt x="1754" y="1534"/>
                  </a:lnTo>
                  <a:lnTo>
                    <a:pt x="1756" y="1524"/>
                  </a:lnTo>
                  <a:lnTo>
                    <a:pt x="1761" y="1513"/>
                  </a:lnTo>
                  <a:lnTo>
                    <a:pt x="1764" y="1499"/>
                  </a:lnTo>
                  <a:lnTo>
                    <a:pt x="1768" y="1484"/>
                  </a:lnTo>
                  <a:lnTo>
                    <a:pt x="1769" y="1473"/>
                  </a:lnTo>
                  <a:lnTo>
                    <a:pt x="1768" y="1458"/>
                  </a:lnTo>
                  <a:lnTo>
                    <a:pt x="1767" y="1446"/>
                  </a:lnTo>
                  <a:lnTo>
                    <a:pt x="1766" y="1444"/>
                  </a:lnTo>
                  <a:lnTo>
                    <a:pt x="1766" y="1442"/>
                  </a:lnTo>
                  <a:lnTo>
                    <a:pt x="1764" y="1442"/>
                  </a:lnTo>
                  <a:lnTo>
                    <a:pt x="1763" y="1442"/>
                  </a:lnTo>
                  <a:lnTo>
                    <a:pt x="1758" y="1443"/>
                  </a:lnTo>
                  <a:lnTo>
                    <a:pt x="1750" y="1441"/>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山西">
              <a:extLst>
                <a:ext uri="{FF2B5EF4-FFF2-40B4-BE49-F238E27FC236}">
                  <a16:creationId xmlns:a16="http://schemas.microsoft.com/office/drawing/2014/main" id="{F2EBCAD5-1B17-4C8B-90C9-2E20581EC5D5}"/>
                </a:ext>
              </a:extLst>
            </p:cNvPr>
            <p:cNvSpPr>
              <a:spLocks/>
            </p:cNvSpPr>
            <p:nvPr/>
          </p:nvSpPr>
          <p:spPr bwMode="auto">
            <a:xfrm>
              <a:off x="5769046" y="3514908"/>
              <a:ext cx="371479" cy="723938"/>
            </a:xfrm>
            <a:custGeom>
              <a:avLst/>
              <a:gdLst>
                <a:gd name="T0" fmla="*/ 4 w 1396"/>
                <a:gd name="T1" fmla="*/ 2572 h 2738"/>
                <a:gd name="T2" fmla="*/ 107 w 1396"/>
                <a:gd name="T3" fmla="*/ 2294 h 2738"/>
                <a:gd name="T4" fmla="*/ 76 w 1396"/>
                <a:gd name="T5" fmla="*/ 2117 h 2738"/>
                <a:gd name="T6" fmla="*/ 65 w 1396"/>
                <a:gd name="T7" fmla="*/ 1925 h 2738"/>
                <a:gd name="T8" fmla="*/ 56 w 1396"/>
                <a:gd name="T9" fmla="*/ 1806 h 2738"/>
                <a:gd name="T10" fmla="*/ 45 w 1396"/>
                <a:gd name="T11" fmla="*/ 1717 h 2738"/>
                <a:gd name="T12" fmla="*/ 136 w 1396"/>
                <a:gd name="T13" fmla="*/ 1551 h 2738"/>
                <a:gd name="T14" fmla="*/ 164 w 1396"/>
                <a:gd name="T15" fmla="*/ 1462 h 2738"/>
                <a:gd name="T16" fmla="*/ 149 w 1396"/>
                <a:gd name="T17" fmla="*/ 1362 h 2738"/>
                <a:gd name="T18" fmla="*/ 77 w 1396"/>
                <a:gd name="T19" fmla="*/ 1263 h 2738"/>
                <a:gd name="T20" fmla="*/ 90 w 1396"/>
                <a:gd name="T21" fmla="*/ 1128 h 2738"/>
                <a:gd name="T22" fmla="*/ 163 w 1396"/>
                <a:gd name="T23" fmla="*/ 1049 h 2738"/>
                <a:gd name="T24" fmla="*/ 222 w 1396"/>
                <a:gd name="T25" fmla="*/ 898 h 2738"/>
                <a:gd name="T26" fmla="*/ 251 w 1396"/>
                <a:gd name="T27" fmla="*/ 792 h 2738"/>
                <a:gd name="T28" fmla="*/ 326 w 1396"/>
                <a:gd name="T29" fmla="*/ 674 h 2738"/>
                <a:gd name="T30" fmla="*/ 264 w 1396"/>
                <a:gd name="T31" fmla="*/ 632 h 2738"/>
                <a:gd name="T32" fmla="*/ 363 w 1396"/>
                <a:gd name="T33" fmla="*/ 584 h 2738"/>
                <a:gd name="T34" fmla="*/ 385 w 1396"/>
                <a:gd name="T35" fmla="*/ 513 h 2738"/>
                <a:gd name="T36" fmla="*/ 541 w 1396"/>
                <a:gd name="T37" fmla="*/ 521 h 2738"/>
                <a:gd name="T38" fmla="*/ 625 w 1396"/>
                <a:gd name="T39" fmla="*/ 322 h 2738"/>
                <a:gd name="T40" fmla="*/ 775 w 1396"/>
                <a:gd name="T41" fmla="*/ 268 h 2738"/>
                <a:gd name="T42" fmla="*/ 877 w 1396"/>
                <a:gd name="T43" fmla="*/ 189 h 2738"/>
                <a:gd name="T44" fmla="*/ 1096 w 1396"/>
                <a:gd name="T45" fmla="*/ 164 h 2738"/>
                <a:gd name="T46" fmla="*/ 1218 w 1396"/>
                <a:gd name="T47" fmla="*/ 60 h 2738"/>
                <a:gd name="T48" fmla="*/ 1290 w 1396"/>
                <a:gd name="T49" fmla="*/ 78 h 2738"/>
                <a:gd name="T50" fmla="*/ 1355 w 1396"/>
                <a:gd name="T51" fmla="*/ 164 h 2738"/>
                <a:gd name="T52" fmla="*/ 1318 w 1396"/>
                <a:gd name="T53" fmla="*/ 216 h 2738"/>
                <a:gd name="T54" fmla="*/ 1236 w 1396"/>
                <a:gd name="T55" fmla="*/ 290 h 2738"/>
                <a:gd name="T56" fmla="*/ 1197 w 1396"/>
                <a:gd name="T57" fmla="*/ 317 h 2738"/>
                <a:gd name="T58" fmla="*/ 1249 w 1396"/>
                <a:gd name="T59" fmla="*/ 368 h 2738"/>
                <a:gd name="T60" fmla="*/ 1352 w 1396"/>
                <a:gd name="T61" fmla="*/ 456 h 2738"/>
                <a:gd name="T62" fmla="*/ 1387 w 1396"/>
                <a:gd name="T63" fmla="*/ 564 h 2738"/>
                <a:gd name="T64" fmla="*/ 1372 w 1396"/>
                <a:gd name="T65" fmla="*/ 687 h 2738"/>
                <a:gd name="T66" fmla="*/ 1314 w 1396"/>
                <a:gd name="T67" fmla="*/ 735 h 2738"/>
                <a:gd name="T68" fmla="*/ 1229 w 1396"/>
                <a:gd name="T69" fmla="*/ 715 h 2738"/>
                <a:gd name="T70" fmla="*/ 1176 w 1396"/>
                <a:gd name="T71" fmla="*/ 841 h 2738"/>
                <a:gd name="T72" fmla="*/ 1136 w 1396"/>
                <a:gd name="T73" fmla="*/ 922 h 2738"/>
                <a:gd name="T74" fmla="*/ 1091 w 1396"/>
                <a:gd name="T75" fmla="*/ 1018 h 2738"/>
                <a:gd name="T76" fmla="*/ 1131 w 1396"/>
                <a:gd name="T77" fmla="*/ 1126 h 2738"/>
                <a:gd name="T78" fmla="*/ 1189 w 1396"/>
                <a:gd name="T79" fmla="*/ 1145 h 2738"/>
                <a:gd name="T80" fmla="*/ 1234 w 1396"/>
                <a:gd name="T81" fmla="*/ 1276 h 2738"/>
                <a:gd name="T82" fmla="*/ 1253 w 1396"/>
                <a:gd name="T83" fmla="*/ 1336 h 2738"/>
                <a:gd name="T84" fmla="*/ 1278 w 1396"/>
                <a:gd name="T85" fmla="*/ 1444 h 2738"/>
                <a:gd name="T86" fmla="*/ 1184 w 1396"/>
                <a:gd name="T87" fmla="*/ 1615 h 2738"/>
                <a:gd name="T88" fmla="*/ 1157 w 1396"/>
                <a:gd name="T89" fmla="*/ 1717 h 2738"/>
                <a:gd name="T90" fmla="*/ 1097 w 1396"/>
                <a:gd name="T91" fmla="*/ 1796 h 2738"/>
                <a:gd name="T92" fmla="*/ 1150 w 1396"/>
                <a:gd name="T93" fmla="*/ 1888 h 2738"/>
                <a:gd name="T94" fmla="*/ 1170 w 1396"/>
                <a:gd name="T95" fmla="*/ 2048 h 2738"/>
                <a:gd name="T96" fmla="*/ 1157 w 1396"/>
                <a:gd name="T97" fmla="*/ 2114 h 2738"/>
                <a:gd name="T98" fmla="*/ 1148 w 1396"/>
                <a:gd name="T99" fmla="*/ 2199 h 2738"/>
                <a:gd name="T100" fmla="*/ 1092 w 1396"/>
                <a:gd name="T101" fmla="*/ 2320 h 2738"/>
                <a:gd name="T102" fmla="*/ 1039 w 1396"/>
                <a:gd name="T103" fmla="*/ 2349 h 2738"/>
                <a:gd name="T104" fmla="*/ 959 w 1396"/>
                <a:gd name="T105" fmla="*/ 2390 h 2738"/>
                <a:gd name="T106" fmla="*/ 892 w 1396"/>
                <a:gd name="T107" fmla="*/ 2430 h 2738"/>
                <a:gd name="T108" fmla="*/ 816 w 1396"/>
                <a:gd name="T109" fmla="*/ 2442 h 2738"/>
                <a:gd name="T110" fmla="*/ 661 w 1396"/>
                <a:gd name="T111" fmla="*/ 2430 h 2738"/>
                <a:gd name="T112" fmla="*/ 618 w 1396"/>
                <a:gd name="T113" fmla="*/ 2508 h 2738"/>
                <a:gd name="T114" fmla="*/ 541 w 1396"/>
                <a:gd name="T115" fmla="*/ 2525 h 2738"/>
                <a:gd name="T116" fmla="*/ 446 w 1396"/>
                <a:gd name="T117" fmla="*/ 2620 h 2738"/>
                <a:gd name="T118" fmla="*/ 266 w 1396"/>
                <a:gd name="T119" fmla="*/ 2676 h 2738"/>
                <a:gd name="T120" fmla="*/ 131 w 1396"/>
                <a:gd name="T121" fmla="*/ 2735 h 2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6" h="2738">
                  <a:moveTo>
                    <a:pt x="39" y="2738"/>
                  </a:moveTo>
                  <a:lnTo>
                    <a:pt x="33" y="2738"/>
                  </a:lnTo>
                  <a:lnTo>
                    <a:pt x="27" y="2736"/>
                  </a:lnTo>
                  <a:lnTo>
                    <a:pt x="21" y="2735"/>
                  </a:lnTo>
                  <a:lnTo>
                    <a:pt x="18" y="2731"/>
                  </a:lnTo>
                  <a:lnTo>
                    <a:pt x="13" y="2725"/>
                  </a:lnTo>
                  <a:lnTo>
                    <a:pt x="10" y="2719"/>
                  </a:lnTo>
                  <a:lnTo>
                    <a:pt x="7" y="2711"/>
                  </a:lnTo>
                  <a:lnTo>
                    <a:pt x="5" y="2704"/>
                  </a:lnTo>
                  <a:lnTo>
                    <a:pt x="1" y="2687"/>
                  </a:lnTo>
                  <a:lnTo>
                    <a:pt x="0" y="2673"/>
                  </a:lnTo>
                  <a:lnTo>
                    <a:pt x="0" y="2660"/>
                  </a:lnTo>
                  <a:lnTo>
                    <a:pt x="0" y="2642"/>
                  </a:lnTo>
                  <a:lnTo>
                    <a:pt x="0" y="2623"/>
                  </a:lnTo>
                  <a:lnTo>
                    <a:pt x="0" y="2605"/>
                  </a:lnTo>
                  <a:lnTo>
                    <a:pt x="1" y="2588"/>
                  </a:lnTo>
                  <a:lnTo>
                    <a:pt x="4" y="2572"/>
                  </a:lnTo>
                  <a:lnTo>
                    <a:pt x="7" y="2557"/>
                  </a:lnTo>
                  <a:lnTo>
                    <a:pt x="12" y="2544"/>
                  </a:lnTo>
                  <a:lnTo>
                    <a:pt x="18" y="2531"/>
                  </a:lnTo>
                  <a:lnTo>
                    <a:pt x="21" y="2518"/>
                  </a:lnTo>
                  <a:lnTo>
                    <a:pt x="24" y="2505"/>
                  </a:lnTo>
                  <a:lnTo>
                    <a:pt x="24" y="2493"/>
                  </a:lnTo>
                  <a:lnTo>
                    <a:pt x="26" y="2480"/>
                  </a:lnTo>
                  <a:lnTo>
                    <a:pt x="30" y="2465"/>
                  </a:lnTo>
                  <a:lnTo>
                    <a:pt x="35" y="2448"/>
                  </a:lnTo>
                  <a:lnTo>
                    <a:pt x="40" y="2435"/>
                  </a:lnTo>
                  <a:lnTo>
                    <a:pt x="49" y="2423"/>
                  </a:lnTo>
                  <a:lnTo>
                    <a:pt x="59" y="2408"/>
                  </a:lnTo>
                  <a:lnTo>
                    <a:pt x="71" y="2390"/>
                  </a:lnTo>
                  <a:lnTo>
                    <a:pt x="81" y="2371"/>
                  </a:lnTo>
                  <a:lnTo>
                    <a:pt x="90" y="2348"/>
                  </a:lnTo>
                  <a:lnTo>
                    <a:pt x="100" y="2320"/>
                  </a:lnTo>
                  <a:lnTo>
                    <a:pt x="107" y="2294"/>
                  </a:lnTo>
                  <a:lnTo>
                    <a:pt x="109" y="2276"/>
                  </a:lnTo>
                  <a:lnTo>
                    <a:pt x="108" y="2262"/>
                  </a:lnTo>
                  <a:lnTo>
                    <a:pt x="107" y="2240"/>
                  </a:lnTo>
                  <a:lnTo>
                    <a:pt x="105" y="2218"/>
                  </a:lnTo>
                  <a:lnTo>
                    <a:pt x="103" y="2200"/>
                  </a:lnTo>
                  <a:lnTo>
                    <a:pt x="102" y="2193"/>
                  </a:lnTo>
                  <a:lnTo>
                    <a:pt x="101" y="2188"/>
                  </a:lnTo>
                  <a:lnTo>
                    <a:pt x="100" y="2184"/>
                  </a:lnTo>
                  <a:lnTo>
                    <a:pt x="99" y="2181"/>
                  </a:lnTo>
                  <a:lnTo>
                    <a:pt x="94" y="2177"/>
                  </a:lnTo>
                  <a:lnTo>
                    <a:pt x="89" y="2174"/>
                  </a:lnTo>
                  <a:lnTo>
                    <a:pt x="84" y="2168"/>
                  </a:lnTo>
                  <a:lnTo>
                    <a:pt x="82" y="2158"/>
                  </a:lnTo>
                  <a:lnTo>
                    <a:pt x="81" y="2149"/>
                  </a:lnTo>
                  <a:lnTo>
                    <a:pt x="80" y="2137"/>
                  </a:lnTo>
                  <a:lnTo>
                    <a:pt x="78" y="2126"/>
                  </a:lnTo>
                  <a:lnTo>
                    <a:pt x="76" y="2117"/>
                  </a:lnTo>
                  <a:lnTo>
                    <a:pt x="73" y="2107"/>
                  </a:lnTo>
                  <a:lnTo>
                    <a:pt x="68" y="2094"/>
                  </a:lnTo>
                  <a:lnTo>
                    <a:pt x="64" y="2082"/>
                  </a:lnTo>
                  <a:lnTo>
                    <a:pt x="62" y="2069"/>
                  </a:lnTo>
                  <a:lnTo>
                    <a:pt x="59" y="2057"/>
                  </a:lnTo>
                  <a:lnTo>
                    <a:pt x="58" y="2043"/>
                  </a:lnTo>
                  <a:lnTo>
                    <a:pt x="59" y="2029"/>
                  </a:lnTo>
                  <a:lnTo>
                    <a:pt x="62" y="2013"/>
                  </a:lnTo>
                  <a:lnTo>
                    <a:pt x="65" y="1999"/>
                  </a:lnTo>
                  <a:lnTo>
                    <a:pt x="69" y="1986"/>
                  </a:lnTo>
                  <a:lnTo>
                    <a:pt x="70" y="1980"/>
                  </a:lnTo>
                  <a:lnTo>
                    <a:pt x="71" y="1973"/>
                  </a:lnTo>
                  <a:lnTo>
                    <a:pt x="71" y="1966"/>
                  </a:lnTo>
                  <a:lnTo>
                    <a:pt x="70" y="1960"/>
                  </a:lnTo>
                  <a:lnTo>
                    <a:pt x="69" y="1947"/>
                  </a:lnTo>
                  <a:lnTo>
                    <a:pt x="67" y="1935"/>
                  </a:lnTo>
                  <a:lnTo>
                    <a:pt x="65" y="1925"/>
                  </a:lnTo>
                  <a:lnTo>
                    <a:pt x="65" y="1916"/>
                  </a:lnTo>
                  <a:lnTo>
                    <a:pt x="68" y="1907"/>
                  </a:lnTo>
                  <a:lnTo>
                    <a:pt x="70" y="1898"/>
                  </a:lnTo>
                  <a:lnTo>
                    <a:pt x="73" y="1888"/>
                  </a:lnTo>
                  <a:lnTo>
                    <a:pt x="73" y="1876"/>
                  </a:lnTo>
                  <a:lnTo>
                    <a:pt x="71" y="1872"/>
                  </a:lnTo>
                  <a:lnTo>
                    <a:pt x="70" y="1866"/>
                  </a:lnTo>
                  <a:lnTo>
                    <a:pt x="68" y="1861"/>
                  </a:lnTo>
                  <a:lnTo>
                    <a:pt x="65" y="1856"/>
                  </a:lnTo>
                  <a:lnTo>
                    <a:pt x="61" y="1847"/>
                  </a:lnTo>
                  <a:lnTo>
                    <a:pt x="58" y="1838"/>
                  </a:lnTo>
                  <a:lnTo>
                    <a:pt x="58" y="1830"/>
                  </a:lnTo>
                  <a:lnTo>
                    <a:pt x="58" y="1821"/>
                  </a:lnTo>
                  <a:lnTo>
                    <a:pt x="59" y="1816"/>
                  </a:lnTo>
                  <a:lnTo>
                    <a:pt x="58" y="1812"/>
                  </a:lnTo>
                  <a:lnTo>
                    <a:pt x="57" y="1810"/>
                  </a:lnTo>
                  <a:lnTo>
                    <a:pt x="56" y="1806"/>
                  </a:lnTo>
                  <a:lnTo>
                    <a:pt x="51" y="1803"/>
                  </a:lnTo>
                  <a:lnTo>
                    <a:pt x="45" y="1799"/>
                  </a:lnTo>
                  <a:lnTo>
                    <a:pt x="43" y="1798"/>
                  </a:lnTo>
                  <a:lnTo>
                    <a:pt x="42" y="1796"/>
                  </a:lnTo>
                  <a:lnTo>
                    <a:pt x="40" y="1793"/>
                  </a:lnTo>
                  <a:lnTo>
                    <a:pt x="40" y="1791"/>
                  </a:lnTo>
                  <a:lnTo>
                    <a:pt x="42" y="1784"/>
                  </a:lnTo>
                  <a:lnTo>
                    <a:pt x="45" y="1777"/>
                  </a:lnTo>
                  <a:lnTo>
                    <a:pt x="48" y="1769"/>
                  </a:lnTo>
                  <a:lnTo>
                    <a:pt x="48" y="1762"/>
                  </a:lnTo>
                  <a:lnTo>
                    <a:pt x="45" y="1755"/>
                  </a:lnTo>
                  <a:lnTo>
                    <a:pt x="43" y="1749"/>
                  </a:lnTo>
                  <a:lnTo>
                    <a:pt x="40" y="1745"/>
                  </a:lnTo>
                  <a:lnTo>
                    <a:pt x="40" y="1740"/>
                  </a:lnTo>
                  <a:lnTo>
                    <a:pt x="42" y="1734"/>
                  </a:lnTo>
                  <a:lnTo>
                    <a:pt x="44" y="1727"/>
                  </a:lnTo>
                  <a:lnTo>
                    <a:pt x="45" y="1717"/>
                  </a:lnTo>
                  <a:lnTo>
                    <a:pt x="44" y="1710"/>
                  </a:lnTo>
                  <a:lnTo>
                    <a:pt x="43" y="1703"/>
                  </a:lnTo>
                  <a:lnTo>
                    <a:pt x="40" y="1696"/>
                  </a:lnTo>
                  <a:lnTo>
                    <a:pt x="38" y="1690"/>
                  </a:lnTo>
                  <a:lnTo>
                    <a:pt x="38" y="1684"/>
                  </a:lnTo>
                  <a:lnTo>
                    <a:pt x="40" y="1678"/>
                  </a:lnTo>
                  <a:lnTo>
                    <a:pt x="44" y="1672"/>
                  </a:lnTo>
                  <a:lnTo>
                    <a:pt x="50" y="1666"/>
                  </a:lnTo>
                  <a:lnTo>
                    <a:pt x="59" y="1657"/>
                  </a:lnTo>
                  <a:lnTo>
                    <a:pt x="70" y="1646"/>
                  </a:lnTo>
                  <a:lnTo>
                    <a:pt x="81" y="1635"/>
                  </a:lnTo>
                  <a:lnTo>
                    <a:pt x="90" y="1622"/>
                  </a:lnTo>
                  <a:lnTo>
                    <a:pt x="100" y="1608"/>
                  </a:lnTo>
                  <a:lnTo>
                    <a:pt x="108" y="1595"/>
                  </a:lnTo>
                  <a:lnTo>
                    <a:pt x="114" y="1584"/>
                  </a:lnTo>
                  <a:lnTo>
                    <a:pt x="126" y="1567"/>
                  </a:lnTo>
                  <a:lnTo>
                    <a:pt x="136" y="1551"/>
                  </a:lnTo>
                  <a:lnTo>
                    <a:pt x="137" y="1542"/>
                  </a:lnTo>
                  <a:lnTo>
                    <a:pt x="136" y="1537"/>
                  </a:lnTo>
                  <a:lnTo>
                    <a:pt x="133" y="1532"/>
                  </a:lnTo>
                  <a:lnTo>
                    <a:pt x="128" y="1527"/>
                  </a:lnTo>
                  <a:lnTo>
                    <a:pt x="125" y="1520"/>
                  </a:lnTo>
                  <a:lnTo>
                    <a:pt x="121" y="1514"/>
                  </a:lnTo>
                  <a:lnTo>
                    <a:pt x="119" y="1507"/>
                  </a:lnTo>
                  <a:lnTo>
                    <a:pt x="119" y="1501"/>
                  </a:lnTo>
                  <a:lnTo>
                    <a:pt x="120" y="1498"/>
                  </a:lnTo>
                  <a:lnTo>
                    <a:pt x="121" y="1496"/>
                  </a:lnTo>
                  <a:lnTo>
                    <a:pt x="125" y="1495"/>
                  </a:lnTo>
                  <a:lnTo>
                    <a:pt x="127" y="1493"/>
                  </a:lnTo>
                  <a:lnTo>
                    <a:pt x="136" y="1488"/>
                  </a:lnTo>
                  <a:lnTo>
                    <a:pt x="145" y="1482"/>
                  </a:lnTo>
                  <a:lnTo>
                    <a:pt x="155" y="1475"/>
                  </a:lnTo>
                  <a:lnTo>
                    <a:pt x="162" y="1466"/>
                  </a:lnTo>
                  <a:lnTo>
                    <a:pt x="164" y="1462"/>
                  </a:lnTo>
                  <a:lnTo>
                    <a:pt x="166" y="1457"/>
                  </a:lnTo>
                  <a:lnTo>
                    <a:pt x="169" y="1452"/>
                  </a:lnTo>
                  <a:lnTo>
                    <a:pt x="170" y="1447"/>
                  </a:lnTo>
                  <a:lnTo>
                    <a:pt x="171" y="1437"/>
                  </a:lnTo>
                  <a:lnTo>
                    <a:pt x="171" y="1426"/>
                  </a:lnTo>
                  <a:lnTo>
                    <a:pt x="170" y="1415"/>
                  </a:lnTo>
                  <a:lnTo>
                    <a:pt x="169" y="1405"/>
                  </a:lnTo>
                  <a:lnTo>
                    <a:pt x="168" y="1399"/>
                  </a:lnTo>
                  <a:lnTo>
                    <a:pt x="165" y="1395"/>
                  </a:lnTo>
                  <a:lnTo>
                    <a:pt x="163" y="1391"/>
                  </a:lnTo>
                  <a:lnTo>
                    <a:pt x="161" y="1388"/>
                  </a:lnTo>
                  <a:lnTo>
                    <a:pt x="156" y="1383"/>
                  </a:lnTo>
                  <a:lnTo>
                    <a:pt x="151" y="1380"/>
                  </a:lnTo>
                  <a:lnTo>
                    <a:pt x="147" y="1376"/>
                  </a:lnTo>
                  <a:lnTo>
                    <a:pt x="145" y="1371"/>
                  </a:lnTo>
                  <a:lnTo>
                    <a:pt x="146" y="1368"/>
                  </a:lnTo>
                  <a:lnTo>
                    <a:pt x="149" y="1362"/>
                  </a:lnTo>
                  <a:lnTo>
                    <a:pt x="150" y="1358"/>
                  </a:lnTo>
                  <a:lnTo>
                    <a:pt x="151" y="1355"/>
                  </a:lnTo>
                  <a:lnTo>
                    <a:pt x="150" y="1352"/>
                  </a:lnTo>
                  <a:lnTo>
                    <a:pt x="150" y="1349"/>
                  </a:lnTo>
                  <a:lnTo>
                    <a:pt x="146" y="1344"/>
                  </a:lnTo>
                  <a:lnTo>
                    <a:pt x="143" y="1342"/>
                  </a:lnTo>
                  <a:lnTo>
                    <a:pt x="138" y="1339"/>
                  </a:lnTo>
                  <a:lnTo>
                    <a:pt x="133" y="1338"/>
                  </a:lnTo>
                  <a:lnTo>
                    <a:pt x="128" y="1334"/>
                  </a:lnTo>
                  <a:lnTo>
                    <a:pt x="125" y="1328"/>
                  </a:lnTo>
                  <a:lnTo>
                    <a:pt x="119" y="1313"/>
                  </a:lnTo>
                  <a:lnTo>
                    <a:pt x="111" y="1295"/>
                  </a:lnTo>
                  <a:lnTo>
                    <a:pt x="105" y="1287"/>
                  </a:lnTo>
                  <a:lnTo>
                    <a:pt x="96" y="1279"/>
                  </a:lnTo>
                  <a:lnTo>
                    <a:pt x="88" y="1273"/>
                  </a:lnTo>
                  <a:lnTo>
                    <a:pt x="81" y="1267"/>
                  </a:lnTo>
                  <a:lnTo>
                    <a:pt x="77" y="1263"/>
                  </a:lnTo>
                  <a:lnTo>
                    <a:pt x="75" y="1261"/>
                  </a:lnTo>
                  <a:lnTo>
                    <a:pt x="74" y="1257"/>
                  </a:lnTo>
                  <a:lnTo>
                    <a:pt x="73" y="1254"/>
                  </a:lnTo>
                  <a:lnTo>
                    <a:pt x="73" y="1245"/>
                  </a:lnTo>
                  <a:lnTo>
                    <a:pt x="73" y="1236"/>
                  </a:lnTo>
                  <a:lnTo>
                    <a:pt x="74" y="1223"/>
                  </a:lnTo>
                  <a:lnTo>
                    <a:pt x="75" y="1208"/>
                  </a:lnTo>
                  <a:lnTo>
                    <a:pt x="75" y="1193"/>
                  </a:lnTo>
                  <a:lnTo>
                    <a:pt x="74" y="1181"/>
                  </a:lnTo>
                  <a:lnTo>
                    <a:pt x="74" y="1172"/>
                  </a:lnTo>
                  <a:lnTo>
                    <a:pt x="75" y="1164"/>
                  </a:lnTo>
                  <a:lnTo>
                    <a:pt x="78" y="1157"/>
                  </a:lnTo>
                  <a:lnTo>
                    <a:pt x="82" y="1151"/>
                  </a:lnTo>
                  <a:lnTo>
                    <a:pt x="86" y="1147"/>
                  </a:lnTo>
                  <a:lnTo>
                    <a:pt x="88" y="1141"/>
                  </a:lnTo>
                  <a:lnTo>
                    <a:pt x="89" y="1135"/>
                  </a:lnTo>
                  <a:lnTo>
                    <a:pt x="90" y="1128"/>
                  </a:lnTo>
                  <a:lnTo>
                    <a:pt x="90" y="1124"/>
                  </a:lnTo>
                  <a:lnTo>
                    <a:pt x="92" y="1120"/>
                  </a:lnTo>
                  <a:lnTo>
                    <a:pt x="93" y="1118"/>
                  </a:lnTo>
                  <a:lnTo>
                    <a:pt x="95" y="1116"/>
                  </a:lnTo>
                  <a:lnTo>
                    <a:pt x="101" y="1112"/>
                  </a:lnTo>
                  <a:lnTo>
                    <a:pt x="108" y="1111"/>
                  </a:lnTo>
                  <a:lnTo>
                    <a:pt x="117" y="1109"/>
                  </a:lnTo>
                  <a:lnTo>
                    <a:pt x="122" y="1105"/>
                  </a:lnTo>
                  <a:lnTo>
                    <a:pt x="130" y="1100"/>
                  </a:lnTo>
                  <a:lnTo>
                    <a:pt x="136" y="1094"/>
                  </a:lnTo>
                  <a:lnTo>
                    <a:pt x="141" y="1087"/>
                  </a:lnTo>
                  <a:lnTo>
                    <a:pt x="149" y="1078"/>
                  </a:lnTo>
                  <a:lnTo>
                    <a:pt x="153" y="1068"/>
                  </a:lnTo>
                  <a:lnTo>
                    <a:pt x="156" y="1061"/>
                  </a:lnTo>
                  <a:lnTo>
                    <a:pt x="157" y="1056"/>
                  </a:lnTo>
                  <a:lnTo>
                    <a:pt x="159" y="1053"/>
                  </a:lnTo>
                  <a:lnTo>
                    <a:pt x="163" y="1049"/>
                  </a:lnTo>
                  <a:lnTo>
                    <a:pt x="168" y="1048"/>
                  </a:lnTo>
                  <a:lnTo>
                    <a:pt x="172" y="1047"/>
                  </a:lnTo>
                  <a:lnTo>
                    <a:pt x="177" y="1044"/>
                  </a:lnTo>
                  <a:lnTo>
                    <a:pt x="183" y="1041"/>
                  </a:lnTo>
                  <a:lnTo>
                    <a:pt x="189" y="1033"/>
                  </a:lnTo>
                  <a:lnTo>
                    <a:pt x="194" y="1024"/>
                  </a:lnTo>
                  <a:lnTo>
                    <a:pt x="197" y="1015"/>
                  </a:lnTo>
                  <a:lnTo>
                    <a:pt x="199" y="1006"/>
                  </a:lnTo>
                  <a:lnTo>
                    <a:pt x="199" y="996"/>
                  </a:lnTo>
                  <a:lnTo>
                    <a:pt x="200" y="984"/>
                  </a:lnTo>
                  <a:lnTo>
                    <a:pt x="201" y="970"/>
                  </a:lnTo>
                  <a:lnTo>
                    <a:pt x="204" y="956"/>
                  </a:lnTo>
                  <a:lnTo>
                    <a:pt x="209" y="943"/>
                  </a:lnTo>
                  <a:lnTo>
                    <a:pt x="213" y="933"/>
                  </a:lnTo>
                  <a:lnTo>
                    <a:pt x="216" y="922"/>
                  </a:lnTo>
                  <a:lnTo>
                    <a:pt x="219" y="911"/>
                  </a:lnTo>
                  <a:lnTo>
                    <a:pt x="222" y="898"/>
                  </a:lnTo>
                  <a:lnTo>
                    <a:pt x="226" y="886"/>
                  </a:lnTo>
                  <a:lnTo>
                    <a:pt x="233" y="876"/>
                  </a:lnTo>
                  <a:lnTo>
                    <a:pt x="239" y="866"/>
                  </a:lnTo>
                  <a:lnTo>
                    <a:pt x="244" y="857"/>
                  </a:lnTo>
                  <a:lnTo>
                    <a:pt x="245" y="852"/>
                  </a:lnTo>
                  <a:lnTo>
                    <a:pt x="246" y="847"/>
                  </a:lnTo>
                  <a:lnTo>
                    <a:pt x="246" y="842"/>
                  </a:lnTo>
                  <a:lnTo>
                    <a:pt x="245" y="836"/>
                  </a:lnTo>
                  <a:lnTo>
                    <a:pt x="243" y="827"/>
                  </a:lnTo>
                  <a:lnTo>
                    <a:pt x="240" y="819"/>
                  </a:lnTo>
                  <a:lnTo>
                    <a:pt x="238" y="811"/>
                  </a:lnTo>
                  <a:lnTo>
                    <a:pt x="237" y="806"/>
                  </a:lnTo>
                  <a:lnTo>
                    <a:pt x="238" y="803"/>
                  </a:lnTo>
                  <a:lnTo>
                    <a:pt x="239" y="801"/>
                  </a:lnTo>
                  <a:lnTo>
                    <a:pt x="240" y="798"/>
                  </a:lnTo>
                  <a:lnTo>
                    <a:pt x="243" y="797"/>
                  </a:lnTo>
                  <a:lnTo>
                    <a:pt x="251" y="792"/>
                  </a:lnTo>
                  <a:lnTo>
                    <a:pt x="262" y="787"/>
                  </a:lnTo>
                  <a:lnTo>
                    <a:pt x="271" y="781"/>
                  </a:lnTo>
                  <a:lnTo>
                    <a:pt x="278" y="773"/>
                  </a:lnTo>
                  <a:lnTo>
                    <a:pt x="283" y="767"/>
                  </a:lnTo>
                  <a:lnTo>
                    <a:pt x="287" y="758"/>
                  </a:lnTo>
                  <a:lnTo>
                    <a:pt x="288" y="748"/>
                  </a:lnTo>
                  <a:lnTo>
                    <a:pt x="289" y="738"/>
                  </a:lnTo>
                  <a:lnTo>
                    <a:pt x="290" y="727"/>
                  </a:lnTo>
                  <a:lnTo>
                    <a:pt x="291" y="715"/>
                  </a:lnTo>
                  <a:lnTo>
                    <a:pt x="295" y="703"/>
                  </a:lnTo>
                  <a:lnTo>
                    <a:pt x="300" y="691"/>
                  </a:lnTo>
                  <a:lnTo>
                    <a:pt x="302" y="687"/>
                  </a:lnTo>
                  <a:lnTo>
                    <a:pt x="306" y="683"/>
                  </a:lnTo>
                  <a:lnTo>
                    <a:pt x="309" y="681"/>
                  </a:lnTo>
                  <a:lnTo>
                    <a:pt x="313" y="680"/>
                  </a:lnTo>
                  <a:lnTo>
                    <a:pt x="320" y="677"/>
                  </a:lnTo>
                  <a:lnTo>
                    <a:pt x="326" y="674"/>
                  </a:lnTo>
                  <a:lnTo>
                    <a:pt x="328" y="671"/>
                  </a:lnTo>
                  <a:lnTo>
                    <a:pt x="329" y="669"/>
                  </a:lnTo>
                  <a:lnTo>
                    <a:pt x="329" y="665"/>
                  </a:lnTo>
                  <a:lnTo>
                    <a:pt x="329" y="662"/>
                  </a:lnTo>
                  <a:lnTo>
                    <a:pt x="326" y="653"/>
                  </a:lnTo>
                  <a:lnTo>
                    <a:pt x="321" y="646"/>
                  </a:lnTo>
                  <a:lnTo>
                    <a:pt x="316" y="641"/>
                  </a:lnTo>
                  <a:lnTo>
                    <a:pt x="311" y="639"/>
                  </a:lnTo>
                  <a:lnTo>
                    <a:pt x="306" y="638"/>
                  </a:lnTo>
                  <a:lnTo>
                    <a:pt x="297" y="638"/>
                  </a:lnTo>
                  <a:lnTo>
                    <a:pt x="288" y="639"/>
                  </a:lnTo>
                  <a:lnTo>
                    <a:pt x="278" y="640"/>
                  </a:lnTo>
                  <a:lnTo>
                    <a:pt x="273" y="639"/>
                  </a:lnTo>
                  <a:lnTo>
                    <a:pt x="270" y="639"/>
                  </a:lnTo>
                  <a:lnTo>
                    <a:pt x="267" y="638"/>
                  </a:lnTo>
                  <a:lnTo>
                    <a:pt x="265" y="636"/>
                  </a:lnTo>
                  <a:lnTo>
                    <a:pt x="264" y="632"/>
                  </a:lnTo>
                  <a:lnTo>
                    <a:pt x="264" y="628"/>
                  </a:lnTo>
                  <a:lnTo>
                    <a:pt x="266" y="626"/>
                  </a:lnTo>
                  <a:lnTo>
                    <a:pt x="267" y="625"/>
                  </a:lnTo>
                  <a:lnTo>
                    <a:pt x="273" y="620"/>
                  </a:lnTo>
                  <a:lnTo>
                    <a:pt x="279" y="615"/>
                  </a:lnTo>
                  <a:lnTo>
                    <a:pt x="292" y="613"/>
                  </a:lnTo>
                  <a:lnTo>
                    <a:pt x="307" y="612"/>
                  </a:lnTo>
                  <a:lnTo>
                    <a:pt x="322" y="612"/>
                  </a:lnTo>
                  <a:lnTo>
                    <a:pt x="336" y="612"/>
                  </a:lnTo>
                  <a:lnTo>
                    <a:pt x="342" y="612"/>
                  </a:lnTo>
                  <a:lnTo>
                    <a:pt x="347" y="612"/>
                  </a:lnTo>
                  <a:lnTo>
                    <a:pt x="351" y="611"/>
                  </a:lnTo>
                  <a:lnTo>
                    <a:pt x="353" y="609"/>
                  </a:lnTo>
                  <a:lnTo>
                    <a:pt x="355" y="605"/>
                  </a:lnTo>
                  <a:lnTo>
                    <a:pt x="358" y="596"/>
                  </a:lnTo>
                  <a:lnTo>
                    <a:pt x="360" y="589"/>
                  </a:lnTo>
                  <a:lnTo>
                    <a:pt x="363" y="584"/>
                  </a:lnTo>
                  <a:lnTo>
                    <a:pt x="367" y="581"/>
                  </a:lnTo>
                  <a:lnTo>
                    <a:pt x="373" y="577"/>
                  </a:lnTo>
                  <a:lnTo>
                    <a:pt x="376" y="575"/>
                  </a:lnTo>
                  <a:lnTo>
                    <a:pt x="378" y="573"/>
                  </a:lnTo>
                  <a:lnTo>
                    <a:pt x="380" y="570"/>
                  </a:lnTo>
                  <a:lnTo>
                    <a:pt x="382" y="567"/>
                  </a:lnTo>
                  <a:lnTo>
                    <a:pt x="383" y="561"/>
                  </a:lnTo>
                  <a:lnTo>
                    <a:pt x="383" y="554"/>
                  </a:lnTo>
                  <a:lnTo>
                    <a:pt x="380" y="542"/>
                  </a:lnTo>
                  <a:lnTo>
                    <a:pt x="379" y="535"/>
                  </a:lnTo>
                  <a:lnTo>
                    <a:pt x="379" y="530"/>
                  </a:lnTo>
                  <a:lnTo>
                    <a:pt x="377" y="524"/>
                  </a:lnTo>
                  <a:lnTo>
                    <a:pt x="377" y="520"/>
                  </a:lnTo>
                  <a:lnTo>
                    <a:pt x="377" y="518"/>
                  </a:lnTo>
                  <a:lnTo>
                    <a:pt x="378" y="516"/>
                  </a:lnTo>
                  <a:lnTo>
                    <a:pt x="380" y="513"/>
                  </a:lnTo>
                  <a:lnTo>
                    <a:pt x="385" y="513"/>
                  </a:lnTo>
                  <a:lnTo>
                    <a:pt x="392" y="513"/>
                  </a:lnTo>
                  <a:lnTo>
                    <a:pt x="401" y="514"/>
                  </a:lnTo>
                  <a:lnTo>
                    <a:pt x="410" y="517"/>
                  </a:lnTo>
                  <a:lnTo>
                    <a:pt x="432" y="521"/>
                  </a:lnTo>
                  <a:lnTo>
                    <a:pt x="452" y="526"/>
                  </a:lnTo>
                  <a:lnTo>
                    <a:pt x="462" y="526"/>
                  </a:lnTo>
                  <a:lnTo>
                    <a:pt x="474" y="525"/>
                  </a:lnTo>
                  <a:lnTo>
                    <a:pt x="480" y="525"/>
                  </a:lnTo>
                  <a:lnTo>
                    <a:pt x="486" y="525"/>
                  </a:lnTo>
                  <a:lnTo>
                    <a:pt x="492" y="526"/>
                  </a:lnTo>
                  <a:lnTo>
                    <a:pt x="497" y="529"/>
                  </a:lnTo>
                  <a:lnTo>
                    <a:pt x="504" y="529"/>
                  </a:lnTo>
                  <a:lnTo>
                    <a:pt x="514" y="527"/>
                  </a:lnTo>
                  <a:lnTo>
                    <a:pt x="524" y="525"/>
                  </a:lnTo>
                  <a:lnTo>
                    <a:pt x="531" y="524"/>
                  </a:lnTo>
                  <a:lnTo>
                    <a:pt x="536" y="524"/>
                  </a:lnTo>
                  <a:lnTo>
                    <a:pt x="541" y="521"/>
                  </a:lnTo>
                  <a:lnTo>
                    <a:pt x="546" y="520"/>
                  </a:lnTo>
                  <a:lnTo>
                    <a:pt x="549" y="517"/>
                  </a:lnTo>
                  <a:lnTo>
                    <a:pt x="552" y="513"/>
                  </a:lnTo>
                  <a:lnTo>
                    <a:pt x="555" y="510"/>
                  </a:lnTo>
                  <a:lnTo>
                    <a:pt x="556" y="505"/>
                  </a:lnTo>
                  <a:lnTo>
                    <a:pt x="558" y="500"/>
                  </a:lnTo>
                  <a:lnTo>
                    <a:pt x="560" y="488"/>
                  </a:lnTo>
                  <a:lnTo>
                    <a:pt x="565" y="477"/>
                  </a:lnTo>
                  <a:lnTo>
                    <a:pt x="568" y="469"/>
                  </a:lnTo>
                  <a:lnTo>
                    <a:pt x="571" y="462"/>
                  </a:lnTo>
                  <a:lnTo>
                    <a:pt x="573" y="450"/>
                  </a:lnTo>
                  <a:lnTo>
                    <a:pt x="578" y="437"/>
                  </a:lnTo>
                  <a:lnTo>
                    <a:pt x="581" y="425"/>
                  </a:lnTo>
                  <a:lnTo>
                    <a:pt x="586" y="413"/>
                  </a:lnTo>
                  <a:lnTo>
                    <a:pt x="596" y="388"/>
                  </a:lnTo>
                  <a:lnTo>
                    <a:pt x="610" y="355"/>
                  </a:lnTo>
                  <a:lnTo>
                    <a:pt x="625" y="322"/>
                  </a:lnTo>
                  <a:lnTo>
                    <a:pt x="637" y="294"/>
                  </a:lnTo>
                  <a:lnTo>
                    <a:pt x="646" y="271"/>
                  </a:lnTo>
                  <a:lnTo>
                    <a:pt x="655" y="247"/>
                  </a:lnTo>
                  <a:lnTo>
                    <a:pt x="661" y="237"/>
                  </a:lnTo>
                  <a:lnTo>
                    <a:pt x="668" y="229"/>
                  </a:lnTo>
                  <a:lnTo>
                    <a:pt x="673" y="225"/>
                  </a:lnTo>
                  <a:lnTo>
                    <a:pt x="676" y="223"/>
                  </a:lnTo>
                  <a:lnTo>
                    <a:pt x="682" y="221"/>
                  </a:lnTo>
                  <a:lnTo>
                    <a:pt x="688" y="220"/>
                  </a:lnTo>
                  <a:lnTo>
                    <a:pt x="694" y="220"/>
                  </a:lnTo>
                  <a:lnTo>
                    <a:pt x="700" y="221"/>
                  </a:lnTo>
                  <a:lnTo>
                    <a:pt x="706" y="222"/>
                  </a:lnTo>
                  <a:lnTo>
                    <a:pt x="713" y="224"/>
                  </a:lnTo>
                  <a:lnTo>
                    <a:pt x="725" y="230"/>
                  </a:lnTo>
                  <a:lnTo>
                    <a:pt x="737" y="237"/>
                  </a:lnTo>
                  <a:lnTo>
                    <a:pt x="758" y="254"/>
                  </a:lnTo>
                  <a:lnTo>
                    <a:pt x="775" y="268"/>
                  </a:lnTo>
                  <a:lnTo>
                    <a:pt x="779" y="271"/>
                  </a:lnTo>
                  <a:lnTo>
                    <a:pt x="782" y="273"/>
                  </a:lnTo>
                  <a:lnTo>
                    <a:pt x="787" y="274"/>
                  </a:lnTo>
                  <a:lnTo>
                    <a:pt x="792" y="274"/>
                  </a:lnTo>
                  <a:lnTo>
                    <a:pt x="801" y="274"/>
                  </a:lnTo>
                  <a:lnTo>
                    <a:pt x="811" y="272"/>
                  </a:lnTo>
                  <a:lnTo>
                    <a:pt x="820" y="268"/>
                  </a:lnTo>
                  <a:lnTo>
                    <a:pt x="829" y="262"/>
                  </a:lnTo>
                  <a:lnTo>
                    <a:pt x="836" y="255"/>
                  </a:lnTo>
                  <a:lnTo>
                    <a:pt x="840" y="248"/>
                  </a:lnTo>
                  <a:lnTo>
                    <a:pt x="846" y="229"/>
                  </a:lnTo>
                  <a:lnTo>
                    <a:pt x="856" y="210"/>
                  </a:lnTo>
                  <a:lnTo>
                    <a:pt x="858" y="205"/>
                  </a:lnTo>
                  <a:lnTo>
                    <a:pt x="862" y="201"/>
                  </a:lnTo>
                  <a:lnTo>
                    <a:pt x="867" y="196"/>
                  </a:lnTo>
                  <a:lnTo>
                    <a:pt x="871" y="192"/>
                  </a:lnTo>
                  <a:lnTo>
                    <a:pt x="877" y="189"/>
                  </a:lnTo>
                  <a:lnTo>
                    <a:pt x="884" y="185"/>
                  </a:lnTo>
                  <a:lnTo>
                    <a:pt x="893" y="183"/>
                  </a:lnTo>
                  <a:lnTo>
                    <a:pt x="901" y="180"/>
                  </a:lnTo>
                  <a:lnTo>
                    <a:pt x="919" y="178"/>
                  </a:lnTo>
                  <a:lnTo>
                    <a:pt x="932" y="177"/>
                  </a:lnTo>
                  <a:lnTo>
                    <a:pt x="944" y="177"/>
                  </a:lnTo>
                  <a:lnTo>
                    <a:pt x="953" y="178"/>
                  </a:lnTo>
                  <a:lnTo>
                    <a:pt x="974" y="180"/>
                  </a:lnTo>
                  <a:lnTo>
                    <a:pt x="1000" y="183"/>
                  </a:lnTo>
                  <a:lnTo>
                    <a:pt x="1019" y="184"/>
                  </a:lnTo>
                  <a:lnTo>
                    <a:pt x="1038" y="185"/>
                  </a:lnTo>
                  <a:lnTo>
                    <a:pt x="1047" y="185"/>
                  </a:lnTo>
                  <a:lnTo>
                    <a:pt x="1056" y="185"/>
                  </a:lnTo>
                  <a:lnTo>
                    <a:pt x="1064" y="184"/>
                  </a:lnTo>
                  <a:lnTo>
                    <a:pt x="1071" y="183"/>
                  </a:lnTo>
                  <a:lnTo>
                    <a:pt x="1084" y="174"/>
                  </a:lnTo>
                  <a:lnTo>
                    <a:pt x="1096" y="164"/>
                  </a:lnTo>
                  <a:lnTo>
                    <a:pt x="1100" y="160"/>
                  </a:lnTo>
                  <a:lnTo>
                    <a:pt x="1104" y="155"/>
                  </a:lnTo>
                  <a:lnTo>
                    <a:pt x="1108" y="148"/>
                  </a:lnTo>
                  <a:lnTo>
                    <a:pt x="1112" y="140"/>
                  </a:lnTo>
                  <a:lnTo>
                    <a:pt x="1116" y="133"/>
                  </a:lnTo>
                  <a:lnTo>
                    <a:pt x="1121" y="126"/>
                  </a:lnTo>
                  <a:lnTo>
                    <a:pt x="1125" y="120"/>
                  </a:lnTo>
                  <a:lnTo>
                    <a:pt x="1129" y="117"/>
                  </a:lnTo>
                  <a:lnTo>
                    <a:pt x="1145" y="116"/>
                  </a:lnTo>
                  <a:lnTo>
                    <a:pt x="1161" y="117"/>
                  </a:lnTo>
                  <a:lnTo>
                    <a:pt x="1170" y="116"/>
                  </a:lnTo>
                  <a:lnTo>
                    <a:pt x="1178" y="114"/>
                  </a:lnTo>
                  <a:lnTo>
                    <a:pt x="1185" y="108"/>
                  </a:lnTo>
                  <a:lnTo>
                    <a:pt x="1191" y="102"/>
                  </a:lnTo>
                  <a:lnTo>
                    <a:pt x="1203" y="89"/>
                  </a:lnTo>
                  <a:lnTo>
                    <a:pt x="1213" y="72"/>
                  </a:lnTo>
                  <a:lnTo>
                    <a:pt x="1218" y="60"/>
                  </a:lnTo>
                  <a:lnTo>
                    <a:pt x="1222" y="48"/>
                  </a:lnTo>
                  <a:lnTo>
                    <a:pt x="1226" y="37"/>
                  </a:lnTo>
                  <a:lnTo>
                    <a:pt x="1229" y="25"/>
                  </a:lnTo>
                  <a:lnTo>
                    <a:pt x="1232" y="15"/>
                  </a:lnTo>
                  <a:lnTo>
                    <a:pt x="1235" y="8"/>
                  </a:lnTo>
                  <a:lnTo>
                    <a:pt x="1238" y="4"/>
                  </a:lnTo>
                  <a:lnTo>
                    <a:pt x="1239" y="1"/>
                  </a:lnTo>
                  <a:lnTo>
                    <a:pt x="1240" y="0"/>
                  </a:lnTo>
                  <a:lnTo>
                    <a:pt x="1241" y="1"/>
                  </a:lnTo>
                  <a:lnTo>
                    <a:pt x="1243" y="8"/>
                  </a:lnTo>
                  <a:lnTo>
                    <a:pt x="1251" y="22"/>
                  </a:lnTo>
                  <a:lnTo>
                    <a:pt x="1259" y="35"/>
                  </a:lnTo>
                  <a:lnTo>
                    <a:pt x="1268" y="45"/>
                  </a:lnTo>
                  <a:lnTo>
                    <a:pt x="1277" y="54"/>
                  </a:lnTo>
                  <a:lnTo>
                    <a:pt x="1284" y="65"/>
                  </a:lnTo>
                  <a:lnTo>
                    <a:pt x="1287" y="71"/>
                  </a:lnTo>
                  <a:lnTo>
                    <a:pt x="1290" y="78"/>
                  </a:lnTo>
                  <a:lnTo>
                    <a:pt x="1292" y="85"/>
                  </a:lnTo>
                  <a:lnTo>
                    <a:pt x="1293" y="92"/>
                  </a:lnTo>
                  <a:lnTo>
                    <a:pt x="1296" y="110"/>
                  </a:lnTo>
                  <a:lnTo>
                    <a:pt x="1298" y="127"/>
                  </a:lnTo>
                  <a:lnTo>
                    <a:pt x="1299" y="135"/>
                  </a:lnTo>
                  <a:lnTo>
                    <a:pt x="1302" y="142"/>
                  </a:lnTo>
                  <a:lnTo>
                    <a:pt x="1303" y="148"/>
                  </a:lnTo>
                  <a:lnTo>
                    <a:pt x="1306" y="153"/>
                  </a:lnTo>
                  <a:lnTo>
                    <a:pt x="1310" y="157"/>
                  </a:lnTo>
                  <a:lnTo>
                    <a:pt x="1314" y="160"/>
                  </a:lnTo>
                  <a:lnTo>
                    <a:pt x="1320" y="162"/>
                  </a:lnTo>
                  <a:lnTo>
                    <a:pt x="1325" y="165"/>
                  </a:lnTo>
                  <a:lnTo>
                    <a:pt x="1331" y="166"/>
                  </a:lnTo>
                  <a:lnTo>
                    <a:pt x="1337" y="167"/>
                  </a:lnTo>
                  <a:lnTo>
                    <a:pt x="1342" y="167"/>
                  </a:lnTo>
                  <a:lnTo>
                    <a:pt x="1347" y="166"/>
                  </a:lnTo>
                  <a:lnTo>
                    <a:pt x="1355" y="164"/>
                  </a:lnTo>
                  <a:lnTo>
                    <a:pt x="1364" y="161"/>
                  </a:lnTo>
                  <a:lnTo>
                    <a:pt x="1368" y="161"/>
                  </a:lnTo>
                  <a:lnTo>
                    <a:pt x="1372" y="161"/>
                  </a:lnTo>
                  <a:lnTo>
                    <a:pt x="1374" y="162"/>
                  </a:lnTo>
                  <a:lnTo>
                    <a:pt x="1377" y="165"/>
                  </a:lnTo>
                  <a:lnTo>
                    <a:pt x="1379" y="167"/>
                  </a:lnTo>
                  <a:lnTo>
                    <a:pt x="1380" y="171"/>
                  </a:lnTo>
                  <a:lnTo>
                    <a:pt x="1380" y="174"/>
                  </a:lnTo>
                  <a:lnTo>
                    <a:pt x="1380" y="178"/>
                  </a:lnTo>
                  <a:lnTo>
                    <a:pt x="1378" y="185"/>
                  </a:lnTo>
                  <a:lnTo>
                    <a:pt x="1372" y="193"/>
                  </a:lnTo>
                  <a:lnTo>
                    <a:pt x="1368" y="198"/>
                  </a:lnTo>
                  <a:lnTo>
                    <a:pt x="1364" y="202"/>
                  </a:lnTo>
                  <a:lnTo>
                    <a:pt x="1358" y="205"/>
                  </a:lnTo>
                  <a:lnTo>
                    <a:pt x="1352" y="208"/>
                  </a:lnTo>
                  <a:lnTo>
                    <a:pt x="1336" y="212"/>
                  </a:lnTo>
                  <a:lnTo>
                    <a:pt x="1318" y="216"/>
                  </a:lnTo>
                  <a:lnTo>
                    <a:pt x="1303" y="220"/>
                  </a:lnTo>
                  <a:lnTo>
                    <a:pt x="1292" y="222"/>
                  </a:lnTo>
                  <a:lnTo>
                    <a:pt x="1284" y="227"/>
                  </a:lnTo>
                  <a:lnTo>
                    <a:pt x="1277" y="233"/>
                  </a:lnTo>
                  <a:lnTo>
                    <a:pt x="1268" y="239"/>
                  </a:lnTo>
                  <a:lnTo>
                    <a:pt x="1261" y="241"/>
                  </a:lnTo>
                  <a:lnTo>
                    <a:pt x="1254" y="242"/>
                  </a:lnTo>
                  <a:lnTo>
                    <a:pt x="1243" y="243"/>
                  </a:lnTo>
                  <a:lnTo>
                    <a:pt x="1239" y="245"/>
                  </a:lnTo>
                  <a:lnTo>
                    <a:pt x="1236" y="248"/>
                  </a:lnTo>
                  <a:lnTo>
                    <a:pt x="1235" y="252"/>
                  </a:lnTo>
                  <a:lnTo>
                    <a:pt x="1236" y="256"/>
                  </a:lnTo>
                  <a:lnTo>
                    <a:pt x="1238" y="268"/>
                  </a:lnTo>
                  <a:lnTo>
                    <a:pt x="1240" y="278"/>
                  </a:lnTo>
                  <a:lnTo>
                    <a:pt x="1240" y="283"/>
                  </a:lnTo>
                  <a:lnTo>
                    <a:pt x="1239" y="286"/>
                  </a:lnTo>
                  <a:lnTo>
                    <a:pt x="1236" y="290"/>
                  </a:lnTo>
                  <a:lnTo>
                    <a:pt x="1234" y="291"/>
                  </a:lnTo>
                  <a:lnTo>
                    <a:pt x="1230" y="292"/>
                  </a:lnTo>
                  <a:lnTo>
                    <a:pt x="1227" y="292"/>
                  </a:lnTo>
                  <a:lnTo>
                    <a:pt x="1223" y="291"/>
                  </a:lnTo>
                  <a:lnTo>
                    <a:pt x="1220" y="288"/>
                  </a:lnTo>
                  <a:lnTo>
                    <a:pt x="1214" y="284"/>
                  </a:lnTo>
                  <a:lnTo>
                    <a:pt x="1209" y="283"/>
                  </a:lnTo>
                  <a:lnTo>
                    <a:pt x="1208" y="283"/>
                  </a:lnTo>
                  <a:lnTo>
                    <a:pt x="1207" y="284"/>
                  </a:lnTo>
                  <a:lnTo>
                    <a:pt x="1205" y="286"/>
                  </a:lnTo>
                  <a:lnTo>
                    <a:pt x="1204" y="290"/>
                  </a:lnTo>
                  <a:lnTo>
                    <a:pt x="1204" y="296"/>
                  </a:lnTo>
                  <a:lnTo>
                    <a:pt x="1203" y="303"/>
                  </a:lnTo>
                  <a:lnTo>
                    <a:pt x="1203" y="306"/>
                  </a:lnTo>
                  <a:lnTo>
                    <a:pt x="1202" y="310"/>
                  </a:lnTo>
                  <a:lnTo>
                    <a:pt x="1199" y="313"/>
                  </a:lnTo>
                  <a:lnTo>
                    <a:pt x="1197" y="317"/>
                  </a:lnTo>
                  <a:lnTo>
                    <a:pt x="1194" y="321"/>
                  </a:lnTo>
                  <a:lnTo>
                    <a:pt x="1192" y="323"/>
                  </a:lnTo>
                  <a:lnTo>
                    <a:pt x="1192" y="327"/>
                  </a:lnTo>
                  <a:lnTo>
                    <a:pt x="1194" y="329"/>
                  </a:lnTo>
                  <a:lnTo>
                    <a:pt x="1195" y="330"/>
                  </a:lnTo>
                  <a:lnTo>
                    <a:pt x="1197" y="331"/>
                  </a:lnTo>
                  <a:lnTo>
                    <a:pt x="1201" y="332"/>
                  </a:lnTo>
                  <a:lnTo>
                    <a:pt x="1205" y="332"/>
                  </a:lnTo>
                  <a:lnTo>
                    <a:pt x="1214" y="331"/>
                  </a:lnTo>
                  <a:lnTo>
                    <a:pt x="1218" y="334"/>
                  </a:lnTo>
                  <a:lnTo>
                    <a:pt x="1221" y="337"/>
                  </a:lnTo>
                  <a:lnTo>
                    <a:pt x="1224" y="344"/>
                  </a:lnTo>
                  <a:lnTo>
                    <a:pt x="1227" y="348"/>
                  </a:lnTo>
                  <a:lnTo>
                    <a:pt x="1229" y="353"/>
                  </a:lnTo>
                  <a:lnTo>
                    <a:pt x="1233" y="357"/>
                  </a:lnTo>
                  <a:lnTo>
                    <a:pt x="1238" y="361"/>
                  </a:lnTo>
                  <a:lnTo>
                    <a:pt x="1249" y="368"/>
                  </a:lnTo>
                  <a:lnTo>
                    <a:pt x="1262" y="375"/>
                  </a:lnTo>
                  <a:lnTo>
                    <a:pt x="1278" y="380"/>
                  </a:lnTo>
                  <a:lnTo>
                    <a:pt x="1292" y="384"/>
                  </a:lnTo>
                  <a:lnTo>
                    <a:pt x="1304" y="384"/>
                  </a:lnTo>
                  <a:lnTo>
                    <a:pt x="1315" y="382"/>
                  </a:lnTo>
                  <a:lnTo>
                    <a:pt x="1324" y="381"/>
                  </a:lnTo>
                  <a:lnTo>
                    <a:pt x="1334" y="382"/>
                  </a:lnTo>
                  <a:lnTo>
                    <a:pt x="1339" y="382"/>
                  </a:lnTo>
                  <a:lnTo>
                    <a:pt x="1343" y="385"/>
                  </a:lnTo>
                  <a:lnTo>
                    <a:pt x="1346" y="387"/>
                  </a:lnTo>
                  <a:lnTo>
                    <a:pt x="1349" y="391"/>
                  </a:lnTo>
                  <a:lnTo>
                    <a:pt x="1350" y="397"/>
                  </a:lnTo>
                  <a:lnTo>
                    <a:pt x="1352" y="404"/>
                  </a:lnTo>
                  <a:lnTo>
                    <a:pt x="1353" y="412"/>
                  </a:lnTo>
                  <a:lnTo>
                    <a:pt x="1353" y="420"/>
                  </a:lnTo>
                  <a:lnTo>
                    <a:pt x="1353" y="438"/>
                  </a:lnTo>
                  <a:lnTo>
                    <a:pt x="1352" y="456"/>
                  </a:lnTo>
                  <a:lnTo>
                    <a:pt x="1352" y="463"/>
                  </a:lnTo>
                  <a:lnTo>
                    <a:pt x="1353" y="469"/>
                  </a:lnTo>
                  <a:lnTo>
                    <a:pt x="1355" y="474"/>
                  </a:lnTo>
                  <a:lnTo>
                    <a:pt x="1359" y="479"/>
                  </a:lnTo>
                  <a:lnTo>
                    <a:pt x="1367" y="486"/>
                  </a:lnTo>
                  <a:lnTo>
                    <a:pt x="1377" y="493"/>
                  </a:lnTo>
                  <a:lnTo>
                    <a:pt x="1381" y="498"/>
                  </a:lnTo>
                  <a:lnTo>
                    <a:pt x="1386" y="501"/>
                  </a:lnTo>
                  <a:lnTo>
                    <a:pt x="1388" y="506"/>
                  </a:lnTo>
                  <a:lnTo>
                    <a:pt x="1391" y="510"/>
                  </a:lnTo>
                  <a:lnTo>
                    <a:pt x="1394" y="520"/>
                  </a:lnTo>
                  <a:lnTo>
                    <a:pt x="1396" y="533"/>
                  </a:lnTo>
                  <a:lnTo>
                    <a:pt x="1396" y="540"/>
                  </a:lnTo>
                  <a:lnTo>
                    <a:pt x="1394" y="546"/>
                  </a:lnTo>
                  <a:lnTo>
                    <a:pt x="1393" y="551"/>
                  </a:lnTo>
                  <a:lnTo>
                    <a:pt x="1391" y="556"/>
                  </a:lnTo>
                  <a:lnTo>
                    <a:pt x="1387" y="564"/>
                  </a:lnTo>
                  <a:lnTo>
                    <a:pt x="1383" y="576"/>
                  </a:lnTo>
                  <a:lnTo>
                    <a:pt x="1379" y="589"/>
                  </a:lnTo>
                  <a:lnTo>
                    <a:pt x="1379" y="602"/>
                  </a:lnTo>
                  <a:lnTo>
                    <a:pt x="1378" y="613"/>
                  </a:lnTo>
                  <a:lnTo>
                    <a:pt x="1377" y="624"/>
                  </a:lnTo>
                  <a:lnTo>
                    <a:pt x="1375" y="632"/>
                  </a:lnTo>
                  <a:lnTo>
                    <a:pt x="1374" y="643"/>
                  </a:lnTo>
                  <a:lnTo>
                    <a:pt x="1377" y="653"/>
                  </a:lnTo>
                  <a:lnTo>
                    <a:pt x="1380" y="665"/>
                  </a:lnTo>
                  <a:lnTo>
                    <a:pt x="1381" y="670"/>
                  </a:lnTo>
                  <a:lnTo>
                    <a:pt x="1383" y="675"/>
                  </a:lnTo>
                  <a:lnTo>
                    <a:pt x="1383" y="678"/>
                  </a:lnTo>
                  <a:lnTo>
                    <a:pt x="1383" y="681"/>
                  </a:lnTo>
                  <a:lnTo>
                    <a:pt x="1380" y="683"/>
                  </a:lnTo>
                  <a:lnTo>
                    <a:pt x="1379" y="685"/>
                  </a:lnTo>
                  <a:lnTo>
                    <a:pt x="1375" y="687"/>
                  </a:lnTo>
                  <a:lnTo>
                    <a:pt x="1372" y="687"/>
                  </a:lnTo>
                  <a:lnTo>
                    <a:pt x="1365" y="689"/>
                  </a:lnTo>
                  <a:lnTo>
                    <a:pt x="1359" y="694"/>
                  </a:lnTo>
                  <a:lnTo>
                    <a:pt x="1356" y="696"/>
                  </a:lnTo>
                  <a:lnTo>
                    <a:pt x="1354" y="699"/>
                  </a:lnTo>
                  <a:lnTo>
                    <a:pt x="1352" y="702"/>
                  </a:lnTo>
                  <a:lnTo>
                    <a:pt x="1352" y="707"/>
                  </a:lnTo>
                  <a:lnTo>
                    <a:pt x="1349" y="713"/>
                  </a:lnTo>
                  <a:lnTo>
                    <a:pt x="1347" y="718"/>
                  </a:lnTo>
                  <a:lnTo>
                    <a:pt x="1345" y="719"/>
                  </a:lnTo>
                  <a:lnTo>
                    <a:pt x="1341" y="720"/>
                  </a:lnTo>
                  <a:lnTo>
                    <a:pt x="1337" y="720"/>
                  </a:lnTo>
                  <a:lnTo>
                    <a:pt x="1331" y="720"/>
                  </a:lnTo>
                  <a:lnTo>
                    <a:pt x="1327" y="720"/>
                  </a:lnTo>
                  <a:lnTo>
                    <a:pt x="1323" y="722"/>
                  </a:lnTo>
                  <a:lnTo>
                    <a:pt x="1320" y="726"/>
                  </a:lnTo>
                  <a:lnTo>
                    <a:pt x="1317" y="731"/>
                  </a:lnTo>
                  <a:lnTo>
                    <a:pt x="1314" y="735"/>
                  </a:lnTo>
                  <a:lnTo>
                    <a:pt x="1310" y="740"/>
                  </a:lnTo>
                  <a:lnTo>
                    <a:pt x="1305" y="744"/>
                  </a:lnTo>
                  <a:lnTo>
                    <a:pt x="1299" y="747"/>
                  </a:lnTo>
                  <a:lnTo>
                    <a:pt x="1293" y="750"/>
                  </a:lnTo>
                  <a:lnTo>
                    <a:pt x="1286" y="751"/>
                  </a:lnTo>
                  <a:lnTo>
                    <a:pt x="1280" y="750"/>
                  </a:lnTo>
                  <a:lnTo>
                    <a:pt x="1273" y="747"/>
                  </a:lnTo>
                  <a:lnTo>
                    <a:pt x="1267" y="745"/>
                  </a:lnTo>
                  <a:lnTo>
                    <a:pt x="1262" y="741"/>
                  </a:lnTo>
                  <a:lnTo>
                    <a:pt x="1258" y="737"/>
                  </a:lnTo>
                  <a:lnTo>
                    <a:pt x="1254" y="732"/>
                  </a:lnTo>
                  <a:lnTo>
                    <a:pt x="1251" y="727"/>
                  </a:lnTo>
                  <a:lnTo>
                    <a:pt x="1247" y="722"/>
                  </a:lnTo>
                  <a:lnTo>
                    <a:pt x="1243" y="720"/>
                  </a:lnTo>
                  <a:lnTo>
                    <a:pt x="1239" y="718"/>
                  </a:lnTo>
                  <a:lnTo>
                    <a:pt x="1234" y="715"/>
                  </a:lnTo>
                  <a:lnTo>
                    <a:pt x="1229" y="715"/>
                  </a:lnTo>
                  <a:lnTo>
                    <a:pt x="1224" y="716"/>
                  </a:lnTo>
                  <a:lnTo>
                    <a:pt x="1220" y="719"/>
                  </a:lnTo>
                  <a:lnTo>
                    <a:pt x="1208" y="728"/>
                  </a:lnTo>
                  <a:lnTo>
                    <a:pt x="1194" y="741"/>
                  </a:lnTo>
                  <a:lnTo>
                    <a:pt x="1178" y="757"/>
                  </a:lnTo>
                  <a:lnTo>
                    <a:pt x="1164" y="770"/>
                  </a:lnTo>
                  <a:lnTo>
                    <a:pt x="1159" y="776"/>
                  </a:lnTo>
                  <a:lnTo>
                    <a:pt x="1155" y="782"/>
                  </a:lnTo>
                  <a:lnTo>
                    <a:pt x="1153" y="789"/>
                  </a:lnTo>
                  <a:lnTo>
                    <a:pt x="1152" y="796"/>
                  </a:lnTo>
                  <a:lnTo>
                    <a:pt x="1152" y="803"/>
                  </a:lnTo>
                  <a:lnTo>
                    <a:pt x="1153" y="809"/>
                  </a:lnTo>
                  <a:lnTo>
                    <a:pt x="1155" y="815"/>
                  </a:lnTo>
                  <a:lnTo>
                    <a:pt x="1158" y="819"/>
                  </a:lnTo>
                  <a:lnTo>
                    <a:pt x="1164" y="826"/>
                  </a:lnTo>
                  <a:lnTo>
                    <a:pt x="1172" y="835"/>
                  </a:lnTo>
                  <a:lnTo>
                    <a:pt x="1176" y="841"/>
                  </a:lnTo>
                  <a:lnTo>
                    <a:pt x="1179" y="846"/>
                  </a:lnTo>
                  <a:lnTo>
                    <a:pt x="1182" y="851"/>
                  </a:lnTo>
                  <a:lnTo>
                    <a:pt x="1183" y="855"/>
                  </a:lnTo>
                  <a:lnTo>
                    <a:pt x="1184" y="860"/>
                  </a:lnTo>
                  <a:lnTo>
                    <a:pt x="1184" y="866"/>
                  </a:lnTo>
                  <a:lnTo>
                    <a:pt x="1183" y="873"/>
                  </a:lnTo>
                  <a:lnTo>
                    <a:pt x="1182" y="879"/>
                  </a:lnTo>
                  <a:lnTo>
                    <a:pt x="1179" y="885"/>
                  </a:lnTo>
                  <a:lnTo>
                    <a:pt x="1176" y="891"/>
                  </a:lnTo>
                  <a:lnTo>
                    <a:pt x="1171" y="895"/>
                  </a:lnTo>
                  <a:lnTo>
                    <a:pt x="1164" y="897"/>
                  </a:lnTo>
                  <a:lnTo>
                    <a:pt x="1158" y="898"/>
                  </a:lnTo>
                  <a:lnTo>
                    <a:pt x="1152" y="901"/>
                  </a:lnTo>
                  <a:lnTo>
                    <a:pt x="1147" y="903"/>
                  </a:lnTo>
                  <a:lnTo>
                    <a:pt x="1144" y="907"/>
                  </a:lnTo>
                  <a:lnTo>
                    <a:pt x="1139" y="914"/>
                  </a:lnTo>
                  <a:lnTo>
                    <a:pt x="1136" y="922"/>
                  </a:lnTo>
                  <a:lnTo>
                    <a:pt x="1134" y="929"/>
                  </a:lnTo>
                  <a:lnTo>
                    <a:pt x="1131" y="933"/>
                  </a:lnTo>
                  <a:lnTo>
                    <a:pt x="1125" y="934"/>
                  </a:lnTo>
                  <a:lnTo>
                    <a:pt x="1116" y="935"/>
                  </a:lnTo>
                  <a:lnTo>
                    <a:pt x="1112" y="936"/>
                  </a:lnTo>
                  <a:lnTo>
                    <a:pt x="1107" y="939"/>
                  </a:lnTo>
                  <a:lnTo>
                    <a:pt x="1103" y="942"/>
                  </a:lnTo>
                  <a:lnTo>
                    <a:pt x="1101" y="946"/>
                  </a:lnTo>
                  <a:lnTo>
                    <a:pt x="1097" y="949"/>
                  </a:lnTo>
                  <a:lnTo>
                    <a:pt x="1096" y="954"/>
                  </a:lnTo>
                  <a:lnTo>
                    <a:pt x="1095" y="959"/>
                  </a:lnTo>
                  <a:lnTo>
                    <a:pt x="1094" y="965"/>
                  </a:lnTo>
                  <a:lnTo>
                    <a:pt x="1094" y="975"/>
                  </a:lnTo>
                  <a:lnTo>
                    <a:pt x="1094" y="987"/>
                  </a:lnTo>
                  <a:lnTo>
                    <a:pt x="1095" y="998"/>
                  </a:lnTo>
                  <a:lnTo>
                    <a:pt x="1095" y="1009"/>
                  </a:lnTo>
                  <a:lnTo>
                    <a:pt x="1091" y="1018"/>
                  </a:lnTo>
                  <a:lnTo>
                    <a:pt x="1088" y="1029"/>
                  </a:lnTo>
                  <a:lnTo>
                    <a:pt x="1085" y="1035"/>
                  </a:lnTo>
                  <a:lnTo>
                    <a:pt x="1084" y="1041"/>
                  </a:lnTo>
                  <a:lnTo>
                    <a:pt x="1084" y="1046"/>
                  </a:lnTo>
                  <a:lnTo>
                    <a:pt x="1087" y="1050"/>
                  </a:lnTo>
                  <a:lnTo>
                    <a:pt x="1089" y="1061"/>
                  </a:lnTo>
                  <a:lnTo>
                    <a:pt x="1091" y="1072"/>
                  </a:lnTo>
                  <a:lnTo>
                    <a:pt x="1092" y="1084"/>
                  </a:lnTo>
                  <a:lnTo>
                    <a:pt x="1094" y="1098"/>
                  </a:lnTo>
                  <a:lnTo>
                    <a:pt x="1095" y="1105"/>
                  </a:lnTo>
                  <a:lnTo>
                    <a:pt x="1097" y="1111"/>
                  </a:lnTo>
                  <a:lnTo>
                    <a:pt x="1101" y="1116"/>
                  </a:lnTo>
                  <a:lnTo>
                    <a:pt x="1104" y="1119"/>
                  </a:lnTo>
                  <a:lnTo>
                    <a:pt x="1110" y="1123"/>
                  </a:lnTo>
                  <a:lnTo>
                    <a:pt x="1116" y="1125"/>
                  </a:lnTo>
                  <a:lnTo>
                    <a:pt x="1122" y="1126"/>
                  </a:lnTo>
                  <a:lnTo>
                    <a:pt x="1131" y="1126"/>
                  </a:lnTo>
                  <a:lnTo>
                    <a:pt x="1136" y="1126"/>
                  </a:lnTo>
                  <a:lnTo>
                    <a:pt x="1141" y="1128"/>
                  </a:lnTo>
                  <a:lnTo>
                    <a:pt x="1145" y="1129"/>
                  </a:lnTo>
                  <a:lnTo>
                    <a:pt x="1147" y="1130"/>
                  </a:lnTo>
                  <a:lnTo>
                    <a:pt x="1150" y="1136"/>
                  </a:lnTo>
                  <a:lnTo>
                    <a:pt x="1152" y="1143"/>
                  </a:lnTo>
                  <a:lnTo>
                    <a:pt x="1154" y="1145"/>
                  </a:lnTo>
                  <a:lnTo>
                    <a:pt x="1157" y="1148"/>
                  </a:lnTo>
                  <a:lnTo>
                    <a:pt x="1159" y="1149"/>
                  </a:lnTo>
                  <a:lnTo>
                    <a:pt x="1161" y="1150"/>
                  </a:lnTo>
                  <a:lnTo>
                    <a:pt x="1167" y="1149"/>
                  </a:lnTo>
                  <a:lnTo>
                    <a:pt x="1175" y="1145"/>
                  </a:lnTo>
                  <a:lnTo>
                    <a:pt x="1178" y="1143"/>
                  </a:lnTo>
                  <a:lnTo>
                    <a:pt x="1182" y="1142"/>
                  </a:lnTo>
                  <a:lnTo>
                    <a:pt x="1185" y="1143"/>
                  </a:lnTo>
                  <a:lnTo>
                    <a:pt x="1186" y="1143"/>
                  </a:lnTo>
                  <a:lnTo>
                    <a:pt x="1189" y="1145"/>
                  </a:lnTo>
                  <a:lnTo>
                    <a:pt x="1189" y="1148"/>
                  </a:lnTo>
                  <a:lnTo>
                    <a:pt x="1189" y="1151"/>
                  </a:lnTo>
                  <a:lnTo>
                    <a:pt x="1188" y="1156"/>
                  </a:lnTo>
                  <a:lnTo>
                    <a:pt x="1186" y="1160"/>
                  </a:lnTo>
                  <a:lnTo>
                    <a:pt x="1186" y="1164"/>
                  </a:lnTo>
                  <a:lnTo>
                    <a:pt x="1186" y="1168"/>
                  </a:lnTo>
                  <a:lnTo>
                    <a:pt x="1188" y="1172"/>
                  </a:lnTo>
                  <a:lnTo>
                    <a:pt x="1192" y="1179"/>
                  </a:lnTo>
                  <a:lnTo>
                    <a:pt x="1198" y="1187"/>
                  </a:lnTo>
                  <a:lnTo>
                    <a:pt x="1201" y="1192"/>
                  </a:lnTo>
                  <a:lnTo>
                    <a:pt x="1204" y="1199"/>
                  </a:lnTo>
                  <a:lnTo>
                    <a:pt x="1207" y="1206"/>
                  </a:lnTo>
                  <a:lnTo>
                    <a:pt x="1209" y="1216"/>
                  </a:lnTo>
                  <a:lnTo>
                    <a:pt x="1215" y="1236"/>
                  </a:lnTo>
                  <a:lnTo>
                    <a:pt x="1222" y="1257"/>
                  </a:lnTo>
                  <a:lnTo>
                    <a:pt x="1228" y="1268"/>
                  </a:lnTo>
                  <a:lnTo>
                    <a:pt x="1234" y="1276"/>
                  </a:lnTo>
                  <a:lnTo>
                    <a:pt x="1240" y="1283"/>
                  </a:lnTo>
                  <a:lnTo>
                    <a:pt x="1246" y="1288"/>
                  </a:lnTo>
                  <a:lnTo>
                    <a:pt x="1257" y="1296"/>
                  </a:lnTo>
                  <a:lnTo>
                    <a:pt x="1267" y="1304"/>
                  </a:lnTo>
                  <a:lnTo>
                    <a:pt x="1268" y="1306"/>
                  </a:lnTo>
                  <a:lnTo>
                    <a:pt x="1270" y="1308"/>
                  </a:lnTo>
                  <a:lnTo>
                    <a:pt x="1271" y="1309"/>
                  </a:lnTo>
                  <a:lnTo>
                    <a:pt x="1270" y="1312"/>
                  </a:lnTo>
                  <a:lnTo>
                    <a:pt x="1267" y="1314"/>
                  </a:lnTo>
                  <a:lnTo>
                    <a:pt x="1262" y="1317"/>
                  </a:lnTo>
                  <a:lnTo>
                    <a:pt x="1258" y="1319"/>
                  </a:lnTo>
                  <a:lnTo>
                    <a:pt x="1253" y="1321"/>
                  </a:lnTo>
                  <a:lnTo>
                    <a:pt x="1249" y="1325"/>
                  </a:lnTo>
                  <a:lnTo>
                    <a:pt x="1248" y="1328"/>
                  </a:lnTo>
                  <a:lnTo>
                    <a:pt x="1249" y="1331"/>
                  </a:lnTo>
                  <a:lnTo>
                    <a:pt x="1251" y="1333"/>
                  </a:lnTo>
                  <a:lnTo>
                    <a:pt x="1253" y="1336"/>
                  </a:lnTo>
                  <a:lnTo>
                    <a:pt x="1257" y="1337"/>
                  </a:lnTo>
                  <a:lnTo>
                    <a:pt x="1265" y="1338"/>
                  </a:lnTo>
                  <a:lnTo>
                    <a:pt x="1278" y="1338"/>
                  </a:lnTo>
                  <a:lnTo>
                    <a:pt x="1284" y="1338"/>
                  </a:lnTo>
                  <a:lnTo>
                    <a:pt x="1290" y="1338"/>
                  </a:lnTo>
                  <a:lnTo>
                    <a:pt x="1295" y="1339"/>
                  </a:lnTo>
                  <a:lnTo>
                    <a:pt x="1298" y="1342"/>
                  </a:lnTo>
                  <a:lnTo>
                    <a:pt x="1302" y="1344"/>
                  </a:lnTo>
                  <a:lnTo>
                    <a:pt x="1304" y="1346"/>
                  </a:lnTo>
                  <a:lnTo>
                    <a:pt x="1306" y="1350"/>
                  </a:lnTo>
                  <a:lnTo>
                    <a:pt x="1308" y="1353"/>
                  </a:lnTo>
                  <a:lnTo>
                    <a:pt x="1306" y="1364"/>
                  </a:lnTo>
                  <a:lnTo>
                    <a:pt x="1304" y="1377"/>
                  </a:lnTo>
                  <a:lnTo>
                    <a:pt x="1299" y="1393"/>
                  </a:lnTo>
                  <a:lnTo>
                    <a:pt x="1292" y="1409"/>
                  </a:lnTo>
                  <a:lnTo>
                    <a:pt x="1285" y="1426"/>
                  </a:lnTo>
                  <a:lnTo>
                    <a:pt x="1278" y="1444"/>
                  </a:lnTo>
                  <a:lnTo>
                    <a:pt x="1268" y="1460"/>
                  </a:lnTo>
                  <a:lnTo>
                    <a:pt x="1259" y="1476"/>
                  </a:lnTo>
                  <a:lnTo>
                    <a:pt x="1249" y="1490"/>
                  </a:lnTo>
                  <a:lnTo>
                    <a:pt x="1239" y="1506"/>
                  </a:lnTo>
                  <a:lnTo>
                    <a:pt x="1234" y="1515"/>
                  </a:lnTo>
                  <a:lnTo>
                    <a:pt x="1230" y="1523"/>
                  </a:lnTo>
                  <a:lnTo>
                    <a:pt x="1227" y="1532"/>
                  </a:lnTo>
                  <a:lnTo>
                    <a:pt x="1224" y="1539"/>
                  </a:lnTo>
                  <a:lnTo>
                    <a:pt x="1221" y="1553"/>
                  </a:lnTo>
                  <a:lnTo>
                    <a:pt x="1216" y="1565"/>
                  </a:lnTo>
                  <a:lnTo>
                    <a:pt x="1209" y="1576"/>
                  </a:lnTo>
                  <a:lnTo>
                    <a:pt x="1201" y="1584"/>
                  </a:lnTo>
                  <a:lnTo>
                    <a:pt x="1192" y="1592"/>
                  </a:lnTo>
                  <a:lnTo>
                    <a:pt x="1186" y="1601"/>
                  </a:lnTo>
                  <a:lnTo>
                    <a:pt x="1185" y="1605"/>
                  </a:lnTo>
                  <a:lnTo>
                    <a:pt x="1184" y="1610"/>
                  </a:lnTo>
                  <a:lnTo>
                    <a:pt x="1184" y="1615"/>
                  </a:lnTo>
                  <a:lnTo>
                    <a:pt x="1184" y="1620"/>
                  </a:lnTo>
                  <a:lnTo>
                    <a:pt x="1186" y="1633"/>
                  </a:lnTo>
                  <a:lnTo>
                    <a:pt x="1188" y="1648"/>
                  </a:lnTo>
                  <a:lnTo>
                    <a:pt x="1190" y="1665"/>
                  </a:lnTo>
                  <a:lnTo>
                    <a:pt x="1190" y="1680"/>
                  </a:lnTo>
                  <a:lnTo>
                    <a:pt x="1190" y="1687"/>
                  </a:lnTo>
                  <a:lnTo>
                    <a:pt x="1189" y="1693"/>
                  </a:lnTo>
                  <a:lnTo>
                    <a:pt x="1188" y="1699"/>
                  </a:lnTo>
                  <a:lnTo>
                    <a:pt x="1185" y="1703"/>
                  </a:lnTo>
                  <a:lnTo>
                    <a:pt x="1182" y="1706"/>
                  </a:lnTo>
                  <a:lnTo>
                    <a:pt x="1178" y="1709"/>
                  </a:lnTo>
                  <a:lnTo>
                    <a:pt x="1173" y="1709"/>
                  </a:lnTo>
                  <a:lnTo>
                    <a:pt x="1169" y="1709"/>
                  </a:lnTo>
                  <a:lnTo>
                    <a:pt x="1164" y="1709"/>
                  </a:lnTo>
                  <a:lnTo>
                    <a:pt x="1160" y="1711"/>
                  </a:lnTo>
                  <a:lnTo>
                    <a:pt x="1159" y="1714"/>
                  </a:lnTo>
                  <a:lnTo>
                    <a:pt x="1157" y="1717"/>
                  </a:lnTo>
                  <a:lnTo>
                    <a:pt x="1155" y="1727"/>
                  </a:lnTo>
                  <a:lnTo>
                    <a:pt x="1153" y="1737"/>
                  </a:lnTo>
                  <a:lnTo>
                    <a:pt x="1152" y="1741"/>
                  </a:lnTo>
                  <a:lnTo>
                    <a:pt x="1148" y="1746"/>
                  </a:lnTo>
                  <a:lnTo>
                    <a:pt x="1144" y="1750"/>
                  </a:lnTo>
                  <a:lnTo>
                    <a:pt x="1138" y="1755"/>
                  </a:lnTo>
                  <a:lnTo>
                    <a:pt x="1131" y="1759"/>
                  </a:lnTo>
                  <a:lnTo>
                    <a:pt x="1125" y="1761"/>
                  </a:lnTo>
                  <a:lnTo>
                    <a:pt x="1117" y="1764"/>
                  </a:lnTo>
                  <a:lnTo>
                    <a:pt x="1112" y="1765"/>
                  </a:lnTo>
                  <a:lnTo>
                    <a:pt x="1107" y="1765"/>
                  </a:lnTo>
                  <a:lnTo>
                    <a:pt x="1102" y="1766"/>
                  </a:lnTo>
                  <a:lnTo>
                    <a:pt x="1100" y="1768"/>
                  </a:lnTo>
                  <a:lnTo>
                    <a:pt x="1098" y="1769"/>
                  </a:lnTo>
                  <a:lnTo>
                    <a:pt x="1098" y="1777"/>
                  </a:lnTo>
                  <a:lnTo>
                    <a:pt x="1098" y="1786"/>
                  </a:lnTo>
                  <a:lnTo>
                    <a:pt x="1097" y="1796"/>
                  </a:lnTo>
                  <a:lnTo>
                    <a:pt x="1098" y="1803"/>
                  </a:lnTo>
                  <a:lnTo>
                    <a:pt x="1101" y="1807"/>
                  </a:lnTo>
                  <a:lnTo>
                    <a:pt x="1104" y="1811"/>
                  </a:lnTo>
                  <a:lnTo>
                    <a:pt x="1110" y="1816"/>
                  </a:lnTo>
                  <a:lnTo>
                    <a:pt x="1119" y="1821"/>
                  </a:lnTo>
                  <a:lnTo>
                    <a:pt x="1122" y="1823"/>
                  </a:lnTo>
                  <a:lnTo>
                    <a:pt x="1126" y="1825"/>
                  </a:lnTo>
                  <a:lnTo>
                    <a:pt x="1128" y="1829"/>
                  </a:lnTo>
                  <a:lnTo>
                    <a:pt x="1131" y="1831"/>
                  </a:lnTo>
                  <a:lnTo>
                    <a:pt x="1133" y="1838"/>
                  </a:lnTo>
                  <a:lnTo>
                    <a:pt x="1133" y="1844"/>
                  </a:lnTo>
                  <a:lnTo>
                    <a:pt x="1132" y="1859"/>
                  </a:lnTo>
                  <a:lnTo>
                    <a:pt x="1132" y="1870"/>
                  </a:lnTo>
                  <a:lnTo>
                    <a:pt x="1134" y="1875"/>
                  </a:lnTo>
                  <a:lnTo>
                    <a:pt x="1139" y="1880"/>
                  </a:lnTo>
                  <a:lnTo>
                    <a:pt x="1144" y="1885"/>
                  </a:lnTo>
                  <a:lnTo>
                    <a:pt x="1150" y="1888"/>
                  </a:lnTo>
                  <a:lnTo>
                    <a:pt x="1163" y="1895"/>
                  </a:lnTo>
                  <a:lnTo>
                    <a:pt x="1177" y="1901"/>
                  </a:lnTo>
                  <a:lnTo>
                    <a:pt x="1182" y="1904"/>
                  </a:lnTo>
                  <a:lnTo>
                    <a:pt x="1184" y="1907"/>
                  </a:lnTo>
                  <a:lnTo>
                    <a:pt x="1186" y="1911"/>
                  </a:lnTo>
                  <a:lnTo>
                    <a:pt x="1189" y="1914"/>
                  </a:lnTo>
                  <a:lnTo>
                    <a:pt x="1189" y="1919"/>
                  </a:lnTo>
                  <a:lnTo>
                    <a:pt x="1189" y="1926"/>
                  </a:lnTo>
                  <a:lnTo>
                    <a:pt x="1189" y="1932"/>
                  </a:lnTo>
                  <a:lnTo>
                    <a:pt x="1188" y="1939"/>
                  </a:lnTo>
                  <a:lnTo>
                    <a:pt x="1184" y="1954"/>
                  </a:lnTo>
                  <a:lnTo>
                    <a:pt x="1180" y="1964"/>
                  </a:lnTo>
                  <a:lnTo>
                    <a:pt x="1178" y="1980"/>
                  </a:lnTo>
                  <a:lnTo>
                    <a:pt x="1176" y="1996"/>
                  </a:lnTo>
                  <a:lnTo>
                    <a:pt x="1173" y="2016"/>
                  </a:lnTo>
                  <a:lnTo>
                    <a:pt x="1172" y="2032"/>
                  </a:lnTo>
                  <a:lnTo>
                    <a:pt x="1170" y="2048"/>
                  </a:lnTo>
                  <a:lnTo>
                    <a:pt x="1170" y="2062"/>
                  </a:lnTo>
                  <a:lnTo>
                    <a:pt x="1170" y="2068"/>
                  </a:lnTo>
                  <a:lnTo>
                    <a:pt x="1171" y="2073"/>
                  </a:lnTo>
                  <a:lnTo>
                    <a:pt x="1172" y="2077"/>
                  </a:lnTo>
                  <a:lnTo>
                    <a:pt x="1173" y="2080"/>
                  </a:lnTo>
                  <a:lnTo>
                    <a:pt x="1177" y="2087"/>
                  </a:lnTo>
                  <a:lnTo>
                    <a:pt x="1178" y="2093"/>
                  </a:lnTo>
                  <a:lnTo>
                    <a:pt x="1177" y="2095"/>
                  </a:lnTo>
                  <a:lnTo>
                    <a:pt x="1176" y="2098"/>
                  </a:lnTo>
                  <a:lnTo>
                    <a:pt x="1173" y="2099"/>
                  </a:lnTo>
                  <a:lnTo>
                    <a:pt x="1170" y="2099"/>
                  </a:lnTo>
                  <a:lnTo>
                    <a:pt x="1167" y="2100"/>
                  </a:lnTo>
                  <a:lnTo>
                    <a:pt x="1164" y="2100"/>
                  </a:lnTo>
                  <a:lnTo>
                    <a:pt x="1161" y="2101"/>
                  </a:lnTo>
                  <a:lnTo>
                    <a:pt x="1160" y="2103"/>
                  </a:lnTo>
                  <a:lnTo>
                    <a:pt x="1158" y="2108"/>
                  </a:lnTo>
                  <a:lnTo>
                    <a:pt x="1157" y="2114"/>
                  </a:lnTo>
                  <a:lnTo>
                    <a:pt x="1158" y="2122"/>
                  </a:lnTo>
                  <a:lnTo>
                    <a:pt x="1160" y="2132"/>
                  </a:lnTo>
                  <a:lnTo>
                    <a:pt x="1164" y="2143"/>
                  </a:lnTo>
                  <a:lnTo>
                    <a:pt x="1166" y="2151"/>
                  </a:lnTo>
                  <a:lnTo>
                    <a:pt x="1167" y="2156"/>
                  </a:lnTo>
                  <a:lnTo>
                    <a:pt x="1169" y="2158"/>
                  </a:lnTo>
                  <a:lnTo>
                    <a:pt x="1167" y="2162"/>
                  </a:lnTo>
                  <a:lnTo>
                    <a:pt x="1166" y="2164"/>
                  </a:lnTo>
                  <a:lnTo>
                    <a:pt x="1161" y="2168"/>
                  </a:lnTo>
                  <a:lnTo>
                    <a:pt x="1153" y="2171"/>
                  </a:lnTo>
                  <a:lnTo>
                    <a:pt x="1150" y="2172"/>
                  </a:lnTo>
                  <a:lnTo>
                    <a:pt x="1146" y="2174"/>
                  </a:lnTo>
                  <a:lnTo>
                    <a:pt x="1145" y="2176"/>
                  </a:lnTo>
                  <a:lnTo>
                    <a:pt x="1144" y="2178"/>
                  </a:lnTo>
                  <a:lnTo>
                    <a:pt x="1144" y="2183"/>
                  </a:lnTo>
                  <a:lnTo>
                    <a:pt x="1145" y="2189"/>
                  </a:lnTo>
                  <a:lnTo>
                    <a:pt x="1148" y="2199"/>
                  </a:lnTo>
                  <a:lnTo>
                    <a:pt x="1152" y="2210"/>
                  </a:lnTo>
                  <a:lnTo>
                    <a:pt x="1155" y="2224"/>
                  </a:lnTo>
                  <a:lnTo>
                    <a:pt x="1158" y="2237"/>
                  </a:lnTo>
                  <a:lnTo>
                    <a:pt x="1158" y="2245"/>
                  </a:lnTo>
                  <a:lnTo>
                    <a:pt x="1155" y="2251"/>
                  </a:lnTo>
                  <a:lnTo>
                    <a:pt x="1152" y="2253"/>
                  </a:lnTo>
                  <a:lnTo>
                    <a:pt x="1146" y="2253"/>
                  </a:lnTo>
                  <a:lnTo>
                    <a:pt x="1142" y="2254"/>
                  </a:lnTo>
                  <a:lnTo>
                    <a:pt x="1140" y="2257"/>
                  </a:lnTo>
                  <a:lnTo>
                    <a:pt x="1138" y="2259"/>
                  </a:lnTo>
                  <a:lnTo>
                    <a:pt x="1135" y="2264"/>
                  </a:lnTo>
                  <a:lnTo>
                    <a:pt x="1131" y="2276"/>
                  </a:lnTo>
                  <a:lnTo>
                    <a:pt x="1122" y="2292"/>
                  </a:lnTo>
                  <a:lnTo>
                    <a:pt x="1116" y="2301"/>
                  </a:lnTo>
                  <a:lnTo>
                    <a:pt x="1109" y="2309"/>
                  </a:lnTo>
                  <a:lnTo>
                    <a:pt x="1101" y="2315"/>
                  </a:lnTo>
                  <a:lnTo>
                    <a:pt x="1092" y="2320"/>
                  </a:lnTo>
                  <a:lnTo>
                    <a:pt x="1085" y="2323"/>
                  </a:lnTo>
                  <a:lnTo>
                    <a:pt x="1078" y="2326"/>
                  </a:lnTo>
                  <a:lnTo>
                    <a:pt x="1071" y="2327"/>
                  </a:lnTo>
                  <a:lnTo>
                    <a:pt x="1066" y="2327"/>
                  </a:lnTo>
                  <a:lnTo>
                    <a:pt x="1062" y="2327"/>
                  </a:lnTo>
                  <a:lnTo>
                    <a:pt x="1058" y="2327"/>
                  </a:lnTo>
                  <a:lnTo>
                    <a:pt x="1056" y="2328"/>
                  </a:lnTo>
                  <a:lnTo>
                    <a:pt x="1053" y="2329"/>
                  </a:lnTo>
                  <a:lnTo>
                    <a:pt x="1051" y="2332"/>
                  </a:lnTo>
                  <a:lnTo>
                    <a:pt x="1051" y="2335"/>
                  </a:lnTo>
                  <a:lnTo>
                    <a:pt x="1051" y="2339"/>
                  </a:lnTo>
                  <a:lnTo>
                    <a:pt x="1052" y="2344"/>
                  </a:lnTo>
                  <a:lnTo>
                    <a:pt x="1053" y="2347"/>
                  </a:lnTo>
                  <a:lnTo>
                    <a:pt x="1052" y="2349"/>
                  </a:lnTo>
                  <a:lnTo>
                    <a:pt x="1050" y="2351"/>
                  </a:lnTo>
                  <a:lnTo>
                    <a:pt x="1047" y="2352"/>
                  </a:lnTo>
                  <a:lnTo>
                    <a:pt x="1039" y="2349"/>
                  </a:lnTo>
                  <a:lnTo>
                    <a:pt x="1031" y="2347"/>
                  </a:lnTo>
                  <a:lnTo>
                    <a:pt x="1027" y="2347"/>
                  </a:lnTo>
                  <a:lnTo>
                    <a:pt x="1024" y="2348"/>
                  </a:lnTo>
                  <a:lnTo>
                    <a:pt x="1020" y="2351"/>
                  </a:lnTo>
                  <a:lnTo>
                    <a:pt x="1018" y="2353"/>
                  </a:lnTo>
                  <a:lnTo>
                    <a:pt x="1010" y="2361"/>
                  </a:lnTo>
                  <a:lnTo>
                    <a:pt x="1005" y="2371"/>
                  </a:lnTo>
                  <a:lnTo>
                    <a:pt x="1000" y="2380"/>
                  </a:lnTo>
                  <a:lnTo>
                    <a:pt x="994" y="2390"/>
                  </a:lnTo>
                  <a:lnTo>
                    <a:pt x="990" y="2395"/>
                  </a:lnTo>
                  <a:lnTo>
                    <a:pt x="988" y="2397"/>
                  </a:lnTo>
                  <a:lnTo>
                    <a:pt x="986" y="2399"/>
                  </a:lnTo>
                  <a:lnTo>
                    <a:pt x="983" y="2399"/>
                  </a:lnTo>
                  <a:lnTo>
                    <a:pt x="978" y="2397"/>
                  </a:lnTo>
                  <a:lnTo>
                    <a:pt x="974" y="2393"/>
                  </a:lnTo>
                  <a:lnTo>
                    <a:pt x="968" y="2391"/>
                  </a:lnTo>
                  <a:lnTo>
                    <a:pt x="959" y="2390"/>
                  </a:lnTo>
                  <a:lnTo>
                    <a:pt x="955" y="2391"/>
                  </a:lnTo>
                  <a:lnTo>
                    <a:pt x="952" y="2392"/>
                  </a:lnTo>
                  <a:lnTo>
                    <a:pt x="951" y="2395"/>
                  </a:lnTo>
                  <a:lnTo>
                    <a:pt x="950" y="2398"/>
                  </a:lnTo>
                  <a:lnTo>
                    <a:pt x="951" y="2405"/>
                  </a:lnTo>
                  <a:lnTo>
                    <a:pt x="951" y="2412"/>
                  </a:lnTo>
                  <a:lnTo>
                    <a:pt x="950" y="2417"/>
                  </a:lnTo>
                  <a:lnTo>
                    <a:pt x="947" y="2420"/>
                  </a:lnTo>
                  <a:lnTo>
                    <a:pt x="943" y="2423"/>
                  </a:lnTo>
                  <a:lnTo>
                    <a:pt x="937" y="2426"/>
                  </a:lnTo>
                  <a:lnTo>
                    <a:pt x="931" y="2428"/>
                  </a:lnTo>
                  <a:lnTo>
                    <a:pt x="924" y="2429"/>
                  </a:lnTo>
                  <a:lnTo>
                    <a:pt x="915" y="2429"/>
                  </a:lnTo>
                  <a:lnTo>
                    <a:pt x="908" y="2429"/>
                  </a:lnTo>
                  <a:lnTo>
                    <a:pt x="901" y="2429"/>
                  </a:lnTo>
                  <a:lnTo>
                    <a:pt x="895" y="2429"/>
                  </a:lnTo>
                  <a:lnTo>
                    <a:pt x="892" y="2430"/>
                  </a:lnTo>
                  <a:lnTo>
                    <a:pt x="888" y="2432"/>
                  </a:lnTo>
                  <a:lnTo>
                    <a:pt x="882" y="2436"/>
                  </a:lnTo>
                  <a:lnTo>
                    <a:pt x="876" y="2441"/>
                  </a:lnTo>
                  <a:lnTo>
                    <a:pt x="873" y="2443"/>
                  </a:lnTo>
                  <a:lnTo>
                    <a:pt x="869" y="2445"/>
                  </a:lnTo>
                  <a:lnTo>
                    <a:pt x="864" y="2445"/>
                  </a:lnTo>
                  <a:lnTo>
                    <a:pt x="859" y="2443"/>
                  </a:lnTo>
                  <a:lnTo>
                    <a:pt x="855" y="2441"/>
                  </a:lnTo>
                  <a:lnTo>
                    <a:pt x="850" y="2439"/>
                  </a:lnTo>
                  <a:lnTo>
                    <a:pt x="845" y="2436"/>
                  </a:lnTo>
                  <a:lnTo>
                    <a:pt x="840" y="2433"/>
                  </a:lnTo>
                  <a:lnTo>
                    <a:pt x="837" y="2429"/>
                  </a:lnTo>
                  <a:lnTo>
                    <a:pt x="833" y="2429"/>
                  </a:lnTo>
                  <a:lnTo>
                    <a:pt x="830" y="2429"/>
                  </a:lnTo>
                  <a:lnTo>
                    <a:pt x="826" y="2432"/>
                  </a:lnTo>
                  <a:lnTo>
                    <a:pt x="820" y="2437"/>
                  </a:lnTo>
                  <a:lnTo>
                    <a:pt x="816" y="2442"/>
                  </a:lnTo>
                  <a:lnTo>
                    <a:pt x="813" y="2445"/>
                  </a:lnTo>
                  <a:lnTo>
                    <a:pt x="807" y="2446"/>
                  </a:lnTo>
                  <a:lnTo>
                    <a:pt x="800" y="2446"/>
                  </a:lnTo>
                  <a:lnTo>
                    <a:pt x="793" y="2446"/>
                  </a:lnTo>
                  <a:lnTo>
                    <a:pt x="775" y="2446"/>
                  </a:lnTo>
                  <a:lnTo>
                    <a:pt x="760" y="2446"/>
                  </a:lnTo>
                  <a:lnTo>
                    <a:pt x="744" y="2447"/>
                  </a:lnTo>
                  <a:lnTo>
                    <a:pt x="728" y="2447"/>
                  </a:lnTo>
                  <a:lnTo>
                    <a:pt x="719" y="2447"/>
                  </a:lnTo>
                  <a:lnTo>
                    <a:pt x="712" y="2447"/>
                  </a:lnTo>
                  <a:lnTo>
                    <a:pt x="707" y="2446"/>
                  </a:lnTo>
                  <a:lnTo>
                    <a:pt x="704" y="2445"/>
                  </a:lnTo>
                  <a:lnTo>
                    <a:pt x="699" y="2441"/>
                  </a:lnTo>
                  <a:lnTo>
                    <a:pt x="692" y="2440"/>
                  </a:lnTo>
                  <a:lnTo>
                    <a:pt x="685" y="2439"/>
                  </a:lnTo>
                  <a:lnTo>
                    <a:pt x="675" y="2437"/>
                  </a:lnTo>
                  <a:lnTo>
                    <a:pt x="661" y="2430"/>
                  </a:lnTo>
                  <a:lnTo>
                    <a:pt x="643" y="2421"/>
                  </a:lnTo>
                  <a:lnTo>
                    <a:pt x="637" y="2421"/>
                  </a:lnTo>
                  <a:lnTo>
                    <a:pt x="631" y="2422"/>
                  </a:lnTo>
                  <a:lnTo>
                    <a:pt x="628" y="2424"/>
                  </a:lnTo>
                  <a:lnTo>
                    <a:pt x="624" y="2428"/>
                  </a:lnTo>
                  <a:lnTo>
                    <a:pt x="619" y="2436"/>
                  </a:lnTo>
                  <a:lnTo>
                    <a:pt x="616" y="2445"/>
                  </a:lnTo>
                  <a:lnTo>
                    <a:pt x="615" y="2448"/>
                  </a:lnTo>
                  <a:lnTo>
                    <a:pt x="615" y="2453"/>
                  </a:lnTo>
                  <a:lnTo>
                    <a:pt x="615" y="2458"/>
                  </a:lnTo>
                  <a:lnTo>
                    <a:pt x="615" y="2462"/>
                  </a:lnTo>
                  <a:lnTo>
                    <a:pt x="617" y="2471"/>
                  </a:lnTo>
                  <a:lnTo>
                    <a:pt x="619" y="2481"/>
                  </a:lnTo>
                  <a:lnTo>
                    <a:pt x="621" y="2486"/>
                  </a:lnTo>
                  <a:lnTo>
                    <a:pt x="621" y="2493"/>
                  </a:lnTo>
                  <a:lnTo>
                    <a:pt x="619" y="2500"/>
                  </a:lnTo>
                  <a:lnTo>
                    <a:pt x="618" y="2508"/>
                  </a:lnTo>
                  <a:lnTo>
                    <a:pt x="616" y="2515"/>
                  </a:lnTo>
                  <a:lnTo>
                    <a:pt x="615" y="2519"/>
                  </a:lnTo>
                  <a:lnTo>
                    <a:pt x="613" y="2523"/>
                  </a:lnTo>
                  <a:lnTo>
                    <a:pt x="612" y="2525"/>
                  </a:lnTo>
                  <a:lnTo>
                    <a:pt x="611" y="2524"/>
                  </a:lnTo>
                  <a:lnTo>
                    <a:pt x="609" y="2522"/>
                  </a:lnTo>
                  <a:lnTo>
                    <a:pt x="606" y="2519"/>
                  </a:lnTo>
                  <a:lnTo>
                    <a:pt x="603" y="2517"/>
                  </a:lnTo>
                  <a:lnTo>
                    <a:pt x="599" y="2516"/>
                  </a:lnTo>
                  <a:lnTo>
                    <a:pt x="594" y="2515"/>
                  </a:lnTo>
                  <a:lnTo>
                    <a:pt x="583" y="2514"/>
                  </a:lnTo>
                  <a:lnTo>
                    <a:pt x="569" y="2514"/>
                  </a:lnTo>
                  <a:lnTo>
                    <a:pt x="562" y="2515"/>
                  </a:lnTo>
                  <a:lnTo>
                    <a:pt x="556" y="2516"/>
                  </a:lnTo>
                  <a:lnTo>
                    <a:pt x="550" y="2518"/>
                  </a:lnTo>
                  <a:lnTo>
                    <a:pt x="547" y="2519"/>
                  </a:lnTo>
                  <a:lnTo>
                    <a:pt x="541" y="2525"/>
                  </a:lnTo>
                  <a:lnTo>
                    <a:pt x="535" y="2531"/>
                  </a:lnTo>
                  <a:lnTo>
                    <a:pt x="528" y="2538"/>
                  </a:lnTo>
                  <a:lnTo>
                    <a:pt x="520" y="2543"/>
                  </a:lnTo>
                  <a:lnTo>
                    <a:pt x="512" y="2547"/>
                  </a:lnTo>
                  <a:lnTo>
                    <a:pt x="505" y="2549"/>
                  </a:lnTo>
                  <a:lnTo>
                    <a:pt x="502" y="2552"/>
                  </a:lnTo>
                  <a:lnTo>
                    <a:pt x="498" y="2555"/>
                  </a:lnTo>
                  <a:lnTo>
                    <a:pt x="496" y="2560"/>
                  </a:lnTo>
                  <a:lnTo>
                    <a:pt x="495" y="2565"/>
                  </a:lnTo>
                  <a:lnTo>
                    <a:pt x="493" y="2569"/>
                  </a:lnTo>
                  <a:lnTo>
                    <a:pt x="491" y="2573"/>
                  </a:lnTo>
                  <a:lnTo>
                    <a:pt x="487" y="2577"/>
                  </a:lnTo>
                  <a:lnTo>
                    <a:pt x="483" y="2581"/>
                  </a:lnTo>
                  <a:lnTo>
                    <a:pt x="472" y="2597"/>
                  </a:lnTo>
                  <a:lnTo>
                    <a:pt x="458" y="2613"/>
                  </a:lnTo>
                  <a:lnTo>
                    <a:pt x="453" y="2617"/>
                  </a:lnTo>
                  <a:lnTo>
                    <a:pt x="446" y="2620"/>
                  </a:lnTo>
                  <a:lnTo>
                    <a:pt x="437" y="2623"/>
                  </a:lnTo>
                  <a:lnTo>
                    <a:pt x="428" y="2625"/>
                  </a:lnTo>
                  <a:lnTo>
                    <a:pt x="407" y="2630"/>
                  </a:lnTo>
                  <a:lnTo>
                    <a:pt x="386" y="2632"/>
                  </a:lnTo>
                  <a:lnTo>
                    <a:pt x="370" y="2635"/>
                  </a:lnTo>
                  <a:lnTo>
                    <a:pt x="354" y="2637"/>
                  </a:lnTo>
                  <a:lnTo>
                    <a:pt x="340" y="2640"/>
                  </a:lnTo>
                  <a:lnTo>
                    <a:pt x="328" y="2642"/>
                  </a:lnTo>
                  <a:lnTo>
                    <a:pt x="322" y="2643"/>
                  </a:lnTo>
                  <a:lnTo>
                    <a:pt x="317" y="2644"/>
                  </a:lnTo>
                  <a:lnTo>
                    <a:pt x="313" y="2647"/>
                  </a:lnTo>
                  <a:lnTo>
                    <a:pt x="309" y="2649"/>
                  </a:lnTo>
                  <a:lnTo>
                    <a:pt x="302" y="2654"/>
                  </a:lnTo>
                  <a:lnTo>
                    <a:pt x="296" y="2661"/>
                  </a:lnTo>
                  <a:lnTo>
                    <a:pt x="288" y="2667"/>
                  </a:lnTo>
                  <a:lnTo>
                    <a:pt x="277" y="2673"/>
                  </a:lnTo>
                  <a:lnTo>
                    <a:pt x="266" y="2676"/>
                  </a:lnTo>
                  <a:lnTo>
                    <a:pt x="257" y="2679"/>
                  </a:lnTo>
                  <a:lnTo>
                    <a:pt x="248" y="2680"/>
                  </a:lnTo>
                  <a:lnTo>
                    <a:pt x="240" y="2682"/>
                  </a:lnTo>
                  <a:lnTo>
                    <a:pt x="233" y="2686"/>
                  </a:lnTo>
                  <a:lnTo>
                    <a:pt x="227" y="2689"/>
                  </a:lnTo>
                  <a:lnTo>
                    <a:pt x="222" y="2694"/>
                  </a:lnTo>
                  <a:lnTo>
                    <a:pt x="216" y="2699"/>
                  </a:lnTo>
                  <a:lnTo>
                    <a:pt x="207" y="2704"/>
                  </a:lnTo>
                  <a:lnTo>
                    <a:pt x="196" y="2707"/>
                  </a:lnTo>
                  <a:lnTo>
                    <a:pt x="184" y="2710"/>
                  </a:lnTo>
                  <a:lnTo>
                    <a:pt x="175" y="2714"/>
                  </a:lnTo>
                  <a:lnTo>
                    <a:pt x="166" y="2719"/>
                  </a:lnTo>
                  <a:lnTo>
                    <a:pt x="158" y="2725"/>
                  </a:lnTo>
                  <a:lnTo>
                    <a:pt x="153" y="2729"/>
                  </a:lnTo>
                  <a:lnTo>
                    <a:pt x="147" y="2731"/>
                  </a:lnTo>
                  <a:lnTo>
                    <a:pt x="139" y="2733"/>
                  </a:lnTo>
                  <a:lnTo>
                    <a:pt x="131" y="2735"/>
                  </a:lnTo>
                  <a:lnTo>
                    <a:pt x="111" y="2736"/>
                  </a:lnTo>
                  <a:lnTo>
                    <a:pt x="92" y="2737"/>
                  </a:lnTo>
                  <a:lnTo>
                    <a:pt x="78" y="2737"/>
                  </a:lnTo>
                  <a:lnTo>
                    <a:pt x="65" y="2738"/>
                  </a:lnTo>
                  <a:lnTo>
                    <a:pt x="52" y="2738"/>
                  </a:lnTo>
                  <a:lnTo>
                    <a:pt x="39" y="2738"/>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吉林">
              <a:extLst>
                <a:ext uri="{FF2B5EF4-FFF2-40B4-BE49-F238E27FC236}">
                  <a16:creationId xmlns:a16="http://schemas.microsoft.com/office/drawing/2014/main" id="{449B7FEA-70E8-4444-B507-0C8ED6C7DE8A}"/>
                </a:ext>
              </a:extLst>
            </p:cNvPr>
            <p:cNvSpPr>
              <a:spLocks/>
            </p:cNvSpPr>
            <p:nvPr/>
          </p:nvSpPr>
          <p:spPr bwMode="auto">
            <a:xfrm>
              <a:off x="6673932" y="2800496"/>
              <a:ext cx="809635" cy="600106"/>
            </a:xfrm>
            <a:custGeom>
              <a:avLst/>
              <a:gdLst>
                <a:gd name="T0" fmla="*/ 3049 w 3070"/>
                <a:gd name="T1" fmla="*/ 1066 h 2270"/>
                <a:gd name="T2" fmla="*/ 2912 w 3070"/>
                <a:gd name="T3" fmla="*/ 1134 h 2270"/>
                <a:gd name="T4" fmla="*/ 2939 w 3070"/>
                <a:gd name="T5" fmla="*/ 1241 h 2270"/>
                <a:gd name="T6" fmla="*/ 2898 w 3070"/>
                <a:gd name="T7" fmla="*/ 1258 h 2270"/>
                <a:gd name="T8" fmla="*/ 2808 w 3070"/>
                <a:gd name="T9" fmla="*/ 1144 h 2270"/>
                <a:gd name="T10" fmla="*/ 2698 w 3070"/>
                <a:gd name="T11" fmla="*/ 1099 h 2270"/>
                <a:gd name="T12" fmla="*/ 2672 w 3070"/>
                <a:gd name="T13" fmla="*/ 1361 h 2270"/>
                <a:gd name="T14" fmla="*/ 2561 w 3070"/>
                <a:gd name="T15" fmla="*/ 1389 h 2270"/>
                <a:gd name="T16" fmla="*/ 2456 w 3070"/>
                <a:gd name="T17" fmla="*/ 1597 h 2270"/>
                <a:gd name="T18" fmla="*/ 2264 w 3070"/>
                <a:gd name="T19" fmla="*/ 1629 h 2270"/>
                <a:gd name="T20" fmla="*/ 2260 w 3070"/>
                <a:gd name="T21" fmla="*/ 1775 h 2270"/>
                <a:gd name="T22" fmla="*/ 2242 w 3070"/>
                <a:gd name="T23" fmla="*/ 1913 h 2270"/>
                <a:gd name="T24" fmla="*/ 2009 w 3070"/>
                <a:gd name="T25" fmla="*/ 1932 h 2270"/>
                <a:gd name="T26" fmla="*/ 1914 w 3070"/>
                <a:gd name="T27" fmla="*/ 1860 h 2270"/>
                <a:gd name="T28" fmla="*/ 1833 w 3070"/>
                <a:gd name="T29" fmla="*/ 1849 h 2270"/>
                <a:gd name="T30" fmla="*/ 1760 w 3070"/>
                <a:gd name="T31" fmla="*/ 1980 h 2270"/>
                <a:gd name="T32" fmla="*/ 1688 w 3070"/>
                <a:gd name="T33" fmla="*/ 2138 h 2270"/>
                <a:gd name="T34" fmla="*/ 1572 w 3070"/>
                <a:gd name="T35" fmla="*/ 2264 h 2270"/>
                <a:gd name="T36" fmla="*/ 1532 w 3070"/>
                <a:gd name="T37" fmla="*/ 2213 h 2270"/>
                <a:gd name="T38" fmla="*/ 1513 w 3070"/>
                <a:gd name="T39" fmla="*/ 2111 h 2270"/>
                <a:gd name="T40" fmla="*/ 1364 w 3070"/>
                <a:gd name="T41" fmla="*/ 1935 h 2270"/>
                <a:gd name="T42" fmla="*/ 1373 w 3070"/>
                <a:gd name="T43" fmla="*/ 1725 h 2270"/>
                <a:gd name="T44" fmla="*/ 1272 w 3070"/>
                <a:gd name="T45" fmla="*/ 1660 h 2270"/>
                <a:gd name="T46" fmla="*/ 1194 w 3070"/>
                <a:gd name="T47" fmla="*/ 1540 h 2270"/>
                <a:gd name="T48" fmla="*/ 1128 w 3070"/>
                <a:gd name="T49" fmla="*/ 1391 h 2270"/>
                <a:gd name="T50" fmla="*/ 1005 w 3070"/>
                <a:gd name="T51" fmla="*/ 1471 h 2270"/>
                <a:gd name="T52" fmla="*/ 986 w 3070"/>
                <a:gd name="T53" fmla="*/ 1381 h 2270"/>
                <a:gd name="T54" fmla="*/ 814 w 3070"/>
                <a:gd name="T55" fmla="*/ 1271 h 2270"/>
                <a:gd name="T56" fmla="*/ 697 w 3070"/>
                <a:gd name="T57" fmla="*/ 1273 h 2270"/>
                <a:gd name="T58" fmla="*/ 677 w 3070"/>
                <a:gd name="T59" fmla="*/ 1175 h 2270"/>
                <a:gd name="T60" fmla="*/ 599 w 3070"/>
                <a:gd name="T61" fmla="*/ 972 h 2270"/>
                <a:gd name="T62" fmla="*/ 463 w 3070"/>
                <a:gd name="T63" fmla="*/ 828 h 2270"/>
                <a:gd name="T64" fmla="*/ 253 w 3070"/>
                <a:gd name="T65" fmla="*/ 865 h 2270"/>
                <a:gd name="T66" fmla="*/ 182 w 3070"/>
                <a:gd name="T67" fmla="*/ 740 h 2270"/>
                <a:gd name="T68" fmla="*/ 191 w 3070"/>
                <a:gd name="T69" fmla="*/ 534 h 2270"/>
                <a:gd name="T70" fmla="*/ 102 w 3070"/>
                <a:gd name="T71" fmla="*/ 366 h 2270"/>
                <a:gd name="T72" fmla="*/ 31 w 3070"/>
                <a:gd name="T73" fmla="*/ 286 h 2270"/>
                <a:gd name="T74" fmla="*/ 95 w 3070"/>
                <a:gd name="T75" fmla="*/ 214 h 2270"/>
                <a:gd name="T76" fmla="*/ 236 w 3070"/>
                <a:gd name="T77" fmla="*/ 229 h 2270"/>
                <a:gd name="T78" fmla="*/ 319 w 3070"/>
                <a:gd name="T79" fmla="*/ 154 h 2270"/>
                <a:gd name="T80" fmla="*/ 441 w 3070"/>
                <a:gd name="T81" fmla="*/ 45 h 2270"/>
                <a:gd name="T82" fmla="*/ 627 w 3070"/>
                <a:gd name="T83" fmla="*/ 1 h 2270"/>
                <a:gd name="T84" fmla="*/ 692 w 3070"/>
                <a:gd name="T85" fmla="*/ 161 h 2270"/>
                <a:gd name="T86" fmla="*/ 851 w 3070"/>
                <a:gd name="T87" fmla="*/ 350 h 2270"/>
                <a:gd name="T88" fmla="*/ 1017 w 3070"/>
                <a:gd name="T89" fmla="*/ 300 h 2270"/>
                <a:gd name="T90" fmla="*/ 1169 w 3070"/>
                <a:gd name="T91" fmla="*/ 275 h 2270"/>
                <a:gd name="T92" fmla="*/ 1297 w 3070"/>
                <a:gd name="T93" fmla="*/ 387 h 2270"/>
                <a:gd name="T94" fmla="*/ 1532 w 3070"/>
                <a:gd name="T95" fmla="*/ 342 h 2270"/>
                <a:gd name="T96" fmla="*/ 1685 w 3070"/>
                <a:gd name="T97" fmla="*/ 452 h 2270"/>
                <a:gd name="T98" fmla="*/ 1715 w 3070"/>
                <a:gd name="T99" fmla="*/ 600 h 2270"/>
                <a:gd name="T100" fmla="*/ 1848 w 3070"/>
                <a:gd name="T101" fmla="*/ 583 h 2270"/>
                <a:gd name="T102" fmla="*/ 1909 w 3070"/>
                <a:gd name="T103" fmla="*/ 738 h 2270"/>
                <a:gd name="T104" fmla="*/ 2029 w 3070"/>
                <a:gd name="T105" fmla="*/ 723 h 2270"/>
                <a:gd name="T106" fmla="*/ 2085 w 3070"/>
                <a:gd name="T107" fmla="*/ 562 h 2270"/>
                <a:gd name="T108" fmla="*/ 2236 w 3070"/>
                <a:gd name="T109" fmla="*/ 802 h 2270"/>
                <a:gd name="T110" fmla="*/ 2365 w 3070"/>
                <a:gd name="T111" fmla="*/ 929 h 2270"/>
                <a:gd name="T112" fmla="*/ 2443 w 3070"/>
                <a:gd name="T113" fmla="*/ 798 h 2270"/>
                <a:gd name="T114" fmla="*/ 2599 w 3070"/>
                <a:gd name="T115" fmla="*/ 669 h 2270"/>
                <a:gd name="T116" fmla="*/ 2722 w 3070"/>
                <a:gd name="T117" fmla="*/ 632 h 2270"/>
                <a:gd name="T118" fmla="*/ 2797 w 3070"/>
                <a:gd name="T119" fmla="*/ 789 h 2270"/>
                <a:gd name="T120" fmla="*/ 2968 w 3070"/>
                <a:gd name="T121" fmla="*/ 823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70" h="2270">
                  <a:moveTo>
                    <a:pt x="3067" y="833"/>
                  </a:moveTo>
                  <a:lnTo>
                    <a:pt x="3069" y="846"/>
                  </a:lnTo>
                  <a:lnTo>
                    <a:pt x="3070" y="859"/>
                  </a:lnTo>
                  <a:lnTo>
                    <a:pt x="3070" y="874"/>
                  </a:lnTo>
                  <a:lnTo>
                    <a:pt x="3069" y="890"/>
                  </a:lnTo>
                  <a:lnTo>
                    <a:pt x="3067" y="912"/>
                  </a:lnTo>
                  <a:lnTo>
                    <a:pt x="3065" y="937"/>
                  </a:lnTo>
                  <a:lnTo>
                    <a:pt x="3064" y="949"/>
                  </a:lnTo>
                  <a:lnTo>
                    <a:pt x="3063" y="960"/>
                  </a:lnTo>
                  <a:lnTo>
                    <a:pt x="3062" y="970"/>
                  </a:lnTo>
                  <a:lnTo>
                    <a:pt x="3060" y="977"/>
                  </a:lnTo>
                  <a:lnTo>
                    <a:pt x="3055" y="989"/>
                  </a:lnTo>
                  <a:lnTo>
                    <a:pt x="3049" y="997"/>
                  </a:lnTo>
                  <a:lnTo>
                    <a:pt x="3048" y="1000"/>
                  </a:lnTo>
                  <a:lnTo>
                    <a:pt x="3045" y="1005"/>
                  </a:lnTo>
                  <a:lnTo>
                    <a:pt x="3044" y="1010"/>
                  </a:lnTo>
                  <a:lnTo>
                    <a:pt x="3044" y="1015"/>
                  </a:lnTo>
                  <a:lnTo>
                    <a:pt x="3044" y="1024"/>
                  </a:lnTo>
                  <a:lnTo>
                    <a:pt x="3048" y="1034"/>
                  </a:lnTo>
                  <a:lnTo>
                    <a:pt x="3050" y="1041"/>
                  </a:lnTo>
                  <a:lnTo>
                    <a:pt x="3054" y="1048"/>
                  </a:lnTo>
                  <a:lnTo>
                    <a:pt x="3056" y="1054"/>
                  </a:lnTo>
                  <a:lnTo>
                    <a:pt x="3056" y="1060"/>
                  </a:lnTo>
                  <a:lnTo>
                    <a:pt x="3056" y="1062"/>
                  </a:lnTo>
                  <a:lnTo>
                    <a:pt x="3055" y="1065"/>
                  </a:lnTo>
                  <a:lnTo>
                    <a:pt x="3052" y="1066"/>
                  </a:lnTo>
                  <a:lnTo>
                    <a:pt x="3049" y="1066"/>
                  </a:lnTo>
                  <a:lnTo>
                    <a:pt x="3042" y="1063"/>
                  </a:lnTo>
                  <a:lnTo>
                    <a:pt x="3036" y="1062"/>
                  </a:lnTo>
                  <a:lnTo>
                    <a:pt x="3031" y="1062"/>
                  </a:lnTo>
                  <a:lnTo>
                    <a:pt x="3027" y="1063"/>
                  </a:lnTo>
                  <a:lnTo>
                    <a:pt x="3026" y="1063"/>
                  </a:lnTo>
                  <a:lnTo>
                    <a:pt x="3026" y="1065"/>
                  </a:lnTo>
                  <a:lnTo>
                    <a:pt x="3027" y="1066"/>
                  </a:lnTo>
                  <a:lnTo>
                    <a:pt x="3027" y="1067"/>
                  </a:lnTo>
                  <a:lnTo>
                    <a:pt x="3031" y="1071"/>
                  </a:lnTo>
                  <a:lnTo>
                    <a:pt x="3033" y="1075"/>
                  </a:lnTo>
                  <a:lnTo>
                    <a:pt x="3036" y="1080"/>
                  </a:lnTo>
                  <a:lnTo>
                    <a:pt x="3036" y="1085"/>
                  </a:lnTo>
                  <a:lnTo>
                    <a:pt x="3035" y="1087"/>
                  </a:lnTo>
                  <a:lnTo>
                    <a:pt x="3032" y="1090"/>
                  </a:lnTo>
                  <a:lnTo>
                    <a:pt x="3026" y="1092"/>
                  </a:lnTo>
                  <a:lnTo>
                    <a:pt x="3019" y="1095"/>
                  </a:lnTo>
                  <a:lnTo>
                    <a:pt x="3004" y="1100"/>
                  </a:lnTo>
                  <a:lnTo>
                    <a:pt x="2991" y="1105"/>
                  </a:lnTo>
                  <a:lnTo>
                    <a:pt x="2979" y="1110"/>
                  </a:lnTo>
                  <a:lnTo>
                    <a:pt x="2966" y="1116"/>
                  </a:lnTo>
                  <a:lnTo>
                    <a:pt x="2954" y="1122"/>
                  </a:lnTo>
                  <a:lnTo>
                    <a:pt x="2948" y="1125"/>
                  </a:lnTo>
                  <a:lnTo>
                    <a:pt x="2943" y="1126"/>
                  </a:lnTo>
                  <a:lnTo>
                    <a:pt x="2935" y="1126"/>
                  </a:lnTo>
                  <a:lnTo>
                    <a:pt x="2924" y="1128"/>
                  </a:lnTo>
                  <a:lnTo>
                    <a:pt x="2917" y="1130"/>
                  </a:lnTo>
                  <a:lnTo>
                    <a:pt x="2912" y="1134"/>
                  </a:lnTo>
                  <a:lnTo>
                    <a:pt x="2907" y="1139"/>
                  </a:lnTo>
                  <a:lnTo>
                    <a:pt x="2901" y="1149"/>
                  </a:lnTo>
                  <a:lnTo>
                    <a:pt x="2893" y="1158"/>
                  </a:lnTo>
                  <a:lnTo>
                    <a:pt x="2885" y="1169"/>
                  </a:lnTo>
                  <a:lnTo>
                    <a:pt x="2876" y="1176"/>
                  </a:lnTo>
                  <a:lnTo>
                    <a:pt x="2872" y="1179"/>
                  </a:lnTo>
                  <a:lnTo>
                    <a:pt x="2869" y="1182"/>
                  </a:lnTo>
                  <a:lnTo>
                    <a:pt x="2867" y="1186"/>
                  </a:lnTo>
                  <a:lnTo>
                    <a:pt x="2866" y="1189"/>
                  </a:lnTo>
                  <a:lnTo>
                    <a:pt x="2866" y="1192"/>
                  </a:lnTo>
                  <a:lnTo>
                    <a:pt x="2868" y="1195"/>
                  </a:lnTo>
                  <a:lnTo>
                    <a:pt x="2871" y="1198"/>
                  </a:lnTo>
                  <a:lnTo>
                    <a:pt x="2875" y="1199"/>
                  </a:lnTo>
                  <a:lnTo>
                    <a:pt x="2885" y="1199"/>
                  </a:lnTo>
                  <a:lnTo>
                    <a:pt x="2892" y="1198"/>
                  </a:lnTo>
                  <a:lnTo>
                    <a:pt x="2899" y="1194"/>
                  </a:lnTo>
                  <a:lnTo>
                    <a:pt x="2905" y="1191"/>
                  </a:lnTo>
                  <a:lnTo>
                    <a:pt x="2907" y="1191"/>
                  </a:lnTo>
                  <a:lnTo>
                    <a:pt x="2910" y="1191"/>
                  </a:lnTo>
                  <a:lnTo>
                    <a:pt x="2912" y="1192"/>
                  </a:lnTo>
                  <a:lnTo>
                    <a:pt x="2916" y="1193"/>
                  </a:lnTo>
                  <a:lnTo>
                    <a:pt x="2922" y="1201"/>
                  </a:lnTo>
                  <a:lnTo>
                    <a:pt x="2926" y="1212"/>
                  </a:lnTo>
                  <a:lnTo>
                    <a:pt x="2932" y="1223"/>
                  </a:lnTo>
                  <a:lnTo>
                    <a:pt x="2937" y="1232"/>
                  </a:lnTo>
                  <a:lnTo>
                    <a:pt x="2938" y="1236"/>
                  </a:lnTo>
                  <a:lnTo>
                    <a:pt x="2939" y="1241"/>
                  </a:lnTo>
                  <a:lnTo>
                    <a:pt x="2941" y="1244"/>
                  </a:lnTo>
                  <a:lnTo>
                    <a:pt x="2941" y="1250"/>
                  </a:lnTo>
                  <a:lnTo>
                    <a:pt x="2938" y="1258"/>
                  </a:lnTo>
                  <a:lnTo>
                    <a:pt x="2937" y="1267"/>
                  </a:lnTo>
                  <a:lnTo>
                    <a:pt x="2948" y="1283"/>
                  </a:lnTo>
                  <a:lnTo>
                    <a:pt x="2961" y="1300"/>
                  </a:lnTo>
                  <a:lnTo>
                    <a:pt x="2963" y="1303"/>
                  </a:lnTo>
                  <a:lnTo>
                    <a:pt x="2964" y="1307"/>
                  </a:lnTo>
                  <a:lnTo>
                    <a:pt x="2964" y="1309"/>
                  </a:lnTo>
                  <a:lnTo>
                    <a:pt x="2964" y="1312"/>
                  </a:lnTo>
                  <a:lnTo>
                    <a:pt x="2962" y="1313"/>
                  </a:lnTo>
                  <a:lnTo>
                    <a:pt x="2961" y="1314"/>
                  </a:lnTo>
                  <a:lnTo>
                    <a:pt x="2954" y="1311"/>
                  </a:lnTo>
                  <a:lnTo>
                    <a:pt x="2942" y="1300"/>
                  </a:lnTo>
                  <a:lnTo>
                    <a:pt x="2930" y="1287"/>
                  </a:lnTo>
                  <a:lnTo>
                    <a:pt x="2924" y="1277"/>
                  </a:lnTo>
                  <a:lnTo>
                    <a:pt x="2920" y="1269"/>
                  </a:lnTo>
                  <a:lnTo>
                    <a:pt x="2917" y="1258"/>
                  </a:lnTo>
                  <a:lnTo>
                    <a:pt x="2912" y="1249"/>
                  </a:lnTo>
                  <a:lnTo>
                    <a:pt x="2907" y="1244"/>
                  </a:lnTo>
                  <a:lnTo>
                    <a:pt x="2904" y="1242"/>
                  </a:lnTo>
                  <a:lnTo>
                    <a:pt x="2900" y="1242"/>
                  </a:lnTo>
                  <a:lnTo>
                    <a:pt x="2899" y="1243"/>
                  </a:lnTo>
                  <a:lnTo>
                    <a:pt x="2898" y="1245"/>
                  </a:lnTo>
                  <a:lnTo>
                    <a:pt x="2898" y="1249"/>
                  </a:lnTo>
                  <a:lnTo>
                    <a:pt x="2898" y="1254"/>
                  </a:lnTo>
                  <a:lnTo>
                    <a:pt x="2898" y="1258"/>
                  </a:lnTo>
                  <a:lnTo>
                    <a:pt x="2895" y="1262"/>
                  </a:lnTo>
                  <a:lnTo>
                    <a:pt x="2893" y="1264"/>
                  </a:lnTo>
                  <a:lnTo>
                    <a:pt x="2890" y="1265"/>
                  </a:lnTo>
                  <a:lnTo>
                    <a:pt x="2885" y="1265"/>
                  </a:lnTo>
                  <a:lnTo>
                    <a:pt x="2881" y="1264"/>
                  </a:lnTo>
                  <a:lnTo>
                    <a:pt x="2879" y="1261"/>
                  </a:lnTo>
                  <a:lnTo>
                    <a:pt x="2878" y="1256"/>
                  </a:lnTo>
                  <a:lnTo>
                    <a:pt x="2878" y="1251"/>
                  </a:lnTo>
                  <a:lnTo>
                    <a:pt x="2876" y="1248"/>
                  </a:lnTo>
                  <a:lnTo>
                    <a:pt x="2875" y="1244"/>
                  </a:lnTo>
                  <a:lnTo>
                    <a:pt x="2873" y="1243"/>
                  </a:lnTo>
                  <a:lnTo>
                    <a:pt x="2867" y="1241"/>
                  </a:lnTo>
                  <a:lnTo>
                    <a:pt x="2857" y="1238"/>
                  </a:lnTo>
                  <a:lnTo>
                    <a:pt x="2851" y="1237"/>
                  </a:lnTo>
                  <a:lnTo>
                    <a:pt x="2846" y="1235"/>
                  </a:lnTo>
                  <a:lnTo>
                    <a:pt x="2838" y="1231"/>
                  </a:lnTo>
                  <a:lnTo>
                    <a:pt x="2832" y="1226"/>
                  </a:lnTo>
                  <a:lnTo>
                    <a:pt x="2827" y="1221"/>
                  </a:lnTo>
                  <a:lnTo>
                    <a:pt x="2821" y="1216"/>
                  </a:lnTo>
                  <a:lnTo>
                    <a:pt x="2816" y="1208"/>
                  </a:lnTo>
                  <a:lnTo>
                    <a:pt x="2813" y="1201"/>
                  </a:lnTo>
                  <a:lnTo>
                    <a:pt x="2811" y="1194"/>
                  </a:lnTo>
                  <a:lnTo>
                    <a:pt x="2810" y="1186"/>
                  </a:lnTo>
                  <a:lnTo>
                    <a:pt x="2809" y="1178"/>
                  </a:lnTo>
                  <a:lnTo>
                    <a:pt x="2809" y="1169"/>
                  </a:lnTo>
                  <a:lnTo>
                    <a:pt x="2808" y="1155"/>
                  </a:lnTo>
                  <a:lnTo>
                    <a:pt x="2808" y="1144"/>
                  </a:lnTo>
                  <a:lnTo>
                    <a:pt x="2806" y="1141"/>
                  </a:lnTo>
                  <a:lnTo>
                    <a:pt x="2805" y="1137"/>
                  </a:lnTo>
                  <a:lnTo>
                    <a:pt x="2804" y="1134"/>
                  </a:lnTo>
                  <a:lnTo>
                    <a:pt x="2802" y="1132"/>
                  </a:lnTo>
                  <a:lnTo>
                    <a:pt x="2798" y="1130"/>
                  </a:lnTo>
                  <a:lnTo>
                    <a:pt x="2794" y="1130"/>
                  </a:lnTo>
                  <a:lnTo>
                    <a:pt x="2790" y="1130"/>
                  </a:lnTo>
                  <a:lnTo>
                    <a:pt x="2785" y="1130"/>
                  </a:lnTo>
                  <a:lnTo>
                    <a:pt x="2772" y="1134"/>
                  </a:lnTo>
                  <a:lnTo>
                    <a:pt x="2760" y="1135"/>
                  </a:lnTo>
                  <a:lnTo>
                    <a:pt x="2755" y="1134"/>
                  </a:lnTo>
                  <a:lnTo>
                    <a:pt x="2752" y="1132"/>
                  </a:lnTo>
                  <a:lnTo>
                    <a:pt x="2750" y="1130"/>
                  </a:lnTo>
                  <a:lnTo>
                    <a:pt x="2750" y="1125"/>
                  </a:lnTo>
                  <a:lnTo>
                    <a:pt x="2752" y="1122"/>
                  </a:lnTo>
                  <a:lnTo>
                    <a:pt x="2750" y="1118"/>
                  </a:lnTo>
                  <a:lnTo>
                    <a:pt x="2749" y="1115"/>
                  </a:lnTo>
                  <a:lnTo>
                    <a:pt x="2746" y="1112"/>
                  </a:lnTo>
                  <a:lnTo>
                    <a:pt x="2737" y="1110"/>
                  </a:lnTo>
                  <a:lnTo>
                    <a:pt x="2728" y="1110"/>
                  </a:lnTo>
                  <a:lnTo>
                    <a:pt x="2723" y="1110"/>
                  </a:lnTo>
                  <a:lnTo>
                    <a:pt x="2718" y="1109"/>
                  </a:lnTo>
                  <a:lnTo>
                    <a:pt x="2716" y="1106"/>
                  </a:lnTo>
                  <a:lnTo>
                    <a:pt x="2714" y="1104"/>
                  </a:lnTo>
                  <a:lnTo>
                    <a:pt x="2710" y="1100"/>
                  </a:lnTo>
                  <a:lnTo>
                    <a:pt x="2704" y="1098"/>
                  </a:lnTo>
                  <a:lnTo>
                    <a:pt x="2698" y="1099"/>
                  </a:lnTo>
                  <a:lnTo>
                    <a:pt x="2692" y="1103"/>
                  </a:lnTo>
                  <a:lnTo>
                    <a:pt x="2687" y="1107"/>
                  </a:lnTo>
                  <a:lnTo>
                    <a:pt x="2682" y="1112"/>
                  </a:lnTo>
                  <a:lnTo>
                    <a:pt x="2679" y="1116"/>
                  </a:lnTo>
                  <a:lnTo>
                    <a:pt x="2677" y="1120"/>
                  </a:lnTo>
                  <a:lnTo>
                    <a:pt x="2676" y="1128"/>
                  </a:lnTo>
                  <a:lnTo>
                    <a:pt x="2673" y="1135"/>
                  </a:lnTo>
                  <a:lnTo>
                    <a:pt x="2671" y="1151"/>
                  </a:lnTo>
                  <a:lnTo>
                    <a:pt x="2671" y="1167"/>
                  </a:lnTo>
                  <a:lnTo>
                    <a:pt x="2671" y="1181"/>
                  </a:lnTo>
                  <a:lnTo>
                    <a:pt x="2671" y="1200"/>
                  </a:lnTo>
                  <a:lnTo>
                    <a:pt x="2671" y="1218"/>
                  </a:lnTo>
                  <a:lnTo>
                    <a:pt x="2674" y="1233"/>
                  </a:lnTo>
                  <a:lnTo>
                    <a:pt x="2677" y="1246"/>
                  </a:lnTo>
                  <a:lnTo>
                    <a:pt x="2679" y="1257"/>
                  </a:lnTo>
                  <a:lnTo>
                    <a:pt x="2679" y="1269"/>
                  </a:lnTo>
                  <a:lnTo>
                    <a:pt x="2678" y="1281"/>
                  </a:lnTo>
                  <a:lnTo>
                    <a:pt x="2674" y="1293"/>
                  </a:lnTo>
                  <a:lnTo>
                    <a:pt x="2672" y="1301"/>
                  </a:lnTo>
                  <a:lnTo>
                    <a:pt x="2672" y="1308"/>
                  </a:lnTo>
                  <a:lnTo>
                    <a:pt x="2673" y="1320"/>
                  </a:lnTo>
                  <a:lnTo>
                    <a:pt x="2676" y="1331"/>
                  </a:lnTo>
                  <a:lnTo>
                    <a:pt x="2677" y="1339"/>
                  </a:lnTo>
                  <a:lnTo>
                    <a:pt x="2678" y="1346"/>
                  </a:lnTo>
                  <a:lnTo>
                    <a:pt x="2677" y="1353"/>
                  </a:lnTo>
                  <a:lnTo>
                    <a:pt x="2676" y="1357"/>
                  </a:lnTo>
                  <a:lnTo>
                    <a:pt x="2672" y="1361"/>
                  </a:lnTo>
                  <a:lnTo>
                    <a:pt x="2668" y="1362"/>
                  </a:lnTo>
                  <a:lnTo>
                    <a:pt x="2665" y="1363"/>
                  </a:lnTo>
                  <a:lnTo>
                    <a:pt x="2657" y="1365"/>
                  </a:lnTo>
                  <a:lnTo>
                    <a:pt x="2649" y="1366"/>
                  </a:lnTo>
                  <a:lnTo>
                    <a:pt x="2647" y="1368"/>
                  </a:lnTo>
                  <a:lnTo>
                    <a:pt x="2645" y="1369"/>
                  </a:lnTo>
                  <a:lnTo>
                    <a:pt x="2643" y="1371"/>
                  </a:lnTo>
                  <a:lnTo>
                    <a:pt x="2642" y="1374"/>
                  </a:lnTo>
                  <a:lnTo>
                    <a:pt x="2640" y="1381"/>
                  </a:lnTo>
                  <a:lnTo>
                    <a:pt x="2640" y="1389"/>
                  </a:lnTo>
                  <a:lnTo>
                    <a:pt x="2640" y="1394"/>
                  </a:lnTo>
                  <a:lnTo>
                    <a:pt x="2639" y="1397"/>
                  </a:lnTo>
                  <a:lnTo>
                    <a:pt x="2638" y="1402"/>
                  </a:lnTo>
                  <a:lnTo>
                    <a:pt x="2636" y="1405"/>
                  </a:lnTo>
                  <a:lnTo>
                    <a:pt x="2634" y="1407"/>
                  </a:lnTo>
                  <a:lnTo>
                    <a:pt x="2630" y="1408"/>
                  </a:lnTo>
                  <a:lnTo>
                    <a:pt x="2626" y="1408"/>
                  </a:lnTo>
                  <a:lnTo>
                    <a:pt x="2620" y="1405"/>
                  </a:lnTo>
                  <a:lnTo>
                    <a:pt x="2607" y="1397"/>
                  </a:lnTo>
                  <a:lnTo>
                    <a:pt x="2595" y="1390"/>
                  </a:lnTo>
                  <a:lnTo>
                    <a:pt x="2589" y="1388"/>
                  </a:lnTo>
                  <a:lnTo>
                    <a:pt x="2584" y="1386"/>
                  </a:lnTo>
                  <a:lnTo>
                    <a:pt x="2579" y="1384"/>
                  </a:lnTo>
                  <a:lnTo>
                    <a:pt x="2576" y="1384"/>
                  </a:lnTo>
                  <a:lnTo>
                    <a:pt x="2569" y="1386"/>
                  </a:lnTo>
                  <a:lnTo>
                    <a:pt x="2563" y="1388"/>
                  </a:lnTo>
                  <a:lnTo>
                    <a:pt x="2561" y="1389"/>
                  </a:lnTo>
                  <a:lnTo>
                    <a:pt x="2559" y="1391"/>
                  </a:lnTo>
                  <a:lnTo>
                    <a:pt x="2558" y="1394"/>
                  </a:lnTo>
                  <a:lnTo>
                    <a:pt x="2557" y="1397"/>
                  </a:lnTo>
                  <a:lnTo>
                    <a:pt x="2555" y="1405"/>
                  </a:lnTo>
                  <a:lnTo>
                    <a:pt x="2552" y="1412"/>
                  </a:lnTo>
                  <a:lnTo>
                    <a:pt x="2547" y="1418"/>
                  </a:lnTo>
                  <a:lnTo>
                    <a:pt x="2542" y="1422"/>
                  </a:lnTo>
                  <a:lnTo>
                    <a:pt x="2539" y="1427"/>
                  </a:lnTo>
                  <a:lnTo>
                    <a:pt x="2534" y="1433"/>
                  </a:lnTo>
                  <a:lnTo>
                    <a:pt x="2532" y="1441"/>
                  </a:lnTo>
                  <a:lnTo>
                    <a:pt x="2532" y="1451"/>
                  </a:lnTo>
                  <a:lnTo>
                    <a:pt x="2532" y="1464"/>
                  </a:lnTo>
                  <a:lnTo>
                    <a:pt x="2532" y="1479"/>
                  </a:lnTo>
                  <a:lnTo>
                    <a:pt x="2532" y="1488"/>
                  </a:lnTo>
                  <a:lnTo>
                    <a:pt x="2531" y="1495"/>
                  </a:lnTo>
                  <a:lnTo>
                    <a:pt x="2529" y="1500"/>
                  </a:lnTo>
                  <a:lnTo>
                    <a:pt x="2528" y="1503"/>
                  </a:lnTo>
                  <a:lnTo>
                    <a:pt x="2522" y="1512"/>
                  </a:lnTo>
                  <a:lnTo>
                    <a:pt x="2514" y="1521"/>
                  </a:lnTo>
                  <a:lnTo>
                    <a:pt x="2506" y="1532"/>
                  </a:lnTo>
                  <a:lnTo>
                    <a:pt x="2496" y="1541"/>
                  </a:lnTo>
                  <a:lnTo>
                    <a:pt x="2488" y="1552"/>
                  </a:lnTo>
                  <a:lnTo>
                    <a:pt x="2481" y="1566"/>
                  </a:lnTo>
                  <a:lnTo>
                    <a:pt x="2473" y="1579"/>
                  </a:lnTo>
                  <a:lnTo>
                    <a:pt x="2468" y="1589"/>
                  </a:lnTo>
                  <a:lnTo>
                    <a:pt x="2462" y="1594"/>
                  </a:lnTo>
                  <a:lnTo>
                    <a:pt x="2456" y="1597"/>
                  </a:lnTo>
                  <a:lnTo>
                    <a:pt x="2451" y="1598"/>
                  </a:lnTo>
                  <a:lnTo>
                    <a:pt x="2446" y="1598"/>
                  </a:lnTo>
                  <a:lnTo>
                    <a:pt x="2440" y="1598"/>
                  </a:lnTo>
                  <a:lnTo>
                    <a:pt x="2433" y="1597"/>
                  </a:lnTo>
                  <a:lnTo>
                    <a:pt x="2425" y="1596"/>
                  </a:lnTo>
                  <a:lnTo>
                    <a:pt x="2418" y="1595"/>
                  </a:lnTo>
                  <a:lnTo>
                    <a:pt x="2409" y="1595"/>
                  </a:lnTo>
                  <a:lnTo>
                    <a:pt x="2402" y="1596"/>
                  </a:lnTo>
                  <a:lnTo>
                    <a:pt x="2394" y="1597"/>
                  </a:lnTo>
                  <a:lnTo>
                    <a:pt x="2387" y="1599"/>
                  </a:lnTo>
                  <a:lnTo>
                    <a:pt x="2380" y="1603"/>
                  </a:lnTo>
                  <a:lnTo>
                    <a:pt x="2372" y="1607"/>
                  </a:lnTo>
                  <a:lnTo>
                    <a:pt x="2366" y="1611"/>
                  </a:lnTo>
                  <a:lnTo>
                    <a:pt x="2361" y="1615"/>
                  </a:lnTo>
                  <a:lnTo>
                    <a:pt x="2358" y="1617"/>
                  </a:lnTo>
                  <a:lnTo>
                    <a:pt x="2356" y="1618"/>
                  </a:lnTo>
                  <a:lnTo>
                    <a:pt x="2353" y="1618"/>
                  </a:lnTo>
                  <a:lnTo>
                    <a:pt x="2351" y="1617"/>
                  </a:lnTo>
                  <a:lnTo>
                    <a:pt x="2349" y="1616"/>
                  </a:lnTo>
                  <a:lnTo>
                    <a:pt x="2343" y="1616"/>
                  </a:lnTo>
                  <a:lnTo>
                    <a:pt x="2336" y="1617"/>
                  </a:lnTo>
                  <a:lnTo>
                    <a:pt x="2325" y="1620"/>
                  </a:lnTo>
                  <a:lnTo>
                    <a:pt x="2314" y="1622"/>
                  </a:lnTo>
                  <a:lnTo>
                    <a:pt x="2303" y="1623"/>
                  </a:lnTo>
                  <a:lnTo>
                    <a:pt x="2290" y="1624"/>
                  </a:lnTo>
                  <a:lnTo>
                    <a:pt x="2275" y="1627"/>
                  </a:lnTo>
                  <a:lnTo>
                    <a:pt x="2264" y="1629"/>
                  </a:lnTo>
                  <a:lnTo>
                    <a:pt x="2250" y="1630"/>
                  </a:lnTo>
                  <a:lnTo>
                    <a:pt x="2232" y="1633"/>
                  </a:lnTo>
                  <a:lnTo>
                    <a:pt x="2211" y="1636"/>
                  </a:lnTo>
                  <a:lnTo>
                    <a:pt x="2201" y="1639"/>
                  </a:lnTo>
                  <a:lnTo>
                    <a:pt x="2194" y="1641"/>
                  </a:lnTo>
                  <a:lnTo>
                    <a:pt x="2189" y="1643"/>
                  </a:lnTo>
                  <a:lnTo>
                    <a:pt x="2188" y="1647"/>
                  </a:lnTo>
                  <a:lnTo>
                    <a:pt x="2187" y="1651"/>
                  </a:lnTo>
                  <a:lnTo>
                    <a:pt x="2188" y="1653"/>
                  </a:lnTo>
                  <a:lnTo>
                    <a:pt x="2189" y="1655"/>
                  </a:lnTo>
                  <a:lnTo>
                    <a:pt x="2191" y="1658"/>
                  </a:lnTo>
                  <a:lnTo>
                    <a:pt x="2196" y="1665"/>
                  </a:lnTo>
                  <a:lnTo>
                    <a:pt x="2206" y="1671"/>
                  </a:lnTo>
                  <a:lnTo>
                    <a:pt x="2211" y="1674"/>
                  </a:lnTo>
                  <a:lnTo>
                    <a:pt x="2214" y="1679"/>
                  </a:lnTo>
                  <a:lnTo>
                    <a:pt x="2217" y="1689"/>
                  </a:lnTo>
                  <a:lnTo>
                    <a:pt x="2219" y="1708"/>
                  </a:lnTo>
                  <a:lnTo>
                    <a:pt x="2219" y="1711"/>
                  </a:lnTo>
                  <a:lnTo>
                    <a:pt x="2221" y="1723"/>
                  </a:lnTo>
                  <a:lnTo>
                    <a:pt x="2224" y="1736"/>
                  </a:lnTo>
                  <a:lnTo>
                    <a:pt x="2227" y="1747"/>
                  </a:lnTo>
                  <a:lnTo>
                    <a:pt x="2232" y="1756"/>
                  </a:lnTo>
                  <a:lnTo>
                    <a:pt x="2239" y="1765"/>
                  </a:lnTo>
                  <a:lnTo>
                    <a:pt x="2244" y="1768"/>
                  </a:lnTo>
                  <a:lnTo>
                    <a:pt x="2249" y="1771"/>
                  </a:lnTo>
                  <a:lnTo>
                    <a:pt x="2254" y="1773"/>
                  </a:lnTo>
                  <a:lnTo>
                    <a:pt x="2260" y="1775"/>
                  </a:lnTo>
                  <a:lnTo>
                    <a:pt x="2271" y="1779"/>
                  </a:lnTo>
                  <a:lnTo>
                    <a:pt x="2283" y="1784"/>
                  </a:lnTo>
                  <a:lnTo>
                    <a:pt x="2288" y="1786"/>
                  </a:lnTo>
                  <a:lnTo>
                    <a:pt x="2292" y="1790"/>
                  </a:lnTo>
                  <a:lnTo>
                    <a:pt x="2295" y="1793"/>
                  </a:lnTo>
                  <a:lnTo>
                    <a:pt x="2298" y="1797"/>
                  </a:lnTo>
                  <a:lnTo>
                    <a:pt x="2302" y="1811"/>
                  </a:lnTo>
                  <a:lnTo>
                    <a:pt x="2307" y="1821"/>
                  </a:lnTo>
                  <a:lnTo>
                    <a:pt x="2309" y="1825"/>
                  </a:lnTo>
                  <a:lnTo>
                    <a:pt x="2312" y="1831"/>
                  </a:lnTo>
                  <a:lnTo>
                    <a:pt x="2313" y="1836"/>
                  </a:lnTo>
                  <a:lnTo>
                    <a:pt x="2313" y="1840"/>
                  </a:lnTo>
                  <a:lnTo>
                    <a:pt x="2312" y="1844"/>
                  </a:lnTo>
                  <a:lnTo>
                    <a:pt x="2311" y="1849"/>
                  </a:lnTo>
                  <a:lnTo>
                    <a:pt x="2306" y="1859"/>
                  </a:lnTo>
                  <a:lnTo>
                    <a:pt x="2302" y="1868"/>
                  </a:lnTo>
                  <a:lnTo>
                    <a:pt x="2299" y="1878"/>
                  </a:lnTo>
                  <a:lnTo>
                    <a:pt x="2296" y="1888"/>
                  </a:lnTo>
                  <a:lnTo>
                    <a:pt x="2295" y="1897"/>
                  </a:lnTo>
                  <a:lnTo>
                    <a:pt x="2292" y="1904"/>
                  </a:lnTo>
                  <a:lnTo>
                    <a:pt x="2288" y="1910"/>
                  </a:lnTo>
                  <a:lnTo>
                    <a:pt x="2281" y="1916"/>
                  </a:lnTo>
                  <a:lnTo>
                    <a:pt x="2275" y="1918"/>
                  </a:lnTo>
                  <a:lnTo>
                    <a:pt x="2269" y="1919"/>
                  </a:lnTo>
                  <a:lnTo>
                    <a:pt x="2263" y="1919"/>
                  </a:lnTo>
                  <a:lnTo>
                    <a:pt x="2257" y="1918"/>
                  </a:lnTo>
                  <a:lnTo>
                    <a:pt x="2242" y="1913"/>
                  </a:lnTo>
                  <a:lnTo>
                    <a:pt x="2223" y="1905"/>
                  </a:lnTo>
                  <a:lnTo>
                    <a:pt x="2216" y="1904"/>
                  </a:lnTo>
                  <a:lnTo>
                    <a:pt x="2210" y="1903"/>
                  </a:lnTo>
                  <a:lnTo>
                    <a:pt x="2204" y="1904"/>
                  </a:lnTo>
                  <a:lnTo>
                    <a:pt x="2200" y="1905"/>
                  </a:lnTo>
                  <a:lnTo>
                    <a:pt x="2192" y="1910"/>
                  </a:lnTo>
                  <a:lnTo>
                    <a:pt x="2185" y="1917"/>
                  </a:lnTo>
                  <a:lnTo>
                    <a:pt x="2181" y="1919"/>
                  </a:lnTo>
                  <a:lnTo>
                    <a:pt x="2175" y="1922"/>
                  </a:lnTo>
                  <a:lnTo>
                    <a:pt x="2170" y="1924"/>
                  </a:lnTo>
                  <a:lnTo>
                    <a:pt x="2163" y="1926"/>
                  </a:lnTo>
                  <a:lnTo>
                    <a:pt x="2150" y="1929"/>
                  </a:lnTo>
                  <a:lnTo>
                    <a:pt x="2135" y="1931"/>
                  </a:lnTo>
                  <a:lnTo>
                    <a:pt x="2120" y="1935"/>
                  </a:lnTo>
                  <a:lnTo>
                    <a:pt x="2107" y="1936"/>
                  </a:lnTo>
                  <a:lnTo>
                    <a:pt x="2101" y="1937"/>
                  </a:lnTo>
                  <a:lnTo>
                    <a:pt x="2097" y="1936"/>
                  </a:lnTo>
                  <a:lnTo>
                    <a:pt x="2091" y="1936"/>
                  </a:lnTo>
                  <a:lnTo>
                    <a:pt x="2087" y="1933"/>
                  </a:lnTo>
                  <a:lnTo>
                    <a:pt x="2079" y="1931"/>
                  </a:lnTo>
                  <a:lnTo>
                    <a:pt x="2069" y="1929"/>
                  </a:lnTo>
                  <a:lnTo>
                    <a:pt x="2057" y="1929"/>
                  </a:lnTo>
                  <a:lnTo>
                    <a:pt x="2042" y="1932"/>
                  </a:lnTo>
                  <a:lnTo>
                    <a:pt x="2032" y="1933"/>
                  </a:lnTo>
                  <a:lnTo>
                    <a:pt x="2024" y="1935"/>
                  </a:lnTo>
                  <a:lnTo>
                    <a:pt x="2016" y="1933"/>
                  </a:lnTo>
                  <a:lnTo>
                    <a:pt x="2009" y="1932"/>
                  </a:lnTo>
                  <a:lnTo>
                    <a:pt x="2003" y="1930"/>
                  </a:lnTo>
                  <a:lnTo>
                    <a:pt x="1998" y="1926"/>
                  </a:lnTo>
                  <a:lnTo>
                    <a:pt x="1994" y="1923"/>
                  </a:lnTo>
                  <a:lnTo>
                    <a:pt x="1991" y="1917"/>
                  </a:lnTo>
                  <a:lnTo>
                    <a:pt x="1988" y="1912"/>
                  </a:lnTo>
                  <a:lnTo>
                    <a:pt x="1985" y="1908"/>
                  </a:lnTo>
                  <a:lnTo>
                    <a:pt x="1981" y="1906"/>
                  </a:lnTo>
                  <a:lnTo>
                    <a:pt x="1978" y="1906"/>
                  </a:lnTo>
                  <a:lnTo>
                    <a:pt x="1968" y="1906"/>
                  </a:lnTo>
                  <a:lnTo>
                    <a:pt x="1956" y="1907"/>
                  </a:lnTo>
                  <a:lnTo>
                    <a:pt x="1950" y="1907"/>
                  </a:lnTo>
                  <a:lnTo>
                    <a:pt x="1947" y="1906"/>
                  </a:lnTo>
                  <a:lnTo>
                    <a:pt x="1943" y="1904"/>
                  </a:lnTo>
                  <a:lnTo>
                    <a:pt x="1941" y="1903"/>
                  </a:lnTo>
                  <a:lnTo>
                    <a:pt x="1940" y="1900"/>
                  </a:lnTo>
                  <a:lnTo>
                    <a:pt x="1940" y="1898"/>
                  </a:lnTo>
                  <a:lnTo>
                    <a:pt x="1941" y="1895"/>
                  </a:lnTo>
                  <a:lnTo>
                    <a:pt x="1942" y="1893"/>
                  </a:lnTo>
                  <a:lnTo>
                    <a:pt x="1946" y="1889"/>
                  </a:lnTo>
                  <a:lnTo>
                    <a:pt x="1948" y="1886"/>
                  </a:lnTo>
                  <a:lnTo>
                    <a:pt x="1949" y="1884"/>
                  </a:lnTo>
                  <a:lnTo>
                    <a:pt x="1948" y="1879"/>
                  </a:lnTo>
                  <a:lnTo>
                    <a:pt x="1944" y="1875"/>
                  </a:lnTo>
                  <a:lnTo>
                    <a:pt x="1937" y="1872"/>
                  </a:lnTo>
                  <a:lnTo>
                    <a:pt x="1928" y="1868"/>
                  </a:lnTo>
                  <a:lnTo>
                    <a:pt x="1918" y="1863"/>
                  </a:lnTo>
                  <a:lnTo>
                    <a:pt x="1914" y="1860"/>
                  </a:lnTo>
                  <a:lnTo>
                    <a:pt x="1910" y="1857"/>
                  </a:lnTo>
                  <a:lnTo>
                    <a:pt x="1908" y="1854"/>
                  </a:lnTo>
                  <a:lnTo>
                    <a:pt x="1906" y="1851"/>
                  </a:lnTo>
                  <a:lnTo>
                    <a:pt x="1905" y="1844"/>
                  </a:lnTo>
                  <a:lnTo>
                    <a:pt x="1905" y="1837"/>
                  </a:lnTo>
                  <a:lnTo>
                    <a:pt x="1905" y="1834"/>
                  </a:lnTo>
                  <a:lnTo>
                    <a:pt x="1904" y="1831"/>
                  </a:lnTo>
                  <a:lnTo>
                    <a:pt x="1903" y="1830"/>
                  </a:lnTo>
                  <a:lnTo>
                    <a:pt x="1900" y="1828"/>
                  </a:lnTo>
                  <a:lnTo>
                    <a:pt x="1893" y="1826"/>
                  </a:lnTo>
                  <a:lnTo>
                    <a:pt x="1886" y="1825"/>
                  </a:lnTo>
                  <a:lnTo>
                    <a:pt x="1879" y="1824"/>
                  </a:lnTo>
                  <a:lnTo>
                    <a:pt x="1872" y="1822"/>
                  </a:lnTo>
                  <a:lnTo>
                    <a:pt x="1868" y="1821"/>
                  </a:lnTo>
                  <a:lnTo>
                    <a:pt x="1865" y="1818"/>
                  </a:lnTo>
                  <a:lnTo>
                    <a:pt x="1861" y="1815"/>
                  </a:lnTo>
                  <a:lnTo>
                    <a:pt x="1858" y="1811"/>
                  </a:lnTo>
                  <a:lnTo>
                    <a:pt x="1855" y="1807"/>
                  </a:lnTo>
                  <a:lnTo>
                    <a:pt x="1853" y="1807"/>
                  </a:lnTo>
                  <a:lnTo>
                    <a:pt x="1851" y="1809"/>
                  </a:lnTo>
                  <a:lnTo>
                    <a:pt x="1851" y="1812"/>
                  </a:lnTo>
                  <a:lnTo>
                    <a:pt x="1849" y="1815"/>
                  </a:lnTo>
                  <a:lnTo>
                    <a:pt x="1849" y="1818"/>
                  </a:lnTo>
                  <a:lnTo>
                    <a:pt x="1845" y="1831"/>
                  </a:lnTo>
                  <a:lnTo>
                    <a:pt x="1839" y="1845"/>
                  </a:lnTo>
                  <a:lnTo>
                    <a:pt x="1836" y="1848"/>
                  </a:lnTo>
                  <a:lnTo>
                    <a:pt x="1833" y="1849"/>
                  </a:lnTo>
                  <a:lnTo>
                    <a:pt x="1829" y="1849"/>
                  </a:lnTo>
                  <a:lnTo>
                    <a:pt x="1826" y="1849"/>
                  </a:lnTo>
                  <a:lnTo>
                    <a:pt x="1818" y="1848"/>
                  </a:lnTo>
                  <a:lnTo>
                    <a:pt x="1811" y="1847"/>
                  </a:lnTo>
                  <a:lnTo>
                    <a:pt x="1808" y="1847"/>
                  </a:lnTo>
                  <a:lnTo>
                    <a:pt x="1804" y="1848"/>
                  </a:lnTo>
                  <a:lnTo>
                    <a:pt x="1801" y="1851"/>
                  </a:lnTo>
                  <a:lnTo>
                    <a:pt x="1799" y="1859"/>
                  </a:lnTo>
                  <a:lnTo>
                    <a:pt x="1797" y="1866"/>
                  </a:lnTo>
                  <a:lnTo>
                    <a:pt x="1795" y="1872"/>
                  </a:lnTo>
                  <a:lnTo>
                    <a:pt x="1791" y="1876"/>
                  </a:lnTo>
                  <a:lnTo>
                    <a:pt x="1786" y="1880"/>
                  </a:lnTo>
                  <a:lnTo>
                    <a:pt x="1782" y="1885"/>
                  </a:lnTo>
                  <a:lnTo>
                    <a:pt x="1774" y="1892"/>
                  </a:lnTo>
                  <a:lnTo>
                    <a:pt x="1771" y="1897"/>
                  </a:lnTo>
                  <a:lnTo>
                    <a:pt x="1769" y="1900"/>
                  </a:lnTo>
                  <a:lnTo>
                    <a:pt x="1767" y="1905"/>
                  </a:lnTo>
                  <a:lnTo>
                    <a:pt x="1767" y="1910"/>
                  </a:lnTo>
                  <a:lnTo>
                    <a:pt x="1770" y="1917"/>
                  </a:lnTo>
                  <a:lnTo>
                    <a:pt x="1773" y="1922"/>
                  </a:lnTo>
                  <a:lnTo>
                    <a:pt x="1774" y="1925"/>
                  </a:lnTo>
                  <a:lnTo>
                    <a:pt x="1774" y="1929"/>
                  </a:lnTo>
                  <a:lnTo>
                    <a:pt x="1774" y="1933"/>
                  </a:lnTo>
                  <a:lnTo>
                    <a:pt x="1773" y="1941"/>
                  </a:lnTo>
                  <a:lnTo>
                    <a:pt x="1770" y="1956"/>
                  </a:lnTo>
                  <a:lnTo>
                    <a:pt x="1765" y="1969"/>
                  </a:lnTo>
                  <a:lnTo>
                    <a:pt x="1760" y="1980"/>
                  </a:lnTo>
                  <a:lnTo>
                    <a:pt x="1758" y="1992"/>
                  </a:lnTo>
                  <a:lnTo>
                    <a:pt x="1758" y="1995"/>
                  </a:lnTo>
                  <a:lnTo>
                    <a:pt x="1759" y="1999"/>
                  </a:lnTo>
                  <a:lnTo>
                    <a:pt x="1760" y="2001"/>
                  </a:lnTo>
                  <a:lnTo>
                    <a:pt x="1761" y="2005"/>
                  </a:lnTo>
                  <a:lnTo>
                    <a:pt x="1765" y="2008"/>
                  </a:lnTo>
                  <a:lnTo>
                    <a:pt x="1767" y="2014"/>
                  </a:lnTo>
                  <a:lnTo>
                    <a:pt x="1766" y="2015"/>
                  </a:lnTo>
                  <a:lnTo>
                    <a:pt x="1765" y="2018"/>
                  </a:lnTo>
                  <a:lnTo>
                    <a:pt x="1761" y="2019"/>
                  </a:lnTo>
                  <a:lnTo>
                    <a:pt x="1757" y="2019"/>
                  </a:lnTo>
                  <a:lnTo>
                    <a:pt x="1751" y="2019"/>
                  </a:lnTo>
                  <a:lnTo>
                    <a:pt x="1747" y="2019"/>
                  </a:lnTo>
                  <a:lnTo>
                    <a:pt x="1742" y="2020"/>
                  </a:lnTo>
                  <a:lnTo>
                    <a:pt x="1740" y="2021"/>
                  </a:lnTo>
                  <a:lnTo>
                    <a:pt x="1736" y="2025"/>
                  </a:lnTo>
                  <a:lnTo>
                    <a:pt x="1734" y="2027"/>
                  </a:lnTo>
                  <a:lnTo>
                    <a:pt x="1732" y="2032"/>
                  </a:lnTo>
                  <a:lnTo>
                    <a:pt x="1729" y="2037"/>
                  </a:lnTo>
                  <a:lnTo>
                    <a:pt x="1723" y="2052"/>
                  </a:lnTo>
                  <a:lnTo>
                    <a:pt x="1716" y="2073"/>
                  </a:lnTo>
                  <a:lnTo>
                    <a:pt x="1709" y="2095"/>
                  </a:lnTo>
                  <a:lnTo>
                    <a:pt x="1703" y="2114"/>
                  </a:lnTo>
                  <a:lnTo>
                    <a:pt x="1700" y="2122"/>
                  </a:lnTo>
                  <a:lnTo>
                    <a:pt x="1696" y="2128"/>
                  </a:lnTo>
                  <a:lnTo>
                    <a:pt x="1691" y="2134"/>
                  </a:lnTo>
                  <a:lnTo>
                    <a:pt x="1688" y="2138"/>
                  </a:lnTo>
                  <a:lnTo>
                    <a:pt x="1677" y="2146"/>
                  </a:lnTo>
                  <a:lnTo>
                    <a:pt x="1668" y="2157"/>
                  </a:lnTo>
                  <a:lnTo>
                    <a:pt x="1663" y="2162"/>
                  </a:lnTo>
                  <a:lnTo>
                    <a:pt x="1659" y="2168"/>
                  </a:lnTo>
                  <a:lnTo>
                    <a:pt x="1658" y="2172"/>
                  </a:lnTo>
                  <a:lnTo>
                    <a:pt x="1657" y="2177"/>
                  </a:lnTo>
                  <a:lnTo>
                    <a:pt x="1656" y="2185"/>
                  </a:lnTo>
                  <a:lnTo>
                    <a:pt x="1651" y="2194"/>
                  </a:lnTo>
                  <a:lnTo>
                    <a:pt x="1648" y="2197"/>
                  </a:lnTo>
                  <a:lnTo>
                    <a:pt x="1647" y="2202"/>
                  </a:lnTo>
                  <a:lnTo>
                    <a:pt x="1646" y="2208"/>
                  </a:lnTo>
                  <a:lnTo>
                    <a:pt x="1646" y="2213"/>
                  </a:lnTo>
                  <a:lnTo>
                    <a:pt x="1645" y="2223"/>
                  </a:lnTo>
                  <a:lnTo>
                    <a:pt x="1644" y="2233"/>
                  </a:lnTo>
                  <a:lnTo>
                    <a:pt x="1641" y="2237"/>
                  </a:lnTo>
                  <a:lnTo>
                    <a:pt x="1638" y="2239"/>
                  </a:lnTo>
                  <a:lnTo>
                    <a:pt x="1634" y="2241"/>
                  </a:lnTo>
                  <a:lnTo>
                    <a:pt x="1631" y="2244"/>
                  </a:lnTo>
                  <a:lnTo>
                    <a:pt x="1621" y="2245"/>
                  </a:lnTo>
                  <a:lnTo>
                    <a:pt x="1613" y="2246"/>
                  </a:lnTo>
                  <a:lnTo>
                    <a:pt x="1604" y="2246"/>
                  </a:lnTo>
                  <a:lnTo>
                    <a:pt x="1597" y="2247"/>
                  </a:lnTo>
                  <a:lnTo>
                    <a:pt x="1593" y="2248"/>
                  </a:lnTo>
                  <a:lnTo>
                    <a:pt x="1588" y="2251"/>
                  </a:lnTo>
                  <a:lnTo>
                    <a:pt x="1583" y="2254"/>
                  </a:lnTo>
                  <a:lnTo>
                    <a:pt x="1578" y="2258"/>
                  </a:lnTo>
                  <a:lnTo>
                    <a:pt x="1572" y="2264"/>
                  </a:lnTo>
                  <a:lnTo>
                    <a:pt x="1566" y="2267"/>
                  </a:lnTo>
                  <a:lnTo>
                    <a:pt x="1562" y="2269"/>
                  </a:lnTo>
                  <a:lnTo>
                    <a:pt x="1557" y="2270"/>
                  </a:lnTo>
                  <a:lnTo>
                    <a:pt x="1551" y="2270"/>
                  </a:lnTo>
                  <a:lnTo>
                    <a:pt x="1546" y="2269"/>
                  </a:lnTo>
                  <a:lnTo>
                    <a:pt x="1540" y="2265"/>
                  </a:lnTo>
                  <a:lnTo>
                    <a:pt x="1533" y="2263"/>
                  </a:lnTo>
                  <a:lnTo>
                    <a:pt x="1527" y="2262"/>
                  </a:lnTo>
                  <a:lnTo>
                    <a:pt x="1522" y="2262"/>
                  </a:lnTo>
                  <a:lnTo>
                    <a:pt x="1518" y="2263"/>
                  </a:lnTo>
                  <a:lnTo>
                    <a:pt x="1514" y="2264"/>
                  </a:lnTo>
                  <a:lnTo>
                    <a:pt x="1507" y="2266"/>
                  </a:lnTo>
                  <a:lnTo>
                    <a:pt x="1501" y="2267"/>
                  </a:lnTo>
                  <a:lnTo>
                    <a:pt x="1498" y="2267"/>
                  </a:lnTo>
                  <a:lnTo>
                    <a:pt x="1495" y="2267"/>
                  </a:lnTo>
                  <a:lnTo>
                    <a:pt x="1493" y="2266"/>
                  </a:lnTo>
                  <a:lnTo>
                    <a:pt x="1490" y="2265"/>
                  </a:lnTo>
                  <a:lnTo>
                    <a:pt x="1489" y="2263"/>
                  </a:lnTo>
                  <a:lnTo>
                    <a:pt x="1489" y="2262"/>
                  </a:lnTo>
                  <a:lnTo>
                    <a:pt x="1490" y="2259"/>
                  </a:lnTo>
                  <a:lnTo>
                    <a:pt x="1492" y="2257"/>
                  </a:lnTo>
                  <a:lnTo>
                    <a:pt x="1496" y="2252"/>
                  </a:lnTo>
                  <a:lnTo>
                    <a:pt x="1503" y="2246"/>
                  </a:lnTo>
                  <a:lnTo>
                    <a:pt x="1517" y="2232"/>
                  </a:lnTo>
                  <a:lnTo>
                    <a:pt x="1527" y="2220"/>
                  </a:lnTo>
                  <a:lnTo>
                    <a:pt x="1530" y="2216"/>
                  </a:lnTo>
                  <a:lnTo>
                    <a:pt x="1532" y="2213"/>
                  </a:lnTo>
                  <a:lnTo>
                    <a:pt x="1533" y="2209"/>
                  </a:lnTo>
                  <a:lnTo>
                    <a:pt x="1533" y="2206"/>
                  </a:lnTo>
                  <a:lnTo>
                    <a:pt x="1532" y="2200"/>
                  </a:lnTo>
                  <a:lnTo>
                    <a:pt x="1531" y="2191"/>
                  </a:lnTo>
                  <a:lnTo>
                    <a:pt x="1528" y="2184"/>
                  </a:lnTo>
                  <a:lnTo>
                    <a:pt x="1527" y="2177"/>
                  </a:lnTo>
                  <a:lnTo>
                    <a:pt x="1527" y="2174"/>
                  </a:lnTo>
                  <a:lnTo>
                    <a:pt x="1527" y="2171"/>
                  </a:lnTo>
                  <a:lnTo>
                    <a:pt x="1528" y="2169"/>
                  </a:lnTo>
                  <a:lnTo>
                    <a:pt x="1531" y="2166"/>
                  </a:lnTo>
                  <a:lnTo>
                    <a:pt x="1536" y="2162"/>
                  </a:lnTo>
                  <a:lnTo>
                    <a:pt x="1539" y="2156"/>
                  </a:lnTo>
                  <a:lnTo>
                    <a:pt x="1539" y="2153"/>
                  </a:lnTo>
                  <a:lnTo>
                    <a:pt x="1538" y="2151"/>
                  </a:lnTo>
                  <a:lnTo>
                    <a:pt x="1536" y="2149"/>
                  </a:lnTo>
                  <a:lnTo>
                    <a:pt x="1531" y="2145"/>
                  </a:lnTo>
                  <a:lnTo>
                    <a:pt x="1526" y="2143"/>
                  </a:lnTo>
                  <a:lnTo>
                    <a:pt x="1525" y="2140"/>
                  </a:lnTo>
                  <a:lnTo>
                    <a:pt x="1525" y="2136"/>
                  </a:lnTo>
                  <a:lnTo>
                    <a:pt x="1526" y="2132"/>
                  </a:lnTo>
                  <a:lnTo>
                    <a:pt x="1531" y="2122"/>
                  </a:lnTo>
                  <a:lnTo>
                    <a:pt x="1533" y="2113"/>
                  </a:lnTo>
                  <a:lnTo>
                    <a:pt x="1532" y="2112"/>
                  </a:lnTo>
                  <a:lnTo>
                    <a:pt x="1530" y="2111"/>
                  </a:lnTo>
                  <a:lnTo>
                    <a:pt x="1526" y="2109"/>
                  </a:lnTo>
                  <a:lnTo>
                    <a:pt x="1522" y="2109"/>
                  </a:lnTo>
                  <a:lnTo>
                    <a:pt x="1513" y="2111"/>
                  </a:lnTo>
                  <a:lnTo>
                    <a:pt x="1507" y="2111"/>
                  </a:lnTo>
                  <a:lnTo>
                    <a:pt x="1499" y="2111"/>
                  </a:lnTo>
                  <a:lnTo>
                    <a:pt x="1492" y="2108"/>
                  </a:lnTo>
                  <a:lnTo>
                    <a:pt x="1486" y="2105"/>
                  </a:lnTo>
                  <a:lnTo>
                    <a:pt x="1480" y="2099"/>
                  </a:lnTo>
                  <a:lnTo>
                    <a:pt x="1473" y="2088"/>
                  </a:lnTo>
                  <a:lnTo>
                    <a:pt x="1464" y="2071"/>
                  </a:lnTo>
                  <a:lnTo>
                    <a:pt x="1455" y="2051"/>
                  </a:lnTo>
                  <a:lnTo>
                    <a:pt x="1448" y="2034"/>
                  </a:lnTo>
                  <a:lnTo>
                    <a:pt x="1439" y="2019"/>
                  </a:lnTo>
                  <a:lnTo>
                    <a:pt x="1432" y="2006"/>
                  </a:lnTo>
                  <a:lnTo>
                    <a:pt x="1424" y="1994"/>
                  </a:lnTo>
                  <a:lnTo>
                    <a:pt x="1418" y="1985"/>
                  </a:lnTo>
                  <a:lnTo>
                    <a:pt x="1413" y="1975"/>
                  </a:lnTo>
                  <a:lnTo>
                    <a:pt x="1410" y="1964"/>
                  </a:lnTo>
                  <a:lnTo>
                    <a:pt x="1408" y="1955"/>
                  </a:lnTo>
                  <a:lnTo>
                    <a:pt x="1408" y="1945"/>
                  </a:lnTo>
                  <a:lnTo>
                    <a:pt x="1408" y="1943"/>
                  </a:lnTo>
                  <a:lnTo>
                    <a:pt x="1408" y="1942"/>
                  </a:lnTo>
                  <a:lnTo>
                    <a:pt x="1407" y="1941"/>
                  </a:lnTo>
                  <a:lnTo>
                    <a:pt x="1406" y="1939"/>
                  </a:lnTo>
                  <a:lnTo>
                    <a:pt x="1401" y="1938"/>
                  </a:lnTo>
                  <a:lnTo>
                    <a:pt x="1396" y="1938"/>
                  </a:lnTo>
                  <a:lnTo>
                    <a:pt x="1383" y="1938"/>
                  </a:lnTo>
                  <a:lnTo>
                    <a:pt x="1372" y="1937"/>
                  </a:lnTo>
                  <a:lnTo>
                    <a:pt x="1367" y="1936"/>
                  </a:lnTo>
                  <a:lnTo>
                    <a:pt x="1364" y="1935"/>
                  </a:lnTo>
                  <a:lnTo>
                    <a:pt x="1362" y="1931"/>
                  </a:lnTo>
                  <a:lnTo>
                    <a:pt x="1362" y="1928"/>
                  </a:lnTo>
                  <a:lnTo>
                    <a:pt x="1362" y="1918"/>
                  </a:lnTo>
                  <a:lnTo>
                    <a:pt x="1362" y="1907"/>
                  </a:lnTo>
                  <a:lnTo>
                    <a:pt x="1352" y="1889"/>
                  </a:lnTo>
                  <a:lnTo>
                    <a:pt x="1344" y="1878"/>
                  </a:lnTo>
                  <a:lnTo>
                    <a:pt x="1343" y="1868"/>
                  </a:lnTo>
                  <a:lnTo>
                    <a:pt x="1342" y="1856"/>
                  </a:lnTo>
                  <a:lnTo>
                    <a:pt x="1341" y="1843"/>
                  </a:lnTo>
                  <a:lnTo>
                    <a:pt x="1338" y="1830"/>
                  </a:lnTo>
                  <a:lnTo>
                    <a:pt x="1338" y="1824"/>
                  </a:lnTo>
                  <a:lnTo>
                    <a:pt x="1338" y="1819"/>
                  </a:lnTo>
                  <a:lnTo>
                    <a:pt x="1338" y="1815"/>
                  </a:lnTo>
                  <a:lnTo>
                    <a:pt x="1339" y="1811"/>
                  </a:lnTo>
                  <a:lnTo>
                    <a:pt x="1344" y="1803"/>
                  </a:lnTo>
                  <a:lnTo>
                    <a:pt x="1348" y="1796"/>
                  </a:lnTo>
                  <a:lnTo>
                    <a:pt x="1354" y="1785"/>
                  </a:lnTo>
                  <a:lnTo>
                    <a:pt x="1363" y="1772"/>
                  </a:lnTo>
                  <a:lnTo>
                    <a:pt x="1373" y="1758"/>
                  </a:lnTo>
                  <a:lnTo>
                    <a:pt x="1380" y="1746"/>
                  </a:lnTo>
                  <a:lnTo>
                    <a:pt x="1382" y="1742"/>
                  </a:lnTo>
                  <a:lnTo>
                    <a:pt x="1383" y="1739"/>
                  </a:lnTo>
                  <a:lnTo>
                    <a:pt x="1383" y="1735"/>
                  </a:lnTo>
                  <a:lnTo>
                    <a:pt x="1382" y="1733"/>
                  </a:lnTo>
                  <a:lnTo>
                    <a:pt x="1380" y="1730"/>
                  </a:lnTo>
                  <a:lnTo>
                    <a:pt x="1376" y="1728"/>
                  </a:lnTo>
                  <a:lnTo>
                    <a:pt x="1373" y="1725"/>
                  </a:lnTo>
                  <a:lnTo>
                    <a:pt x="1368" y="1724"/>
                  </a:lnTo>
                  <a:lnTo>
                    <a:pt x="1358" y="1722"/>
                  </a:lnTo>
                  <a:lnTo>
                    <a:pt x="1351" y="1722"/>
                  </a:lnTo>
                  <a:lnTo>
                    <a:pt x="1348" y="1723"/>
                  </a:lnTo>
                  <a:lnTo>
                    <a:pt x="1345" y="1725"/>
                  </a:lnTo>
                  <a:lnTo>
                    <a:pt x="1343" y="1729"/>
                  </a:lnTo>
                  <a:lnTo>
                    <a:pt x="1341" y="1734"/>
                  </a:lnTo>
                  <a:lnTo>
                    <a:pt x="1339" y="1737"/>
                  </a:lnTo>
                  <a:lnTo>
                    <a:pt x="1337" y="1741"/>
                  </a:lnTo>
                  <a:lnTo>
                    <a:pt x="1336" y="1742"/>
                  </a:lnTo>
                  <a:lnTo>
                    <a:pt x="1335" y="1742"/>
                  </a:lnTo>
                  <a:lnTo>
                    <a:pt x="1332" y="1737"/>
                  </a:lnTo>
                  <a:lnTo>
                    <a:pt x="1331" y="1730"/>
                  </a:lnTo>
                  <a:lnTo>
                    <a:pt x="1329" y="1722"/>
                  </a:lnTo>
                  <a:lnTo>
                    <a:pt x="1325" y="1714"/>
                  </a:lnTo>
                  <a:lnTo>
                    <a:pt x="1320" y="1703"/>
                  </a:lnTo>
                  <a:lnTo>
                    <a:pt x="1314" y="1690"/>
                  </a:lnTo>
                  <a:lnTo>
                    <a:pt x="1312" y="1683"/>
                  </a:lnTo>
                  <a:lnTo>
                    <a:pt x="1309" y="1678"/>
                  </a:lnTo>
                  <a:lnTo>
                    <a:pt x="1305" y="1673"/>
                  </a:lnTo>
                  <a:lnTo>
                    <a:pt x="1301" y="1671"/>
                  </a:lnTo>
                  <a:lnTo>
                    <a:pt x="1292" y="1668"/>
                  </a:lnTo>
                  <a:lnTo>
                    <a:pt x="1282" y="1667"/>
                  </a:lnTo>
                  <a:lnTo>
                    <a:pt x="1278" y="1667"/>
                  </a:lnTo>
                  <a:lnTo>
                    <a:pt x="1275" y="1666"/>
                  </a:lnTo>
                  <a:lnTo>
                    <a:pt x="1273" y="1662"/>
                  </a:lnTo>
                  <a:lnTo>
                    <a:pt x="1272" y="1660"/>
                  </a:lnTo>
                  <a:lnTo>
                    <a:pt x="1272" y="1652"/>
                  </a:lnTo>
                  <a:lnTo>
                    <a:pt x="1272" y="1641"/>
                  </a:lnTo>
                  <a:lnTo>
                    <a:pt x="1270" y="1636"/>
                  </a:lnTo>
                  <a:lnTo>
                    <a:pt x="1269" y="1632"/>
                  </a:lnTo>
                  <a:lnTo>
                    <a:pt x="1267" y="1627"/>
                  </a:lnTo>
                  <a:lnTo>
                    <a:pt x="1265" y="1622"/>
                  </a:lnTo>
                  <a:lnTo>
                    <a:pt x="1256" y="1613"/>
                  </a:lnTo>
                  <a:lnTo>
                    <a:pt x="1248" y="1603"/>
                  </a:lnTo>
                  <a:lnTo>
                    <a:pt x="1244" y="1598"/>
                  </a:lnTo>
                  <a:lnTo>
                    <a:pt x="1241" y="1594"/>
                  </a:lnTo>
                  <a:lnTo>
                    <a:pt x="1240" y="1589"/>
                  </a:lnTo>
                  <a:lnTo>
                    <a:pt x="1238" y="1584"/>
                  </a:lnTo>
                  <a:lnTo>
                    <a:pt x="1236" y="1573"/>
                  </a:lnTo>
                  <a:lnTo>
                    <a:pt x="1236" y="1563"/>
                  </a:lnTo>
                  <a:lnTo>
                    <a:pt x="1235" y="1558"/>
                  </a:lnTo>
                  <a:lnTo>
                    <a:pt x="1234" y="1553"/>
                  </a:lnTo>
                  <a:lnTo>
                    <a:pt x="1232" y="1550"/>
                  </a:lnTo>
                  <a:lnTo>
                    <a:pt x="1230" y="1546"/>
                  </a:lnTo>
                  <a:lnTo>
                    <a:pt x="1228" y="1542"/>
                  </a:lnTo>
                  <a:lnTo>
                    <a:pt x="1225" y="1541"/>
                  </a:lnTo>
                  <a:lnTo>
                    <a:pt x="1222" y="1540"/>
                  </a:lnTo>
                  <a:lnTo>
                    <a:pt x="1218" y="1540"/>
                  </a:lnTo>
                  <a:lnTo>
                    <a:pt x="1211" y="1540"/>
                  </a:lnTo>
                  <a:lnTo>
                    <a:pt x="1204" y="1541"/>
                  </a:lnTo>
                  <a:lnTo>
                    <a:pt x="1202" y="1541"/>
                  </a:lnTo>
                  <a:lnTo>
                    <a:pt x="1198" y="1541"/>
                  </a:lnTo>
                  <a:lnTo>
                    <a:pt x="1194" y="1540"/>
                  </a:lnTo>
                  <a:lnTo>
                    <a:pt x="1191" y="1538"/>
                  </a:lnTo>
                  <a:lnTo>
                    <a:pt x="1187" y="1535"/>
                  </a:lnTo>
                  <a:lnTo>
                    <a:pt x="1186" y="1532"/>
                  </a:lnTo>
                  <a:lnTo>
                    <a:pt x="1184" y="1528"/>
                  </a:lnTo>
                  <a:lnTo>
                    <a:pt x="1182" y="1523"/>
                  </a:lnTo>
                  <a:lnTo>
                    <a:pt x="1180" y="1512"/>
                  </a:lnTo>
                  <a:lnTo>
                    <a:pt x="1177" y="1497"/>
                  </a:lnTo>
                  <a:lnTo>
                    <a:pt x="1174" y="1489"/>
                  </a:lnTo>
                  <a:lnTo>
                    <a:pt x="1169" y="1483"/>
                  </a:lnTo>
                  <a:lnTo>
                    <a:pt x="1165" y="1477"/>
                  </a:lnTo>
                  <a:lnTo>
                    <a:pt x="1160" y="1472"/>
                  </a:lnTo>
                  <a:lnTo>
                    <a:pt x="1150" y="1463"/>
                  </a:lnTo>
                  <a:lnTo>
                    <a:pt x="1143" y="1454"/>
                  </a:lnTo>
                  <a:lnTo>
                    <a:pt x="1141" y="1450"/>
                  </a:lnTo>
                  <a:lnTo>
                    <a:pt x="1140" y="1446"/>
                  </a:lnTo>
                  <a:lnTo>
                    <a:pt x="1140" y="1443"/>
                  </a:lnTo>
                  <a:lnTo>
                    <a:pt x="1141" y="1439"/>
                  </a:lnTo>
                  <a:lnTo>
                    <a:pt x="1143" y="1432"/>
                  </a:lnTo>
                  <a:lnTo>
                    <a:pt x="1146" y="1424"/>
                  </a:lnTo>
                  <a:lnTo>
                    <a:pt x="1146" y="1419"/>
                  </a:lnTo>
                  <a:lnTo>
                    <a:pt x="1144" y="1414"/>
                  </a:lnTo>
                  <a:lnTo>
                    <a:pt x="1143" y="1410"/>
                  </a:lnTo>
                  <a:lnTo>
                    <a:pt x="1142" y="1408"/>
                  </a:lnTo>
                  <a:lnTo>
                    <a:pt x="1137" y="1402"/>
                  </a:lnTo>
                  <a:lnTo>
                    <a:pt x="1133" y="1397"/>
                  </a:lnTo>
                  <a:lnTo>
                    <a:pt x="1129" y="1394"/>
                  </a:lnTo>
                  <a:lnTo>
                    <a:pt x="1128" y="1391"/>
                  </a:lnTo>
                  <a:lnTo>
                    <a:pt x="1127" y="1388"/>
                  </a:lnTo>
                  <a:lnTo>
                    <a:pt x="1125" y="1384"/>
                  </a:lnTo>
                  <a:lnTo>
                    <a:pt x="1127" y="1368"/>
                  </a:lnTo>
                  <a:lnTo>
                    <a:pt x="1129" y="1351"/>
                  </a:lnTo>
                  <a:lnTo>
                    <a:pt x="1129" y="1347"/>
                  </a:lnTo>
                  <a:lnTo>
                    <a:pt x="1127" y="1344"/>
                  </a:lnTo>
                  <a:lnTo>
                    <a:pt x="1124" y="1342"/>
                  </a:lnTo>
                  <a:lnTo>
                    <a:pt x="1122" y="1340"/>
                  </a:lnTo>
                  <a:lnTo>
                    <a:pt x="1116" y="1339"/>
                  </a:lnTo>
                  <a:lnTo>
                    <a:pt x="1110" y="1340"/>
                  </a:lnTo>
                  <a:lnTo>
                    <a:pt x="1104" y="1343"/>
                  </a:lnTo>
                  <a:lnTo>
                    <a:pt x="1099" y="1346"/>
                  </a:lnTo>
                  <a:lnTo>
                    <a:pt x="1095" y="1351"/>
                  </a:lnTo>
                  <a:lnTo>
                    <a:pt x="1090" y="1357"/>
                  </a:lnTo>
                  <a:lnTo>
                    <a:pt x="1083" y="1371"/>
                  </a:lnTo>
                  <a:lnTo>
                    <a:pt x="1073" y="1390"/>
                  </a:lnTo>
                  <a:lnTo>
                    <a:pt x="1065" y="1409"/>
                  </a:lnTo>
                  <a:lnTo>
                    <a:pt x="1058" y="1425"/>
                  </a:lnTo>
                  <a:lnTo>
                    <a:pt x="1051" y="1437"/>
                  </a:lnTo>
                  <a:lnTo>
                    <a:pt x="1043" y="1447"/>
                  </a:lnTo>
                  <a:lnTo>
                    <a:pt x="1035" y="1457"/>
                  </a:lnTo>
                  <a:lnTo>
                    <a:pt x="1027" y="1466"/>
                  </a:lnTo>
                  <a:lnTo>
                    <a:pt x="1022" y="1469"/>
                  </a:lnTo>
                  <a:lnTo>
                    <a:pt x="1018" y="1471"/>
                  </a:lnTo>
                  <a:lnTo>
                    <a:pt x="1014" y="1472"/>
                  </a:lnTo>
                  <a:lnTo>
                    <a:pt x="1010" y="1472"/>
                  </a:lnTo>
                  <a:lnTo>
                    <a:pt x="1005" y="1471"/>
                  </a:lnTo>
                  <a:lnTo>
                    <a:pt x="1002" y="1469"/>
                  </a:lnTo>
                  <a:lnTo>
                    <a:pt x="998" y="1466"/>
                  </a:lnTo>
                  <a:lnTo>
                    <a:pt x="993" y="1464"/>
                  </a:lnTo>
                  <a:lnTo>
                    <a:pt x="990" y="1460"/>
                  </a:lnTo>
                  <a:lnTo>
                    <a:pt x="989" y="1456"/>
                  </a:lnTo>
                  <a:lnTo>
                    <a:pt x="988" y="1452"/>
                  </a:lnTo>
                  <a:lnTo>
                    <a:pt x="988" y="1449"/>
                  </a:lnTo>
                  <a:lnTo>
                    <a:pt x="990" y="1440"/>
                  </a:lnTo>
                  <a:lnTo>
                    <a:pt x="993" y="1435"/>
                  </a:lnTo>
                  <a:lnTo>
                    <a:pt x="996" y="1431"/>
                  </a:lnTo>
                  <a:lnTo>
                    <a:pt x="998" y="1427"/>
                  </a:lnTo>
                  <a:lnTo>
                    <a:pt x="997" y="1425"/>
                  </a:lnTo>
                  <a:lnTo>
                    <a:pt x="996" y="1424"/>
                  </a:lnTo>
                  <a:lnTo>
                    <a:pt x="995" y="1422"/>
                  </a:lnTo>
                  <a:lnTo>
                    <a:pt x="991" y="1421"/>
                  </a:lnTo>
                  <a:lnTo>
                    <a:pt x="985" y="1421"/>
                  </a:lnTo>
                  <a:lnTo>
                    <a:pt x="979" y="1419"/>
                  </a:lnTo>
                  <a:lnTo>
                    <a:pt x="978" y="1418"/>
                  </a:lnTo>
                  <a:lnTo>
                    <a:pt x="977" y="1416"/>
                  </a:lnTo>
                  <a:lnTo>
                    <a:pt x="976" y="1414"/>
                  </a:lnTo>
                  <a:lnTo>
                    <a:pt x="976" y="1412"/>
                  </a:lnTo>
                  <a:lnTo>
                    <a:pt x="977" y="1407"/>
                  </a:lnTo>
                  <a:lnTo>
                    <a:pt x="978" y="1400"/>
                  </a:lnTo>
                  <a:lnTo>
                    <a:pt x="982" y="1394"/>
                  </a:lnTo>
                  <a:lnTo>
                    <a:pt x="985" y="1387"/>
                  </a:lnTo>
                  <a:lnTo>
                    <a:pt x="986" y="1383"/>
                  </a:lnTo>
                  <a:lnTo>
                    <a:pt x="986" y="1381"/>
                  </a:lnTo>
                  <a:lnTo>
                    <a:pt x="986" y="1378"/>
                  </a:lnTo>
                  <a:lnTo>
                    <a:pt x="986" y="1375"/>
                  </a:lnTo>
                  <a:lnTo>
                    <a:pt x="984" y="1372"/>
                  </a:lnTo>
                  <a:lnTo>
                    <a:pt x="982" y="1369"/>
                  </a:lnTo>
                  <a:lnTo>
                    <a:pt x="978" y="1366"/>
                  </a:lnTo>
                  <a:lnTo>
                    <a:pt x="973" y="1363"/>
                  </a:lnTo>
                  <a:lnTo>
                    <a:pt x="967" y="1358"/>
                  </a:lnTo>
                  <a:lnTo>
                    <a:pt x="963" y="1355"/>
                  </a:lnTo>
                  <a:lnTo>
                    <a:pt x="958" y="1350"/>
                  </a:lnTo>
                  <a:lnTo>
                    <a:pt x="954" y="1344"/>
                  </a:lnTo>
                  <a:lnTo>
                    <a:pt x="948" y="1334"/>
                  </a:lnTo>
                  <a:lnTo>
                    <a:pt x="946" y="1325"/>
                  </a:lnTo>
                  <a:lnTo>
                    <a:pt x="945" y="1321"/>
                  </a:lnTo>
                  <a:lnTo>
                    <a:pt x="944" y="1318"/>
                  </a:lnTo>
                  <a:lnTo>
                    <a:pt x="941" y="1315"/>
                  </a:lnTo>
                  <a:lnTo>
                    <a:pt x="939" y="1314"/>
                  </a:lnTo>
                  <a:lnTo>
                    <a:pt x="932" y="1312"/>
                  </a:lnTo>
                  <a:lnTo>
                    <a:pt x="922" y="1311"/>
                  </a:lnTo>
                  <a:lnTo>
                    <a:pt x="911" y="1311"/>
                  </a:lnTo>
                  <a:lnTo>
                    <a:pt x="901" y="1308"/>
                  </a:lnTo>
                  <a:lnTo>
                    <a:pt x="890" y="1307"/>
                  </a:lnTo>
                  <a:lnTo>
                    <a:pt x="879" y="1303"/>
                  </a:lnTo>
                  <a:lnTo>
                    <a:pt x="865" y="1299"/>
                  </a:lnTo>
                  <a:lnTo>
                    <a:pt x="847" y="1290"/>
                  </a:lnTo>
                  <a:lnTo>
                    <a:pt x="831" y="1283"/>
                  </a:lnTo>
                  <a:lnTo>
                    <a:pt x="819" y="1275"/>
                  </a:lnTo>
                  <a:lnTo>
                    <a:pt x="814" y="1271"/>
                  </a:lnTo>
                  <a:lnTo>
                    <a:pt x="809" y="1268"/>
                  </a:lnTo>
                  <a:lnTo>
                    <a:pt x="806" y="1263"/>
                  </a:lnTo>
                  <a:lnTo>
                    <a:pt x="802" y="1257"/>
                  </a:lnTo>
                  <a:lnTo>
                    <a:pt x="796" y="1246"/>
                  </a:lnTo>
                  <a:lnTo>
                    <a:pt x="791" y="1236"/>
                  </a:lnTo>
                  <a:lnTo>
                    <a:pt x="789" y="1231"/>
                  </a:lnTo>
                  <a:lnTo>
                    <a:pt x="783" y="1227"/>
                  </a:lnTo>
                  <a:lnTo>
                    <a:pt x="778" y="1225"/>
                  </a:lnTo>
                  <a:lnTo>
                    <a:pt x="772" y="1224"/>
                  </a:lnTo>
                  <a:lnTo>
                    <a:pt x="769" y="1223"/>
                  </a:lnTo>
                  <a:lnTo>
                    <a:pt x="765" y="1221"/>
                  </a:lnTo>
                  <a:lnTo>
                    <a:pt x="763" y="1221"/>
                  </a:lnTo>
                  <a:lnTo>
                    <a:pt x="759" y="1223"/>
                  </a:lnTo>
                  <a:lnTo>
                    <a:pt x="757" y="1226"/>
                  </a:lnTo>
                  <a:lnTo>
                    <a:pt x="756" y="1231"/>
                  </a:lnTo>
                  <a:lnTo>
                    <a:pt x="755" y="1237"/>
                  </a:lnTo>
                  <a:lnTo>
                    <a:pt x="753" y="1243"/>
                  </a:lnTo>
                  <a:lnTo>
                    <a:pt x="752" y="1250"/>
                  </a:lnTo>
                  <a:lnTo>
                    <a:pt x="750" y="1260"/>
                  </a:lnTo>
                  <a:lnTo>
                    <a:pt x="749" y="1271"/>
                  </a:lnTo>
                  <a:lnTo>
                    <a:pt x="747" y="1283"/>
                  </a:lnTo>
                  <a:lnTo>
                    <a:pt x="747" y="1286"/>
                  </a:lnTo>
                  <a:lnTo>
                    <a:pt x="731" y="1282"/>
                  </a:lnTo>
                  <a:lnTo>
                    <a:pt x="724" y="1281"/>
                  </a:lnTo>
                  <a:lnTo>
                    <a:pt x="717" y="1277"/>
                  </a:lnTo>
                  <a:lnTo>
                    <a:pt x="707" y="1275"/>
                  </a:lnTo>
                  <a:lnTo>
                    <a:pt x="697" y="1273"/>
                  </a:lnTo>
                  <a:lnTo>
                    <a:pt x="687" y="1270"/>
                  </a:lnTo>
                  <a:lnTo>
                    <a:pt x="676" y="1268"/>
                  </a:lnTo>
                  <a:lnTo>
                    <a:pt x="662" y="1264"/>
                  </a:lnTo>
                  <a:lnTo>
                    <a:pt x="648" y="1261"/>
                  </a:lnTo>
                  <a:lnTo>
                    <a:pt x="642" y="1258"/>
                  </a:lnTo>
                  <a:lnTo>
                    <a:pt x="636" y="1256"/>
                  </a:lnTo>
                  <a:lnTo>
                    <a:pt x="631" y="1251"/>
                  </a:lnTo>
                  <a:lnTo>
                    <a:pt x="626" y="1246"/>
                  </a:lnTo>
                  <a:lnTo>
                    <a:pt x="624" y="1241"/>
                  </a:lnTo>
                  <a:lnTo>
                    <a:pt x="623" y="1235"/>
                  </a:lnTo>
                  <a:lnTo>
                    <a:pt x="623" y="1229"/>
                  </a:lnTo>
                  <a:lnTo>
                    <a:pt x="624" y="1224"/>
                  </a:lnTo>
                  <a:lnTo>
                    <a:pt x="626" y="1219"/>
                  </a:lnTo>
                  <a:lnTo>
                    <a:pt x="629" y="1216"/>
                  </a:lnTo>
                  <a:lnTo>
                    <a:pt x="633" y="1212"/>
                  </a:lnTo>
                  <a:lnTo>
                    <a:pt x="637" y="1208"/>
                  </a:lnTo>
                  <a:lnTo>
                    <a:pt x="651" y="1199"/>
                  </a:lnTo>
                  <a:lnTo>
                    <a:pt x="662" y="1191"/>
                  </a:lnTo>
                  <a:lnTo>
                    <a:pt x="665" y="1189"/>
                  </a:lnTo>
                  <a:lnTo>
                    <a:pt x="669" y="1191"/>
                  </a:lnTo>
                  <a:lnTo>
                    <a:pt x="670" y="1192"/>
                  </a:lnTo>
                  <a:lnTo>
                    <a:pt x="673" y="1194"/>
                  </a:lnTo>
                  <a:lnTo>
                    <a:pt x="675" y="1194"/>
                  </a:lnTo>
                  <a:lnTo>
                    <a:pt x="677" y="1192"/>
                  </a:lnTo>
                  <a:lnTo>
                    <a:pt x="678" y="1189"/>
                  </a:lnTo>
                  <a:lnTo>
                    <a:pt x="678" y="1185"/>
                  </a:lnTo>
                  <a:lnTo>
                    <a:pt x="677" y="1175"/>
                  </a:lnTo>
                  <a:lnTo>
                    <a:pt x="676" y="1169"/>
                  </a:lnTo>
                  <a:lnTo>
                    <a:pt x="676" y="1162"/>
                  </a:lnTo>
                  <a:lnTo>
                    <a:pt x="674" y="1154"/>
                  </a:lnTo>
                  <a:lnTo>
                    <a:pt x="671" y="1147"/>
                  </a:lnTo>
                  <a:lnTo>
                    <a:pt x="667" y="1141"/>
                  </a:lnTo>
                  <a:lnTo>
                    <a:pt x="662" y="1135"/>
                  </a:lnTo>
                  <a:lnTo>
                    <a:pt x="657" y="1128"/>
                  </a:lnTo>
                  <a:lnTo>
                    <a:pt x="653" y="1120"/>
                  </a:lnTo>
                  <a:lnTo>
                    <a:pt x="650" y="1112"/>
                  </a:lnTo>
                  <a:lnTo>
                    <a:pt x="646" y="1105"/>
                  </a:lnTo>
                  <a:lnTo>
                    <a:pt x="643" y="1097"/>
                  </a:lnTo>
                  <a:lnTo>
                    <a:pt x="640" y="1088"/>
                  </a:lnTo>
                  <a:lnTo>
                    <a:pt x="639" y="1080"/>
                  </a:lnTo>
                  <a:lnTo>
                    <a:pt x="637" y="1066"/>
                  </a:lnTo>
                  <a:lnTo>
                    <a:pt x="632" y="1052"/>
                  </a:lnTo>
                  <a:lnTo>
                    <a:pt x="629" y="1046"/>
                  </a:lnTo>
                  <a:lnTo>
                    <a:pt x="625" y="1040"/>
                  </a:lnTo>
                  <a:lnTo>
                    <a:pt x="620" y="1035"/>
                  </a:lnTo>
                  <a:lnTo>
                    <a:pt x="615" y="1030"/>
                  </a:lnTo>
                  <a:lnTo>
                    <a:pt x="606" y="1022"/>
                  </a:lnTo>
                  <a:lnTo>
                    <a:pt x="599" y="1013"/>
                  </a:lnTo>
                  <a:lnTo>
                    <a:pt x="596" y="1010"/>
                  </a:lnTo>
                  <a:lnTo>
                    <a:pt x="595" y="1005"/>
                  </a:lnTo>
                  <a:lnTo>
                    <a:pt x="595" y="1000"/>
                  </a:lnTo>
                  <a:lnTo>
                    <a:pt x="595" y="996"/>
                  </a:lnTo>
                  <a:lnTo>
                    <a:pt x="596" y="984"/>
                  </a:lnTo>
                  <a:lnTo>
                    <a:pt x="599" y="972"/>
                  </a:lnTo>
                  <a:lnTo>
                    <a:pt x="600" y="966"/>
                  </a:lnTo>
                  <a:lnTo>
                    <a:pt x="599" y="960"/>
                  </a:lnTo>
                  <a:lnTo>
                    <a:pt x="596" y="954"/>
                  </a:lnTo>
                  <a:lnTo>
                    <a:pt x="593" y="949"/>
                  </a:lnTo>
                  <a:lnTo>
                    <a:pt x="583" y="940"/>
                  </a:lnTo>
                  <a:lnTo>
                    <a:pt x="574" y="928"/>
                  </a:lnTo>
                  <a:lnTo>
                    <a:pt x="563" y="916"/>
                  </a:lnTo>
                  <a:lnTo>
                    <a:pt x="554" y="903"/>
                  </a:lnTo>
                  <a:lnTo>
                    <a:pt x="545" y="891"/>
                  </a:lnTo>
                  <a:lnTo>
                    <a:pt x="536" y="880"/>
                  </a:lnTo>
                  <a:lnTo>
                    <a:pt x="527" y="871"/>
                  </a:lnTo>
                  <a:lnTo>
                    <a:pt x="520" y="863"/>
                  </a:lnTo>
                  <a:lnTo>
                    <a:pt x="517" y="859"/>
                  </a:lnTo>
                  <a:lnTo>
                    <a:pt x="514" y="855"/>
                  </a:lnTo>
                  <a:lnTo>
                    <a:pt x="512" y="851"/>
                  </a:lnTo>
                  <a:lnTo>
                    <a:pt x="511" y="845"/>
                  </a:lnTo>
                  <a:lnTo>
                    <a:pt x="510" y="833"/>
                  </a:lnTo>
                  <a:lnTo>
                    <a:pt x="510" y="822"/>
                  </a:lnTo>
                  <a:lnTo>
                    <a:pt x="511" y="813"/>
                  </a:lnTo>
                  <a:lnTo>
                    <a:pt x="510" y="808"/>
                  </a:lnTo>
                  <a:lnTo>
                    <a:pt x="506" y="807"/>
                  </a:lnTo>
                  <a:lnTo>
                    <a:pt x="499" y="805"/>
                  </a:lnTo>
                  <a:lnTo>
                    <a:pt x="494" y="807"/>
                  </a:lnTo>
                  <a:lnTo>
                    <a:pt x="488" y="809"/>
                  </a:lnTo>
                  <a:lnTo>
                    <a:pt x="482" y="813"/>
                  </a:lnTo>
                  <a:lnTo>
                    <a:pt x="476" y="817"/>
                  </a:lnTo>
                  <a:lnTo>
                    <a:pt x="463" y="828"/>
                  </a:lnTo>
                  <a:lnTo>
                    <a:pt x="451" y="838"/>
                  </a:lnTo>
                  <a:lnTo>
                    <a:pt x="436" y="852"/>
                  </a:lnTo>
                  <a:lnTo>
                    <a:pt x="417" y="873"/>
                  </a:lnTo>
                  <a:lnTo>
                    <a:pt x="396" y="896"/>
                  </a:lnTo>
                  <a:lnTo>
                    <a:pt x="375" y="914"/>
                  </a:lnTo>
                  <a:lnTo>
                    <a:pt x="355" y="929"/>
                  </a:lnTo>
                  <a:lnTo>
                    <a:pt x="335" y="945"/>
                  </a:lnTo>
                  <a:lnTo>
                    <a:pt x="317" y="956"/>
                  </a:lnTo>
                  <a:lnTo>
                    <a:pt x="306" y="965"/>
                  </a:lnTo>
                  <a:lnTo>
                    <a:pt x="303" y="966"/>
                  </a:lnTo>
                  <a:lnTo>
                    <a:pt x="298" y="967"/>
                  </a:lnTo>
                  <a:lnTo>
                    <a:pt x="292" y="967"/>
                  </a:lnTo>
                  <a:lnTo>
                    <a:pt x="286" y="967"/>
                  </a:lnTo>
                  <a:lnTo>
                    <a:pt x="281" y="966"/>
                  </a:lnTo>
                  <a:lnTo>
                    <a:pt x="275" y="962"/>
                  </a:lnTo>
                  <a:lnTo>
                    <a:pt x="270" y="959"/>
                  </a:lnTo>
                  <a:lnTo>
                    <a:pt x="265" y="954"/>
                  </a:lnTo>
                  <a:lnTo>
                    <a:pt x="261" y="948"/>
                  </a:lnTo>
                  <a:lnTo>
                    <a:pt x="259" y="941"/>
                  </a:lnTo>
                  <a:lnTo>
                    <a:pt x="258" y="934"/>
                  </a:lnTo>
                  <a:lnTo>
                    <a:pt x="256" y="926"/>
                  </a:lnTo>
                  <a:lnTo>
                    <a:pt x="255" y="910"/>
                  </a:lnTo>
                  <a:lnTo>
                    <a:pt x="256" y="897"/>
                  </a:lnTo>
                  <a:lnTo>
                    <a:pt x="256" y="885"/>
                  </a:lnTo>
                  <a:lnTo>
                    <a:pt x="256" y="873"/>
                  </a:lnTo>
                  <a:lnTo>
                    <a:pt x="255" y="868"/>
                  </a:lnTo>
                  <a:lnTo>
                    <a:pt x="253" y="865"/>
                  </a:lnTo>
                  <a:lnTo>
                    <a:pt x="249" y="860"/>
                  </a:lnTo>
                  <a:lnTo>
                    <a:pt x="245" y="857"/>
                  </a:lnTo>
                  <a:lnTo>
                    <a:pt x="233" y="851"/>
                  </a:lnTo>
                  <a:lnTo>
                    <a:pt x="221" y="841"/>
                  </a:lnTo>
                  <a:lnTo>
                    <a:pt x="209" y="830"/>
                  </a:lnTo>
                  <a:lnTo>
                    <a:pt x="198" y="817"/>
                  </a:lnTo>
                  <a:lnTo>
                    <a:pt x="193" y="810"/>
                  </a:lnTo>
                  <a:lnTo>
                    <a:pt x="190" y="804"/>
                  </a:lnTo>
                  <a:lnTo>
                    <a:pt x="188" y="798"/>
                  </a:lnTo>
                  <a:lnTo>
                    <a:pt x="185" y="792"/>
                  </a:lnTo>
                  <a:lnTo>
                    <a:pt x="184" y="788"/>
                  </a:lnTo>
                  <a:lnTo>
                    <a:pt x="184" y="782"/>
                  </a:lnTo>
                  <a:lnTo>
                    <a:pt x="184" y="777"/>
                  </a:lnTo>
                  <a:lnTo>
                    <a:pt x="185" y="773"/>
                  </a:lnTo>
                  <a:lnTo>
                    <a:pt x="186" y="765"/>
                  </a:lnTo>
                  <a:lnTo>
                    <a:pt x="188" y="760"/>
                  </a:lnTo>
                  <a:lnTo>
                    <a:pt x="186" y="758"/>
                  </a:lnTo>
                  <a:lnTo>
                    <a:pt x="186" y="757"/>
                  </a:lnTo>
                  <a:lnTo>
                    <a:pt x="184" y="756"/>
                  </a:lnTo>
                  <a:lnTo>
                    <a:pt x="182" y="756"/>
                  </a:lnTo>
                  <a:lnTo>
                    <a:pt x="179" y="754"/>
                  </a:lnTo>
                  <a:lnTo>
                    <a:pt x="178" y="754"/>
                  </a:lnTo>
                  <a:lnTo>
                    <a:pt x="177" y="753"/>
                  </a:lnTo>
                  <a:lnTo>
                    <a:pt x="177" y="751"/>
                  </a:lnTo>
                  <a:lnTo>
                    <a:pt x="178" y="747"/>
                  </a:lnTo>
                  <a:lnTo>
                    <a:pt x="182" y="742"/>
                  </a:lnTo>
                  <a:lnTo>
                    <a:pt x="182" y="740"/>
                  </a:lnTo>
                  <a:lnTo>
                    <a:pt x="182" y="737"/>
                  </a:lnTo>
                  <a:lnTo>
                    <a:pt x="180" y="734"/>
                  </a:lnTo>
                  <a:lnTo>
                    <a:pt x="178" y="731"/>
                  </a:lnTo>
                  <a:lnTo>
                    <a:pt x="173" y="726"/>
                  </a:lnTo>
                  <a:lnTo>
                    <a:pt x="167" y="721"/>
                  </a:lnTo>
                  <a:lnTo>
                    <a:pt x="165" y="718"/>
                  </a:lnTo>
                  <a:lnTo>
                    <a:pt x="163" y="713"/>
                  </a:lnTo>
                  <a:lnTo>
                    <a:pt x="161" y="707"/>
                  </a:lnTo>
                  <a:lnTo>
                    <a:pt x="161" y="700"/>
                  </a:lnTo>
                  <a:lnTo>
                    <a:pt x="161" y="685"/>
                  </a:lnTo>
                  <a:lnTo>
                    <a:pt x="164" y="672"/>
                  </a:lnTo>
                  <a:lnTo>
                    <a:pt x="165" y="659"/>
                  </a:lnTo>
                  <a:lnTo>
                    <a:pt x="164" y="643"/>
                  </a:lnTo>
                  <a:lnTo>
                    <a:pt x="163" y="626"/>
                  </a:lnTo>
                  <a:lnTo>
                    <a:pt x="160" y="612"/>
                  </a:lnTo>
                  <a:lnTo>
                    <a:pt x="160" y="601"/>
                  </a:lnTo>
                  <a:lnTo>
                    <a:pt x="161" y="588"/>
                  </a:lnTo>
                  <a:lnTo>
                    <a:pt x="163" y="582"/>
                  </a:lnTo>
                  <a:lnTo>
                    <a:pt x="164" y="577"/>
                  </a:lnTo>
                  <a:lnTo>
                    <a:pt x="165" y="573"/>
                  </a:lnTo>
                  <a:lnTo>
                    <a:pt x="167" y="568"/>
                  </a:lnTo>
                  <a:lnTo>
                    <a:pt x="174" y="561"/>
                  </a:lnTo>
                  <a:lnTo>
                    <a:pt x="182" y="553"/>
                  </a:lnTo>
                  <a:lnTo>
                    <a:pt x="185" y="549"/>
                  </a:lnTo>
                  <a:lnTo>
                    <a:pt x="188" y="545"/>
                  </a:lnTo>
                  <a:lnTo>
                    <a:pt x="190" y="540"/>
                  </a:lnTo>
                  <a:lnTo>
                    <a:pt x="191" y="534"/>
                  </a:lnTo>
                  <a:lnTo>
                    <a:pt x="192" y="524"/>
                  </a:lnTo>
                  <a:lnTo>
                    <a:pt x="191" y="515"/>
                  </a:lnTo>
                  <a:lnTo>
                    <a:pt x="189" y="511"/>
                  </a:lnTo>
                  <a:lnTo>
                    <a:pt x="188" y="507"/>
                  </a:lnTo>
                  <a:lnTo>
                    <a:pt x="184" y="505"/>
                  </a:lnTo>
                  <a:lnTo>
                    <a:pt x="180" y="501"/>
                  </a:lnTo>
                  <a:lnTo>
                    <a:pt x="173" y="495"/>
                  </a:lnTo>
                  <a:lnTo>
                    <a:pt x="168" y="489"/>
                  </a:lnTo>
                  <a:lnTo>
                    <a:pt x="166" y="485"/>
                  </a:lnTo>
                  <a:lnTo>
                    <a:pt x="165" y="480"/>
                  </a:lnTo>
                  <a:lnTo>
                    <a:pt x="164" y="474"/>
                  </a:lnTo>
                  <a:lnTo>
                    <a:pt x="164" y="468"/>
                  </a:lnTo>
                  <a:lnTo>
                    <a:pt x="164" y="462"/>
                  </a:lnTo>
                  <a:lnTo>
                    <a:pt x="163" y="456"/>
                  </a:lnTo>
                  <a:lnTo>
                    <a:pt x="161" y="450"/>
                  </a:lnTo>
                  <a:lnTo>
                    <a:pt x="159" y="445"/>
                  </a:lnTo>
                  <a:lnTo>
                    <a:pt x="155" y="439"/>
                  </a:lnTo>
                  <a:lnTo>
                    <a:pt x="152" y="435"/>
                  </a:lnTo>
                  <a:lnTo>
                    <a:pt x="146" y="430"/>
                  </a:lnTo>
                  <a:lnTo>
                    <a:pt x="140" y="425"/>
                  </a:lnTo>
                  <a:lnTo>
                    <a:pt x="127" y="414"/>
                  </a:lnTo>
                  <a:lnTo>
                    <a:pt x="116" y="405"/>
                  </a:lnTo>
                  <a:lnTo>
                    <a:pt x="109" y="398"/>
                  </a:lnTo>
                  <a:lnTo>
                    <a:pt x="104" y="389"/>
                  </a:lnTo>
                  <a:lnTo>
                    <a:pt x="102" y="381"/>
                  </a:lnTo>
                  <a:lnTo>
                    <a:pt x="102" y="372"/>
                  </a:lnTo>
                  <a:lnTo>
                    <a:pt x="102" y="366"/>
                  </a:lnTo>
                  <a:lnTo>
                    <a:pt x="102" y="359"/>
                  </a:lnTo>
                  <a:lnTo>
                    <a:pt x="101" y="351"/>
                  </a:lnTo>
                  <a:lnTo>
                    <a:pt x="98" y="343"/>
                  </a:lnTo>
                  <a:lnTo>
                    <a:pt x="95" y="336"/>
                  </a:lnTo>
                  <a:lnTo>
                    <a:pt x="91" y="330"/>
                  </a:lnTo>
                  <a:lnTo>
                    <a:pt x="88" y="326"/>
                  </a:lnTo>
                  <a:lnTo>
                    <a:pt x="84" y="324"/>
                  </a:lnTo>
                  <a:lnTo>
                    <a:pt x="81" y="323"/>
                  </a:lnTo>
                  <a:lnTo>
                    <a:pt x="77" y="323"/>
                  </a:lnTo>
                  <a:lnTo>
                    <a:pt x="73" y="324"/>
                  </a:lnTo>
                  <a:lnTo>
                    <a:pt x="70" y="325"/>
                  </a:lnTo>
                  <a:lnTo>
                    <a:pt x="63" y="330"/>
                  </a:lnTo>
                  <a:lnTo>
                    <a:pt x="53" y="335"/>
                  </a:lnTo>
                  <a:lnTo>
                    <a:pt x="44" y="340"/>
                  </a:lnTo>
                  <a:lnTo>
                    <a:pt x="37" y="342"/>
                  </a:lnTo>
                  <a:lnTo>
                    <a:pt x="31" y="341"/>
                  </a:lnTo>
                  <a:lnTo>
                    <a:pt x="22" y="338"/>
                  </a:lnTo>
                  <a:lnTo>
                    <a:pt x="14" y="335"/>
                  </a:lnTo>
                  <a:lnTo>
                    <a:pt x="4" y="329"/>
                  </a:lnTo>
                  <a:lnTo>
                    <a:pt x="2" y="324"/>
                  </a:lnTo>
                  <a:lnTo>
                    <a:pt x="0" y="321"/>
                  </a:lnTo>
                  <a:lnTo>
                    <a:pt x="0" y="317"/>
                  </a:lnTo>
                  <a:lnTo>
                    <a:pt x="1" y="313"/>
                  </a:lnTo>
                  <a:lnTo>
                    <a:pt x="7" y="307"/>
                  </a:lnTo>
                  <a:lnTo>
                    <a:pt x="14" y="302"/>
                  </a:lnTo>
                  <a:lnTo>
                    <a:pt x="22" y="296"/>
                  </a:lnTo>
                  <a:lnTo>
                    <a:pt x="31" y="286"/>
                  </a:lnTo>
                  <a:lnTo>
                    <a:pt x="34" y="281"/>
                  </a:lnTo>
                  <a:lnTo>
                    <a:pt x="37" y="277"/>
                  </a:lnTo>
                  <a:lnTo>
                    <a:pt x="39" y="272"/>
                  </a:lnTo>
                  <a:lnTo>
                    <a:pt x="39" y="267"/>
                  </a:lnTo>
                  <a:lnTo>
                    <a:pt x="40" y="256"/>
                  </a:lnTo>
                  <a:lnTo>
                    <a:pt x="40" y="243"/>
                  </a:lnTo>
                  <a:lnTo>
                    <a:pt x="40" y="237"/>
                  </a:lnTo>
                  <a:lnTo>
                    <a:pt x="39" y="231"/>
                  </a:lnTo>
                  <a:lnTo>
                    <a:pt x="38" y="227"/>
                  </a:lnTo>
                  <a:lnTo>
                    <a:pt x="35" y="222"/>
                  </a:lnTo>
                  <a:lnTo>
                    <a:pt x="28" y="215"/>
                  </a:lnTo>
                  <a:lnTo>
                    <a:pt x="23" y="208"/>
                  </a:lnTo>
                  <a:lnTo>
                    <a:pt x="22" y="204"/>
                  </a:lnTo>
                  <a:lnTo>
                    <a:pt x="22" y="200"/>
                  </a:lnTo>
                  <a:lnTo>
                    <a:pt x="23" y="198"/>
                  </a:lnTo>
                  <a:lnTo>
                    <a:pt x="27" y="197"/>
                  </a:lnTo>
                  <a:lnTo>
                    <a:pt x="35" y="196"/>
                  </a:lnTo>
                  <a:lnTo>
                    <a:pt x="44" y="197"/>
                  </a:lnTo>
                  <a:lnTo>
                    <a:pt x="53" y="198"/>
                  </a:lnTo>
                  <a:lnTo>
                    <a:pt x="63" y="197"/>
                  </a:lnTo>
                  <a:lnTo>
                    <a:pt x="72" y="195"/>
                  </a:lnTo>
                  <a:lnTo>
                    <a:pt x="78" y="193"/>
                  </a:lnTo>
                  <a:lnTo>
                    <a:pt x="81" y="195"/>
                  </a:lnTo>
                  <a:lnTo>
                    <a:pt x="82" y="196"/>
                  </a:lnTo>
                  <a:lnTo>
                    <a:pt x="84" y="198"/>
                  </a:lnTo>
                  <a:lnTo>
                    <a:pt x="88" y="203"/>
                  </a:lnTo>
                  <a:lnTo>
                    <a:pt x="95" y="214"/>
                  </a:lnTo>
                  <a:lnTo>
                    <a:pt x="104" y="225"/>
                  </a:lnTo>
                  <a:lnTo>
                    <a:pt x="109" y="231"/>
                  </a:lnTo>
                  <a:lnTo>
                    <a:pt x="115" y="237"/>
                  </a:lnTo>
                  <a:lnTo>
                    <a:pt x="121" y="242"/>
                  </a:lnTo>
                  <a:lnTo>
                    <a:pt x="128" y="246"/>
                  </a:lnTo>
                  <a:lnTo>
                    <a:pt x="140" y="252"/>
                  </a:lnTo>
                  <a:lnTo>
                    <a:pt x="151" y="256"/>
                  </a:lnTo>
                  <a:lnTo>
                    <a:pt x="160" y="261"/>
                  </a:lnTo>
                  <a:lnTo>
                    <a:pt x="168" y="267"/>
                  </a:lnTo>
                  <a:lnTo>
                    <a:pt x="177" y="272"/>
                  </a:lnTo>
                  <a:lnTo>
                    <a:pt x="184" y="274"/>
                  </a:lnTo>
                  <a:lnTo>
                    <a:pt x="186" y="273"/>
                  </a:lnTo>
                  <a:lnTo>
                    <a:pt x="189" y="272"/>
                  </a:lnTo>
                  <a:lnTo>
                    <a:pt x="191" y="268"/>
                  </a:lnTo>
                  <a:lnTo>
                    <a:pt x="192" y="263"/>
                  </a:lnTo>
                  <a:lnTo>
                    <a:pt x="193" y="253"/>
                  </a:lnTo>
                  <a:lnTo>
                    <a:pt x="196" y="241"/>
                  </a:lnTo>
                  <a:lnTo>
                    <a:pt x="197" y="236"/>
                  </a:lnTo>
                  <a:lnTo>
                    <a:pt x="199" y="231"/>
                  </a:lnTo>
                  <a:lnTo>
                    <a:pt x="202" y="227"/>
                  </a:lnTo>
                  <a:lnTo>
                    <a:pt x="207" y="223"/>
                  </a:lnTo>
                  <a:lnTo>
                    <a:pt x="211" y="221"/>
                  </a:lnTo>
                  <a:lnTo>
                    <a:pt x="216" y="220"/>
                  </a:lnTo>
                  <a:lnTo>
                    <a:pt x="222" y="220"/>
                  </a:lnTo>
                  <a:lnTo>
                    <a:pt x="227" y="222"/>
                  </a:lnTo>
                  <a:lnTo>
                    <a:pt x="231" y="224"/>
                  </a:lnTo>
                  <a:lnTo>
                    <a:pt x="236" y="229"/>
                  </a:lnTo>
                  <a:lnTo>
                    <a:pt x="239" y="234"/>
                  </a:lnTo>
                  <a:lnTo>
                    <a:pt x="241" y="240"/>
                  </a:lnTo>
                  <a:lnTo>
                    <a:pt x="246" y="253"/>
                  </a:lnTo>
                  <a:lnTo>
                    <a:pt x="251" y="265"/>
                  </a:lnTo>
                  <a:lnTo>
                    <a:pt x="254" y="271"/>
                  </a:lnTo>
                  <a:lnTo>
                    <a:pt x="258" y="275"/>
                  </a:lnTo>
                  <a:lnTo>
                    <a:pt x="262" y="280"/>
                  </a:lnTo>
                  <a:lnTo>
                    <a:pt x="266" y="283"/>
                  </a:lnTo>
                  <a:lnTo>
                    <a:pt x="277" y="286"/>
                  </a:lnTo>
                  <a:lnTo>
                    <a:pt x="287" y="288"/>
                  </a:lnTo>
                  <a:lnTo>
                    <a:pt x="298" y="290"/>
                  </a:lnTo>
                  <a:lnTo>
                    <a:pt x="308" y="292"/>
                  </a:lnTo>
                  <a:lnTo>
                    <a:pt x="314" y="293"/>
                  </a:lnTo>
                  <a:lnTo>
                    <a:pt x="318" y="293"/>
                  </a:lnTo>
                  <a:lnTo>
                    <a:pt x="323" y="293"/>
                  </a:lnTo>
                  <a:lnTo>
                    <a:pt x="327" y="291"/>
                  </a:lnTo>
                  <a:lnTo>
                    <a:pt x="330" y="288"/>
                  </a:lnTo>
                  <a:lnTo>
                    <a:pt x="334" y="285"/>
                  </a:lnTo>
                  <a:lnTo>
                    <a:pt x="336" y="279"/>
                  </a:lnTo>
                  <a:lnTo>
                    <a:pt x="337" y="272"/>
                  </a:lnTo>
                  <a:lnTo>
                    <a:pt x="337" y="254"/>
                  </a:lnTo>
                  <a:lnTo>
                    <a:pt x="336" y="234"/>
                  </a:lnTo>
                  <a:lnTo>
                    <a:pt x="333" y="214"/>
                  </a:lnTo>
                  <a:lnTo>
                    <a:pt x="328" y="196"/>
                  </a:lnTo>
                  <a:lnTo>
                    <a:pt x="323" y="179"/>
                  </a:lnTo>
                  <a:lnTo>
                    <a:pt x="319" y="161"/>
                  </a:lnTo>
                  <a:lnTo>
                    <a:pt x="319" y="154"/>
                  </a:lnTo>
                  <a:lnTo>
                    <a:pt x="319" y="147"/>
                  </a:lnTo>
                  <a:lnTo>
                    <a:pt x="321" y="141"/>
                  </a:lnTo>
                  <a:lnTo>
                    <a:pt x="322" y="136"/>
                  </a:lnTo>
                  <a:lnTo>
                    <a:pt x="325" y="133"/>
                  </a:lnTo>
                  <a:lnTo>
                    <a:pt x="331" y="130"/>
                  </a:lnTo>
                  <a:lnTo>
                    <a:pt x="338" y="128"/>
                  </a:lnTo>
                  <a:lnTo>
                    <a:pt x="347" y="126"/>
                  </a:lnTo>
                  <a:lnTo>
                    <a:pt x="363" y="122"/>
                  </a:lnTo>
                  <a:lnTo>
                    <a:pt x="378" y="120"/>
                  </a:lnTo>
                  <a:lnTo>
                    <a:pt x="387" y="117"/>
                  </a:lnTo>
                  <a:lnTo>
                    <a:pt x="398" y="114"/>
                  </a:lnTo>
                  <a:lnTo>
                    <a:pt x="401" y="110"/>
                  </a:lnTo>
                  <a:lnTo>
                    <a:pt x="405" y="105"/>
                  </a:lnTo>
                  <a:lnTo>
                    <a:pt x="407" y="101"/>
                  </a:lnTo>
                  <a:lnTo>
                    <a:pt x="407" y="94"/>
                  </a:lnTo>
                  <a:lnTo>
                    <a:pt x="407" y="83"/>
                  </a:lnTo>
                  <a:lnTo>
                    <a:pt x="407" y="73"/>
                  </a:lnTo>
                  <a:lnTo>
                    <a:pt x="407" y="61"/>
                  </a:lnTo>
                  <a:lnTo>
                    <a:pt x="407" y="52"/>
                  </a:lnTo>
                  <a:lnTo>
                    <a:pt x="407" y="41"/>
                  </a:lnTo>
                  <a:lnTo>
                    <a:pt x="407" y="36"/>
                  </a:lnTo>
                  <a:lnTo>
                    <a:pt x="409" y="35"/>
                  </a:lnTo>
                  <a:lnTo>
                    <a:pt x="410" y="35"/>
                  </a:lnTo>
                  <a:lnTo>
                    <a:pt x="413" y="36"/>
                  </a:lnTo>
                  <a:lnTo>
                    <a:pt x="417" y="39"/>
                  </a:lnTo>
                  <a:lnTo>
                    <a:pt x="429" y="42"/>
                  </a:lnTo>
                  <a:lnTo>
                    <a:pt x="441" y="45"/>
                  </a:lnTo>
                  <a:lnTo>
                    <a:pt x="455" y="46"/>
                  </a:lnTo>
                  <a:lnTo>
                    <a:pt x="472" y="47"/>
                  </a:lnTo>
                  <a:lnTo>
                    <a:pt x="479" y="48"/>
                  </a:lnTo>
                  <a:lnTo>
                    <a:pt x="485" y="48"/>
                  </a:lnTo>
                  <a:lnTo>
                    <a:pt x="489" y="47"/>
                  </a:lnTo>
                  <a:lnTo>
                    <a:pt x="493" y="46"/>
                  </a:lnTo>
                  <a:lnTo>
                    <a:pt x="500" y="41"/>
                  </a:lnTo>
                  <a:lnTo>
                    <a:pt x="507" y="35"/>
                  </a:lnTo>
                  <a:lnTo>
                    <a:pt x="511" y="33"/>
                  </a:lnTo>
                  <a:lnTo>
                    <a:pt x="516" y="31"/>
                  </a:lnTo>
                  <a:lnTo>
                    <a:pt x="519" y="31"/>
                  </a:lnTo>
                  <a:lnTo>
                    <a:pt x="523" y="32"/>
                  </a:lnTo>
                  <a:lnTo>
                    <a:pt x="530" y="34"/>
                  </a:lnTo>
                  <a:lnTo>
                    <a:pt x="538" y="38"/>
                  </a:lnTo>
                  <a:lnTo>
                    <a:pt x="542" y="38"/>
                  </a:lnTo>
                  <a:lnTo>
                    <a:pt x="547" y="36"/>
                  </a:lnTo>
                  <a:lnTo>
                    <a:pt x="552" y="35"/>
                  </a:lnTo>
                  <a:lnTo>
                    <a:pt x="558" y="33"/>
                  </a:lnTo>
                  <a:lnTo>
                    <a:pt x="573" y="27"/>
                  </a:lnTo>
                  <a:lnTo>
                    <a:pt x="589" y="19"/>
                  </a:lnTo>
                  <a:lnTo>
                    <a:pt x="601" y="13"/>
                  </a:lnTo>
                  <a:lnTo>
                    <a:pt x="613" y="7"/>
                  </a:lnTo>
                  <a:lnTo>
                    <a:pt x="619" y="3"/>
                  </a:lnTo>
                  <a:lnTo>
                    <a:pt x="623" y="0"/>
                  </a:lnTo>
                  <a:lnTo>
                    <a:pt x="624" y="0"/>
                  </a:lnTo>
                  <a:lnTo>
                    <a:pt x="626" y="0"/>
                  </a:lnTo>
                  <a:lnTo>
                    <a:pt x="627" y="1"/>
                  </a:lnTo>
                  <a:lnTo>
                    <a:pt x="631" y="3"/>
                  </a:lnTo>
                  <a:lnTo>
                    <a:pt x="633" y="4"/>
                  </a:lnTo>
                  <a:lnTo>
                    <a:pt x="637" y="7"/>
                  </a:lnTo>
                  <a:lnTo>
                    <a:pt x="642" y="7"/>
                  </a:lnTo>
                  <a:lnTo>
                    <a:pt x="645" y="7"/>
                  </a:lnTo>
                  <a:lnTo>
                    <a:pt x="653" y="8"/>
                  </a:lnTo>
                  <a:lnTo>
                    <a:pt x="662" y="10"/>
                  </a:lnTo>
                  <a:lnTo>
                    <a:pt x="665" y="13"/>
                  </a:lnTo>
                  <a:lnTo>
                    <a:pt x="669" y="16"/>
                  </a:lnTo>
                  <a:lnTo>
                    <a:pt x="670" y="21"/>
                  </a:lnTo>
                  <a:lnTo>
                    <a:pt x="671" y="26"/>
                  </a:lnTo>
                  <a:lnTo>
                    <a:pt x="671" y="39"/>
                  </a:lnTo>
                  <a:lnTo>
                    <a:pt x="673" y="52"/>
                  </a:lnTo>
                  <a:lnTo>
                    <a:pt x="674" y="65"/>
                  </a:lnTo>
                  <a:lnTo>
                    <a:pt x="677" y="77"/>
                  </a:lnTo>
                  <a:lnTo>
                    <a:pt x="687" y="97"/>
                  </a:lnTo>
                  <a:lnTo>
                    <a:pt x="692" y="111"/>
                  </a:lnTo>
                  <a:lnTo>
                    <a:pt x="692" y="118"/>
                  </a:lnTo>
                  <a:lnTo>
                    <a:pt x="689" y="124"/>
                  </a:lnTo>
                  <a:lnTo>
                    <a:pt x="688" y="132"/>
                  </a:lnTo>
                  <a:lnTo>
                    <a:pt x="686" y="139"/>
                  </a:lnTo>
                  <a:lnTo>
                    <a:pt x="683" y="145"/>
                  </a:lnTo>
                  <a:lnTo>
                    <a:pt x="683" y="151"/>
                  </a:lnTo>
                  <a:lnTo>
                    <a:pt x="683" y="153"/>
                  </a:lnTo>
                  <a:lnTo>
                    <a:pt x="686" y="155"/>
                  </a:lnTo>
                  <a:lnTo>
                    <a:pt x="688" y="159"/>
                  </a:lnTo>
                  <a:lnTo>
                    <a:pt x="692" y="161"/>
                  </a:lnTo>
                  <a:lnTo>
                    <a:pt x="699" y="168"/>
                  </a:lnTo>
                  <a:lnTo>
                    <a:pt x="705" y="177"/>
                  </a:lnTo>
                  <a:lnTo>
                    <a:pt x="707" y="181"/>
                  </a:lnTo>
                  <a:lnTo>
                    <a:pt x="709" y="187"/>
                  </a:lnTo>
                  <a:lnTo>
                    <a:pt x="711" y="195"/>
                  </a:lnTo>
                  <a:lnTo>
                    <a:pt x="711" y="202"/>
                  </a:lnTo>
                  <a:lnTo>
                    <a:pt x="711" y="217"/>
                  </a:lnTo>
                  <a:lnTo>
                    <a:pt x="711" y="229"/>
                  </a:lnTo>
                  <a:lnTo>
                    <a:pt x="712" y="234"/>
                  </a:lnTo>
                  <a:lnTo>
                    <a:pt x="713" y="237"/>
                  </a:lnTo>
                  <a:lnTo>
                    <a:pt x="714" y="241"/>
                  </a:lnTo>
                  <a:lnTo>
                    <a:pt x="717" y="244"/>
                  </a:lnTo>
                  <a:lnTo>
                    <a:pt x="722" y="249"/>
                  </a:lnTo>
                  <a:lnTo>
                    <a:pt x="730" y="253"/>
                  </a:lnTo>
                  <a:lnTo>
                    <a:pt x="737" y="259"/>
                  </a:lnTo>
                  <a:lnTo>
                    <a:pt x="741" y="266"/>
                  </a:lnTo>
                  <a:lnTo>
                    <a:pt x="746" y="272"/>
                  </a:lnTo>
                  <a:lnTo>
                    <a:pt x="752" y="277"/>
                  </a:lnTo>
                  <a:lnTo>
                    <a:pt x="759" y="280"/>
                  </a:lnTo>
                  <a:lnTo>
                    <a:pt x="766" y="284"/>
                  </a:lnTo>
                  <a:lnTo>
                    <a:pt x="777" y="288"/>
                  </a:lnTo>
                  <a:lnTo>
                    <a:pt x="790" y="298"/>
                  </a:lnTo>
                  <a:lnTo>
                    <a:pt x="803" y="307"/>
                  </a:lnTo>
                  <a:lnTo>
                    <a:pt x="814" y="317"/>
                  </a:lnTo>
                  <a:lnTo>
                    <a:pt x="831" y="335"/>
                  </a:lnTo>
                  <a:lnTo>
                    <a:pt x="846" y="349"/>
                  </a:lnTo>
                  <a:lnTo>
                    <a:pt x="851" y="350"/>
                  </a:lnTo>
                  <a:lnTo>
                    <a:pt x="856" y="351"/>
                  </a:lnTo>
                  <a:lnTo>
                    <a:pt x="862" y="353"/>
                  </a:lnTo>
                  <a:lnTo>
                    <a:pt x="867" y="353"/>
                  </a:lnTo>
                  <a:lnTo>
                    <a:pt x="881" y="351"/>
                  </a:lnTo>
                  <a:lnTo>
                    <a:pt x="894" y="348"/>
                  </a:lnTo>
                  <a:lnTo>
                    <a:pt x="913" y="342"/>
                  </a:lnTo>
                  <a:lnTo>
                    <a:pt x="925" y="337"/>
                  </a:lnTo>
                  <a:lnTo>
                    <a:pt x="928" y="335"/>
                  </a:lnTo>
                  <a:lnTo>
                    <a:pt x="932" y="332"/>
                  </a:lnTo>
                  <a:lnTo>
                    <a:pt x="936" y="330"/>
                  </a:lnTo>
                  <a:lnTo>
                    <a:pt x="945" y="330"/>
                  </a:lnTo>
                  <a:lnTo>
                    <a:pt x="954" y="329"/>
                  </a:lnTo>
                  <a:lnTo>
                    <a:pt x="963" y="328"/>
                  </a:lnTo>
                  <a:lnTo>
                    <a:pt x="966" y="325"/>
                  </a:lnTo>
                  <a:lnTo>
                    <a:pt x="970" y="323"/>
                  </a:lnTo>
                  <a:lnTo>
                    <a:pt x="972" y="318"/>
                  </a:lnTo>
                  <a:lnTo>
                    <a:pt x="973" y="313"/>
                  </a:lnTo>
                  <a:lnTo>
                    <a:pt x="974" y="303"/>
                  </a:lnTo>
                  <a:lnTo>
                    <a:pt x="978" y="292"/>
                  </a:lnTo>
                  <a:lnTo>
                    <a:pt x="979" y="288"/>
                  </a:lnTo>
                  <a:lnTo>
                    <a:pt x="982" y="286"/>
                  </a:lnTo>
                  <a:lnTo>
                    <a:pt x="984" y="285"/>
                  </a:lnTo>
                  <a:lnTo>
                    <a:pt x="988" y="285"/>
                  </a:lnTo>
                  <a:lnTo>
                    <a:pt x="997" y="288"/>
                  </a:lnTo>
                  <a:lnTo>
                    <a:pt x="1008" y="293"/>
                  </a:lnTo>
                  <a:lnTo>
                    <a:pt x="1013" y="297"/>
                  </a:lnTo>
                  <a:lnTo>
                    <a:pt x="1017" y="300"/>
                  </a:lnTo>
                  <a:lnTo>
                    <a:pt x="1021" y="305"/>
                  </a:lnTo>
                  <a:lnTo>
                    <a:pt x="1024" y="311"/>
                  </a:lnTo>
                  <a:lnTo>
                    <a:pt x="1028" y="317"/>
                  </a:lnTo>
                  <a:lnTo>
                    <a:pt x="1032" y="322"/>
                  </a:lnTo>
                  <a:lnTo>
                    <a:pt x="1035" y="326"/>
                  </a:lnTo>
                  <a:lnTo>
                    <a:pt x="1040" y="330"/>
                  </a:lnTo>
                  <a:lnTo>
                    <a:pt x="1045" y="334"/>
                  </a:lnTo>
                  <a:lnTo>
                    <a:pt x="1049" y="335"/>
                  </a:lnTo>
                  <a:lnTo>
                    <a:pt x="1055" y="336"/>
                  </a:lnTo>
                  <a:lnTo>
                    <a:pt x="1061" y="335"/>
                  </a:lnTo>
                  <a:lnTo>
                    <a:pt x="1073" y="331"/>
                  </a:lnTo>
                  <a:lnTo>
                    <a:pt x="1084" y="326"/>
                  </a:lnTo>
                  <a:lnTo>
                    <a:pt x="1089" y="324"/>
                  </a:lnTo>
                  <a:lnTo>
                    <a:pt x="1095" y="322"/>
                  </a:lnTo>
                  <a:lnTo>
                    <a:pt x="1100" y="319"/>
                  </a:lnTo>
                  <a:lnTo>
                    <a:pt x="1106" y="319"/>
                  </a:lnTo>
                  <a:lnTo>
                    <a:pt x="1121" y="318"/>
                  </a:lnTo>
                  <a:lnTo>
                    <a:pt x="1134" y="316"/>
                  </a:lnTo>
                  <a:lnTo>
                    <a:pt x="1140" y="313"/>
                  </a:lnTo>
                  <a:lnTo>
                    <a:pt x="1143" y="311"/>
                  </a:lnTo>
                  <a:lnTo>
                    <a:pt x="1147" y="309"/>
                  </a:lnTo>
                  <a:lnTo>
                    <a:pt x="1149" y="305"/>
                  </a:lnTo>
                  <a:lnTo>
                    <a:pt x="1152" y="297"/>
                  </a:lnTo>
                  <a:lnTo>
                    <a:pt x="1156" y="287"/>
                  </a:lnTo>
                  <a:lnTo>
                    <a:pt x="1160" y="283"/>
                  </a:lnTo>
                  <a:lnTo>
                    <a:pt x="1163" y="279"/>
                  </a:lnTo>
                  <a:lnTo>
                    <a:pt x="1169" y="275"/>
                  </a:lnTo>
                  <a:lnTo>
                    <a:pt x="1175" y="272"/>
                  </a:lnTo>
                  <a:lnTo>
                    <a:pt x="1185" y="268"/>
                  </a:lnTo>
                  <a:lnTo>
                    <a:pt x="1196" y="266"/>
                  </a:lnTo>
                  <a:lnTo>
                    <a:pt x="1207" y="263"/>
                  </a:lnTo>
                  <a:lnTo>
                    <a:pt x="1218" y="261"/>
                  </a:lnTo>
                  <a:lnTo>
                    <a:pt x="1225" y="260"/>
                  </a:lnTo>
                  <a:lnTo>
                    <a:pt x="1229" y="260"/>
                  </a:lnTo>
                  <a:lnTo>
                    <a:pt x="1229" y="261"/>
                  </a:lnTo>
                  <a:lnTo>
                    <a:pt x="1228" y="267"/>
                  </a:lnTo>
                  <a:lnTo>
                    <a:pt x="1225" y="273"/>
                  </a:lnTo>
                  <a:lnTo>
                    <a:pt x="1224" y="280"/>
                  </a:lnTo>
                  <a:lnTo>
                    <a:pt x="1224" y="287"/>
                  </a:lnTo>
                  <a:lnTo>
                    <a:pt x="1226" y="293"/>
                  </a:lnTo>
                  <a:lnTo>
                    <a:pt x="1230" y="300"/>
                  </a:lnTo>
                  <a:lnTo>
                    <a:pt x="1232" y="307"/>
                  </a:lnTo>
                  <a:lnTo>
                    <a:pt x="1232" y="313"/>
                  </a:lnTo>
                  <a:lnTo>
                    <a:pt x="1232" y="321"/>
                  </a:lnTo>
                  <a:lnTo>
                    <a:pt x="1234" y="326"/>
                  </a:lnTo>
                  <a:lnTo>
                    <a:pt x="1235" y="332"/>
                  </a:lnTo>
                  <a:lnTo>
                    <a:pt x="1238" y="337"/>
                  </a:lnTo>
                  <a:lnTo>
                    <a:pt x="1244" y="343"/>
                  </a:lnTo>
                  <a:lnTo>
                    <a:pt x="1254" y="350"/>
                  </a:lnTo>
                  <a:lnTo>
                    <a:pt x="1265" y="359"/>
                  </a:lnTo>
                  <a:lnTo>
                    <a:pt x="1276" y="367"/>
                  </a:lnTo>
                  <a:lnTo>
                    <a:pt x="1285" y="375"/>
                  </a:lnTo>
                  <a:lnTo>
                    <a:pt x="1291" y="382"/>
                  </a:lnTo>
                  <a:lnTo>
                    <a:pt x="1297" y="387"/>
                  </a:lnTo>
                  <a:lnTo>
                    <a:pt x="1304" y="391"/>
                  </a:lnTo>
                  <a:lnTo>
                    <a:pt x="1312" y="392"/>
                  </a:lnTo>
                  <a:lnTo>
                    <a:pt x="1322" y="392"/>
                  </a:lnTo>
                  <a:lnTo>
                    <a:pt x="1332" y="393"/>
                  </a:lnTo>
                  <a:lnTo>
                    <a:pt x="1342" y="395"/>
                  </a:lnTo>
                  <a:lnTo>
                    <a:pt x="1351" y="399"/>
                  </a:lnTo>
                  <a:lnTo>
                    <a:pt x="1357" y="400"/>
                  </a:lnTo>
                  <a:lnTo>
                    <a:pt x="1363" y="401"/>
                  </a:lnTo>
                  <a:lnTo>
                    <a:pt x="1370" y="403"/>
                  </a:lnTo>
                  <a:lnTo>
                    <a:pt x="1379" y="403"/>
                  </a:lnTo>
                  <a:lnTo>
                    <a:pt x="1387" y="401"/>
                  </a:lnTo>
                  <a:lnTo>
                    <a:pt x="1395" y="399"/>
                  </a:lnTo>
                  <a:lnTo>
                    <a:pt x="1404" y="397"/>
                  </a:lnTo>
                  <a:lnTo>
                    <a:pt x="1412" y="392"/>
                  </a:lnTo>
                  <a:lnTo>
                    <a:pt x="1427" y="382"/>
                  </a:lnTo>
                  <a:lnTo>
                    <a:pt x="1442" y="370"/>
                  </a:lnTo>
                  <a:lnTo>
                    <a:pt x="1455" y="359"/>
                  </a:lnTo>
                  <a:lnTo>
                    <a:pt x="1467" y="348"/>
                  </a:lnTo>
                  <a:lnTo>
                    <a:pt x="1471" y="344"/>
                  </a:lnTo>
                  <a:lnTo>
                    <a:pt x="1476" y="341"/>
                  </a:lnTo>
                  <a:lnTo>
                    <a:pt x="1482" y="338"/>
                  </a:lnTo>
                  <a:lnTo>
                    <a:pt x="1488" y="336"/>
                  </a:lnTo>
                  <a:lnTo>
                    <a:pt x="1500" y="335"/>
                  </a:lnTo>
                  <a:lnTo>
                    <a:pt x="1513" y="336"/>
                  </a:lnTo>
                  <a:lnTo>
                    <a:pt x="1520" y="337"/>
                  </a:lnTo>
                  <a:lnTo>
                    <a:pt x="1526" y="340"/>
                  </a:lnTo>
                  <a:lnTo>
                    <a:pt x="1532" y="342"/>
                  </a:lnTo>
                  <a:lnTo>
                    <a:pt x="1538" y="345"/>
                  </a:lnTo>
                  <a:lnTo>
                    <a:pt x="1547" y="353"/>
                  </a:lnTo>
                  <a:lnTo>
                    <a:pt x="1557" y="360"/>
                  </a:lnTo>
                  <a:lnTo>
                    <a:pt x="1566" y="363"/>
                  </a:lnTo>
                  <a:lnTo>
                    <a:pt x="1574" y="365"/>
                  </a:lnTo>
                  <a:lnTo>
                    <a:pt x="1583" y="363"/>
                  </a:lnTo>
                  <a:lnTo>
                    <a:pt x="1595" y="361"/>
                  </a:lnTo>
                  <a:lnTo>
                    <a:pt x="1607" y="359"/>
                  </a:lnTo>
                  <a:lnTo>
                    <a:pt x="1618" y="359"/>
                  </a:lnTo>
                  <a:lnTo>
                    <a:pt x="1621" y="360"/>
                  </a:lnTo>
                  <a:lnTo>
                    <a:pt x="1625" y="361"/>
                  </a:lnTo>
                  <a:lnTo>
                    <a:pt x="1627" y="363"/>
                  </a:lnTo>
                  <a:lnTo>
                    <a:pt x="1628" y="366"/>
                  </a:lnTo>
                  <a:lnTo>
                    <a:pt x="1631" y="375"/>
                  </a:lnTo>
                  <a:lnTo>
                    <a:pt x="1635" y="386"/>
                  </a:lnTo>
                  <a:lnTo>
                    <a:pt x="1639" y="392"/>
                  </a:lnTo>
                  <a:lnTo>
                    <a:pt x="1643" y="398"/>
                  </a:lnTo>
                  <a:lnTo>
                    <a:pt x="1647" y="404"/>
                  </a:lnTo>
                  <a:lnTo>
                    <a:pt x="1653" y="411"/>
                  </a:lnTo>
                  <a:lnTo>
                    <a:pt x="1663" y="420"/>
                  </a:lnTo>
                  <a:lnTo>
                    <a:pt x="1672" y="430"/>
                  </a:lnTo>
                  <a:lnTo>
                    <a:pt x="1681" y="438"/>
                  </a:lnTo>
                  <a:lnTo>
                    <a:pt x="1688" y="448"/>
                  </a:lnTo>
                  <a:lnTo>
                    <a:pt x="1688" y="450"/>
                  </a:lnTo>
                  <a:lnTo>
                    <a:pt x="1688" y="451"/>
                  </a:lnTo>
                  <a:lnTo>
                    <a:pt x="1687" y="452"/>
                  </a:lnTo>
                  <a:lnTo>
                    <a:pt x="1685" y="452"/>
                  </a:lnTo>
                  <a:lnTo>
                    <a:pt x="1681" y="454"/>
                  </a:lnTo>
                  <a:lnTo>
                    <a:pt x="1677" y="454"/>
                  </a:lnTo>
                  <a:lnTo>
                    <a:pt x="1672" y="455"/>
                  </a:lnTo>
                  <a:lnTo>
                    <a:pt x="1669" y="457"/>
                  </a:lnTo>
                  <a:lnTo>
                    <a:pt x="1664" y="458"/>
                  </a:lnTo>
                  <a:lnTo>
                    <a:pt x="1663" y="462"/>
                  </a:lnTo>
                  <a:lnTo>
                    <a:pt x="1662" y="466"/>
                  </a:lnTo>
                  <a:lnTo>
                    <a:pt x="1660" y="473"/>
                  </a:lnTo>
                  <a:lnTo>
                    <a:pt x="1660" y="481"/>
                  </a:lnTo>
                  <a:lnTo>
                    <a:pt x="1662" y="491"/>
                  </a:lnTo>
                  <a:lnTo>
                    <a:pt x="1663" y="500"/>
                  </a:lnTo>
                  <a:lnTo>
                    <a:pt x="1664" y="510"/>
                  </a:lnTo>
                  <a:lnTo>
                    <a:pt x="1666" y="518"/>
                  </a:lnTo>
                  <a:lnTo>
                    <a:pt x="1670" y="524"/>
                  </a:lnTo>
                  <a:lnTo>
                    <a:pt x="1675" y="534"/>
                  </a:lnTo>
                  <a:lnTo>
                    <a:pt x="1679" y="545"/>
                  </a:lnTo>
                  <a:lnTo>
                    <a:pt x="1682" y="555"/>
                  </a:lnTo>
                  <a:lnTo>
                    <a:pt x="1684" y="567"/>
                  </a:lnTo>
                  <a:lnTo>
                    <a:pt x="1685" y="573"/>
                  </a:lnTo>
                  <a:lnTo>
                    <a:pt x="1687" y="577"/>
                  </a:lnTo>
                  <a:lnTo>
                    <a:pt x="1689" y="583"/>
                  </a:lnTo>
                  <a:lnTo>
                    <a:pt x="1692" y="587"/>
                  </a:lnTo>
                  <a:lnTo>
                    <a:pt x="1697" y="592"/>
                  </a:lnTo>
                  <a:lnTo>
                    <a:pt x="1704" y="596"/>
                  </a:lnTo>
                  <a:lnTo>
                    <a:pt x="1708" y="599"/>
                  </a:lnTo>
                  <a:lnTo>
                    <a:pt x="1711" y="600"/>
                  </a:lnTo>
                  <a:lnTo>
                    <a:pt x="1715" y="600"/>
                  </a:lnTo>
                  <a:lnTo>
                    <a:pt x="1717" y="599"/>
                  </a:lnTo>
                  <a:lnTo>
                    <a:pt x="1723" y="589"/>
                  </a:lnTo>
                  <a:lnTo>
                    <a:pt x="1728" y="578"/>
                  </a:lnTo>
                  <a:lnTo>
                    <a:pt x="1726" y="570"/>
                  </a:lnTo>
                  <a:lnTo>
                    <a:pt x="1725" y="561"/>
                  </a:lnTo>
                  <a:lnTo>
                    <a:pt x="1727" y="559"/>
                  </a:lnTo>
                  <a:lnTo>
                    <a:pt x="1731" y="559"/>
                  </a:lnTo>
                  <a:lnTo>
                    <a:pt x="1739" y="562"/>
                  </a:lnTo>
                  <a:lnTo>
                    <a:pt x="1746" y="565"/>
                  </a:lnTo>
                  <a:lnTo>
                    <a:pt x="1748" y="567"/>
                  </a:lnTo>
                  <a:lnTo>
                    <a:pt x="1752" y="568"/>
                  </a:lnTo>
                  <a:lnTo>
                    <a:pt x="1754" y="568"/>
                  </a:lnTo>
                  <a:lnTo>
                    <a:pt x="1757" y="565"/>
                  </a:lnTo>
                  <a:lnTo>
                    <a:pt x="1763" y="562"/>
                  </a:lnTo>
                  <a:lnTo>
                    <a:pt x="1770" y="559"/>
                  </a:lnTo>
                  <a:lnTo>
                    <a:pt x="1777" y="559"/>
                  </a:lnTo>
                  <a:lnTo>
                    <a:pt x="1784" y="561"/>
                  </a:lnTo>
                  <a:lnTo>
                    <a:pt x="1792" y="561"/>
                  </a:lnTo>
                  <a:lnTo>
                    <a:pt x="1801" y="561"/>
                  </a:lnTo>
                  <a:lnTo>
                    <a:pt x="1809" y="562"/>
                  </a:lnTo>
                  <a:lnTo>
                    <a:pt x="1816" y="564"/>
                  </a:lnTo>
                  <a:lnTo>
                    <a:pt x="1828" y="571"/>
                  </a:lnTo>
                  <a:lnTo>
                    <a:pt x="1839" y="577"/>
                  </a:lnTo>
                  <a:lnTo>
                    <a:pt x="1842" y="578"/>
                  </a:lnTo>
                  <a:lnTo>
                    <a:pt x="1846" y="581"/>
                  </a:lnTo>
                  <a:lnTo>
                    <a:pt x="1847" y="582"/>
                  </a:lnTo>
                  <a:lnTo>
                    <a:pt x="1848" y="583"/>
                  </a:lnTo>
                  <a:lnTo>
                    <a:pt x="1848" y="584"/>
                  </a:lnTo>
                  <a:lnTo>
                    <a:pt x="1847" y="586"/>
                  </a:lnTo>
                  <a:lnTo>
                    <a:pt x="1837" y="594"/>
                  </a:lnTo>
                  <a:lnTo>
                    <a:pt x="1829" y="602"/>
                  </a:lnTo>
                  <a:lnTo>
                    <a:pt x="1828" y="606"/>
                  </a:lnTo>
                  <a:lnTo>
                    <a:pt x="1827" y="611"/>
                  </a:lnTo>
                  <a:lnTo>
                    <a:pt x="1827" y="614"/>
                  </a:lnTo>
                  <a:lnTo>
                    <a:pt x="1827" y="619"/>
                  </a:lnTo>
                  <a:lnTo>
                    <a:pt x="1828" y="624"/>
                  </a:lnTo>
                  <a:lnTo>
                    <a:pt x="1830" y="628"/>
                  </a:lnTo>
                  <a:lnTo>
                    <a:pt x="1833" y="633"/>
                  </a:lnTo>
                  <a:lnTo>
                    <a:pt x="1836" y="638"/>
                  </a:lnTo>
                  <a:lnTo>
                    <a:pt x="1847" y="649"/>
                  </a:lnTo>
                  <a:lnTo>
                    <a:pt x="1859" y="663"/>
                  </a:lnTo>
                  <a:lnTo>
                    <a:pt x="1871" y="676"/>
                  </a:lnTo>
                  <a:lnTo>
                    <a:pt x="1880" y="687"/>
                  </a:lnTo>
                  <a:lnTo>
                    <a:pt x="1885" y="693"/>
                  </a:lnTo>
                  <a:lnTo>
                    <a:pt x="1889" y="700"/>
                  </a:lnTo>
                  <a:lnTo>
                    <a:pt x="1891" y="706"/>
                  </a:lnTo>
                  <a:lnTo>
                    <a:pt x="1892" y="712"/>
                  </a:lnTo>
                  <a:lnTo>
                    <a:pt x="1893" y="719"/>
                  </a:lnTo>
                  <a:lnTo>
                    <a:pt x="1896" y="726"/>
                  </a:lnTo>
                  <a:lnTo>
                    <a:pt x="1897" y="729"/>
                  </a:lnTo>
                  <a:lnTo>
                    <a:pt x="1899" y="732"/>
                  </a:lnTo>
                  <a:lnTo>
                    <a:pt x="1900" y="734"/>
                  </a:lnTo>
                  <a:lnTo>
                    <a:pt x="1904" y="737"/>
                  </a:lnTo>
                  <a:lnTo>
                    <a:pt x="1909" y="738"/>
                  </a:lnTo>
                  <a:lnTo>
                    <a:pt x="1915" y="737"/>
                  </a:lnTo>
                  <a:lnTo>
                    <a:pt x="1921" y="735"/>
                  </a:lnTo>
                  <a:lnTo>
                    <a:pt x="1927" y="733"/>
                  </a:lnTo>
                  <a:lnTo>
                    <a:pt x="1930" y="733"/>
                  </a:lnTo>
                  <a:lnTo>
                    <a:pt x="1933" y="734"/>
                  </a:lnTo>
                  <a:lnTo>
                    <a:pt x="1934" y="735"/>
                  </a:lnTo>
                  <a:lnTo>
                    <a:pt x="1936" y="738"/>
                  </a:lnTo>
                  <a:lnTo>
                    <a:pt x="1939" y="744"/>
                  </a:lnTo>
                  <a:lnTo>
                    <a:pt x="1941" y="750"/>
                  </a:lnTo>
                  <a:lnTo>
                    <a:pt x="1944" y="757"/>
                  </a:lnTo>
                  <a:lnTo>
                    <a:pt x="1952" y="765"/>
                  </a:lnTo>
                  <a:lnTo>
                    <a:pt x="1956" y="769"/>
                  </a:lnTo>
                  <a:lnTo>
                    <a:pt x="1961" y="771"/>
                  </a:lnTo>
                  <a:lnTo>
                    <a:pt x="1968" y="772"/>
                  </a:lnTo>
                  <a:lnTo>
                    <a:pt x="1975" y="772"/>
                  </a:lnTo>
                  <a:lnTo>
                    <a:pt x="1984" y="771"/>
                  </a:lnTo>
                  <a:lnTo>
                    <a:pt x="1992" y="769"/>
                  </a:lnTo>
                  <a:lnTo>
                    <a:pt x="1999" y="765"/>
                  </a:lnTo>
                  <a:lnTo>
                    <a:pt x="2006" y="762"/>
                  </a:lnTo>
                  <a:lnTo>
                    <a:pt x="2019" y="753"/>
                  </a:lnTo>
                  <a:lnTo>
                    <a:pt x="2029" y="747"/>
                  </a:lnTo>
                  <a:lnTo>
                    <a:pt x="2032" y="744"/>
                  </a:lnTo>
                  <a:lnTo>
                    <a:pt x="2034" y="741"/>
                  </a:lnTo>
                  <a:lnTo>
                    <a:pt x="2035" y="739"/>
                  </a:lnTo>
                  <a:lnTo>
                    <a:pt x="2035" y="735"/>
                  </a:lnTo>
                  <a:lnTo>
                    <a:pt x="2032" y="731"/>
                  </a:lnTo>
                  <a:lnTo>
                    <a:pt x="2029" y="723"/>
                  </a:lnTo>
                  <a:lnTo>
                    <a:pt x="2025" y="712"/>
                  </a:lnTo>
                  <a:lnTo>
                    <a:pt x="2023" y="695"/>
                  </a:lnTo>
                  <a:lnTo>
                    <a:pt x="2023" y="679"/>
                  </a:lnTo>
                  <a:lnTo>
                    <a:pt x="2023" y="669"/>
                  </a:lnTo>
                  <a:lnTo>
                    <a:pt x="2023" y="662"/>
                  </a:lnTo>
                  <a:lnTo>
                    <a:pt x="2021" y="655"/>
                  </a:lnTo>
                  <a:lnTo>
                    <a:pt x="2017" y="649"/>
                  </a:lnTo>
                  <a:lnTo>
                    <a:pt x="2012" y="644"/>
                  </a:lnTo>
                  <a:lnTo>
                    <a:pt x="2009" y="639"/>
                  </a:lnTo>
                  <a:lnTo>
                    <a:pt x="2006" y="634"/>
                  </a:lnTo>
                  <a:lnTo>
                    <a:pt x="2007" y="632"/>
                  </a:lnTo>
                  <a:lnTo>
                    <a:pt x="2009" y="631"/>
                  </a:lnTo>
                  <a:lnTo>
                    <a:pt x="2010" y="630"/>
                  </a:lnTo>
                  <a:lnTo>
                    <a:pt x="2013" y="630"/>
                  </a:lnTo>
                  <a:lnTo>
                    <a:pt x="2022" y="632"/>
                  </a:lnTo>
                  <a:lnTo>
                    <a:pt x="2031" y="633"/>
                  </a:lnTo>
                  <a:lnTo>
                    <a:pt x="2035" y="633"/>
                  </a:lnTo>
                  <a:lnTo>
                    <a:pt x="2040" y="632"/>
                  </a:lnTo>
                  <a:lnTo>
                    <a:pt x="2043" y="630"/>
                  </a:lnTo>
                  <a:lnTo>
                    <a:pt x="2046" y="626"/>
                  </a:lnTo>
                  <a:lnTo>
                    <a:pt x="2049" y="616"/>
                  </a:lnTo>
                  <a:lnTo>
                    <a:pt x="2054" y="605"/>
                  </a:lnTo>
                  <a:lnTo>
                    <a:pt x="2059" y="593"/>
                  </a:lnTo>
                  <a:lnTo>
                    <a:pt x="2063" y="584"/>
                  </a:lnTo>
                  <a:lnTo>
                    <a:pt x="2069" y="577"/>
                  </a:lnTo>
                  <a:lnTo>
                    <a:pt x="2078" y="569"/>
                  </a:lnTo>
                  <a:lnTo>
                    <a:pt x="2085" y="562"/>
                  </a:lnTo>
                  <a:lnTo>
                    <a:pt x="2091" y="558"/>
                  </a:lnTo>
                  <a:lnTo>
                    <a:pt x="2094" y="558"/>
                  </a:lnTo>
                  <a:lnTo>
                    <a:pt x="2097" y="559"/>
                  </a:lnTo>
                  <a:lnTo>
                    <a:pt x="2100" y="562"/>
                  </a:lnTo>
                  <a:lnTo>
                    <a:pt x="2103" y="564"/>
                  </a:lnTo>
                  <a:lnTo>
                    <a:pt x="2111" y="571"/>
                  </a:lnTo>
                  <a:lnTo>
                    <a:pt x="2118" y="578"/>
                  </a:lnTo>
                  <a:lnTo>
                    <a:pt x="2124" y="587"/>
                  </a:lnTo>
                  <a:lnTo>
                    <a:pt x="2129" y="596"/>
                  </a:lnTo>
                  <a:lnTo>
                    <a:pt x="2133" y="608"/>
                  </a:lnTo>
                  <a:lnTo>
                    <a:pt x="2136" y="621"/>
                  </a:lnTo>
                  <a:lnTo>
                    <a:pt x="2137" y="639"/>
                  </a:lnTo>
                  <a:lnTo>
                    <a:pt x="2139" y="660"/>
                  </a:lnTo>
                  <a:lnTo>
                    <a:pt x="2142" y="671"/>
                  </a:lnTo>
                  <a:lnTo>
                    <a:pt x="2143" y="681"/>
                  </a:lnTo>
                  <a:lnTo>
                    <a:pt x="2147" y="689"/>
                  </a:lnTo>
                  <a:lnTo>
                    <a:pt x="2150" y="695"/>
                  </a:lnTo>
                  <a:lnTo>
                    <a:pt x="2167" y="713"/>
                  </a:lnTo>
                  <a:lnTo>
                    <a:pt x="2180" y="729"/>
                  </a:lnTo>
                  <a:lnTo>
                    <a:pt x="2185" y="740"/>
                  </a:lnTo>
                  <a:lnTo>
                    <a:pt x="2189" y="754"/>
                  </a:lnTo>
                  <a:lnTo>
                    <a:pt x="2194" y="769"/>
                  </a:lnTo>
                  <a:lnTo>
                    <a:pt x="2200" y="781"/>
                  </a:lnTo>
                  <a:lnTo>
                    <a:pt x="2208" y="789"/>
                  </a:lnTo>
                  <a:lnTo>
                    <a:pt x="2216" y="795"/>
                  </a:lnTo>
                  <a:lnTo>
                    <a:pt x="2225" y="798"/>
                  </a:lnTo>
                  <a:lnTo>
                    <a:pt x="2236" y="802"/>
                  </a:lnTo>
                  <a:lnTo>
                    <a:pt x="2242" y="803"/>
                  </a:lnTo>
                  <a:lnTo>
                    <a:pt x="2246" y="804"/>
                  </a:lnTo>
                  <a:lnTo>
                    <a:pt x="2251" y="807"/>
                  </a:lnTo>
                  <a:lnTo>
                    <a:pt x="2256" y="809"/>
                  </a:lnTo>
                  <a:lnTo>
                    <a:pt x="2261" y="813"/>
                  </a:lnTo>
                  <a:lnTo>
                    <a:pt x="2264" y="817"/>
                  </a:lnTo>
                  <a:lnTo>
                    <a:pt x="2268" y="822"/>
                  </a:lnTo>
                  <a:lnTo>
                    <a:pt x="2270" y="827"/>
                  </a:lnTo>
                  <a:lnTo>
                    <a:pt x="2276" y="841"/>
                  </a:lnTo>
                  <a:lnTo>
                    <a:pt x="2283" y="858"/>
                  </a:lnTo>
                  <a:lnTo>
                    <a:pt x="2290" y="874"/>
                  </a:lnTo>
                  <a:lnTo>
                    <a:pt x="2298" y="889"/>
                  </a:lnTo>
                  <a:lnTo>
                    <a:pt x="2302" y="901"/>
                  </a:lnTo>
                  <a:lnTo>
                    <a:pt x="2307" y="911"/>
                  </a:lnTo>
                  <a:lnTo>
                    <a:pt x="2309" y="915"/>
                  </a:lnTo>
                  <a:lnTo>
                    <a:pt x="2314" y="917"/>
                  </a:lnTo>
                  <a:lnTo>
                    <a:pt x="2319" y="917"/>
                  </a:lnTo>
                  <a:lnTo>
                    <a:pt x="2327" y="915"/>
                  </a:lnTo>
                  <a:lnTo>
                    <a:pt x="2331" y="914"/>
                  </a:lnTo>
                  <a:lnTo>
                    <a:pt x="2334" y="912"/>
                  </a:lnTo>
                  <a:lnTo>
                    <a:pt x="2338" y="912"/>
                  </a:lnTo>
                  <a:lnTo>
                    <a:pt x="2342" y="914"/>
                  </a:lnTo>
                  <a:lnTo>
                    <a:pt x="2347" y="916"/>
                  </a:lnTo>
                  <a:lnTo>
                    <a:pt x="2352" y="920"/>
                  </a:lnTo>
                  <a:lnTo>
                    <a:pt x="2357" y="924"/>
                  </a:lnTo>
                  <a:lnTo>
                    <a:pt x="2361" y="928"/>
                  </a:lnTo>
                  <a:lnTo>
                    <a:pt x="2365" y="929"/>
                  </a:lnTo>
                  <a:lnTo>
                    <a:pt x="2369" y="929"/>
                  </a:lnTo>
                  <a:lnTo>
                    <a:pt x="2387" y="914"/>
                  </a:lnTo>
                  <a:lnTo>
                    <a:pt x="2399" y="901"/>
                  </a:lnTo>
                  <a:lnTo>
                    <a:pt x="2405" y="899"/>
                  </a:lnTo>
                  <a:lnTo>
                    <a:pt x="2409" y="899"/>
                  </a:lnTo>
                  <a:lnTo>
                    <a:pt x="2413" y="901"/>
                  </a:lnTo>
                  <a:lnTo>
                    <a:pt x="2419" y="901"/>
                  </a:lnTo>
                  <a:lnTo>
                    <a:pt x="2421" y="902"/>
                  </a:lnTo>
                  <a:lnTo>
                    <a:pt x="2425" y="901"/>
                  </a:lnTo>
                  <a:lnTo>
                    <a:pt x="2428" y="899"/>
                  </a:lnTo>
                  <a:lnTo>
                    <a:pt x="2431" y="897"/>
                  </a:lnTo>
                  <a:lnTo>
                    <a:pt x="2432" y="893"/>
                  </a:lnTo>
                  <a:lnTo>
                    <a:pt x="2432" y="890"/>
                  </a:lnTo>
                  <a:lnTo>
                    <a:pt x="2432" y="885"/>
                  </a:lnTo>
                  <a:lnTo>
                    <a:pt x="2429" y="880"/>
                  </a:lnTo>
                  <a:lnTo>
                    <a:pt x="2425" y="870"/>
                  </a:lnTo>
                  <a:lnTo>
                    <a:pt x="2420" y="858"/>
                  </a:lnTo>
                  <a:lnTo>
                    <a:pt x="2416" y="845"/>
                  </a:lnTo>
                  <a:lnTo>
                    <a:pt x="2414" y="833"/>
                  </a:lnTo>
                  <a:lnTo>
                    <a:pt x="2414" y="827"/>
                  </a:lnTo>
                  <a:lnTo>
                    <a:pt x="2415" y="821"/>
                  </a:lnTo>
                  <a:lnTo>
                    <a:pt x="2418" y="816"/>
                  </a:lnTo>
                  <a:lnTo>
                    <a:pt x="2420" y="811"/>
                  </a:lnTo>
                  <a:lnTo>
                    <a:pt x="2425" y="807"/>
                  </a:lnTo>
                  <a:lnTo>
                    <a:pt x="2429" y="803"/>
                  </a:lnTo>
                  <a:lnTo>
                    <a:pt x="2437" y="800"/>
                  </a:lnTo>
                  <a:lnTo>
                    <a:pt x="2443" y="798"/>
                  </a:lnTo>
                  <a:lnTo>
                    <a:pt x="2450" y="796"/>
                  </a:lnTo>
                  <a:lnTo>
                    <a:pt x="2457" y="792"/>
                  </a:lnTo>
                  <a:lnTo>
                    <a:pt x="2463" y="788"/>
                  </a:lnTo>
                  <a:lnTo>
                    <a:pt x="2470" y="782"/>
                  </a:lnTo>
                  <a:lnTo>
                    <a:pt x="2481" y="771"/>
                  </a:lnTo>
                  <a:lnTo>
                    <a:pt x="2491" y="760"/>
                  </a:lnTo>
                  <a:lnTo>
                    <a:pt x="2497" y="757"/>
                  </a:lnTo>
                  <a:lnTo>
                    <a:pt x="2503" y="753"/>
                  </a:lnTo>
                  <a:lnTo>
                    <a:pt x="2509" y="751"/>
                  </a:lnTo>
                  <a:lnTo>
                    <a:pt x="2515" y="750"/>
                  </a:lnTo>
                  <a:lnTo>
                    <a:pt x="2528" y="747"/>
                  </a:lnTo>
                  <a:lnTo>
                    <a:pt x="2540" y="746"/>
                  </a:lnTo>
                  <a:lnTo>
                    <a:pt x="2551" y="744"/>
                  </a:lnTo>
                  <a:lnTo>
                    <a:pt x="2560" y="741"/>
                  </a:lnTo>
                  <a:lnTo>
                    <a:pt x="2564" y="739"/>
                  </a:lnTo>
                  <a:lnTo>
                    <a:pt x="2566" y="735"/>
                  </a:lnTo>
                  <a:lnTo>
                    <a:pt x="2569" y="732"/>
                  </a:lnTo>
                  <a:lnTo>
                    <a:pt x="2571" y="727"/>
                  </a:lnTo>
                  <a:lnTo>
                    <a:pt x="2571" y="716"/>
                  </a:lnTo>
                  <a:lnTo>
                    <a:pt x="2571" y="706"/>
                  </a:lnTo>
                  <a:lnTo>
                    <a:pt x="2571" y="700"/>
                  </a:lnTo>
                  <a:lnTo>
                    <a:pt x="2573" y="694"/>
                  </a:lnTo>
                  <a:lnTo>
                    <a:pt x="2576" y="688"/>
                  </a:lnTo>
                  <a:lnTo>
                    <a:pt x="2580" y="682"/>
                  </a:lnTo>
                  <a:lnTo>
                    <a:pt x="2586" y="677"/>
                  </a:lnTo>
                  <a:lnTo>
                    <a:pt x="2594" y="672"/>
                  </a:lnTo>
                  <a:lnTo>
                    <a:pt x="2599" y="669"/>
                  </a:lnTo>
                  <a:lnTo>
                    <a:pt x="2607" y="668"/>
                  </a:lnTo>
                  <a:lnTo>
                    <a:pt x="2614" y="666"/>
                  </a:lnTo>
                  <a:lnTo>
                    <a:pt x="2619" y="668"/>
                  </a:lnTo>
                  <a:lnTo>
                    <a:pt x="2624" y="670"/>
                  </a:lnTo>
                  <a:lnTo>
                    <a:pt x="2628" y="672"/>
                  </a:lnTo>
                  <a:lnTo>
                    <a:pt x="2633" y="682"/>
                  </a:lnTo>
                  <a:lnTo>
                    <a:pt x="2635" y="691"/>
                  </a:lnTo>
                  <a:lnTo>
                    <a:pt x="2638" y="701"/>
                  </a:lnTo>
                  <a:lnTo>
                    <a:pt x="2641" y="712"/>
                  </a:lnTo>
                  <a:lnTo>
                    <a:pt x="2643" y="716"/>
                  </a:lnTo>
                  <a:lnTo>
                    <a:pt x="2647" y="721"/>
                  </a:lnTo>
                  <a:lnTo>
                    <a:pt x="2652" y="726"/>
                  </a:lnTo>
                  <a:lnTo>
                    <a:pt x="2657" y="728"/>
                  </a:lnTo>
                  <a:lnTo>
                    <a:pt x="2661" y="731"/>
                  </a:lnTo>
                  <a:lnTo>
                    <a:pt x="2666" y="731"/>
                  </a:lnTo>
                  <a:lnTo>
                    <a:pt x="2668" y="731"/>
                  </a:lnTo>
                  <a:lnTo>
                    <a:pt x="2670" y="729"/>
                  </a:lnTo>
                  <a:lnTo>
                    <a:pt x="2671" y="727"/>
                  </a:lnTo>
                  <a:lnTo>
                    <a:pt x="2672" y="726"/>
                  </a:lnTo>
                  <a:lnTo>
                    <a:pt x="2678" y="713"/>
                  </a:lnTo>
                  <a:lnTo>
                    <a:pt x="2685" y="697"/>
                  </a:lnTo>
                  <a:lnTo>
                    <a:pt x="2695" y="682"/>
                  </a:lnTo>
                  <a:lnTo>
                    <a:pt x="2701" y="669"/>
                  </a:lnTo>
                  <a:lnTo>
                    <a:pt x="2706" y="657"/>
                  </a:lnTo>
                  <a:lnTo>
                    <a:pt x="2714" y="646"/>
                  </a:lnTo>
                  <a:lnTo>
                    <a:pt x="2718" y="637"/>
                  </a:lnTo>
                  <a:lnTo>
                    <a:pt x="2722" y="632"/>
                  </a:lnTo>
                  <a:lnTo>
                    <a:pt x="2724" y="631"/>
                  </a:lnTo>
                  <a:lnTo>
                    <a:pt x="2725" y="631"/>
                  </a:lnTo>
                  <a:lnTo>
                    <a:pt x="2725" y="633"/>
                  </a:lnTo>
                  <a:lnTo>
                    <a:pt x="2727" y="636"/>
                  </a:lnTo>
                  <a:lnTo>
                    <a:pt x="2728" y="643"/>
                  </a:lnTo>
                  <a:lnTo>
                    <a:pt x="2729" y="652"/>
                  </a:lnTo>
                  <a:lnTo>
                    <a:pt x="2731" y="662"/>
                  </a:lnTo>
                  <a:lnTo>
                    <a:pt x="2735" y="672"/>
                  </a:lnTo>
                  <a:lnTo>
                    <a:pt x="2741" y="682"/>
                  </a:lnTo>
                  <a:lnTo>
                    <a:pt x="2745" y="691"/>
                  </a:lnTo>
                  <a:lnTo>
                    <a:pt x="2748" y="700"/>
                  </a:lnTo>
                  <a:lnTo>
                    <a:pt x="2749" y="708"/>
                  </a:lnTo>
                  <a:lnTo>
                    <a:pt x="2752" y="718"/>
                  </a:lnTo>
                  <a:lnTo>
                    <a:pt x="2753" y="727"/>
                  </a:lnTo>
                  <a:lnTo>
                    <a:pt x="2754" y="739"/>
                  </a:lnTo>
                  <a:lnTo>
                    <a:pt x="2755" y="751"/>
                  </a:lnTo>
                  <a:lnTo>
                    <a:pt x="2756" y="756"/>
                  </a:lnTo>
                  <a:lnTo>
                    <a:pt x="2758" y="759"/>
                  </a:lnTo>
                  <a:lnTo>
                    <a:pt x="2760" y="762"/>
                  </a:lnTo>
                  <a:lnTo>
                    <a:pt x="2762" y="760"/>
                  </a:lnTo>
                  <a:lnTo>
                    <a:pt x="2767" y="758"/>
                  </a:lnTo>
                  <a:lnTo>
                    <a:pt x="2771" y="758"/>
                  </a:lnTo>
                  <a:lnTo>
                    <a:pt x="2775" y="758"/>
                  </a:lnTo>
                  <a:lnTo>
                    <a:pt x="2780" y="760"/>
                  </a:lnTo>
                  <a:lnTo>
                    <a:pt x="2787" y="772"/>
                  </a:lnTo>
                  <a:lnTo>
                    <a:pt x="2794" y="785"/>
                  </a:lnTo>
                  <a:lnTo>
                    <a:pt x="2797" y="789"/>
                  </a:lnTo>
                  <a:lnTo>
                    <a:pt x="2800" y="792"/>
                  </a:lnTo>
                  <a:lnTo>
                    <a:pt x="2805" y="794"/>
                  </a:lnTo>
                  <a:lnTo>
                    <a:pt x="2809" y="796"/>
                  </a:lnTo>
                  <a:lnTo>
                    <a:pt x="2817" y="797"/>
                  </a:lnTo>
                  <a:lnTo>
                    <a:pt x="2824" y="797"/>
                  </a:lnTo>
                  <a:lnTo>
                    <a:pt x="2831" y="797"/>
                  </a:lnTo>
                  <a:lnTo>
                    <a:pt x="2838" y="798"/>
                  </a:lnTo>
                  <a:lnTo>
                    <a:pt x="2846" y="801"/>
                  </a:lnTo>
                  <a:lnTo>
                    <a:pt x="2851" y="805"/>
                  </a:lnTo>
                  <a:lnTo>
                    <a:pt x="2859" y="813"/>
                  </a:lnTo>
                  <a:lnTo>
                    <a:pt x="2867" y="817"/>
                  </a:lnTo>
                  <a:lnTo>
                    <a:pt x="2876" y="822"/>
                  </a:lnTo>
                  <a:lnTo>
                    <a:pt x="2887" y="826"/>
                  </a:lnTo>
                  <a:lnTo>
                    <a:pt x="2898" y="830"/>
                  </a:lnTo>
                  <a:lnTo>
                    <a:pt x="2909" y="838"/>
                  </a:lnTo>
                  <a:lnTo>
                    <a:pt x="2918" y="845"/>
                  </a:lnTo>
                  <a:lnTo>
                    <a:pt x="2928" y="853"/>
                  </a:lnTo>
                  <a:lnTo>
                    <a:pt x="2931" y="855"/>
                  </a:lnTo>
                  <a:lnTo>
                    <a:pt x="2936" y="858"/>
                  </a:lnTo>
                  <a:lnTo>
                    <a:pt x="2941" y="858"/>
                  </a:lnTo>
                  <a:lnTo>
                    <a:pt x="2944" y="858"/>
                  </a:lnTo>
                  <a:lnTo>
                    <a:pt x="2948" y="857"/>
                  </a:lnTo>
                  <a:lnTo>
                    <a:pt x="2951" y="854"/>
                  </a:lnTo>
                  <a:lnTo>
                    <a:pt x="2954" y="851"/>
                  </a:lnTo>
                  <a:lnTo>
                    <a:pt x="2956" y="847"/>
                  </a:lnTo>
                  <a:lnTo>
                    <a:pt x="2961" y="835"/>
                  </a:lnTo>
                  <a:lnTo>
                    <a:pt x="2968" y="823"/>
                  </a:lnTo>
                  <a:lnTo>
                    <a:pt x="2969" y="821"/>
                  </a:lnTo>
                  <a:lnTo>
                    <a:pt x="2972" y="820"/>
                  </a:lnTo>
                  <a:lnTo>
                    <a:pt x="2973" y="820"/>
                  </a:lnTo>
                  <a:lnTo>
                    <a:pt x="2975" y="820"/>
                  </a:lnTo>
                  <a:lnTo>
                    <a:pt x="2980" y="822"/>
                  </a:lnTo>
                  <a:lnTo>
                    <a:pt x="2985" y="826"/>
                  </a:lnTo>
                  <a:lnTo>
                    <a:pt x="2999" y="838"/>
                  </a:lnTo>
                  <a:lnTo>
                    <a:pt x="3013" y="849"/>
                  </a:lnTo>
                  <a:lnTo>
                    <a:pt x="3017" y="853"/>
                  </a:lnTo>
                  <a:lnTo>
                    <a:pt x="3020" y="854"/>
                  </a:lnTo>
                  <a:lnTo>
                    <a:pt x="3023" y="854"/>
                  </a:lnTo>
                  <a:lnTo>
                    <a:pt x="3025" y="854"/>
                  </a:lnTo>
                  <a:lnTo>
                    <a:pt x="3029" y="851"/>
                  </a:lnTo>
                  <a:lnTo>
                    <a:pt x="3033" y="846"/>
                  </a:lnTo>
                  <a:lnTo>
                    <a:pt x="3039" y="840"/>
                  </a:lnTo>
                  <a:lnTo>
                    <a:pt x="3046" y="833"/>
                  </a:lnTo>
                  <a:lnTo>
                    <a:pt x="3051" y="829"/>
                  </a:lnTo>
                  <a:lnTo>
                    <a:pt x="3055" y="826"/>
                  </a:lnTo>
                  <a:lnTo>
                    <a:pt x="3060" y="823"/>
                  </a:lnTo>
                  <a:lnTo>
                    <a:pt x="3062" y="822"/>
                  </a:lnTo>
                  <a:lnTo>
                    <a:pt x="3064" y="826"/>
                  </a:lnTo>
                  <a:lnTo>
                    <a:pt x="3067" y="833"/>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湖南">
              <a:extLst>
                <a:ext uri="{FF2B5EF4-FFF2-40B4-BE49-F238E27FC236}">
                  <a16:creationId xmlns:a16="http://schemas.microsoft.com/office/drawing/2014/main" id="{A3BC9DDC-55C5-4512-9EC3-1FF71A0CD5BF}"/>
                </a:ext>
              </a:extLst>
            </p:cNvPr>
            <p:cNvSpPr>
              <a:spLocks/>
            </p:cNvSpPr>
            <p:nvPr/>
          </p:nvSpPr>
          <p:spPr bwMode="auto">
            <a:xfrm>
              <a:off x="5626169" y="4762749"/>
              <a:ext cx="552457" cy="628683"/>
            </a:xfrm>
            <a:custGeom>
              <a:avLst/>
              <a:gdLst>
                <a:gd name="T0" fmla="*/ 1870 w 2092"/>
                <a:gd name="T1" fmla="*/ 2073 h 2386"/>
                <a:gd name="T2" fmla="*/ 1729 w 2092"/>
                <a:gd name="T3" fmla="*/ 1997 h 2386"/>
                <a:gd name="T4" fmla="*/ 1575 w 2092"/>
                <a:gd name="T5" fmla="*/ 2103 h 2386"/>
                <a:gd name="T6" fmla="*/ 1639 w 2092"/>
                <a:gd name="T7" fmla="*/ 2220 h 2386"/>
                <a:gd name="T8" fmla="*/ 1554 w 2092"/>
                <a:gd name="T9" fmla="*/ 2265 h 2386"/>
                <a:gd name="T10" fmla="*/ 1347 w 2092"/>
                <a:gd name="T11" fmla="*/ 2157 h 2386"/>
                <a:gd name="T12" fmla="*/ 1280 w 2092"/>
                <a:gd name="T13" fmla="*/ 2308 h 2386"/>
                <a:gd name="T14" fmla="*/ 1071 w 2092"/>
                <a:gd name="T15" fmla="*/ 2386 h 2386"/>
                <a:gd name="T16" fmla="*/ 1030 w 2092"/>
                <a:gd name="T17" fmla="*/ 2244 h 2386"/>
                <a:gd name="T18" fmla="*/ 979 w 2092"/>
                <a:gd name="T19" fmla="*/ 2191 h 2386"/>
                <a:gd name="T20" fmla="*/ 857 w 2092"/>
                <a:gd name="T21" fmla="*/ 2273 h 2386"/>
                <a:gd name="T22" fmla="*/ 897 w 2092"/>
                <a:gd name="T23" fmla="*/ 2110 h 2386"/>
                <a:gd name="T24" fmla="*/ 979 w 2092"/>
                <a:gd name="T25" fmla="*/ 1903 h 2386"/>
                <a:gd name="T26" fmla="*/ 963 w 2092"/>
                <a:gd name="T27" fmla="*/ 1854 h 2386"/>
                <a:gd name="T28" fmla="*/ 948 w 2092"/>
                <a:gd name="T29" fmla="*/ 1737 h 2386"/>
                <a:gd name="T30" fmla="*/ 814 w 2092"/>
                <a:gd name="T31" fmla="*/ 1645 h 2386"/>
                <a:gd name="T32" fmla="*/ 667 w 2092"/>
                <a:gd name="T33" fmla="*/ 1677 h 2386"/>
                <a:gd name="T34" fmla="*/ 555 w 2092"/>
                <a:gd name="T35" fmla="*/ 1815 h 2386"/>
                <a:gd name="T36" fmla="*/ 491 w 2092"/>
                <a:gd name="T37" fmla="*/ 1740 h 2386"/>
                <a:gd name="T38" fmla="*/ 378 w 2092"/>
                <a:gd name="T39" fmla="*/ 1830 h 2386"/>
                <a:gd name="T40" fmla="*/ 346 w 2092"/>
                <a:gd name="T41" fmla="*/ 1810 h 2386"/>
                <a:gd name="T42" fmla="*/ 258 w 2092"/>
                <a:gd name="T43" fmla="*/ 1750 h 2386"/>
                <a:gd name="T44" fmla="*/ 213 w 2092"/>
                <a:gd name="T45" fmla="*/ 1699 h 2386"/>
                <a:gd name="T46" fmla="*/ 230 w 2092"/>
                <a:gd name="T47" fmla="*/ 1494 h 2386"/>
                <a:gd name="T48" fmla="*/ 245 w 2092"/>
                <a:gd name="T49" fmla="*/ 1426 h 2386"/>
                <a:gd name="T50" fmla="*/ 250 w 2092"/>
                <a:gd name="T51" fmla="*/ 1313 h 2386"/>
                <a:gd name="T52" fmla="*/ 121 w 2092"/>
                <a:gd name="T53" fmla="*/ 1321 h 2386"/>
                <a:gd name="T54" fmla="*/ 37 w 2092"/>
                <a:gd name="T55" fmla="*/ 1313 h 2386"/>
                <a:gd name="T56" fmla="*/ 195 w 2092"/>
                <a:gd name="T57" fmla="*/ 1180 h 2386"/>
                <a:gd name="T58" fmla="*/ 196 w 2092"/>
                <a:gd name="T59" fmla="*/ 1038 h 2386"/>
                <a:gd name="T60" fmla="*/ 193 w 2092"/>
                <a:gd name="T61" fmla="*/ 891 h 2386"/>
                <a:gd name="T62" fmla="*/ 180 w 2092"/>
                <a:gd name="T63" fmla="*/ 745 h 2386"/>
                <a:gd name="T64" fmla="*/ 180 w 2092"/>
                <a:gd name="T65" fmla="*/ 632 h 2386"/>
                <a:gd name="T66" fmla="*/ 182 w 2092"/>
                <a:gd name="T67" fmla="*/ 467 h 2386"/>
                <a:gd name="T68" fmla="*/ 208 w 2092"/>
                <a:gd name="T69" fmla="*/ 346 h 2386"/>
                <a:gd name="T70" fmla="*/ 334 w 2092"/>
                <a:gd name="T71" fmla="*/ 226 h 2386"/>
                <a:gd name="T72" fmla="*/ 521 w 2092"/>
                <a:gd name="T73" fmla="*/ 164 h 2386"/>
                <a:gd name="T74" fmla="*/ 684 w 2092"/>
                <a:gd name="T75" fmla="*/ 168 h 2386"/>
                <a:gd name="T76" fmla="*/ 624 w 2092"/>
                <a:gd name="T77" fmla="*/ 38 h 2386"/>
                <a:gd name="T78" fmla="*/ 740 w 2092"/>
                <a:gd name="T79" fmla="*/ 2 h 2386"/>
                <a:gd name="T80" fmla="*/ 942 w 2092"/>
                <a:gd name="T81" fmla="*/ 69 h 2386"/>
                <a:gd name="T82" fmla="*/ 1127 w 2092"/>
                <a:gd name="T83" fmla="*/ 111 h 2386"/>
                <a:gd name="T84" fmla="*/ 1254 w 2092"/>
                <a:gd name="T85" fmla="*/ 214 h 2386"/>
                <a:gd name="T86" fmla="*/ 1353 w 2092"/>
                <a:gd name="T87" fmla="*/ 229 h 2386"/>
                <a:gd name="T88" fmla="*/ 1503 w 2092"/>
                <a:gd name="T89" fmla="*/ 151 h 2386"/>
                <a:gd name="T90" fmla="*/ 1586 w 2092"/>
                <a:gd name="T91" fmla="*/ 162 h 2386"/>
                <a:gd name="T92" fmla="*/ 1597 w 2092"/>
                <a:gd name="T93" fmla="*/ 289 h 2386"/>
                <a:gd name="T94" fmla="*/ 1764 w 2092"/>
                <a:gd name="T95" fmla="*/ 115 h 2386"/>
                <a:gd name="T96" fmla="*/ 1825 w 2092"/>
                <a:gd name="T97" fmla="*/ 227 h 2386"/>
                <a:gd name="T98" fmla="*/ 1815 w 2092"/>
                <a:gd name="T99" fmla="*/ 366 h 2386"/>
                <a:gd name="T100" fmla="*/ 1882 w 2092"/>
                <a:gd name="T101" fmla="*/ 426 h 2386"/>
                <a:gd name="T102" fmla="*/ 1981 w 2092"/>
                <a:gd name="T103" fmla="*/ 521 h 2386"/>
                <a:gd name="T104" fmla="*/ 2037 w 2092"/>
                <a:gd name="T105" fmla="*/ 668 h 2386"/>
                <a:gd name="T106" fmla="*/ 2063 w 2092"/>
                <a:gd name="T107" fmla="*/ 750 h 2386"/>
                <a:gd name="T108" fmla="*/ 1979 w 2092"/>
                <a:gd name="T109" fmla="*/ 883 h 2386"/>
                <a:gd name="T110" fmla="*/ 1824 w 2092"/>
                <a:gd name="T111" fmla="*/ 1070 h 2386"/>
                <a:gd name="T112" fmla="*/ 1848 w 2092"/>
                <a:gd name="T113" fmla="*/ 1160 h 2386"/>
                <a:gd name="T114" fmla="*/ 1930 w 2092"/>
                <a:gd name="T115" fmla="*/ 1195 h 2386"/>
                <a:gd name="T116" fmla="*/ 1932 w 2092"/>
                <a:gd name="T117" fmla="*/ 1439 h 2386"/>
                <a:gd name="T118" fmla="*/ 2025 w 2092"/>
                <a:gd name="T119" fmla="*/ 1594 h 2386"/>
                <a:gd name="T120" fmla="*/ 2083 w 2092"/>
                <a:gd name="T121" fmla="*/ 1677 h 2386"/>
                <a:gd name="T122" fmla="*/ 1982 w 2092"/>
                <a:gd name="T123" fmla="*/ 1883 h 2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92" h="2386">
                  <a:moveTo>
                    <a:pt x="1994" y="2005"/>
                  </a:moveTo>
                  <a:lnTo>
                    <a:pt x="1989" y="2009"/>
                  </a:lnTo>
                  <a:lnTo>
                    <a:pt x="1983" y="2015"/>
                  </a:lnTo>
                  <a:lnTo>
                    <a:pt x="1979" y="2022"/>
                  </a:lnTo>
                  <a:lnTo>
                    <a:pt x="1978" y="2030"/>
                  </a:lnTo>
                  <a:lnTo>
                    <a:pt x="1976" y="2041"/>
                  </a:lnTo>
                  <a:lnTo>
                    <a:pt x="1971" y="2054"/>
                  </a:lnTo>
                  <a:lnTo>
                    <a:pt x="1968" y="2060"/>
                  </a:lnTo>
                  <a:lnTo>
                    <a:pt x="1963" y="2065"/>
                  </a:lnTo>
                  <a:lnTo>
                    <a:pt x="1957" y="2067"/>
                  </a:lnTo>
                  <a:lnTo>
                    <a:pt x="1951" y="2069"/>
                  </a:lnTo>
                  <a:lnTo>
                    <a:pt x="1944" y="2069"/>
                  </a:lnTo>
                  <a:lnTo>
                    <a:pt x="1938" y="2069"/>
                  </a:lnTo>
                  <a:lnTo>
                    <a:pt x="1933" y="2067"/>
                  </a:lnTo>
                  <a:lnTo>
                    <a:pt x="1928" y="2065"/>
                  </a:lnTo>
                  <a:lnTo>
                    <a:pt x="1924" y="2062"/>
                  </a:lnTo>
                  <a:lnTo>
                    <a:pt x="1920" y="2061"/>
                  </a:lnTo>
                  <a:lnTo>
                    <a:pt x="1914" y="2061"/>
                  </a:lnTo>
                  <a:lnTo>
                    <a:pt x="1909" y="2062"/>
                  </a:lnTo>
                  <a:lnTo>
                    <a:pt x="1900" y="2066"/>
                  </a:lnTo>
                  <a:lnTo>
                    <a:pt x="1893" y="2071"/>
                  </a:lnTo>
                  <a:lnTo>
                    <a:pt x="1888" y="2072"/>
                  </a:lnTo>
                  <a:lnTo>
                    <a:pt x="1884" y="2073"/>
                  </a:lnTo>
                  <a:lnTo>
                    <a:pt x="1880" y="2074"/>
                  </a:lnTo>
                  <a:lnTo>
                    <a:pt x="1875" y="2074"/>
                  </a:lnTo>
                  <a:lnTo>
                    <a:pt x="1870" y="2073"/>
                  </a:lnTo>
                  <a:lnTo>
                    <a:pt x="1865" y="2071"/>
                  </a:lnTo>
                  <a:lnTo>
                    <a:pt x="1862" y="2068"/>
                  </a:lnTo>
                  <a:lnTo>
                    <a:pt x="1859" y="2066"/>
                  </a:lnTo>
                  <a:lnTo>
                    <a:pt x="1856" y="2063"/>
                  </a:lnTo>
                  <a:lnTo>
                    <a:pt x="1853" y="2061"/>
                  </a:lnTo>
                  <a:lnTo>
                    <a:pt x="1851" y="2060"/>
                  </a:lnTo>
                  <a:lnTo>
                    <a:pt x="1848" y="2059"/>
                  </a:lnTo>
                  <a:lnTo>
                    <a:pt x="1838" y="2059"/>
                  </a:lnTo>
                  <a:lnTo>
                    <a:pt x="1825" y="2060"/>
                  </a:lnTo>
                  <a:lnTo>
                    <a:pt x="1818" y="2060"/>
                  </a:lnTo>
                  <a:lnTo>
                    <a:pt x="1811" y="2060"/>
                  </a:lnTo>
                  <a:lnTo>
                    <a:pt x="1806" y="2059"/>
                  </a:lnTo>
                  <a:lnTo>
                    <a:pt x="1801" y="2057"/>
                  </a:lnTo>
                  <a:lnTo>
                    <a:pt x="1792" y="2053"/>
                  </a:lnTo>
                  <a:lnTo>
                    <a:pt x="1783" y="2047"/>
                  </a:lnTo>
                  <a:lnTo>
                    <a:pt x="1774" y="2040"/>
                  </a:lnTo>
                  <a:lnTo>
                    <a:pt x="1764" y="2031"/>
                  </a:lnTo>
                  <a:lnTo>
                    <a:pt x="1761" y="2027"/>
                  </a:lnTo>
                  <a:lnTo>
                    <a:pt x="1757" y="2022"/>
                  </a:lnTo>
                  <a:lnTo>
                    <a:pt x="1755" y="2016"/>
                  </a:lnTo>
                  <a:lnTo>
                    <a:pt x="1752" y="2010"/>
                  </a:lnTo>
                  <a:lnTo>
                    <a:pt x="1750" y="2005"/>
                  </a:lnTo>
                  <a:lnTo>
                    <a:pt x="1746" y="2000"/>
                  </a:lnTo>
                  <a:lnTo>
                    <a:pt x="1743" y="1998"/>
                  </a:lnTo>
                  <a:lnTo>
                    <a:pt x="1739" y="1997"/>
                  </a:lnTo>
                  <a:lnTo>
                    <a:pt x="1729" y="1997"/>
                  </a:lnTo>
                  <a:lnTo>
                    <a:pt x="1718" y="1998"/>
                  </a:lnTo>
                  <a:lnTo>
                    <a:pt x="1707" y="1999"/>
                  </a:lnTo>
                  <a:lnTo>
                    <a:pt x="1699" y="2003"/>
                  </a:lnTo>
                  <a:lnTo>
                    <a:pt x="1691" y="2006"/>
                  </a:lnTo>
                  <a:lnTo>
                    <a:pt x="1686" y="2012"/>
                  </a:lnTo>
                  <a:lnTo>
                    <a:pt x="1680" y="2021"/>
                  </a:lnTo>
                  <a:lnTo>
                    <a:pt x="1675" y="2031"/>
                  </a:lnTo>
                  <a:lnTo>
                    <a:pt x="1669" y="2044"/>
                  </a:lnTo>
                  <a:lnTo>
                    <a:pt x="1666" y="2054"/>
                  </a:lnTo>
                  <a:lnTo>
                    <a:pt x="1663" y="2057"/>
                  </a:lnTo>
                  <a:lnTo>
                    <a:pt x="1660" y="2061"/>
                  </a:lnTo>
                  <a:lnTo>
                    <a:pt x="1656" y="2062"/>
                  </a:lnTo>
                  <a:lnTo>
                    <a:pt x="1651" y="2063"/>
                  </a:lnTo>
                  <a:lnTo>
                    <a:pt x="1642" y="2065"/>
                  </a:lnTo>
                  <a:lnTo>
                    <a:pt x="1634" y="2066"/>
                  </a:lnTo>
                  <a:lnTo>
                    <a:pt x="1616" y="2078"/>
                  </a:lnTo>
                  <a:lnTo>
                    <a:pt x="1600" y="2085"/>
                  </a:lnTo>
                  <a:lnTo>
                    <a:pt x="1593" y="2084"/>
                  </a:lnTo>
                  <a:lnTo>
                    <a:pt x="1586" y="2084"/>
                  </a:lnTo>
                  <a:lnTo>
                    <a:pt x="1582" y="2084"/>
                  </a:lnTo>
                  <a:lnTo>
                    <a:pt x="1580" y="2086"/>
                  </a:lnTo>
                  <a:lnTo>
                    <a:pt x="1578" y="2088"/>
                  </a:lnTo>
                  <a:lnTo>
                    <a:pt x="1575" y="2091"/>
                  </a:lnTo>
                  <a:lnTo>
                    <a:pt x="1575" y="2094"/>
                  </a:lnTo>
                  <a:lnTo>
                    <a:pt x="1574" y="2098"/>
                  </a:lnTo>
                  <a:lnTo>
                    <a:pt x="1575" y="2103"/>
                  </a:lnTo>
                  <a:lnTo>
                    <a:pt x="1576" y="2106"/>
                  </a:lnTo>
                  <a:lnTo>
                    <a:pt x="1579" y="2110"/>
                  </a:lnTo>
                  <a:lnTo>
                    <a:pt x="1582" y="2113"/>
                  </a:lnTo>
                  <a:lnTo>
                    <a:pt x="1587" y="2117"/>
                  </a:lnTo>
                  <a:lnTo>
                    <a:pt x="1593" y="2119"/>
                  </a:lnTo>
                  <a:lnTo>
                    <a:pt x="1600" y="2120"/>
                  </a:lnTo>
                  <a:lnTo>
                    <a:pt x="1607" y="2120"/>
                  </a:lnTo>
                  <a:lnTo>
                    <a:pt x="1615" y="2120"/>
                  </a:lnTo>
                  <a:lnTo>
                    <a:pt x="1622" y="2119"/>
                  </a:lnTo>
                  <a:lnTo>
                    <a:pt x="1629" y="2118"/>
                  </a:lnTo>
                  <a:lnTo>
                    <a:pt x="1634" y="2118"/>
                  </a:lnTo>
                  <a:lnTo>
                    <a:pt x="1638" y="2118"/>
                  </a:lnTo>
                  <a:lnTo>
                    <a:pt x="1642" y="2120"/>
                  </a:lnTo>
                  <a:lnTo>
                    <a:pt x="1644" y="2124"/>
                  </a:lnTo>
                  <a:lnTo>
                    <a:pt x="1644" y="2128"/>
                  </a:lnTo>
                  <a:lnTo>
                    <a:pt x="1644" y="2130"/>
                  </a:lnTo>
                  <a:lnTo>
                    <a:pt x="1644" y="2134"/>
                  </a:lnTo>
                  <a:lnTo>
                    <a:pt x="1641" y="2138"/>
                  </a:lnTo>
                  <a:lnTo>
                    <a:pt x="1635" y="2145"/>
                  </a:lnTo>
                  <a:lnTo>
                    <a:pt x="1632" y="2150"/>
                  </a:lnTo>
                  <a:lnTo>
                    <a:pt x="1630" y="2156"/>
                  </a:lnTo>
                  <a:lnTo>
                    <a:pt x="1630" y="2163"/>
                  </a:lnTo>
                  <a:lnTo>
                    <a:pt x="1631" y="2173"/>
                  </a:lnTo>
                  <a:lnTo>
                    <a:pt x="1634" y="2191"/>
                  </a:lnTo>
                  <a:lnTo>
                    <a:pt x="1636" y="2206"/>
                  </a:lnTo>
                  <a:lnTo>
                    <a:pt x="1639" y="2220"/>
                  </a:lnTo>
                  <a:lnTo>
                    <a:pt x="1643" y="2232"/>
                  </a:lnTo>
                  <a:lnTo>
                    <a:pt x="1648" y="2244"/>
                  </a:lnTo>
                  <a:lnTo>
                    <a:pt x="1653" y="2254"/>
                  </a:lnTo>
                  <a:lnTo>
                    <a:pt x="1653" y="2258"/>
                  </a:lnTo>
                  <a:lnTo>
                    <a:pt x="1653" y="2262"/>
                  </a:lnTo>
                  <a:lnTo>
                    <a:pt x="1650" y="2265"/>
                  </a:lnTo>
                  <a:lnTo>
                    <a:pt x="1647" y="2267"/>
                  </a:lnTo>
                  <a:lnTo>
                    <a:pt x="1643" y="2268"/>
                  </a:lnTo>
                  <a:lnTo>
                    <a:pt x="1638" y="2268"/>
                  </a:lnTo>
                  <a:lnTo>
                    <a:pt x="1635" y="2267"/>
                  </a:lnTo>
                  <a:lnTo>
                    <a:pt x="1631" y="2264"/>
                  </a:lnTo>
                  <a:lnTo>
                    <a:pt x="1628" y="2262"/>
                  </a:lnTo>
                  <a:lnTo>
                    <a:pt x="1624" y="2261"/>
                  </a:lnTo>
                  <a:lnTo>
                    <a:pt x="1619" y="2260"/>
                  </a:lnTo>
                  <a:lnTo>
                    <a:pt x="1613" y="2260"/>
                  </a:lnTo>
                  <a:lnTo>
                    <a:pt x="1606" y="2261"/>
                  </a:lnTo>
                  <a:lnTo>
                    <a:pt x="1598" y="2262"/>
                  </a:lnTo>
                  <a:lnTo>
                    <a:pt x="1590" y="2265"/>
                  </a:lnTo>
                  <a:lnTo>
                    <a:pt x="1579" y="2269"/>
                  </a:lnTo>
                  <a:lnTo>
                    <a:pt x="1573" y="2271"/>
                  </a:lnTo>
                  <a:lnTo>
                    <a:pt x="1569" y="2273"/>
                  </a:lnTo>
                  <a:lnTo>
                    <a:pt x="1565" y="2273"/>
                  </a:lnTo>
                  <a:lnTo>
                    <a:pt x="1561" y="2271"/>
                  </a:lnTo>
                  <a:lnTo>
                    <a:pt x="1559" y="2270"/>
                  </a:lnTo>
                  <a:lnTo>
                    <a:pt x="1556" y="2268"/>
                  </a:lnTo>
                  <a:lnTo>
                    <a:pt x="1554" y="2265"/>
                  </a:lnTo>
                  <a:lnTo>
                    <a:pt x="1552" y="2263"/>
                  </a:lnTo>
                  <a:lnTo>
                    <a:pt x="1547" y="2250"/>
                  </a:lnTo>
                  <a:lnTo>
                    <a:pt x="1541" y="2236"/>
                  </a:lnTo>
                  <a:lnTo>
                    <a:pt x="1535" y="2225"/>
                  </a:lnTo>
                  <a:lnTo>
                    <a:pt x="1530" y="2214"/>
                  </a:lnTo>
                  <a:lnTo>
                    <a:pt x="1527" y="2202"/>
                  </a:lnTo>
                  <a:lnTo>
                    <a:pt x="1521" y="2189"/>
                  </a:lnTo>
                  <a:lnTo>
                    <a:pt x="1517" y="2183"/>
                  </a:lnTo>
                  <a:lnTo>
                    <a:pt x="1512" y="2179"/>
                  </a:lnTo>
                  <a:lnTo>
                    <a:pt x="1506" y="2175"/>
                  </a:lnTo>
                  <a:lnTo>
                    <a:pt x="1499" y="2173"/>
                  </a:lnTo>
                  <a:lnTo>
                    <a:pt x="1483" y="2170"/>
                  </a:lnTo>
                  <a:lnTo>
                    <a:pt x="1465" y="2169"/>
                  </a:lnTo>
                  <a:lnTo>
                    <a:pt x="1456" y="2162"/>
                  </a:lnTo>
                  <a:lnTo>
                    <a:pt x="1449" y="2156"/>
                  </a:lnTo>
                  <a:lnTo>
                    <a:pt x="1433" y="2163"/>
                  </a:lnTo>
                  <a:lnTo>
                    <a:pt x="1417" y="2169"/>
                  </a:lnTo>
                  <a:lnTo>
                    <a:pt x="1408" y="2161"/>
                  </a:lnTo>
                  <a:lnTo>
                    <a:pt x="1398" y="2154"/>
                  </a:lnTo>
                  <a:lnTo>
                    <a:pt x="1391" y="2155"/>
                  </a:lnTo>
                  <a:lnTo>
                    <a:pt x="1382" y="2160"/>
                  </a:lnTo>
                  <a:lnTo>
                    <a:pt x="1376" y="2161"/>
                  </a:lnTo>
                  <a:lnTo>
                    <a:pt x="1370" y="2163"/>
                  </a:lnTo>
                  <a:lnTo>
                    <a:pt x="1365" y="2163"/>
                  </a:lnTo>
                  <a:lnTo>
                    <a:pt x="1360" y="2162"/>
                  </a:lnTo>
                  <a:lnTo>
                    <a:pt x="1347" y="2157"/>
                  </a:lnTo>
                  <a:lnTo>
                    <a:pt x="1336" y="2154"/>
                  </a:lnTo>
                  <a:lnTo>
                    <a:pt x="1327" y="2153"/>
                  </a:lnTo>
                  <a:lnTo>
                    <a:pt x="1319" y="2153"/>
                  </a:lnTo>
                  <a:lnTo>
                    <a:pt x="1316" y="2153"/>
                  </a:lnTo>
                  <a:lnTo>
                    <a:pt x="1314" y="2154"/>
                  </a:lnTo>
                  <a:lnTo>
                    <a:pt x="1313" y="2156"/>
                  </a:lnTo>
                  <a:lnTo>
                    <a:pt x="1311" y="2157"/>
                  </a:lnTo>
                  <a:lnTo>
                    <a:pt x="1309" y="2163"/>
                  </a:lnTo>
                  <a:lnTo>
                    <a:pt x="1308" y="2170"/>
                  </a:lnTo>
                  <a:lnTo>
                    <a:pt x="1307" y="2185"/>
                  </a:lnTo>
                  <a:lnTo>
                    <a:pt x="1305" y="2197"/>
                  </a:lnTo>
                  <a:lnTo>
                    <a:pt x="1302" y="2211"/>
                  </a:lnTo>
                  <a:lnTo>
                    <a:pt x="1300" y="2227"/>
                  </a:lnTo>
                  <a:lnTo>
                    <a:pt x="1298" y="2236"/>
                  </a:lnTo>
                  <a:lnTo>
                    <a:pt x="1298" y="2244"/>
                  </a:lnTo>
                  <a:lnTo>
                    <a:pt x="1300" y="2251"/>
                  </a:lnTo>
                  <a:lnTo>
                    <a:pt x="1302" y="2257"/>
                  </a:lnTo>
                  <a:lnTo>
                    <a:pt x="1303" y="2262"/>
                  </a:lnTo>
                  <a:lnTo>
                    <a:pt x="1304" y="2268"/>
                  </a:lnTo>
                  <a:lnTo>
                    <a:pt x="1305" y="2273"/>
                  </a:lnTo>
                  <a:lnTo>
                    <a:pt x="1304" y="2279"/>
                  </a:lnTo>
                  <a:lnTo>
                    <a:pt x="1303" y="2283"/>
                  </a:lnTo>
                  <a:lnTo>
                    <a:pt x="1301" y="2288"/>
                  </a:lnTo>
                  <a:lnTo>
                    <a:pt x="1297" y="2293"/>
                  </a:lnTo>
                  <a:lnTo>
                    <a:pt x="1294" y="2298"/>
                  </a:lnTo>
                  <a:lnTo>
                    <a:pt x="1280" y="2308"/>
                  </a:lnTo>
                  <a:lnTo>
                    <a:pt x="1265" y="2321"/>
                  </a:lnTo>
                  <a:lnTo>
                    <a:pt x="1258" y="2328"/>
                  </a:lnTo>
                  <a:lnTo>
                    <a:pt x="1254" y="2333"/>
                  </a:lnTo>
                  <a:lnTo>
                    <a:pt x="1251" y="2338"/>
                  </a:lnTo>
                  <a:lnTo>
                    <a:pt x="1248" y="2339"/>
                  </a:lnTo>
                  <a:lnTo>
                    <a:pt x="1246" y="2338"/>
                  </a:lnTo>
                  <a:lnTo>
                    <a:pt x="1244" y="2336"/>
                  </a:lnTo>
                  <a:lnTo>
                    <a:pt x="1238" y="2334"/>
                  </a:lnTo>
                  <a:lnTo>
                    <a:pt x="1227" y="2333"/>
                  </a:lnTo>
                  <a:lnTo>
                    <a:pt x="1210" y="2332"/>
                  </a:lnTo>
                  <a:lnTo>
                    <a:pt x="1189" y="2331"/>
                  </a:lnTo>
                  <a:lnTo>
                    <a:pt x="1166" y="2331"/>
                  </a:lnTo>
                  <a:lnTo>
                    <a:pt x="1145" y="2331"/>
                  </a:lnTo>
                  <a:lnTo>
                    <a:pt x="1137" y="2332"/>
                  </a:lnTo>
                  <a:lnTo>
                    <a:pt x="1127" y="2334"/>
                  </a:lnTo>
                  <a:lnTo>
                    <a:pt x="1119" y="2339"/>
                  </a:lnTo>
                  <a:lnTo>
                    <a:pt x="1110" y="2344"/>
                  </a:lnTo>
                  <a:lnTo>
                    <a:pt x="1103" y="2350"/>
                  </a:lnTo>
                  <a:lnTo>
                    <a:pt x="1097" y="2356"/>
                  </a:lnTo>
                  <a:lnTo>
                    <a:pt x="1093" y="2363"/>
                  </a:lnTo>
                  <a:lnTo>
                    <a:pt x="1089" y="2369"/>
                  </a:lnTo>
                  <a:lnTo>
                    <a:pt x="1086" y="2375"/>
                  </a:lnTo>
                  <a:lnTo>
                    <a:pt x="1082" y="2378"/>
                  </a:lnTo>
                  <a:lnTo>
                    <a:pt x="1078" y="2382"/>
                  </a:lnTo>
                  <a:lnTo>
                    <a:pt x="1075" y="2384"/>
                  </a:lnTo>
                  <a:lnTo>
                    <a:pt x="1071" y="2386"/>
                  </a:lnTo>
                  <a:lnTo>
                    <a:pt x="1069" y="2386"/>
                  </a:lnTo>
                  <a:lnTo>
                    <a:pt x="1065" y="2386"/>
                  </a:lnTo>
                  <a:lnTo>
                    <a:pt x="1063" y="2383"/>
                  </a:lnTo>
                  <a:lnTo>
                    <a:pt x="1058" y="2381"/>
                  </a:lnTo>
                  <a:lnTo>
                    <a:pt x="1053" y="2378"/>
                  </a:lnTo>
                  <a:lnTo>
                    <a:pt x="1046" y="2376"/>
                  </a:lnTo>
                  <a:lnTo>
                    <a:pt x="1036" y="2375"/>
                  </a:lnTo>
                  <a:lnTo>
                    <a:pt x="1031" y="2375"/>
                  </a:lnTo>
                  <a:lnTo>
                    <a:pt x="1027" y="2372"/>
                  </a:lnTo>
                  <a:lnTo>
                    <a:pt x="1025" y="2371"/>
                  </a:lnTo>
                  <a:lnTo>
                    <a:pt x="1024" y="2369"/>
                  </a:lnTo>
                  <a:lnTo>
                    <a:pt x="1024" y="2363"/>
                  </a:lnTo>
                  <a:lnTo>
                    <a:pt x="1025" y="2355"/>
                  </a:lnTo>
                  <a:lnTo>
                    <a:pt x="1028" y="2347"/>
                  </a:lnTo>
                  <a:lnTo>
                    <a:pt x="1031" y="2340"/>
                  </a:lnTo>
                  <a:lnTo>
                    <a:pt x="1033" y="2332"/>
                  </a:lnTo>
                  <a:lnTo>
                    <a:pt x="1034" y="2323"/>
                  </a:lnTo>
                  <a:lnTo>
                    <a:pt x="1027" y="2307"/>
                  </a:lnTo>
                  <a:lnTo>
                    <a:pt x="1019" y="2289"/>
                  </a:lnTo>
                  <a:lnTo>
                    <a:pt x="1019" y="2283"/>
                  </a:lnTo>
                  <a:lnTo>
                    <a:pt x="1020" y="2279"/>
                  </a:lnTo>
                  <a:lnTo>
                    <a:pt x="1021" y="2274"/>
                  </a:lnTo>
                  <a:lnTo>
                    <a:pt x="1024" y="2268"/>
                  </a:lnTo>
                  <a:lnTo>
                    <a:pt x="1027" y="2257"/>
                  </a:lnTo>
                  <a:lnTo>
                    <a:pt x="1030" y="2249"/>
                  </a:lnTo>
                  <a:lnTo>
                    <a:pt x="1030" y="2244"/>
                  </a:lnTo>
                  <a:lnTo>
                    <a:pt x="1028" y="2241"/>
                  </a:lnTo>
                  <a:lnTo>
                    <a:pt x="1027" y="2238"/>
                  </a:lnTo>
                  <a:lnTo>
                    <a:pt x="1026" y="2236"/>
                  </a:lnTo>
                  <a:lnTo>
                    <a:pt x="1020" y="2235"/>
                  </a:lnTo>
                  <a:lnTo>
                    <a:pt x="1011" y="2232"/>
                  </a:lnTo>
                  <a:lnTo>
                    <a:pt x="1008" y="2232"/>
                  </a:lnTo>
                  <a:lnTo>
                    <a:pt x="1007" y="2231"/>
                  </a:lnTo>
                  <a:lnTo>
                    <a:pt x="1007" y="2229"/>
                  </a:lnTo>
                  <a:lnTo>
                    <a:pt x="1007" y="2226"/>
                  </a:lnTo>
                  <a:lnTo>
                    <a:pt x="1008" y="2220"/>
                  </a:lnTo>
                  <a:lnTo>
                    <a:pt x="1009" y="2213"/>
                  </a:lnTo>
                  <a:lnTo>
                    <a:pt x="1013" y="2206"/>
                  </a:lnTo>
                  <a:lnTo>
                    <a:pt x="1014" y="2199"/>
                  </a:lnTo>
                  <a:lnTo>
                    <a:pt x="1017" y="2194"/>
                  </a:lnTo>
                  <a:lnTo>
                    <a:pt x="1015" y="2191"/>
                  </a:lnTo>
                  <a:lnTo>
                    <a:pt x="1013" y="2186"/>
                  </a:lnTo>
                  <a:lnTo>
                    <a:pt x="1009" y="2183"/>
                  </a:lnTo>
                  <a:lnTo>
                    <a:pt x="1006" y="2181"/>
                  </a:lnTo>
                  <a:lnTo>
                    <a:pt x="1002" y="2181"/>
                  </a:lnTo>
                  <a:lnTo>
                    <a:pt x="999" y="2181"/>
                  </a:lnTo>
                  <a:lnTo>
                    <a:pt x="995" y="2182"/>
                  </a:lnTo>
                  <a:lnTo>
                    <a:pt x="992" y="2185"/>
                  </a:lnTo>
                  <a:lnTo>
                    <a:pt x="988" y="2187"/>
                  </a:lnTo>
                  <a:lnTo>
                    <a:pt x="984" y="2189"/>
                  </a:lnTo>
                  <a:lnTo>
                    <a:pt x="982" y="2191"/>
                  </a:lnTo>
                  <a:lnTo>
                    <a:pt x="979" y="2191"/>
                  </a:lnTo>
                  <a:lnTo>
                    <a:pt x="976" y="2191"/>
                  </a:lnTo>
                  <a:lnTo>
                    <a:pt x="971" y="2187"/>
                  </a:lnTo>
                  <a:lnTo>
                    <a:pt x="965" y="2182"/>
                  </a:lnTo>
                  <a:lnTo>
                    <a:pt x="962" y="2180"/>
                  </a:lnTo>
                  <a:lnTo>
                    <a:pt x="960" y="2179"/>
                  </a:lnTo>
                  <a:lnTo>
                    <a:pt x="956" y="2179"/>
                  </a:lnTo>
                  <a:lnTo>
                    <a:pt x="954" y="2179"/>
                  </a:lnTo>
                  <a:lnTo>
                    <a:pt x="946" y="2181"/>
                  </a:lnTo>
                  <a:lnTo>
                    <a:pt x="941" y="2187"/>
                  </a:lnTo>
                  <a:lnTo>
                    <a:pt x="925" y="2201"/>
                  </a:lnTo>
                  <a:lnTo>
                    <a:pt x="908" y="2217"/>
                  </a:lnTo>
                  <a:lnTo>
                    <a:pt x="905" y="2220"/>
                  </a:lnTo>
                  <a:lnTo>
                    <a:pt x="902" y="2225"/>
                  </a:lnTo>
                  <a:lnTo>
                    <a:pt x="900" y="2230"/>
                  </a:lnTo>
                  <a:lnTo>
                    <a:pt x="899" y="2235"/>
                  </a:lnTo>
                  <a:lnTo>
                    <a:pt x="897" y="2244"/>
                  </a:lnTo>
                  <a:lnTo>
                    <a:pt x="895" y="2256"/>
                  </a:lnTo>
                  <a:lnTo>
                    <a:pt x="894" y="2261"/>
                  </a:lnTo>
                  <a:lnTo>
                    <a:pt x="892" y="2265"/>
                  </a:lnTo>
                  <a:lnTo>
                    <a:pt x="889" y="2268"/>
                  </a:lnTo>
                  <a:lnTo>
                    <a:pt x="886" y="2270"/>
                  </a:lnTo>
                  <a:lnTo>
                    <a:pt x="881" y="2273"/>
                  </a:lnTo>
                  <a:lnTo>
                    <a:pt x="876" y="2273"/>
                  </a:lnTo>
                  <a:lnTo>
                    <a:pt x="870" y="2274"/>
                  </a:lnTo>
                  <a:lnTo>
                    <a:pt x="863" y="2274"/>
                  </a:lnTo>
                  <a:lnTo>
                    <a:pt x="857" y="2273"/>
                  </a:lnTo>
                  <a:lnTo>
                    <a:pt x="853" y="2271"/>
                  </a:lnTo>
                  <a:lnTo>
                    <a:pt x="848" y="2269"/>
                  </a:lnTo>
                  <a:lnTo>
                    <a:pt x="845" y="2265"/>
                  </a:lnTo>
                  <a:lnTo>
                    <a:pt x="841" y="2256"/>
                  </a:lnTo>
                  <a:lnTo>
                    <a:pt x="838" y="2243"/>
                  </a:lnTo>
                  <a:lnTo>
                    <a:pt x="836" y="2229"/>
                  </a:lnTo>
                  <a:lnTo>
                    <a:pt x="835" y="2213"/>
                  </a:lnTo>
                  <a:lnTo>
                    <a:pt x="835" y="2206"/>
                  </a:lnTo>
                  <a:lnTo>
                    <a:pt x="836" y="2199"/>
                  </a:lnTo>
                  <a:lnTo>
                    <a:pt x="837" y="2192"/>
                  </a:lnTo>
                  <a:lnTo>
                    <a:pt x="839" y="2186"/>
                  </a:lnTo>
                  <a:lnTo>
                    <a:pt x="843" y="2180"/>
                  </a:lnTo>
                  <a:lnTo>
                    <a:pt x="847" y="2175"/>
                  </a:lnTo>
                  <a:lnTo>
                    <a:pt x="851" y="2172"/>
                  </a:lnTo>
                  <a:lnTo>
                    <a:pt x="856" y="2168"/>
                  </a:lnTo>
                  <a:lnTo>
                    <a:pt x="868" y="2162"/>
                  </a:lnTo>
                  <a:lnTo>
                    <a:pt x="879" y="2157"/>
                  </a:lnTo>
                  <a:lnTo>
                    <a:pt x="885" y="2154"/>
                  </a:lnTo>
                  <a:lnTo>
                    <a:pt x="887" y="2151"/>
                  </a:lnTo>
                  <a:lnTo>
                    <a:pt x="889" y="2149"/>
                  </a:lnTo>
                  <a:lnTo>
                    <a:pt x="891" y="2145"/>
                  </a:lnTo>
                  <a:lnTo>
                    <a:pt x="892" y="2138"/>
                  </a:lnTo>
                  <a:lnTo>
                    <a:pt x="893" y="2126"/>
                  </a:lnTo>
                  <a:lnTo>
                    <a:pt x="893" y="2119"/>
                  </a:lnTo>
                  <a:lnTo>
                    <a:pt x="895" y="2115"/>
                  </a:lnTo>
                  <a:lnTo>
                    <a:pt x="897" y="2110"/>
                  </a:lnTo>
                  <a:lnTo>
                    <a:pt x="900" y="2105"/>
                  </a:lnTo>
                  <a:lnTo>
                    <a:pt x="908" y="2095"/>
                  </a:lnTo>
                  <a:lnTo>
                    <a:pt x="920" y="2085"/>
                  </a:lnTo>
                  <a:lnTo>
                    <a:pt x="932" y="2073"/>
                  </a:lnTo>
                  <a:lnTo>
                    <a:pt x="943" y="2061"/>
                  </a:lnTo>
                  <a:lnTo>
                    <a:pt x="954" y="2050"/>
                  </a:lnTo>
                  <a:lnTo>
                    <a:pt x="963" y="2040"/>
                  </a:lnTo>
                  <a:lnTo>
                    <a:pt x="968" y="2035"/>
                  </a:lnTo>
                  <a:lnTo>
                    <a:pt x="970" y="2029"/>
                  </a:lnTo>
                  <a:lnTo>
                    <a:pt x="974" y="2022"/>
                  </a:lnTo>
                  <a:lnTo>
                    <a:pt x="975" y="2015"/>
                  </a:lnTo>
                  <a:lnTo>
                    <a:pt x="976" y="2008"/>
                  </a:lnTo>
                  <a:lnTo>
                    <a:pt x="976" y="2000"/>
                  </a:lnTo>
                  <a:lnTo>
                    <a:pt x="976" y="1994"/>
                  </a:lnTo>
                  <a:lnTo>
                    <a:pt x="975" y="1987"/>
                  </a:lnTo>
                  <a:lnTo>
                    <a:pt x="971" y="1977"/>
                  </a:lnTo>
                  <a:lnTo>
                    <a:pt x="968" y="1967"/>
                  </a:lnTo>
                  <a:lnTo>
                    <a:pt x="964" y="1956"/>
                  </a:lnTo>
                  <a:lnTo>
                    <a:pt x="963" y="1945"/>
                  </a:lnTo>
                  <a:lnTo>
                    <a:pt x="961" y="1933"/>
                  </a:lnTo>
                  <a:lnTo>
                    <a:pt x="960" y="1922"/>
                  </a:lnTo>
                  <a:lnTo>
                    <a:pt x="960" y="1917"/>
                  </a:lnTo>
                  <a:lnTo>
                    <a:pt x="961" y="1914"/>
                  </a:lnTo>
                  <a:lnTo>
                    <a:pt x="964" y="1909"/>
                  </a:lnTo>
                  <a:lnTo>
                    <a:pt x="969" y="1905"/>
                  </a:lnTo>
                  <a:lnTo>
                    <a:pt x="979" y="1903"/>
                  </a:lnTo>
                  <a:lnTo>
                    <a:pt x="992" y="1904"/>
                  </a:lnTo>
                  <a:lnTo>
                    <a:pt x="999" y="1904"/>
                  </a:lnTo>
                  <a:lnTo>
                    <a:pt x="1005" y="1904"/>
                  </a:lnTo>
                  <a:lnTo>
                    <a:pt x="1009" y="1903"/>
                  </a:lnTo>
                  <a:lnTo>
                    <a:pt x="1014" y="1902"/>
                  </a:lnTo>
                  <a:lnTo>
                    <a:pt x="1017" y="1899"/>
                  </a:lnTo>
                  <a:lnTo>
                    <a:pt x="1018" y="1896"/>
                  </a:lnTo>
                  <a:lnTo>
                    <a:pt x="1018" y="1892"/>
                  </a:lnTo>
                  <a:lnTo>
                    <a:pt x="1017" y="1887"/>
                  </a:lnTo>
                  <a:lnTo>
                    <a:pt x="1015" y="1880"/>
                  </a:lnTo>
                  <a:lnTo>
                    <a:pt x="1015" y="1874"/>
                  </a:lnTo>
                  <a:lnTo>
                    <a:pt x="1021" y="1868"/>
                  </a:lnTo>
                  <a:lnTo>
                    <a:pt x="1028" y="1863"/>
                  </a:lnTo>
                  <a:lnTo>
                    <a:pt x="1031" y="1860"/>
                  </a:lnTo>
                  <a:lnTo>
                    <a:pt x="1032" y="1858"/>
                  </a:lnTo>
                  <a:lnTo>
                    <a:pt x="1032" y="1855"/>
                  </a:lnTo>
                  <a:lnTo>
                    <a:pt x="1031" y="1854"/>
                  </a:lnTo>
                  <a:lnTo>
                    <a:pt x="1026" y="1851"/>
                  </a:lnTo>
                  <a:lnTo>
                    <a:pt x="1018" y="1849"/>
                  </a:lnTo>
                  <a:lnTo>
                    <a:pt x="1006" y="1848"/>
                  </a:lnTo>
                  <a:lnTo>
                    <a:pt x="993" y="1845"/>
                  </a:lnTo>
                  <a:lnTo>
                    <a:pt x="986" y="1844"/>
                  </a:lnTo>
                  <a:lnTo>
                    <a:pt x="980" y="1845"/>
                  </a:lnTo>
                  <a:lnTo>
                    <a:pt x="976" y="1846"/>
                  </a:lnTo>
                  <a:lnTo>
                    <a:pt x="971" y="1847"/>
                  </a:lnTo>
                  <a:lnTo>
                    <a:pt x="963" y="1854"/>
                  </a:lnTo>
                  <a:lnTo>
                    <a:pt x="954" y="1865"/>
                  </a:lnTo>
                  <a:lnTo>
                    <a:pt x="948" y="1868"/>
                  </a:lnTo>
                  <a:lnTo>
                    <a:pt x="943" y="1870"/>
                  </a:lnTo>
                  <a:lnTo>
                    <a:pt x="939" y="1870"/>
                  </a:lnTo>
                  <a:lnTo>
                    <a:pt x="937" y="1867"/>
                  </a:lnTo>
                  <a:lnTo>
                    <a:pt x="933" y="1859"/>
                  </a:lnTo>
                  <a:lnTo>
                    <a:pt x="931" y="1849"/>
                  </a:lnTo>
                  <a:lnTo>
                    <a:pt x="931" y="1841"/>
                  </a:lnTo>
                  <a:lnTo>
                    <a:pt x="931" y="1834"/>
                  </a:lnTo>
                  <a:lnTo>
                    <a:pt x="931" y="1832"/>
                  </a:lnTo>
                  <a:lnTo>
                    <a:pt x="930" y="1829"/>
                  </a:lnTo>
                  <a:lnTo>
                    <a:pt x="929" y="1827"/>
                  </a:lnTo>
                  <a:lnTo>
                    <a:pt x="925" y="1824"/>
                  </a:lnTo>
                  <a:lnTo>
                    <a:pt x="923" y="1822"/>
                  </a:lnTo>
                  <a:lnTo>
                    <a:pt x="920" y="1820"/>
                  </a:lnTo>
                  <a:lnTo>
                    <a:pt x="919" y="1816"/>
                  </a:lnTo>
                  <a:lnTo>
                    <a:pt x="919" y="1813"/>
                  </a:lnTo>
                  <a:lnTo>
                    <a:pt x="920" y="1808"/>
                  </a:lnTo>
                  <a:lnTo>
                    <a:pt x="923" y="1803"/>
                  </a:lnTo>
                  <a:lnTo>
                    <a:pt x="925" y="1798"/>
                  </a:lnTo>
                  <a:lnTo>
                    <a:pt x="929" y="1792"/>
                  </a:lnTo>
                  <a:lnTo>
                    <a:pt x="936" y="1782"/>
                  </a:lnTo>
                  <a:lnTo>
                    <a:pt x="941" y="1770"/>
                  </a:lnTo>
                  <a:lnTo>
                    <a:pt x="944" y="1759"/>
                  </a:lnTo>
                  <a:lnTo>
                    <a:pt x="946" y="1747"/>
                  </a:lnTo>
                  <a:lnTo>
                    <a:pt x="948" y="1737"/>
                  </a:lnTo>
                  <a:lnTo>
                    <a:pt x="949" y="1727"/>
                  </a:lnTo>
                  <a:lnTo>
                    <a:pt x="951" y="1718"/>
                  </a:lnTo>
                  <a:lnTo>
                    <a:pt x="954" y="1708"/>
                  </a:lnTo>
                  <a:lnTo>
                    <a:pt x="954" y="1704"/>
                  </a:lnTo>
                  <a:lnTo>
                    <a:pt x="952" y="1701"/>
                  </a:lnTo>
                  <a:lnTo>
                    <a:pt x="950" y="1697"/>
                  </a:lnTo>
                  <a:lnTo>
                    <a:pt x="946" y="1693"/>
                  </a:lnTo>
                  <a:lnTo>
                    <a:pt x="936" y="1685"/>
                  </a:lnTo>
                  <a:lnTo>
                    <a:pt x="923" y="1677"/>
                  </a:lnTo>
                  <a:lnTo>
                    <a:pt x="916" y="1674"/>
                  </a:lnTo>
                  <a:lnTo>
                    <a:pt x="908" y="1671"/>
                  </a:lnTo>
                  <a:lnTo>
                    <a:pt x="902" y="1671"/>
                  </a:lnTo>
                  <a:lnTo>
                    <a:pt x="897" y="1671"/>
                  </a:lnTo>
                  <a:lnTo>
                    <a:pt x="883" y="1672"/>
                  </a:lnTo>
                  <a:lnTo>
                    <a:pt x="869" y="1674"/>
                  </a:lnTo>
                  <a:lnTo>
                    <a:pt x="862" y="1674"/>
                  </a:lnTo>
                  <a:lnTo>
                    <a:pt x="856" y="1671"/>
                  </a:lnTo>
                  <a:lnTo>
                    <a:pt x="851" y="1669"/>
                  </a:lnTo>
                  <a:lnTo>
                    <a:pt x="847" y="1664"/>
                  </a:lnTo>
                  <a:lnTo>
                    <a:pt x="839" y="1655"/>
                  </a:lnTo>
                  <a:lnTo>
                    <a:pt x="831" y="1643"/>
                  </a:lnTo>
                  <a:lnTo>
                    <a:pt x="826" y="1638"/>
                  </a:lnTo>
                  <a:lnTo>
                    <a:pt x="823" y="1637"/>
                  </a:lnTo>
                  <a:lnTo>
                    <a:pt x="819" y="1638"/>
                  </a:lnTo>
                  <a:lnTo>
                    <a:pt x="817" y="1640"/>
                  </a:lnTo>
                  <a:lnTo>
                    <a:pt x="814" y="1645"/>
                  </a:lnTo>
                  <a:lnTo>
                    <a:pt x="812" y="1651"/>
                  </a:lnTo>
                  <a:lnTo>
                    <a:pt x="811" y="1657"/>
                  </a:lnTo>
                  <a:lnTo>
                    <a:pt x="811" y="1663"/>
                  </a:lnTo>
                  <a:lnTo>
                    <a:pt x="810" y="1669"/>
                  </a:lnTo>
                  <a:lnTo>
                    <a:pt x="809" y="1674"/>
                  </a:lnTo>
                  <a:lnTo>
                    <a:pt x="806" y="1678"/>
                  </a:lnTo>
                  <a:lnTo>
                    <a:pt x="804" y="1683"/>
                  </a:lnTo>
                  <a:lnTo>
                    <a:pt x="799" y="1687"/>
                  </a:lnTo>
                  <a:lnTo>
                    <a:pt x="793" y="1690"/>
                  </a:lnTo>
                  <a:lnTo>
                    <a:pt x="786" y="1693"/>
                  </a:lnTo>
                  <a:lnTo>
                    <a:pt x="776" y="1694"/>
                  </a:lnTo>
                  <a:lnTo>
                    <a:pt x="768" y="1695"/>
                  </a:lnTo>
                  <a:lnTo>
                    <a:pt x="761" y="1695"/>
                  </a:lnTo>
                  <a:lnTo>
                    <a:pt x="755" y="1694"/>
                  </a:lnTo>
                  <a:lnTo>
                    <a:pt x="750" y="1691"/>
                  </a:lnTo>
                  <a:lnTo>
                    <a:pt x="743" y="1685"/>
                  </a:lnTo>
                  <a:lnTo>
                    <a:pt x="736" y="1677"/>
                  </a:lnTo>
                  <a:lnTo>
                    <a:pt x="731" y="1672"/>
                  </a:lnTo>
                  <a:lnTo>
                    <a:pt x="725" y="1670"/>
                  </a:lnTo>
                  <a:lnTo>
                    <a:pt x="718" y="1668"/>
                  </a:lnTo>
                  <a:lnTo>
                    <a:pt x="710" y="1666"/>
                  </a:lnTo>
                  <a:lnTo>
                    <a:pt x="693" y="1666"/>
                  </a:lnTo>
                  <a:lnTo>
                    <a:pt x="680" y="1666"/>
                  </a:lnTo>
                  <a:lnTo>
                    <a:pt x="674" y="1669"/>
                  </a:lnTo>
                  <a:lnTo>
                    <a:pt x="671" y="1672"/>
                  </a:lnTo>
                  <a:lnTo>
                    <a:pt x="667" y="1677"/>
                  </a:lnTo>
                  <a:lnTo>
                    <a:pt x="664" y="1683"/>
                  </a:lnTo>
                  <a:lnTo>
                    <a:pt x="660" y="1695"/>
                  </a:lnTo>
                  <a:lnTo>
                    <a:pt x="659" y="1707"/>
                  </a:lnTo>
                  <a:lnTo>
                    <a:pt x="656" y="1715"/>
                  </a:lnTo>
                  <a:lnTo>
                    <a:pt x="654" y="1722"/>
                  </a:lnTo>
                  <a:lnTo>
                    <a:pt x="650" y="1725"/>
                  </a:lnTo>
                  <a:lnTo>
                    <a:pt x="648" y="1727"/>
                  </a:lnTo>
                  <a:lnTo>
                    <a:pt x="643" y="1731"/>
                  </a:lnTo>
                  <a:lnTo>
                    <a:pt x="639" y="1733"/>
                  </a:lnTo>
                  <a:lnTo>
                    <a:pt x="633" y="1735"/>
                  </a:lnTo>
                  <a:lnTo>
                    <a:pt x="628" y="1739"/>
                  </a:lnTo>
                  <a:lnTo>
                    <a:pt x="624" y="1742"/>
                  </a:lnTo>
                  <a:lnTo>
                    <a:pt x="621" y="1746"/>
                  </a:lnTo>
                  <a:lnTo>
                    <a:pt x="615" y="1756"/>
                  </a:lnTo>
                  <a:lnTo>
                    <a:pt x="609" y="1766"/>
                  </a:lnTo>
                  <a:lnTo>
                    <a:pt x="602" y="1779"/>
                  </a:lnTo>
                  <a:lnTo>
                    <a:pt x="593" y="1795"/>
                  </a:lnTo>
                  <a:lnTo>
                    <a:pt x="589" y="1801"/>
                  </a:lnTo>
                  <a:lnTo>
                    <a:pt x="583" y="1808"/>
                  </a:lnTo>
                  <a:lnTo>
                    <a:pt x="578" y="1813"/>
                  </a:lnTo>
                  <a:lnTo>
                    <a:pt x="572" y="1817"/>
                  </a:lnTo>
                  <a:lnTo>
                    <a:pt x="566" y="1820"/>
                  </a:lnTo>
                  <a:lnTo>
                    <a:pt x="562" y="1821"/>
                  </a:lnTo>
                  <a:lnTo>
                    <a:pt x="560" y="1821"/>
                  </a:lnTo>
                  <a:lnTo>
                    <a:pt x="558" y="1820"/>
                  </a:lnTo>
                  <a:lnTo>
                    <a:pt x="555" y="1815"/>
                  </a:lnTo>
                  <a:lnTo>
                    <a:pt x="554" y="1807"/>
                  </a:lnTo>
                  <a:lnTo>
                    <a:pt x="554" y="1797"/>
                  </a:lnTo>
                  <a:lnTo>
                    <a:pt x="552" y="1788"/>
                  </a:lnTo>
                  <a:lnTo>
                    <a:pt x="551" y="1785"/>
                  </a:lnTo>
                  <a:lnTo>
                    <a:pt x="548" y="1782"/>
                  </a:lnTo>
                  <a:lnTo>
                    <a:pt x="547" y="1781"/>
                  </a:lnTo>
                  <a:lnTo>
                    <a:pt x="543" y="1781"/>
                  </a:lnTo>
                  <a:lnTo>
                    <a:pt x="539" y="1782"/>
                  </a:lnTo>
                  <a:lnTo>
                    <a:pt x="533" y="1785"/>
                  </a:lnTo>
                  <a:lnTo>
                    <a:pt x="526" y="1792"/>
                  </a:lnTo>
                  <a:lnTo>
                    <a:pt x="519" y="1801"/>
                  </a:lnTo>
                  <a:lnTo>
                    <a:pt x="515" y="1804"/>
                  </a:lnTo>
                  <a:lnTo>
                    <a:pt x="511" y="1807"/>
                  </a:lnTo>
                  <a:lnTo>
                    <a:pt x="508" y="1809"/>
                  </a:lnTo>
                  <a:lnTo>
                    <a:pt x="504" y="1809"/>
                  </a:lnTo>
                  <a:lnTo>
                    <a:pt x="501" y="1808"/>
                  </a:lnTo>
                  <a:lnTo>
                    <a:pt x="497" y="1805"/>
                  </a:lnTo>
                  <a:lnTo>
                    <a:pt x="495" y="1802"/>
                  </a:lnTo>
                  <a:lnTo>
                    <a:pt x="491" y="1797"/>
                  </a:lnTo>
                  <a:lnTo>
                    <a:pt x="489" y="1791"/>
                  </a:lnTo>
                  <a:lnTo>
                    <a:pt x="489" y="1785"/>
                  </a:lnTo>
                  <a:lnTo>
                    <a:pt x="489" y="1777"/>
                  </a:lnTo>
                  <a:lnTo>
                    <a:pt x="490" y="1770"/>
                  </a:lnTo>
                  <a:lnTo>
                    <a:pt x="491" y="1756"/>
                  </a:lnTo>
                  <a:lnTo>
                    <a:pt x="491" y="1742"/>
                  </a:lnTo>
                  <a:lnTo>
                    <a:pt x="491" y="1740"/>
                  </a:lnTo>
                  <a:lnTo>
                    <a:pt x="490" y="1738"/>
                  </a:lnTo>
                  <a:lnTo>
                    <a:pt x="488" y="1735"/>
                  </a:lnTo>
                  <a:lnTo>
                    <a:pt x="485" y="1734"/>
                  </a:lnTo>
                  <a:lnTo>
                    <a:pt x="479" y="1731"/>
                  </a:lnTo>
                  <a:lnTo>
                    <a:pt x="473" y="1729"/>
                  </a:lnTo>
                  <a:lnTo>
                    <a:pt x="458" y="1728"/>
                  </a:lnTo>
                  <a:lnTo>
                    <a:pt x="444" y="1729"/>
                  </a:lnTo>
                  <a:lnTo>
                    <a:pt x="439" y="1731"/>
                  </a:lnTo>
                  <a:lnTo>
                    <a:pt x="434" y="1732"/>
                  </a:lnTo>
                  <a:lnTo>
                    <a:pt x="431" y="1734"/>
                  </a:lnTo>
                  <a:lnTo>
                    <a:pt x="427" y="1739"/>
                  </a:lnTo>
                  <a:lnTo>
                    <a:pt x="421" y="1750"/>
                  </a:lnTo>
                  <a:lnTo>
                    <a:pt x="415" y="1766"/>
                  </a:lnTo>
                  <a:lnTo>
                    <a:pt x="412" y="1775"/>
                  </a:lnTo>
                  <a:lnTo>
                    <a:pt x="409" y="1782"/>
                  </a:lnTo>
                  <a:lnTo>
                    <a:pt x="407" y="1786"/>
                  </a:lnTo>
                  <a:lnTo>
                    <a:pt x="403" y="1790"/>
                  </a:lnTo>
                  <a:lnTo>
                    <a:pt x="397" y="1794"/>
                  </a:lnTo>
                  <a:lnTo>
                    <a:pt x="389" y="1797"/>
                  </a:lnTo>
                  <a:lnTo>
                    <a:pt x="384" y="1801"/>
                  </a:lnTo>
                  <a:lnTo>
                    <a:pt x="381" y="1804"/>
                  </a:lnTo>
                  <a:lnTo>
                    <a:pt x="378" y="1809"/>
                  </a:lnTo>
                  <a:lnTo>
                    <a:pt x="377" y="1814"/>
                  </a:lnTo>
                  <a:lnTo>
                    <a:pt x="376" y="1819"/>
                  </a:lnTo>
                  <a:lnTo>
                    <a:pt x="377" y="1824"/>
                  </a:lnTo>
                  <a:lnTo>
                    <a:pt x="378" y="1830"/>
                  </a:lnTo>
                  <a:lnTo>
                    <a:pt x="379" y="1835"/>
                  </a:lnTo>
                  <a:lnTo>
                    <a:pt x="383" y="1846"/>
                  </a:lnTo>
                  <a:lnTo>
                    <a:pt x="384" y="1854"/>
                  </a:lnTo>
                  <a:lnTo>
                    <a:pt x="383" y="1858"/>
                  </a:lnTo>
                  <a:lnTo>
                    <a:pt x="381" y="1861"/>
                  </a:lnTo>
                  <a:lnTo>
                    <a:pt x="377" y="1864"/>
                  </a:lnTo>
                  <a:lnTo>
                    <a:pt x="371" y="1865"/>
                  </a:lnTo>
                  <a:lnTo>
                    <a:pt x="365" y="1866"/>
                  </a:lnTo>
                  <a:lnTo>
                    <a:pt x="358" y="1866"/>
                  </a:lnTo>
                  <a:lnTo>
                    <a:pt x="350" y="1865"/>
                  </a:lnTo>
                  <a:lnTo>
                    <a:pt x="344" y="1864"/>
                  </a:lnTo>
                  <a:lnTo>
                    <a:pt x="338" y="1863"/>
                  </a:lnTo>
                  <a:lnTo>
                    <a:pt x="333" y="1859"/>
                  </a:lnTo>
                  <a:lnTo>
                    <a:pt x="329" y="1855"/>
                  </a:lnTo>
                  <a:lnTo>
                    <a:pt x="328" y="1852"/>
                  </a:lnTo>
                  <a:lnTo>
                    <a:pt x="328" y="1847"/>
                  </a:lnTo>
                  <a:lnTo>
                    <a:pt x="331" y="1842"/>
                  </a:lnTo>
                  <a:lnTo>
                    <a:pt x="333" y="1840"/>
                  </a:lnTo>
                  <a:lnTo>
                    <a:pt x="337" y="1836"/>
                  </a:lnTo>
                  <a:lnTo>
                    <a:pt x="340" y="1833"/>
                  </a:lnTo>
                  <a:lnTo>
                    <a:pt x="344" y="1830"/>
                  </a:lnTo>
                  <a:lnTo>
                    <a:pt x="346" y="1826"/>
                  </a:lnTo>
                  <a:lnTo>
                    <a:pt x="347" y="1822"/>
                  </a:lnTo>
                  <a:lnTo>
                    <a:pt x="349" y="1817"/>
                  </a:lnTo>
                  <a:lnTo>
                    <a:pt x="347" y="1814"/>
                  </a:lnTo>
                  <a:lnTo>
                    <a:pt x="346" y="1810"/>
                  </a:lnTo>
                  <a:lnTo>
                    <a:pt x="344" y="1807"/>
                  </a:lnTo>
                  <a:lnTo>
                    <a:pt x="337" y="1802"/>
                  </a:lnTo>
                  <a:lnTo>
                    <a:pt x="326" y="1798"/>
                  </a:lnTo>
                  <a:lnTo>
                    <a:pt x="321" y="1797"/>
                  </a:lnTo>
                  <a:lnTo>
                    <a:pt x="316" y="1797"/>
                  </a:lnTo>
                  <a:lnTo>
                    <a:pt x="312" y="1797"/>
                  </a:lnTo>
                  <a:lnTo>
                    <a:pt x="308" y="1798"/>
                  </a:lnTo>
                  <a:lnTo>
                    <a:pt x="300" y="1802"/>
                  </a:lnTo>
                  <a:lnTo>
                    <a:pt x="290" y="1807"/>
                  </a:lnTo>
                  <a:lnTo>
                    <a:pt x="284" y="1809"/>
                  </a:lnTo>
                  <a:lnTo>
                    <a:pt x="278" y="1810"/>
                  </a:lnTo>
                  <a:lnTo>
                    <a:pt x="274" y="1810"/>
                  </a:lnTo>
                  <a:lnTo>
                    <a:pt x="269" y="1809"/>
                  </a:lnTo>
                  <a:lnTo>
                    <a:pt x="261" y="1803"/>
                  </a:lnTo>
                  <a:lnTo>
                    <a:pt x="253" y="1797"/>
                  </a:lnTo>
                  <a:lnTo>
                    <a:pt x="247" y="1792"/>
                  </a:lnTo>
                  <a:lnTo>
                    <a:pt x="244" y="1789"/>
                  </a:lnTo>
                  <a:lnTo>
                    <a:pt x="242" y="1785"/>
                  </a:lnTo>
                  <a:lnTo>
                    <a:pt x="240" y="1782"/>
                  </a:lnTo>
                  <a:lnTo>
                    <a:pt x="239" y="1778"/>
                  </a:lnTo>
                  <a:lnTo>
                    <a:pt x="240" y="1775"/>
                  </a:lnTo>
                  <a:lnTo>
                    <a:pt x="240" y="1771"/>
                  </a:lnTo>
                  <a:lnTo>
                    <a:pt x="243" y="1767"/>
                  </a:lnTo>
                  <a:lnTo>
                    <a:pt x="249" y="1760"/>
                  </a:lnTo>
                  <a:lnTo>
                    <a:pt x="255" y="1753"/>
                  </a:lnTo>
                  <a:lnTo>
                    <a:pt x="258" y="1750"/>
                  </a:lnTo>
                  <a:lnTo>
                    <a:pt x="259" y="1745"/>
                  </a:lnTo>
                  <a:lnTo>
                    <a:pt x="259" y="1741"/>
                  </a:lnTo>
                  <a:lnTo>
                    <a:pt x="257" y="1737"/>
                  </a:lnTo>
                  <a:lnTo>
                    <a:pt x="251" y="1729"/>
                  </a:lnTo>
                  <a:lnTo>
                    <a:pt x="244" y="1723"/>
                  </a:lnTo>
                  <a:lnTo>
                    <a:pt x="243" y="1720"/>
                  </a:lnTo>
                  <a:lnTo>
                    <a:pt x="242" y="1716"/>
                  </a:lnTo>
                  <a:lnTo>
                    <a:pt x="242" y="1713"/>
                  </a:lnTo>
                  <a:lnTo>
                    <a:pt x="243" y="1707"/>
                  </a:lnTo>
                  <a:lnTo>
                    <a:pt x="245" y="1701"/>
                  </a:lnTo>
                  <a:lnTo>
                    <a:pt x="247" y="1695"/>
                  </a:lnTo>
                  <a:lnTo>
                    <a:pt x="249" y="1688"/>
                  </a:lnTo>
                  <a:lnTo>
                    <a:pt x="249" y="1681"/>
                  </a:lnTo>
                  <a:lnTo>
                    <a:pt x="247" y="1675"/>
                  </a:lnTo>
                  <a:lnTo>
                    <a:pt x="246" y="1670"/>
                  </a:lnTo>
                  <a:lnTo>
                    <a:pt x="243" y="1665"/>
                  </a:lnTo>
                  <a:lnTo>
                    <a:pt x="239" y="1662"/>
                  </a:lnTo>
                  <a:lnTo>
                    <a:pt x="234" y="1660"/>
                  </a:lnTo>
                  <a:lnTo>
                    <a:pt x="231" y="1660"/>
                  </a:lnTo>
                  <a:lnTo>
                    <a:pt x="230" y="1663"/>
                  </a:lnTo>
                  <a:lnTo>
                    <a:pt x="228" y="1666"/>
                  </a:lnTo>
                  <a:lnTo>
                    <a:pt x="226" y="1675"/>
                  </a:lnTo>
                  <a:lnTo>
                    <a:pt x="224" y="1685"/>
                  </a:lnTo>
                  <a:lnTo>
                    <a:pt x="221" y="1691"/>
                  </a:lnTo>
                  <a:lnTo>
                    <a:pt x="218" y="1695"/>
                  </a:lnTo>
                  <a:lnTo>
                    <a:pt x="213" y="1699"/>
                  </a:lnTo>
                  <a:lnTo>
                    <a:pt x="208" y="1700"/>
                  </a:lnTo>
                  <a:lnTo>
                    <a:pt x="203" y="1701"/>
                  </a:lnTo>
                  <a:lnTo>
                    <a:pt x="199" y="1701"/>
                  </a:lnTo>
                  <a:lnTo>
                    <a:pt x="195" y="1700"/>
                  </a:lnTo>
                  <a:lnTo>
                    <a:pt x="192" y="1696"/>
                  </a:lnTo>
                  <a:lnTo>
                    <a:pt x="187" y="1691"/>
                  </a:lnTo>
                  <a:lnTo>
                    <a:pt x="184" y="1684"/>
                  </a:lnTo>
                  <a:lnTo>
                    <a:pt x="182" y="1678"/>
                  </a:lnTo>
                  <a:lnTo>
                    <a:pt x="182" y="1671"/>
                  </a:lnTo>
                  <a:lnTo>
                    <a:pt x="182" y="1665"/>
                  </a:lnTo>
                  <a:lnTo>
                    <a:pt x="183" y="1659"/>
                  </a:lnTo>
                  <a:lnTo>
                    <a:pt x="187" y="1649"/>
                  </a:lnTo>
                  <a:lnTo>
                    <a:pt x="193" y="1637"/>
                  </a:lnTo>
                  <a:lnTo>
                    <a:pt x="200" y="1624"/>
                  </a:lnTo>
                  <a:lnTo>
                    <a:pt x="211" y="1608"/>
                  </a:lnTo>
                  <a:lnTo>
                    <a:pt x="220" y="1593"/>
                  </a:lnTo>
                  <a:lnTo>
                    <a:pt x="225" y="1581"/>
                  </a:lnTo>
                  <a:lnTo>
                    <a:pt x="228" y="1570"/>
                  </a:lnTo>
                  <a:lnTo>
                    <a:pt x="228" y="1559"/>
                  </a:lnTo>
                  <a:lnTo>
                    <a:pt x="227" y="1549"/>
                  </a:lnTo>
                  <a:lnTo>
                    <a:pt x="225" y="1540"/>
                  </a:lnTo>
                  <a:lnTo>
                    <a:pt x="224" y="1532"/>
                  </a:lnTo>
                  <a:lnTo>
                    <a:pt x="223" y="1521"/>
                  </a:lnTo>
                  <a:lnTo>
                    <a:pt x="224" y="1510"/>
                  </a:lnTo>
                  <a:lnTo>
                    <a:pt x="227" y="1499"/>
                  </a:lnTo>
                  <a:lnTo>
                    <a:pt x="230" y="1494"/>
                  </a:lnTo>
                  <a:lnTo>
                    <a:pt x="232" y="1489"/>
                  </a:lnTo>
                  <a:lnTo>
                    <a:pt x="236" y="1486"/>
                  </a:lnTo>
                  <a:lnTo>
                    <a:pt x="239" y="1482"/>
                  </a:lnTo>
                  <a:lnTo>
                    <a:pt x="256" y="1479"/>
                  </a:lnTo>
                  <a:lnTo>
                    <a:pt x="269" y="1479"/>
                  </a:lnTo>
                  <a:lnTo>
                    <a:pt x="271" y="1476"/>
                  </a:lnTo>
                  <a:lnTo>
                    <a:pt x="274" y="1473"/>
                  </a:lnTo>
                  <a:lnTo>
                    <a:pt x="275" y="1468"/>
                  </a:lnTo>
                  <a:lnTo>
                    <a:pt x="276" y="1463"/>
                  </a:lnTo>
                  <a:lnTo>
                    <a:pt x="277" y="1451"/>
                  </a:lnTo>
                  <a:lnTo>
                    <a:pt x="278" y="1442"/>
                  </a:lnTo>
                  <a:lnTo>
                    <a:pt x="277" y="1437"/>
                  </a:lnTo>
                  <a:lnTo>
                    <a:pt x="277" y="1433"/>
                  </a:lnTo>
                  <a:lnTo>
                    <a:pt x="276" y="1431"/>
                  </a:lnTo>
                  <a:lnTo>
                    <a:pt x="274" y="1429"/>
                  </a:lnTo>
                  <a:lnTo>
                    <a:pt x="271" y="1428"/>
                  </a:lnTo>
                  <a:lnTo>
                    <a:pt x="269" y="1428"/>
                  </a:lnTo>
                  <a:lnTo>
                    <a:pt x="266" y="1429"/>
                  </a:lnTo>
                  <a:lnTo>
                    <a:pt x="264" y="1430"/>
                  </a:lnTo>
                  <a:lnTo>
                    <a:pt x="257" y="1433"/>
                  </a:lnTo>
                  <a:lnTo>
                    <a:pt x="250" y="1436"/>
                  </a:lnTo>
                  <a:lnTo>
                    <a:pt x="247" y="1436"/>
                  </a:lnTo>
                  <a:lnTo>
                    <a:pt x="245" y="1435"/>
                  </a:lnTo>
                  <a:lnTo>
                    <a:pt x="244" y="1432"/>
                  </a:lnTo>
                  <a:lnTo>
                    <a:pt x="244" y="1430"/>
                  </a:lnTo>
                  <a:lnTo>
                    <a:pt x="245" y="1426"/>
                  </a:lnTo>
                  <a:lnTo>
                    <a:pt x="247" y="1424"/>
                  </a:lnTo>
                  <a:lnTo>
                    <a:pt x="251" y="1422"/>
                  </a:lnTo>
                  <a:lnTo>
                    <a:pt x="255" y="1419"/>
                  </a:lnTo>
                  <a:lnTo>
                    <a:pt x="263" y="1416"/>
                  </a:lnTo>
                  <a:lnTo>
                    <a:pt x="272" y="1411"/>
                  </a:lnTo>
                  <a:lnTo>
                    <a:pt x="276" y="1408"/>
                  </a:lnTo>
                  <a:lnTo>
                    <a:pt x="278" y="1404"/>
                  </a:lnTo>
                  <a:lnTo>
                    <a:pt x="281" y="1400"/>
                  </a:lnTo>
                  <a:lnTo>
                    <a:pt x="282" y="1395"/>
                  </a:lnTo>
                  <a:lnTo>
                    <a:pt x="282" y="1385"/>
                  </a:lnTo>
                  <a:lnTo>
                    <a:pt x="282" y="1375"/>
                  </a:lnTo>
                  <a:lnTo>
                    <a:pt x="281" y="1367"/>
                  </a:lnTo>
                  <a:lnTo>
                    <a:pt x="278" y="1360"/>
                  </a:lnTo>
                  <a:lnTo>
                    <a:pt x="276" y="1359"/>
                  </a:lnTo>
                  <a:lnTo>
                    <a:pt x="272" y="1356"/>
                  </a:lnTo>
                  <a:lnTo>
                    <a:pt x="269" y="1355"/>
                  </a:lnTo>
                  <a:lnTo>
                    <a:pt x="264" y="1355"/>
                  </a:lnTo>
                  <a:lnTo>
                    <a:pt x="259" y="1354"/>
                  </a:lnTo>
                  <a:lnTo>
                    <a:pt x="256" y="1351"/>
                  </a:lnTo>
                  <a:lnTo>
                    <a:pt x="253" y="1349"/>
                  </a:lnTo>
                  <a:lnTo>
                    <a:pt x="252" y="1345"/>
                  </a:lnTo>
                  <a:lnTo>
                    <a:pt x="252" y="1337"/>
                  </a:lnTo>
                  <a:lnTo>
                    <a:pt x="252" y="1328"/>
                  </a:lnTo>
                  <a:lnTo>
                    <a:pt x="252" y="1322"/>
                  </a:lnTo>
                  <a:lnTo>
                    <a:pt x="251" y="1318"/>
                  </a:lnTo>
                  <a:lnTo>
                    <a:pt x="250" y="1313"/>
                  </a:lnTo>
                  <a:lnTo>
                    <a:pt x="247" y="1310"/>
                  </a:lnTo>
                  <a:lnTo>
                    <a:pt x="243" y="1306"/>
                  </a:lnTo>
                  <a:lnTo>
                    <a:pt x="238" y="1304"/>
                  </a:lnTo>
                  <a:lnTo>
                    <a:pt x="231" y="1302"/>
                  </a:lnTo>
                  <a:lnTo>
                    <a:pt x="223" y="1300"/>
                  </a:lnTo>
                  <a:lnTo>
                    <a:pt x="213" y="1300"/>
                  </a:lnTo>
                  <a:lnTo>
                    <a:pt x="203" y="1302"/>
                  </a:lnTo>
                  <a:lnTo>
                    <a:pt x="195" y="1304"/>
                  </a:lnTo>
                  <a:lnTo>
                    <a:pt x="187" y="1306"/>
                  </a:lnTo>
                  <a:lnTo>
                    <a:pt x="180" y="1310"/>
                  </a:lnTo>
                  <a:lnTo>
                    <a:pt x="174" y="1315"/>
                  </a:lnTo>
                  <a:lnTo>
                    <a:pt x="168" y="1319"/>
                  </a:lnTo>
                  <a:lnTo>
                    <a:pt x="163" y="1324"/>
                  </a:lnTo>
                  <a:lnTo>
                    <a:pt x="155" y="1334"/>
                  </a:lnTo>
                  <a:lnTo>
                    <a:pt x="148" y="1340"/>
                  </a:lnTo>
                  <a:lnTo>
                    <a:pt x="144" y="1342"/>
                  </a:lnTo>
                  <a:lnTo>
                    <a:pt x="140" y="1343"/>
                  </a:lnTo>
                  <a:lnTo>
                    <a:pt x="137" y="1344"/>
                  </a:lnTo>
                  <a:lnTo>
                    <a:pt x="132" y="1344"/>
                  </a:lnTo>
                  <a:lnTo>
                    <a:pt x="129" y="1344"/>
                  </a:lnTo>
                  <a:lnTo>
                    <a:pt x="126" y="1343"/>
                  </a:lnTo>
                  <a:lnTo>
                    <a:pt x="124" y="1342"/>
                  </a:lnTo>
                  <a:lnTo>
                    <a:pt x="121" y="1340"/>
                  </a:lnTo>
                  <a:lnTo>
                    <a:pt x="120" y="1334"/>
                  </a:lnTo>
                  <a:lnTo>
                    <a:pt x="120" y="1325"/>
                  </a:lnTo>
                  <a:lnTo>
                    <a:pt x="121" y="1321"/>
                  </a:lnTo>
                  <a:lnTo>
                    <a:pt x="120" y="1318"/>
                  </a:lnTo>
                  <a:lnTo>
                    <a:pt x="118" y="1315"/>
                  </a:lnTo>
                  <a:lnTo>
                    <a:pt x="116" y="1313"/>
                  </a:lnTo>
                  <a:lnTo>
                    <a:pt x="113" y="1312"/>
                  </a:lnTo>
                  <a:lnTo>
                    <a:pt x="110" y="1313"/>
                  </a:lnTo>
                  <a:lnTo>
                    <a:pt x="106" y="1315"/>
                  </a:lnTo>
                  <a:lnTo>
                    <a:pt x="102" y="1317"/>
                  </a:lnTo>
                  <a:lnTo>
                    <a:pt x="92" y="1325"/>
                  </a:lnTo>
                  <a:lnTo>
                    <a:pt x="77" y="1340"/>
                  </a:lnTo>
                  <a:lnTo>
                    <a:pt x="61" y="1354"/>
                  </a:lnTo>
                  <a:lnTo>
                    <a:pt x="48" y="1366"/>
                  </a:lnTo>
                  <a:lnTo>
                    <a:pt x="43" y="1368"/>
                  </a:lnTo>
                  <a:lnTo>
                    <a:pt x="38" y="1369"/>
                  </a:lnTo>
                  <a:lnTo>
                    <a:pt x="35" y="1369"/>
                  </a:lnTo>
                  <a:lnTo>
                    <a:pt x="31" y="1368"/>
                  </a:lnTo>
                  <a:lnTo>
                    <a:pt x="25" y="1362"/>
                  </a:lnTo>
                  <a:lnTo>
                    <a:pt x="19" y="1356"/>
                  </a:lnTo>
                  <a:lnTo>
                    <a:pt x="11" y="1350"/>
                  </a:lnTo>
                  <a:lnTo>
                    <a:pt x="5" y="1345"/>
                  </a:lnTo>
                  <a:lnTo>
                    <a:pt x="1" y="1343"/>
                  </a:lnTo>
                  <a:lnTo>
                    <a:pt x="0" y="1341"/>
                  </a:lnTo>
                  <a:lnTo>
                    <a:pt x="0" y="1338"/>
                  </a:lnTo>
                  <a:lnTo>
                    <a:pt x="1" y="1335"/>
                  </a:lnTo>
                  <a:lnTo>
                    <a:pt x="11" y="1330"/>
                  </a:lnTo>
                  <a:lnTo>
                    <a:pt x="29" y="1322"/>
                  </a:lnTo>
                  <a:lnTo>
                    <a:pt x="37" y="1313"/>
                  </a:lnTo>
                  <a:lnTo>
                    <a:pt x="43" y="1305"/>
                  </a:lnTo>
                  <a:lnTo>
                    <a:pt x="56" y="1294"/>
                  </a:lnTo>
                  <a:lnTo>
                    <a:pt x="74" y="1280"/>
                  </a:lnTo>
                  <a:lnTo>
                    <a:pt x="82" y="1271"/>
                  </a:lnTo>
                  <a:lnTo>
                    <a:pt x="87" y="1262"/>
                  </a:lnTo>
                  <a:lnTo>
                    <a:pt x="92" y="1255"/>
                  </a:lnTo>
                  <a:lnTo>
                    <a:pt x="95" y="1247"/>
                  </a:lnTo>
                  <a:lnTo>
                    <a:pt x="99" y="1237"/>
                  </a:lnTo>
                  <a:lnTo>
                    <a:pt x="104" y="1225"/>
                  </a:lnTo>
                  <a:lnTo>
                    <a:pt x="108" y="1216"/>
                  </a:lnTo>
                  <a:lnTo>
                    <a:pt x="111" y="1209"/>
                  </a:lnTo>
                  <a:lnTo>
                    <a:pt x="117" y="1199"/>
                  </a:lnTo>
                  <a:lnTo>
                    <a:pt x="120" y="1187"/>
                  </a:lnTo>
                  <a:lnTo>
                    <a:pt x="123" y="1184"/>
                  </a:lnTo>
                  <a:lnTo>
                    <a:pt x="126" y="1181"/>
                  </a:lnTo>
                  <a:lnTo>
                    <a:pt x="132" y="1180"/>
                  </a:lnTo>
                  <a:lnTo>
                    <a:pt x="138" y="1180"/>
                  </a:lnTo>
                  <a:lnTo>
                    <a:pt x="152" y="1183"/>
                  </a:lnTo>
                  <a:lnTo>
                    <a:pt x="169" y="1186"/>
                  </a:lnTo>
                  <a:lnTo>
                    <a:pt x="176" y="1187"/>
                  </a:lnTo>
                  <a:lnTo>
                    <a:pt x="182" y="1189"/>
                  </a:lnTo>
                  <a:lnTo>
                    <a:pt x="187" y="1189"/>
                  </a:lnTo>
                  <a:lnTo>
                    <a:pt x="190" y="1187"/>
                  </a:lnTo>
                  <a:lnTo>
                    <a:pt x="193" y="1185"/>
                  </a:lnTo>
                  <a:lnTo>
                    <a:pt x="194" y="1183"/>
                  </a:lnTo>
                  <a:lnTo>
                    <a:pt x="195" y="1180"/>
                  </a:lnTo>
                  <a:lnTo>
                    <a:pt x="195" y="1176"/>
                  </a:lnTo>
                  <a:lnTo>
                    <a:pt x="195" y="1168"/>
                  </a:lnTo>
                  <a:lnTo>
                    <a:pt x="196" y="1164"/>
                  </a:lnTo>
                  <a:lnTo>
                    <a:pt x="201" y="1158"/>
                  </a:lnTo>
                  <a:lnTo>
                    <a:pt x="208" y="1149"/>
                  </a:lnTo>
                  <a:lnTo>
                    <a:pt x="219" y="1141"/>
                  </a:lnTo>
                  <a:lnTo>
                    <a:pt x="233" y="1133"/>
                  </a:lnTo>
                  <a:lnTo>
                    <a:pt x="239" y="1129"/>
                  </a:lnTo>
                  <a:lnTo>
                    <a:pt x="245" y="1126"/>
                  </a:lnTo>
                  <a:lnTo>
                    <a:pt x="250" y="1121"/>
                  </a:lnTo>
                  <a:lnTo>
                    <a:pt x="252" y="1116"/>
                  </a:lnTo>
                  <a:lnTo>
                    <a:pt x="255" y="1110"/>
                  </a:lnTo>
                  <a:lnTo>
                    <a:pt x="256" y="1104"/>
                  </a:lnTo>
                  <a:lnTo>
                    <a:pt x="257" y="1098"/>
                  </a:lnTo>
                  <a:lnTo>
                    <a:pt x="257" y="1091"/>
                  </a:lnTo>
                  <a:lnTo>
                    <a:pt x="256" y="1084"/>
                  </a:lnTo>
                  <a:lnTo>
                    <a:pt x="255" y="1078"/>
                  </a:lnTo>
                  <a:lnTo>
                    <a:pt x="251" y="1071"/>
                  </a:lnTo>
                  <a:lnTo>
                    <a:pt x="247" y="1065"/>
                  </a:lnTo>
                  <a:lnTo>
                    <a:pt x="243" y="1060"/>
                  </a:lnTo>
                  <a:lnTo>
                    <a:pt x="237" y="1057"/>
                  </a:lnTo>
                  <a:lnTo>
                    <a:pt x="231" y="1054"/>
                  </a:lnTo>
                  <a:lnTo>
                    <a:pt x="224" y="1051"/>
                  </a:lnTo>
                  <a:lnTo>
                    <a:pt x="211" y="1047"/>
                  </a:lnTo>
                  <a:lnTo>
                    <a:pt x="200" y="1041"/>
                  </a:lnTo>
                  <a:lnTo>
                    <a:pt x="196" y="1038"/>
                  </a:lnTo>
                  <a:lnTo>
                    <a:pt x="193" y="1033"/>
                  </a:lnTo>
                  <a:lnTo>
                    <a:pt x="192" y="1027"/>
                  </a:lnTo>
                  <a:lnTo>
                    <a:pt x="190" y="1020"/>
                  </a:lnTo>
                  <a:lnTo>
                    <a:pt x="190" y="1006"/>
                  </a:lnTo>
                  <a:lnTo>
                    <a:pt x="192" y="987"/>
                  </a:lnTo>
                  <a:lnTo>
                    <a:pt x="192" y="978"/>
                  </a:lnTo>
                  <a:lnTo>
                    <a:pt x="193" y="970"/>
                  </a:lnTo>
                  <a:lnTo>
                    <a:pt x="195" y="964"/>
                  </a:lnTo>
                  <a:lnTo>
                    <a:pt x="196" y="959"/>
                  </a:lnTo>
                  <a:lnTo>
                    <a:pt x="201" y="951"/>
                  </a:lnTo>
                  <a:lnTo>
                    <a:pt x="206" y="944"/>
                  </a:lnTo>
                  <a:lnTo>
                    <a:pt x="211" y="938"/>
                  </a:lnTo>
                  <a:lnTo>
                    <a:pt x="214" y="931"/>
                  </a:lnTo>
                  <a:lnTo>
                    <a:pt x="214" y="927"/>
                  </a:lnTo>
                  <a:lnTo>
                    <a:pt x="213" y="925"/>
                  </a:lnTo>
                  <a:lnTo>
                    <a:pt x="211" y="924"/>
                  </a:lnTo>
                  <a:lnTo>
                    <a:pt x="206" y="924"/>
                  </a:lnTo>
                  <a:lnTo>
                    <a:pt x="201" y="922"/>
                  </a:lnTo>
                  <a:lnTo>
                    <a:pt x="198" y="922"/>
                  </a:lnTo>
                  <a:lnTo>
                    <a:pt x="195" y="920"/>
                  </a:lnTo>
                  <a:lnTo>
                    <a:pt x="193" y="918"/>
                  </a:lnTo>
                  <a:lnTo>
                    <a:pt x="192" y="915"/>
                  </a:lnTo>
                  <a:lnTo>
                    <a:pt x="190" y="912"/>
                  </a:lnTo>
                  <a:lnTo>
                    <a:pt x="190" y="907"/>
                  </a:lnTo>
                  <a:lnTo>
                    <a:pt x="190" y="902"/>
                  </a:lnTo>
                  <a:lnTo>
                    <a:pt x="193" y="891"/>
                  </a:lnTo>
                  <a:lnTo>
                    <a:pt x="199" y="880"/>
                  </a:lnTo>
                  <a:lnTo>
                    <a:pt x="206" y="868"/>
                  </a:lnTo>
                  <a:lnTo>
                    <a:pt x="213" y="858"/>
                  </a:lnTo>
                  <a:lnTo>
                    <a:pt x="218" y="853"/>
                  </a:lnTo>
                  <a:lnTo>
                    <a:pt x="221" y="847"/>
                  </a:lnTo>
                  <a:lnTo>
                    <a:pt x="223" y="842"/>
                  </a:lnTo>
                  <a:lnTo>
                    <a:pt x="223" y="832"/>
                  </a:lnTo>
                  <a:lnTo>
                    <a:pt x="223" y="828"/>
                  </a:lnTo>
                  <a:lnTo>
                    <a:pt x="221" y="825"/>
                  </a:lnTo>
                  <a:lnTo>
                    <a:pt x="220" y="823"/>
                  </a:lnTo>
                  <a:lnTo>
                    <a:pt x="219" y="821"/>
                  </a:lnTo>
                  <a:lnTo>
                    <a:pt x="213" y="820"/>
                  </a:lnTo>
                  <a:lnTo>
                    <a:pt x="203" y="820"/>
                  </a:lnTo>
                  <a:lnTo>
                    <a:pt x="198" y="820"/>
                  </a:lnTo>
                  <a:lnTo>
                    <a:pt x="193" y="818"/>
                  </a:lnTo>
                  <a:lnTo>
                    <a:pt x="189" y="815"/>
                  </a:lnTo>
                  <a:lnTo>
                    <a:pt x="186" y="813"/>
                  </a:lnTo>
                  <a:lnTo>
                    <a:pt x="182" y="808"/>
                  </a:lnTo>
                  <a:lnTo>
                    <a:pt x="180" y="805"/>
                  </a:lnTo>
                  <a:lnTo>
                    <a:pt x="180" y="801"/>
                  </a:lnTo>
                  <a:lnTo>
                    <a:pt x="181" y="795"/>
                  </a:lnTo>
                  <a:lnTo>
                    <a:pt x="182" y="788"/>
                  </a:lnTo>
                  <a:lnTo>
                    <a:pt x="183" y="780"/>
                  </a:lnTo>
                  <a:lnTo>
                    <a:pt x="183" y="770"/>
                  </a:lnTo>
                  <a:lnTo>
                    <a:pt x="182" y="758"/>
                  </a:lnTo>
                  <a:lnTo>
                    <a:pt x="180" y="745"/>
                  </a:lnTo>
                  <a:lnTo>
                    <a:pt x="177" y="733"/>
                  </a:lnTo>
                  <a:lnTo>
                    <a:pt x="176" y="723"/>
                  </a:lnTo>
                  <a:lnTo>
                    <a:pt x="176" y="712"/>
                  </a:lnTo>
                  <a:lnTo>
                    <a:pt x="175" y="692"/>
                  </a:lnTo>
                  <a:lnTo>
                    <a:pt x="174" y="679"/>
                  </a:lnTo>
                  <a:lnTo>
                    <a:pt x="173" y="675"/>
                  </a:lnTo>
                  <a:lnTo>
                    <a:pt x="170" y="673"/>
                  </a:lnTo>
                  <a:lnTo>
                    <a:pt x="168" y="672"/>
                  </a:lnTo>
                  <a:lnTo>
                    <a:pt x="164" y="670"/>
                  </a:lnTo>
                  <a:lnTo>
                    <a:pt x="161" y="670"/>
                  </a:lnTo>
                  <a:lnTo>
                    <a:pt x="157" y="669"/>
                  </a:lnTo>
                  <a:lnTo>
                    <a:pt x="154" y="668"/>
                  </a:lnTo>
                  <a:lnTo>
                    <a:pt x="151" y="664"/>
                  </a:lnTo>
                  <a:lnTo>
                    <a:pt x="151" y="662"/>
                  </a:lnTo>
                  <a:lnTo>
                    <a:pt x="151" y="658"/>
                  </a:lnTo>
                  <a:lnTo>
                    <a:pt x="152" y="656"/>
                  </a:lnTo>
                  <a:lnTo>
                    <a:pt x="154" y="654"/>
                  </a:lnTo>
                  <a:lnTo>
                    <a:pt x="159" y="650"/>
                  </a:lnTo>
                  <a:lnTo>
                    <a:pt x="168" y="649"/>
                  </a:lnTo>
                  <a:lnTo>
                    <a:pt x="171" y="648"/>
                  </a:lnTo>
                  <a:lnTo>
                    <a:pt x="174" y="647"/>
                  </a:lnTo>
                  <a:lnTo>
                    <a:pt x="175" y="644"/>
                  </a:lnTo>
                  <a:lnTo>
                    <a:pt x="176" y="642"/>
                  </a:lnTo>
                  <a:lnTo>
                    <a:pt x="177" y="638"/>
                  </a:lnTo>
                  <a:lnTo>
                    <a:pt x="179" y="636"/>
                  </a:lnTo>
                  <a:lnTo>
                    <a:pt x="180" y="632"/>
                  </a:lnTo>
                  <a:lnTo>
                    <a:pt x="182" y="631"/>
                  </a:lnTo>
                  <a:lnTo>
                    <a:pt x="186" y="629"/>
                  </a:lnTo>
                  <a:lnTo>
                    <a:pt x="188" y="626"/>
                  </a:lnTo>
                  <a:lnTo>
                    <a:pt x="189" y="624"/>
                  </a:lnTo>
                  <a:lnTo>
                    <a:pt x="190" y="622"/>
                  </a:lnTo>
                  <a:lnTo>
                    <a:pt x="190" y="619"/>
                  </a:lnTo>
                  <a:lnTo>
                    <a:pt x="189" y="616"/>
                  </a:lnTo>
                  <a:lnTo>
                    <a:pt x="188" y="613"/>
                  </a:lnTo>
                  <a:lnTo>
                    <a:pt x="186" y="610"/>
                  </a:lnTo>
                  <a:lnTo>
                    <a:pt x="180" y="601"/>
                  </a:lnTo>
                  <a:lnTo>
                    <a:pt x="174" y="591"/>
                  </a:lnTo>
                  <a:lnTo>
                    <a:pt x="171" y="585"/>
                  </a:lnTo>
                  <a:lnTo>
                    <a:pt x="170" y="578"/>
                  </a:lnTo>
                  <a:lnTo>
                    <a:pt x="169" y="572"/>
                  </a:lnTo>
                  <a:lnTo>
                    <a:pt x="168" y="566"/>
                  </a:lnTo>
                  <a:lnTo>
                    <a:pt x="169" y="554"/>
                  </a:lnTo>
                  <a:lnTo>
                    <a:pt x="171" y="540"/>
                  </a:lnTo>
                  <a:lnTo>
                    <a:pt x="175" y="527"/>
                  </a:lnTo>
                  <a:lnTo>
                    <a:pt x="181" y="515"/>
                  </a:lnTo>
                  <a:lnTo>
                    <a:pt x="187" y="504"/>
                  </a:lnTo>
                  <a:lnTo>
                    <a:pt x="193" y="493"/>
                  </a:lnTo>
                  <a:lnTo>
                    <a:pt x="194" y="489"/>
                  </a:lnTo>
                  <a:lnTo>
                    <a:pt x="194" y="484"/>
                  </a:lnTo>
                  <a:lnTo>
                    <a:pt x="193" y="479"/>
                  </a:lnTo>
                  <a:lnTo>
                    <a:pt x="190" y="475"/>
                  </a:lnTo>
                  <a:lnTo>
                    <a:pt x="182" y="467"/>
                  </a:lnTo>
                  <a:lnTo>
                    <a:pt x="174" y="459"/>
                  </a:lnTo>
                  <a:lnTo>
                    <a:pt x="171" y="455"/>
                  </a:lnTo>
                  <a:lnTo>
                    <a:pt x="171" y="452"/>
                  </a:lnTo>
                  <a:lnTo>
                    <a:pt x="171" y="447"/>
                  </a:lnTo>
                  <a:lnTo>
                    <a:pt x="173" y="443"/>
                  </a:lnTo>
                  <a:lnTo>
                    <a:pt x="176" y="434"/>
                  </a:lnTo>
                  <a:lnTo>
                    <a:pt x="180" y="429"/>
                  </a:lnTo>
                  <a:lnTo>
                    <a:pt x="182" y="426"/>
                  </a:lnTo>
                  <a:lnTo>
                    <a:pt x="184" y="423"/>
                  </a:lnTo>
                  <a:lnTo>
                    <a:pt x="186" y="418"/>
                  </a:lnTo>
                  <a:lnTo>
                    <a:pt x="186" y="412"/>
                  </a:lnTo>
                  <a:lnTo>
                    <a:pt x="187" y="408"/>
                  </a:lnTo>
                  <a:lnTo>
                    <a:pt x="188" y="404"/>
                  </a:lnTo>
                  <a:lnTo>
                    <a:pt x="189" y="401"/>
                  </a:lnTo>
                  <a:lnTo>
                    <a:pt x="192" y="398"/>
                  </a:lnTo>
                  <a:lnTo>
                    <a:pt x="195" y="396"/>
                  </a:lnTo>
                  <a:lnTo>
                    <a:pt x="200" y="395"/>
                  </a:lnTo>
                  <a:lnTo>
                    <a:pt x="203" y="393"/>
                  </a:lnTo>
                  <a:lnTo>
                    <a:pt x="208" y="391"/>
                  </a:lnTo>
                  <a:lnTo>
                    <a:pt x="211" y="387"/>
                  </a:lnTo>
                  <a:lnTo>
                    <a:pt x="213" y="383"/>
                  </a:lnTo>
                  <a:lnTo>
                    <a:pt x="211" y="374"/>
                  </a:lnTo>
                  <a:lnTo>
                    <a:pt x="208" y="364"/>
                  </a:lnTo>
                  <a:lnTo>
                    <a:pt x="207" y="358"/>
                  </a:lnTo>
                  <a:lnTo>
                    <a:pt x="207" y="352"/>
                  </a:lnTo>
                  <a:lnTo>
                    <a:pt x="208" y="346"/>
                  </a:lnTo>
                  <a:lnTo>
                    <a:pt x="211" y="341"/>
                  </a:lnTo>
                  <a:lnTo>
                    <a:pt x="219" y="335"/>
                  </a:lnTo>
                  <a:lnTo>
                    <a:pt x="225" y="332"/>
                  </a:lnTo>
                  <a:lnTo>
                    <a:pt x="230" y="329"/>
                  </a:lnTo>
                  <a:lnTo>
                    <a:pt x="232" y="327"/>
                  </a:lnTo>
                  <a:lnTo>
                    <a:pt x="234" y="325"/>
                  </a:lnTo>
                  <a:lnTo>
                    <a:pt x="236" y="322"/>
                  </a:lnTo>
                  <a:lnTo>
                    <a:pt x="236" y="316"/>
                  </a:lnTo>
                  <a:lnTo>
                    <a:pt x="236" y="308"/>
                  </a:lnTo>
                  <a:lnTo>
                    <a:pt x="236" y="302"/>
                  </a:lnTo>
                  <a:lnTo>
                    <a:pt x="236" y="295"/>
                  </a:lnTo>
                  <a:lnTo>
                    <a:pt x="237" y="289"/>
                  </a:lnTo>
                  <a:lnTo>
                    <a:pt x="239" y="284"/>
                  </a:lnTo>
                  <a:lnTo>
                    <a:pt x="245" y="275"/>
                  </a:lnTo>
                  <a:lnTo>
                    <a:pt x="252" y="263"/>
                  </a:lnTo>
                  <a:lnTo>
                    <a:pt x="259" y="251"/>
                  </a:lnTo>
                  <a:lnTo>
                    <a:pt x="265" y="242"/>
                  </a:lnTo>
                  <a:lnTo>
                    <a:pt x="270" y="237"/>
                  </a:lnTo>
                  <a:lnTo>
                    <a:pt x="276" y="231"/>
                  </a:lnTo>
                  <a:lnTo>
                    <a:pt x="283" y="226"/>
                  </a:lnTo>
                  <a:lnTo>
                    <a:pt x="290" y="223"/>
                  </a:lnTo>
                  <a:lnTo>
                    <a:pt x="305" y="222"/>
                  </a:lnTo>
                  <a:lnTo>
                    <a:pt x="318" y="222"/>
                  </a:lnTo>
                  <a:lnTo>
                    <a:pt x="327" y="225"/>
                  </a:lnTo>
                  <a:lnTo>
                    <a:pt x="333" y="226"/>
                  </a:lnTo>
                  <a:lnTo>
                    <a:pt x="334" y="226"/>
                  </a:lnTo>
                  <a:lnTo>
                    <a:pt x="337" y="225"/>
                  </a:lnTo>
                  <a:lnTo>
                    <a:pt x="340" y="222"/>
                  </a:lnTo>
                  <a:lnTo>
                    <a:pt x="343" y="220"/>
                  </a:lnTo>
                  <a:lnTo>
                    <a:pt x="346" y="216"/>
                  </a:lnTo>
                  <a:lnTo>
                    <a:pt x="349" y="212"/>
                  </a:lnTo>
                  <a:lnTo>
                    <a:pt x="352" y="206"/>
                  </a:lnTo>
                  <a:lnTo>
                    <a:pt x="353" y="200"/>
                  </a:lnTo>
                  <a:lnTo>
                    <a:pt x="356" y="193"/>
                  </a:lnTo>
                  <a:lnTo>
                    <a:pt x="358" y="187"/>
                  </a:lnTo>
                  <a:lnTo>
                    <a:pt x="362" y="181"/>
                  </a:lnTo>
                  <a:lnTo>
                    <a:pt x="366" y="176"/>
                  </a:lnTo>
                  <a:lnTo>
                    <a:pt x="372" y="171"/>
                  </a:lnTo>
                  <a:lnTo>
                    <a:pt x="381" y="168"/>
                  </a:lnTo>
                  <a:lnTo>
                    <a:pt x="390" y="165"/>
                  </a:lnTo>
                  <a:lnTo>
                    <a:pt x="402" y="163"/>
                  </a:lnTo>
                  <a:lnTo>
                    <a:pt x="425" y="163"/>
                  </a:lnTo>
                  <a:lnTo>
                    <a:pt x="442" y="164"/>
                  </a:lnTo>
                  <a:lnTo>
                    <a:pt x="451" y="165"/>
                  </a:lnTo>
                  <a:lnTo>
                    <a:pt x="458" y="165"/>
                  </a:lnTo>
                  <a:lnTo>
                    <a:pt x="465" y="164"/>
                  </a:lnTo>
                  <a:lnTo>
                    <a:pt x="473" y="163"/>
                  </a:lnTo>
                  <a:lnTo>
                    <a:pt x="488" y="158"/>
                  </a:lnTo>
                  <a:lnTo>
                    <a:pt x="501" y="157"/>
                  </a:lnTo>
                  <a:lnTo>
                    <a:pt x="508" y="158"/>
                  </a:lnTo>
                  <a:lnTo>
                    <a:pt x="515" y="160"/>
                  </a:lnTo>
                  <a:lnTo>
                    <a:pt x="521" y="164"/>
                  </a:lnTo>
                  <a:lnTo>
                    <a:pt x="528" y="170"/>
                  </a:lnTo>
                  <a:lnTo>
                    <a:pt x="547" y="190"/>
                  </a:lnTo>
                  <a:lnTo>
                    <a:pt x="558" y="204"/>
                  </a:lnTo>
                  <a:lnTo>
                    <a:pt x="561" y="209"/>
                  </a:lnTo>
                  <a:lnTo>
                    <a:pt x="567" y="212"/>
                  </a:lnTo>
                  <a:lnTo>
                    <a:pt x="573" y="212"/>
                  </a:lnTo>
                  <a:lnTo>
                    <a:pt x="580" y="212"/>
                  </a:lnTo>
                  <a:lnTo>
                    <a:pt x="585" y="215"/>
                  </a:lnTo>
                  <a:lnTo>
                    <a:pt x="591" y="218"/>
                  </a:lnTo>
                  <a:lnTo>
                    <a:pt x="596" y="216"/>
                  </a:lnTo>
                  <a:lnTo>
                    <a:pt x="599" y="215"/>
                  </a:lnTo>
                  <a:lnTo>
                    <a:pt x="602" y="212"/>
                  </a:lnTo>
                  <a:lnTo>
                    <a:pt x="606" y="207"/>
                  </a:lnTo>
                  <a:lnTo>
                    <a:pt x="610" y="201"/>
                  </a:lnTo>
                  <a:lnTo>
                    <a:pt x="615" y="197"/>
                  </a:lnTo>
                  <a:lnTo>
                    <a:pt x="621" y="195"/>
                  </a:lnTo>
                  <a:lnTo>
                    <a:pt x="627" y="194"/>
                  </a:lnTo>
                  <a:lnTo>
                    <a:pt x="635" y="193"/>
                  </a:lnTo>
                  <a:lnTo>
                    <a:pt x="645" y="191"/>
                  </a:lnTo>
                  <a:lnTo>
                    <a:pt x="654" y="190"/>
                  </a:lnTo>
                  <a:lnTo>
                    <a:pt x="664" y="187"/>
                  </a:lnTo>
                  <a:lnTo>
                    <a:pt x="669" y="184"/>
                  </a:lnTo>
                  <a:lnTo>
                    <a:pt x="674" y="182"/>
                  </a:lnTo>
                  <a:lnTo>
                    <a:pt x="678" y="177"/>
                  </a:lnTo>
                  <a:lnTo>
                    <a:pt x="681" y="172"/>
                  </a:lnTo>
                  <a:lnTo>
                    <a:pt x="684" y="168"/>
                  </a:lnTo>
                  <a:lnTo>
                    <a:pt x="685" y="163"/>
                  </a:lnTo>
                  <a:lnTo>
                    <a:pt x="686" y="158"/>
                  </a:lnTo>
                  <a:lnTo>
                    <a:pt x="685" y="153"/>
                  </a:lnTo>
                  <a:lnTo>
                    <a:pt x="684" y="149"/>
                  </a:lnTo>
                  <a:lnTo>
                    <a:pt x="681" y="144"/>
                  </a:lnTo>
                  <a:lnTo>
                    <a:pt x="679" y="139"/>
                  </a:lnTo>
                  <a:lnTo>
                    <a:pt x="675" y="136"/>
                  </a:lnTo>
                  <a:lnTo>
                    <a:pt x="667" y="127"/>
                  </a:lnTo>
                  <a:lnTo>
                    <a:pt x="658" y="120"/>
                  </a:lnTo>
                  <a:lnTo>
                    <a:pt x="648" y="113"/>
                  </a:lnTo>
                  <a:lnTo>
                    <a:pt x="640" y="106"/>
                  </a:lnTo>
                  <a:lnTo>
                    <a:pt x="634" y="99"/>
                  </a:lnTo>
                  <a:lnTo>
                    <a:pt x="630" y="92"/>
                  </a:lnTo>
                  <a:lnTo>
                    <a:pt x="629" y="88"/>
                  </a:lnTo>
                  <a:lnTo>
                    <a:pt x="629" y="84"/>
                  </a:lnTo>
                  <a:lnTo>
                    <a:pt x="630" y="81"/>
                  </a:lnTo>
                  <a:lnTo>
                    <a:pt x="631" y="78"/>
                  </a:lnTo>
                  <a:lnTo>
                    <a:pt x="636" y="74"/>
                  </a:lnTo>
                  <a:lnTo>
                    <a:pt x="641" y="71"/>
                  </a:lnTo>
                  <a:lnTo>
                    <a:pt x="643" y="70"/>
                  </a:lnTo>
                  <a:lnTo>
                    <a:pt x="643" y="68"/>
                  </a:lnTo>
                  <a:lnTo>
                    <a:pt x="642" y="64"/>
                  </a:lnTo>
                  <a:lnTo>
                    <a:pt x="640" y="61"/>
                  </a:lnTo>
                  <a:lnTo>
                    <a:pt x="634" y="51"/>
                  </a:lnTo>
                  <a:lnTo>
                    <a:pt x="627" y="43"/>
                  </a:lnTo>
                  <a:lnTo>
                    <a:pt x="624" y="38"/>
                  </a:lnTo>
                  <a:lnTo>
                    <a:pt x="623" y="36"/>
                  </a:lnTo>
                  <a:lnTo>
                    <a:pt x="623" y="32"/>
                  </a:lnTo>
                  <a:lnTo>
                    <a:pt x="625" y="30"/>
                  </a:lnTo>
                  <a:lnTo>
                    <a:pt x="631" y="25"/>
                  </a:lnTo>
                  <a:lnTo>
                    <a:pt x="641" y="19"/>
                  </a:lnTo>
                  <a:lnTo>
                    <a:pt x="646" y="17"/>
                  </a:lnTo>
                  <a:lnTo>
                    <a:pt x="653" y="15"/>
                  </a:lnTo>
                  <a:lnTo>
                    <a:pt x="660" y="15"/>
                  </a:lnTo>
                  <a:lnTo>
                    <a:pt x="668" y="15"/>
                  </a:lnTo>
                  <a:lnTo>
                    <a:pt x="675" y="18"/>
                  </a:lnTo>
                  <a:lnTo>
                    <a:pt x="684" y="20"/>
                  </a:lnTo>
                  <a:lnTo>
                    <a:pt x="691" y="23"/>
                  </a:lnTo>
                  <a:lnTo>
                    <a:pt x="697" y="26"/>
                  </a:lnTo>
                  <a:lnTo>
                    <a:pt x="702" y="30"/>
                  </a:lnTo>
                  <a:lnTo>
                    <a:pt x="706" y="32"/>
                  </a:lnTo>
                  <a:lnTo>
                    <a:pt x="712" y="34"/>
                  </a:lnTo>
                  <a:lnTo>
                    <a:pt x="717" y="34"/>
                  </a:lnTo>
                  <a:lnTo>
                    <a:pt x="721" y="34"/>
                  </a:lnTo>
                  <a:lnTo>
                    <a:pt x="724" y="33"/>
                  </a:lnTo>
                  <a:lnTo>
                    <a:pt x="727" y="31"/>
                  </a:lnTo>
                  <a:lnTo>
                    <a:pt x="728" y="26"/>
                  </a:lnTo>
                  <a:lnTo>
                    <a:pt x="730" y="18"/>
                  </a:lnTo>
                  <a:lnTo>
                    <a:pt x="731" y="10"/>
                  </a:lnTo>
                  <a:lnTo>
                    <a:pt x="734" y="7"/>
                  </a:lnTo>
                  <a:lnTo>
                    <a:pt x="736" y="5"/>
                  </a:lnTo>
                  <a:lnTo>
                    <a:pt x="740" y="2"/>
                  </a:lnTo>
                  <a:lnTo>
                    <a:pt x="744" y="1"/>
                  </a:lnTo>
                  <a:lnTo>
                    <a:pt x="757" y="0"/>
                  </a:lnTo>
                  <a:lnTo>
                    <a:pt x="771" y="0"/>
                  </a:lnTo>
                  <a:lnTo>
                    <a:pt x="778" y="1"/>
                  </a:lnTo>
                  <a:lnTo>
                    <a:pt x="782" y="2"/>
                  </a:lnTo>
                  <a:lnTo>
                    <a:pt x="787" y="5"/>
                  </a:lnTo>
                  <a:lnTo>
                    <a:pt x="788" y="7"/>
                  </a:lnTo>
                  <a:lnTo>
                    <a:pt x="792" y="15"/>
                  </a:lnTo>
                  <a:lnTo>
                    <a:pt x="794" y="25"/>
                  </a:lnTo>
                  <a:lnTo>
                    <a:pt x="797" y="29"/>
                  </a:lnTo>
                  <a:lnTo>
                    <a:pt x="799" y="32"/>
                  </a:lnTo>
                  <a:lnTo>
                    <a:pt x="801" y="34"/>
                  </a:lnTo>
                  <a:lnTo>
                    <a:pt x="804" y="36"/>
                  </a:lnTo>
                  <a:lnTo>
                    <a:pt x="816" y="34"/>
                  </a:lnTo>
                  <a:lnTo>
                    <a:pt x="832" y="34"/>
                  </a:lnTo>
                  <a:lnTo>
                    <a:pt x="853" y="34"/>
                  </a:lnTo>
                  <a:lnTo>
                    <a:pt x="872" y="34"/>
                  </a:lnTo>
                  <a:lnTo>
                    <a:pt x="885" y="36"/>
                  </a:lnTo>
                  <a:lnTo>
                    <a:pt x="899" y="38"/>
                  </a:lnTo>
                  <a:lnTo>
                    <a:pt x="913" y="43"/>
                  </a:lnTo>
                  <a:lnTo>
                    <a:pt x="926" y="50"/>
                  </a:lnTo>
                  <a:lnTo>
                    <a:pt x="930" y="52"/>
                  </a:lnTo>
                  <a:lnTo>
                    <a:pt x="933" y="55"/>
                  </a:lnTo>
                  <a:lnTo>
                    <a:pt x="937" y="58"/>
                  </a:lnTo>
                  <a:lnTo>
                    <a:pt x="939" y="64"/>
                  </a:lnTo>
                  <a:lnTo>
                    <a:pt x="942" y="69"/>
                  </a:lnTo>
                  <a:lnTo>
                    <a:pt x="945" y="74"/>
                  </a:lnTo>
                  <a:lnTo>
                    <a:pt x="948" y="77"/>
                  </a:lnTo>
                  <a:lnTo>
                    <a:pt x="950" y="78"/>
                  </a:lnTo>
                  <a:lnTo>
                    <a:pt x="955" y="80"/>
                  </a:lnTo>
                  <a:lnTo>
                    <a:pt x="958" y="82"/>
                  </a:lnTo>
                  <a:lnTo>
                    <a:pt x="960" y="87"/>
                  </a:lnTo>
                  <a:lnTo>
                    <a:pt x="962" y="90"/>
                  </a:lnTo>
                  <a:lnTo>
                    <a:pt x="964" y="94"/>
                  </a:lnTo>
                  <a:lnTo>
                    <a:pt x="969" y="95"/>
                  </a:lnTo>
                  <a:lnTo>
                    <a:pt x="974" y="95"/>
                  </a:lnTo>
                  <a:lnTo>
                    <a:pt x="977" y="93"/>
                  </a:lnTo>
                  <a:lnTo>
                    <a:pt x="981" y="90"/>
                  </a:lnTo>
                  <a:lnTo>
                    <a:pt x="984" y="88"/>
                  </a:lnTo>
                  <a:lnTo>
                    <a:pt x="989" y="88"/>
                  </a:lnTo>
                  <a:lnTo>
                    <a:pt x="995" y="90"/>
                  </a:lnTo>
                  <a:lnTo>
                    <a:pt x="1011" y="97"/>
                  </a:lnTo>
                  <a:lnTo>
                    <a:pt x="1026" y="102"/>
                  </a:lnTo>
                  <a:lnTo>
                    <a:pt x="1040" y="102"/>
                  </a:lnTo>
                  <a:lnTo>
                    <a:pt x="1057" y="101"/>
                  </a:lnTo>
                  <a:lnTo>
                    <a:pt x="1075" y="100"/>
                  </a:lnTo>
                  <a:lnTo>
                    <a:pt x="1091" y="99"/>
                  </a:lnTo>
                  <a:lnTo>
                    <a:pt x="1099" y="99"/>
                  </a:lnTo>
                  <a:lnTo>
                    <a:pt x="1105" y="100"/>
                  </a:lnTo>
                  <a:lnTo>
                    <a:pt x="1110" y="102"/>
                  </a:lnTo>
                  <a:lnTo>
                    <a:pt x="1116" y="105"/>
                  </a:lnTo>
                  <a:lnTo>
                    <a:pt x="1127" y="111"/>
                  </a:lnTo>
                  <a:lnTo>
                    <a:pt x="1139" y="116"/>
                  </a:lnTo>
                  <a:lnTo>
                    <a:pt x="1152" y="125"/>
                  </a:lnTo>
                  <a:lnTo>
                    <a:pt x="1166" y="133"/>
                  </a:lnTo>
                  <a:lnTo>
                    <a:pt x="1178" y="141"/>
                  </a:lnTo>
                  <a:lnTo>
                    <a:pt x="1188" y="150"/>
                  </a:lnTo>
                  <a:lnTo>
                    <a:pt x="1194" y="156"/>
                  </a:lnTo>
                  <a:lnTo>
                    <a:pt x="1198" y="159"/>
                  </a:lnTo>
                  <a:lnTo>
                    <a:pt x="1203" y="162"/>
                  </a:lnTo>
                  <a:lnTo>
                    <a:pt x="1207" y="162"/>
                  </a:lnTo>
                  <a:lnTo>
                    <a:pt x="1209" y="163"/>
                  </a:lnTo>
                  <a:lnTo>
                    <a:pt x="1212" y="163"/>
                  </a:lnTo>
                  <a:lnTo>
                    <a:pt x="1213" y="165"/>
                  </a:lnTo>
                  <a:lnTo>
                    <a:pt x="1214" y="168"/>
                  </a:lnTo>
                  <a:lnTo>
                    <a:pt x="1216" y="174"/>
                  </a:lnTo>
                  <a:lnTo>
                    <a:pt x="1220" y="182"/>
                  </a:lnTo>
                  <a:lnTo>
                    <a:pt x="1222" y="189"/>
                  </a:lnTo>
                  <a:lnTo>
                    <a:pt x="1226" y="195"/>
                  </a:lnTo>
                  <a:lnTo>
                    <a:pt x="1227" y="197"/>
                  </a:lnTo>
                  <a:lnTo>
                    <a:pt x="1229" y="199"/>
                  </a:lnTo>
                  <a:lnTo>
                    <a:pt x="1233" y="200"/>
                  </a:lnTo>
                  <a:lnTo>
                    <a:pt x="1237" y="200"/>
                  </a:lnTo>
                  <a:lnTo>
                    <a:pt x="1242" y="201"/>
                  </a:lnTo>
                  <a:lnTo>
                    <a:pt x="1246" y="203"/>
                  </a:lnTo>
                  <a:lnTo>
                    <a:pt x="1250" y="207"/>
                  </a:lnTo>
                  <a:lnTo>
                    <a:pt x="1253" y="212"/>
                  </a:lnTo>
                  <a:lnTo>
                    <a:pt x="1254" y="214"/>
                  </a:lnTo>
                  <a:lnTo>
                    <a:pt x="1257" y="215"/>
                  </a:lnTo>
                  <a:lnTo>
                    <a:pt x="1259" y="216"/>
                  </a:lnTo>
                  <a:lnTo>
                    <a:pt x="1261" y="216"/>
                  </a:lnTo>
                  <a:lnTo>
                    <a:pt x="1267" y="215"/>
                  </a:lnTo>
                  <a:lnTo>
                    <a:pt x="1272" y="212"/>
                  </a:lnTo>
                  <a:lnTo>
                    <a:pt x="1275" y="209"/>
                  </a:lnTo>
                  <a:lnTo>
                    <a:pt x="1277" y="207"/>
                  </a:lnTo>
                  <a:lnTo>
                    <a:pt x="1280" y="206"/>
                  </a:lnTo>
                  <a:lnTo>
                    <a:pt x="1284" y="204"/>
                  </a:lnTo>
                  <a:lnTo>
                    <a:pt x="1288" y="206"/>
                  </a:lnTo>
                  <a:lnTo>
                    <a:pt x="1290" y="207"/>
                  </a:lnTo>
                  <a:lnTo>
                    <a:pt x="1294" y="212"/>
                  </a:lnTo>
                  <a:lnTo>
                    <a:pt x="1297" y="218"/>
                  </a:lnTo>
                  <a:lnTo>
                    <a:pt x="1302" y="229"/>
                  </a:lnTo>
                  <a:lnTo>
                    <a:pt x="1304" y="240"/>
                  </a:lnTo>
                  <a:lnTo>
                    <a:pt x="1305" y="248"/>
                  </a:lnTo>
                  <a:lnTo>
                    <a:pt x="1305" y="257"/>
                  </a:lnTo>
                  <a:lnTo>
                    <a:pt x="1305" y="260"/>
                  </a:lnTo>
                  <a:lnTo>
                    <a:pt x="1307" y="262"/>
                  </a:lnTo>
                  <a:lnTo>
                    <a:pt x="1309" y="263"/>
                  </a:lnTo>
                  <a:lnTo>
                    <a:pt x="1313" y="263"/>
                  </a:lnTo>
                  <a:lnTo>
                    <a:pt x="1321" y="259"/>
                  </a:lnTo>
                  <a:lnTo>
                    <a:pt x="1330" y="253"/>
                  </a:lnTo>
                  <a:lnTo>
                    <a:pt x="1339" y="246"/>
                  </a:lnTo>
                  <a:lnTo>
                    <a:pt x="1346" y="238"/>
                  </a:lnTo>
                  <a:lnTo>
                    <a:pt x="1353" y="229"/>
                  </a:lnTo>
                  <a:lnTo>
                    <a:pt x="1358" y="222"/>
                  </a:lnTo>
                  <a:lnTo>
                    <a:pt x="1361" y="219"/>
                  </a:lnTo>
                  <a:lnTo>
                    <a:pt x="1365" y="216"/>
                  </a:lnTo>
                  <a:lnTo>
                    <a:pt x="1370" y="214"/>
                  </a:lnTo>
                  <a:lnTo>
                    <a:pt x="1376" y="213"/>
                  </a:lnTo>
                  <a:lnTo>
                    <a:pt x="1389" y="213"/>
                  </a:lnTo>
                  <a:lnTo>
                    <a:pt x="1402" y="215"/>
                  </a:lnTo>
                  <a:lnTo>
                    <a:pt x="1415" y="218"/>
                  </a:lnTo>
                  <a:lnTo>
                    <a:pt x="1424" y="221"/>
                  </a:lnTo>
                  <a:lnTo>
                    <a:pt x="1434" y="225"/>
                  </a:lnTo>
                  <a:lnTo>
                    <a:pt x="1441" y="228"/>
                  </a:lnTo>
                  <a:lnTo>
                    <a:pt x="1445" y="229"/>
                  </a:lnTo>
                  <a:lnTo>
                    <a:pt x="1447" y="229"/>
                  </a:lnTo>
                  <a:lnTo>
                    <a:pt x="1449" y="229"/>
                  </a:lnTo>
                  <a:lnTo>
                    <a:pt x="1452" y="228"/>
                  </a:lnTo>
                  <a:lnTo>
                    <a:pt x="1455" y="223"/>
                  </a:lnTo>
                  <a:lnTo>
                    <a:pt x="1461" y="215"/>
                  </a:lnTo>
                  <a:lnTo>
                    <a:pt x="1477" y="201"/>
                  </a:lnTo>
                  <a:lnTo>
                    <a:pt x="1491" y="187"/>
                  </a:lnTo>
                  <a:lnTo>
                    <a:pt x="1493" y="182"/>
                  </a:lnTo>
                  <a:lnTo>
                    <a:pt x="1496" y="177"/>
                  </a:lnTo>
                  <a:lnTo>
                    <a:pt x="1497" y="174"/>
                  </a:lnTo>
                  <a:lnTo>
                    <a:pt x="1498" y="169"/>
                  </a:lnTo>
                  <a:lnTo>
                    <a:pt x="1498" y="162"/>
                  </a:lnTo>
                  <a:lnTo>
                    <a:pt x="1499" y="156"/>
                  </a:lnTo>
                  <a:lnTo>
                    <a:pt x="1503" y="151"/>
                  </a:lnTo>
                  <a:lnTo>
                    <a:pt x="1510" y="146"/>
                  </a:lnTo>
                  <a:lnTo>
                    <a:pt x="1513" y="143"/>
                  </a:lnTo>
                  <a:lnTo>
                    <a:pt x="1518" y="140"/>
                  </a:lnTo>
                  <a:lnTo>
                    <a:pt x="1523" y="140"/>
                  </a:lnTo>
                  <a:lnTo>
                    <a:pt x="1527" y="141"/>
                  </a:lnTo>
                  <a:lnTo>
                    <a:pt x="1530" y="145"/>
                  </a:lnTo>
                  <a:lnTo>
                    <a:pt x="1531" y="149"/>
                  </a:lnTo>
                  <a:lnTo>
                    <a:pt x="1534" y="153"/>
                  </a:lnTo>
                  <a:lnTo>
                    <a:pt x="1535" y="159"/>
                  </a:lnTo>
                  <a:lnTo>
                    <a:pt x="1536" y="172"/>
                  </a:lnTo>
                  <a:lnTo>
                    <a:pt x="1536" y="184"/>
                  </a:lnTo>
                  <a:lnTo>
                    <a:pt x="1538" y="183"/>
                  </a:lnTo>
                  <a:lnTo>
                    <a:pt x="1546" y="177"/>
                  </a:lnTo>
                  <a:lnTo>
                    <a:pt x="1554" y="169"/>
                  </a:lnTo>
                  <a:lnTo>
                    <a:pt x="1559" y="160"/>
                  </a:lnTo>
                  <a:lnTo>
                    <a:pt x="1561" y="157"/>
                  </a:lnTo>
                  <a:lnTo>
                    <a:pt x="1565" y="150"/>
                  </a:lnTo>
                  <a:lnTo>
                    <a:pt x="1567" y="146"/>
                  </a:lnTo>
                  <a:lnTo>
                    <a:pt x="1569" y="144"/>
                  </a:lnTo>
                  <a:lnTo>
                    <a:pt x="1573" y="141"/>
                  </a:lnTo>
                  <a:lnTo>
                    <a:pt x="1575" y="140"/>
                  </a:lnTo>
                  <a:lnTo>
                    <a:pt x="1579" y="141"/>
                  </a:lnTo>
                  <a:lnTo>
                    <a:pt x="1581" y="145"/>
                  </a:lnTo>
                  <a:lnTo>
                    <a:pt x="1584" y="150"/>
                  </a:lnTo>
                  <a:lnTo>
                    <a:pt x="1585" y="156"/>
                  </a:lnTo>
                  <a:lnTo>
                    <a:pt x="1586" y="162"/>
                  </a:lnTo>
                  <a:lnTo>
                    <a:pt x="1586" y="168"/>
                  </a:lnTo>
                  <a:lnTo>
                    <a:pt x="1585" y="172"/>
                  </a:lnTo>
                  <a:lnTo>
                    <a:pt x="1584" y="176"/>
                  </a:lnTo>
                  <a:lnTo>
                    <a:pt x="1575" y="193"/>
                  </a:lnTo>
                  <a:lnTo>
                    <a:pt x="1566" y="204"/>
                  </a:lnTo>
                  <a:lnTo>
                    <a:pt x="1559" y="214"/>
                  </a:lnTo>
                  <a:lnTo>
                    <a:pt x="1552" y="220"/>
                  </a:lnTo>
                  <a:lnTo>
                    <a:pt x="1541" y="227"/>
                  </a:lnTo>
                  <a:lnTo>
                    <a:pt x="1538" y="231"/>
                  </a:lnTo>
                  <a:lnTo>
                    <a:pt x="1540" y="240"/>
                  </a:lnTo>
                  <a:lnTo>
                    <a:pt x="1542" y="248"/>
                  </a:lnTo>
                  <a:lnTo>
                    <a:pt x="1544" y="259"/>
                  </a:lnTo>
                  <a:lnTo>
                    <a:pt x="1548" y="270"/>
                  </a:lnTo>
                  <a:lnTo>
                    <a:pt x="1549" y="273"/>
                  </a:lnTo>
                  <a:lnTo>
                    <a:pt x="1553" y="275"/>
                  </a:lnTo>
                  <a:lnTo>
                    <a:pt x="1555" y="276"/>
                  </a:lnTo>
                  <a:lnTo>
                    <a:pt x="1560" y="273"/>
                  </a:lnTo>
                  <a:lnTo>
                    <a:pt x="1569" y="269"/>
                  </a:lnTo>
                  <a:lnTo>
                    <a:pt x="1576" y="267"/>
                  </a:lnTo>
                  <a:lnTo>
                    <a:pt x="1580" y="267"/>
                  </a:lnTo>
                  <a:lnTo>
                    <a:pt x="1584" y="269"/>
                  </a:lnTo>
                  <a:lnTo>
                    <a:pt x="1586" y="272"/>
                  </a:lnTo>
                  <a:lnTo>
                    <a:pt x="1588" y="276"/>
                  </a:lnTo>
                  <a:lnTo>
                    <a:pt x="1592" y="284"/>
                  </a:lnTo>
                  <a:lnTo>
                    <a:pt x="1594" y="289"/>
                  </a:lnTo>
                  <a:lnTo>
                    <a:pt x="1597" y="289"/>
                  </a:lnTo>
                  <a:lnTo>
                    <a:pt x="1598" y="289"/>
                  </a:lnTo>
                  <a:lnTo>
                    <a:pt x="1600" y="286"/>
                  </a:lnTo>
                  <a:lnTo>
                    <a:pt x="1603" y="284"/>
                  </a:lnTo>
                  <a:lnTo>
                    <a:pt x="1609" y="277"/>
                  </a:lnTo>
                  <a:lnTo>
                    <a:pt x="1613" y="275"/>
                  </a:lnTo>
                  <a:lnTo>
                    <a:pt x="1616" y="273"/>
                  </a:lnTo>
                  <a:lnTo>
                    <a:pt x="1618" y="275"/>
                  </a:lnTo>
                  <a:lnTo>
                    <a:pt x="1620" y="276"/>
                  </a:lnTo>
                  <a:lnTo>
                    <a:pt x="1623" y="277"/>
                  </a:lnTo>
                  <a:lnTo>
                    <a:pt x="1625" y="279"/>
                  </a:lnTo>
                  <a:lnTo>
                    <a:pt x="1629" y="279"/>
                  </a:lnTo>
                  <a:lnTo>
                    <a:pt x="1631" y="279"/>
                  </a:lnTo>
                  <a:lnTo>
                    <a:pt x="1634" y="277"/>
                  </a:lnTo>
                  <a:lnTo>
                    <a:pt x="1639" y="271"/>
                  </a:lnTo>
                  <a:lnTo>
                    <a:pt x="1645" y="262"/>
                  </a:lnTo>
                  <a:lnTo>
                    <a:pt x="1655" y="246"/>
                  </a:lnTo>
                  <a:lnTo>
                    <a:pt x="1667" y="227"/>
                  </a:lnTo>
                  <a:lnTo>
                    <a:pt x="1680" y="206"/>
                  </a:lnTo>
                  <a:lnTo>
                    <a:pt x="1693" y="188"/>
                  </a:lnTo>
                  <a:lnTo>
                    <a:pt x="1702" y="177"/>
                  </a:lnTo>
                  <a:lnTo>
                    <a:pt x="1712" y="165"/>
                  </a:lnTo>
                  <a:lnTo>
                    <a:pt x="1724" y="153"/>
                  </a:lnTo>
                  <a:lnTo>
                    <a:pt x="1736" y="140"/>
                  </a:lnTo>
                  <a:lnTo>
                    <a:pt x="1749" y="128"/>
                  </a:lnTo>
                  <a:lnTo>
                    <a:pt x="1761" y="118"/>
                  </a:lnTo>
                  <a:lnTo>
                    <a:pt x="1764" y="115"/>
                  </a:lnTo>
                  <a:lnTo>
                    <a:pt x="1767" y="115"/>
                  </a:lnTo>
                  <a:lnTo>
                    <a:pt x="1768" y="118"/>
                  </a:lnTo>
                  <a:lnTo>
                    <a:pt x="1768" y="124"/>
                  </a:lnTo>
                  <a:lnTo>
                    <a:pt x="1769" y="134"/>
                  </a:lnTo>
                  <a:lnTo>
                    <a:pt x="1770" y="146"/>
                  </a:lnTo>
                  <a:lnTo>
                    <a:pt x="1771" y="157"/>
                  </a:lnTo>
                  <a:lnTo>
                    <a:pt x="1773" y="166"/>
                  </a:lnTo>
                  <a:lnTo>
                    <a:pt x="1773" y="172"/>
                  </a:lnTo>
                  <a:lnTo>
                    <a:pt x="1774" y="176"/>
                  </a:lnTo>
                  <a:lnTo>
                    <a:pt x="1776" y="178"/>
                  </a:lnTo>
                  <a:lnTo>
                    <a:pt x="1779" y="179"/>
                  </a:lnTo>
                  <a:lnTo>
                    <a:pt x="1785" y="179"/>
                  </a:lnTo>
                  <a:lnTo>
                    <a:pt x="1795" y="178"/>
                  </a:lnTo>
                  <a:lnTo>
                    <a:pt x="1801" y="178"/>
                  </a:lnTo>
                  <a:lnTo>
                    <a:pt x="1807" y="178"/>
                  </a:lnTo>
                  <a:lnTo>
                    <a:pt x="1812" y="179"/>
                  </a:lnTo>
                  <a:lnTo>
                    <a:pt x="1817" y="181"/>
                  </a:lnTo>
                  <a:lnTo>
                    <a:pt x="1821" y="183"/>
                  </a:lnTo>
                  <a:lnTo>
                    <a:pt x="1825" y="185"/>
                  </a:lnTo>
                  <a:lnTo>
                    <a:pt x="1829" y="189"/>
                  </a:lnTo>
                  <a:lnTo>
                    <a:pt x="1830" y="194"/>
                  </a:lnTo>
                  <a:lnTo>
                    <a:pt x="1832" y="201"/>
                  </a:lnTo>
                  <a:lnTo>
                    <a:pt x="1832" y="207"/>
                  </a:lnTo>
                  <a:lnTo>
                    <a:pt x="1831" y="212"/>
                  </a:lnTo>
                  <a:lnTo>
                    <a:pt x="1830" y="218"/>
                  </a:lnTo>
                  <a:lnTo>
                    <a:pt x="1825" y="227"/>
                  </a:lnTo>
                  <a:lnTo>
                    <a:pt x="1820" y="234"/>
                  </a:lnTo>
                  <a:lnTo>
                    <a:pt x="1819" y="238"/>
                  </a:lnTo>
                  <a:lnTo>
                    <a:pt x="1819" y="241"/>
                  </a:lnTo>
                  <a:lnTo>
                    <a:pt x="1820" y="244"/>
                  </a:lnTo>
                  <a:lnTo>
                    <a:pt x="1821" y="247"/>
                  </a:lnTo>
                  <a:lnTo>
                    <a:pt x="1829" y="253"/>
                  </a:lnTo>
                  <a:lnTo>
                    <a:pt x="1838" y="258"/>
                  </a:lnTo>
                  <a:lnTo>
                    <a:pt x="1843" y="262"/>
                  </a:lnTo>
                  <a:lnTo>
                    <a:pt x="1846" y="266"/>
                  </a:lnTo>
                  <a:lnTo>
                    <a:pt x="1849" y="270"/>
                  </a:lnTo>
                  <a:lnTo>
                    <a:pt x="1850" y="275"/>
                  </a:lnTo>
                  <a:lnTo>
                    <a:pt x="1850" y="281"/>
                  </a:lnTo>
                  <a:lnTo>
                    <a:pt x="1849" y="285"/>
                  </a:lnTo>
                  <a:lnTo>
                    <a:pt x="1846" y="290"/>
                  </a:lnTo>
                  <a:lnTo>
                    <a:pt x="1843" y="294"/>
                  </a:lnTo>
                  <a:lnTo>
                    <a:pt x="1832" y="303"/>
                  </a:lnTo>
                  <a:lnTo>
                    <a:pt x="1820" y="316"/>
                  </a:lnTo>
                  <a:lnTo>
                    <a:pt x="1809" y="328"/>
                  </a:lnTo>
                  <a:lnTo>
                    <a:pt x="1801" y="338"/>
                  </a:lnTo>
                  <a:lnTo>
                    <a:pt x="1798" y="345"/>
                  </a:lnTo>
                  <a:lnTo>
                    <a:pt x="1795" y="352"/>
                  </a:lnTo>
                  <a:lnTo>
                    <a:pt x="1795" y="355"/>
                  </a:lnTo>
                  <a:lnTo>
                    <a:pt x="1795" y="359"/>
                  </a:lnTo>
                  <a:lnTo>
                    <a:pt x="1798" y="361"/>
                  </a:lnTo>
                  <a:lnTo>
                    <a:pt x="1800" y="363"/>
                  </a:lnTo>
                  <a:lnTo>
                    <a:pt x="1815" y="366"/>
                  </a:lnTo>
                  <a:lnTo>
                    <a:pt x="1829" y="371"/>
                  </a:lnTo>
                  <a:lnTo>
                    <a:pt x="1831" y="373"/>
                  </a:lnTo>
                  <a:lnTo>
                    <a:pt x="1831" y="376"/>
                  </a:lnTo>
                  <a:lnTo>
                    <a:pt x="1831" y="380"/>
                  </a:lnTo>
                  <a:lnTo>
                    <a:pt x="1830" y="384"/>
                  </a:lnTo>
                  <a:lnTo>
                    <a:pt x="1827" y="393"/>
                  </a:lnTo>
                  <a:lnTo>
                    <a:pt x="1825" y="404"/>
                  </a:lnTo>
                  <a:lnTo>
                    <a:pt x="1825" y="410"/>
                  </a:lnTo>
                  <a:lnTo>
                    <a:pt x="1826" y="416"/>
                  </a:lnTo>
                  <a:lnTo>
                    <a:pt x="1829" y="422"/>
                  </a:lnTo>
                  <a:lnTo>
                    <a:pt x="1831" y="427"/>
                  </a:lnTo>
                  <a:lnTo>
                    <a:pt x="1838" y="436"/>
                  </a:lnTo>
                  <a:lnTo>
                    <a:pt x="1844" y="442"/>
                  </a:lnTo>
                  <a:lnTo>
                    <a:pt x="1851" y="446"/>
                  </a:lnTo>
                  <a:lnTo>
                    <a:pt x="1858" y="446"/>
                  </a:lnTo>
                  <a:lnTo>
                    <a:pt x="1861" y="446"/>
                  </a:lnTo>
                  <a:lnTo>
                    <a:pt x="1863" y="445"/>
                  </a:lnTo>
                  <a:lnTo>
                    <a:pt x="1864" y="443"/>
                  </a:lnTo>
                  <a:lnTo>
                    <a:pt x="1865" y="441"/>
                  </a:lnTo>
                  <a:lnTo>
                    <a:pt x="1867" y="435"/>
                  </a:lnTo>
                  <a:lnTo>
                    <a:pt x="1869" y="430"/>
                  </a:lnTo>
                  <a:lnTo>
                    <a:pt x="1870" y="427"/>
                  </a:lnTo>
                  <a:lnTo>
                    <a:pt x="1872" y="426"/>
                  </a:lnTo>
                  <a:lnTo>
                    <a:pt x="1874" y="424"/>
                  </a:lnTo>
                  <a:lnTo>
                    <a:pt x="1877" y="423"/>
                  </a:lnTo>
                  <a:lnTo>
                    <a:pt x="1882" y="426"/>
                  </a:lnTo>
                  <a:lnTo>
                    <a:pt x="1888" y="430"/>
                  </a:lnTo>
                  <a:lnTo>
                    <a:pt x="1893" y="436"/>
                  </a:lnTo>
                  <a:lnTo>
                    <a:pt x="1897" y="443"/>
                  </a:lnTo>
                  <a:lnTo>
                    <a:pt x="1902" y="449"/>
                  </a:lnTo>
                  <a:lnTo>
                    <a:pt x="1906" y="454"/>
                  </a:lnTo>
                  <a:lnTo>
                    <a:pt x="1907" y="455"/>
                  </a:lnTo>
                  <a:lnTo>
                    <a:pt x="1909" y="455"/>
                  </a:lnTo>
                  <a:lnTo>
                    <a:pt x="1912" y="455"/>
                  </a:lnTo>
                  <a:lnTo>
                    <a:pt x="1914" y="454"/>
                  </a:lnTo>
                  <a:lnTo>
                    <a:pt x="1925" y="447"/>
                  </a:lnTo>
                  <a:lnTo>
                    <a:pt x="1931" y="443"/>
                  </a:lnTo>
                  <a:lnTo>
                    <a:pt x="1933" y="445"/>
                  </a:lnTo>
                  <a:lnTo>
                    <a:pt x="1934" y="448"/>
                  </a:lnTo>
                  <a:lnTo>
                    <a:pt x="1935" y="454"/>
                  </a:lnTo>
                  <a:lnTo>
                    <a:pt x="1935" y="462"/>
                  </a:lnTo>
                  <a:lnTo>
                    <a:pt x="1935" y="471"/>
                  </a:lnTo>
                  <a:lnTo>
                    <a:pt x="1938" y="478"/>
                  </a:lnTo>
                  <a:lnTo>
                    <a:pt x="1940" y="481"/>
                  </a:lnTo>
                  <a:lnTo>
                    <a:pt x="1943" y="484"/>
                  </a:lnTo>
                  <a:lnTo>
                    <a:pt x="1945" y="486"/>
                  </a:lnTo>
                  <a:lnTo>
                    <a:pt x="1949" y="487"/>
                  </a:lnTo>
                  <a:lnTo>
                    <a:pt x="1956" y="492"/>
                  </a:lnTo>
                  <a:lnTo>
                    <a:pt x="1964" y="499"/>
                  </a:lnTo>
                  <a:lnTo>
                    <a:pt x="1972" y="508"/>
                  </a:lnTo>
                  <a:lnTo>
                    <a:pt x="1977" y="515"/>
                  </a:lnTo>
                  <a:lnTo>
                    <a:pt x="1981" y="521"/>
                  </a:lnTo>
                  <a:lnTo>
                    <a:pt x="1984" y="527"/>
                  </a:lnTo>
                  <a:lnTo>
                    <a:pt x="1987" y="529"/>
                  </a:lnTo>
                  <a:lnTo>
                    <a:pt x="1989" y="530"/>
                  </a:lnTo>
                  <a:lnTo>
                    <a:pt x="1993" y="531"/>
                  </a:lnTo>
                  <a:lnTo>
                    <a:pt x="1996" y="531"/>
                  </a:lnTo>
                  <a:lnTo>
                    <a:pt x="2001" y="531"/>
                  </a:lnTo>
                  <a:lnTo>
                    <a:pt x="2004" y="533"/>
                  </a:lnTo>
                  <a:lnTo>
                    <a:pt x="2008" y="535"/>
                  </a:lnTo>
                  <a:lnTo>
                    <a:pt x="2010" y="537"/>
                  </a:lnTo>
                  <a:lnTo>
                    <a:pt x="2013" y="541"/>
                  </a:lnTo>
                  <a:lnTo>
                    <a:pt x="2015" y="544"/>
                  </a:lnTo>
                  <a:lnTo>
                    <a:pt x="2015" y="548"/>
                  </a:lnTo>
                  <a:lnTo>
                    <a:pt x="2016" y="553"/>
                  </a:lnTo>
                  <a:lnTo>
                    <a:pt x="2016" y="565"/>
                  </a:lnTo>
                  <a:lnTo>
                    <a:pt x="2015" y="581"/>
                  </a:lnTo>
                  <a:lnTo>
                    <a:pt x="2013" y="598"/>
                  </a:lnTo>
                  <a:lnTo>
                    <a:pt x="2010" y="612"/>
                  </a:lnTo>
                  <a:lnTo>
                    <a:pt x="2007" y="623"/>
                  </a:lnTo>
                  <a:lnTo>
                    <a:pt x="2006" y="635"/>
                  </a:lnTo>
                  <a:lnTo>
                    <a:pt x="2006" y="641"/>
                  </a:lnTo>
                  <a:lnTo>
                    <a:pt x="2007" y="645"/>
                  </a:lnTo>
                  <a:lnTo>
                    <a:pt x="2008" y="650"/>
                  </a:lnTo>
                  <a:lnTo>
                    <a:pt x="2010" y="654"/>
                  </a:lnTo>
                  <a:lnTo>
                    <a:pt x="2019" y="660"/>
                  </a:lnTo>
                  <a:lnTo>
                    <a:pt x="2027" y="664"/>
                  </a:lnTo>
                  <a:lnTo>
                    <a:pt x="2037" y="668"/>
                  </a:lnTo>
                  <a:lnTo>
                    <a:pt x="2045" y="673"/>
                  </a:lnTo>
                  <a:lnTo>
                    <a:pt x="2047" y="675"/>
                  </a:lnTo>
                  <a:lnTo>
                    <a:pt x="2050" y="678"/>
                  </a:lnTo>
                  <a:lnTo>
                    <a:pt x="2050" y="681"/>
                  </a:lnTo>
                  <a:lnTo>
                    <a:pt x="2050" y="683"/>
                  </a:lnTo>
                  <a:lnTo>
                    <a:pt x="2048" y="687"/>
                  </a:lnTo>
                  <a:lnTo>
                    <a:pt x="2046" y="689"/>
                  </a:lnTo>
                  <a:lnTo>
                    <a:pt x="2044" y="692"/>
                  </a:lnTo>
                  <a:lnTo>
                    <a:pt x="2040" y="693"/>
                  </a:lnTo>
                  <a:lnTo>
                    <a:pt x="2038" y="694"/>
                  </a:lnTo>
                  <a:lnTo>
                    <a:pt x="2037" y="697"/>
                  </a:lnTo>
                  <a:lnTo>
                    <a:pt x="2035" y="699"/>
                  </a:lnTo>
                  <a:lnTo>
                    <a:pt x="2034" y="701"/>
                  </a:lnTo>
                  <a:lnTo>
                    <a:pt x="2035" y="704"/>
                  </a:lnTo>
                  <a:lnTo>
                    <a:pt x="2037" y="707"/>
                  </a:lnTo>
                  <a:lnTo>
                    <a:pt x="2038" y="708"/>
                  </a:lnTo>
                  <a:lnTo>
                    <a:pt x="2041" y="711"/>
                  </a:lnTo>
                  <a:lnTo>
                    <a:pt x="2048" y="713"/>
                  </a:lnTo>
                  <a:lnTo>
                    <a:pt x="2056" y="717"/>
                  </a:lnTo>
                  <a:lnTo>
                    <a:pt x="2059" y="719"/>
                  </a:lnTo>
                  <a:lnTo>
                    <a:pt x="2063" y="723"/>
                  </a:lnTo>
                  <a:lnTo>
                    <a:pt x="2065" y="725"/>
                  </a:lnTo>
                  <a:lnTo>
                    <a:pt x="2066" y="729"/>
                  </a:lnTo>
                  <a:lnTo>
                    <a:pt x="2067" y="736"/>
                  </a:lnTo>
                  <a:lnTo>
                    <a:pt x="2066" y="743"/>
                  </a:lnTo>
                  <a:lnTo>
                    <a:pt x="2063" y="750"/>
                  </a:lnTo>
                  <a:lnTo>
                    <a:pt x="2056" y="760"/>
                  </a:lnTo>
                  <a:lnTo>
                    <a:pt x="2046" y="770"/>
                  </a:lnTo>
                  <a:lnTo>
                    <a:pt x="2034" y="781"/>
                  </a:lnTo>
                  <a:lnTo>
                    <a:pt x="2022" y="793"/>
                  </a:lnTo>
                  <a:lnTo>
                    <a:pt x="2014" y="805"/>
                  </a:lnTo>
                  <a:lnTo>
                    <a:pt x="2009" y="808"/>
                  </a:lnTo>
                  <a:lnTo>
                    <a:pt x="2006" y="812"/>
                  </a:lnTo>
                  <a:lnTo>
                    <a:pt x="2002" y="815"/>
                  </a:lnTo>
                  <a:lnTo>
                    <a:pt x="1997" y="818"/>
                  </a:lnTo>
                  <a:lnTo>
                    <a:pt x="1989" y="820"/>
                  </a:lnTo>
                  <a:lnTo>
                    <a:pt x="1979" y="821"/>
                  </a:lnTo>
                  <a:lnTo>
                    <a:pt x="1975" y="821"/>
                  </a:lnTo>
                  <a:lnTo>
                    <a:pt x="1972" y="823"/>
                  </a:lnTo>
                  <a:lnTo>
                    <a:pt x="1970" y="825"/>
                  </a:lnTo>
                  <a:lnTo>
                    <a:pt x="1970" y="828"/>
                  </a:lnTo>
                  <a:lnTo>
                    <a:pt x="1971" y="834"/>
                  </a:lnTo>
                  <a:lnTo>
                    <a:pt x="1975" y="842"/>
                  </a:lnTo>
                  <a:lnTo>
                    <a:pt x="1979" y="849"/>
                  </a:lnTo>
                  <a:lnTo>
                    <a:pt x="1984" y="858"/>
                  </a:lnTo>
                  <a:lnTo>
                    <a:pt x="1987" y="863"/>
                  </a:lnTo>
                  <a:lnTo>
                    <a:pt x="1988" y="868"/>
                  </a:lnTo>
                  <a:lnTo>
                    <a:pt x="1989" y="871"/>
                  </a:lnTo>
                  <a:lnTo>
                    <a:pt x="1989" y="875"/>
                  </a:lnTo>
                  <a:lnTo>
                    <a:pt x="1987" y="877"/>
                  </a:lnTo>
                  <a:lnTo>
                    <a:pt x="1983" y="880"/>
                  </a:lnTo>
                  <a:lnTo>
                    <a:pt x="1979" y="883"/>
                  </a:lnTo>
                  <a:lnTo>
                    <a:pt x="1975" y="886"/>
                  </a:lnTo>
                  <a:lnTo>
                    <a:pt x="1962" y="890"/>
                  </a:lnTo>
                  <a:lnTo>
                    <a:pt x="1947" y="894"/>
                  </a:lnTo>
                  <a:lnTo>
                    <a:pt x="1933" y="897"/>
                  </a:lnTo>
                  <a:lnTo>
                    <a:pt x="1919" y="902"/>
                  </a:lnTo>
                  <a:lnTo>
                    <a:pt x="1906" y="906"/>
                  </a:lnTo>
                  <a:lnTo>
                    <a:pt x="1893" y="912"/>
                  </a:lnTo>
                  <a:lnTo>
                    <a:pt x="1887" y="916"/>
                  </a:lnTo>
                  <a:lnTo>
                    <a:pt x="1882" y="920"/>
                  </a:lnTo>
                  <a:lnTo>
                    <a:pt x="1878" y="925"/>
                  </a:lnTo>
                  <a:lnTo>
                    <a:pt x="1876" y="929"/>
                  </a:lnTo>
                  <a:lnTo>
                    <a:pt x="1875" y="935"/>
                  </a:lnTo>
                  <a:lnTo>
                    <a:pt x="1874" y="943"/>
                  </a:lnTo>
                  <a:lnTo>
                    <a:pt x="1872" y="950"/>
                  </a:lnTo>
                  <a:lnTo>
                    <a:pt x="1874" y="957"/>
                  </a:lnTo>
                  <a:lnTo>
                    <a:pt x="1874" y="973"/>
                  </a:lnTo>
                  <a:lnTo>
                    <a:pt x="1874" y="992"/>
                  </a:lnTo>
                  <a:lnTo>
                    <a:pt x="1874" y="1001"/>
                  </a:lnTo>
                  <a:lnTo>
                    <a:pt x="1871" y="1008"/>
                  </a:lnTo>
                  <a:lnTo>
                    <a:pt x="1869" y="1015"/>
                  </a:lnTo>
                  <a:lnTo>
                    <a:pt x="1865" y="1019"/>
                  </a:lnTo>
                  <a:lnTo>
                    <a:pt x="1853" y="1029"/>
                  </a:lnTo>
                  <a:lnTo>
                    <a:pt x="1840" y="1044"/>
                  </a:lnTo>
                  <a:lnTo>
                    <a:pt x="1834" y="1052"/>
                  </a:lnTo>
                  <a:lnTo>
                    <a:pt x="1829" y="1060"/>
                  </a:lnTo>
                  <a:lnTo>
                    <a:pt x="1824" y="1070"/>
                  </a:lnTo>
                  <a:lnTo>
                    <a:pt x="1820" y="1078"/>
                  </a:lnTo>
                  <a:lnTo>
                    <a:pt x="1818" y="1085"/>
                  </a:lnTo>
                  <a:lnTo>
                    <a:pt x="1818" y="1091"/>
                  </a:lnTo>
                  <a:lnTo>
                    <a:pt x="1817" y="1097"/>
                  </a:lnTo>
                  <a:lnTo>
                    <a:pt x="1818" y="1102"/>
                  </a:lnTo>
                  <a:lnTo>
                    <a:pt x="1819" y="1105"/>
                  </a:lnTo>
                  <a:lnTo>
                    <a:pt x="1821" y="1108"/>
                  </a:lnTo>
                  <a:lnTo>
                    <a:pt x="1824" y="1110"/>
                  </a:lnTo>
                  <a:lnTo>
                    <a:pt x="1826" y="1110"/>
                  </a:lnTo>
                  <a:lnTo>
                    <a:pt x="1831" y="1111"/>
                  </a:lnTo>
                  <a:lnTo>
                    <a:pt x="1833" y="1113"/>
                  </a:lnTo>
                  <a:lnTo>
                    <a:pt x="1834" y="1114"/>
                  </a:lnTo>
                  <a:lnTo>
                    <a:pt x="1836" y="1116"/>
                  </a:lnTo>
                  <a:lnTo>
                    <a:pt x="1834" y="1117"/>
                  </a:lnTo>
                  <a:lnTo>
                    <a:pt x="1833" y="1120"/>
                  </a:lnTo>
                  <a:lnTo>
                    <a:pt x="1829" y="1127"/>
                  </a:lnTo>
                  <a:lnTo>
                    <a:pt x="1826" y="1136"/>
                  </a:lnTo>
                  <a:lnTo>
                    <a:pt x="1826" y="1141"/>
                  </a:lnTo>
                  <a:lnTo>
                    <a:pt x="1827" y="1145"/>
                  </a:lnTo>
                  <a:lnTo>
                    <a:pt x="1831" y="1147"/>
                  </a:lnTo>
                  <a:lnTo>
                    <a:pt x="1837" y="1147"/>
                  </a:lnTo>
                  <a:lnTo>
                    <a:pt x="1840" y="1148"/>
                  </a:lnTo>
                  <a:lnTo>
                    <a:pt x="1844" y="1149"/>
                  </a:lnTo>
                  <a:lnTo>
                    <a:pt x="1845" y="1153"/>
                  </a:lnTo>
                  <a:lnTo>
                    <a:pt x="1846" y="1157"/>
                  </a:lnTo>
                  <a:lnTo>
                    <a:pt x="1848" y="1160"/>
                  </a:lnTo>
                  <a:lnTo>
                    <a:pt x="1846" y="1164"/>
                  </a:lnTo>
                  <a:lnTo>
                    <a:pt x="1845" y="1167"/>
                  </a:lnTo>
                  <a:lnTo>
                    <a:pt x="1843" y="1171"/>
                  </a:lnTo>
                  <a:lnTo>
                    <a:pt x="1839" y="1174"/>
                  </a:lnTo>
                  <a:lnTo>
                    <a:pt x="1838" y="1177"/>
                  </a:lnTo>
                  <a:lnTo>
                    <a:pt x="1838" y="1179"/>
                  </a:lnTo>
                  <a:lnTo>
                    <a:pt x="1840" y="1181"/>
                  </a:lnTo>
                  <a:lnTo>
                    <a:pt x="1849" y="1187"/>
                  </a:lnTo>
                  <a:lnTo>
                    <a:pt x="1858" y="1191"/>
                  </a:lnTo>
                  <a:lnTo>
                    <a:pt x="1863" y="1192"/>
                  </a:lnTo>
                  <a:lnTo>
                    <a:pt x="1868" y="1192"/>
                  </a:lnTo>
                  <a:lnTo>
                    <a:pt x="1872" y="1191"/>
                  </a:lnTo>
                  <a:lnTo>
                    <a:pt x="1877" y="1190"/>
                  </a:lnTo>
                  <a:lnTo>
                    <a:pt x="1887" y="1186"/>
                  </a:lnTo>
                  <a:lnTo>
                    <a:pt x="1896" y="1181"/>
                  </a:lnTo>
                  <a:lnTo>
                    <a:pt x="1907" y="1177"/>
                  </a:lnTo>
                  <a:lnTo>
                    <a:pt x="1916" y="1172"/>
                  </a:lnTo>
                  <a:lnTo>
                    <a:pt x="1920" y="1171"/>
                  </a:lnTo>
                  <a:lnTo>
                    <a:pt x="1924" y="1170"/>
                  </a:lnTo>
                  <a:lnTo>
                    <a:pt x="1926" y="1170"/>
                  </a:lnTo>
                  <a:lnTo>
                    <a:pt x="1928" y="1171"/>
                  </a:lnTo>
                  <a:lnTo>
                    <a:pt x="1930" y="1173"/>
                  </a:lnTo>
                  <a:lnTo>
                    <a:pt x="1931" y="1176"/>
                  </a:lnTo>
                  <a:lnTo>
                    <a:pt x="1931" y="1179"/>
                  </a:lnTo>
                  <a:lnTo>
                    <a:pt x="1931" y="1184"/>
                  </a:lnTo>
                  <a:lnTo>
                    <a:pt x="1930" y="1195"/>
                  </a:lnTo>
                  <a:lnTo>
                    <a:pt x="1930" y="1206"/>
                  </a:lnTo>
                  <a:lnTo>
                    <a:pt x="1930" y="1218"/>
                  </a:lnTo>
                  <a:lnTo>
                    <a:pt x="1928" y="1228"/>
                  </a:lnTo>
                  <a:lnTo>
                    <a:pt x="1925" y="1237"/>
                  </a:lnTo>
                  <a:lnTo>
                    <a:pt x="1919" y="1249"/>
                  </a:lnTo>
                  <a:lnTo>
                    <a:pt x="1911" y="1262"/>
                  </a:lnTo>
                  <a:lnTo>
                    <a:pt x="1906" y="1274"/>
                  </a:lnTo>
                  <a:lnTo>
                    <a:pt x="1905" y="1281"/>
                  </a:lnTo>
                  <a:lnTo>
                    <a:pt x="1906" y="1287"/>
                  </a:lnTo>
                  <a:lnTo>
                    <a:pt x="1908" y="1292"/>
                  </a:lnTo>
                  <a:lnTo>
                    <a:pt x="1911" y="1298"/>
                  </a:lnTo>
                  <a:lnTo>
                    <a:pt x="1920" y="1309"/>
                  </a:lnTo>
                  <a:lnTo>
                    <a:pt x="1928" y="1318"/>
                  </a:lnTo>
                  <a:lnTo>
                    <a:pt x="1940" y="1329"/>
                  </a:lnTo>
                  <a:lnTo>
                    <a:pt x="1955" y="1343"/>
                  </a:lnTo>
                  <a:lnTo>
                    <a:pt x="1960" y="1349"/>
                  </a:lnTo>
                  <a:lnTo>
                    <a:pt x="1966" y="1356"/>
                  </a:lnTo>
                  <a:lnTo>
                    <a:pt x="1969" y="1361"/>
                  </a:lnTo>
                  <a:lnTo>
                    <a:pt x="1970" y="1365"/>
                  </a:lnTo>
                  <a:lnTo>
                    <a:pt x="1965" y="1370"/>
                  </a:lnTo>
                  <a:lnTo>
                    <a:pt x="1959" y="1381"/>
                  </a:lnTo>
                  <a:lnTo>
                    <a:pt x="1951" y="1394"/>
                  </a:lnTo>
                  <a:lnTo>
                    <a:pt x="1940" y="1411"/>
                  </a:lnTo>
                  <a:lnTo>
                    <a:pt x="1937" y="1419"/>
                  </a:lnTo>
                  <a:lnTo>
                    <a:pt x="1933" y="1430"/>
                  </a:lnTo>
                  <a:lnTo>
                    <a:pt x="1932" y="1439"/>
                  </a:lnTo>
                  <a:lnTo>
                    <a:pt x="1932" y="1449"/>
                  </a:lnTo>
                  <a:lnTo>
                    <a:pt x="1932" y="1458"/>
                  </a:lnTo>
                  <a:lnTo>
                    <a:pt x="1934" y="1468"/>
                  </a:lnTo>
                  <a:lnTo>
                    <a:pt x="1935" y="1475"/>
                  </a:lnTo>
                  <a:lnTo>
                    <a:pt x="1938" y="1482"/>
                  </a:lnTo>
                  <a:lnTo>
                    <a:pt x="1941" y="1488"/>
                  </a:lnTo>
                  <a:lnTo>
                    <a:pt x="1946" y="1493"/>
                  </a:lnTo>
                  <a:lnTo>
                    <a:pt x="1952" y="1496"/>
                  </a:lnTo>
                  <a:lnTo>
                    <a:pt x="1959" y="1500"/>
                  </a:lnTo>
                  <a:lnTo>
                    <a:pt x="1976" y="1505"/>
                  </a:lnTo>
                  <a:lnTo>
                    <a:pt x="1995" y="1507"/>
                  </a:lnTo>
                  <a:lnTo>
                    <a:pt x="2004" y="1508"/>
                  </a:lnTo>
                  <a:lnTo>
                    <a:pt x="2012" y="1511"/>
                  </a:lnTo>
                  <a:lnTo>
                    <a:pt x="2019" y="1514"/>
                  </a:lnTo>
                  <a:lnTo>
                    <a:pt x="2025" y="1518"/>
                  </a:lnTo>
                  <a:lnTo>
                    <a:pt x="2029" y="1521"/>
                  </a:lnTo>
                  <a:lnTo>
                    <a:pt x="2033" y="1525"/>
                  </a:lnTo>
                  <a:lnTo>
                    <a:pt x="2037" y="1530"/>
                  </a:lnTo>
                  <a:lnTo>
                    <a:pt x="2038" y="1534"/>
                  </a:lnTo>
                  <a:lnTo>
                    <a:pt x="2039" y="1546"/>
                  </a:lnTo>
                  <a:lnTo>
                    <a:pt x="2038" y="1562"/>
                  </a:lnTo>
                  <a:lnTo>
                    <a:pt x="2037" y="1570"/>
                  </a:lnTo>
                  <a:lnTo>
                    <a:pt x="2035" y="1577"/>
                  </a:lnTo>
                  <a:lnTo>
                    <a:pt x="2032" y="1583"/>
                  </a:lnTo>
                  <a:lnTo>
                    <a:pt x="2029" y="1589"/>
                  </a:lnTo>
                  <a:lnTo>
                    <a:pt x="2025" y="1594"/>
                  </a:lnTo>
                  <a:lnTo>
                    <a:pt x="2022" y="1597"/>
                  </a:lnTo>
                  <a:lnTo>
                    <a:pt x="2021" y="1602"/>
                  </a:lnTo>
                  <a:lnTo>
                    <a:pt x="2020" y="1607"/>
                  </a:lnTo>
                  <a:lnTo>
                    <a:pt x="2019" y="1616"/>
                  </a:lnTo>
                  <a:lnTo>
                    <a:pt x="2021" y="1626"/>
                  </a:lnTo>
                  <a:lnTo>
                    <a:pt x="2022" y="1631"/>
                  </a:lnTo>
                  <a:lnTo>
                    <a:pt x="2022" y="1636"/>
                  </a:lnTo>
                  <a:lnTo>
                    <a:pt x="2021" y="1640"/>
                  </a:lnTo>
                  <a:lnTo>
                    <a:pt x="2020" y="1645"/>
                  </a:lnTo>
                  <a:lnTo>
                    <a:pt x="2014" y="1653"/>
                  </a:lnTo>
                  <a:lnTo>
                    <a:pt x="2004" y="1663"/>
                  </a:lnTo>
                  <a:lnTo>
                    <a:pt x="2000" y="1669"/>
                  </a:lnTo>
                  <a:lnTo>
                    <a:pt x="1997" y="1674"/>
                  </a:lnTo>
                  <a:lnTo>
                    <a:pt x="1996" y="1679"/>
                  </a:lnTo>
                  <a:lnTo>
                    <a:pt x="1996" y="1684"/>
                  </a:lnTo>
                  <a:lnTo>
                    <a:pt x="1998" y="1688"/>
                  </a:lnTo>
                  <a:lnTo>
                    <a:pt x="2002" y="1691"/>
                  </a:lnTo>
                  <a:lnTo>
                    <a:pt x="2007" y="1694"/>
                  </a:lnTo>
                  <a:lnTo>
                    <a:pt x="2014" y="1694"/>
                  </a:lnTo>
                  <a:lnTo>
                    <a:pt x="2027" y="1691"/>
                  </a:lnTo>
                  <a:lnTo>
                    <a:pt x="2039" y="1687"/>
                  </a:lnTo>
                  <a:lnTo>
                    <a:pt x="2051" y="1682"/>
                  </a:lnTo>
                  <a:lnTo>
                    <a:pt x="2065" y="1677"/>
                  </a:lnTo>
                  <a:lnTo>
                    <a:pt x="2072" y="1676"/>
                  </a:lnTo>
                  <a:lnTo>
                    <a:pt x="2078" y="1676"/>
                  </a:lnTo>
                  <a:lnTo>
                    <a:pt x="2083" y="1677"/>
                  </a:lnTo>
                  <a:lnTo>
                    <a:pt x="2088" y="1678"/>
                  </a:lnTo>
                  <a:lnTo>
                    <a:pt x="2090" y="1682"/>
                  </a:lnTo>
                  <a:lnTo>
                    <a:pt x="2092" y="1685"/>
                  </a:lnTo>
                  <a:lnTo>
                    <a:pt x="2092" y="1690"/>
                  </a:lnTo>
                  <a:lnTo>
                    <a:pt x="2091" y="1696"/>
                  </a:lnTo>
                  <a:lnTo>
                    <a:pt x="2088" y="1702"/>
                  </a:lnTo>
                  <a:lnTo>
                    <a:pt x="2082" y="1707"/>
                  </a:lnTo>
                  <a:lnTo>
                    <a:pt x="2073" y="1713"/>
                  </a:lnTo>
                  <a:lnTo>
                    <a:pt x="2064" y="1719"/>
                  </a:lnTo>
                  <a:lnTo>
                    <a:pt x="2045" y="1731"/>
                  </a:lnTo>
                  <a:lnTo>
                    <a:pt x="2029" y="1741"/>
                  </a:lnTo>
                  <a:lnTo>
                    <a:pt x="2026" y="1747"/>
                  </a:lnTo>
                  <a:lnTo>
                    <a:pt x="2022" y="1754"/>
                  </a:lnTo>
                  <a:lnTo>
                    <a:pt x="2019" y="1763"/>
                  </a:lnTo>
                  <a:lnTo>
                    <a:pt x="2018" y="1771"/>
                  </a:lnTo>
                  <a:lnTo>
                    <a:pt x="2014" y="1792"/>
                  </a:lnTo>
                  <a:lnTo>
                    <a:pt x="2012" y="1815"/>
                  </a:lnTo>
                  <a:lnTo>
                    <a:pt x="2009" y="1827"/>
                  </a:lnTo>
                  <a:lnTo>
                    <a:pt x="2006" y="1836"/>
                  </a:lnTo>
                  <a:lnTo>
                    <a:pt x="2000" y="1845"/>
                  </a:lnTo>
                  <a:lnTo>
                    <a:pt x="1995" y="1853"/>
                  </a:lnTo>
                  <a:lnTo>
                    <a:pt x="1989" y="1861"/>
                  </a:lnTo>
                  <a:lnTo>
                    <a:pt x="1985" y="1870"/>
                  </a:lnTo>
                  <a:lnTo>
                    <a:pt x="1983" y="1873"/>
                  </a:lnTo>
                  <a:lnTo>
                    <a:pt x="1982" y="1878"/>
                  </a:lnTo>
                  <a:lnTo>
                    <a:pt x="1982" y="1883"/>
                  </a:lnTo>
                  <a:lnTo>
                    <a:pt x="1982" y="1889"/>
                  </a:lnTo>
                  <a:lnTo>
                    <a:pt x="1983" y="1898"/>
                  </a:lnTo>
                  <a:lnTo>
                    <a:pt x="1987" y="1907"/>
                  </a:lnTo>
                  <a:lnTo>
                    <a:pt x="1989" y="1912"/>
                  </a:lnTo>
                  <a:lnTo>
                    <a:pt x="1994" y="1918"/>
                  </a:lnTo>
                  <a:lnTo>
                    <a:pt x="1997" y="1923"/>
                  </a:lnTo>
                  <a:lnTo>
                    <a:pt x="2001" y="1928"/>
                  </a:lnTo>
                  <a:lnTo>
                    <a:pt x="2004" y="1934"/>
                  </a:lnTo>
                  <a:lnTo>
                    <a:pt x="2007" y="1940"/>
                  </a:lnTo>
                  <a:lnTo>
                    <a:pt x="2008" y="1955"/>
                  </a:lnTo>
                  <a:lnTo>
                    <a:pt x="2008" y="1968"/>
                  </a:lnTo>
                  <a:lnTo>
                    <a:pt x="2006" y="1980"/>
                  </a:lnTo>
                  <a:lnTo>
                    <a:pt x="2003" y="1990"/>
                  </a:lnTo>
                  <a:lnTo>
                    <a:pt x="2002" y="1996"/>
                  </a:lnTo>
                  <a:lnTo>
                    <a:pt x="2002" y="1999"/>
                  </a:lnTo>
                  <a:lnTo>
                    <a:pt x="2000" y="2002"/>
                  </a:lnTo>
                  <a:lnTo>
                    <a:pt x="1994" y="2005"/>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江苏">
              <a:extLst>
                <a:ext uri="{FF2B5EF4-FFF2-40B4-BE49-F238E27FC236}">
                  <a16:creationId xmlns:a16="http://schemas.microsoft.com/office/drawing/2014/main" id="{BE10C5B1-B0E7-47CD-A64B-01083F4C18DE}"/>
                </a:ext>
              </a:extLst>
            </p:cNvPr>
            <p:cNvSpPr>
              <a:spLocks/>
            </p:cNvSpPr>
            <p:nvPr/>
          </p:nvSpPr>
          <p:spPr bwMode="auto">
            <a:xfrm>
              <a:off x="6331028" y="4143591"/>
              <a:ext cx="552457" cy="485801"/>
            </a:xfrm>
            <a:custGeom>
              <a:avLst/>
              <a:gdLst>
                <a:gd name="T0" fmla="*/ 1699 w 2079"/>
                <a:gd name="T1" fmla="*/ 1399 h 1843"/>
                <a:gd name="T2" fmla="*/ 1653 w 2079"/>
                <a:gd name="T3" fmla="*/ 1318 h 1843"/>
                <a:gd name="T4" fmla="*/ 1534 w 2079"/>
                <a:gd name="T5" fmla="*/ 1336 h 1843"/>
                <a:gd name="T6" fmla="*/ 1579 w 2079"/>
                <a:gd name="T7" fmla="*/ 1274 h 1843"/>
                <a:gd name="T8" fmla="*/ 1695 w 2079"/>
                <a:gd name="T9" fmla="*/ 1372 h 1843"/>
                <a:gd name="T10" fmla="*/ 1837 w 2079"/>
                <a:gd name="T11" fmla="*/ 1343 h 1843"/>
                <a:gd name="T12" fmla="*/ 2066 w 2079"/>
                <a:gd name="T13" fmla="*/ 1401 h 1843"/>
                <a:gd name="T14" fmla="*/ 2026 w 2079"/>
                <a:gd name="T15" fmla="*/ 1268 h 1843"/>
                <a:gd name="T16" fmla="*/ 1882 w 2079"/>
                <a:gd name="T17" fmla="*/ 1198 h 1843"/>
                <a:gd name="T18" fmla="*/ 1830 w 2079"/>
                <a:gd name="T19" fmla="*/ 1091 h 1843"/>
                <a:gd name="T20" fmla="*/ 1665 w 2079"/>
                <a:gd name="T21" fmla="*/ 975 h 1843"/>
                <a:gd name="T22" fmla="*/ 1666 w 2079"/>
                <a:gd name="T23" fmla="*/ 898 h 1843"/>
                <a:gd name="T24" fmla="*/ 1588 w 2079"/>
                <a:gd name="T25" fmla="*/ 769 h 1843"/>
                <a:gd name="T26" fmla="*/ 1502 w 2079"/>
                <a:gd name="T27" fmla="*/ 581 h 1843"/>
                <a:gd name="T28" fmla="*/ 1443 w 2079"/>
                <a:gd name="T29" fmla="*/ 452 h 1843"/>
                <a:gd name="T30" fmla="*/ 1291 w 2079"/>
                <a:gd name="T31" fmla="*/ 273 h 1843"/>
                <a:gd name="T32" fmla="*/ 1201 w 2079"/>
                <a:gd name="T33" fmla="*/ 247 h 1843"/>
                <a:gd name="T34" fmla="*/ 1119 w 2079"/>
                <a:gd name="T35" fmla="*/ 259 h 1843"/>
                <a:gd name="T36" fmla="*/ 1070 w 2079"/>
                <a:gd name="T37" fmla="*/ 147 h 1843"/>
                <a:gd name="T38" fmla="*/ 987 w 2079"/>
                <a:gd name="T39" fmla="*/ 53 h 1843"/>
                <a:gd name="T40" fmla="*/ 897 w 2079"/>
                <a:gd name="T41" fmla="*/ 34 h 1843"/>
                <a:gd name="T42" fmla="*/ 834 w 2079"/>
                <a:gd name="T43" fmla="*/ 187 h 1843"/>
                <a:gd name="T44" fmla="*/ 728 w 2079"/>
                <a:gd name="T45" fmla="*/ 260 h 1843"/>
                <a:gd name="T46" fmla="*/ 653 w 2079"/>
                <a:gd name="T47" fmla="*/ 344 h 1843"/>
                <a:gd name="T48" fmla="*/ 567 w 2079"/>
                <a:gd name="T49" fmla="*/ 230 h 1843"/>
                <a:gd name="T50" fmla="*/ 478 w 2079"/>
                <a:gd name="T51" fmla="*/ 298 h 1843"/>
                <a:gd name="T52" fmla="*/ 331 w 2079"/>
                <a:gd name="T53" fmla="*/ 286 h 1843"/>
                <a:gd name="T54" fmla="*/ 237 w 2079"/>
                <a:gd name="T55" fmla="*/ 205 h 1843"/>
                <a:gd name="T56" fmla="*/ 68 w 2079"/>
                <a:gd name="T57" fmla="*/ 14 h 1843"/>
                <a:gd name="T58" fmla="*/ 94 w 2079"/>
                <a:gd name="T59" fmla="*/ 146 h 1843"/>
                <a:gd name="T60" fmla="*/ 1 w 2079"/>
                <a:gd name="T61" fmla="*/ 283 h 1843"/>
                <a:gd name="T62" fmla="*/ 152 w 2079"/>
                <a:gd name="T63" fmla="*/ 365 h 1843"/>
                <a:gd name="T64" fmla="*/ 240 w 2079"/>
                <a:gd name="T65" fmla="*/ 449 h 1843"/>
                <a:gd name="T66" fmla="*/ 371 w 2079"/>
                <a:gd name="T67" fmla="*/ 513 h 1843"/>
                <a:gd name="T68" fmla="*/ 439 w 2079"/>
                <a:gd name="T69" fmla="*/ 540 h 1843"/>
                <a:gd name="T70" fmla="*/ 509 w 2079"/>
                <a:gd name="T71" fmla="*/ 582 h 1843"/>
                <a:gd name="T72" fmla="*/ 636 w 2079"/>
                <a:gd name="T73" fmla="*/ 631 h 1843"/>
                <a:gd name="T74" fmla="*/ 660 w 2079"/>
                <a:gd name="T75" fmla="*/ 739 h 1843"/>
                <a:gd name="T76" fmla="*/ 608 w 2079"/>
                <a:gd name="T77" fmla="*/ 835 h 1843"/>
                <a:gd name="T78" fmla="*/ 672 w 2079"/>
                <a:gd name="T79" fmla="*/ 868 h 1843"/>
                <a:gd name="T80" fmla="*/ 730 w 2079"/>
                <a:gd name="T81" fmla="*/ 952 h 1843"/>
                <a:gd name="T82" fmla="*/ 790 w 2079"/>
                <a:gd name="T83" fmla="*/ 1061 h 1843"/>
                <a:gd name="T84" fmla="*/ 914 w 2079"/>
                <a:gd name="T85" fmla="*/ 1006 h 1843"/>
                <a:gd name="T86" fmla="*/ 1002 w 2079"/>
                <a:gd name="T87" fmla="*/ 962 h 1843"/>
                <a:gd name="T88" fmla="*/ 1081 w 2079"/>
                <a:gd name="T89" fmla="*/ 1109 h 1843"/>
                <a:gd name="T90" fmla="*/ 963 w 2079"/>
                <a:gd name="T91" fmla="*/ 1107 h 1843"/>
                <a:gd name="T92" fmla="*/ 874 w 2079"/>
                <a:gd name="T93" fmla="*/ 1163 h 1843"/>
                <a:gd name="T94" fmla="*/ 891 w 2079"/>
                <a:gd name="T95" fmla="*/ 1280 h 1843"/>
                <a:gd name="T96" fmla="*/ 804 w 2079"/>
                <a:gd name="T97" fmla="*/ 1362 h 1843"/>
                <a:gd name="T98" fmla="*/ 861 w 2079"/>
                <a:gd name="T99" fmla="*/ 1470 h 1843"/>
                <a:gd name="T100" fmla="*/ 923 w 2079"/>
                <a:gd name="T101" fmla="*/ 1534 h 1843"/>
                <a:gd name="T102" fmla="*/ 977 w 2079"/>
                <a:gd name="T103" fmla="*/ 1528 h 1843"/>
                <a:gd name="T104" fmla="*/ 987 w 2079"/>
                <a:gd name="T105" fmla="*/ 1638 h 1843"/>
                <a:gd name="T106" fmla="*/ 1011 w 2079"/>
                <a:gd name="T107" fmla="*/ 1698 h 1843"/>
                <a:gd name="T108" fmla="*/ 1177 w 2079"/>
                <a:gd name="T109" fmla="*/ 1665 h 1843"/>
                <a:gd name="T110" fmla="*/ 1271 w 2079"/>
                <a:gd name="T111" fmla="*/ 1716 h 1843"/>
                <a:gd name="T112" fmla="*/ 1402 w 2079"/>
                <a:gd name="T113" fmla="*/ 1699 h 1843"/>
                <a:gd name="T114" fmla="*/ 1543 w 2079"/>
                <a:gd name="T115" fmla="*/ 1784 h 1843"/>
                <a:gd name="T116" fmla="*/ 1643 w 2079"/>
                <a:gd name="T117" fmla="*/ 1821 h 1843"/>
                <a:gd name="T118" fmla="*/ 1722 w 2079"/>
                <a:gd name="T119" fmla="*/ 1730 h 1843"/>
                <a:gd name="T120" fmla="*/ 1819 w 2079"/>
                <a:gd name="T121" fmla="*/ 1555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9" h="1843">
                  <a:moveTo>
                    <a:pt x="1868" y="1488"/>
                  </a:moveTo>
                  <a:lnTo>
                    <a:pt x="1867" y="1478"/>
                  </a:lnTo>
                  <a:lnTo>
                    <a:pt x="1864" y="1470"/>
                  </a:lnTo>
                  <a:lnTo>
                    <a:pt x="1861" y="1466"/>
                  </a:lnTo>
                  <a:lnTo>
                    <a:pt x="1857" y="1460"/>
                  </a:lnTo>
                  <a:lnTo>
                    <a:pt x="1850" y="1456"/>
                  </a:lnTo>
                  <a:lnTo>
                    <a:pt x="1842" y="1449"/>
                  </a:lnTo>
                  <a:lnTo>
                    <a:pt x="1823" y="1435"/>
                  </a:lnTo>
                  <a:lnTo>
                    <a:pt x="1802" y="1424"/>
                  </a:lnTo>
                  <a:lnTo>
                    <a:pt x="1785" y="1413"/>
                  </a:lnTo>
                  <a:lnTo>
                    <a:pt x="1772" y="1406"/>
                  </a:lnTo>
                  <a:lnTo>
                    <a:pt x="1760" y="1402"/>
                  </a:lnTo>
                  <a:lnTo>
                    <a:pt x="1749" y="1400"/>
                  </a:lnTo>
                  <a:lnTo>
                    <a:pt x="1743" y="1399"/>
                  </a:lnTo>
                  <a:lnTo>
                    <a:pt x="1737" y="1399"/>
                  </a:lnTo>
                  <a:lnTo>
                    <a:pt x="1731" y="1399"/>
                  </a:lnTo>
                  <a:lnTo>
                    <a:pt x="1725" y="1400"/>
                  </a:lnTo>
                  <a:lnTo>
                    <a:pt x="1714" y="1402"/>
                  </a:lnTo>
                  <a:lnTo>
                    <a:pt x="1706" y="1401"/>
                  </a:lnTo>
                  <a:lnTo>
                    <a:pt x="1699" y="1399"/>
                  </a:lnTo>
                  <a:lnTo>
                    <a:pt x="1693" y="1394"/>
                  </a:lnTo>
                  <a:lnTo>
                    <a:pt x="1686" y="1389"/>
                  </a:lnTo>
                  <a:lnTo>
                    <a:pt x="1679" y="1386"/>
                  </a:lnTo>
                  <a:lnTo>
                    <a:pt x="1672" y="1382"/>
                  </a:lnTo>
                  <a:lnTo>
                    <a:pt x="1666" y="1380"/>
                  </a:lnTo>
                  <a:lnTo>
                    <a:pt x="1663" y="1378"/>
                  </a:lnTo>
                  <a:lnTo>
                    <a:pt x="1662" y="1377"/>
                  </a:lnTo>
                  <a:lnTo>
                    <a:pt x="1662" y="1376"/>
                  </a:lnTo>
                  <a:lnTo>
                    <a:pt x="1662" y="1375"/>
                  </a:lnTo>
                  <a:lnTo>
                    <a:pt x="1666" y="1372"/>
                  </a:lnTo>
                  <a:lnTo>
                    <a:pt x="1673" y="1371"/>
                  </a:lnTo>
                  <a:lnTo>
                    <a:pt x="1676" y="1370"/>
                  </a:lnTo>
                  <a:lnTo>
                    <a:pt x="1680" y="1369"/>
                  </a:lnTo>
                  <a:lnTo>
                    <a:pt x="1681" y="1367"/>
                  </a:lnTo>
                  <a:lnTo>
                    <a:pt x="1681" y="1364"/>
                  </a:lnTo>
                  <a:lnTo>
                    <a:pt x="1680" y="1357"/>
                  </a:lnTo>
                  <a:lnTo>
                    <a:pt x="1675" y="1347"/>
                  </a:lnTo>
                  <a:lnTo>
                    <a:pt x="1667" y="1336"/>
                  </a:lnTo>
                  <a:lnTo>
                    <a:pt x="1657" y="1323"/>
                  </a:lnTo>
                  <a:lnTo>
                    <a:pt x="1653" y="1318"/>
                  </a:lnTo>
                  <a:lnTo>
                    <a:pt x="1647" y="1312"/>
                  </a:lnTo>
                  <a:lnTo>
                    <a:pt x="1642" y="1308"/>
                  </a:lnTo>
                  <a:lnTo>
                    <a:pt x="1636" y="1305"/>
                  </a:lnTo>
                  <a:lnTo>
                    <a:pt x="1630" y="1304"/>
                  </a:lnTo>
                  <a:lnTo>
                    <a:pt x="1622" y="1304"/>
                  </a:lnTo>
                  <a:lnTo>
                    <a:pt x="1612" y="1304"/>
                  </a:lnTo>
                  <a:lnTo>
                    <a:pt x="1602" y="1305"/>
                  </a:lnTo>
                  <a:lnTo>
                    <a:pt x="1580" y="1307"/>
                  </a:lnTo>
                  <a:lnTo>
                    <a:pt x="1566" y="1308"/>
                  </a:lnTo>
                  <a:lnTo>
                    <a:pt x="1556" y="1308"/>
                  </a:lnTo>
                  <a:lnTo>
                    <a:pt x="1549" y="1308"/>
                  </a:lnTo>
                  <a:lnTo>
                    <a:pt x="1547" y="1309"/>
                  </a:lnTo>
                  <a:lnTo>
                    <a:pt x="1544" y="1311"/>
                  </a:lnTo>
                  <a:lnTo>
                    <a:pt x="1543" y="1313"/>
                  </a:lnTo>
                  <a:lnTo>
                    <a:pt x="1543" y="1317"/>
                  </a:lnTo>
                  <a:lnTo>
                    <a:pt x="1543" y="1324"/>
                  </a:lnTo>
                  <a:lnTo>
                    <a:pt x="1541" y="1328"/>
                  </a:lnTo>
                  <a:lnTo>
                    <a:pt x="1540" y="1331"/>
                  </a:lnTo>
                  <a:lnTo>
                    <a:pt x="1537" y="1333"/>
                  </a:lnTo>
                  <a:lnTo>
                    <a:pt x="1534" y="1336"/>
                  </a:lnTo>
                  <a:lnTo>
                    <a:pt x="1530" y="1337"/>
                  </a:lnTo>
                  <a:lnTo>
                    <a:pt x="1523" y="1339"/>
                  </a:lnTo>
                  <a:lnTo>
                    <a:pt x="1514" y="1343"/>
                  </a:lnTo>
                  <a:lnTo>
                    <a:pt x="1509" y="1344"/>
                  </a:lnTo>
                  <a:lnTo>
                    <a:pt x="1504" y="1344"/>
                  </a:lnTo>
                  <a:lnTo>
                    <a:pt x="1498" y="1344"/>
                  </a:lnTo>
                  <a:lnTo>
                    <a:pt x="1493" y="1343"/>
                  </a:lnTo>
                  <a:lnTo>
                    <a:pt x="1493" y="1340"/>
                  </a:lnTo>
                  <a:lnTo>
                    <a:pt x="1493" y="1338"/>
                  </a:lnTo>
                  <a:lnTo>
                    <a:pt x="1495" y="1334"/>
                  </a:lnTo>
                  <a:lnTo>
                    <a:pt x="1497" y="1332"/>
                  </a:lnTo>
                  <a:lnTo>
                    <a:pt x="1502" y="1326"/>
                  </a:lnTo>
                  <a:lnTo>
                    <a:pt x="1508" y="1320"/>
                  </a:lnTo>
                  <a:lnTo>
                    <a:pt x="1519" y="1307"/>
                  </a:lnTo>
                  <a:lnTo>
                    <a:pt x="1533" y="1295"/>
                  </a:lnTo>
                  <a:lnTo>
                    <a:pt x="1547" y="1283"/>
                  </a:lnTo>
                  <a:lnTo>
                    <a:pt x="1559" y="1276"/>
                  </a:lnTo>
                  <a:lnTo>
                    <a:pt x="1565" y="1275"/>
                  </a:lnTo>
                  <a:lnTo>
                    <a:pt x="1572" y="1274"/>
                  </a:lnTo>
                  <a:lnTo>
                    <a:pt x="1579" y="1274"/>
                  </a:lnTo>
                  <a:lnTo>
                    <a:pt x="1588" y="1274"/>
                  </a:lnTo>
                  <a:lnTo>
                    <a:pt x="1598" y="1275"/>
                  </a:lnTo>
                  <a:lnTo>
                    <a:pt x="1606" y="1276"/>
                  </a:lnTo>
                  <a:lnTo>
                    <a:pt x="1616" y="1279"/>
                  </a:lnTo>
                  <a:lnTo>
                    <a:pt x="1624" y="1282"/>
                  </a:lnTo>
                  <a:lnTo>
                    <a:pt x="1640" y="1287"/>
                  </a:lnTo>
                  <a:lnTo>
                    <a:pt x="1656" y="1293"/>
                  </a:lnTo>
                  <a:lnTo>
                    <a:pt x="1670" y="1299"/>
                  </a:lnTo>
                  <a:lnTo>
                    <a:pt x="1682" y="1305"/>
                  </a:lnTo>
                  <a:lnTo>
                    <a:pt x="1691" y="1313"/>
                  </a:lnTo>
                  <a:lnTo>
                    <a:pt x="1698" y="1324"/>
                  </a:lnTo>
                  <a:lnTo>
                    <a:pt x="1701" y="1328"/>
                  </a:lnTo>
                  <a:lnTo>
                    <a:pt x="1704" y="1334"/>
                  </a:lnTo>
                  <a:lnTo>
                    <a:pt x="1704" y="1339"/>
                  </a:lnTo>
                  <a:lnTo>
                    <a:pt x="1704" y="1344"/>
                  </a:lnTo>
                  <a:lnTo>
                    <a:pt x="1700" y="1353"/>
                  </a:lnTo>
                  <a:lnTo>
                    <a:pt x="1695" y="1363"/>
                  </a:lnTo>
                  <a:lnTo>
                    <a:pt x="1694" y="1367"/>
                  </a:lnTo>
                  <a:lnTo>
                    <a:pt x="1694" y="1370"/>
                  </a:lnTo>
                  <a:lnTo>
                    <a:pt x="1695" y="1372"/>
                  </a:lnTo>
                  <a:lnTo>
                    <a:pt x="1699" y="1374"/>
                  </a:lnTo>
                  <a:lnTo>
                    <a:pt x="1713" y="1372"/>
                  </a:lnTo>
                  <a:lnTo>
                    <a:pt x="1732" y="1368"/>
                  </a:lnTo>
                  <a:lnTo>
                    <a:pt x="1743" y="1367"/>
                  </a:lnTo>
                  <a:lnTo>
                    <a:pt x="1752" y="1365"/>
                  </a:lnTo>
                  <a:lnTo>
                    <a:pt x="1756" y="1365"/>
                  </a:lnTo>
                  <a:lnTo>
                    <a:pt x="1761" y="1365"/>
                  </a:lnTo>
                  <a:lnTo>
                    <a:pt x="1764" y="1367"/>
                  </a:lnTo>
                  <a:lnTo>
                    <a:pt x="1767" y="1369"/>
                  </a:lnTo>
                  <a:lnTo>
                    <a:pt x="1775" y="1375"/>
                  </a:lnTo>
                  <a:lnTo>
                    <a:pt x="1782" y="1378"/>
                  </a:lnTo>
                  <a:lnTo>
                    <a:pt x="1785" y="1380"/>
                  </a:lnTo>
                  <a:lnTo>
                    <a:pt x="1787" y="1378"/>
                  </a:lnTo>
                  <a:lnTo>
                    <a:pt x="1789" y="1377"/>
                  </a:lnTo>
                  <a:lnTo>
                    <a:pt x="1793" y="1374"/>
                  </a:lnTo>
                  <a:lnTo>
                    <a:pt x="1800" y="1367"/>
                  </a:lnTo>
                  <a:lnTo>
                    <a:pt x="1808" y="1358"/>
                  </a:lnTo>
                  <a:lnTo>
                    <a:pt x="1818" y="1351"/>
                  </a:lnTo>
                  <a:lnTo>
                    <a:pt x="1830" y="1345"/>
                  </a:lnTo>
                  <a:lnTo>
                    <a:pt x="1837" y="1343"/>
                  </a:lnTo>
                  <a:lnTo>
                    <a:pt x="1846" y="1342"/>
                  </a:lnTo>
                  <a:lnTo>
                    <a:pt x="1856" y="1340"/>
                  </a:lnTo>
                  <a:lnTo>
                    <a:pt x="1865" y="1340"/>
                  </a:lnTo>
                  <a:lnTo>
                    <a:pt x="1876" y="1340"/>
                  </a:lnTo>
                  <a:lnTo>
                    <a:pt x="1886" y="1342"/>
                  </a:lnTo>
                  <a:lnTo>
                    <a:pt x="1895" y="1343"/>
                  </a:lnTo>
                  <a:lnTo>
                    <a:pt x="1902" y="1345"/>
                  </a:lnTo>
                  <a:lnTo>
                    <a:pt x="1914" y="1350"/>
                  </a:lnTo>
                  <a:lnTo>
                    <a:pt x="1922" y="1355"/>
                  </a:lnTo>
                  <a:lnTo>
                    <a:pt x="1932" y="1359"/>
                  </a:lnTo>
                  <a:lnTo>
                    <a:pt x="1944" y="1363"/>
                  </a:lnTo>
                  <a:lnTo>
                    <a:pt x="1959" y="1368"/>
                  </a:lnTo>
                  <a:lnTo>
                    <a:pt x="1976" y="1374"/>
                  </a:lnTo>
                  <a:lnTo>
                    <a:pt x="1993" y="1381"/>
                  </a:lnTo>
                  <a:lnTo>
                    <a:pt x="2008" y="1388"/>
                  </a:lnTo>
                  <a:lnTo>
                    <a:pt x="2025" y="1394"/>
                  </a:lnTo>
                  <a:lnTo>
                    <a:pt x="2043" y="1399"/>
                  </a:lnTo>
                  <a:lnTo>
                    <a:pt x="2052" y="1401"/>
                  </a:lnTo>
                  <a:lnTo>
                    <a:pt x="2059" y="1401"/>
                  </a:lnTo>
                  <a:lnTo>
                    <a:pt x="2066" y="1401"/>
                  </a:lnTo>
                  <a:lnTo>
                    <a:pt x="2072" y="1400"/>
                  </a:lnTo>
                  <a:lnTo>
                    <a:pt x="2076" y="1397"/>
                  </a:lnTo>
                  <a:lnTo>
                    <a:pt x="2078" y="1394"/>
                  </a:lnTo>
                  <a:lnTo>
                    <a:pt x="2079" y="1390"/>
                  </a:lnTo>
                  <a:lnTo>
                    <a:pt x="2079" y="1386"/>
                  </a:lnTo>
                  <a:lnTo>
                    <a:pt x="2078" y="1376"/>
                  </a:lnTo>
                  <a:lnTo>
                    <a:pt x="2076" y="1367"/>
                  </a:lnTo>
                  <a:lnTo>
                    <a:pt x="2072" y="1355"/>
                  </a:lnTo>
                  <a:lnTo>
                    <a:pt x="2069" y="1339"/>
                  </a:lnTo>
                  <a:lnTo>
                    <a:pt x="2068" y="1332"/>
                  </a:lnTo>
                  <a:lnTo>
                    <a:pt x="2065" y="1325"/>
                  </a:lnTo>
                  <a:lnTo>
                    <a:pt x="2062" y="1319"/>
                  </a:lnTo>
                  <a:lnTo>
                    <a:pt x="2058" y="1315"/>
                  </a:lnTo>
                  <a:lnTo>
                    <a:pt x="2054" y="1312"/>
                  </a:lnTo>
                  <a:lnTo>
                    <a:pt x="2052" y="1307"/>
                  </a:lnTo>
                  <a:lnTo>
                    <a:pt x="2050" y="1302"/>
                  </a:lnTo>
                  <a:lnTo>
                    <a:pt x="2047" y="1296"/>
                  </a:lnTo>
                  <a:lnTo>
                    <a:pt x="2043" y="1287"/>
                  </a:lnTo>
                  <a:lnTo>
                    <a:pt x="2037" y="1277"/>
                  </a:lnTo>
                  <a:lnTo>
                    <a:pt x="2026" y="1268"/>
                  </a:lnTo>
                  <a:lnTo>
                    <a:pt x="2010" y="1258"/>
                  </a:lnTo>
                  <a:lnTo>
                    <a:pt x="1995" y="1249"/>
                  </a:lnTo>
                  <a:lnTo>
                    <a:pt x="1980" y="1241"/>
                  </a:lnTo>
                  <a:lnTo>
                    <a:pt x="1968" y="1235"/>
                  </a:lnTo>
                  <a:lnTo>
                    <a:pt x="1955" y="1230"/>
                  </a:lnTo>
                  <a:lnTo>
                    <a:pt x="1947" y="1229"/>
                  </a:lnTo>
                  <a:lnTo>
                    <a:pt x="1940" y="1227"/>
                  </a:lnTo>
                  <a:lnTo>
                    <a:pt x="1932" y="1226"/>
                  </a:lnTo>
                  <a:lnTo>
                    <a:pt x="1924" y="1226"/>
                  </a:lnTo>
                  <a:lnTo>
                    <a:pt x="1909" y="1227"/>
                  </a:lnTo>
                  <a:lnTo>
                    <a:pt x="1900" y="1227"/>
                  </a:lnTo>
                  <a:lnTo>
                    <a:pt x="1898" y="1226"/>
                  </a:lnTo>
                  <a:lnTo>
                    <a:pt x="1895" y="1225"/>
                  </a:lnTo>
                  <a:lnTo>
                    <a:pt x="1894" y="1223"/>
                  </a:lnTo>
                  <a:lnTo>
                    <a:pt x="1893" y="1218"/>
                  </a:lnTo>
                  <a:lnTo>
                    <a:pt x="1892" y="1210"/>
                  </a:lnTo>
                  <a:lnTo>
                    <a:pt x="1890" y="1202"/>
                  </a:lnTo>
                  <a:lnTo>
                    <a:pt x="1888" y="1200"/>
                  </a:lnTo>
                  <a:lnTo>
                    <a:pt x="1886" y="1199"/>
                  </a:lnTo>
                  <a:lnTo>
                    <a:pt x="1882" y="1198"/>
                  </a:lnTo>
                  <a:lnTo>
                    <a:pt x="1878" y="1199"/>
                  </a:lnTo>
                  <a:lnTo>
                    <a:pt x="1874" y="1200"/>
                  </a:lnTo>
                  <a:lnTo>
                    <a:pt x="1869" y="1200"/>
                  </a:lnTo>
                  <a:lnTo>
                    <a:pt x="1865" y="1199"/>
                  </a:lnTo>
                  <a:lnTo>
                    <a:pt x="1863" y="1198"/>
                  </a:lnTo>
                  <a:lnTo>
                    <a:pt x="1861" y="1195"/>
                  </a:lnTo>
                  <a:lnTo>
                    <a:pt x="1859" y="1192"/>
                  </a:lnTo>
                  <a:lnTo>
                    <a:pt x="1859" y="1187"/>
                  </a:lnTo>
                  <a:lnTo>
                    <a:pt x="1861" y="1182"/>
                  </a:lnTo>
                  <a:lnTo>
                    <a:pt x="1862" y="1172"/>
                  </a:lnTo>
                  <a:lnTo>
                    <a:pt x="1861" y="1161"/>
                  </a:lnTo>
                  <a:lnTo>
                    <a:pt x="1859" y="1148"/>
                  </a:lnTo>
                  <a:lnTo>
                    <a:pt x="1859" y="1135"/>
                  </a:lnTo>
                  <a:lnTo>
                    <a:pt x="1859" y="1123"/>
                  </a:lnTo>
                  <a:lnTo>
                    <a:pt x="1859" y="1113"/>
                  </a:lnTo>
                  <a:lnTo>
                    <a:pt x="1858" y="1110"/>
                  </a:lnTo>
                  <a:lnTo>
                    <a:pt x="1856" y="1105"/>
                  </a:lnTo>
                  <a:lnTo>
                    <a:pt x="1852" y="1101"/>
                  </a:lnTo>
                  <a:lnTo>
                    <a:pt x="1846" y="1098"/>
                  </a:lnTo>
                  <a:lnTo>
                    <a:pt x="1830" y="1091"/>
                  </a:lnTo>
                  <a:lnTo>
                    <a:pt x="1806" y="1084"/>
                  </a:lnTo>
                  <a:lnTo>
                    <a:pt x="1785" y="1078"/>
                  </a:lnTo>
                  <a:lnTo>
                    <a:pt x="1769" y="1074"/>
                  </a:lnTo>
                  <a:lnTo>
                    <a:pt x="1757" y="1072"/>
                  </a:lnTo>
                  <a:lnTo>
                    <a:pt x="1741" y="1068"/>
                  </a:lnTo>
                  <a:lnTo>
                    <a:pt x="1732" y="1066"/>
                  </a:lnTo>
                  <a:lnTo>
                    <a:pt x="1725" y="1063"/>
                  </a:lnTo>
                  <a:lnTo>
                    <a:pt x="1718" y="1061"/>
                  </a:lnTo>
                  <a:lnTo>
                    <a:pt x="1713" y="1057"/>
                  </a:lnTo>
                  <a:lnTo>
                    <a:pt x="1700" y="1050"/>
                  </a:lnTo>
                  <a:lnTo>
                    <a:pt x="1687" y="1043"/>
                  </a:lnTo>
                  <a:lnTo>
                    <a:pt x="1675" y="1037"/>
                  </a:lnTo>
                  <a:lnTo>
                    <a:pt x="1666" y="1030"/>
                  </a:lnTo>
                  <a:lnTo>
                    <a:pt x="1662" y="1025"/>
                  </a:lnTo>
                  <a:lnTo>
                    <a:pt x="1662" y="1021"/>
                  </a:lnTo>
                  <a:lnTo>
                    <a:pt x="1662" y="1015"/>
                  </a:lnTo>
                  <a:lnTo>
                    <a:pt x="1663" y="1009"/>
                  </a:lnTo>
                  <a:lnTo>
                    <a:pt x="1666" y="996"/>
                  </a:lnTo>
                  <a:lnTo>
                    <a:pt x="1667" y="984"/>
                  </a:lnTo>
                  <a:lnTo>
                    <a:pt x="1665" y="975"/>
                  </a:lnTo>
                  <a:lnTo>
                    <a:pt x="1663" y="972"/>
                  </a:lnTo>
                  <a:lnTo>
                    <a:pt x="1661" y="971"/>
                  </a:lnTo>
                  <a:lnTo>
                    <a:pt x="1656" y="970"/>
                  </a:lnTo>
                  <a:lnTo>
                    <a:pt x="1655" y="968"/>
                  </a:lnTo>
                  <a:lnTo>
                    <a:pt x="1653" y="966"/>
                  </a:lnTo>
                  <a:lnTo>
                    <a:pt x="1651" y="961"/>
                  </a:lnTo>
                  <a:lnTo>
                    <a:pt x="1650" y="956"/>
                  </a:lnTo>
                  <a:lnTo>
                    <a:pt x="1650" y="952"/>
                  </a:lnTo>
                  <a:lnTo>
                    <a:pt x="1651" y="947"/>
                  </a:lnTo>
                  <a:lnTo>
                    <a:pt x="1653" y="943"/>
                  </a:lnTo>
                  <a:lnTo>
                    <a:pt x="1655" y="941"/>
                  </a:lnTo>
                  <a:lnTo>
                    <a:pt x="1661" y="937"/>
                  </a:lnTo>
                  <a:lnTo>
                    <a:pt x="1667" y="934"/>
                  </a:lnTo>
                  <a:lnTo>
                    <a:pt x="1669" y="931"/>
                  </a:lnTo>
                  <a:lnTo>
                    <a:pt x="1672" y="928"/>
                  </a:lnTo>
                  <a:lnTo>
                    <a:pt x="1673" y="924"/>
                  </a:lnTo>
                  <a:lnTo>
                    <a:pt x="1673" y="920"/>
                  </a:lnTo>
                  <a:lnTo>
                    <a:pt x="1670" y="912"/>
                  </a:lnTo>
                  <a:lnTo>
                    <a:pt x="1669" y="904"/>
                  </a:lnTo>
                  <a:lnTo>
                    <a:pt x="1666" y="898"/>
                  </a:lnTo>
                  <a:lnTo>
                    <a:pt x="1660" y="891"/>
                  </a:lnTo>
                  <a:lnTo>
                    <a:pt x="1656" y="886"/>
                  </a:lnTo>
                  <a:lnTo>
                    <a:pt x="1655" y="882"/>
                  </a:lnTo>
                  <a:lnTo>
                    <a:pt x="1654" y="876"/>
                  </a:lnTo>
                  <a:lnTo>
                    <a:pt x="1653" y="870"/>
                  </a:lnTo>
                  <a:lnTo>
                    <a:pt x="1653" y="858"/>
                  </a:lnTo>
                  <a:lnTo>
                    <a:pt x="1653" y="848"/>
                  </a:lnTo>
                  <a:lnTo>
                    <a:pt x="1650" y="845"/>
                  </a:lnTo>
                  <a:lnTo>
                    <a:pt x="1646" y="841"/>
                  </a:lnTo>
                  <a:lnTo>
                    <a:pt x="1637" y="836"/>
                  </a:lnTo>
                  <a:lnTo>
                    <a:pt x="1629" y="830"/>
                  </a:lnTo>
                  <a:lnTo>
                    <a:pt x="1611" y="822"/>
                  </a:lnTo>
                  <a:lnTo>
                    <a:pt x="1602" y="817"/>
                  </a:lnTo>
                  <a:lnTo>
                    <a:pt x="1598" y="815"/>
                  </a:lnTo>
                  <a:lnTo>
                    <a:pt x="1596" y="811"/>
                  </a:lnTo>
                  <a:lnTo>
                    <a:pt x="1593" y="808"/>
                  </a:lnTo>
                  <a:lnTo>
                    <a:pt x="1591" y="804"/>
                  </a:lnTo>
                  <a:lnTo>
                    <a:pt x="1590" y="795"/>
                  </a:lnTo>
                  <a:lnTo>
                    <a:pt x="1588" y="786"/>
                  </a:lnTo>
                  <a:lnTo>
                    <a:pt x="1588" y="769"/>
                  </a:lnTo>
                  <a:lnTo>
                    <a:pt x="1587" y="758"/>
                  </a:lnTo>
                  <a:lnTo>
                    <a:pt x="1584" y="752"/>
                  </a:lnTo>
                  <a:lnTo>
                    <a:pt x="1581" y="750"/>
                  </a:lnTo>
                  <a:lnTo>
                    <a:pt x="1577" y="748"/>
                  </a:lnTo>
                  <a:lnTo>
                    <a:pt x="1571" y="748"/>
                  </a:lnTo>
                  <a:lnTo>
                    <a:pt x="1567" y="748"/>
                  </a:lnTo>
                  <a:lnTo>
                    <a:pt x="1563" y="747"/>
                  </a:lnTo>
                  <a:lnTo>
                    <a:pt x="1561" y="746"/>
                  </a:lnTo>
                  <a:lnTo>
                    <a:pt x="1559" y="744"/>
                  </a:lnTo>
                  <a:lnTo>
                    <a:pt x="1556" y="740"/>
                  </a:lnTo>
                  <a:lnTo>
                    <a:pt x="1554" y="735"/>
                  </a:lnTo>
                  <a:lnTo>
                    <a:pt x="1553" y="731"/>
                  </a:lnTo>
                  <a:lnTo>
                    <a:pt x="1552" y="723"/>
                  </a:lnTo>
                  <a:lnTo>
                    <a:pt x="1548" y="706"/>
                  </a:lnTo>
                  <a:lnTo>
                    <a:pt x="1542" y="684"/>
                  </a:lnTo>
                  <a:lnTo>
                    <a:pt x="1536" y="664"/>
                  </a:lnTo>
                  <a:lnTo>
                    <a:pt x="1531" y="646"/>
                  </a:lnTo>
                  <a:lnTo>
                    <a:pt x="1525" y="632"/>
                  </a:lnTo>
                  <a:lnTo>
                    <a:pt x="1514" y="606"/>
                  </a:lnTo>
                  <a:lnTo>
                    <a:pt x="1502" y="581"/>
                  </a:lnTo>
                  <a:lnTo>
                    <a:pt x="1493" y="565"/>
                  </a:lnTo>
                  <a:lnTo>
                    <a:pt x="1489" y="556"/>
                  </a:lnTo>
                  <a:lnTo>
                    <a:pt x="1485" y="545"/>
                  </a:lnTo>
                  <a:lnTo>
                    <a:pt x="1484" y="540"/>
                  </a:lnTo>
                  <a:lnTo>
                    <a:pt x="1481" y="537"/>
                  </a:lnTo>
                  <a:lnTo>
                    <a:pt x="1479" y="533"/>
                  </a:lnTo>
                  <a:lnTo>
                    <a:pt x="1476" y="533"/>
                  </a:lnTo>
                  <a:lnTo>
                    <a:pt x="1472" y="532"/>
                  </a:lnTo>
                  <a:lnTo>
                    <a:pt x="1471" y="531"/>
                  </a:lnTo>
                  <a:lnTo>
                    <a:pt x="1471" y="527"/>
                  </a:lnTo>
                  <a:lnTo>
                    <a:pt x="1473" y="521"/>
                  </a:lnTo>
                  <a:lnTo>
                    <a:pt x="1474" y="519"/>
                  </a:lnTo>
                  <a:lnTo>
                    <a:pt x="1474" y="515"/>
                  </a:lnTo>
                  <a:lnTo>
                    <a:pt x="1474" y="513"/>
                  </a:lnTo>
                  <a:lnTo>
                    <a:pt x="1473" y="510"/>
                  </a:lnTo>
                  <a:lnTo>
                    <a:pt x="1470" y="505"/>
                  </a:lnTo>
                  <a:lnTo>
                    <a:pt x="1466" y="498"/>
                  </a:lnTo>
                  <a:lnTo>
                    <a:pt x="1460" y="487"/>
                  </a:lnTo>
                  <a:lnTo>
                    <a:pt x="1452" y="470"/>
                  </a:lnTo>
                  <a:lnTo>
                    <a:pt x="1443" y="452"/>
                  </a:lnTo>
                  <a:lnTo>
                    <a:pt x="1436" y="438"/>
                  </a:lnTo>
                  <a:lnTo>
                    <a:pt x="1428" y="425"/>
                  </a:lnTo>
                  <a:lnTo>
                    <a:pt x="1418" y="409"/>
                  </a:lnTo>
                  <a:lnTo>
                    <a:pt x="1410" y="391"/>
                  </a:lnTo>
                  <a:lnTo>
                    <a:pt x="1405" y="376"/>
                  </a:lnTo>
                  <a:lnTo>
                    <a:pt x="1402" y="363"/>
                  </a:lnTo>
                  <a:lnTo>
                    <a:pt x="1398" y="348"/>
                  </a:lnTo>
                  <a:lnTo>
                    <a:pt x="1392" y="334"/>
                  </a:lnTo>
                  <a:lnTo>
                    <a:pt x="1386" y="322"/>
                  </a:lnTo>
                  <a:lnTo>
                    <a:pt x="1383" y="316"/>
                  </a:lnTo>
                  <a:lnTo>
                    <a:pt x="1377" y="312"/>
                  </a:lnTo>
                  <a:lnTo>
                    <a:pt x="1371" y="307"/>
                  </a:lnTo>
                  <a:lnTo>
                    <a:pt x="1364" y="303"/>
                  </a:lnTo>
                  <a:lnTo>
                    <a:pt x="1348" y="296"/>
                  </a:lnTo>
                  <a:lnTo>
                    <a:pt x="1335" y="291"/>
                  </a:lnTo>
                  <a:lnTo>
                    <a:pt x="1325" y="288"/>
                  </a:lnTo>
                  <a:lnTo>
                    <a:pt x="1316" y="286"/>
                  </a:lnTo>
                  <a:lnTo>
                    <a:pt x="1309" y="284"/>
                  </a:lnTo>
                  <a:lnTo>
                    <a:pt x="1301" y="279"/>
                  </a:lnTo>
                  <a:lnTo>
                    <a:pt x="1291" y="273"/>
                  </a:lnTo>
                  <a:lnTo>
                    <a:pt x="1282" y="268"/>
                  </a:lnTo>
                  <a:lnTo>
                    <a:pt x="1272" y="265"/>
                  </a:lnTo>
                  <a:lnTo>
                    <a:pt x="1264" y="263"/>
                  </a:lnTo>
                  <a:lnTo>
                    <a:pt x="1254" y="260"/>
                  </a:lnTo>
                  <a:lnTo>
                    <a:pt x="1243" y="256"/>
                  </a:lnTo>
                  <a:lnTo>
                    <a:pt x="1237" y="254"/>
                  </a:lnTo>
                  <a:lnTo>
                    <a:pt x="1231" y="254"/>
                  </a:lnTo>
                  <a:lnTo>
                    <a:pt x="1226" y="253"/>
                  </a:lnTo>
                  <a:lnTo>
                    <a:pt x="1221" y="254"/>
                  </a:lnTo>
                  <a:lnTo>
                    <a:pt x="1213" y="258"/>
                  </a:lnTo>
                  <a:lnTo>
                    <a:pt x="1206" y="259"/>
                  </a:lnTo>
                  <a:lnTo>
                    <a:pt x="1201" y="260"/>
                  </a:lnTo>
                  <a:lnTo>
                    <a:pt x="1196" y="259"/>
                  </a:lnTo>
                  <a:lnTo>
                    <a:pt x="1194" y="258"/>
                  </a:lnTo>
                  <a:lnTo>
                    <a:pt x="1193" y="256"/>
                  </a:lnTo>
                  <a:lnTo>
                    <a:pt x="1193" y="254"/>
                  </a:lnTo>
                  <a:lnTo>
                    <a:pt x="1193" y="253"/>
                  </a:lnTo>
                  <a:lnTo>
                    <a:pt x="1195" y="249"/>
                  </a:lnTo>
                  <a:lnTo>
                    <a:pt x="1200" y="248"/>
                  </a:lnTo>
                  <a:lnTo>
                    <a:pt x="1201" y="247"/>
                  </a:lnTo>
                  <a:lnTo>
                    <a:pt x="1202" y="244"/>
                  </a:lnTo>
                  <a:lnTo>
                    <a:pt x="1202" y="243"/>
                  </a:lnTo>
                  <a:lnTo>
                    <a:pt x="1201" y="241"/>
                  </a:lnTo>
                  <a:lnTo>
                    <a:pt x="1200" y="240"/>
                  </a:lnTo>
                  <a:lnTo>
                    <a:pt x="1196" y="237"/>
                  </a:lnTo>
                  <a:lnTo>
                    <a:pt x="1191" y="236"/>
                  </a:lnTo>
                  <a:lnTo>
                    <a:pt x="1185" y="236"/>
                  </a:lnTo>
                  <a:lnTo>
                    <a:pt x="1174" y="237"/>
                  </a:lnTo>
                  <a:lnTo>
                    <a:pt x="1163" y="241"/>
                  </a:lnTo>
                  <a:lnTo>
                    <a:pt x="1159" y="243"/>
                  </a:lnTo>
                  <a:lnTo>
                    <a:pt x="1155" y="246"/>
                  </a:lnTo>
                  <a:lnTo>
                    <a:pt x="1151" y="249"/>
                  </a:lnTo>
                  <a:lnTo>
                    <a:pt x="1149" y="253"/>
                  </a:lnTo>
                  <a:lnTo>
                    <a:pt x="1143" y="259"/>
                  </a:lnTo>
                  <a:lnTo>
                    <a:pt x="1138" y="263"/>
                  </a:lnTo>
                  <a:lnTo>
                    <a:pt x="1132" y="265"/>
                  </a:lnTo>
                  <a:lnTo>
                    <a:pt x="1126" y="263"/>
                  </a:lnTo>
                  <a:lnTo>
                    <a:pt x="1122" y="263"/>
                  </a:lnTo>
                  <a:lnTo>
                    <a:pt x="1120" y="261"/>
                  </a:lnTo>
                  <a:lnTo>
                    <a:pt x="1119" y="259"/>
                  </a:lnTo>
                  <a:lnTo>
                    <a:pt x="1119" y="258"/>
                  </a:lnTo>
                  <a:lnTo>
                    <a:pt x="1119" y="255"/>
                  </a:lnTo>
                  <a:lnTo>
                    <a:pt x="1120" y="253"/>
                  </a:lnTo>
                  <a:lnTo>
                    <a:pt x="1122" y="250"/>
                  </a:lnTo>
                  <a:lnTo>
                    <a:pt x="1125" y="248"/>
                  </a:lnTo>
                  <a:lnTo>
                    <a:pt x="1133" y="243"/>
                  </a:lnTo>
                  <a:lnTo>
                    <a:pt x="1139" y="237"/>
                  </a:lnTo>
                  <a:lnTo>
                    <a:pt x="1144" y="230"/>
                  </a:lnTo>
                  <a:lnTo>
                    <a:pt x="1147" y="224"/>
                  </a:lnTo>
                  <a:lnTo>
                    <a:pt x="1149" y="222"/>
                  </a:lnTo>
                  <a:lnTo>
                    <a:pt x="1147" y="218"/>
                  </a:lnTo>
                  <a:lnTo>
                    <a:pt x="1146" y="216"/>
                  </a:lnTo>
                  <a:lnTo>
                    <a:pt x="1143" y="214"/>
                  </a:lnTo>
                  <a:lnTo>
                    <a:pt x="1136" y="206"/>
                  </a:lnTo>
                  <a:lnTo>
                    <a:pt x="1125" y="196"/>
                  </a:lnTo>
                  <a:lnTo>
                    <a:pt x="1112" y="181"/>
                  </a:lnTo>
                  <a:lnTo>
                    <a:pt x="1095" y="165"/>
                  </a:lnTo>
                  <a:lnTo>
                    <a:pt x="1087" y="158"/>
                  </a:lnTo>
                  <a:lnTo>
                    <a:pt x="1078" y="152"/>
                  </a:lnTo>
                  <a:lnTo>
                    <a:pt x="1070" y="147"/>
                  </a:lnTo>
                  <a:lnTo>
                    <a:pt x="1062" y="145"/>
                  </a:lnTo>
                  <a:lnTo>
                    <a:pt x="1055" y="145"/>
                  </a:lnTo>
                  <a:lnTo>
                    <a:pt x="1049" y="146"/>
                  </a:lnTo>
                  <a:lnTo>
                    <a:pt x="1042" y="148"/>
                  </a:lnTo>
                  <a:lnTo>
                    <a:pt x="1034" y="149"/>
                  </a:lnTo>
                  <a:lnTo>
                    <a:pt x="1027" y="152"/>
                  </a:lnTo>
                  <a:lnTo>
                    <a:pt x="1021" y="153"/>
                  </a:lnTo>
                  <a:lnTo>
                    <a:pt x="1015" y="153"/>
                  </a:lnTo>
                  <a:lnTo>
                    <a:pt x="1011" y="152"/>
                  </a:lnTo>
                  <a:lnTo>
                    <a:pt x="1002" y="146"/>
                  </a:lnTo>
                  <a:lnTo>
                    <a:pt x="994" y="138"/>
                  </a:lnTo>
                  <a:lnTo>
                    <a:pt x="987" y="129"/>
                  </a:lnTo>
                  <a:lnTo>
                    <a:pt x="982" y="120"/>
                  </a:lnTo>
                  <a:lnTo>
                    <a:pt x="981" y="115"/>
                  </a:lnTo>
                  <a:lnTo>
                    <a:pt x="981" y="108"/>
                  </a:lnTo>
                  <a:lnTo>
                    <a:pt x="982" y="101"/>
                  </a:lnTo>
                  <a:lnTo>
                    <a:pt x="983" y="92"/>
                  </a:lnTo>
                  <a:lnTo>
                    <a:pt x="986" y="77"/>
                  </a:lnTo>
                  <a:lnTo>
                    <a:pt x="987" y="64"/>
                  </a:lnTo>
                  <a:lnTo>
                    <a:pt x="987" y="53"/>
                  </a:lnTo>
                  <a:lnTo>
                    <a:pt x="988" y="40"/>
                  </a:lnTo>
                  <a:lnTo>
                    <a:pt x="989" y="34"/>
                  </a:lnTo>
                  <a:lnTo>
                    <a:pt x="992" y="29"/>
                  </a:lnTo>
                  <a:lnTo>
                    <a:pt x="994" y="25"/>
                  </a:lnTo>
                  <a:lnTo>
                    <a:pt x="999" y="21"/>
                  </a:lnTo>
                  <a:lnTo>
                    <a:pt x="1010" y="15"/>
                  </a:lnTo>
                  <a:lnTo>
                    <a:pt x="1021" y="7"/>
                  </a:lnTo>
                  <a:lnTo>
                    <a:pt x="1007" y="2"/>
                  </a:lnTo>
                  <a:lnTo>
                    <a:pt x="990" y="0"/>
                  </a:lnTo>
                  <a:lnTo>
                    <a:pt x="982" y="0"/>
                  </a:lnTo>
                  <a:lnTo>
                    <a:pt x="975" y="0"/>
                  </a:lnTo>
                  <a:lnTo>
                    <a:pt x="969" y="1"/>
                  </a:lnTo>
                  <a:lnTo>
                    <a:pt x="962" y="3"/>
                  </a:lnTo>
                  <a:lnTo>
                    <a:pt x="951" y="9"/>
                  </a:lnTo>
                  <a:lnTo>
                    <a:pt x="942" y="16"/>
                  </a:lnTo>
                  <a:lnTo>
                    <a:pt x="935" y="21"/>
                  </a:lnTo>
                  <a:lnTo>
                    <a:pt x="927" y="25"/>
                  </a:lnTo>
                  <a:lnTo>
                    <a:pt x="920" y="28"/>
                  </a:lnTo>
                  <a:lnTo>
                    <a:pt x="913" y="31"/>
                  </a:lnTo>
                  <a:lnTo>
                    <a:pt x="897" y="34"/>
                  </a:lnTo>
                  <a:lnTo>
                    <a:pt x="879" y="38"/>
                  </a:lnTo>
                  <a:lnTo>
                    <a:pt x="870" y="40"/>
                  </a:lnTo>
                  <a:lnTo>
                    <a:pt x="866" y="42"/>
                  </a:lnTo>
                  <a:lnTo>
                    <a:pt x="863" y="47"/>
                  </a:lnTo>
                  <a:lnTo>
                    <a:pt x="861" y="52"/>
                  </a:lnTo>
                  <a:lnTo>
                    <a:pt x="862" y="66"/>
                  </a:lnTo>
                  <a:lnTo>
                    <a:pt x="862" y="83"/>
                  </a:lnTo>
                  <a:lnTo>
                    <a:pt x="861" y="92"/>
                  </a:lnTo>
                  <a:lnTo>
                    <a:pt x="859" y="101"/>
                  </a:lnTo>
                  <a:lnTo>
                    <a:pt x="855" y="108"/>
                  </a:lnTo>
                  <a:lnTo>
                    <a:pt x="851" y="115"/>
                  </a:lnTo>
                  <a:lnTo>
                    <a:pt x="841" y="127"/>
                  </a:lnTo>
                  <a:lnTo>
                    <a:pt x="830" y="139"/>
                  </a:lnTo>
                  <a:lnTo>
                    <a:pt x="825" y="145"/>
                  </a:lnTo>
                  <a:lnTo>
                    <a:pt x="824" y="149"/>
                  </a:lnTo>
                  <a:lnTo>
                    <a:pt x="824" y="155"/>
                  </a:lnTo>
                  <a:lnTo>
                    <a:pt x="825" y="161"/>
                  </a:lnTo>
                  <a:lnTo>
                    <a:pt x="831" y="172"/>
                  </a:lnTo>
                  <a:lnTo>
                    <a:pt x="835" y="183"/>
                  </a:lnTo>
                  <a:lnTo>
                    <a:pt x="834" y="187"/>
                  </a:lnTo>
                  <a:lnTo>
                    <a:pt x="831" y="191"/>
                  </a:lnTo>
                  <a:lnTo>
                    <a:pt x="828" y="193"/>
                  </a:lnTo>
                  <a:lnTo>
                    <a:pt x="823" y="195"/>
                  </a:lnTo>
                  <a:lnTo>
                    <a:pt x="816" y="196"/>
                  </a:lnTo>
                  <a:lnTo>
                    <a:pt x="810" y="196"/>
                  </a:lnTo>
                  <a:lnTo>
                    <a:pt x="803" y="195"/>
                  </a:lnTo>
                  <a:lnTo>
                    <a:pt x="794" y="192"/>
                  </a:lnTo>
                  <a:lnTo>
                    <a:pt x="788" y="191"/>
                  </a:lnTo>
                  <a:lnTo>
                    <a:pt x="781" y="191"/>
                  </a:lnTo>
                  <a:lnTo>
                    <a:pt x="774" y="191"/>
                  </a:lnTo>
                  <a:lnTo>
                    <a:pt x="767" y="192"/>
                  </a:lnTo>
                  <a:lnTo>
                    <a:pt x="761" y="195"/>
                  </a:lnTo>
                  <a:lnTo>
                    <a:pt x="754" y="198"/>
                  </a:lnTo>
                  <a:lnTo>
                    <a:pt x="747" y="203"/>
                  </a:lnTo>
                  <a:lnTo>
                    <a:pt x="740" y="210"/>
                  </a:lnTo>
                  <a:lnTo>
                    <a:pt x="736" y="216"/>
                  </a:lnTo>
                  <a:lnTo>
                    <a:pt x="733" y="223"/>
                  </a:lnTo>
                  <a:lnTo>
                    <a:pt x="730" y="233"/>
                  </a:lnTo>
                  <a:lnTo>
                    <a:pt x="729" y="244"/>
                  </a:lnTo>
                  <a:lnTo>
                    <a:pt x="728" y="260"/>
                  </a:lnTo>
                  <a:lnTo>
                    <a:pt x="728" y="275"/>
                  </a:lnTo>
                  <a:lnTo>
                    <a:pt x="727" y="288"/>
                  </a:lnTo>
                  <a:lnTo>
                    <a:pt x="727" y="299"/>
                  </a:lnTo>
                  <a:lnTo>
                    <a:pt x="727" y="305"/>
                  </a:lnTo>
                  <a:lnTo>
                    <a:pt x="725" y="310"/>
                  </a:lnTo>
                  <a:lnTo>
                    <a:pt x="724" y="315"/>
                  </a:lnTo>
                  <a:lnTo>
                    <a:pt x="722" y="317"/>
                  </a:lnTo>
                  <a:lnTo>
                    <a:pt x="719" y="319"/>
                  </a:lnTo>
                  <a:lnTo>
                    <a:pt x="716" y="321"/>
                  </a:lnTo>
                  <a:lnTo>
                    <a:pt x="711" y="322"/>
                  </a:lnTo>
                  <a:lnTo>
                    <a:pt x="706" y="323"/>
                  </a:lnTo>
                  <a:lnTo>
                    <a:pt x="696" y="324"/>
                  </a:lnTo>
                  <a:lnTo>
                    <a:pt x="687" y="328"/>
                  </a:lnTo>
                  <a:lnTo>
                    <a:pt x="681" y="331"/>
                  </a:lnTo>
                  <a:lnTo>
                    <a:pt x="674" y="338"/>
                  </a:lnTo>
                  <a:lnTo>
                    <a:pt x="670" y="341"/>
                  </a:lnTo>
                  <a:lnTo>
                    <a:pt x="666" y="343"/>
                  </a:lnTo>
                  <a:lnTo>
                    <a:pt x="661" y="344"/>
                  </a:lnTo>
                  <a:lnTo>
                    <a:pt x="656" y="344"/>
                  </a:lnTo>
                  <a:lnTo>
                    <a:pt x="653" y="344"/>
                  </a:lnTo>
                  <a:lnTo>
                    <a:pt x="649" y="342"/>
                  </a:lnTo>
                  <a:lnTo>
                    <a:pt x="646" y="340"/>
                  </a:lnTo>
                  <a:lnTo>
                    <a:pt x="643" y="335"/>
                  </a:lnTo>
                  <a:lnTo>
                    <a:pt x="640" y="325"/>
                  </a:lnTo>
                  <a:lnTo>
                    <a:pt x="637" y="312"/>
                  </a:lnTo>
                  <a:lnTo>
                    <a:pt x="634" y="299"/>
                  </a:lnTo>
                  <a:lnTo>
                    <a:pt x="630" y="287"/>
                  </a:lnTo>
                  <a:lnTo>
                    <a:pt x="624" y="278"/>
                  </a:lnTo>
                  <a:lnTo>
                    <a:pt x="618" y="269"/>
                  </a:lnTo>
                  <a:lnTo>
                    <a:pt x="616" y="266"/>
                  </a:lnTo>
                  <a:lnTo>
                    <a:pt x="612" y="261"/>
                  </a:lnTo>
                  <a:lnTo>
                    <a:pt x="610" y="256"/>
                  </a:lnTo>
                  <a:lnTo>
                    <a:pt x="609" y="250"/>
                  </a:lnTo>
                  <a:lnTo>
                    <a:pt x="607" y="244"/>
                  </a:lnTo>
                  <a:lnTo>
                    <a:pt x="603" y="241"/>
                  </a:lnTo>
                  <a:lnTo>
                    <a:pt x="598" y="236"/>
                  </a:lnTo>
                  <a:lnTo>
                    <a:pt x="591" y="234"/>
                  </a:lnTo>
                  <a:lnTo>
                    <a:pt x="584" y="233"/>
                  </a:lnTo>
                  <a:lnTo>
                    <a:pt x="576" y="231"/>
                  </a:lnTo>
                  <a:lnTo>
                    <a:pt x="567" y="230"/>
                  </a:lnTo>
                  <a:lnTo>
                    <a:pt x="558" y="231"/>
                  </a:lnTo>
                  <a:lnTo>
                    <a:pt x="549" y="233"/>
                  </a:lnTo>
                  <a:lnTo>
                    <a:pt x="542" y="235"/>
                  </a:lnTo>
                  <a:lnTo>
                    <a:pt x="534" y="239"/>
                  </a:lnTo>
                  <a:lnTo>
                    <a:pt x="527" y="242"/>
                  </a:lnTo>
                  <a:lnTo>
                    <a:pt x="521" y="247"/>
                  </a:lnTo>
                  <a:lnTo>
                    <a:pt x="516" y="252"/>
                  </a:lnTo>
                  <a:lnTo>
                    <a:pt x="511" y="258"/>
                  </a:lnTo>
                  <a:lnTo>
                    <a:pt x="509" y="263"/>
                  </a:lnTo>
                  <a:lnTo>
                    <a:pt x="507" y="273"/>
                  </a:lnTo>
                  <a:lnTo>
                    <a:pt x="502" y="287"/>
                  </a:lnTo>
                  <a:lnTo>
                    <a:pt x="500" y="294"/>
                  </a:lnTo>
                  <a:lnTo>
                    <a:pt x="496" y="299"/>
                  </a:lnTo>
                  <a:lnTo>
                    <a:pt x="495" y="300"/>
                  </a:lnTo>
                  <a:lnTo>
                    <a:pt x="494" y="302"/>
                  </a:lnTo>
                  <a:lnTo>
                    <a:pt x="491" y="302"/>
                  </a:lnTo>
                  <a:lnTo>
                    <a:pt x="490" y="300"/>
                  </a:lnTo>
                  <a:lnTo>
                    <a:pt x="486" y="297"/>
                  </a:lnTo>
                  <a:lnTo>
                    <a:pt x="483" y="296"/>
                  </a:lnTo>
                  <a:lnTo>
                    <a:pt x="478" y="298"/>
                  </a:lnTo>
                  <a:lnTo>
                    <a:pt x="471" y="304"/>
                  </a:lnTo>
                  <a:lnTo>
                    <a:pt x="460" y="312"/>
                  </a:lnTo>
                  <a:lnTo>
                    <a:pt x="450" y="321"/>
                  </a:lnTo>
                  <a:lnTo>
                    <a:pt x="444" y="324"/>
                  </a:lnTo>
                  <a:lnTo>
                    <a:pt x="438" y="328"/>
                  </a:lnTo>
                  <a:lnTo>
                    <a:pt x="432" y="330"/>
                  </a:lnTo>
                  <a:lnTo>
                    <a:pt x="427" y="331"/>
                  </a:lnTo>
                  <a:lnTo>
                    <a:pt x="419" y="332"/>
                  </a:lnTo>
                  <a:lnTo>
                    <a:pt x="412" y="332"/>
                  </a:lnTo>
                  <a:lnTo>
                    <a:pt x="403" y="332"/>
                  </a:lnTo>
                  <a:lnTo>
                    <a:pt x="396" y="331"/>
                  </a:lnTo>
                  <a:lnTo>
                    <a:pt x="390" y="328"/>
                  </a:lnTo>
                  <a:lnTo>
                    <a:pt x="383" y="325"/>
                  </a:lnTo>
                  <a:lnTo>
                    <a:pt x="377" y="321"/>
                  </a:lnTo>
                  <a:lnTo>
                    <a:pt x="372" y="316"/>
                  </a:lnTo>
                  <a:lnTo>
                    <a:pt x="365" y="309"/>
                  </a:lnTo>
                  <a:lnTo>
                    <a:pt x="358" y="303"/>
                  </a:lnTo>
                  <a:lnTo>
                    <a:pt x="350" y="297"/>
                  </a:lnTo>
                  <a:lnTo>
                    <a:pt x="341" y="291"/>
                  </a:lnTo>
                  <a:lnTo>
                    <a:pt x="331" y="286"/>
                  </a:lnTo>
                  <a:lnTo>
                    <a:pt x="321" y="283"/>
                  </a:lnTo>
                  <a:lnTo>
                    <a:pt x="309" y="279"/>
                  </a:lnTo>
                  <a:lnTo>
                    <a:pt x="297" y="277"/>
                  </a:lnTo>
                  <a:lnTo>
                    <a:pt x="282" y="275"/>
                  </a:lnTo>
                  <a:lnTo>
                    <a:pt x="265" y="277"/>
                  </a:lnTo>
                  <a:lnTo>
                    <a:pt x="257" y="277"/>
                  </a:lnTo>
                  <a:lnTo>
                    <a:pt x="250" y="275"/>
                  </a:lnTo>
                  <a:lnTo>
                    <a:pt x="243" y="273"/>
                  </a:lnTo>
                  <a:lnTo>
                    <a:pt x="236" y="269"/>
                  </a:lnTo>
                  <a:lnTo>
                    <a:pt x="234" y="267"/>
                  </a:lnTo>
                  <a:lnTo>
                    <a:pt x="233" y="265"/>
                  </a:lnTo>
                  <a:lnTo>
                    <a:pt x="233" y="261"/>
                  </a:lnTo>
                  <a:lnTo>
                    <a:pt x="233" y="258"/>
                  </a:lnTo>
                  <a:lnTo>
                    <a:pt x="236" y="252"/>
                  </a:lnTo>
                  <a:lnTo>
                    <a:pt x="238" y="243"/>
                  </a:lnTo>
                  <a:lnTo>
                    <a:pt x="243" y="236"/>
                  </a:lnTo>
                  <a:lnTo>
                    <a:pt x="245" y="230"/>
                  </a:lnTo>
                  <a:lnTo>
                    <a:pt x="248" y="224"/>
                  </a:lnTo>
                  <a:lnTo>
                    <a:pt x="246" y="220"/>
                  </a:lnTo>
                  <a:lnTo>
                    <a:pt x="237" y="205"/>
                  </a:lnTo>
                  <a:lnTo>
                    <a:pt x="225" y="191"/>
                  </a:lnTo>
                  <a:lnTo>
                    <a:pt x="213" y="178"/>
                  </a:lnTo>
                  <a:lnTo>
                    <a:pt x="204" y="167"/>
                  </a:lnTo>
                  <a:lnTo>
                    <a:pt x="187" y="147"/>
                  </a:lnTo>
                  <a:lnTo>
                    <a:pt x="166" y="123"/>
                  </a:lnTo>
                  <a:lnTo>
                    <a:pt x="154" y="110"/>
                  </a:lnTo>
                  <a:lnTo>
                    <a:pt x="142" y="99"/>
                  </a:lnTo>
                  <a:lnTo>
                    <a:pt x="130" y="89"/>
                  </a:lnTo>
                  <a:lnTo>
                    <a:pt x="119" y="79"/>
                  </a:lnTo>
                  <a:lnTo>
                    <a:pt x="108" y="70"/>
                  </a:lnTo>
                  <a:lnTo>
                    <a:pt x="101" y="60"/>
                  </a:lnTo>
                  <a:lnTo>
                    <a:pt x="94" y="51"/>
                  </a:lnTo>
                  <a:lnTo>
                    <a:pt x="89" y="40"/>
                  </a:lnTo>
                  <a:lnTo>
                    <a:pt x="82" y="21"/>
                  </a:lnTo>
                  <a:lnTo>
                    <a:pt x="78" y="6"/>
                  </a:lnTo>
                  <a:lnTo>
                    <a:pt x="74" y="2"/>
                  </a:lnTo>
                  <a:lnTo>
                    <a:pt x="72" y="1"/>
                  </a:lnTo>
                  <a:lnTo>
                    <a:pt x="70" y="3"/>
                  </a:lnTo>
                  <a:lnTo>
                    <a:pt x="69" y="8"/>
                  </a:lnTo>
                  <a:lnTo>
                    <a:pt x="68" y="14"/>
                  </a:lnTo>
                  <a:lnTo>
                    <a:pt x="68" y="21"/>
                  </a:lnTo>
                  <a:lnTo>
                    <a:pt x="69" y="29"/>
                  </a:lnTo>
                  <a:lnTo>
                    <a:pt x="70" y="36"/>
                  </a:lnTo>
                  <a:lnTo>
                    <a:pt x="74" y="45"/>
                  </a:lnTo>
                  <a:lnTo>
                    <a:pt x="78" y="53"/>
                  </a:lnTo>
                  <a:lnTo>
                    <a:pt x="83" y="63"/>
                  </a:lnTo>
                  <a:lnTo>
                    <a:pt x="89" y="72"/>
                  </a:lnTo>
                  <a:lnTo>
                    <a:pt x="101" y="88"/>
                  </a:lnTo>
                  <a:lnTo>
                    <a:pt x="111" y="99"/>
                  </a:lnTo>
                  <a:lnTo>
                    <a:pt x="119" y="107"/>
                  </a:lnTo>
                  <a:lnTo>
                    <a:pt x="129" y="116"/>
                  </a:lnTo>
                  <a:lnTo>
                    <a:pt x="132" y="120"/>
                  </a:lnTo>
                  <a:lnTo>
                    <a:pt x="133" y="123"/>
                  </a:lnTo>
                  <a:lnTo>
                    <a:pt x="133" y="126"/>
                  </a:lnTo>
                  <a:lnTo>
                    <a:pt x="133" y="127"/>
                  </a:lnTo>
                  <a:lnTo>
                    <a:pt x="132" y="128"/>
                  </a:lnTo>
                  <a:lnTo>
                    <a:pt x="130" y="129"/>
                  </a:lnTo>
                  <a:lnTo>
                    <a:pt x="119" y="135"/>
                  </a:lnTo>
                  <a:lnTo>
                    <a:pt x="107" y="140"/>
                  </a:lnTo>
                  <a:lnTo>
                    <a:pt x="94" y="146"/>
                  </a:lnTo>
                  <a:lnTo>
                    <a:pt x="83" y="151"/>
                  </a:lnTo>
                  <a:lnTo>
                    <a:pt x="67" y="158"/>
                  </a:lnTo>
                  <a:lnTo>
                    <a:pt x="49" y="165"/>
                  </a:lnTo>
                  <a:lnTo>
                    <a:pt x="39" y="170"/>
                  </a:lnTo>
                  <a:lnTo>
                    <a:pt x="32" y="174"/>
                  </a:lnTo>
                  <a:lnTo>
                    <a:pt x="28" y="179"/>
                  </a:lnTo>
                  <a:lnTo>
                    <a:pt x="24" y="185"/>
                  </a:lnTo>
                  <a:lnTo>
                    <a:pt x="22" y="197"/>
                  </a:lnTo>
                  <a:lnTo>
                    <a:pt x="18" y="209"/>
                  </a:lnTo>
                  <a:lnTo>
                    <a:pt x="13" y="220"/>
                  </a:lnTo>
                  <a:lnTo>
                    <a:pt x="6" y="231"/>
                  </a:lnTo>
                  <a:lnTo>
                    <a:pt x="3" y="237"/>
                  </a:lnTo>
                  <a:lnTo>
                    <a:pt x="0" y="246"/>
                  </a:lnTo>
                  <a:lnTo>
                    <a:pt x="0" y="255"/>
                  </a:lnTo>
                  <a:lnTo>
                    <a:pt x="0" y="263"/>
                  </a:lnTo>
                  <a:lnTo>
                    <a:pt x="1" y="271"/>
                  </a:lnTo>
                  <a:lnTo>
                    <a:pt x="1" y="275"/>
                  </a:lnTo>
                  <a:lnTo>
                    <a:pt x="0" y="279"/>
                  </a:lnTo>
                  <a:lnTo>
                    <a:pt x="0" y="281"/>
                  </a:lnTo>
                  <a:lnTo>
                    <a:pt x="1" y="283"/>
                  </a:lnTo>
                  <a:lnTo>
                    <a:pt x="6" y="281"/>
                  </a:lnTo>
                  <a:lnTo>
                    <a:pt x="12" y="280"/>
                  </a:lnTo>
                  <a:lnTo>
                    <a:pt x="17" y="281"/>
                  </a:lnTo>
                  <a:lnTo>
                    <a:pt x="29" y="290"/>
                  </a:lnTo>
                  <a:lnTo>
                    <a:pt x="43" y="303"/>
                  </a:lnTo>
                  <a:lnTo>
                    <a:pt x="56" y="317"/>
                  </a:lnTo>
                  <a:lnTo>
                    <a:pt x="67" y="328"/>
                  </a:lnTo>
                  <a:lnTo>
                    <a:pt x="70" y="331"/>
                  </a:lnTo>
                  <a:lnTo>
                    <a:pt x="74" y="335"/>
                  </a:lnTo>
                  <a:lnTo>
                    <a:pt x="79" y="338"/>
                  </a:lnTo>
                  <a:lnTo>
                    <a:pt x="83" y="341"/>
                  </a:lnTo>
                  <a:lnTo>
                    <a:pt x="94" y="344"/>
                  </a:lnTo>
                  <a:lnTo>
                    <a:pt x="106" y="346"/>
                  </a:lnTo>
                  <a:lnTo>
                    <a:pt x="119" y="346"/>
                  </a:lnTo>
                  <a:lnTo>
                    <a:pt x="130" y="347"/>
                  </a:lnTo>
                  <a:lnTo>
                    <a:pt x="135" y="348"/>
                  </a:lnTo>
                  <a:lnTo>
                    <a:pt x="139" y="349"/>
                  </a:lnTo>
                  <a:lnTo>
                    <a:pt x="143" y="351"/>
                  </a:lnTo>
                  <a:lnTo>
                    <a:pt x="146" y="356"/>
                  </a:lnTo>
                  <a:lnTo>
                    <a:pt x="152" y="365"/>
                  </a:lnTo>
                  <a:lnTo>
                    <a:pt x="160" y="372"/>
                  </a:lnTo>
                  <a:lnTo>
                    <a:pt x="164" y="374"/>
                  </a:lnTo>
                  <a:lnTo>
                    <a:pt x="170" y="376"/>
                  </a:lnTo>
                  <a:lnTo>
                    <a:pt x="176" y="378"/>
                  </a:lnTo>
                  <a:lnTo>
                    <a:pt x="183" y="378"/>
                  </a:lnTo>
                  <a:lnTo>
                    <a:pt x="199" y="376"/>
                  </a:lnTo>
                  <a:lnTo>
                    <a:pt x="209" y="375"/>
                  </a:lnTo>
                  <a:lnTo>
                    <a:pt x="214" y="376"/>
                  </a:lnTo>
                  <a:lnTo>
                    <a:pt x="218" y="378"/>
                  </a:lnTo>
                  <a:lnTo>
                    <a:pt x="220" y="381"/>
                  </a:lnTo>
                  <a:lnTo>
                    <a:pt x="221" y="385"/>
                  </a:lnTo>
                  <a:lnTo>
                    <a:pt x="221" y="395"/>
                  </a:lnTo>
                  <a:lnTo>
                    <a:pt x="221" y="405"/>
                  </a:lnTo>
                  <a:lnTo>
                    <a:pt x="221" y="410"/>
                  </a:lnTo>
                  <a:lnTo>
                    <a:pt x="221" y="414"/>
                  </a:lnTo>
                  <a:lnTo>
                    <a:pt x="223" y="418"/>
                  </a:lnTo>
                  <a:lnTo>
                    <a:pt x="225" y="423"/>
                  </a:lnTo>
                  <a:lnTo>
                    <a:pt x="231" y="431"/>
                  </a:lnTo>
                  <a:lnTo>
                    <a:pt x="236" y="441"/>
                  </a:lnTo>
                  <a:lnTo>
                    <a:pt x="240" y="449"/>
                  </a:lnTo>
                  <a:lnTo>
                    <a:pt x="243" y="458"/>
                  </a:lnTo>
                  <a:lnTo>
                    <a:pt x="244" y="466"/>
                  </a:lnTo>
                  <a:lnTo>
                    <a:pt x="246" y="474"/>
                  </a:lnTo>
                  <a:lnTo>
                    <a:pt x="249" y="477"/>
                  </a:lnTo>
                  <a:lnTo>
                    <a:pt x="252" y="482"/>
                  </a:lnTo>
                  <a:lnTo>
                    <a:pt x="258" y="487"/>
                  </a:lnTo>
                  <a:lnTo>
                    <a:pt x="267" y="492"/>
                  </a:lnTo>
                  <a:lnTo>
                    <a:pt x="275" y="496"/>
                  </a:lnTo>
                  <a:lnTo>
                    <a:pt x="284" y="501"/>
                  </a:lnTo>
                  <a:lnTo>
                    <a:pt x="294" y="505"/>
                  </a:lnTo>
                  <a:lnTo>
                    <a:pt x="303" y="508"/>
                  </a:lnTo>
                  <a:lnTo>
                    <a:pt x="313" y="511"/>
                  </a:lnTo>
                  <a:lnTo>
                    <a:pt x="322" y="512"/>
                  </a:lnTo>
                  <a:lnTo>
                    <a:pt x="331" y="512"/>
                  </a:lnTo>
                  <a:lnTo>
                    <a:pt x="339" y="511"/>
                  </a:lnTo>
                  <a:lnTo>
                    <a:pt x="352" y="507"/>
                  </a:lnTo>
                  <a:lnTo>
                    <a:pt x="363" y="507"/>
                  </a:lnTo>
                  <a:lnTo>
                    <a:pt x="366" y="508"/>
                  </a:lnTo>
                  <a:lnTo>
                    <a:pt x="369" y="510"/>
                  </a:lnTo>
                  <a:lnTo>
                    <a:pt x="371" y="513"/>
                  </a:lnTo>
                  <a:lnTo>
                    <a:pt x="374" y="518"/>
                  </a:lnTo>
                  <a:lnTo>
                    <a:pt x="376" y="521"/>
                  </a:lnTo>
                  <a:lnTo>
                    <a:pt x="378" y="525"/>
                  </a:lnTo>
                  <a:lnTo>
                    <a:pt x="382" y="527"/>
                  </a:lnTo>
                  <a:lnTo>
                    <a:pt x="385" y="529"/>
                  </a:lnTo>
                  <a:lnTo>
                    <a:pt x="390" y="529"/>
                  </a:lnTo>
                  <a:lnTo>
                    <a:pt x="395" y="527"/>
                  </a:lnTo>
                  <a:lnTo>
                    <a:pt x="401" y="526"/>
                  </a:lnTo>
                  <a:lnTo>
                    <a:pt x="406" y="523"/>
                  </a:lnTo>
                  <a:lnTo>
                    <a:pt x="412" y="520"/>
                  </a:lnTo>
                  <a:lnTo>
                    <a:pt x="415" y="518"/>
                  </a:lnTo>
                  <a:lnTo>
                    <a:pt x="420" y="518"/>
                  </a:lnTo>
                  <a:lnTo>
                    <a:pt x="423" y="518"/>
                  </a:lnTo>
                  <a:lnTo>
                    <a:pt x="426" y="519"/>
                  </a:lnTo>
                  <a:lnTo>
                    <a:pt x="428" y="521"/>
                  </a:lnTo>
                  <a:lnTo>
                    <a:pt x="431" y="525"/>
                  </a:lnTo>
                  <a:lnTo>
                    <a:pt x="432" y="530"/>
                  </a:lnTo>
                  <a:lnTo>
                    <a:pt x="434" y="534"/>
                  </a:lnTo>
                  <a:lnTo>
                    <a:pt x="437" y="538"/>
                  </a:lnTo>
                  <a:lnTo>
                    <a:pt x="439" y="540"/>
                  </a:lnTo>
                  <a:lnTo>
                    <a:pt x="442" y="542"/>
                  </a:lnTo>
                  <a:lnTo>
                    <a:pt x="450" y="542"/>
                  </a:lnTo>
                  <a:lnTo>
                    <a:pt x="458" y="539"/>
                  </a:lnTo>
                  <a:lnTo>
                    <a:pt x="462" y="539"/>
                  </a:lnTo>
                  <a:lnTo>
                    <a:pt x="466" y="538"/>
                  </a:lnTo>
                  <a:lnTo>
                    <a:pt x="470" y="538"/>
                  </a:lnTo>
                  <a:lnTo>
                    <a:pt x="472" y="539"/>
                  </a:lnTo>
                  <a:lnTo>
                    <a:pt x="475" y="542"/>
                  </a:lnTo>
                  <a:lnTo>
                    <a:pt x="477" y="544"/>
                  </a:lnTo>
                  <a:lnTo>
                    <a:pt x="478" y="549"/>
                  </a:lnTo>
                  <a:lnTo>
                    <a:pt x="479" y="552"/>
                  </a:lnTo>
                  <a:lnTo>
                    <a:pt x="479" y="562"/>
                  </a:lnTo>
                  <a:lnTo>
                    <a:pt x="482" y="569"/>
                  </a:lnTo>
                  <a:lnTo>
                    <a:pt x="484" y="574"/>
                  </a:lnTo>
                  <a:lnTo>
                    <a:pt x="489" y="580"/>
                  </a:lnTo>
                  <a:lnTo>
                    <a:pt x="492" y="581"/>
                  </a:lnTo>
                  <a:lnTo>
                    <a:pt x="497" y="582"/>
                  </a:lnTo>
                  <a:lnTo>
                    <a:pt x="501" y="582"/>
                  </a:lnTo>
                  <a:lnTo>
                    <a:pt x="505" y="582"/>
                  </a:lnTo>
                  <a:lnTo>
                    <a:pt x="509" y="582"/>
                  </a:lnTo>
                  <a:lnTo>
                    <a:pt x="511" y="583"/>
                  </a:lnTo>
                  <a:lnTo>
                    <a:pt x="514" y="586"/>
                  </a:lnTo>
                  <a:lnTo>
                    <a:pt x="514" y="589"/>
                  </a:lnTo>
                  <a:lnTo>
                    <a:pt x="513" y="599"/>
                  </a:lnTo>
                  <a:lnTo>
                    <a:pt x="511" y="609"/>
                  </a:lnTo>
                  <a:lnTo>
                    <a:pt x="510" y="619"/>
                  </a:lnTo>
                  <a:lnTo>
                    <a:pt x="509" y="630"/>
                  </a:lnTo>
                  <a:lnTo>
                    <a:pt x="510" y="634"/>
                  </a:lnTo>
                  <a:lnTo>
                    <a:pt x="510" y="637"/>
                  </a:lnTo>
                  <a:lnTo>
                    <a:pt x="513" y="639"/>
                  </a:lnTo>
                  <a:lnTo>
                    <a:pt x="516" y="641"/>
                  </a:lnTo>
                  <a:lnTo>
                    <a:pt x="525" y="643"/>
                  </a:lnTo>
                  <a:lnTo>
                    <a:pt x="540" y="643"/>
                  </a:lnTo>
                  <a:lnTo>
                    <a:pt x="558" y="643"/>
                  </a:lnTo>
                  <a:lnTo>
                    <a:pt x="573" y="643"/>
                  </a:lnTo>
                  <a:lnTo>
                    <a:pt x="588" y="640"/>
                  </a:lnTo>
                  <a:lnTo>
                    <a:pt x="605" y="637"/>
                  </a:lnTo>
                  <a:lnTo>
                    <a:pt x="616" y="636"/>
                  </a:lnTo>
                  <a:lnTo>
                    <a:pt x="627" y="633"/>
                  </a:lnTo>
                  <a:lnTo>
                    <a:pt x="636" y="631"/>
                  </a:lnTo>
                  <a:lnTo>
                    <a:pt x="645" y="630"/>
                  </a:lnTo>
                  <a:lnTo>
                    <a:pt x="652" y="630"/>
                  </a:lnTo>
                  <a:lnTo>
                    <a:pt x="656" y="630"/>
                  </a:lnTo>
                  <a:lnTo>
                    <a:pt x="660" y="632"/>
                  </a:lnTo>
                  <a:lnTo>
                    <a:pt x="664" y="636"/>
                  </a:lnTo>
                  <a:lnTo>
                    <a:pt x="665" y="639"/>
                  </a:lnTo>
                  <a:lnTo>
                    <a:pt x="666" y="643"/>
                  </a:lnTo>
                  <a:lnTo>
                    <a:pt x="667" y="649"/>
                  </a:lnTo>
                  <a:lnTo>
                    <a:pt x="667" y="653"/>
                  </a:lnTo>
                  <a:lnTo>
                    <a:pt x="667" y="662"/>
                  </a:lnTo>
                  <a:lnTo>
                    <a:pt x="665" y="670"/>
                  </a:lnTo>
                  <a:lnTo>
                    <a:pt x="662" y="678"/>
                  </a:lnTo>
                  <a:lnTo>
                    <a:pt x="660" y="685"/>
                  </a:lnTo>
                  <a:lnTo>
                    <a:pt x="658" y="693"/>
                  </a:lnTo>
                  <a:lnTo>
                    <a:pt x="659" y="700"/>
                  </a:lnTo>
                  <a:lnTo>
                    <a:pt x="660" y="706"/>
                  </a:lnTo>
                  <a:lnTo>
                    <a:pt x="661" y="713"/>
                  </a:lnTo>
                  <a:lnTo>
                    <a:pt x="664" y="727"/>
                  </a:lnTo>
                  <a:lnTo>
                    <a:pt x="664" y="738"/>
                  </a:lnTo>
                  <a:lnTo>
                    <a:pt x="660" y="739"/>
                  </a:lnTo>
                  <a:lnTo>
                    <a:pt x="653" y="739"/>
                  </a:lnTo>
                  <a:lnTo>
                    <a:pt x="645" y="738"/>
                  </a:lnTo>
                  <a:lnTo>
                    <a:pt x="639" y="737"/>
                  </a:lnTo>
                  <a:lnTo>
                    <a:pt x="631" y="734"/>
                  </a:lnTo>
                  <a:lnTo>
                    <a:pt x="627" y="734"/>
                  </a:lnTo>
                  <a:lnTo>
                    <a:pt x="626" y="738"/>
                  </a:lnTo>
                  <a:lnTo>
                    <a:pt x="624" y="745"/>
                  </a:lnTo>
                  <a:lnTo>
                    <a:pt x="623" y="756"/>
                  </a:lnTo>
                  <a:lnTo>
                    <a:pt x="624" y="767"/>
                  </a:lnTo>
                  <a:lnTo>
                    <a:pt x="626" y="777"/>
                  </a:lnTo>
                  <a:lnTo>
                    <a:pt x="627" y="785"/>
                  </a:lnTo>
                  <a:lnTo>
                    <a:pt x="626" y="789"/>
                  </a:lnTo>
                  <a:lnTo>
                    <a:pt x="624" y="791"/>
                  </a:lnTo>
                  <a:lnTo>
                    <a:pt x="623" y="795"/>
                  </a:lnTo>
                  <a:lnTo>
                    <a:pt x="620" y="798"/>
                  </a:lnTo>
                  <a:lnTo>
                    <a:pt x="615" y="804"/>
                  </a:lnTo>
                  <a:lnTo>
                    <a:pt x="611" y="809"/>
                  </a:lnTo>
                  <a:lnTo>
                    <a:pt x="609" y="816"/>
                  </a:lnTo>
                  <a:lnTo>
                    <a:pt x="609" y="826"/>
                  </a:lnTo>
                  <a:lnTo>
                    <a:pt x="608" y="835"/>
                  </a:lnTo>
                  <a:lnTo>
                    <a:pt x="607" y="844"/>
                  </a:lnTo>
                  <a:lnTo>
                    <a:pt x="605" y="847"/>
                  </a:lnTo>
                  <a:lnTo>
                    <a:pt x="607" y="852"/>
                  </a:lnTo>
                  <a:lnTo>
                    <a:pt x="608" y="855"/>
                  </a:lnTo>
                  <a:lnTo>
                    <a:pt x="609" y="860"/>
                  </a:lnTo>
                  <a:lnTo>
                    <a:pt x="614" y="866"/>
                  </a:lnTo>
                  <a:lnTo>
                    <a:pt x="617" y="871"/>
                  </a:lnTo>
                  <a:lnTo>
                    <a:pt x="620" y="877"/>
                  </a:lnTo>
                  <a:lnTo>
                    <a:pt x="622" y="883"/>
                  </a:lnTo>
                  <a:lnTo>
                    <a:pt x="623" y="888"/>
                  </a:lnTo>
                  <a:lnTo>
                    <a:pt x="626" y="890"/>
                  </a:lnTo>
                  <a:lnTo>
                    <a:pt x="628" y="891"/>
                  </a:lnTo>
                  <a:lnTo>
                    <a:pt x="634" y="891"/>
                  </a:lnTo>
                  <a:lnTo>
                    <a:pt x="640" y="891"/>
                  </a:lnTo>
                  <a:lnTo>
                    <a:pt x="647" y="891"/>
                  </a:lnTo>
                  <a:lnTo>
                    <a:pt x="654" y="889"/>
                  </a:lnTo>
                  <a:lnTo>
                    <a:pt x="661" y="885"/>
                  </a:lnTo>
                  <a:lnTo>
                    <a:pt x="665" y="882"/>
                  </a:lnTo>
                  <a:lnTo>
                    <a:pt x="668" y="876"/>
                  </a:lnTo>
                  <a:lnTo>
                    <a:pt x="672" y="868"/>
                  </a:lnTo>
                  <a:lnTo>
                    <a:pt x="674" y="861"/>
                  </a:lnTo>
                  <a:lnTo>
                    <a:pt x="678" y="853"/>
                  </a:lnTo>
                  <a:lnTo>
                    <a:pt x="680" y="846"/>
                  </a:lnTo>
                  <a:lnTo>
                    <a:pt x="684" y="841"/>
                  </a:lnTo>
                  <a:lnTo>
                    <a:pt x="687" y="839"/>
                  </a:lnTo>
                  <a:lnTo>
                    <a:pt x="692" y="840"/>
                  </a:lnTo>
                  <a:lnTo>
                    <a:pt x="696" y="841"/>
                  </a:lnTo>
                  <a:lnTo>
                    <a:pt x="698" y="844"/>
                  </a:lnTo>
                  <a:lnTo>
                    <a:pt x="700" y="848"/>
                  </a:lnTo>
                  <a:lnTo>
                    <a:pt x="703" y="853"/>
                  </a:lnTo>
                  <a:lnTo>
                    <a:pt x="704" y="858"/>
                  </a:lnTo>
                  <a:lnTo>
                    <a:pt x="705" y="865"/>
                  </a:lnTo>
                  <a:lnTo>
                    <a:pt x="706" y="871"/>
                  </a:lnTo>
                  <a:lnTo>
                    <a:pt x="708" y="892"/>
                  </a:lnTo>
                  <a:lnTo>
                    <a:pt x="711" y="904"/>
                  </a:lnTo>
                  <a:lnTo>
                    <a:pt x="714" y="916"/>
                  </a:lnTo>
                  <a:lnTo>
                    <a:pt x="718" y="929"/>
                  </a:lnTo>
                  <a:lnTo>
                    <a:pt x="721" y="936"/>
                  </a:lnTo>
                  <a:lnTo>
                    <a:pt x="725" y="943"/>
                  </a:lnTo>
                  <a:lnTo>
                    <a:pt x="730" y="952"/>
                  </a:lnTo>
                  <a:lnTo>
                    <a:pt x="736" y="959"/>
                  </a:lnTo>
                  <a:lnTo>
                    <a:pt x="738" y="961"/>
                  </a:lnTo>
                  <a:lnTo>
                    <a:pt x="738" y="964"/>
                  </a:lnTo>
                  <a:lnTo>
                    <a:pt x="737" y="966"/>
                  </a:lnTo>
                  <a:lnTo>
                    <a:pt x="735" y="968"/>
                  </a:lnTo>
                  <a:lnTo>
                    <a:pt x="731" y="971"/>
                  </a:lnTo>
                  <a:lnTo>
                    <a:pt x="729" y="974"/>
                  </a:lnTo>
                  <a:lnTo>
                    <a:pt x="727" y="977"/>
                  </a:lnTo>
                  <a:lnTo>
                    <a:pt x="725" y="980"/>
                  </a:lnTo>
                  <a:lnTo>
                    <a:pt x="725" y="986"/>
                  </a:lnTo>
                  <a:lnTo>
                    <a:pt x="725" y="993"/>
                  </a:lnTo>
                  <a:lnTo>
                    <a:pt x="728" y="1002"/>
                  </a:lnTo>
                  <a:lnTo>
                    <a:pt x="733" y="1010"/>
                  </a:lnTo>
                  <a:lnTo>
                    <a:pt x="740" y="1022"/>
                  </a:lnTo>
                  <a:lnTo>
                    <a:pt x="750" y="1035"/>
                  </a:lnTo>
                  <a:lnTo>
                    <a:pt x="762" y="1046"/>
                  </a:lnTo>
                  <a:lnTo>
                    <a:pt x="771" y="1054"/>
                  </a:lnTo>
                  <a:lnTo>
                    <a:pt x="777" y="1059"/>
                  </a:lnTo>
                  <a:lnTo>
                    <a:pt x="784" y="1061"/>
                  </a:lnTo>
                  <a:lnTo>
                    <a:pt x="790" y="1061"/>
                  </a:lnTo>
                  <a:lnTo>
                    <a:pt x="797" y="1059"/>
                  </a:lnTo>
                  <a:lnTo>
                    <a:pt x="805" y="1056"/>
                  </a:lnTo>
                  <a:lnTo>
                    <a:pt x="816" y="1055"/>
                  </a:lnTo>
                  <a:lnTo>
                    <a:pt x="829" y="1055"/>
                  </a:lnTo>
                  <a:lnTo>
                    <a:pt x="838" y="1056"/>
                  </a:lnTo>
                  <a:lnTo>
                    <a:pt x="850" y="1057"/>
                  </a:lnTo>
                  <a:lnTo>
                    <a:pt x="866" y="1055"/>
                  </a:lnTo>
                  <a:lnTo>
                    <a:pt x="880" y="1054"/>
                  </a:lnTo>
                  <a:lnTo>
                    <a:pt x="891" y="1054"/>
                  </a:lnTo>
                  <a:lnTo>
                    <a:pt x="899" y="1053"/>
                  </a:lnTo>
                  <a:lnTo>
                    <a:pt x="906" y="1052"/>
                  </a:lnTo>
                  <a:lnTo>
                    <a:pt x="908" y="1049"/>
                  </a:lnTo>
                  <a:lnTo>
                    <a:pt x="911" y="1047"/>
                  </a:lnTo>
                  <a:lnTo>
                    <a:pt x="913" y="1043"/>
                  </a:lnTo>
                  <a:lnTo>
                    <a:pt x="913" y="1040"/>
                  </a:lnTo>
                  <a:lnTo>
                    <a:pt x="912" y="1029"/>
                  </a:lnTo>
                  <a:lnTo>
                    <a:pt x="911" y="1018"/>
                  </a:lnTo>
                  <a:lnTo>
                    <a:pt x="911" y="1013"/>
                  </a:lnTo>
                  <a:lnTo>
                    <a:pt x="912" y="1010"/>
                  </a:lnTo>
                  <a:lnTo>
                    <a:pt x="914" y="1006"/>
                  </a:lnTo>
                  <a:lnTo>
                    <a:pt x="919" y="1004"/>
                  </a:lnTo>
                  <a:lnTo>
                    <a:pt x="924" y="1000"/>
                  </a:lnTo>
                  <a:lnTo>
                    <a:pt x="926" y="997"/>
                  </a:lnTo>
                  <a:lnTo>
                    <a:pt x="929" y="992"/>
                  </a:lnTo>
                  <a:lnTo>
                    <a:pt x="929" y="986"/>
                  </a:lnTo>
                  <a:lnTo>
                    <a:pt x="929" y="980"/>
                  </a:lnTo>
                  <a:lnTo>
                    <a:pt x="930" y="973"/>
                  </a:lnTo>
                  <a:lnTo>
                    <a:pt x="931" y="967"/>
                  </a:lnTo>
                  <a:lnTo>
                    <a:pt x="935" y="961"/>
                  </a:lnTo>
                  <a:lnTo>
                    <a:pt x="939" y="956"/>
                  </a:lnTo>
                  <a:lnTo>
                    <a:pt x="945" y="954"/>
                  </a:lnTo>
                  <a:lnTo>
                    <a:pt x="952" y="952"/>
                  </a:lnTo>
                  <a:lnTo>
                    <a:pt x="960" y="950"/>
                  </a:lnTo>
                  <a:lnTo>
                    <a:pt x="974" y="950"/>
                  </a:lnTo>
                  <a:lnTo>
                    <a:pt x="986" y="950"/>
                  </a:lnTo>
                  <a:lnTo>
                    <a:pt x="989" y="950"/>
                  </a:lnTo>
                  <a:lnTo>
                    <a:pt x="993" y="952"/>
                  </a:lnTo>
                  <a:lnTo>
                    <a:pt x="995" y="953"/>
                  </a:lnTo>
                  <a:lnTo>
                    <a:pt x="998" y="955"/>
                  </a:lnTo>
                  <a:lnTo>
                    <a:pt x="1002" y="962"/>
                  </a:lnTo>
                  <a:lnTo>
                    <a:pt x="1007" y="971"/>
                  </a:lnTo>
                  <a:lnTo>
                    <a:pt x="1010" y="975"/>
                  </a:lnTo>
                  <a:lnTo>
                    <a:pt x="1013" y="979"/>
                  </a:lnTo>
                  <a:lnTo>
                    <a:pt x="1017" y="983"/>
                  </a:lnTo>
                  <a:lnTo>
                    <a:pt x="1021" y="986"/>
                  </a:lnTo>
                  <a:lnTo>
                    <a:pt x="1031" y="992"/>
                  </a:lnTo>
                  <a:lnTo>
                    <a:pt x="1040" y="996"/>
                  </a:lnTo>
                  <a:lnTo>
                    <a:pt x="1051" y="1000"/>
                  </a:lnTo>
                  <a:lnTo>
                    <a:pt x="1063" y="1008"/>
                  </a:lnTo>
                  <a:lnTo>
                    <a:pt x="1068" y="1011"/>
                  </a:lnTo>
                  <a:lnTo>
                    <a:pt x="1073" y="1017"/>
                  </a:lnTo>
                  <a:lnTo>
                    <a:pt x="1076" y="1023"/>
                  </a:lnTo>
                  <a:lnTo>
                    <a:pt x="1077" y="1030"/>
                  </a:lnTo>
                  <a:lnTo>
                    <a:pt x="1081" y="1046"/>
                  </a:lnTo>
                  <a:lnTo>
                    <a:pt x="1083" y="1062"/>
                  </a:lnTo>
                  <a:lnTo>
                    <a:pt x="1084" y="1076"/>
                  </a:lnTo>
                  <a:lnTo>
                    <a:pt x="1086" y="1090"/>
                  </a:lnTo>
                  <a:lnTo>
                    <a:pt x="1084" y="1096"/>
                  </a:lnTo>
                  <a:lnTo>
                    <a:pt x="1083" y="1103"/>
                  </a:lnTo>
                  <a:lnTo>
                    <a:pt x="1081" y="1109"/>
                  </a:lnTo>
                  <a:lnTo>
                    <a:pt x="1077" y="1116"/>
                  </a:lnTo>
                  <a:lnTo>
                    <a:pt x="1071" y="1129"/>
                  </a:lnTo>
                  <a:lnTo>
                    <a:pt x="1067" y="1141"/>
                  </a:lnTo>
                  <a:lnTo>
                    <a:pt x="1063" y="1149"/>
                  </a:lnTo>
                  <a:lnTo>
                    <a:pt x="1061" y="1155"/>
                  </a:lnTo>
                  <a:lnTo>
                    <a:pt x="1057" y="1160"/>
                  </a:lnTo>
                  <a:lnTo>
                    <a:pt x="1055" y="1162"/>
                  </a:lnTo>
                  <a:lnTo>
                    <a:pt x="1054" y="1162"/>
                  </a:lnTo>
                  <a:lnTo>
                    <a:pt x="1051" y="1162"/>
                  </a:lnTo>
                  <a:lnTo>
                    <a:pt x="1049" y="1161"/>
                  </a:lnTo>
                  <a:lnTo>
                    <a:pt x="1045" y="1160"/>
                  </a:lnTo>
                  <a:lnTo>
                    <a:pt x="1039" y="1155"/>
                  </a:lnTo>
                  <a:lnTo>
                    <a:pt x="1033" y="1148"/>
                  </a:lnTo>
                  <a:lnTo>
                    <a:pt x="1024" y="1138"/>
                  </a:lnTo>
                  <a:lnTo>
                    <a:pt x="1012" y="1128"/>
                  </a:lnTo>
                  <a:lnTo>
                    <a:pt x="999" y="1119"/>
                  </a:lnTo>
                  <a:lnTo>
                    <a:pt x="987" y="1112"/>
                  </a:lnTo>
                  <a:lnTo>
                    <a:pt x="980" y="1111"/>
                  </a:lnTo>
                  <a:lnTo>
                    <a:pt x="973" y="1109"/>
                  </a:lnTo>
                  <a:lnTo>
                    <a:pt x="963" y="1107"/>
                  </a:lnTo>
                  <a:lnTo>
                    <a:pt x="954" y="1106"/>
                  </a:lnTo>
                  <a:lnTo>
                    <a:pt x="936" y="1106"/>
                  </a:lnTo>
                  <a:lnTo>
                    <a:pt x="922" y="1107"/>
                  </a:lnTo>
                  <a:lnTo>
                    <a:pt x="912" y="1109"/>
                  </a:lnTo>
                  <a:lnTo>
                    <a:pt x="901" y="1111"/>
                  </a:lnTo>
                  <a:lnTo>
                    <a:pt x="891" y="1113"/>
                  </a:lnTo>
                  <a:lnTo>
                    <a:pt x="880" y="1113"/>
                  </a:lnTo>
                  <a:lnTo>
                    <a:pt x="874" y="1113"/>
                  </a:lnTo>
                  <a:lnTo>
                    <a:pt x="869" y="1113"/>
                  </a:lnTo>
                  <a:lnTo>
                    <a:pt x="866" y="1115"/>
                  </a:lnTo>
                  <a:lnTo>
                    <a:pt x="862" y="1116"/>
                  </a:lnTo>
                  <a:lnTo>
                    <a:pt x="861" y="1118"/>
                  </a:lnTo>
                  <a:lnTo>
                    <a:pt x="860" y="1122"/>
                  </a:lnTo>
                  <a:lnTo>
                    <a:pt x="860" y="1125"/>
                  </a:lnTo>
                  <a:lnTo>
                    <a:pt x="861" y="1130"/>
                  </a:lnTo>
                  <a:lnTo>
                    <a:pt x="867" y="1143"/>
                  </a:lnTo>
                  <a:lnTo>
                    <a:pt x="870" y="1154"/>
                  </a:lnTo>
                  <a:lnTo>
                    <a:pt x="872" y="1157"/>
                  </a:lnTo>
                  <a:lnTo>
                    <a:pt x="873" y="1161"/>
                  </a:lnTo>
                  <a:lnTo>
                    <a:pt x="874" y="1163"/>
                  </a:lnTo>
                  <a:lnTo>
                    <a:pt x="876" y="1164"/>
                  </a:lnTo>
                  <a:lnTo>
                    <a:pt x="881" y="1167"/>
                  </a:lnTo>
                  <a:lnTo>
                    <a:pt x="887" y="1168"/>
                  </a:lnTo>
                  <a:lnTo>
                    <a:pt x="891" y="1169"/>
                  </a:lnTo>
                  <a:lnTo>
                    <a:pt x="894" y="1170"/>
                  </a:lnTo>
                  <a:lnTo>
                    <a:pt x="895" y="1174"/>
                  </a:lnTo>
                  <a:lnTo>
                    <a:pt x="898" y="1178"/>
                  </a:lnTo>
                  <a:lnTo>
                    <a:pt x="899" y="1186"/>
                  </a:lnTo>
                  <a:lnTo>
                    <a:pt x="900" y="1198"/>
                  </a:lnTo>
                  <a:lnTo>
                    <a:pt x="900" y="1211"/>
                  </a:lnTo>
                  <a:lnTo>
                    <a:pt x="900" y="1223"/>
                  </a:lnTo>
                  <a:lnTo>
                    <a:pt x="901" y="1235"/>
                  </a:lnTo>
                  <a:lnTo>
                    <a:pt x="903" y="1244"/>
                  </a:lnTo>
                  <a:lnTo>
                    <a:pt x="904" y="1248"/>
                  </a:lnTo>
                  <a:lnTo>
                    <a:pt x="903" y="1252"/>
                  </a:lnTo>
                  <a:lnTo>
                    <a:pt x="903" y="1257"/>
                  </a:lnTo>
                  <a:lnTo>
                    <a:pt x="901" y="1261"/>
                  </a:lnTo>
                  <a:lnTo>
                    <a:pt x="897" y="1269"/>
                  </a:lnTo>
                  <a:lnTo>
                    <a:pt x="893" y="1277"/>
                  </a:lnTo>
                  <a:lnTo>
                    <a:pt x="891" y="1280"/>
                  </a:lnTo>
                  <a:lnTo>
                    <a:pt x="886" y="1281"/>
                  </a:lnTo>
                  <a:lnTo>
                    <a:pt x="881" y="1280"/>
                  </a:lnTo>
                  <a:lnTo>
                    <a:pt x="875" y="1280"/>
                  </a:lnTo>
                  <a:lnTo>
                    <a:pt x="868" y="1279"/>
                  </a:lnTo>
                  <a:lnTo>
                    <a:pt x="861" y="1279"/>
                  </a:lnTo>
                  <a:lnTo>
                    <a:pt x="854" y="1279"/>
                  </a:lnTo>
                  <a:lnTo>
                    <a:pt x="847" y="1281"/>
                  </a:lnTo>
                  <a:lnTo>
                    <a:pt x="845" y="1287"/>
                  </a:lnTo>
                  <a:lnTo>
                    <a:pt x="848" y="1301"/>
                  </a:lnTo>
                  <a:lnTo>
                    <a:pt x="849" y="1314"/>
                  </a:lnTo>
                  <a:lnTo>
                    <a:pt x="849" y="1321"/>
                  </a:lnTo>
                  <a:lnTo>
                    <a:pt x="837" y="1330"/>
                  </a:lnTo>
                  <a:lnTo>
                    <a:pt x="826" y="1338"/>
                  </a:lnTo>
                  <a:lnTo>
                    <a:pt x="816" y="1345"/>
                  </a:lnTo>
                  <a:lnTo>
                    <a:pt x="810" y="1350"/>
                  </a:lnTo>
                  <a:lnTo>
                    <a:pt x="805" y="1352"/>
                  </a:lnTo>
                  <a:lnTo>
                    <a:pt x="803" y="1355"/>
                  </a:lnTo>
                  <a:lnTo>
                    <a:pt x="801" y="1357"/>
                  </a:lnTo>
                  <a:lnTo>
                    <a:pt x="801" y="1358"/>
                  </a:lnTo>
                  <a:lnTo>
                    <a:pt x="804" y="1362"/>
                  </a:lnTo>
                  <a:lnTo>
                    <a:pt x="806" y="1369"/>
                  </a:lnTo>
                  <a:lnTo>
                    <a:pt x="806" y="1377"/>
                  </a:lnTo>
                  <a:lnTo>
                    <a:pt x="806" y="1387"/>
                  </a:lnTo>
                  <a:lnTo>
                    <a:pt x="804" y="1395"/>
                  </a:lnTo>
                  <a:lnTo>
                    <a:pt x="803" y="1403"/>
                  </a:lnTo>
                  <a:lnTo>
                    <a:pt x="803" y="1407"/>
                  </a:lnTo>
                  <a:lnTo>
                    <a:pt x="804" y="1412"/>
                  </a:lnTo>
                  <a:lnTo>
                    <a:pt x="806" y="1415"/>
                  </a:lnTo>
                  <a:lnTo>
                    <a:pt x="810" y="1420"/>
                  </a:lnTo>
                  <a:lnTo>
                    <a:pt x="816" y="1425"/>
                  </a:lnTo>
                  <a:lnTo>
                    <a:pt x="824" y="1429"/>
                  </a:lnTo>
                  <a:lnTo>
                    <a:pt x="834" y="1433"/>
                  </a:lnTo>
                  <a:lnTo>
                    <a:pt x="842" y="1437"/>
                  </a:lnTo>
                  <a:lnTo>
                    <a:pt x="848" y="1439"/>
                  </a:lnTo>
                  <a:lnTo>
                    <a:pt x="851" y="1443"/>
                  </a:lnTo>
                  <a:lnTo>
                    <a:pt x="854" y="1446"/>
                  </a:lnTo>
                  <a:lnTo>
                    <a:pt x="855" y="1451"/>
                  </a:lnTo>
                  <a:lnTo>
                    <a:pt x="856" y="1458"/>
                  </a:lnTo>
                  <a:lnTo>
                    <a:pt x="857" y="1465"/>
                  </a:lnTo>
                  <a:lnTo>
                    <a:pt x="861" y="1470"/>
                  </a:lnTo>
                  <a:lnTo>
                    <a:pt x="864" y="1473"/>
                  </a:lnTo>
                  <a:lnTo>
                    <a:pt x="869" y="1477"/>
                  </a:lnTo>
                  <a:lnTo>
                    <a:pt x="875" y="1479"/>
                  </a:lnTo>
                  <a:lnTo>
                    <a:pt x="882" y="1481"/>
                  </a:lnTo>
                  <a:lnTo>
                    <a:pt x="891" y="1481"/>
                  </a:lnTo>
                  <a:lnTo>
                    <a:pt x="904" y="1481"/>
                  </a:lnTo>
                  <a:lnTo>
                    <a:pt x="913" y="1483"/>
                  </a:lnTo>
                  <a:lnTo>
                    <a:pt x="917" y="1484"/>
                  </a:lnTo>
                  <a:lnTo>
                    <a:pt x="920" y="1487"/>
                  </a:lnTo>
                  <a:lnTo>
                    <a:pt x="922" y="1490"/>
                  </a:lnTo>
                  <a:lnTo>
                    <a:pt x="922" y="1494"/>
                  </a:lnTo>
                  <a:lnTo>
                    <a:pt x="920" y="1502"/>
                  </a:lnTo>
                  <a:lnTo>
                    <a:pt x="917" y="1510"/>
                  </a:lnTo>
                  <a:lnTo>
                    <a:pt x="916" y="1515"/>
                  </a:lnTo>
                  <a:lnTo>
                    <a:pt x="914" y="1519"/>
                  </a:lnTo>
                  <a:lnTo>
                    <a:pt x="914" y="1522"/>
                  </a:lnTo>
                  <a:lnTo>
                    <a:pt x="916" y="1527"/>
                  </a:lnTo>
                  <a:lnTo>
                    <a:pt x="917" y="1531"/>
                  </a:lnTo>
                  <a:lnTo>
                    <a:pt x="919" y="1533"/>
                  </a:lnTo>
                  <a:lnTo>
                    <a:pt x="923" y="1534"/>
                  </a:lnTo>
                  <a:lnTo>
                    <a:pt x="925" y="1534"/>
                  </a:lnTo>
                  <a:lnTo>
                    <a:pt x="929" y="1533"/>
                  </a:lnTo>
                  <a:lnTo>
                    <a:pt x="933" y="1532"/>
                  </a:lnTo>
                  <a:lnTo>
                    <a:pt x="937" y="1529"/>
                  </a:lnTo>
                  <a:lnTo>
                    <a:pt x="941" y="1525"/>
                  </a:lnTo>
                  <a:lnTo>
                    <a:pt x="948" y="1516"/>
                  </a:lnTo>
                  <a:lnTo>
                    <a:pt x="955" y="1509"/>
                  </a:lnTo>
                  <a:lnTo>
                    <a:pt x="957" y="1507"/>
                  </a:lnTo>
                  <a:lnTo>
                    <a:pt x="960" y="1506"/>
                  </a:lnTo>
                  <a:lnTo>
                    <a:pt x="962" y="1507"/>
                  </a:lnTo>
                  <a:lnTo>
                    <a:pt x="963" y="1509"/>
                  </a:lnTo>
                  <a:lnTo>
                    <a:pt x="964" y="1517"/>
                  </a:lnTo>
                  <a:lnTo>
                    <a:pt x="966" y="1525"/>
                  </a:lnTo>
                  <a:lnTo>
                    <a:pt x="967" y="1528"/>
                  </a:lnTo>
                  <a:lnTo>
                    <a:pt x="968" y="1531"/>
                  </a:lnTo>
                  <a:lnTo>
                    <a:pt x="969" y="1533"/>
                  </a:lnTo>
                  <a:lnTo>
                    <a:pt x="971" y="1534"/>
                  </a:lnTo>
                  <a:lnTo>
                    <a:pt x="974" y="1533"/>
                  </a:lnTo>
                  <a:lnTo>
                    <a:pt x="976" y="1532"/>
                  </a:lnTo>
                  <a:lnTo>
                    <a:pt x="977" y="1528"/>
                  </a:lnTo>
                  <a:lnTo>
                    <a:pt x="980" y="1526"/>
                  </a:lnTo>
                  <a:lnTo>
                    <a:pt x="982" y="1522"/>
                  </a:lnTo>
                  <a:lnTo>
                    <a:pt x="985" y="1520"/>
                  </a:lnTo>
                  <a:lnTo>
                    <a:pt x="988" y="1519"/>
                  </a:lnTo>
                  <a:lnTo>
                    <a:pt x="993" y="1519"/>
                  </a:lnTo>
                  <a:lnTo>
                    <a:pt x="994" y="1520"/>
                  </a:lnTo>
                  <a:lnTo>
                    <a:pt x="996" y="1521"/>
                  </a:lnTo>
                  <a:lnTo>
                    <a:pt x="999" y="1523"/>
                  </a:lnTo>
                  <a:lnTo>
                    <a:pt x="1000" y="1526"/>
                  </a:lnTo>
                  <a:lnTo>
                    <a:pt x="1002" y="1533"/>
                  </a:lnTo>
                  <a:lnTo>
                    <a:pt x="1004" y="1541"/>
                  </a:lnTo>
                  <a:lnTo>
                    <a:pt x="1005" y="1558"/>
                  </a:lnTo>
                  <a:lnTo>
                    <a:pt x="1005" y="1570"/>
                  </a:lnTo>
                  <a:lnTo>
                    <a:pt x="1005" y="1580"/>
                  </a:lnTo>
                  <a:lnTo>
                    <a:pt x="1004" y="1596"/>
                  </a:lnTo>
                  <a:lnTo>
                    <a:pt x="1001" y="1604"/>
                  </a:lnTo>
                  <a:lnTo>
                    <a:pt x="1000" y="1613"/>
                  </a:lnTo>
                  <a:lnTo>
                    <a:pt x="996" y="1620"/>
                  </a:lnTo>
                  <a:lnTo>
                    <a:pt x="993" y="1627"/>
                  </a:lnTo>
                  <a:lnTo>
                    <a:pt x="987" y="1638"/>
                  </a:lnTo>
                  <a:lnTo>
                    <a:pt x="980" y="1643"/>
                  </a:lnTo>
                  <a:lnTo>
                    <a:pt x="973" y="1648"/>
                  </a:lnTo>
                  <a:lnTo>
                    <a:pt x="966" y="1651"/>
                  </a:lnTo>
                  <a:lnTo>
                    <a:pt x="962" y="1652"/>
                  </a:lnTo>
                  <a:lnTo>
                    <a:pt x="958" y="1654"/>
                  </a:lnTo>
                  <a:lnTo>
                    <a:pt x="956" y="1658"/>
                  </a:lnTo>
                  <a:lnTo>
                    <a:pt x="955" y="1660"/>
                  </a:lnTo>
                  <a:lnTo>
                    <a:pt x="954" y="1664"/>
                  </a:lnTo>
                  <a:lnTo>
                    <a:pt x="955" y="1667"/>
                  </a:lnTo>
                  <a:lnTo>
                    <a:pt x="956" y="1670"/>
                  </a:lnTo>
                  <a:lnTo>
                    <a:pt x="958" y="1673"/>
                  </a:lnTo>
                  <a:lnTo>
                    <a:pt x="966" y="1678"/>
                  </a:lnTo>
                  <a:lnTo>
                    <a:pt x="970" y="1683"/>
                  </a:lnTo>
                  <a:lnTo>
                    <a:pt x="975" y="1689"/>
                  </a:lnTo>
                  <a:lnTo>
                    <a:pt x="977" y="1695"/>
                  </a:lnTo>
                  <a:lnTo>
                    <a:pt x="980" y="1697"/>
                  </a:lnTo>
                  <a:lnTo>
                    <a:pt x="983" y="1698"/>
                  </a:lnTo>
                  <a:lnTo>
                    <a:pt x="989" y="1699"/>
                  </a:lnTo>
                  <a:lnTo>
                    <a:pt x="996" y="1699"/>
                  </a:lnTo>
                  <a:lnTo>
                    <a:pt x="1011" y="1698"/>
                  </a:lnTo>
                  <a:lnTo>
                    <a:pt x="1024" y="1697"/>
                  </a:lnTo>
                  <a:lnTo>
                    <a:pt x="1040" y="1695"/>
                  </a:lnTo>
                  <a:lnTo>
                    <a:pt x="1063" y="1693"/>
                  </a:lnTo>
                  <a:lnTo>
                    <a:pt x="1075" y="1691"/>
                  </a:lnTo>
                  <a:lnTo>
                    <a:pt x="1086" y="1690"/>
                  </a:lnTo>
                  <a:lnTo>
                    <a:pt x="1094" y="1686"/>
                  </a:lnTo>
                  <a:lnTo>
                    <a:pt x="1101" y="1683"/>
                  </a:lnTo>
                  <a:lnTo>
                    <a:pt x="1109" y="1676"/>
                  </a:lnTo>
                  <a:lnTo>
                    <a:pt x="1115" y="1668"/>
                  </a:lnTo>
                  <a:lnTo>
                    <a:pt x="1118" y="1666"/>
                  </a:lnTo>
                  <a:lnTo>
                    <a:pt x="1120" y="1665"/>
                  </a:lnTo>
                  <a:lnTo>
                    <a:pt x="1124" y="1665"/>
                  </a:lnTo>
                  <a:lnTo>
                    <a:pt x="1128" y="1667"/>
                  </a:lnTo>
                  <a:lnTo>
                    <a:pt x="1138" y="1672"/>
                  </a:lnTo>
                  <a:lnTo>
                    <a:pt x="1145" y="1676"/>
                  </a:lnTo>
                  <a:lnTo>
                    <a:pt x="1150" y="1676"/>
                  </a:lnTo>
                  <a:lnTo>
                    <a:pt x="1153" y="1677"/>
                  </a:lnTo>
                  <a:lnTo>
                    <a:pt x="1158" y="1676"/>
                  </a:lnTo>
                  <a:lnTo>
                    <a:pt x="1163" y="1674"/>
                  </a:lnTo>
                  <a:lnTo>
                    <a:pt x="1177" y="1665"/>
                  </a:lnTo>
                  <a:lnTo>
                    <a:pt x="1188" y="1660"/>
                  </a:lnTo>
                  <a:lnTo>
                    <a:pt x="1189" y="1660"/>
                  </a:lnTo>
                  <a:lnTo>
                    <a:pt x="1190" y="1661"/>
                  </a:lnTo>
                  <a:lnTo>
                    <a:pt x="1191" y="1662"/>
                  </a:lnTo>
                  <a:lnTo>
                    <a:pt x="1193" y="1665"/>
                  </a:lnTo>
                  <a:lnTo>
                    <a:pt x="1194" y="1672"/>
                  </a:lnTo>
                  <a:lnTo>
                    <a:pt x="1194" y="1683"/>
                  </a:lnTo>
                  <a:lnTo>
                    <a:pt x="1194" y="1693"/>
                  </a:lnTo>
                  <a:lnTo>
                    <a:pt x="1196" y="1703"/>
                  </a:lnTo>
                  <a:lnTo>
                    <a:pt x="1199" y="1708"/>
                  </a:lnTo>
                  <a:lnTo>
                    <a:pt x="1201" y="1710"/>
                  </a:lnTo>
                  <a:lnTo>
                    <a:pt x="1204" y="1712"/>
                  </a:lnTo>
                  <a:lnTo>
                    <a:pt x="1210" y="1714"/>
                  </a:lnTo>
                  <a:lnTo>
                    <a:pt x="1223" y="1712"/>
                  </a:lnTo>
                  <a:lnTo>
                    <a:pt x="1239" y="1710"/>
                  </a:lnTo>
                  <a:lnTo>
                    <a:pt x="1246" y="1709"/>
                  </a:lnTo>
                  <a:lnTo>
                    <a:pt x="1253" y="1708"/>
                  </a:lnTo>
                  <a:lnTo>
                    <a:pt x="1259" y="1709"/>
                  </a:lnTo>
                  <a:lnTo>
                    <a:pt x="1264" y="1711"/>
                  </a:lnTo>
                  <a:lnTo>
                    <a:pt x="1271" y="1716"/>
                  </a:lnTo>
                  <a:lnTo>
                    <a:pt x="1278" y="1720"/>
                  </a:lnTo>
                  <a:lnTo>
                    <a:pt x="1283" y="1722"/>
                  </a:lnTo>
                  <a:lnTo>
                    <a:pt x="1286" y="1722"/>
                  </a:lnTo>
                  <a:lnTo>
                    <a:pt x="1290" y="1721"/>
                  </a:lnTo>
                  <a:lnTo>
                    <a:pt x="1294" y="1720"/>
                  </a:lnTo>
                  <a:lnTo>
                    <a:pt x="1300" y="1716"/>
                  </a:lnTo>
                  <a:lnTo>
                    <a:pt x="1307" y="1710"/>
                  </a:lnTo>
                  <a:lnTo>
                    <a:pt x="1313" y="1705"/>
                  </a:lnTo>
                  <a:lnTo>
                    <a:pt x="1322" y="1700"/>
                  </a:lnTo>
                  <a:lnTo>
                    <a:pt x="1327" y="1699"/>
                  </a:lnTo>
                  <a:lnTo>
                    <a:pt x="1332" y="1697"/>
                  </a:lnTo>
                  <a:lnTo>
                    <a:pt x="1338" y="1697"/>
                  </a:lnTo>
                  <a:lnTo>
                    <a:pt x="1345" y="1696"/>
                  </a:lnTo>
                  <a:lnTo>
                    <a:pt x="1359" y="1696"/>
                  </a:lnTo>
                  <a:lnTo>
                    <a:pt x="1372" y="1696"/>
                  </a:lnTo>
                  <a:lnTo>
                    <a:pt x="1384" y="1695"/>
                  </a:lnTo>
                  <a:lnTo>
                    <a:pt x="1392" y="1695"/>
                  </a:lnTo>
                  <a:lnTo>
                    <a:pt x="1396" y="1696"/>
                  </a:lnTo>
                  <a:lnTo>
                    <a:pt x="1398" y="1697"/>
                  </a:lnTo>
                  <a:lnTo>
                    <a:pt x="1402" y="1699"/>
                  </a:lnTo>
                  <a:lnTo>
                    <a:pt x="1405" y="1703"/>
                  </a:lnTo>
                  <a:lnTo>
                    <a:pt x="1409" y="1708"/>
                  </a:lnTo>
                  <a:lnTo>
                    <a:pt x="1411" y="1714"/>
                  </a:lnTo>
                  <a:lnTo>
                    <a:pt x="1414" y="1720"/>
                  </a:lnTo>
                  <a:lnTo>
                    <a:pt x="1416" y="1725"/>
                  </a:lnTo>
                  <a:lnTo>
                    <a:pt x="1418" y="1733"/>
                  </a:lnTo>
                  <a:lnTo>
                    <a:pt x="1422" y="1740"/>
                  </a:lnTo>
                  <a:lnTo>
                    <a:pt x="1427" y="1748"/>
                  </a:lnTo>
                  <a:lnTo>
                    <a:pt x="1433" y="1755"/>
                  </a:lnTo>
                  <a:lnTo>
                    <a:pt x="1439" y="1762"/>
                  </a:lnTo>
                  <a:lnTo>
                    <a:pt x="1446" y="1769"/>
                  </a:lnTo>
                  <a:lnTo>
                    <a:pt x="1453" y="1774"/>
                  </a:lnTo>
                  <a:lnTo>
                    <a:pt x="1460" y="1778"/>
                  </a:lnTo>
                  <a:lnTo>
                    <a:pt x="1477" y="1783"/>
                  </a:lnTo>
                  <a:lnTo>
                    <a:pt x="1495" y="1786"/>
                  </a:lnTo>
                  <a:lnTo>
                    <a:pt x="1504" y="1787"/>
                  </a:lnTo>
                  <a:lnTo>
                    <a:pt x="1514" y="1787"/>
                  </a:lnTo>
                  <a:lnTo>
                    <a:pt x="1522" y="1786"/>
                  </a:lnTo>
                  <a:lnTo>
                    <a:pt x="1530" y="1785"/>
                  </a:lnTo>
                  <a:lnTo>
                    <a:pt x="1543" y="1784"/>
                  </a:lnTo>
                  <a:lnTo>
                    <a:pt x="1556" y="1783"/>
                  </a:lnTo>
                  <a:lnTo>
                    <a:pt x="1562" y="1783"/>
                  </a:lnTo>
                  <a:lnTo>
                    <a:pt x="1568" y="1783"/>
                  </a:lnTo>
                  <a:lnTo>
                    <a:pt x="1574" y="1785"/>
                  </a:lnTo>
                  <a:lnTo>
                    <a:pt x="1580" y="1786"/>
                  </a:lnTo>
                  <a:lnTo>
                    <a:pt x="1585" y="1791"/>
                  </a:lnTo>
                  <a:lnTo>
                    <a:pt x="1590" y="1796"/>
                  </a:lnTo>
                  <a:lnTo>
                    <a:pt x="1593" y="1802"/>
                  </a:lnTo>
                  <a:lnTo>
                    <a:pt x="1597" y="1809"/>
                  </a:lnTo>
                  <a:lnTo>
                    <a:pt x="1602" y="1823"/>
                  </a:lnTo>
                  <a:lnTo>
                    <a:pt x="1606" y="1836"/>
                  </a:lnTo>
                  <a:lnTo>
                    <a:pt x="1609" y="1840"/>
                  </a:lnTo>
                  <a:lnTo>
                    <a:pt x="1612" y="1842"/>
                  </a:lnTo>
                  <a:lnTo>
                    <a:pt x="1616" y="1843"/>
                  </a:lnTo>
                  <a:lnTo>
                    <a:pt x="1621" y="1843"/>
                  </a:lnTo>
                  <a:lnTo>
                    <a:pt x="1625" y="1842"/>
                  </a:lnTo>
                  <a:lnTo>
                    <a:pt x="1630" y="1840"/>
                  </a:lnTo>
                  <a:lnTo>
                    <a:pt x="1634" y="1835"/>
                  </a:lnTo>
                  <a:lnTo>
                    <a:pt x="1637" y="1830"/>
                  </a:lnTo>
                  <a:lnTo>
                    <a:pt x="1643" y="1821"/>
                  </a:lnTo>
                  <a:lnTo>
                    <a:pt x="1649" y="1813"/>
                  </a:lnTo>
                  <a:lnTo>
                    <a:pt x="1657" y="1809"/>
                  </a:lnTo>
                  <a:lnTo>
                    <a:pt x="1669" y="1803"/>
                  </a:lnTo>
                  <a:lnTo>
                    <a:pt x="1675" y="1799"/>
                  </a:lnTo>
                  <a:lnTo>
                    <a:pt x="1681" y="1794"/>
                  </a:lnTo>
                  <a:lnTo>
                    <a:pt x="1687" y="1791"/>
                  </a:lnTo>
                  <a:lnTo>
                    <a:pt x="1691" y="1786"/>
                  </a:lnTo>
                  <a:lnTo>
                    <a:pt x="1693" y="1781"/>
                  </a:lnTo>
                  <a:lnTo>
                    <a:pt x="1695" y="1777"/>
                  </a:lnTo>
                  <a:lnTo>
                    <a:pt x="1697" y="1772"/>
                  </a:lnTo>
                  <a:lnTo>
                    <a:pt x="1695" y="1768"/>
                  </a:lnTo>
                  <a:lnTo>
                    <a:pt x="1694" y="1765"/>
                  </a:lnTo>
                  <a:lnTo>
                    <a:pt x="1694" y="1760"/>
                  </a:lnTo>
                  <a:lnTo>
                    <a:pt x="1694" y="1755"/>
                  </a:lnTo>
                  <a:lnTo>
                    <a:pt x="1695" y="1752"/>
                  </a:lnTo>
                  <a:lnTo>
                    <a:pt x="1698" y="1747"/>
                  </a:lnTo>
                  <a:lnTo>
                    <a:pt x="1701" y="1743"/>
                  </a:lnTo>
                  <a:lnTo>
                    <a:pt x="1705" y="1739"/>
                  </a:lnTo>
                  <a:lnTo>
                    <a:pt x="1710" y="1736"/>
                  </a:lnTo>
                  <a:lnTo>
                    <a:pt x="1722" y="1730"/>
                  </a:lnTo>
                  <a:lnTo>
                    <a:pt x="1737" y="1725"/>
                  </a:lnTo>
                  <a:lnTo>
                    <a:pt x="1751" y="1722"/>
                  </a:lnTo>
                  <a:lnTo>
                    <a:pt x="1763" y="1720"/>
                  </a:lnTo>
                  <a:lnTo>
                    <a:pt x="1766" y="1718"/>
                  </a:lnTo>
                  <a:lnTo>
                    <a:pt x="1768" y="1718"/>
                  </a:lnTo>
                  <a:lnTo>
                    <a:pt x="1769" y="1716"/>
                  </a:lnTo>
                  <a:lnTo>
                    <a:pt x="1770" y="1709"/>
                  </a:lnTo>
                  <a:lnTo>
                    <a:pt x="1774" y="1699"/>
                  </a:lnTo>
                  <a:lnTo>
                    <a:pt x="1780" y="1689"/>
                  </a:lnTo>
                  <a:lnTo>
                    <a:pt x="1794" y="1670"/>
                  </a:lnTo>
                  <a:lnTo>
                    <a:pt x="1804" y="1655"/>
                  </a:lnTo>
                  <a:lnTo>
                    <a:pt x="1806" y="1647"/>
                  </a:lnTo>
                  <a:lnTo>
                    <a:pt x="1810" y="1634"/>
                  </a:lnTo>
                  <a:lnTo>
                    <a:pt x="1813" y="1620"/>
                  </a:lnTo>
                  <a:lnTo>
                    <a:pt x="1814" y="1610"/>
                  </a:lnTo>
                  <a:lnTo>
                    <a:pt x="1815" y="1601"/>
                  </a:lnTo>
                  <a:lnTo>
                    <a:pt x="1818" y="1588"/>
                  </a:lnTo>
                  <a:lnTo>
                    <a:pt x="1819" y="1575"/>
                  </a:lnTo>
                  <a:lnTo>
                    <a:pt x="1819" y="1564"/>
                  </a:lnTo>
                  <a:lnTo>
                    <a:pt x="1819" y="1555"/>
                  </a:lnTo>
                  <a:lnTo>
                    <a:pt x="1819" y="1547"/>
                  </a:lnTo>
                  <a:lnTo>
                    <a:pt x="1819" y="1540"/>
                  </a:lnTo>
                  <a:lnTo>
                    <a:pt x="1821" y="1534"/>
                  </a:lnTo>
                  <a:lnTo>
                    <a:pt x="1826" y="1529"/>
                  </a:lnTo>
                  <a:lnTo>
                    <a:pt x="1835" y="1522"/>
                  </a:lnTo>
                  <a:lnTo>
                    <a:pt x="1844" y="1516"/>
                  </a:lnTo>
                  <a:lnTo>
                    <a:pt x="1855" y="1509"/>
                  </a:lnTo>
                  <a:lnTo>
                    <a:pt x="1869" y="1501"/>
                  </a:lnTo>
                  <a:lnTo>
                    <a:pt x="1873" y="1497"/>
                  </a:lnTo>
                  <a:lnTo>
                    <a:pt x="1871" y="1496"/>
                  </a:lnTo>
                  <a:lnTo>
                    <a:pt x="1869" y="1492"/>
                  </a:lnTo>
                  <a:lnTo>
                    <a:pt x="1868" y="1489"/>
                  </a:lnTo>
                  <a:lnTo>
                    <a:pt x="1868" y="1488"/>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福建">
              <a:extLst>
                <a:ext uri="{FF2B5EF4-FFF2-40B4-BE49-F238E27FC236}">
                  <a16:creationId xmlns:a16="http://schemas.microsoft.com/office/drawing/2014/main" id="{8D97D9D0-7D28-4411-9419-65520FCC9CCC}"/>
                </a:ext>
              </a:extLst>
            </p:cNvPr>
            <p:cNvSpPr>
              <a:spLocks/>
            </p:cNvSpPr>
            <p:nvPr/>
          </p:nvSpPr>
          <p:spPr bwMode="auto">
            <a:xfrm>
              <a:off x="6350078" y="4934208"/>
              <a:ext cx="447680" cy="542954"/>
            </a:xfrm>
            <a:custGeom>
              <a:avLst/>
              <a:gdLst>
                <a:gd name="T0" fmla="*/ 1565 w 1689"/>
                <a:gd name="T1" fmla="*/ 334 h 2064"/>
                <a:gd name="T2" fmla="*/ 1442 w 1689"/>
                <a:gd name="T3" fmla="*/ 393 h 2064"/>
                <a:gd name="T4" fmla="*/ 1376 w 1689"/>
                <a:gd name="T5" fmla="*/ 269 h 2064"/>
                <a:gd name="T6" fmla="*/ 1307 w 1689"/>
                <a:gd name="T7" fmla="*/ 313 h 2064"/>
                <a:gd name="T8" fmla="*/ 1189 w 1689"/>
                <a:gd name="T9" fmla="*/ 346 h 2064"/>
                <a:gd name="T10" fmla="*/ 1100 w 1689"/>
                <a:gd name="T11" fmla="*/ 306 h 2064"/>
                <a:gd name="T12" fmla="*/ 1033 w 1689"/>
                <a:gd name="T13" fmla="*/ 78 h 2064"/>
                <a:gd name="T14" fmla="*/ 963 w 1689"/>
                <a:gd name="T15" fmla="*/ 22 h 2064"/>
                <a:gd name="T16" fmla="*/ 872 w 1689"/>
                <a:gd name="T17" fmla="*/ 23 h 2064"/>
                <a:gd name="T18" fmla="*/ 792 w 1689"/>
                <a:gd name="T19" fmla="*/ 129 h 2064"/>
                <a:gd name="T20" fmla="*/ 666 w 1689"/>
                <a:gd name="T21" fmla="*/ 211 h 2064"/>
                <a:gd name="T22" fmla="*/ 545 w 1689"/>
                <a:gd name="T23" fmla="*/ 190 h 2064"/>
                <a:gd name="T24" fmla="*/ 413 w 1689"/>
                <a:gd name="T25" fmla="*/ 318 h 2064"/>
                <a:gd name="T26" fmla="*/ 406 w 1689"/>
                <a:gd name="T27" fmla="*/ 378 h 2064"/>
                <a:gd name="T28" fmla="*/ 378 w 1689"/>
                <a:gd name="T29" fmla="*/ 591 h 2064"/>
                <a:gd name="T30" fmla="*/ 213 w 1689"/>
                <a:gd name="T31" fmla="*/ 738 h 2064"/>
                <a:gd name="T32" fmla="*/ 249 w 1689"/>
                <a:gd name="T33" fmla="*/ 886 h 2064"/>
                <a:gd name="T34" fmla="*/ 186 w 1689"/>
                <a:gd name="T35" fmla="*/ 982 h 2064"/>
                <a:gd name="T36" fmla="*/ 97 w 1689"/>
                <a:gd name="T37" fmla="*/ 1114 h 2064"/>
                <a:gd name="T38" fmla="*/ 69 w 1689"/>
                <a:gd name="T39" fmla="*/ 1267 h 2064"/>
                <a:gd name="T40" fmla="*/ 17 w 1689"/>
                <a:gd name="T41" fmla="*/ 1465 h 2064"/>
                <a:gd name="T42" fmla="*/ 98 w 1689"/>
                <a:gd name="T43" fmla="*/ 1568 h 2064"/>
                <a:gd name="T44" fmla="*/ 220 w 1689"/>
                <a:gd name="T45" fmla="*/ 1592 h 2064"/>
                <a:gd name="T46" fmla="*/ 385 w 1689"/>
                <a:gd name="T47" fmla="*/ 1629 h 2064"/>
                <a:gd name="T48" fmla="*/ 428 w 1689"/>
                <a:gd name="T49" fmla="*/ 1753 h 2064"/>
                <a:gd name="T50" fmla="*/ 461 w 1689"/>
                <a:gd name="T51" fmla="*/ 1903 h 2064"/>
                <a:gd name="T52" fmla="*/ 562 w 1689"/>
                <a:gd name="T53" fmla="*/ 2059 h 2064"/>
                <a:gd name="T54" fmla="*/ 604 w 1689"/>
                <a:gd name="T55" fmla="*/ 2032 h 2064"/>
                <a:gd name="T56" fmla="*/ 665 w 1689"/>
                <a:gd name="T57" fmla="*/ 1976 h 2064"/>
                <a:gd name="T58" fmla="*/ 740 w 1689"/>
                <a:gd name="T59" fmla="*/ 1946 h 2064"/>
                <a:gd name="T60" fmla="*/ 753 w 1689"/>
                <a:gd name="T61" fmla="*/ 1919 h 2064"/>
                <a:gd name="T62" fmla="*/ 792 w 1689"/>
                <a:gd name="T63" fmla="*/ 1923 h 2064"/>
                <a:gd name="T64" fmla="*/ 927 w 1689"/>
                <a:gd name="T65" fmla="*/ 1768 h 2064"/>
                <a:gd name="T66" fmla="*/ 820 w 1689"/>
                <a:gd name="T67" fmla="*/ 1683 h 2064"/>
                <a:gd name="T68" fmla="*/ 832 w 1689"/>
                <a:gd name="T69" fmla="*/ 1641 h 2064"/>
                <a:gd name="T70" fmla="*/ 899 w 1689"/>
                <a:gd name="T71" fmla="*/ 1685 h 2064"/>
                <a:gd name="T72" fmla="*/ 924 w 1689"/>
                <a:gd name="T73" fmla="*/ 1584 h 2064"/>
                <a:gd name="T74" fmla="*/ 992 w 1689"/>
                <a:gd name="T75" fmla="*/ 1612 h 2064"/>
                <a:gd name="T76" fmla="*/ 1040 w 1689"/>
                <a:gd name="T77" fmla="*/ 1592 h 2064"/>
                <a:gd name="T78" fmla="*/ 1122 w 1689"/>
                <a:gd name="T79" fmla="*/ 1608 h 2064"/>
                <a:gd name="T80" fmla="*/ 1130 w 1689"/>
                <a:gd name="T81" fmla="*/ 1518 h 2064"/>
                <a:gd name="T82" fmla="*/ 1231 w 1689"/>
                <a:gd name="T83" fmla="*/ 1468 h 2064"/>
                <a:gd name="T84" fmla="*/ 1231 w 1689"/>
                <a:gd name="T85" fmla="*/ 1403 h 2064"/>
                <a:gd name="T86" fmla="*/ 1210 w 1689"/>
                <a:gd name="T87" fmla="*/ 1386 h 2064"/>
                <a:gd name="T88" fmla="*/ 1227 w 1689"/>
                <a:gd name="T89" fmla="*/ 1327 h 2064"/>
                <a:gd name="T90" fmla="*/ 1411 w 1689"/>
                <a:gd name="T91" fmla="*/ 1335 h 2064"/>
                <a:gd name="T92" fmla="*/ 1278 w 1689"/>
                <a:gd name="T93" fmla="*/ 1222 h 2064"/>
                <a:gd name="T94" fmla="*/ 1373 w 1689"/>
                <a:gd name="T95" fmla="*/ 1203 h 2064"/>
                <a:gd name="T96" fmla="*/ 1474 w 1689"/>
                <a:gd name="T97" fmla="*/ 1215 h 2064"/>
                <a:gd name="T98" fmla="*/ 1387 w 1689"/>
                <a:gd name="T99" fmla="*/ 1128 h 2064"/>
                <a:gd name="T100" fmla="*/ 1474 w 1689"/>
                <a:gd name="T101" fmla="*/ 987 h 2064"/>
                <a:gd name="T102" fmla="*/ 1448 w 1689"/>
                <a:gd name="T103" fmla="*/ 862 h 2064"/>
                <a:gd name="T104" fmla="*/ 1524 w 1689"/>
                <a:gd name="T105" fmla="*/ 793 h 2064"/>
                <a:gd name="T106" fmla="*/ 1443 w 1689"/>
                <a:gd name="T107" fmla="*/ 800 h 2064"/>
                <a:gd name="T108" fmla="*/ 1492 w 1689"/>
                <a:gd name="T109" fmla="*/ 743 h 2064"/>
                <a:gd name="T110" fmla="*/ 1397 w 1689"/>
                <a:gd name="T111" fmla="*/ 703 h 2064"/>
                <a:gd name="T112" fmla="*/ 1440 w 1689"/>
                <a:gd name="T113" fmla="*/ 633 h 2064"/>
                <a:gd name="T114" fmla="*/ 1448 w 1689"/>
                <a:gd name="T115" fmla="*/ 623 h 2064"/>
                <a:gd name="T116" fmla="*/ 1474 w 1689"/>
                <a:gd name="T117" fmla="*/ 618 h 2064"/>
                <a:gd name="T118" fmla="*/ 1528 w 1689"/>
                <a:gd name="T119" fmla="*/ 603 h 2064"/>
                <a:gd name="T120" fmla="*/ 1497 w 1689"/>
                <a:gd name="T121" fmla="*/ 705 h 2064"/>
                <a:gd name="T122" fmla="*/ 1598 w 1689"/>
                <a:gd name="T123" fmla="*/ 640 h 2064"/>
                <a:gd name="T124" fmla="*/ 1622 w 1689"/>
                <a:gd name="T125" fmla="*/ 526 h 2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9" h="2064">
                  <a:moveTo>
                    <a:pt x="1689" y="435"/>
                  </a:moveTo>
                  <a:lnTo>
                    <a:pt x="1685" y="429"/>
                  </a:lnTo>
                  <a:lnTo>
                    <a:pt x="1680" y="425"/>
                  </a:lnTo>
                  <a:lnTo>
                    <a:pt x="1676" y="419"/>
                  </a:lnTo>
                  <a:lnTo>
                    <a:pt x="1673" y="414"/>
                  </a:lnTo>
                  <a:lnTo>
                    <a:pt x="1668" y="401"/>
                  </a:lnTo>
                  <a:lnTo>
                    <a:pt x="1663" y="385"/>
                  </a:lnTo>
                  <a:lnTo>
                    <a:pt x="1659" y="371"/>
                  </a:lnTo>
                  <a:lnTo>
                    <a:pt x="1655" y="360"/>
                  </a:lnTo>
                  <a:lnTo>
                    <a:pt x="1651" y="353"/>
                  </a:lnTo>
                  <a:lnTo>
                    <a:pt x="1649" y="346"/>
                  </a:lnTo>
                  <a:lnTo>
                    <a:pt x="1647" y="344"/>
                  </a:lnTo>
                  <a:lnTo>
                    <a:pt x="1644" y="341"/>
                  </a:lnTo>
                  <a:lnTo>
                    <a:pt x="1641" y="339"/>
                  </a:lnTo>
                  <a:lnTo>
                    <a:pt x="1637" y="338"/>
                  </a:lnTo>
                  <a:lnTo>
                    <a:pt x="1629" y="338"/>
                  </a:lnTo>
                  <a:lnTo>
                    <a:pt x="1619" y="335"/>
                  </a:lnTo>
                  <a:lnTo>
                    <a:pt x="1610" y="334"/>
                  </a:lnTo>
                  <a:lnTo>
                    <a:pt x="1599" y="330"/>
                  </a:lnTo>
                  <a:lnTo>
                    <a:pt x="1593" y="328"/>
                  </a:lnTo>
                  <a:lnTo>
                    <a:pt x="1587" y="327"/>
                  </a:lnTo>
                  <a:lnTo>
                    <a:pt x="1581" y="327"/>
                  </a:lnTo>
                  <a:lnTo>
                    <a:pt x="1575" y="328"/>
                  </a:lnTo>
                  <a:lnTo>
                    <a:pt x="1571" y="331"/>
                  </a:lnTo>
                  <a:lnTo>
                    <a:pt x="1565" y="334"/>
                  </a:lnTo>
                  <a:lnTo>
                    <a:pt x="1561" y="338"/>
                  </a:lnTo>
                  <a:lnTo>
                    <a:pt x="1557" y="343"/>
                  </a:lnTo>
                  <a:lnTo>
                    <a:pt x="1550" y="351"/>
                  </a:lnTo>
                  <a:lnTo>
                    <a:pt x="1544" y="357"/>
                  </a:lnTo>
                  <a:lnTo>
                    <a:pt x="1541" y="359"/>
                  </a:lnTo>
                  <a:lnTo>
                    <a:pt x="1538" y="360"/>
                  </a:lnTo>
                  <a:lnTo>
                    <a:pt x="1536" y="360"/>
                  </a:lnTo>
                  <a:lnTo>
                    <a:pt x="1534" y="359"/>
                  </a:lnTo>
                  <a:lnTo>
                    <a:pt x="1530" y="356"/>
                  </a:lnTo>
                  <a:lnTo>
                    <a:pt x="1524" y="352"/>
                  </a:lnTo>
                  <a:lnTo>
                    <a:pt x="1522" y="351"/>
                  </a:lnTo>
                  <a:lnTo>
                    <a:pt x="1518" y="350"/>
                  </a:lnTo>
                  <a:lnTo>
                    <a:pt x="1515" y="351"/>
                  </a:lnTo>
                  <a:lnTo>
                    <a:pt x="1512" y="353"/>
                  </a:lnTo>
                  <a:lnTo>
                    <a:pt x="1506" y="360"/>
                  </a:lnTo>
                  <a:lnTo>
                    <a:pt x="1502" y="368"/>
                  </a:lnTo>
                  <a:lnTo>
                    <a:pt x="1498" y="375"/>
                  </a:lnTo>
                  <a:lnTo>
                    <a:pt x="1496" y="379"/>
                  </a:lnTo>
                  <a:lnTo>
                    <a:pt x="1492" y="382"/>
                  </a:lnTo>
                  <a:lnTo>
                    <a:pt x="1484" y="383"/>
                  </a:lnTo>
                  <a:lnTo>
                    <a:pt x="1474" y="384"/>
                  </a:lnTo>
                  <a:lnTo>
                    <a:pt x="1466" y="384"/>
                  </a:lnTo>
                  <a:lnTo>
                    <a:pt x="1455" y="387"/>
                  </a:lnTo>
                  <a:lnTo>
                    <a:pt x="1447" y="390"/>
                  </a:lnTo>
                  <a:lnTo>
                    <a:pt x="1442" y="393"/>
                  </a:lnTo>
                  <a:lnTo>
                    <a:pt x="1441" y="393"/>
                  </a:lnTo>
                  <a:lnTo>
                    <a:pt x="1441" y="389"/>
                  </a:lnTo>
                  <a:lnTo>
                    <a:pt x="1441" y="383"/>
                  </a:lnTo>
                  <a:lnTo>
                    <a:pt x="1436" y="377"/>
                  </a:lnTo>
                  <a:lnTo>
                    <a:pt x="1430" y="370"/>
                  </a:lnTo>
                  <a:lnTo>
                    <a:pt x="1421" y="363"/>
                  </a:lnTo>
                  <a:lnTo>
                    <a:pt x="1411" y="357"/>
                  </a:lnTo>
                  <a:lnTo>
                    <a:pt x="1410" y="353"/>
                  </a:lnTo>
                  <a:lnTo>
                    <a:pt x="1409" y="350"/>
                  </a:lnTo>
                  <a:lnTo>
                    <a:pt x="1408" y="346"/>
                  </a:lnTo>
                  <a:lnTo>
                    <a:pt x="1408" y="341"/>
                  </a:lnTo>
                  <a:lnTo>
                    <a:pt x="1409" y="330"/>
                  </a:lnTo>
                  <a:lnTo>
                    <a:pt x="1409" y="319"/>
                  </a:lnTo>
                  <a:lnTo>
                    <a:pt x="1409" y="314"/>
                  </a:lnTo>
                  <a:lnTo>
                    <a:pt x="1408" y="311"/>
                  </a:lnTo>
                  <a:lnTo>
                    <a:pt x="1407" y="307"/>
                  </a:lnTo>
                  <a:lnTo>
                    <a:pt x="1404" y="303"/>
                  </a:lnTo>
                  <a:lnTo>
                    <a:pt x="1402" y="301"/>
                  </a:lnTo>
                  <a:lnTo>
                    <a:pt x="1397" y="301"/>
                  </a:lnTo>
                  <a:lnTo>
                    <a:pt x="1393" y="300"/>
                  </a:lnTo>
                  <a:lnTo>
                    <a:pt x="1389" y="300"/>
                  </a:lnTo>
                  <a:lnTo>
                    <a:pt x="1385" y="288"/>
                  </a:lnTo>
                  <a:lnTo>
                    <a:pt x="1380" y="275"/>
                  </a:lnTo>
                  <a:lnTo>
                    <a:pt x="1378" y="272"/>
                  </a:lnTo>
                  <a:lnTo>
                    <a:pt x="1376" y="269"/>
                  </a:lnTo>
                  <a:lnTo>
                    <a:pt x="1374" y="265"/>
                  </a:lnTo>
                  <a:lnTo>
                    <a:pt x="1373" y="262"/>
                  </a:lnTo>
                  <a:lnTo>
                    <a:pt x="1373" y="253"/>
                  </a:lnTo>
                  <a:lnTo>
                    <a:pt x="1373" y="245"/>
                  </a:lnTo>
                  <a:lnTo>
                    <a:pt x="1372" y="243"/>
                  </a:lnTo>
                  <a:lnTo>
                    <a:pt x="1370" y="240"/>
                  </a:lnTo>
                  <a:lnTo>
                    <a:pt x="1367" y="239"/>
                  </a:lnTo>
                  <a:lnTo>
                    <a:pt x="1365" y="238"/>
                  </a:lnTo>
                  <a:lnTo>
                    <a:pt x="1360" y="238"/>
                  </a:lnTo>
                  <a:lnTo>
                    <a:pt x="1354" y="238"/>
                  </a:lnTo>
                  <a:lnTo>
                    <a:pt x="1351" y="239"/>
                  </a:lnTo>
                  <a:lnTo>
                    <a:pt x="1347" y="242"/>
                  </a:lnTo>
                  <a:lnTo>
                    <a:pt x="1342" y="244"/>
                  </a:lnTo>
                  <a:lnTo>
                    <a:pt x="1339" y="246"/>
                  </a:lnTo>
                  <a:lnTo>
                    <a:pt x="1334" y="252"/>
                  </a:lnTo>
                  <a:lnTo>
                    <a:pt x="1329" y="259"/>
                  </a:lnTo>
                  <a:lnTo>
                    <a:pt x="1327" y="267"/>
                  </a:lnTo>
                  <a:lnTo>
                    <a:pt x="1324" y="275"/>
                  </a:lnTo>
                  <a:lnTo>
                    <a:pt x="1321" y="290"/>
                  </a:lnTo>
                  <a:lnTo>
                    <a:pt x="1317" y="302"/>
                  </a:lnTo>
                  <a:lnTo>
                    <a:pt x="1316" y="307"/>
                  </a:lnTo>
                  <a:lnTo>
                    <a:pt x="1314" y="311"/>
                  </a:lnTo>
                  <a:lnTo>
                    <a:pt x="1311" y="312"/>
                  </a:lnTo>
                  <a:lnTo>
                    <a:pt x="1309" y="313"/>
                  </a:lnTo>
                  <a:lnTo>
                    <a:pt x="1307" y="313"/>
                  </a:lnTo>
                  <a:lnTo>
                    <a:pt x="1304" y="312"/>
                  </a:lnTo>
                  <a:lnTo>
                    <a:pt x="1301" y="311"/>
                  </a:lnTo>
                  <a:lnTo>
                    <a:pt x="1298" y="308"/>
                  </a:lnTo>
                  <a:lnTo>
                    <a:pt x="1295" y="307"/>
                  </a:lnTo>
                  <a:lnTo>
                    <a:pt x="1291" y="308"/>
                  </a:lnTo>
                  <a:lnTo>
                    <a:pt x="1286" y="311"/>
                  </a:lnTo>
                  <a:lnTo>
                    <a:pt x="1282" y="314"/>
                  </a:lnTo>
                  <a:lnTo>
                    <a:pt x="1272" y="325"/>
                  </a:lnTo>
                  <a:lnTo>
                    <a:pt x="1265" y="335"/>
                  </a:lnTo>
                  <a:lnTo>
                    <a:pt x="1259" y="346"/>
                  </a:lnTo>
                  <a:lnTo>
                    <a:pt x="1252" y="356"/>
                  </a:lnTo>
                  <a:lnTo>
                    <a:pt x="1247" y="359"/>
                  </a:lnTo>
                  <a:lnTo>
                    <a:pt x="1242" y="363"/>
                  </a:lnTo>
                  <a:lnTo>
                    <a:pt x="1238" y="365"/>
                  </a:lnTo>
                  <a:lnTo>
                    <a:pt x="1232" y="368"/>
                  </a:lnTo>
                  <a:lnTo>
                    <a:pt x="1220" y="369"/>
                  </a:lnTo>
                  <a:lnTo>
                    <a:pt x="1209" y="370"/>
                  </a:lnTo>
                  <a:lnTo>
                    <a:pt x="1204" y="369"/>
                  </a:lnTo>
                  <a:lnTo>
                    <a:pt x="1201" y="368"/>
                  </a:lnTo>
                  <a:lnTo>
                    <a:pt x="1198" y="365"/>
                  </a:lnTo>
                  <a:lnTo>
                    <a:pt x="1196" y="363"/>
                  </a:lnTo>
                  <a:lnTo>
                    <a:pt x="1196" y="357"/>
                  </a:lnTo>
                  <a:lnTo>
                    <a:pt x="1195" y="353"/>
                  </a:lnTo>
                  <a:lnTo>
                    <a:pt x="1193" y="350"/>
                  </a:lnTo>
                  <a:lnTo>
                    <a:pt x="1189" y="346"/>
                  </a:lnTo>
                  <a:lnTo>
                    <a:pt x="1185" y="344"/>
                  </a:lnTo>
                  <a:lnTo>
                    <a:pt x="1181" y="343"/>
                  </a:lnTo>
                  <a:lnTo>
                    <a:pt x="1174" y="341"/>
                  </a:lnTo>
                  <a:lnTo>
                    <a:pt x="1165" y="341"/>
                  </a:lnTo>
                  <a:lnTo>
                    <a:pt x="1149" y="341"/>
                  </a:lnTo>
                  <a:lnTo>
                    <a:pt x="1134" y="344"/>
                  </a:lnTo>
                  <a:lnTo>
                    <a:pt x="1121" y="346"/>
                  </a:lnTo>
                  <a:lnTo>
                    <a:pt x="1111" y="349"/>
                  </a:lnTo>
                  <a:lnTo>
                    <a:pt x="1106" y="349"/>
                  </a:lnTo>
                  <a:lnTo>
                    <a:pt x="1102" y="349"/>
                  </a:lnTo>
                  <a:lnTo>
                    <a:pt x="1097" y="347"/>
                  </a:lnTo>
                  <a:lnTo>
                    <a:pt x="1094" y="344"/>
                  </a:lnTo>
                  <a:lnTo>
                    <a:pt x="1090" y="340"/>
                  </a:lnTo>
                  <a:lnTo>
                    <a:pt x="1088" y="337"/>
                  </a:lnTo>
                  <a:lnTo>
                    <a:pt x="1087" y="333"/>
                  </a:lnTo>
                  <a:lnTo>
                    <a:pt x="1086" y="330"/>
                  </a:lnTo>
                  <a:lnTo>
                    <a:pt x="1087" y="327"/>
                  </a:lnTo>
                  <a:lnTo>
                    <a:pt x="1087" y="324"/>
                  </a:lnTo>
                  <a:lnTo>
                    <a:pt x="1089" y="321"/>
                  </a:lnTo>
                  <a:lnTo>
                    <a:pt x="1091" y="319"/>
                  </a:lnTo>
                  <a:lnTo>
                    <a:pt x="1096" y="315"/>
                  </a:lnTo>
                  <a:lnTo>
                    <a:pt x="1100" y="312"/>
                  </a:lnTo>
                  <a:lnTo>
                    <a:pt x="1100" y="311"/>
                  </a:lnTo>
                  <a:lnTo>
                    <a:pt x="1101" y="308"/>
                  </a:lnTo>
                  <a:lnTo>
                    <a:pt x="1100" y="306"/>
                  </a:lnTo>
                  <a:lnTo>
                    <a:pt x="1099" y="302"/>
                  </a:lnTo>
                  <a:lnTo>
                    <a:pt x="1095" y="294"/>
                  </a:lnTo>
                  <a:lnTo>
                    <a:pt x="1090" y="283"/>
                  </a:lnTo>
                  <a:lnTo>
                    <a:pt x="1086" y="271"/>
                  </a:lnTo>
                  <a:lnTo>
                    <a:pt x="1081" y="257"/>
                  </a:lnTo>
                  <a:lnTo>
                    <a:pt x="1076" y="242"/>
                  </a:lnTo>
                  <a:lnTo>
                    <a:pt x="1071" y="225"/>
                  </a:lnTo>
                  <a:lnTo>
                    <a:pt x="1067" y="208"/>
                  </a:lnTo>
                  <a:lnTo>
                    <a:pt x="1061" y="194"/>
                  </a:lnTo>
                  <a:lnTo>
                    <a:pt x="1053" y="180"/>
                  </a:lnTo>
                  <a:lnTo>
                    <a:pt x="1045" y="169"/>
                  </a:lnTo>
                  <a:lnTo>
                    <a:pt x="1037" y="160"/>
                  </a:lnTo>
                  <a:lnTo>
                    <a:pt x="1028" y="151"/>
                  </a:lnTo>
                  <a:lnTo>
                    <a:pt x="1024" y="148"/>
                  </a:lnTo>
                  <a:lnTo>
                    <a:pt x="1020" y="143"/>
                  </a:lnTo>
                  <a:lnTo>
                    <a:pt x="1017" y="137"/>
                  </a:lnTo>
                  <a:lnTo>
                    <a:pt x="1014" y="132"/>
                  </a:lnTo>
                  <a:lnTo>
                    <a:pt x="1012" y="119"/>
                  </a:lnTo>
                  <a:lnTo>
                    <a:pt x="1011" y="108"/>
                  </a:lnTo>
                  <a:lnTo>
                    <a:pt x="1011" y="104"/>
                  </a:lnTo>
                  <a:lnTo>
                    <a:pt x="1013" y="99"/>
                  </a:lnTo>
                  <a:lnTo>
                    <a:pt x="1015" y="94"/>
                  </a:lnTo>
                  <a:lnTo>
                    <a:pt x="1019" y="91"/>
                  </a:lnTo>
                  <a:lnTo>
                    <a:pt x="1027" y="85"/>
                  </a:lnTo>
                  <a:lnTo>
                    <a:pt x="1033" y="78"/>
                  </a:lnTo>
                  <a:lnTo>
                    <a:pt x="1036" y="74"/>
                  </a:lnTo>
                  <a:lnTo>
                    <a:pt x="1037" y="69"/>
                  </a:lnTo>
                  <a:lnTo>
                    <a:pt x="1036" y="66"/>
                  </a:lnTo>
                  <a:lnTo>
                    <a:pt x="1036" y="62"/>
                  </a:lnTo>
                  <a:lnTo>
                    <a:pt x="1032" y="54"/>
                  </a:lnTo>
                  <a:lnTo>
                    <a:pt x="1028" y="48"/>
                  </a:lnTo>
                  <a:lnTo>
                    <a:pt x="1026" y="41"/>
                  </a:lnTo>
                  <a:lnTo>
                    <a:pt x="1026" y="32"/>
                  </a:lnTo>
                  <a:lnTo>
                    <a:pt x="1026" y="29"/>
                  </a:lnTo>
                  <a:lnTo>
                    <a:pt x="1025" y="24"/>
                  </a:lnTo>
                  <a:lnTo>
                    <a:pt x="1024" y="19"/>
                  </a:lnTo>
                  <a:lnTo>
                    <a:pt x="1020" y="13"/>
                  </a:lnTo>
                  <a:lnTo>
                    <a:pt x="1017" y="9"/>
                  </a:lnTo>
                  <a:lnTo>
                    <a:pt x="1012" y="5"/>
                  </a:lnTo>
                  <a:lnTo>
                    <a:pt x="1008" y="3"/>
                  </a:lnTo>
                  <a:lnTo>
                    <a:pt x="1004" y="0"/>
                  </a:lnTo>
                  <a:lnTo>
                    <a:pt x="999" y="0"/>
                  </a:lnTo>
                  <a:lnTo>
                    <a:pt x="994" y="1"/>
                  </a:lnTo>
                  <a:lnTo>
                    <a:pt x="989" y="4"/>
                  </a:lnTo>
                  <a:lnTo>
                    <a:pt x="986" y="9"/>
                  </a:lnTo>
                  <a:lnTo>
                    <a:pt x="977" y="16"/>
                  </a:lnTo>
                  <a:lnTo>
                    <a:pt x="970" y="21"/>
                  </a:lnTo>
                  <a:lnTo>
                    <a:pt x="968" y="22"/>
                  </a:lnTo>
                  <a:lnTo>
                    <a:pt x="965" y="22"/>
                  </a:lnTo>
                  <a:lnTo>
                    <a:pt x="963" y="22"/>
                  </a:lnTo>
                  <a:lnTo>
                    <a:pt x="961" y="21"/>
                  </a:lnTo>
                  <a:lnTo>
                    <a:pt x="958" y="17"/>
                  </a:lnTo>
                  <a:lnTo>
                    <a:pt x="955" y="13"/>
                  </a:lnTo>
                  <a:lnTo>
                    <a:pt x="952" y="12"/>
                  </a:lnTo>
                  <a:lnTo>
                    <a:pt x="949" y="11"/>
                  </a:lnTo>
                  <a:lnTo>
                    <a:pt x="945" y="11"/>
                  </a:lnTo>
                  <a:lnTo>
                    <a:pt x="941" y="12"/>
                  </a:lnTo>
                  <a:lnTo>
                    <a:pt x="936" y="13"/>
                  </a:lnTo>
                  <a:lnTo>
                    <a:pt x="933" y="16"/>
                  </a:lnTo>
                  <a:lnTo>
                    <a:pt x="931" y="18"/>
                  </a:lnTo>
                  <a:lnTo>
                    <a:pt x="930" y="22"/>
                  </a:lnTo>
                  <a:lnTo>
                    <a:pt x="927" y="24"/>
                  </a:lnTo>
                  <a:lnTo>
                    <a:pt x="925" y="26"/>
                  </a:lnTo>
                  <a:lnTo>
                    <a:pt x="920" y="29"/>
                  </a:lnTo>
                  <a:lnTo>
                    <a:pt x="914" y="30"/>
                  </a:lnTo>
                  <a:lnTo>
                    <a:pt x="906" y="30"/>
                  </a:lnTo>
                  <a:lnTo>
                    <a:pt x="900" y="29"/>
                  </a:lnTo>
                  <a:lnTo>
                    <a:pt x="895" y="26"/>
                  </a:lnTo>
                  <a:lnTo>
                    <a:pt x="892" y="23"/>
                  </a:lnTo>
                  <a:lnTo>
                    <a:pt x="889" y="21"/>
                  </a:lnTo>
                  <a:lnTo>
                    <a:pt x="887" y="19"/>
                  </a:lnTo>
                  <a:lnTo>
                    <a:pt x="885" y="18"/>
                  </a:lnTo>
                  <a:lnTo>
                    <a:pt x="882" y="18"/>
                  </a:lnTo>
                  <a:lnTo>
                    <a:pt x="878" y="21"/>
                  </a:lnTo>
                  <a:lnTo>
                    <a:pt x="872" y="23"/>
                  </a:lnTo>
                  <a:lnTo>
                    <a:pt x="868" y="25"/>
                  </a:lnTo>
                  <a:lnTo>
                    <a:pt x="864" y="28"/>
                  </a:lnTo>
                  <a:lnTo>
                    <a:pt x="862" y="31"/>
                  </a:lnTo>
                  <a:lnTo>
                    <a:pt x="860" y="35"/>
                  </a:lnTo>
                  <a:lnTo>
                    <a:pt x="858" y="40"/>
                  </a:lnTo>
                  <a:lnTo>
                    <a:pt x="858" y="43"/>
                  </a:lnTo>
                  <a:lnTo>
                    <a:pt x="860" y="48"/>
                  </a:lnTo>
                  <a:lnTo>
                    <a:pt x="863" y="54"/>
                  </a:lnTo>
                  <a:lnTo>
                    <a:pt x="867" y="60"/>
                  </a:lnTo>
                  <a:lnTo>
                    <a:pt x="869" y="66"/>
                  </a:lnTo>
                  <a:lnTo>
                    <a:pt x="870" y="73"/>
                  </a:lnTo>
                  <a:lnTo>
                    <a:pt x="872" y="80"/>
                  </a:lnTo>
                  <a:lnTo>
                    <a:pt x="872" y="86"/>
                  </a:lnTo>
                  <a:lnTo>
                    <a:pt x="872" y="92"/>
                  </a:lnTo>
                  <a:lnTo>
                    <a:pt x="869" y="98"/>
                  </a:lnTo>
                  <a:lnTo>
                    <a:pt x="867" y="101"/>
                  </a:lnTo>
                  <a:lnTo>
                    <a:pt x="862" y="105"/>
                  </a:lnTo>
                  <a:lnTo>
                    <a:pt x="857" y="107"/>
                  </a:lnTo>
                  <a:lnTo>
                    <a:pt x="850" y="110"/>
                  </a:lnTo>
                  <a:lnTo>
                    <a:pt x="843" y="112"/>
                  </a:lnTo>
                  <a:lnTo>
                    <a:pt x="826" y="117"/>
                  </a:lnTo>
                  <a:lnTo>
                    <a:pt x="811" y="120"/>
                  </a:lnTo>
                  <a:lnTo>
                    <a:pt x="804" y="123"/>
                  </a:lnTo>
                  <a:lnTo>
                    <a:pt x="797" y="125"/>
                  </a:lnTo>
                  <a:lnTo>
                    <a:pt x="792" y="129"/>
                  </a:lnTo>
                  <a:lnTo>
                    <a:pt x="787" y="132"/>
                  </a:lnTo>
                  <a:lnTo>
                    <a:pt x="784" y="136"/>
                  </a:lnTo>
                  <a:lnTo>
                    <a:pt x="780" y="141"/>
                  </a:lnTo>
                  <a:lnTo>
                    <a:pt x="778" y="147"/>
                  </a:lnTo>
                  <a:lnTo>
                    <a:pt x="776" y="151"/>
                  </a:lnTo>
                  <a:lnTo>
                    <a:pt x="775" y="156"/>
                  </a:lnTo>
                  <a:lnTo>
                    <a:pt x="774" y="158"/>
                  </a:lnTo>
                  <a:lnTo>
                    <a:pt x="772" y="161"/>
                  </a:lnTo>
                  <a:lnTo>
                    <a:pt x="768" y="161"/>
                  </a:lnTo>
                  <a:lnTo>
                    <a:pt x="761" y="161"/>
                  </a:lnTo>
                  <a:lnTo>
                    <a:pt x="753" y="157"/>
                  </a:lnTo>
                  <a:lnTo>
                    <a:pt x="747" y="157"/>
                  </a:lnTo>
                  <a:lnTo>
                    <a:pt x="741" y="157"/>
                  </a:lnTo>
                  <a:lnTo>
                    <a:pt x="734" y="158"/>
                  </a:lnTo>
                  <a:lnTo>
                    <a:pt x="727" y="161"/>
                  </a:lnTo>
                  <a:lnTo>
                    <a:pt x="718" y="163"/>
                  </a:lnTo>
                  <a:lnTo>
                    <a:pt x="710" y="167"/>
                  </a:lnTo>
                  <a:lnTo>
                    <a:pt x="703" y="171"/>
                  </a:lnTo>
                  <a:lnTo>
                    <a:pt x="696" y="176"/>
                  </a:lnTo>
                  <a:lnTo>
                    <a:pt x="689" y="181"/>
                  </a:lnTo>
                  <a:lnTo>
                    <a:pt x="683" y="187"/>
                  </a:lnTo>
                  <a:lnTo>
                    <a:pt x="677" y="193"/>
                  </a:lnTo>
                  <a:lnTo>
                    <a:pt x="672" y="199"/>
                  </a:lnTo>
                  <a:lnTo>
                    <a:pt x="668" y="205"/>
                  </a:lnTo>
                  <a:lnTo>
                    <a:pt x="666" y="211"/>
                  </a:lnTo>
                  <a:lnTo>
                    <a:pt x="664" y="215"/>
                  </a:lnTo>
                  <a:lnTo>
                    <a:pt x="664" y="220"/>
                  </a:lnTo>
                  <a:lnTo>
                    <a:pt x="662" y="224"/>
                  </a:lnTo>
                  <a:lnTo>
                    <a:pt x="660" y="229"/>
                  </a:lnTo>
                  <a:lnTo>
                    <a:pt x="656" y="232"/>
                  </a:lnTo>
                  <a:lnTo>
                    <a:pt x="653" y="236"/>
                  </a:lnTo>
                  <a:lnTo>
                    <a:pt x="648" y="238"/>
                  </a:lnTo>
                  <a:lnTo>
                    <a:pt x="642" y="239"/>
                  </a:lnTo>
                  <a:lnTo>
                    <a:pt x="636" y="240"/>
                  </a:lnTo>
                  <a:lnTo>
                    <a:pt x="630" y="239"/>
                  </a:lnTo>
                  <a:lnTo>
                    <a:pt x="623" y="237"/>
                  </a:lnTo>
                  <a:lnTo>
                    <a:pt x="617" y="232"/>
                  </a:lnTo>
                  <a:lnTo>
                    <a:pt x="611" y="227"/>
                  </a:lnTo>
                  <a:lnTo>
                    <a:pt x="606" y="223"/>
                  </a:lnTo>
                  <a:lnTo>
                    <a:pt x="597" y="209"/>
                  </a:lnTo>
                  <a:lnTo>
                    <a:pt x="590" y="198"/>
                  </a:lnTo>
                  <a:lnTo>
                    <a:pt x="585" y="192"/>
                  </a:lnTo>
                  <a:lnTo>
                    <a:pt x="582" y="187"/>
                  </a:lnTo>
                  <a:lnTo>
                    <a:pt x="577" y="185"/>
                  </a:lnTo>
                  <a:lnTo>
                    <a:pt x="572" y="182"/>
                  </a:lnTo>
                  <a:lnTo>
                    <a:pt x="568" y="181"/>
                  </a:lnTo>
                  <a:lnTo>
                    <a:pt x="564" y="181"/>
                  </a:lnTo>
                  <a:lnTo>
                    <a:pt x="559" y="182"/>
                  </a:lnTo>
                  <a:lnTo>
                    <a:pt x="554" y="183"/>
                  </a:lnTo>
                  <a:lnTo>
                    <a:pt x="545" y="190"/>
                  </a:lnTo>
                  <a:lnTo>
                    <a:pt x="534" y="199"/>
                  </a:lnTo>
                  <a:lnTo>
                    <a:pt x="523" y="208"/>
                  </a:lnTo>
                  <a:lnTo>
                    <a:pt x="515" y="217"/>
                  </a:lnTo>
                  <a:lnTo>
                    <a:pt x="511" y="219"/>
                  </a:lnTo>
                  <a:lnTo>
                    <a:pt x="508" y="221"/>
                  </a:lnTo>
                  <a:lnTo>
                    <a:pt x="504" y="224"/>
                  </a:lnTo>
                  <a:lnTo>
                    <a:pt x="501" y="225"/>
                  </a:lnTo>
                  <a:lnTo>
                    <a:pt x="492" y="226"/>
                  </a:lnTo>
                  <a:lnTo>
                    <a:pt x="485" y="227"/>
                  </a:lnTo>
                  <a:lnTo>
                    <a:pt x="482" y="227"/>
                  </a:lnTo>
                  <a:lnTo>
                    <a:pt x="479" y="231"/>
                  </a:lnTo>
                  <a:lnTo>
                    <a:pt x="477" y="236"/>
                  </a:lnTo>
                  <a:lnTo>
                    <a:pt x="476" y="242"/>
                  </a:lnTo>
                  <a:lnTo>
                    <a:pt x="475" y="256"/>
                  </a:lnTo>
                  <a:lnTo>
                    <a:pt x="473" y="269"/>
                  </a:lnTo>
                  <a:lnTo>
                    <a:pt x="471" y="276"/>
                  </a:lnTo>
                  <a:lnTo>
                    <a:pt x="467" y="282"/>
                  </a:lnTo>
                  <a:lnTo>
                    <a:pt x="461" y="288"/>
                  </a:lnTo>
                  <a:lnTo>
                    <a:pt x="456" y="293"/>
                  </a:lnTo>
                  <a:lnTo>
                    <a:pt x="442" y="301"/>
                  </a:lnTo>
                  <a:lnTo>
                    <a:pt x="433" y="306"/>
                  </a:lnTo>
                  <a:lnTo>
                    <a:pt x="425" y="309"/>
                  </a:lnTo>
                  <a:lnTo>
                    <a:pt x="417" y="312"/>
                  </a:lnTo>
                  <a:lnTo>
                    <a:pt x="415" y="314"/>
                  </a:lnTo>
                  <a:lnTo>
                    <a:pt x="413" y="318"/>
                  </a:lnTo>
                  <a:lnTo>
                    <a:pt x="412" y="320"/>
                  </a:lnTo>
                  <a:lnTo>
                    <a:pt x="410" y="325"/>
                  </a:lnTo>
                  <a:lnTo>
                    <a:pt x="410" y="328"/>
                  </a:lnTo>
                  <a:lnTo>
                    <a:pt x="409" y="331"/>
                  </a:lnTo>
                  <a:lnTo>
                    <a:pt x="408" y="333"/>
                  </a:lnTo>
                  <a:lnTo>
                    <a:pt x="406" y="334"/>
                  </a:lnTo>
                  <a:lnTo>
                    <a:pt x="400" y="334"/>
                  </a:lnTo>
                  <a:lnTo>
                    <a:pt x="394" y="333"/>
                  </a:lnTo>
                  <a:lnTo>
                    <a:pt x="387" y="331"/>
                  </a:lnTo>
                  <a:lnTo>
                    <a:pt x="382" y="330"/>
                  </a:lnTo>
                  <a:lnTo>
                    <a:pt x="379" y="331"/>
                  </a:lnTo>
                  <a:lnTo>
                    <a:pt x="378" y="333"/>
                  </a:lnTo>
                  <a:lnTo>
                    <a:pt x="377" y="337"/>
                  </a:lnTo>
                  <a:lnTo>
                    <a:pt x="376" y="343"/>
                  </a:lnTo>
                  <a:lnTo>
                    <a:pt x="376" y="349"/>
                  </a:lnTo>
                  <a:lnTo>
                    <a:pt x="377" y="355"/>
                  </a:lnTo>
                  <a:lnTo>
                    <a:pt x="378" y="360"/>
                  </a:lnTo>
                  <a:lnTo>
                    <a:pt x="381" y="365"/>
                  </a:lnTo>
                  <a:lnTo>
                    <a:pt x="383" y="370"/>
                  </a:lnTo>
                  <a:lnTo>
                    <a:pt x="387" y="372"/>
                  </a:lnTo>
                  <a:lnTo>
                    <a:pt x="390" y="375"/>
                  </a:lnTo>
                  <a:lnTo>
                    <a:pt x="395" y="375"/>
                  </a:lnTo>
                  <a:lnTo>
                    <a:pt x="400" y="375"/>
                  </a:lnTo>
                  <a:lnTo>
                    <a:pt x="403" y="376"/>
                  </a:lnTo>
                  <a:lnTo>
                    <a:pt x="406" y="378"/>
                  </a:lnTo>
                  <a:lnTo>
                    <a:pt x="408" y="382"/>
                  </a:lnTo>
                  <a:lnTo>
                    <a:pt x="410" y="389"/>
                  </a:lnTo>
                  <a:lnTo>
                    <a:pt x="415" y="397"/>
                  </a:lnTo>
                  <a:lnTo>
                    <a:pt x="419" y="404"/>
                  </a:lnTo>
                  <a:lnTo>
                    <a:pt x="421" y="412"/>
                  </a:lnTo>
                  <a:lnTo>
                    <a:pt x="422" y="421"/>
                  </a:lnTo>
                  <a:lnTo>
                    <a:pt x="421" y="433"/>
                  </a:lnTo>
                  <a:lnTo>
                    <a:pt x="422" y="440"/>
                  </a:lnTo>
                  <a:lnTo>
                    <a:pt x="423" y="447"/>
                  </a:lnTo>
                  <a:lnTo>
                    <a:pt x="426" y="453"/>
                  </a:lnTo>
                  <a:lnTo>
                    <a:pt x="429" y="459"/>
                  </a:lnTo>
                  <a:lnTo>
                    <a:pt x="435" y="470"/>
                  </a:lnTo>
                  <a:lnTo>
                    <a:pt x="440" y="480"/>
                  </a:lnTo>
                  <a:lnTo>
                    <a:pt x="441" y="486"/>
                  </a:lnTo>
                  <a:lnTo>
                    <a:pt x="440" y="491"/>
                  </a:lnTo>
                  <a:lnTo>
                    <a:pt x="438" y="496"/>
                  </a:lnTo>
                  <a:lnTo>
                    <a:pt x="435" y="501"/>
                  </a:lnTo>
                  <a:lnTo>
                    <a:pt x="428" y="511"/>
                  </a:lnTo>
                  <a:lnTo>
                    <a:pt x="420" y="522"/>
                  </a:lnTo>
                  <a:lnTo>
                    <a:pt x="413" y="535"/>
                  </a:lnTo>
                  <a:lnTo>
                    <a:pt x="407" y="551"/>
                  </a:lnTo>
                  <a:lnTo>
                    <a:pt x="401" y="564"/>
                  </a:lnTo>
                  <a:lnTo>
                    <a:pt x="395" y="574"/>
                  </a:lnTo>
                  <a:lnTo>
                    <a:pt x="388" y="583"/>
                  </a:lnTo>
                  <a:lnTo>
                    <a:pt x="378" y="591"/>
                  </a:lnTo>
                  <a:lnTo>
                    <a:pt x="373" y="595"/>
                  </a:lnTo>
                  <a:lnTo>
                    <a:pt x="369" y="598"/>
                  </a:lnTo>
                  <a:lnTo>
                    <a:pt x="365" y="599"/>
                  </a:lnTo>
                  <a:lnTo>
                    <a:pt x="360" y="601"/>
                  </a:lnTo>
                  <a:lnTo>
                    <a:pt x="352" y="601"/>
                  </a:lnTo>
                  <a:lnTo>
                    <a:pt x="345" y="602"/>
                  </a:lnTo>
                  <a:lnTo>
                    <a:pt x="337" y="604"/>
                  </a:lnTo>
                  <a:lnTo>
                    <a:pt x="326" y="608"/>
                  </a:lnTo>
                  <a:lnTo>
                    <a:pt x="314" y="612"/>
                  </a:lnTo>
                  <a:lnTo>
                    <a:pt x="302" y="616"/>
                  </a:lnTo>
                  <a:lnTo>
                    <a:pt x="288" y="621"/>
                  </a:lnTo>
                  <a:lnTo>
                    <a:pt x="272" y="626"/>
                  </a:lnTo>
                  <a:lnTo>
                    <a:pt x="264" y="630"/>
                  </a:lnTo>
                  <a:lnTo>
                    <a:pt x="256" y="636"/>
                  </a:lnTo>
                  <a:lnTo>
                    <a:pt x="247" y="645"/>
                  </a:lnTo>
                  <a:lnTo>
                    <a:pt x="240" y="653"/>
                  </a:lnTo>
                  <a:lnTo>
                    <a:pt x="228" y="671"/>
                  </a:lnTo>
                  <a:lnTo>
                    <a:pt x="221" y="683"/>
                  </a:lnTo>
                  <a:lnTo>
                    <a:pt x="220" y="688"/>
                  </a:lnTo>
                  <a:lnTo>
                    <a:pt x="219" y="694"/>
                  </a:lnTo>
                  <a:lnTo>
                    <a:pt x="218" y="702"/>
                  </a:lnTo>
                  <a:lnTo>
                    <a:pt x="218" y="709"/>
                  </a:lnTo>
                  <a:lnTo>
                    <a:pt x="217" y="723"/>
                  </a:lnTo>
                  <a:lnTo>
                    <a:pt x="214" y="734"/>
                  </a:lnTo>
                  <a:lnTo>
                    <a:pt x="213" y="738"/>
                  </a:lnTo>
                  <a:lnTo>
                    <a:pt x="212" y="743"/>
                  </a:lnTo>
                  <a:lnTo>
                    <a:pt x="211" y="748"/>
                  </a:lnTo>
                  <a:lnTo>
                    <a:pt x="212" y="753"/>
                  </a:lnTo>
                  <a:lnTo>
                    <a:pt x="212" y="759"/>
                  </a:lnTo>
                  <a:lnTo>
                    <a:pt x="214" y="762"/>
                  </a:lnTo>
                  <a:lnTo>
                    <a:pt x="215" y="767"/>
                  </a:lnTo>
                  <a:lnTo>
                    <a:pt x="219" y="769"/>
                  </a:lnTo>
                  <a:lnTo>
                    <a:pt x="224" y="775"/>
                  </a:lnTo>
                  <a:lnTo>
                    <a:pt x="226" y="782"/>
                  </a:lnTo>
                  <a:lnTo>
                    <a:pt x="228" y="792"/>
                  </a:lnTo>
                  <a:lnTo>
                    <a:pt x="230" y="804"/>
                  </a:lnTo>
                  <a:lnTo>
                    <a:pt x="231" y="810"/>
                  </a:lnTo>
                  <a:lnTo>
                    <a:pt x="233" y="816"/>
                  </a:lnTo>
                  <a:lnTo>
                    <a:pt x="237" y="820"/>
                  </a:lnTo>
                  <a:lnTo>
                    <a:pt x="240" y="825"/>
                  </a:lnTo>
                  <a:lnTo>
                    <a:pt x="249" y="835"/>
                  </a:lnTo>
                  <a:lnTo>
                    <a:pt x="256" y="842"/>
                  </a:lnTo>
                  <a:lnTo>
                    <a:pt x="258" y="845"/>
                  </a:lnTo>
                  <a:lnTo>
                    <a:pt x="259" y="850"/>
                  </a:lnTo>
                  <a:lnTo>
                    <a:pt x="261" y="855"/>
                  </a:lnTo>
                  <a:lnTo>
                    <a:pt x="259" y="860"/>
                  </a:lnTo>
                  <a:lnTo>
                    <a:pt x="256" y="869"/>
                  </a:lnTo>
                  <a:lnTo>
                    <a:pt x="252" y="879"/>
                  </a:lnTo>
                  <a:lnTo>
                    <a:pt x="251" y="882"/>
                  </a:lnTo>
                  <a:lnTo>
                    <a:pt x="249" y="886"/>
                  </a:lnTo>
                  <a:lnTo>
                    <a:pt x="247" y="888"/>
                  </a:lnTo>
                  <a:lnTo>
                    <a:pt x="245" y="888"/>
                  </a:lnTo>
                  <a:lnTo>
                    <a:pt x="243" y="888"/>
                  </a:lnTo>
                  <a:lnTo>
                    <a:pt x="240" y="887"/>
                  </a:lnTo>
                  <a:lnTo>
                    <a:pt x="238" y="885"/>
                  </a:lnTo>
                  <a:lnTo>
                    <a:pt x="236" y="881"/>
                  </a:lnTo>
                  <a:lnTo>
                    <a:pt x="232" y="879"/>
                  </a:lnTo>
                  <a:lnTo>
                    <a:pt x="228" y="876"/>
                  </a:lnTo>
                  <a:lnTo>
                    <a:pt x="225" y="876"/>
                  </a:lnTo>
                  <a:lnTo>
                    <a:pt x="221" y="876"/>
                  </a:lnTo>
                  <a:lnTo>
                    <a:pt x="218" y="879"/>
                  </a:lnTo>
                  <a:lnTo>
                    <a:pt x="214" y="882"/>
                  </a:lnTo>
                  <a:lnTo>
                    <a:pt x="211" y="886"/>
                  </a:lnTo>
                  <a:lnTo>
                    <a:pt x="208" y="892"/>
                  </a:lnTo>
                  <a:lnTo>
                    <a:pt x="201" y="906"/>
                  </a:lnTo>
                  <a:lnTo>
                    <a:pt x="193" y="924"/>
                  </a:lnTo>
                  <a:lnTo>
                    <a:pt x="189" y="935"/>
                  </a:lnTo>
                  <a:lnTo>
                    <a:pt x="186" y="944"/>
                  </a:lnTo>
                  <a:lnTo>
                    <a:pt x="183" y="954"/>
                  </a:lnTo>
                  <a:lnTo>
                    <a:pt x="182" y="962"/>
                  </a:lnTo>
                  <a:lnTo>
                    <a:pt x="181" y="969"/>
                  </a:lnTo>
                  <a:lnTo>
                    <a:pt x="182" y="974"/>
                  </a:lnTo>
                  <a:lnTo>
                    <a:pt x="182" y="977"/>
                  </a:lnTo>
                  <a:lnTo>
                    <a:pt x="184" y="980"/>
                  </a:lnTo>
                  <a:lnTo>
                    <a:pt x="186" y="982"/>
                  </a:lnTo>
                  <a:lnTo>
                    <a:pt x="189" y="983"/>
                  </a:lnTo>
                  <a:lnTo>
                    <a:pt x="193" y="983"/>
                  </a:lnTo>
                  <a:lnTo>
                    <a:pt x="196" y="983"/>
                  </a:lnTo>
                  <a:lnTo>
                    <a:pt x="205" y="984"/>
                  </a:lnTo>
                  <a:lnTo>
                    <a:pt x="211" y="987"/>
                  </a:lnTo>
                  <a:lnTo>
                    <a:pt x="213" y="989"/>
                  </a:lnTo>
                  <a:lnTo>
                    <a:pt x="214" y="992"/>
                  </a:lnTo>
                  <a:lnTo>
                    <a:pt x="214" y="995"/>
                  </a:lnTo>
                  <a:lnTo>
                    <a:pt x="213" y="1000"/>
                  </a:lnTo>
                  <a:lnTo>
                    <a:pt x="209" y="1009"/>
                  </a:lnTo>
                  <a:lnTo>
                    <a:pt x="203" y="1017"/>
                  </a:lnTo>
                  <a:lnTo>
                    <a:pt x="198" y="1025"/>
                  </a:lnTo>
                  <a:lnTo>
                    <a:pt x="189" y="1033"/>
                  </a:lnTo>
                  <a:lnTo>
                    <a:pt x="182" y="1045"/>
                  </a:lnTo>
                  <a:lnTo>
                    <a:pt x="175" y="1058"/>
                  </a:lnTo>
                  <a:lnTo>
                    <a:pt x="169" y="1072"/>
                  </a:lnTo>
                  <a:lnTo>
                    <a:pt x="161" y="1083"/>
                  </a:lnTo>
                  <a:lnTo>
                    <a:pt x="154" y="1090"/>
                  </a:lnTo>
                  <a:lnTo>
                    <a:pt x="145" y="1095"/>
                  </a:lnTo>
                  <a:lnTo>
                    <a:pt x="136" y="1099"/>
                  </a:lnTo>
                  <a:lnTo>
                    <a:pt x="121" y="1102"/>
                  </a:lnTo>
                  <a:lnTo>
                    <a:pt x="114" y="1105"/>
                  </a:lnTo>
                  <a:lnTo>
                    <a:pt x="107" y="1108"/>
                  </a:lnTo>
                  <a:lnTo>
                    <a:pt x="101" y="1110"/>
                  </a:lnTo>
                  <a:lnTo>
                    <a:pt x="97" y="1114"/>
                  </a:lnTo>
                  <a:lnTo>
                    <a:pt x="93" y="1118"/>
                  </a:lnTo>
                  <a:lnTo>
                    <a:pt x="91" y="1121"/>
                  </a:lnTo>
                  <a:lnTo>
                    <a:pt x="89" y="1125"/>
                  </a:lnTo>
                  <a:lnTo>
                    <a:pt x="88" y="1128"/>
                  </a:lnTo>
                  <a:lnTo>
                    <a:pt x="99" y="1143"/>
                  </a:lnTo>
                  <a:lnTo>
                    <a:pt x="113" y="1162"/>
                  </a:lnTo>
                  <a:lnTo>
                    <a:pt x="113" y="1164"/>
                  </a:lnTo>
                  <a:lnTo>
                    <a:pt x="113" y="1166"/>
                  </a:lnTo>
                  <a:lnTo>
                    <a:pt x="112" y="1167"/>
                  </a:lnTo>
                  <a:lnTo>
                    <a:pt x="111" y="1170"/>
                  </a:lnTo>
                  <a:lnTo>
                    <a:pt x="106" y="1172"/>
                  </a:lnTo>
                  <a:lnTo>
                    <a:pt x="101" y="1175"/>
                  </a:lnTo>
                  <a:lnTo>
                    <a:pt x="95" y="1177"/>
                  </a:lnTo>
                  <a:lnTo>
                    <a:pt x="89" y="1179"/>
                  </a:lnTo>
                  <a:lnTo>
                    <a:pt x="83" y="1183"/>
                  </a:lnTo>
                  <a:lnTo>
                    <a:pt x="80" y="1189"/>
                  </a:lnTo>
                  <a:lnTo>
                    <a:pt x="74" y="1203"/>
                  </a:lnTo>
                  <a:lnTo>
                    <a:pt x="69" y="1221"/>
                  </a:lnTo>
                  <a:lnTo>
                    <a:pt x="68" y="1229"/>
                  </a:lnTo>
                  <a:lnTo>
                    <a:pt x="67" y="1238"/>
                  </a:lnTo>
                  <a:lnTo>
                    <a:pt x="67" y="1246"/>
                  </a:lnTo>
                  <a:lnTo>
                    <a:pt x="68" y="1252"/>
                  </a:lnTo>
                  <a:lnTo>
                    <a:pt x="69" y="1258"/>
                  </a:lnTo>
                  <a:lnTo>
                    <a:pt x="69" y="1263"/>
                  </a:lnTo>
                  <a:lnTo>
                    <a:pt x="69" y="1267"/>
                  </a:lnTo>
                  <a:lnTo>
                    <a:pt x="68" y="1271"/>
                  </a:lnTo>
                  <a:lnTo>
                    <a:pt x="64" y="1278"/>
                  </a:lnTo>
                  <a:lnTo>
                    <a:pt x="60" y="1285"/>
                  </a:lnTo>
                  <a:lnTo>
                    <a:pt x="57" y="1296"/>
                  </a:lnTo>
                  <a:lnTo>
                    <a:pt x="56" y="1308"/>
                  </a:lnTo>
                  <a:lnTo>
                    <a:pt x="56" y="1320"/>
                  </a:lnTo>
                  <a:lnTo>
                    <a:pt x="53" y="1330"/>
                  </a:lnTo>
                  <a:lnTo>
                    <a:pt x="50" y="1341"/>
                  </a:lnTo>
                  <a:lnTo>
                    <a:pt x="50" y="1353"/>
                  </a:lnTo>
                  <a:lnTo>
                    <a:pt x="50" y="1359"/>
                  </a:lnTo>
                  <a:lnTo>
                    <a:pt x="49" y="1365"/>
                  </a:lnTo>
                  <a:lnTo>
                    <a:pt x="49" y="1371"/>
                  </a:lnTo>
                  <a:lnTo>
                    <a:pt x="47" y="1376"/>
                  </a:lnTo>
                  <a:lnTo>
                    <a:pt x="39" y="1385"/>
                  </a:lnTo>
                  <a:lnTo>
                    <a:pt x="30" y="1395"/>
                  </a:lnTo>
                  <a:lnTo>
                    <a:pt x="19" y="1404"/>
                  </a:lnTo>
                  <a:lnTo>
                    <a:pt x="7" y="1414"/>
                  </a:lnTo>
                  <a:lnTo>
                    <a:pt x="3" y="1419"/>
                  </a:lnTo>
                  <a:lnTo>
                    <a:pt x="0" y="1425"/>
                  </a:lnTo>
                  <a:lnTo>
                    <a:pt x="0" y="1433"/>
                  </a:lnTo>
                  <a:lnTo>
                    <a:pt x="0" y="1440"/>
                  </a:lnTo>
                  <a:lnTo>
                    <a:pt x="3" y="1447"/>
                  </a:lnTo>
                  <a:lnTo>
                    <a:pt x="6" y="1454"/>
                  </a:lnTo>
                  <a:lnTo>
                    <a:pt x="11" y="1460"/>
                  </a:lnTo>
                  <a:lnTo>
                    <a:pt x="17" y="1465"/>
                  </a:lnTo>
                  <a:lnTo>
                    <a:pt x="22" y="1469"/>
                  </a:lnTo>
                  <a:lnTo>
                    <a:pt x="25" y="1473"/>
                  </a:lnTo>
                  <a:lnTo>
                    <a:pt x="28" y="1478"/>
                  </a:lnTo>
                  <a:lnTo>
                    <a:pt x="28" y="1481"/>
                  </a:lnTo>
                  <a:lnTo>
                    <a:pt x="26" y="1485"/>
                  </a:lnTo>
                  <a:lnTo>
                    <a:pt x="23" y="1488"/>
                  </a:lnTo>
                  <a:lnTo>
                    <a:pt x="19" y="1493"/>
                  </a:lnTo>
                  <a:lnTo>
                    <a:pt x="14" y="1498"/>
                  </a:lnTo>
                  <a:lnTo>
                    <a:pt x="12" y="1500"/>
                  </a:lnTo>
                  <a:lnTo>
                    <a:pt x="11" y="1504"/>
                  </a:lnTo>
                  <a:lnTo>
                    <a:pt x="10" y="1507"/>
                  </a:lnTo>
                  <a:lnTo>
                    <a:pt x="10" y="1510"/>
                  </a:lnTo>
                  <a:lnTo>
                    <a:pt x="11" y="1517"/>
                  </a:lnTo>
                  <a:lnTo>
                    <a:pt x="13" y="1524"/>
                  </a:lnTo>
                  <a:lnTo>
                    <a:pt x="18" y="1530"/>
                  </a:lnTo>
                  <a:lnTo>
                    <a:pt x="24" y="1536"/>
                  </a:lnTo>
                  <a:lnTo>
                    <a:pt x="31" y="1540"/>
                  </a:lnTo>
                  <a:lnTo>
                    <a:pt x="38" y="1542"/>
                  </a:lnTo>
                  <a:lnTo>
                    <a:pt x="51" y="1544"/>
                  </a:lnTo>
                  <a:lnTo>
                    <a:pt x="62" y="1549"/>
                  </a:lnTo>
                  <a:lnTo>
                    <a:pt x="72" y="1554"/>
                  </a:lnTo>
                  <a:lnTo>
                    <a:pt x="80" y="1561"/>
                  </a:lnTo>
                  <a:lnTo>
                    <a:pt x="85" y="1564"/>
                  </a:lnTo>
                  <a:lnTo>
                    <a:pt x="91" y="1566"/>
                  </a:lnTo>
                  <a:lnTo>
                    <a:pt x="98" y="1568"/>
                  </a:lnTo>
                  <a:lnTo>
                    <a:pt x="104" y="1568"/>
                  </a:lnTo>
                  <a:lnTo>
                    <a:pt x="119" y="1569"/>
                  </a:lnTo>
                  <a:lnTo>
                    <a:pt x="133" y="1568"/>
                  </a:lnTo>
                  <a:lnTo>
                    <a:pt x="145" y="1569"/>
                  </a:lnTo>
                  <a:lnTo>
                    <a:pt x="154" y="1572"/>
                  </a:lnTo>
                  <a:lnTo>
                    <a:pt x="161" y="1575"/>
                  </a:lnTo>
                  <a:lnTo>
                    <a:pt x="165" y="1581"/>
                  </a:lnTo>
                  <a:lnTo>
                    <a:pt x="171" y="1586"/>
                  </a:lnTo>
                  <a:lnTo>
                    <a:pt x="176" y="1588"/>
                  </a:lnTo>
                  <a:lnTo>
                    <a:pt x="182" y="1589"/>
                  </a:lnTo>
                  <a:lnTo>
                    <a:pt x="188" y="1588"/>
                  </a:lnTo>
                  <a:lnTo>
                    <a:pt x="199" y="1578"/>
                  </a:lnTo>
                  <a:lnTo>
                    <a:pt x="213" y="1562"/>
                  </a:lnTo>
                  <a:lnTo>
                    <a:pt x="223" y="1557"/>
                  </a:lnTo>
                  <a:lnTo>
                    <a:pt x="228" y="1555"/>
                  </a:lnTo>
                  <a:lnTo>
                    <a:pt x="230" y="1556"/>
                  </a:lnTo>
                  <a:lnTo>
                    <a:pt x="231" y="1557"/>
                  </a:lnTo>
                  <a:lnTo>
                    <a:pt x="232" y="1560"/>
                  </a:lnTo>
                  <a:lnTo>
                    <a:pt x="231" y="1562"/>
                  </a:lnTo>
                  <a:lnTo>
                    <a:pt x="224" y="1572"/>
                  </a:lnTo>
                  <a:lnTo>
                    <a:pt x="214" y="1581"/>
                  </a:lnTo>
                  <a:lnTo>
                    <a:pt x="213" y="1584"/>
                  </a:lnTo>
                  <a:lnTo>
                    <a:pt x="214" y="1586"/>
                  </a:lnTo>
                  <a:lnTo>
                    <a:pt x="217" y="1588"/>
                  </a:lnTo>
                  <a:lnTo>
                    <a:pt x="220" y="1592"/>
                  </a:lnTo>
                  <a:lnTo>
                    <a:pt x="231" y="1598"/>
                  </a:lnTo>
                  <a:lnTo>
                    <a:pt x="242" y="1605"/>
                  </a:lnTo>
                  <a:lnTo>
                    <a:pt x="251" y="1612"/>
                  </a:lnTo>
                  <a:lnTo>
                    <a:pt x="258" y="1620"/>
                  </a:lnTo>
                  <a:lnTo>
                    <a:pt x="263" y="1629"/>
                  </a:lnTo>
                  <a:lnTo>
                    <a:pt x="265" y="1638"/>
                  </a:lnTo>
                  <a:lnTo>
                    <a:pt x="269" y="1648"/>
                  </a:lnTo>
                  <a:lnTo>
                    <a:pt x="271" y="1655"/>
                  </a:lnTo>
                  <a:lnTo>
                    <a:pt x="274" y="1658"/>
                  </a:lnTo>
                  <a:lnTo>
                    <a:pt x="276" y="1661"/>
                  </a:lnTo>
                  <a:lnTo>
                    <a:pt x="278" y="1662"/>
                  </a:lnTo>
                  <a:lnTo>
                    <a:pt x="283" y="1662"/>
                  </a:lnTo>
                  <a:lnTo>
                    <a:pt x="289" y="1661"/>
                  </a:lnTo>
                  <a:lnTo>
                    <a:pt x="294" y="1660"/>
                  </a:lnTo>
                  <a:lnTo>
                    <a:pt x="300" y="1656"/>
                  </a:lnTo>
                  <a:lnTo>
                    <a:pt x="307" y="1651"/>
                  </a:lnTo>
                  <a:lnTo>
                    <a:pt x="318" y="1645"/>
                  </a:lnTo>
                  <a:lnTo>
                    <a:pt x="330" y="1641"/>
                  </a:lnTo>
                  <a:lnTo>
                    <a:pt x="341" y="1637"/>
                  </a:lnTo>
                  <a:lnTo>
                    <a:pt x="353" y="1633"/>
                  </a:lnTo>
                  <a:lnTo>
                    <a:pt x="365" y="1631"/>
                  </a:lnTo>
                  <a:lnTo>
                    <a:pt x="375" y="1629"/>
                  </a:lnTo>
                  <a:lnTo>
                    <a:pt x="379" y="1627"/>
                  </a:lnTo>
                  <a:lnTo>
                    <a:pt x="383" y="1627"/>
                  </a:lnTo>
                  <a:lnTo>
                    <a:pt x="385" y="1629"/>
                  </a:lnTo>
                  <a:lnTo>
                    <a:pt x="387" y="1630"/>
                  </a:lnTo>
                  <a:lnTo>
                    <a:pt x="388" y="1636"/>
                  </a:lnTo>
                  <a:lnTo>
                    <a:pt x="387" y="1643"/>
                  </a:lnTo>
                  <a:lnTo>
                    <a:pt x="383" y="1652"/>
                  </a:lnTo>
                  <a:lnTo>
                    <a:pt x="379" y="1664"/>
                  </a:lnTo>
                  <a:lnTo>
                    <a:pt x="378" y="1670"/>
                  </a:lnTo>
                  <a:lnTo>
                    <a:pt x="377" y="1676"/>
                  </a:lnTo>
                  <a:lnTo>
                    <a:pt x="377" y="1682"/>
                  </a:lnTo>
                  <a:lnTo>
                    <a:pt x="378" y="1687"/>
                  </a:lnTo>
                  <a:lnTo>
                    <a:pt x="381" y="1692"/>
                  </a:lnTo>
                  <a:lnTo>
                    <a:pt x="382" y="1695"/>
                  </a:lnTo>
                  <a:lnTo>
                    <a:pt x="385" y="1698"/>
                  </a:lnTo>
                  <a:lnTo>
                    <a:pt x="389" y="1699"/>
                  </a:lnTo>
                  <a:lnTo>
                    <a:pt x="396" y="1701"/>
                  </a:lnTo>
                  <a:lnTo>
                    <a:pt x="401" y="1704"/>
                  </a:lnTo>
                  <a:lnTo>
                    <a:pt x="404" y="1708"/>
                  </a:lnTo>
                  <a:lnTo>
                    <a:pt x="407" y="1715"/>
                  </a:lnTo>
                  <a:lnTo>
                    <a:pt x="409" y="1725"/>
                  </a:lnTo>
                  <a:lnTo>
                    <a:pt x="410" y="1733"/>
                  </a:lnTo>
                  <a:lnTo>
                    <a:pt x="412" y="1738"/>
                  </a:lnTo>
                  <a:lnTo>
                    <a:pt x="414" y="1742"/>
                  </a:lnTo>
                  <a:lnTo>
                    <a:pt x="415" y="1744"/>
                  </a:lnTo>
                  <a:lnTo>
                    <a:pt x="419" y="1746"/>
                  </a:lnTo>
                  <a:lnTo>
                    <a:pt x="423" y="1750"/>
                  </a:lnTo>
                  <a:lnTo>
                    <a:pt x="428" y="1753"/>
                  </a:lnTo>
                  <a:lnTo>
                    <a:pt x="432" y="1761"/>
                  </a:lnTo>
                  <a:lnTo>
                    <a:pt x="434" y="1774"/>
                  </a:lnTo>
                  <a:lnTo>
                    <a:pt x="436" y="1782"/>
                  </a:lnTo>
                  <a:lnTo>
                    <a:pt x="438" y="1788"/>
                  </a:lnTo>
                  <a:lnTo>
                    <a:pt x="440" y="1794"/>
                  </a:lnTo>
                  <a:lnTo>
                    <a:pt x="444" y="1800"/>
                  </a:lnTo>
                  <a:lnTo>
                    <a:pt x="450" y="1808"/>
                  </a:lnTo>
                  <a:lnTo>
                    <a:pt x="458" y="1816"/>
                  </a:lnTo>
                  <a:lnTo>
                    <a:pt x="463" y="1821"/>
                  </a:lnTo>
                  <a:lnTo>
                    <a:pt x="466" y="1825"/>
                  </a:lnTo>
                  <a:lnTo>
                    <a:pt x="469" y="1830"/>
                  </a:lnTo>
                  <a:lnTo>
                    <a:pt x="470" y="1833"/>
                  </a:lnTo>
                  <a:lnTo>
                    <a:pt x="470" y="1838"/>
                  </a:lnTo>
                  <a:lnTo>
                    <a:pt x="469" y="1843"/>
                  </a:lnTo>
                  <a:lnTo>
                    <a:pt x="466" y="1846"/>
                  </a:lnTo>
                  <a:lnTo>
                    <a:pt x="461" y="1851"/>
                  </a:lnTo>
                  <a:lnTo>
                    <a:pt x="457" y="1856"/>
                  </a:lnTo>
                  <a:lnTo>
                    <a:pt x="453" y="1862"/>
                  </a:lnTo>
                  <a:lnTo>
                    <a:pt x="452" y="1868"/>
                  </a:lnTo>
                  <a:lnTo>
                    <a:pt x="451" y="1874"/>
                  </a:lnTo>
                  <a:lnTo>
                    <a:pt x="451" y="1879"/>
                  </a:lnTo>
                  <a:lnTo>
                    <a:pt x="452" y="1884"/>
                  </a:lnTo>
                  <a:lnTo>
                    <a:pt x="453" y="1890"/>
                  </a:lnTo>
                  <a:lnTo>
                    <a:pt x="456" y="1895"/>
                  </a:lnTo>
                  <a:lnTo>
                    <a:pt x="461" y="1903"/>
                  </a:lnTo>
                  <a:lnTo>
                    <a:pt x="465" y="1912"/>
                  </a:lnTo>
                  <a:lnTo>
                    <a:pt x="467" y="1922"/>
                  </a:lnTo>
                  <a:lnTo>
                    <a:pt x="469" y="1933"/>
                  </a:lnTo>
                  <a:lnTo>
                    <a:pt x="469" y="1939"/>
                  </a:lnTo>
                  <a:lnTo>
                    <a:pt x="470" y="1945"/>
                  </a:lnTo>
                  <a:lnTo>
                    <a:pt x="472" y="1951"/>
                  </a:lnTo>
                  <a:lnTo>
                    <a:pt x="475" y="1958"/>
                  </a:lnTo>
                  <a:lnTo>
                    <a:pt x="482" y="1971"/>
                  </a:lnTo>
                  <a:lnTo>
                    <a:pt x="492" y="1985"/>
                  </a:lnTo>
                  <a:lnTo>
                    <a:pt x="498" y="1992"/>
                  </a:lnTo>
                  <a:lnTo>
                    <a:pt x="502" y="2001"/>
                  </a:lnTo>
                  <a:lnTo>
                    <a:pt x="505" y="2009"/>
                  </a:lnTo>
                  <a:lnTo>
                    <a:pt x="508" y="2017"/>
                  </a:lnTo>
                  <a:lnTo>
                    <a:pt x="510" y="2024"/>
                  </a:lnTo>
                  <a:lnTo>
                    <a:pt x="513" y="2032"/>
                  </a:lnTo>
                  <a:lnTo>
                    <a:pt x="515" y="2039"/>
                  </a:lnTo>
                  <a:lnTo>
                    <a:pt x="519" y="2045"/>
                  </a:lnTo>
                  <a:lnTo>
                    <a:pt x="526" y="2051"/>
                  </a:lnTo>
                  <a:lnTo>
                    <a:pt x="534" y="2057"/>
                  </a:lnTo>
                  <a:lnTo>
                    <a:pt x="543" y="2060"/>
                  </a:lnTo>
                  <a:lnTo>
                    <a:pt x="555" y="2064"/>
                  </a:lnTo>
                  <a:lnTo>
                    <a:pt x="558" y="2063"/>
                  </a:lnTo>
                  <a:lnTo>
                    <a:pt x="560" y="2061"/>
                  </a:lnTo>
                  <a:lnTo>
                    <a:pt x="561" y="2060"/>
                  </a:lnTo>
                  <a:lnTo>
                    <a:pt x="562" y="2059"/>
                  </a:lnTo>
                  <a:lnTo>
                    <a:pt x="564" y="2057"/>
                  </a:lnTo>
                  <a:lnTo>
                    <a:pt x="564" y="2053"/>
                  </a:lnTo>
                  <a:lnTo>
                    <a:pt x="564" y="2047"/>
                  </a:lnTo>
                  <a:lnTo>
                    <a:pt x="561" y="2042"/>
                  </a:lnTo>
                  <a:lnTo>
                    <a:pt x="559" y="2040"/>
                  </a:lnTo>
                  <a:lnTo>
                    <a:pt x="555" y="2038"/>
                  </a:lnTo>
                  <a:lnTo>
                    <a:pt x="553" y="2034"/>
                  </a:lnTo>
                  <a:lnTo>
                    <a:pt x="551" y="2030"/>
                  </a:lnTo>
                  <a:lnTo>
                    <a:pt x="549" y="2026"/>
                  </a:lnTo>
                  <a:lnTo>
                    <a:pt x="552" y="2021"/>
                  </a:lnTo>
                  <a:lnTo>
                    <a:pt x="553" y="2020"/>
                  </a:lnTo>
                  <a:lnTo>
                    <a:pt x="555" y="2019"/>
                  </a:lnTo>
                  <a:lnTo>
                    <a:pt x="559" y="2017"/>
                  </a:lnTo>
                  <a:lnTo>
                    <a:pt x="561" y="2017"/>
                  </a:lnTo>
                  <a:lnTo>
                    <a:pt x="565" y="2019"/>
                  </a:lnTo>
                  <a:lnTo>
                    <a:pt x="568" y="2020"/>
                  </a:lnTo>
                  <a:lnTo>
                    <a:pt x="572" y="2021"/>
                  </a:lnTo>
                  <a:lnTo>
                    <a:pt x="574" y="2023"/>
                  </a:lnTo>
                  <a:lnTo>
                    <a:pt x="578" y="2027"/>
                  </a:lnTo>
                  <a:lnTo>
                    <a:pt x="584" y="2030"/>
                  </a:lnTo>
                  <a:lnTo>
                    <a:pt x="587" y="2033"/>
                  </a:lnTo>
                  <a:lnTo>
                    <a:pt x="592" y="2034"/>
                  </a:lnTo>
                  <a:lnTo>
                    <a:pt x="597" y="2034"/>
                  </a:lnTo>
                  <a:lnTo>
                    <a:pt x="602" y="2033"/>
                  </a:lnTo>
                  <a:lnTo>
                    <a:pt x="604" y="2032"/>
                  </a:lnTo>
                  <a:lnTo>
                    <a:pt x="606" y="2030"/>
                  </a:lnTo>
                  <a:lnTo>
                    <a:pt x="608" y="2028"/>
                  </a:lnTo>
                  <a:lnTo>
                    <a:pt x="608" y="2026"/>
                  </a:lnTo>
                  <a:lnTo>
                    <a:pt x="608" y="2021"/>
                  </a:lnTo>
                  <a:lnTo>
                    <a:pt x="608" y="2015"/>
                  </a:lnTo>
                  <a:lnTo>
                    <a:pt x="603" y="2004"/>
                  </a:lnTo>
                  <a:lnTo>
                    <a:pt x="599" y="1996"/>
                  </a:lnTo>
                  <a:lnTo>
                    <a:pt x="598" y="1994"/>
                  </a:lnTo>
                  <a:lnTo>
                    <a:pt x="598" y="1991"/>
                  </a:lnTo>
                  <a:lnTo>
                    <a:pt x="598" y="1988"/>
                  </a:lnTo>
                  <a:lnTo>
                    <a:pt x="601" y="1985"/>
                  </a:lnTo>
                  <a:lnTo>
                    <a:pt x="602" y="1983"/>
                  </a:lnTo>
                  <a:lnTo>
                    <a:pt x="605" y="1982"/>
                  </a:lnTo>
                  <a:lnTo>
                    <a:pt x="610" y="1982"/>
                  </a:lnTo>
                  <a:lnTo>
                    <a:pt x="616" y="1983"/>
                  </a:lnTo>
                  <a:lnTo>
                    <a:pt x="621" y="1985"/>
                  </a:lnTo>
                  <a:lnTo>
                    <a:pt x="626" y="1985"/>
                  </a:lnTo>
                  <a:lnTo>
                    <a:pt x="628" y="1984"/>
                  </a:lnTo>
                  <a:lnTo>
                    <a:pt x="630" y="1983"/>
                  </a:lnTo>
                  <a:lnTo>
                    <a:pt x="633" y="1980"/>
                  </a:lnTo>
                  <a:lnTo>
                    <a:pt x="635" y="1979"/>
                  </a:lnTo>
                  <a:lnTo>
                    <a:pt x="639" y="1978"/>
                  </a:lnTo>
                  <a:lnTo>
                    <a:pt x="643" y="1977"/>
                  </a:lnTo>
                  <a:lnTo>
                    <a:pt x="654" y="1977"/>
                  </a:lnTo>
                  <a:lnTo>
                    <a:pt x="665" y="1976"/>
                  </a:lnTo>
                  <a:lnTo>
                    <a:pt x="669" y="1975"/>
                  </a:lnTo>
                  <a:lnTo>
                    <a:pt x="674" y="1972"/>
                  </a:lnTo>
                  <a:lnTo>
                    <a:pt x="678" y="1970"/>
                  </a:lnTo>
                  <a:lnTo>
                    <a:pt x="681" y="1965"/>
                  </a:lnTo>
                  <a:lnTo>
                    <a:pt x="685" y="1957"/>
                  </a:lnTo>
                  <a:lnTo>
                    <a:pt x="689" y="1951"/>
                  </a:lnTo>
                  <a:lnTo>
                    <a:pt x="689" y="1947"/>
                  </a:lnTo>
                  <a:lnTo>
                    <a:pt x="689" y="1945"/>
                  </a:lnTo>
                  <a:lnTo>
                    <a:pt x="687" y="1942"/>
                  </a:lnTo>
                  <a:lnTo>
                    <a:pt x="686" y="1941"/>
                  </a:lnTo>
                  <a:lnTo>
                    <a:pt x="671" y="1933"/>
                  </a:lnTo>
                  <a:lnTo>
                    <a:pt x="653" y="1922"/>
                  </a:lnTo>
                  <a:lnTo>
                    <a:pt x="652" y="1920"/>
                  </a:lnTo>
                  <a:lnTo>
                    <a:pt x="650" y="1919"/>
                  </a:lnTo>
                  <a:lnTo>
                    <a:pt x="652" y="1916"/>
                  </a:lnTo>
                  <a:lnTo>
                    <a:pt x="653" y="1915"/>
                  </a:lnTo>
                  <a:lnTo>
                    <a:pt x="658" y="1914"/>
                  </a:lnTo>
                  <a:lnTo>
                    <a:pt x="667" y="1914"/>
                  </a:lnTo>
                  <a:lnTo>
                    <a:pt x="680" y="1916"/>
                  </a:lnTo>
                  <a:lnTo>
                    <a:pt x="697" y="1919"/>
                  </a:lnTo>
                  <a:lnTo>
                    <a:pt x="712" y="1922"/>
                  </a:lnTo>
                  <a:lnTo>
                    <a:pt x="723" y="1926"/>
                  </a:lnTo>
                  <a:lnTo>
                    <a:pt x="730" y="1931"/>
                  </a:lnTo>
                  <a:lnTo>
                    <a:pt x="736" y="1938"/>
                  </a:lnTo>
                  <a:lnTo>
                    <a:pt x="740" y="1946"/>
                  </a:lnTo>
                  <a:lnTo>
                    <a:pt x="742" y="1956"/>
                  </a:lnTo>
                  <a:lnTo>
                    <a:pt x="741" y="1964"/>
                  </a:lnTo>
                  <a:lnTo>
                    <a:pt x="737" y="1975"/>
                  </a:lnTo>
                  <a:lnTo>
                    <a:pt x="732" y="1985"/>
                  </a:lnTo>
                  <a:lnTo>
                    <a:pt x="728" y="1995"/>
                  </a:lnTo>
                  <a:lnTo>
                    <a:pt x="727" y="2000"/>
                  </a:lnTo>
                  <a:lnTo>
                    <a:pt x="728" y="2004"/>
                  </a:lnTo>
                  <a:lnTo>
                    <a:pt x="729" y="2008"/>
                  </a:lnTo>
                  <a:lnTo>
                    <a:pt x="730" y="2009"/>
                  </a:lnTo>
                  <a:lnTo>
                    <a:pt x="732" y="2010"/>
                  </a:lnTo>
                  <a:lnTo>
                    <a:pt x="736" y="2009"/>
                  </a:lnTo>
                  <a:lnTo>
                    <a:pt x="741" y="2007"/>
                  </a:lnTo>
                  <a:lnTo>
                    <a:pt x="746" y="2003"/>
                  </a:lnTo>
                  <a:lnTo>
                    <a:pt x="750" y="1998"/>
                  </a:lnTo>
                  <a:lnTo>
                    <a:pt x="755" y="1994"/>
                  </a:lnTo>
                  <a:lnTo>
                    <a:pt x="757" y="1988"/>
                  </a:lnTo>
                  <a:lnTo>
                    <a:pt x="760" y="1980"/>
                  </a:lnTo>
                  <a:lnTo>
                    <a:pt x="760" y="1973"/>
                  </a:lnTo>
                  <a:lnTo>
                    <a:pt x="760" y="1965"/>
                  </a:lnTo>
                  <a:lnTo>
                    <a:pt x="759" y="1957"/>
                  </a:lnTo>
                  <a:lnTo>
                    <a:pt x="756" y="1948"/>
                  </a:lnTo>
                  <a:lnTo>
                    <a:pt x="755" y="1940"/>
                  </a:lnTo>
                  <a:lnTo>
                    <a:pt x="753" y="1932"/>
                  </a:lnTo>
                  <a:lnTo>
                    <a:pt x="753" y="1925"/>
                  </a:lnTo>
                  <a:lnTo>
                    <a:pt x="753" y="1919"/>
                  </a:lnTo>
                  <a:lnTo>
                    <a:pt x="755" y="1908"/>
                  </a:lnTo>
                  <a:lnTo>
                    <a:pt x="756" y="1896"/>
                  </a:lnTo>
                  <a:lnTo>
                    <a:pt x="757" y="1884"/>
                  </a:lnTo>
                  <a:lnTo>
                    <a:pt x="760" y="1877"/>
                  </a:lnTo>
                  <a:lnTo>
                    <a:pt x="765" y="1875"/>
                  </a:lnTo>
                  <a:lnTo>
                    <a:pt x="775" y="1872"/>
                  </a:lnTo>
                  <a:lnTo>
                    <a:pt x="780" y="1871"/>
                  </a:lnTo>
                  <a:lnTo>
                    <a:pt x="785" y="1871"/>
                  </a:lnTo>
                  <a:lnTo>
                    <a:pt x="790" y="1872"/>
                  </a:lnTo>
                  <a:lnTo>
                    <a:pt x="791" y="1874"/>
                  </a:lnTo>
                  <a:lnTo>
                    <a:pt x="792" y="1876"/>
                  </a:lnTo>
                  <a:lnTo>
                    <a:pt x="792" y="1879"/>
                  </a:lnTo>
                  <a:lnTo>
                    <a:pt x="791" y="1884"/>
                  </a:lnTo>
                  <a:lnTo>
                    <a:pt x="788" y="1889"/>
                  </a:lnTo>
                  <a:lnTo>
                    <a:pt x="785" y="1896"/>
                  </a:lnTo>
                  <a:lnTo>
                    <a:pt x="780" y="1903"/>
                  </a:lnTo>
                  <a:lnTo>
                    <a:pt x="776" y="1912"/>
                  </a:lnTo>
                  <a:lnTo>
                    <a:pt x="775" y="1921"/>
                  </a:lnTo>
                  <a:lnTo>
                    <a:pt x="775" y="1923"/>
                  </a:lnTo>
                  <a:lnTo>
                    <a:pt x="778" y="1926"/>
                  </a:lnTo>
                  <a:lnTo>
                    <a:pt x="780" y="1928"/>
                  </a:lnTo>
                  <a:lnTo>
                    <a:pt x="782" y="1928"/>
                  </a:lnTo>
                  <a:lnTo>
                    <a:pt x="786" y="1928"/>
                  </a:lnTo>
                  <a:lnTo>
                    <a:pt x="790" y="1927"/>
                  </a:lnTo>
                  <a:lnTo>
                    <a:pt x="792" y="1923"/>
                  </a:lnTo>
                  <a:lnTo>
                    <a:pt x="794" y="1919"/>
                  </a:lnTo>
                  <a:lnTo>
                    <a:pt x="799" y="1908"/>
                  </a:lnTo>
                  <a:lnTo>
                    <a:pt x="806" y="1898"/>
                  </a:lnTo>
                  <a:lnTo>
                    <a:pt x="815" y="1890"/>
                  </a:lnTo>
                  <a:lnTo>
                    <a:pt x="823" y="1883"/>
                  </a:lnTo>
                  <a:lnTo>
                    <a:pt x="830" y="1877"/>
                  </a:lnTo>
                  <a:lnTo>
                    <a:pt x="836" y="1872"/>
                  </a:lnTo>
                  <a:lnTo>
                    <a:pt x="841" y="1868"/>
                  </a:lnTo>
                  <a:lnTo>
                    <a:pt x="842" y="1865"/>
                  </a:lnTo>
                  <a:lnTo>
                    <a:pt x="841" y="1849"/>
                  </a:lnTo>
                  <a:lnTo>
                    <a:pt x="841" y="1834"/>
                  </a:lnTo>
                  <a:lnTo>
                    <a:pt x="843" y="1822"/>
                  </a:lnTo>
                  <a:lnTo>
                    <a:pt x="845" y="1812"/>
                  </a:lnTo>
                  <a:lnTo>
                    <a:pt x="849" y="1805"/>
                  </a:lnTo>
                  <a:lnTo>
                    <a:pt x="854" y="1799"/>
                  </a:lnTo>
                  <a:lnTo>
                    <a:pt x="860" y="1794"/>
                  </a:lnTo>
                  <a:lnTo>
                    <a:pt x="867" y="1790"/>
                  </a:lnTo>
                  <a:lnTo>
                    <a:pt x="879" y="1789"/>
                  </a:lnTo>
                  <a:lnTo>
                    <a:pt x="892" y="1788"/>
                  </a:lnTo>
                  <a:lnTo>
                    <a:pt x="899" y="1787"/>
                  </a:lnTo>
                  <a:lnTo>
                    <a:pt x="907" y="1784"/>
                  </a:lnTo>
                  <a:lnTo>
                    <a:pt x="914" y="1781"/>
                  </a:lnTo>
                  <a:lnTo>
                    <a:pt x="921" y="1775"/>
                  </a:lnTo>
                  <a:lnTo>
                    <a:pt x="925" y="1771"/>
                  </a:lnTo>
                  <a:lnTo>
                    <a:pt x="927" y="1768"/>
                  </a:lnTo>
                  <a:lnTo>
                    <a:pt x="927" y="1763"/>
                  </a:lnTo>
                  <a:lnTo>
                    <a:pt x="927" y="1758"/>
                  </a:lnTo>
                  <a:lnTo>
                    <a:pt x="925" y="1748"/>
                  </a:lnTo>
                  <a:lnTo>
                    <a:pt x="920" y="1737"/>
                  </a:lnTo>
                  <a:lnTo>
                    <a:pt x="917" y="1734"/>
                  </a:lnTo>
                  <a:lnTo>
                    <a:pt x="910" y="1730"/>
                  </a:lnTo>
                  <a:lnTo>
                    <a:pt x="899" y="1725"/>
                  </a:lnTo>
                  <a:lnTo>
                    <a:pt x="886" y="1721"/>
                  </a:lnTo>
                  <a:lnTo>
                    <a:pt x="872" y="1718"/>
                  </a:lnTo>
                  <a:lnTo>
                    <a:pt x="856" y="1715"/>
                  </a:lnTo>
                  <a:lnTo>
                    <a:pt x="842" y="1714"/>
                  </a:lnTo>
                  <a:lnTo>
                    <a:pt x="829" y="1715"/>
                  </a:lnTo>
                  <a:lnTo>
                    <a:pt x="822" y="1717"/>
                  </a:lnTo>
                  <a:lnTo>
                    <a:pt x="816" y="1717"/>
                  </a:lnTo>
                  <a:lnTo>
                    <a:pt x="811" y="1715"/>
                  </a:lnTo>
                  <a:lnTo>
                    <a:pt x="807" y="1714"/>
                  </a:lnTo>
                  <a:lnTo>
                    <a:pt x="805" y="1712"/>
                  </a:lnTo>
                  <a:lnTo>
                    <a:pt x="804" y="1709"/>
                  </a:lnTo>
                  <a:lnTo>
                    <a:pt x="805" y="1706"/>
                  </a:lnTo>
                  <a:lnTo>
                    <a:pt x="806" y="1702"/>
                  </a:lnTo>
                  <a:lnTo>
                    <a:pt x="807" y="1698"/>
                  </a:lnTo>
                  <a:lnTo>
                    <a:pt x="810" y="1693"/>
                  </a:lnTo>
                  <a:lnTo>
                    <a:pt x="812" y="1689"/>
                  </a:lnTo>
                  <a:lnTo>
                    <a:pt x="816" y="1686"/>
                  </a:lnTo>
                  <a:lnTo>
                    <a:pt x="820" y="1683"/>
                  </a:lnTo>
                  <a:lnTo>
                    <a:pt x="828" y="1681"/>
                  </a:lnTo>
                  <a:lnTo>
                    <a:pt x="836" y="1680"/>
                  </a:lnTo>
                  <a:lnTo>
                    <a:pt x="847" y="1679"/>
                  </a:lnTo>
                  <a:lnTo>
                    <a:pt x="854" y="1679"/>
                  </a:lnTo>
                  <a:lnTo>
                    <a:pt x="858" y="1679"/>
                  </a:lnTo>
                  <a:lnTo>
                    <a:pt x="861" y="1680"/>
                  </a:lnTo>
                  <a:lnTo>
                    <a:pt x="864" y="1682"/>
                  </a:lnTo>
                  <a:lnTo>
                    <a:pt x="866" y="1682"/>
                  </a:lnTo>
                  <a:lnTo>
                    <a:pt x="868" y="1682"/>
                  </a:lnTo>
                  <a:lnTo>
                    <a:pt x="869" y="1681"/>
                  </a:lnTo>
                  <a:lnTo>
                    <a:pt x="872" y="1679"/>
                  </a:lnTo>
                  <a:lnTo>
                    <a:pt x="875" y="1674"/>
                  </a:lnTo>
                  <a:lnTo>
                    <a:pt x="878" y="1668"/>
                  </a:lnTo>
                  <a:lnTo>
                    <a:pt x="878" y="1661"/>
                  </a:lnTo>
                  <a:lnTo>
                    <a:pt x="876" y="1655"/>
                  </a:lnTo>
                  <a:lnTo>
                    <a:pt x="875" y="1652"/>
                  </a:lnTo>
                  <a:lnTo>
                    <a:pt x="872" y="1650"/>
                  </a:lnTo>
                  <a:lnTo>
                    <a:pt x="868" y="1649"/>
                  </a:lnTo>
                  <a:lnTo>
                    <a:pt x="864" y="1649"/>
                  </a:lnTo>
                  <a:lnTo>
                    <a:pt x="855" y="1648"/>
                  </a:lnTo>
                  <a:lnTo>
                    <a:pt x="845" y="1647"/>
                  </a:lnTo>
                  <a:lnTo>
                    <a:pt x="842" y="1647"/>
                  </a:lnTo>
                  <a:lnTo>
                    <a:pt x="837" y="1644"/>
                  </a:lnTo>
                  <a:lnTo>
                    <a:pt x="835" y="1643"/>
                  </a:lnTo>
                  <a:lnTo>
                    <a:pt x="832" y="1641"/>
                  </a:lnTo>
                  <a:lnTo>
                    <a:pt x="832" y="1637"/>
                  </a:lnTo>
                  <a:lnTo>
                    <a:pt x="835" y="1633"/>
                  </a:lnTo>
                  <a:lnTo>
                    <a:pt x="839" y="1630"/>
                  </a:lnTo>
                  <a:lnTo>
                    <a:pt x="845" y="1626"/>
                  </a:lnTo>
                  <a:lnTo>
                    <a:pt x="860" y="1620"/>
                  </a:lnTo>
                  <a:lnTo>
                    <a:pt x="873" y="1618"/>
                  </a:lnTo>
                  <a:lnTo>
                    <a:pt x="878" y="1618"/>
                  </a:lnTo>
                  <a:lnTo>
                    <a:pt x="882" y="1619"/>
                  </a:lnTo>
                  <a:lnTo>
                    <a:pt x="887" y="1620"/>
                  </a:lnTo>
                  <a:lnTo>
                    <a:pt x="891" y="1623"/>
                  </a:lnTo>
                  <a:lnTo>
                    <a:pt x="895" y="1625"/>
                  </a:lnTo>
                  <a:lnTo>
                    <a:pt x="898" y="1627"/>
                  </a:lnTo>
                  <a:lnTo>
                    <a:pt x="901" y="1631"/>
                  </a:lnTo>
                  <a:lnTo>
                    <a:pt x="904" y="1635"/>
                  </a:lnTo>
                  <a:lnTo>
                    <a:pt x="905" y="1638"/>
                  </a:lnTo>
                  <a:lnTo>
                    <a:pt x="905" y="1642"/>
                  </a:lnTo>
                  <a:lnTo>
                    <a:pt x="905" y="1647"/>
                  </a:lnTo>
                  <a:lnTo>
                    <a:pt x="905" y="1650"/>
                  </a:lnTo>
                  <a:lnTo>
                    <a:pt x="902" y="1657"/>
                  </a:lnTo>
                  <a:lnTo>
                    <a:pt x="899" y="1666"/>
                  </a:lnTo>
                  <a:lnTo>
                    <a:pt x="898" y="1669"/>
                  </a:lnTo>
                  <a:lnTo>
                    <a:pt x="898" y="1673"/>
                  </a:lnTo>
                  <a:lnTo>
                    <a:pt x="898" y="1676"/>
                  </a:lnTo>
                  <a:lnTo>
                    <a:pt x="898" y="1681"/>
                  </a:lnTo>
                  <a:lnTo>
                    <a:pt x="899" y="1685"/>
                  </a:lnTo>
                  <a:lnTo>
                    <a:pt x="901" y="1688"/>
                  </a:lnTo>
                  <a:lnTo>
                    <a:pt x="904" y="1692"/>
                  </a:lnTo>
                  <a:lnTo>
                    <a:pt x="907" y="1694"/>
                  </a:lnTo>
                  <a:lnTo>
                    <a:pt x="912" y="1695"/>
                  </a:lnTo>
                  <a:lnTo>
                    <a:pt x="917" y="1694"/>
                  </a:lnTo>
                  <a:lnTo>
                    <a:pt x="923" y="1692"/>
                  </a:lnTo>
                  <a:lnTo>
                    <a:pt x="929" y="1688"/>
                  </a:lnTo>
                  <a:lnTo>
                    <a:pt x="933" y="1683"/>
                  </a:lnTo>
                  <a:lnTo>
                    <a:pt x="938" y="1679"/>
                  </a:lnTo>
                  <a:lnTo>
                    <a:pt x="942" y="1675"/>
                  </a:lnTo>
                  <a:lnTo>
                    <a:pt x="944" y="1670"/>
                  </a:lnTo>
                  <a:lnTo>
                    <a:pt x="944" y="1664"/>
                  </a:lnTo>
                  <a:lnTo>
                    <a:pt x="943" y="1658"/>
                  </a:lnTo>
                  <a:lnTo>
                    <a:pt x="939" y="1654"/>
                  </a:lnTo>
                  <a:lnTo>
                    <a:pt x="933" y="1649"/>
                  </a:lnTo>
                  <a:lnTo>
                    <a:pt x="930" y="1647"/>
                  </a:lnTo>
                  <a:lnTo>
                    <a:pt x="926" y="1642"/>
                  </a:lnTo>
                  <a:lnTo>
                    <a:pt x="924" y="1637"/>
                  </a:lnTo>
                  <a:lnTo>
                    <a:pt x="921" y="1631"/>
                  </a:lnTo>
                  <a:lnTo>
                    <a:pt x="919" y="1625"/>
                  </a:lnTo>
                  <a:lnTo>
                    <a:pt x="918" y="1617"/>
                  </a:lnTo>
                  <a:lnTo>
                    <a:pt x="918" y="1608"/>
                  </a:lnTo>
                  <a:lnTo>
                    <a:pt x="919" y="1599"/>
                  </a:lnTo>
                  <a:lnTo>
                    <a:pt x="921" y="1591"/>
                  </a:lnTo>
                  <a:lnTo>
                    <a:pt x="924" y="1584"/>
                  </a:lnTo>
                  <a:lnTo>
                    <a:pt x="926" y="1580"/>
                  </a:lnTo>
                  <a:lnTo>
                    <a:pt x="929" y="1578"/>
                  </a:lnTo>
                  <a:lnTo>
                    <a:pt x="931" y="1578"/>
                  </a:lnTo>
                  <a:lnTo>
                    <a:pt x="932" y="1579"/>
                  </a:lnTo>
                  <a:lnTo>
                    <a:pt x="935" y="1581"/>
                  </a:lnTo>
                  <a:lnTo>
                    <a:pt x="936" y="1584"/>
                  </a:lnTo>
                  <a:lnTo>
                    <a:pt x="937" y="1594"/>
                  </a:lnTo>
                  <a:lnTo>
                    <a:pt x="937" y="1608"/>
                  </a:lnTo>
                  <a:lnTo>
                    <a:pt x="937" y="1623"/>
                  </a:lnTo>
                  <a:lnTo>
                    <a:pt x="938" y="1631"/>
                  </a:lnTo>
                  <a:lnTo>
                    <a:pt x="941" y="1635"/>
                  </a:lnTo>
                  <a:lnTo>
                    <a:pt x="943" y="1637"/>
                  </a:lnTo>
                  <a:lnTo>
                    <a:pt x="946" y="1638"/>
                  </a:lnTo>
                  <a:lnTo>
                    <a:pt x="949" y="1638"/>
                  </a:lnTo>
                  <a:lnTo>
                    <a:pt x="954" y="1639"/>
                  </a:lnTo>
                  <a:lnTo>
                    <a:pt x="961" y="1638"/>
                  </a:lnTo>
                  <a:lnTo>
                    <a:pt x="963" y="1638"/>
                  </a:lnTo>
                  <a:lnTo>
                    <a:pt x="967" y="1636"/>
                  </a:lnTo>
                  <a:lnTo>
                    <a:pt x="969" y="1633"/>
                  </a:lnTo>
                  <a:lnTo>
                    <a:pt x="971" y="1631"/>
                  </a:lnTo>
                  <a:lnTo>
                    <a:pt x="974" y="1626"/>
                  </a:lnTo>
                  <a:lnTo>
                    <a:pt x="977" y="1623"/>
                  </a:lnTo>
                  <a:lnTo>
                    <a:pt x="981" y="1619"/>
                  </a:lnTo>
                  <a:lnTo>
                    <a:pt x="986" y="1616"/>
                  </a:lnTo>
                  <a:lnTo>
                    <a:pt x="992" y="1612"/>
                  </a:lnTo>
                  <a:lnTo>
                    <a:pt x="996" y="1610"/>
                  </a:lnTo>
                  <a:lnTo>
                    <a:pt x="1004" y="1610"/>
                  </a:lnTo>
                  <a:lnTo>
                    <a:pt x="1009" y="1610"/>
                  </a:lnTo>
                  <a:lnTo>
                    <a:pt x="1015" y="1610"/>
                  </a:lnTo>
                  <a:lnTo>
                    <a:pt x="1020" y="1610"/>
                  </a:lnTo>
                  <a:lnTo>
                    <a:pt x="1024" y="1608"/>
                  </a:lnTo>
                  <a:lnTo>
                    <a:pt x="1026" y="1607"/>
                  </a:lnTo>
                  <a:lnTo>
                    <a:pt x="1027" y="1606"/>
                  </a:lnTo>
                  <a:lnTo>
                    <a:pt x="1028" y="1603"/>
                  </a:lnTo>
                  <a:lnTo>
                    <a:pt x="1028" y="1599"/>
                  </a:lnTo>
                  <a:lnTo>
                    <a:pt x="1027" y="1595"/>
                  </a:lnTo>
                  <a:lnTo>
                    <a:pt x="1027" y="1586"/>
                  </a:lnTo>
                  <a:lnTo>
                    <a:pt x="1027" y="1578"/>
                  </a:lnTo>
                  <a:lnTo>
                    <a:pt x="1028" y="1573"/>
                  </a:lnTo>
                  <a:lnTo>
                    <a:pt x="1028" y="1569"/>
                  </a:lnTo>
                  <a:lnTo>
                    <a:pt x="1030" y="1567"/>
                  </a:lnTo>
                  <a:lnTo>
                    <a:pt x="1032" y="1566"/>
                  </a:lnTo>
                  <a:lnTo>
                    <a:pt x="1033" y="1566"/>
                  </a:lnTo>
                  <a:lnTo>
                    <a:pt x="1034" y="1566"/>
                  </a:lnTo>
                  <a:lnTo>
                    <a:pt x="1036" y="1568"/>
                  </a:lnTo>
                  <a:lnTo>
                    <a:pt x="1037" y="1570"/>
                  </a:lnTo>
                  <a:lnTo>
                    <a:pt x="1038" y="1576"/>
                  </a:lnTo>
                  <a:lnTo>
                    <a:pt x="1039" y="1585"/>
                  </a:lnTo>
                  <a:lnTo>
                    <a:pt x="1039" y="1588"/>
                  </a:lnTo>
                  <a:lnTo>
                    <a:pt x="1040" y="1592"/>
                  </a:lnTo>
                  <a:lnTo>
                    <a:pt x="1042" y="1594"/>
                  </a:lnTo>
                  <a:lnTo>
                    <a:pt x="1044" y="1598"/>
                  </a:lnTo>
                  <a:lnTo>
                    <a:pt x="1048" y="1600"/>
                  </a:lnTo>
                  <a:lnTo>
                    <a:pt x="1051" y="1603"/>
                  </a:lnTo>
                  <a:lnTo>
                    <a:pt x="1056" y="1604"/>
                  </a:lnTo>
                  <a:lnTo>
                    <a:pt x="1062" y="1604"/>
                  </a:lnTo>
                  <a:lnTo>
                    <a:pt x="1074" y="1603"/>
                  </a:lnTo>
                  <a:lnTo>
                    <a:pt x="1083" y="1603"/>
                  </a:lnTo>
                  <a:lnTo>
                    <a:pt x="1087" y="1604"/>
                  </a:lnTo>
                  <a:lnTo>
                    <a:pt x="1089" y="1606"/>
                  </a:lnTo>
                  <a:lnTo>
                    <a:pt x="1090" y="1610"/>
                  </a:lnTo>
                  <a:lnTo>
                    <a:pt x="1090" y="1616"/>
                  </a:lnTo>
                  <a:lnTo>
                    <a:pt x="1089" y="1626"/>
                  </a:lnTo>
                  <a:lnTo>
                    <a:pt x="1090" y="1635"/>
                  </a:lnTo>
                  <a:lnTo>
                    <a:pt x="1091" y="1638"/>
                  </a:lnTo>
                  <a:lnTo>
                    <a:pt x="1093" y="1641"/>
                  </a:lnTo>
                  <a:lnTo>
                    <a:pt x="1095" y="1642"/>
                  </a:lnTo>
                  <a:lnTo>
                    <a:pt x="1097" y="1643"/>
                  </a:lnTo>
                  <a:lnTo>
                    <a:pt x="1101" y="1644"/>
                  </a:lnTo>
                  <a:lnTo>
                    <a:pt x="1103" y="1642"/>
                  </a:lnTo>
                  <a:lnTo>
                    <a:pt x="1106" y="1638"/>
                  </a:lnTo>
                  <a:lnTo>
                    <a:pt x="1108" y="1635"/>
                  </a:lnTo>
                  <a:lnTo>
                    <a:pt x="1113" y="1625"/>
                  </a:lnTo>
                  <a:lnTo>
                    <a:pt x="1118" y="1617"/>
                  </a:lnTo>
                  <a:lnTo>
                    <a:pt x="1122" y="1608"/>
                  </a:lnTo>
                  <a:lnTo>
                    <a:pt x="1126" y="1601"/>
                  </a:lnTo>
                  <a:lnTo>
                    <a:pt x="1127" y="1597"/>
                  </a:lnTo>
                  <a:lnTo>
                    <a:pt x="1127" y="1594"/>
                  </a:lnTo>
                  <a:lnTo>
                    <a:pt x="1126" y="1591"/>
                  </a:lnTo>
                  <a:lnTo>
                    <a:pt x="1124" y="1588"/>
                  </a:lnTo>
                  <a:lnTo>
                    <a:pt x="1119" y="1584"/>
                  </a:lnTo>
                  <a:lnTo>
                    <a:pt x="1114" y="1578"/>
                  </a:lnTo>
                  <a:lnTo>
                    <a:pt x="1112" y="1575"/>
                  </a:lnTo>
                  <a:lnTo>
                    <a:pt x="1111" y="1573"/>
                  </a:lnTo>
                  <a:lnTo>
                    <a:pt x="1111" y="1569"/>
                  </a:lnTo>
                  <a:lnTo>
                    <a:pt x="1112" y="1568"/>
                  </a:lnTo>
                  <a:lnTo>
                    <a:pt x="1124" y="1566"/>
                  </a:lnTo>
                  <a:lnTo>
                    <a:pt x="1137" y="1563"/>
                  </a:lnTo>
                  <a:lnTo>
                    <a:pt x="1146" y="1553"/>
                  </a:lnTo>
                  <a:lnTo>
                    <a:pt x="1157" y="1538"/>
                  </a:lnTo>
                  <a:lnTo>
                    <a:pt x="1159" y="1536"/>
                  </a:lnTo>
                  <a:lnTo>
                    <a:pt x="1160" y="1532"/>
                  </a:lnTo>
                  <a:lnTo>
                    <a:pt x="1162" y="1529"/>
                  </a:lnTo>
                  <a:lnTo>
                    <a:pt x="1162" y="1526"/>
                  </a:lnTo>
                  <a:lnTo>
                    <a:pt x="1160" y="1524"/>
                  </a:lnTo>
                  <a:lnTo>
                    <a:pt x="1159" y="1522"/>
                  </a:lnTo>
                  <a:lnTo>
                    <a:pt x="1156" y="1521"/>
                  </a:lnTo>
                  <a:lnTo>
                    <a:pt x="1152" y="1521"/>
                  </a:lnTo>
                  <a:lnTo>
                    <a:pt x="1143" y="1519"/>
                  </a:lnTo>
                  <a:lnTo>
                    <a:pt x="1130" y="1518"/>
                  </a:lnTo>
                  <a:lnTo>
                    <a:pt x="1119" y="1516"/>
                  </a:lnTo>
                  <a:lnTo>
                    <a:pt x="1112" y="1512"/>
                  </a:lnTo>
                  <a:lnTo>
                    <a:pt x="1108" y="1507"/>
                  </a:lnTo>
                  <a:lnTo>
                    <a:pt x="1106" y="1501"/>
                  </a:lnTo>
                  <a:lnTo>
                    <a:pt x="1106" y="1499"/>
                  </a:lnTo>
                  <a:lnTo>
                    <a:pt x="1107" y="1496"/>
                  </a:lnTo>
                  <a:lnTo>
                    <a:pt x="1108" y="1493"/>
                  </a:lnTo>
                  <a:lnTo>
                    <a:pt x="1111" y="1491"/>
                  </a:lnTo>
                  <a:lnTo>
                    <a:pt x="1115" y="1488"/>
                  </a:lnTo>
                  <a:lnTo>
                    <a:pt x="1120" y="1486"/>
                  </a:lnTo>
                  <a:lnTo>
                    <a:pt x="1125" y="1486"/>
                  </a:lnTo>
                  <a:lnTo>
                    <a:pt x="1130" y="1488"/>
                  </a:lnTo>
                  <a:lnTo>
                    <a:pt x="1137" y="1490"/>
                  </a:lnTo>
                  <a:lnTo>
                    <a:pt x="1149" y="1490"/>
                  </a:lnTo>
                  <a:lnTo>
                    <a:pt x="1162" y="1488"/>
                  </a:lnTo>
                  <a:lnTo>
                    <a:pt x="1174" y="1486"/>
                  </a:lnTo>
                  <a:lnTo>
                    <a:pt x="1183" y="1482"/>
                  </a:lnTo>
                  <a:lnTo>
                    <a:pt x="1191" y="1480"/>
                  </a:lnTo>
                  <a:lnTo>
                    <a:pt x="1200" y="1478"/>
                  </a:lnTo>
                  <a:lnTo>
                    <a:pt x="1213" y="1477"/>
                  </a:lnTo>
                  <a:lnTo>
                    <a:pt x="1225" y="1475"/>
                  </a:lnTo>
                  <a:lnTo>
                    <a:pt x="1232" y="1474"/>
                  </a:lnTo>
                  <a:lnTo>
                    <a:pt x="1233" y="1472"/>
                  </a:lnTo>
                  <a:lnTo>
                    <a:pt x="1232" y="1471"/>
                  </a:lnTo>
                  <a:lnTo>
                    <a:pt x="1231" y="1468"/>
                  </a:lnTo>
                  <a:lnTo>
                    <a:pt x="1227" y="1467"/>
                  </a:lnTo>
                  <a:lnTo>
                    <a:pt x="1219" y="1465"/>
                  </a:lnTo>
                  <a:lnTo>
                    <a:pt x="1209" y="1462"/>
                  </a:lnTo>
                  <a:lnTo>
                    <a:pt x="1206" y="1461"/>
                  </a:lnTo>
                  <a:lnTo>
                    <a:pt x="1201" y="1459"/>
                  </a:lnTo>
                  <a:lnTo>
                    <a:pt x="1197" y="1456"/>
                  </a:lnTo>
                  <a:lnTo>
                    <a:pt x="1194" y="1453"/>
                  </a:lnTo>
                  <a:lnTo>
                    <a:pt x="1193" y="1449"/>
                  </a:lnTo>
                  <a:lnTo>
                    <a:pt x="1193" y="1447"/>
                  </a:lnTo>
                  <a:lnTo>
                    <a:pt x="1195" y="1444"/>
                  </a:lnTo>
                  <a:lnTo>
                    <a:pt x="1198" y="1443"/>
                  </a:lnTo>
                  <a:lnTo>
                    <a:pt x="1209" y="1443"/>
                  </a:lnTo>
                  <a:lnTo>
                    <a:pt x="1219" y="1444"/>
                  </a:lnTo>
                  <a:lnTo>
                    <a:pt x="1228" y="1447"/>
                  </a:lnTo>
                  <a:lnTo>
                    <a:pt x="1235" y="1447"/>
                  </a:lnTo>
                  <a:lnTo>
                    <a:pt x="1239" y="1446"/>
                  </a:lnTo>
                  <a:lnTo>
                    <a:pt x="1240" y="1444"/>
                  </a:lnTo>
                  <a:lnTo>
                    <a:pt x="1241" y="1443"/>
                  </a:lnTo>
                  <a:lnTo>
                    <a:pt x="1242" y="1441"/>
                  </a:lnTo>
                  <a:lnTo>
                    <a:pt x="1239" y="1430"/>
                  </a:lnTo>
                  <a:lnTo>
                    <a:pt x="1237" y="1414"/>
                  </a:lnTo>
                  <a:lnTo>
                    <a:pt x="1235" y="1406"/>
                  </a:lnTo>
                  <a:lnTo>
                    <a:pt x="1234" y="1403"/>
                  </a:lnTo>
                  <a:lnTo>
                    <a:pt x="1232" y="1402"/>
                  </a:lnTo>
                  <a:lnTo>
                    <a:pt x="1231" y="1403"/>
                  </a:lnTo>
                  <a:lnTo>
                    <a:pt x="1228" y="1405"/>
                  </a:lnTo>
                  <a:lnTo>
                    <a:pt x="1226" y="1408"/>
                  </a:lnTo>
                  <a:lnTo>
                    <a:pt x="1222" y="1411"/>
                  </a:lnTo>
                  <a:lnTo>
                    <a:pt x="1219" y="1414"/>
                  </a:lnTo>
                  <a:lnTo>
                    <a:pt x="1215" y="1416"/>
                  </a:lnTo>
                  <a:lnTo>
                    <a:pt x="1212" y="1417"/>
                  </a:lnTo>
                  <a:lnTo>
                    <a:pt x="1208" y="1417"/>
                  </a:lnTo>
                  <a:lnTo>
                    <a:pt x="1204" y="1417"/>
                  </a:lnTo>
                  <a:lnTo>
                    <a:pt x="1201" y="1416"/>
                  </a:lnTo>
                  <a:lnTo>
                    <a:pt x="1200" y="1414"/>
                  </a:lnTo>
                  <a:lnTo>
                    <a:pt x="1195" y="1408"/>
                  </a:lnTo>
                  <a:lnTo>
                    <a:pt x="1190" y="1402"/>
                  </a:lnTo>
                  <a:lnTo>
                    <a:pt x="1185" y="1396"/>
                  </a:lnTo>
                  <a:lnTo>
                    <a:pt x="1181" y="1392"/>
                  </a:lnTo>
                  <a:lnTo>
                    <a:pt x="1179" y="1390"/>
                  </a:lnTo>
                  <a:lnTo>
                    <a:pt x="1178" y="1389"/>
                  </a:lnTo>
                  <a:lnTo>
                    <a:pt x="1177" y="1387"/>
                  </a:lnTo>
                  <a:lnTo>
                    <a:pt x="1177" y="1385"/>
                  </a:lnTo>
                  <a:lnTo>
                    <a:pt x="1178" y="1384"/>
                  </a:lnTo>
                  <a:lnTo>
                    <a:pt x="1181" y="1384"/>
                  </a:lnTo>
                  <a:lnTo>
                    <a:pt x="1184" y="1383"/>
                  </a:lnTo>
                  <a:lnTo>
                    <a:pt x="1188" y="1384"/>
                  </a:lnTo>
                  <a:lnTo>
                    <a:pt x="1198" y="1386"/>
                  </a:lnTo>
                  <a:lnTo>
                    <a:pt x="1207" y="1386"/>
                  </a:lnTo>
                  <a:lnTo>
                    <a:pt x="1210" y="1386"/>
                  </a:lnTo>
                  <a:lnTo>
                    <a:pt x="1214" y="1385"/>
                  </a:lnTo>
                  <a:lnTo>
                    <a:pt x="1215" y="1383"/>
                  </a:lnTo>
                  <a:lnTo>
                    <a:pt x="1216" y="1379"/>
                  </a:lnTo>
                  <a:lnTo>
                    <a:pt x="1215" y="1374"/>
                  </a:lnTo>
                  <a:lnTo>
                    <a:pt x="1214" y="1368"/>
                  </a:lnTo>
                  <a:lnTo>
                    <a:pt x="1213" y="1364"/>
                  </a:lnTo>
                  <a:lnTo>
                    <a:pt x="1210" y="1359"/>
                  </a:lnTo>
                  <a:lnTo>
                    <a:pt x="1206" y="1352"/>
                  </a:lnTo>
                  <a:lnTo>
                    <a:pt x="1200" y="1343"/>
                  </a:lnTo>
                  <a:lnTo>
                    <a:pt x="1194" y="1337"/>
                  </a:lnTo>
                  <a:lnTo>
                    <a:pt x="1189" y="1333"/>
                  </a:lnTo>
                  <a:lnTo>
                    <a:pt x="1185" y="1328"/>
                  </a:lnTo>
                  <a:lnTo>
                    <a:pt x="1184" y="1323"/>
                  </a:lnTo>
                  <a:lnTo>
                    <a:pt x="1187" y="1318"/>
                  </a:lnTo>
                  <a:lnTo>
                    <a:pt x="1189" y="1313"/>
                  </a:lnTo>
                  <a:lnTo>
                    <a:pt x="1193" y="1309"/>
                  </a:lnTo>
                  <a:lnTo>
                    <a:pt x="1197" y="1305"/>
                  </a:lnTo>
                  <a:lnTo>
                    <a:pt x="1202" y="1303"/>
                  </a:lnTo>
                  <a:lnTo>
                    <a:pt x="1207" y="1302"/>
                  </a:lnTo>
                  <a:lnTo>
                    <a:pt x="1212" y="1302"/>
                  </a:lnTo>
                  <a:lnTo>
                    <a:pt x="1215" y="1304"/>
                  </a:lnTo>
                  <a:lnTo>
                    <a:pt x="1219" y="1308"/>
                  </a:lnTo>
                  <a:lnTo>
                    <a:pt x="1221" y="1314"/>
                  </a:lnTo>
                  <a:lnTo>
                    <a:pt x="1225" y="1320"/>
                  </a:lnTo>
                  <a:lnTo>
                    <a:pt x="1227" y="1327"/>
                  </a:lnTo>
                  <a:lnTo>
                    <a:pt x="1232" y="1341"/>
                  </a:lnTo>
                  <a:lnTo>
                    <a:pt x="1237" y="1354"/>
                  </a:lnTo>
                  <a:lnTo>
                    <a:pt x="1241" y="1362"/>
                  </a:lnTo>
                  <a:lnTo>
                    <a:pt x="1245" y="1368"/>
                  </a:lnTo>
                  <a:lnTo>
                    <a:pt x="1250" y="1371"/>
                  </a:lnTo>
                  <a:lnTo>
                    <a:pt x="1252" y="1372"/>
                  </a:lnTo>
                  <a:lnTo>
                    <a:pt x="1259" y="1371"/>
                  </a:lnTo>
                  <a:lnTo>
                    <a:pt x="1265" y="1370"/>
                  </a:lnTo>
                  <a:lnTo>
                    <a:pt x="1270" y="1367"/>
                  </a:lnTo>
                  <a:lnTo>
                    <a:pt x="1273" y="1365"/>
                  </a:lnTo>
                  <a:lnTo>
                    <a:pt x="1281" y="1359"/>
                  </a:lnTo>
                  <a:lnTo>
                    <a:pt x="1286" y="1352"/>
                  </a:lnTo>
                  <a:lnTo>
                    <a:pt x="1290" y="1347"/>
                  </a:lnTo>
                  <a:lnTo>
                    <a:pt x="1295" y="1342"/>
                  </a:lnTo>
                  <a:lnTo>
                    <a:pt x="1301" y="1339"/>
                  </a:lnTo>
                  <a:lnTo>
                    <a:pt x="1310" y="1334"/>
                  </a:lnTo>
                  <a:lnTo>
                    <a:pt x="1323" y="1329"/>
                  </a:lnTo>
                  <a:lnTo>
                    <a:pt x="1335" y="1327"/>
                  </a:lnTo>
                  <a:lnTo>
                    <a:pt x="1346" y="1326"/>
                  </a:lnTo>
                  <a:lnTo>
                    <a:pt x="1357" y="1324"/>
                  </a:lnTo>
                  <a:lnTo>
                    <a:pt x="1367" y="1326"/>
                  </a:lnTo>
                  <a:lnTo>
                    <a:pt x="1376" y="1327"/>
                  </a:lnTo>
                  <a:lnTo>
                    <a:pt x="1385" y="1328"/>
                  </a:lnTo>
                  <a:lnTo>
                    <a:pt x="1393" y="1330"/>
                  </a:lnTo>
                  <a:lnTo>
                    <a:pt x="1411" y="1335"/>
                  </a:lnTo>
                  <a:lnTo>
                    <a:pt x="1427" y="1336"/>
                  </a:lnTo>
                  <a:lnTo>
                    <a:pt x="1433" y="1336"/>
                  </a:lnTo>
                  <a:lnTo>
                    <a:pt x="1437" y="1335"/>
                  </a:lnTo>
                  <a:lnTo>
                    <a:pt x="1441" y="1333"/>
                  </a:lnTo>
                  <a:lnTo>
                    <a:pt x="1445" y="1330"/>
                  </a:lnTo>
                  <a:lnTo>
                    <a:pt x="1446" y="1327"/>
                  </a:lnTo>
                  <a:lnTo>
                    <a:pt x="1446" y="1322"/>
                  </a:lnTo>
                  <a:lnTo>
                    <a:pt x="1443" y="1318"/>
                  </a:lnTo>
                  <a:lnTo>
                    <a:pt x="1440" y="1315"/>
                  </a:lnTo>
                  <a:lnTo>
                    <a:pt x="1435" y="1310"/>
                  </a:lnTo>
                  <a:lnTo>
                    <a:pt x="1428" y="1307"/>
                  </a:lnTo>
                  <a:lnTo>
                    <a:pt x="1421" y="1303"/>
                  </a:lnTo>
                  <a:lnTo>
                    <a:pt x="1411" y="1299"/>
                  </a:lnTo>
                  <a:lnTo>
                    <a:pt x="1370" y="1285"/>
                  </a:lnTo>
                  <a:lnTo>
                    <a:pt x="1326" y="1272"/>
                  </a:lnTo>
                  <a:lnTo>
                    <a:pt x="1305" y="1265"/>
                  </a:lnTo>
                  <a:lnTo>
                    <a:pt x="1291" y="1259"/>
                  </a:lnTo>
                  <a:lnTo>
                    <a:pt x="1281" y="1253"/>
                  </a:lnTo>
                  <a:lnTo>
                    <a:pt x="1272" y="1248"/>
                  </a:lnTo>
                  <a:lnTo>
                    <a:pt x="1270" y="1242"/>
                  </a:lnTo>
                  <a:lnTo>
                    <a:pt x="1270" y="1236"/>
                  </a:lnTo>
                  <a:lnTo>
                    <a:pt x="1270" y="1232"/>
                  </a:lnTo>
                  <a:lnTo>
                    <a:pt x="1272" y="1228"/>
                  </a:lnTo>
                  <a:lnTo>
                    <a:pt x="1275" y="1225"/>
                  </a:lnTo>
                  <a:lnTo>
                    <a:pt x="1278" y="1222"/>
                  </a:lnTo>
                  <a:lnTo>
                    <a:pt x="1288" y="1219"/>
                  </a:lnTo>
                  <a:lnTo>
                    <a:pt x="1296" y="1216"/>
                  </a:lnTo>
                  <a:lnTo>
                    <a:pt x="1303" y="1215"/>
                  </a:lnTo>
                  <a:lnTo>
                    <a:pt x="1310" y="1210"/>
                  </a:lnTo>
                  <a:lnTo>
                    <a:pt x="1314" y="1207"/>
                  </a:lnTo>
                  <a:lnTo>
                    <a:pt x="1317" y="1203"/>
                  </a:lnTo>
                  <a:lnTo>
                    <a:pt x="1320" y="1198"/>
                  </a:lnTo>
                  <a:lnTo>
                    <a:pt x="1322" y="1192"/>
                  </a:lnTo>
                  <a:lnTo>
                    <a:pt x="1322" y="1182"/>
                  </a:lnTo>
                  <a:lnTo>
                    <a:pt x="1321" y="1170"/>
                  </a:lnTo>
                  <a:lnTo>
                    <a:pt x="1321" y="1164"/>
                  </a:lnTo>
                  <a:lnTo>
                    <a:pt x="1322" y="1159"/>
                  </a:lnTo>
                  <a:lnTo>
                    <a:pt x="1326" y="1154"/>
                  </a:lnTo>
                  <a:lnTo>
                    <a:pt x="1329" y="1151"/>
                  </a:lnTo>
                  <a:lnTo>
                    <a:pt x="1334" y="1148"/>
                  </a:lnTo>
                  <a:lnTo>
                    <a:pt x="1339" y="1148"/>
                  </a:lnTo>
                  <a:lnTo>
                    <a:pt x="1342" y="1148"/>
                  </a:lnTo>
                  <a:lnTo>
                    <a:pt x="1347" y="1151"/>
                  </a:lnTo>
                  <a:lnTo>
                    <a:pt x="1354" y="1156"/>
                  </a:lnTo>
                  <a:lnTo>
                    <a:pt x="1361" y="1164"/>
                  </a:lnTo>
                  <a:lnTo>
                    <a:pt x="1366" y="1173"/>
                  </a:lnTo>
                  <a:lnTo>
                    <a:pt x="1371" y="1183"/>
                  </a:lnTo>
                  <a:lnTo>
                    <a:pt x="1373" y="1192"/>
                  </a:lnTo>
                  <a:lnTo>
                    <a:pt x="1373" y="1200"/>
                  </a:lnTo>
                  <a:lnTo>
                    <a:pt x="1373" y="1203"/>
                  </a:lnTo>
                  <a:lnTo>
                    <a:pt x="1376" y="1206"/>
                  </a:lnTo>
                  <a:lnTo>
                    <a:pt x="1378" y="1206"/>
                  </a:lnTo>
                  <a:lnTo>
                    <a:pt x="1382" y="1206"/>
                  </a:lnTo>
                  <a:lnTo>
                    <a:pt x="1391" y="1204"/>
                  </a:lnTo>
                  <a:lnTo>
                    <a:pt x="1403" y="1203"/>
                  </a:lnTo>
                  <a:lnTo>
                    <a:pt x="1407" y="1203"/>
                  </a:lnTo>
                  <a:lnTo>
                    <a:pt x="1409" y="1204"/>
                  </a:lnTo>
                  <a:lnTo>
                    <a:pt x="1410" y="1206"/>
                  </a:lnTo>
                  <a:lnTo>
                    <a:pt x="1412" y="1208"/>
                  </a:lnTo>
                  <a:lnTo>
                    <a:pt x="1415" y="1214"/>
                  </a:lnTo>
                  <a:lnTo>
                    <a:pt x="1416" y="1221"/>
                  </a:lnTo>
                  <a:lnTo>
                    <a:pt x="1417" y="1229"/>
                  </a:lnTo>
                  <a:lnTo>
                    <a:pt x="1418" y="1236"/>
                  </a:lnTo>
                  <a:lnTo>
                    <a:pt x="1421" y="1241"/>
                  </a:lnTo>
                  <a:lnTo>
                    <a:pt x="1423" y="1246"/>
                  </a:lnTo>
                  <a:lnTo>
                    <a:pt x="1426" y="1246"/>
                  </a:lnTo>
                  <a:lnTo>
                    <a:pt x="1428" y="1247"/>
                  </a:lnTo>
                  <a:lnTo>
                    <a:pt x="1433" y="1246"/>
                  </a:lnTo>
                  <a:lnTo>
                    <a:pt x="1436" y="1245"/>
                  </a:lnTo>
                  <a:lnTo>
                    <a:pt x="1447" y="1242"/>
                  </a:lnTo>
                  <a:lnTo>
                    <a:pt x="1456" y="1236"/>
                  </a:lnTo>
                  <a:lnTo>
                    <a:pt x="1466" y="1230"/>
                  </a:lnTo>
                  <a:lnTo>
                    <a:pt x="1472" y="1222"/>
                  </a:lnTo>
                  <a:lnTo>
                    <a:pt x="1474" y="1219"/>
                  </a:lnTo>
                  <a:lnTo>
                    <a:pt x="1474" y="1215"/>
                  </a:lnTo>
                  <a:lnTo>
                    <a:pt x="1474" y="1211"/>
                  </a:lnTo>
                  <a:lnTo>
                    <a:pt x="1472" y="1208"/>
                  </a:lnTo>
                  <a:lnTo>
                    <a:pt x="1466" y="1201"/>
                  </a:lnTo>
                  <a:lnTo>
                    <a:pt x="1459" y="1191"/>
                  </a:lnTo>
                  <a:lnTo>
                    <a:pt x="1454" y="1188"/>
                  </a:lnTo>
                  <a:lnTo>
                    <a:pt x="1449" y="1185"/>
                  </a:lnTo>
                  <a:lnTo>
                    <a:pt x="1446" y="1183"/>
                  </a:lnTo>
                  <a:lnTo>
                    <a:pt x="1441" y="1182"/>
                  </a:lnTo>
                  <a:lnTo>
                    <a:pt x="1437" y="1182"/>
                  </a:lnTo>
                  <a:lnTo>
                    <a:pt x="1435" y="1181"/>
                  </a:lnTo>
                  <a:lnTo>
                    <a:pt x="1434" y="1177"/>
                  </a:lnTo>
                  <a:lnTo>
                    <a:pt x="1433" y="1173"/>
                  </a:lnTo>
                  <a:lnTo>
                    <a:pt x="1433" y="1163"/>
                  </a:lnTo>
                  <a:lnTo>
                    <a:pt x="1433" y="1152"/>
                  </a:lnTo>
                  <a:lnTo>
                    <a:pt x="1433" y="1150"/>
                  </a:lnTo>
                  <a:lnTo>
                    <a:pt x="1431" y="1147"/>
                  </a:lnTo>
                  <a:lnTo>
                    <a:pt x="1430" y="1145"/>
                  </a:lnTo>
                  <a:lnTo>
                    <a:pt x="1428" y="1144"/>
                  </a:lnTo>
                  <a:lnTo>
                    <a:pt x="1423" y="1141"/>
                  </a:lnTo>
                  <a:lnTo>
                    <a:pt x="1417" y="1140"/>
                  </a:lnTo>
                  <a:lnTo>
                    <a:pt x="1403" y="1138"/>
                  </a:lnTo>
                  <a:lnTo>
                    <a:pt x="1393" y="1135"/>
                  </a:lnTo>
                  <a:lnTo>
                    <a:pt x="1391" y="1134"/>
                  </a:lnTo>
                  <a:lnTo>
                    <a:pt x="1389" y="1131"/>
                  </a:lnTo>
                  <a:lnTo>
                    <a:pt x="1387" y="1128"/>
                  </a:lnTo>
                  <a:lnTo>
                    <a:pt x="1386" y="1125"/>
                  </a:lnTo>
                  <a:lnTo>
                    <a:pt x="1387" y="1121"/>
                  </a:lnTo>
                  <a:lnTo>
                    <a:pt x="1389" y="1118"/>
                  </a:lnTo>
                  <a:lnTo>
                    <a:pt x="1391" y="1114"/>
                  </a:lnTo>
                  <a:lnTo>
                    <a:pt x="1393" y="1110"/>
                  </a:lnTo>
                  <a:lnTo>
                    <a:pt x="1398" y="1108"/>
                  </a:lnTo>
                  <a:lnTo>
                    <a:pt x="1403" y="1106"/>
                  </a:lnTo>
                  <a:lnTo>
                    <a:pt x="1408" y="1103"/>
                  </a:lnTo>
                  <a:lnTo>
                    <a:pt x="1414" y="1103"/>
                  </a:lnTo>
                  <a:lnTo>
                    <a:pt x="1424" y="1102"/>
                  </a:lnTo>
                  <a:lnTo>
                    <a:pt x="1436" y="1102"/>
                  </a:lnTo>
                  <a:lnTo>
                    <a:pt x="1441" y="1102"/>
                  </a:lnTo>
                  <a:lnTo>
                    <a:pt x="1445" y="1100"/>
                  </a:lnTo>
                  <a:lnTo>
                    <a:pt x="1447" y="1095"/>
                  </a:lnTo>
                  <a:lnTo>
                    <a:pt x="1448" y="1090"/>
                  </a:lnTo>
                  <a:lnTo>
                    <a:pt x="1450" y="1078"/>
                  </a:lnTo>
                  <a:lnTo>
                    <a:pt x="1450" y="1063"/>
                  </a:lnTo>
                  <a:lnTo>
                    <a:pt x="1448" y="1033"/>
                  </a:lnTo>
                  <a:lnTo>
                    <a:pt x="1448" y="1012"/>
                  </a:lnTo>
                  <a:lnTo>
                    <a:pt x="1450" y="1006"/>
                  </a:lnTo>
                  <a:lnTo>
                    <a:pt x="1454" y="1000"/>
                  </a:lnTo>
                  <a:lnTo>
                    <a:pt x="1459" y="996"/>
                  </a:lnTo>
                  <a:lnTo>
                    <a:pt x="1465" y="993"/>
                  </a:lnTo>
                  <a:lnTo>
                    <a:pt x="1470" y="990"/>
                  </a:lnTo>
                  <a:lnTo>
                    <a:pt x="1474" y="987"/>
                  </a:lnTo>
                  <a:lnTo>
                    <a:pt x="1478" y="983"/>
                  </a:lnTo>
                  <a:lnTo>
                    <a:pt x="1479" y="980"/>
                  </a:lnTo>
                  <a:lnTo>
                    <a:pt x="1480" y="974"/>
                  </a:lnTo>
                  <a:lnTo>
                    <a:pt x="1479" y="969"/>
                  </a:lnTo>
                  <a:lnTo>
                    <a:pt x="1478" y="963"/>
                  </a:lnTo>
                  <a:lnTo>
                    <a:pt x="1477" y="958"/>
                  </a:lnTo>
                  <a:lnTo>
                    <a:pt x="1473" y="950"/>
                  </a:lnTo>
                  <a:lnTo>
                    <a:pt x="1470" y="945"/>
                  </a:lnTo>
                  <a:lnTo>
                    <a:pt x="1460" y="944"/>
                  </a:lnTo>
                  <a:lnTo>
                    <a:pt x="1441" y="944"/>
                  </a:lnTo>
                  <a:lnTo>
                    <a:pt x="1421" y="945"/>
                  </a:lnTo>
                  <a:lnTo>
                    <a:pt x="1408" y="946"/>
                  </a:lnTo>
                  <a:lnTo>
                    <a:pt x="1402" y="946"/>
                  </a:lnTo>
                  <a:lnTo>
                    <a:pt x="1398" y="944"/>
                  </a:lnTo>
                  <a:lnTo>
                    <a:pt x="1397" y="942"/>
                  </a:lnTo>
                  <a:lnTo>
                    <a:pt x="1397" y="937"/>
                  </a:lnTo>
                  <a:lnTo>
                    <a:pt x="1398" y="932"/>
                  </a:lnTo>
                  <a:lnTo>
                    <a:pt x="1401" y="927"/>
                  </a:lnTo>
                  <a:lnTo>
                    <a:pt x="1404" y="921"/>
                  </a:lnTo>
                  <a:lnTo>
                    <a:pt x="1408" y="917"/>
                  </a:lnTo>
                  <a:lnTo>
                    <a:pt x="1418" y="906"/>
                  </a:lnTo>
                  <a:lnTo>
                    <a:pt x="1430" y="891"/>
                  </a:lnTo>
                  <a:lnTo>
                    <a:pt x="1441" y="876"/>
                  </a:lnTo>
                  <a:lnTo>
                    <a:pt x="1447" y="866"/>
                  </a:lnTo>
                  <a:lnTo>
                    <a:pt x="1448" y="862"/>
                  </a:lnTo>
                  <a:lnTo>
                    <a:pt x="1450" y="860"/>
                  </a:lnTo>
                  <a:lnTo>
                    <a:pt x="1454" y="857"/>
                  </a:lnTo>
                  <a:lnTo>
                    <a:pt x="1459" y="855"/>
                  </a:lnTo>
                  <a:lnTo>
                    <a:pt x="1467" y="851"/>
                  </a:lnTo>
                  <a:lnTo>
                    <a:pt x="1477" y="847"/>
                  </a:lnTo>
                  <a:lnTo>
                    <a:pt x="1489" y="838"/>
                  </a:lnTo>
                  <a:lnTo>
                    <a:pt x="1496" y="834"/>
                  </a:lnTo>
                  <a:lnTo>
                    <a:pt x="1502" y="829"/>
                  </a:lnTo>
                  <a:lnTo>
                    <a:pt x="1509" y="823"/>
                  </a:lnTo>
                  <a:lnTo>
                    <a:pt x="1517" y="816"/>
                  </a:lnTo>
                  <a:lnTo>
                    <a:pt x="1525" y="811"/>
                  </a:lnTo>
                  <a:lnTo>
                    <a:pt x="1535" y="806"/>
                  </a:lnTo>
                  <a:lnTo>
                    <a:pt x="1543" y="803"/>
                  </a:lnTo>
                  <a:lnTo>
                    <a:pt x="1547" y="801"/>
                  </a:lnTo>
                  <a:lnTo>
                    <a:pt x="1549" y="799"/>
                  </a:lnTo>
                  <a:lnTo>
                    <a:pt x="1550" y="797"/>
                  </a:lnTo>
                  <a:lnTo>
                    <a:pt x="1552" y="794"/>
                  </a:lnTo>
                  <a:lnTo>
                    <a:pt x="1552" y="793"/>
                  </a:lnTo>
                  <a:lnTo>
                    <a:pt x="1550" y="792"/>
                  </a:lnTo>
                  <a:lnTo>
                    <a:pt x="1548" y="792"/>
                  </a:lnTo>
                  <a:lnTo>
                    <a:pt x="1546" y="792"/>
                  </a:lnTo>
                  <a:lnTo>
                    <a:pt x="1538" y="794"/>
                  </a:lnTo>
                  <a:lnTo>
                    <a:pt x="1531" y="795"/>
                  </a:lnTo>
                  <a:lnTo>
                    <a:pt x="1528" y="794"/>
                  </a:lnTo>
                  <a:lnTo>
                    <a:pt x="1524" y="793"/>
                  </a:lnTo>
                  <a:lnTo>
                    <a:pt x="1521" y="792"/>
                  </a:lnTo>
                  <a:lnTo>
                    <a:pt x="1518" y="788"/>
                  </a:lnTo>
                  <a:lnTo>
                    <a:pt x="1513" y="781"/>
                  </a:lnTo>
                  <a:lnTo>
                    <a:pt x="1512" y="775"/>
                  </a:lnTo>
                  <a:lnTo>
                    <a:pt x="1511" y="774"/>
                  </a:lnTo>
                  <a:lnTo>
                    <a:pt x="1510" y="772"/>
                  </a:lnTo>
                  <a:lnTo>
                    <a:pt x="1508" y="771"/>
                  </a:lnTo>
                  <a:lnTo>
                    <a:pt x="1505" y="771"/>
                  </a:lnTo>
                  <a:lnTo>
                    <a:pt x="1502" y="772"/>
                  </a:lnTo>
                  <a:lnTo>
                    <a:pt x="1498" y="773"/>
                  </a:lnTo>
                  <a:lnTo>
                    <a:pt x="1493" y="776"/>
                  </a:lnTo>
                  <a:lnTo>
                    <a:pt x="1490" y="779"/>
                  </a:lnTo>
                  <a:lnTo>
                    <a:pt x="1481" y="787"/>
                  </a:lnTo>
                  <a:lnTo>
                    <a:pt x="1475" y="795"/>
                  </a:lnTo>
                  <a:lnTo>
                    <a:pt x="1471" y="804"/>
                  </a:lnTo>
                  <a:lnTo>
                    <a:pt x="1467" y="811"/>
                  </a:lnTo>
                  <a:lnTo>
                    <a:pt x="1465" y="814"/>
                  </a:lnTo>
                  <a:lnTo>
                    <a:pt x="1460" y="817"/>
                  </a:lnTo>
                  <a:lnTo>
                    <a:pt x="1459" y="817"/>
                  </a:lnTo>
                  <a:lnTo>
                    <a:pt x="1456" y="816"/>
                  </a:lnTo>
                  <a:lnTo>
                    <a:pt x="1455" y="814"/>
                  </a:lnTo>
                  <a:lnTo>
                    <a:pt x="1453" y="812"/>
                  </a:lnTo>
                  <a:lnTo>
                    <a:pt x="1450" y="806"/>
                  </a:lnTo>
                  <a:lnTo>
                    <a:pt x="1448" y="803"/>
                  </a:lnTo>
                  <a:lnTo>
                    <a:pt x="1443" y="800"/>
                  </a:lnTo>
                  <a:lnTo>
                    <a:pt x="1441" y="799"/>
                  </a:lnTo>
                  <a:lnTo>
                    <a:pt x="1439" y="798"/>
                  </a:lnTo>
                  <a:lnTo>
                    <a:pt x="1437" y="795"/>
                  </a:lnTo>
                  <a:lnTo>
                    <a:pt x="1436" y="793"/>
                  </a:lnTo>
                  <a:lnTo>
                    <a:pt x="1436" y="790"/>
                  </a:lnTo>
                  <a:lnTo>
                    <a:pt x="1431" y="778"/>
                  </a:lnTo>
                  <a:lnTo>
                    <a:pt x="1424" y="767"/>
                  </a:lnTo>
                  <a:lnTo>
                    <a:pt x="1423" y="760"/>
                  </a:lnTo>
                  <a:lnTo>
                    <a:pt x="1424" y="756"/>
                  </a:lnTo>
                  <a:lnTo>
                    <a:pt x="1427" y="754"/>
                  </a:lnTo>
                  <a:lnTo>
                    <a:pt x="1428" y="751"/>
                  </a:lnTo>
                  <a:lnTo>
                    <a:pt x="1429" y="750"/>
                  </a:lnTo>
                  <a:lnTo>
                    <a:pt x="1431" y="749"/>
                  </a:lnTo>
                  <a:lnTo>
                    <a:pt x="1433" y="749"/>
                  </a:lnTo>
                  <a:lnTo>
                    <a:pt x="1435" y="750"/>
                  </a:lnTo>
                  <a:lnTo>
                    <a:pt x="1441" y="753"/>
                  </a:lnTo>
                  <a:lnTo>
                    <a:pt x="1450" y="755"/>
                  </a:lnTo>
                  <a:lnTo>
                    <a:pt x="1462" y="759"/>
                  </a:lnTo>
                  <a:lnTo>
                    <a:pt x="1472" y="760"/>
                  </a:lnTo>
                  <a:lnTo>
                    <a:pt x="1479" y="759"/>
                  </a:lnTo>
                  <a:lnTo>
                    <a:pt x="1485" y="756"/>
                  </a:lnTo>
                  <a:lnTo>
                    <a:pt x="1490" y="751"/>
                  </a:lnTo>
                  <a:lnTo>
                    <a:pt x="1492" y="748"/>
                  </a:lnTo>
                  <a:lnTo>
                    <a:pt x="1493" y="746"/>
                  </a:lnTo>
                  <a:lnTo>
                    <a:pt x="1492" y="743"/>
                  </a:lnTo>
                  <a:lnTo>
                    <a:pt x="1491" y="742"/>
                  </a:lnTo>
                  <a:lnTo>
                    <a:pt x="1487" y="738"/>
                  </a:lnTo>
                  <a:lnTo>
                    <a:pt x="1484" y="735"/>
                  </a:lnTo>
                  <a:lnTo>
                    <a:pt x="1481" y="730"/>
                  </a:lnTo>
                  <a:lnTo>
                    <a:pt x="1479" y="725"/>
                  </a:lnTo>
                  <a:lnTo>
                    <a:pt x="1478" y="719"/>
                  </a:lnTo>
                  <a:lnTo>
                    <a:pt x="1475" y="712"/>
                  </a:lnTo>
                  <a:lnTo>
                    <a:pt x="1471" y="705"/>
                  </a:lnTo>
                  <a:lnTo>
                    <a:pt x="1468" y="702"/>
                  </a:lnTo>
                  <a:lnTo>
                    <a:pt x="1465" y="698"/>
                  </a:lnTo>
                  <a:lnTo>
                    <a:pt x="1461" y="694"/>
                  </a:lnTo>
                  <a:lnTo>
                    <a:pt x="1458" y="693"/>
                  </a:lnTo>
                  <a:lnTo>
                    <a:pt x="1448" y="691"/>
                  </a:lnTo>
                  <a:lnTo>
                    <a:pt x="1436" y="688"/>
                  </a:lnTo>
                  <a:lnTo>
                    <a:pt x="1431" y="688"/>
                  </a:lnTo>
                  <a:lnTo>
                    <a:pt x="1426" y="690"/>
                  </a:lnTo>
                  <a:lnTo>
                    <a:pt x="1421" y="692"/>
                  </a:lnTo>
                  <a:lnTo>
                    <a:pt x="1417" y="696"/>
                  </a:lnTo>
                  <a:lnTo>
                    <a:pt x="1414" y="699"/>
                  </a:lnTo>
                  <a:lnTo>
                    <a:pt x="1410" y="702"/>
                  </a:lnTo>
                  <a:lnTo>
                    <a:pt x="1408" y="704"/>
                  </a:lnTo>
                  <a:lnTo>
                    <a:pt x="1404" y="705"/>
                  </a:lnTo>
                  <a:lnTo>
                    <a:pt x="1402" y="705"/>
                  </a:lnTo>
                  <a:lnTo>
                    <a:pt x="1399" y="704"/>
                  </a:lnTo>
                  <a:lnTo>
                    <a:pt x="1397" y="703"/>
                  </a:lnTo>
                  <a:lnTo>
                    <a:pt x="1396" y="700"/>
                  </a:lnTo>
                  <a:lnTo>
                    <a:pt x="1392" y="688"/>
                  </a:lnTo>
                  <a:lnTo>
                    <a:pt x="1387" y="671"/>
                  </a:lnTo>
                  <a:lnTo>
                    <a:pt x="1386" y="661"/>
                  </a:lnTo>
                  <a:lnTo>
                    <a:pt x="1385" y="652"/>
                  </a:lnTo>
                  <a:lnTo>
                    <a:pt x="1384" y="645"/>
                  </a:lnTo>
                  <a:lnTo>
                    <a:pt x="1385" y="637"/>
                  </a:lnTo>
                  <a:lnTo>
                    <a:pt x="1387" y="629"/>
                  </a:lnTo>
                  <a:lnTo>
                    <a:pt x="1391" y="623"/>
                  </a:lnTo>
                  <a:lnTo>
                    <a:pt x="1393" y="622"/>
                  </a:lnTo>
                  <a:lnTo>
                    <a:pt x="1396" y="622"/>
                  </a:lnTo>
                  <a:lnTo>
                    <a:pt x="1399" y="623"/>
                  </a:lnTo>
                  <a:lnTo>
                    <a:pt x="1403" y="626"/>
                  </a:lnTo>
                  <a:lnTo>
                    <a:pt x="1412" y="633"/>
                  </a:lnTo>
                  <a:lnTo>
                    <a:pt x="1423" y="640"/>
                  </a:lnTo>
                  <a:lnTo>
                    <a:pt x="1433" y="646"/>
                  </a:lnTo>
                  <a:lnTo>
                    <a:pt x="1440" y="649"/>
                  </a:lnTo>
                  <a:lnTo>
                    <a:pt x="1441" y="648"/>
                  </a:lnTo>
                  <a:lnTo>
                    <a:pt x="1443" y="647"/>
                  </a:lnTo>
                  <a:lnTo>
                    <a:pt x="1445" y="645"/>
                  </a:lnTo>
                  <a:lnTo>
                    <a:pt x="1445" y="642"/>
                  </a:lnTo>
                  <a:lnTo>
                    <a:pt x="1445" y="640"/>
                  </a:lnTo>
                  <a:lnTo>
                    <a:pt x="1443" y="636"/>
                  </a:lnTo>
                  <a:lnTo>
                    <a:pt x="1442" y="634"/>
                  </a:lnTo>
                  <a:lnTo>
                    <a:pt x="1440" y="633"/>
                  </a:lnTo>
                  <a:lnTo>
                    <a:pt x="1433" y="628"/>
                  </a:lnTo>
                  <a:lnTo>
                    <a:pt x="1427" y="623"/>
                  </a:lnTo>
                  <a:lnTo>
                    <a:pt x="1424" y="620"/>
                  </a:lnTo>
                  <a:lnTo>
                    <a:pt x="1423" y="617"/>
                  </a:lnTo>
                  <a:lnTo>
                    <a:pt x="1423" y="612"/>
                  </a:lnTo>
                  <a:lnTo>
                    <a:pt x="1423" y="609"/>
                  </a:lnTo>
                  <a:lnTo>
                    <a:pt x="1424" y="605"/>
                  </a:lnTo>
                  <a:lnTo>
                    <a:pt x="1424" y="602"/>
                  </a:lnTo>
                  <a:lnTo>
                    <a:pt x="1423" y="598"/>
                  </a:lnTo>
                  <a:lnTo>
                    <a:pt x="1422" y="595"/>
                  </a:lnTo>
                  <a:lnTo>
                    <a:pt x="1420" y="587"/>
                  </a:lnTo>
                  <a:lnTo>
                    <a:pt x="1417" y="583"/>
                  </a:lnTo>
                  <a:lnTo>
                    <a:pt x="1416" y="580"/>
                  </a:lnTo>
                  <a:lnTo>
                    <a:pt x="1416" y="578"/>
                  </a:lnTo>
                  <a:lnTo>
                    <a:pt x="1417" y="577"/>
                  </a:lnTo>
                  <a:lnTo>
                    <a:pt x="1420" y="576"/>
                  </a:lnTo>
                  <a:lnTo>
                    <a:pt x="1422" y="574"/>
                  </a:lnTo>
                  <a:lnTo>
                    <a:pt x="1424" y="576"/>
                  </a:lnTo>
                  <a:lnTo>
                    <a:pt x="1427" y="577"/>
                  </a:lnTo>
                  <a:lnTo>
                    <a:pt x="1428" y="580"/>
                  </a:lnTo>
                  <a:lnTo>
                    <a:pt x="1434" y="590"/>
                  </a:lnTo>
                  <a:lnTo>
                    <a:pt x="1439" y="601"/>
                  </a:lnTo>
                  <a:lnTo>
                    <a:pt x="1443" y="610"/>
                  </a:lnTo>
                  <a:lnTo>
                    <a:pt x="1447" y="618"/>
                  </a:lnTo>
                  <a:lnTo>
                    <a:pt x="1448" y="623"/>
                  </a:lnTo>
                  <a:lnTo>
                    <a:pt x="1450" y="627"/>
                  </a:lnTo>
                  <a:lnTo>
                    <a:pt x="1454" y="628"/>
                  </a:lnTo>
                  <a:lnTo>
                    <a:pt x="1458" y="628"/>
                  </a:lnTo>
                  <a:lnTo>
                    <a:pt x="1459" y="627"/>
                  </a:lnTo>
                  <a:lnTo>
                    <a:pt x="1460" y="626"/>
                  </a:lnTo>
                  <a:lnTo>
                    <a:pt x="1461" y="622"/>
                  </a:lnTo>
                  <a:lnTo>
                    <a:pt x="1461" y="618"/>
                  </a:lnTo>
                  <a:lnTo>
                    <a:pt x="1461" y="610"/>
                  </a:lnTo>
                  <a:lnTo>
                    <a:pt x="1461" y="602"/>
                  </a:lnTo>
                  <a:lnTo>
                    <a:pt x="1462" y="597"/>
                  </a:lnTo>
                  <a:lnTo>
                    <a:pt x="1464" y="595"/>
                  </a:lnTo>
                  <a:lnTo>
                    <a:pt x="1465" y="591"/>
                  </a:lnTo>
                  <a:lnTo>
                    <a:pt x="1467" y="589"/>
                  </a:lnTo>
                  <a:lnTo>
                    <a:pt x="1472" y="585"/>
                  </a:lnTo>
                  <a:lnTo>
                    <a:pt x="1478" y="583"/>
                  </a:lnTo>
                  <a:lnTo>
                    <a:pt x="1480" y="582"/>
                  </a:lnTo>
                  <a:lnTo>
                    <a:pt x="1483" y="583"/>
                  </a:lnTo>
                  <a:lnTo>
                    <a:pt x="1484" y="584"/>
                  </a:lnTo>
                  <a:lnTo>
                    <a:pt x="1484" y="585"/>
                  </a:lnTo>
                  <a:lnTo>
                    <a:pt x="1483" y="591"/>
                  </a:lnTo>
                  <a:lnTo>
                    <a:pt x="1479" y="596"/>
                  </a:lnTo>
                  <a:lnTo>
                    <a:pt x="1475" y="602"/>
                  </a:lnTo>
                  <a:lnTo>
                    <a:pt x="1474" y="606"/>
                  </a:lnTo>
                  <a:lnTo>
                    <a:pt x="1474" y="611"/>
                  </a:lnTo>
                  <a:lnTo>
                    <a:pt x="1474" y="618"/>
                  </a:lnTo>
                  <a:lnTo>
                    <a:pt x="1475" y="633"/>
                  </a:lnTo>
                  <a:lnTo>
                    <a:pt x="1475" y="646"/>
                  </a:lnTo>
                  <a:lnTo>
                    <a:pt x="1477" y="649"/>
                  </a:lnTo>
                  <a:lnTo>
                    <a:pt x="1479" y="652"/>
                  </a:lnTo>
                  <a:lnTo>
                    <a:pt x="1481" y="653"/>
                  </a:lnTo>
                  <a:lnTo>
                    <a:pt x="1486" y="653"/>
                  </a:lnTo>
                  <a:lnTo>
                    <a:pt x="1490" y="652"/>
                  </a:lnTo>
                  <a:lnTo>
                    <a:pt x="1493" y="652"/>
                  </a:lnTo>
                  <a:lnTo>
                    <a:pt x="1497" y="653"/>
                  </a:lnTo>
                  <a:lnTo>
                    <a:pt x="1500" y="655"/>
                  </a:lnTo>
                  <a:lnTo>
                    <a:pt x="1503" y="656"/>
                  </a:lnTo>
                  <a:lnTo>
                    <a:pt x="1505" y="656"/>
                  </a:lnTo>
                  <a:lnTo>
                    <a:pt x="1506" y="656"/>
                  </a:lnTo>
                  <a:lnTo>
                    <a:pt x="1509" y="656"/>
                  </a:lnTo>
                  <a:lnTo>
                    <a:pt x="1512" y="653"/>
                  </a:lnTo>
                  <a:lnTo>
                    <a:pt x="1516" y="647"/>
                  </a:lnTo>
                  <a:lnTo>
                    <a:pt x="1518" y="641"/>
                  </a:lnTo>
                  <a:lnTo>
                    <a:pt x="1521" y="634"/>
                  </a:lnTo>
                  <a:lnTo>
                    <a:pt x="1522" y="627"/>
                  </a:lnTo>
                  <a:lnTo>
                    <a:pt x="1523" y="618"/>
                  </a:lnTo>
                  <a:lnTo>
                    <a:pt x="1523" y="614"/>
                  </a:lnTo>
                  <a:lnTo>
                    <a:pt x="1523" y="610"/>
                  </a:lnTo>
                  <a:lnTo>
                    <a:pt x="1524" y="606"/>
                  </a:lnTo>
                  <a:lnTo>
                    <a:pt x="1527" y="604"/>
                  </a:lnTo>
                  <a:lnTo>
                    <a:pt x="1528" y="603"/>
                  </a:lnTo>
                  <a:lnTo>
                    <a:pt x="1531" y="602"/>
                  </a:lnTo>
                  <a:lnTo>
                    <a:pt x="1534" y="601"/>
                  </a:lnTo>
                  <a:lnTo>
                    <a:pt x="1537" y="602"/>
                  </a:lnTo>
                  <a:lnTo>
                    <a:pt x="1550" y="603"/>
                  </a:lnTo>
                  <a:lnTo>
                    <a:pt x="1562" y="603"/>
                  </a:lnTo>
                  <a:lnTo>
                    <a:pt x="1566" y="604"/>
                  </a:lnTo>
                  <a:lnTo>
                    <a:pt x="1568" y="604"/>
                  </a:lnTo>
                  <a:lnTo>
                    <a:pt x="1569" y="606"/>
                  </a:lnTo>
                  <a:lnTo>
                    <a:pt x="1571" y="608"/>
                  </a:lnTo>
                  <a:lnTo>
                    <a:pt x="1571" y="610"/>
                  </a:lnTo>
                  <a:lnTo>
                    <a:pt x="1569" y="612"/>
                  </a:lnTo>
                  <a:lnTo>
                    <a:pt x="1568" y="615"/>
                  </a:lnTo>
                  <a:lnTo>
                    <a:pt x="1566" y="618"/>
                  </a:lnTo>
                  <a:lnTo>
                    <a:pt x="1560" y="623"/>
                  </a:lnTo>
                  <a:lnTo>
                    <a:pt x="1554" y="630"/>
                  </a:lnTo>
                  <a:lnTo>
                    <a:pt x="1549" y="639"/>
                  </a:lnTo>
                  <a:lnTo>
                    <a:pt x="1546" y="647"/>
                  </a:lnTo>
                  <a:lnTo>
                    <a:pt x="1543" y="656"/>
                  </a:lnTo>
                  <a:lnTo>
                    <a:pt x="1538" y="665"/>
                  </a:lnTo>
                  <a:lnTo>
                    <a:pt x="1533" y="672"/>
                  </a:lnTo>
                  <a:lnTo>
                    <a:pt x="1525" y="678"/>
                  </a:lnTo>
                  <a:lnTo>
                    <a:pt x="1517" y="684"/>
                  </a:lnTo>
                  <a:lnTo>
                    <a:pt x="1509" y="691"/>
                  </a:lnTo>
                  <a:lnTo>
                    <a:pt x="1502" y="698"/>
                  </a:lnTo>
                  <a:lnTo>
                    <a:pt x="1497" y="705"/>
                  </a:lnTo>
                  <a:lnTo>
                    <a:pt x="1494" y="712"/>
                  </a:lnTo>
                  <a:lnTo>
                    <a:pt x="1493" y="718"/>
                  </a:lnTo>
                  <a:lnTo>
                    <a:pt x="1493" y="721"/>
                  </a:lnTo>
                  <a:lnTo>
                    <a:pt x="1494" y="723"/>
                  </a:lnTo>
                  <a:lnTo>
                    <a:pt x="1497" y="724"/>
                  </a:lnTo>
                  <a:lnTo>
                    <a:pt x="1500" y="725"/>
                  </a:lnTo>
                  <a:lnTo>
                    <a:pt x="1504" y="725"/>
                  </a:lnTo>
                  <a:lnTo>
                    <a:pt x="1508" y="724"/>
                  </a:lnTo>
                  <a:lnTo>
                    <a:pt x="1511" y="723"/>
                  </a:lnTo>
                  <a:lnTo>
                    <a:pt x="1516" y="722"/>
                  </a:lnTo>
                  <a:lnTo>
                    <a:pt x="1523" y="716"/>
                  </a:lnTo>
                  <a:lnTo>
                    <a:pt x="1530" y="709"/>
                  </a:lnTo>
                  <a:lnTo>
                    <a:pt x="1535" y="699"/>
                  </a:lnTo>
                  <a:lnTo>
                    <a:pt x="1537" y="692"/>
                  </a:lnTo>
                  <a:lnTo>
                    <a:pt x="1538" y="688"/>
                  </a:lnTo>
                  <a:lnTo>
                    <a:pt x="1541" y="686"/>
                  </a:lnTo>
                  <a:lnTo>
                    <a:pt x="1543" y="685"/>
                  </a:lnTo>
                  <a:lnTo>
                    <a:pt x="1547" y="684"/>
                  </a:lnTo>
                  <a:lnTo>
                    <a:pt x="1557" y="683"/>
                  </a:lnTo>
                  <a:lnTo>
                    <a:pt x="1574" y="678"/>
                  </a:lnTo>
                  <a:lnTo>
                    <a:pt x="1588" y="673"/>
                  </a:lnTo>
                  <a:lnTo>
                    <a:pt x="1596" y="669"/>
                  </a:lnTo>
                  <a:lnTo>
                    <a:pt x="1597" y="660"/>
                  </a:lnTo>
                  <a:lnTo>
                    <a:pt x="1598" y="650"/>
                  </a:lnTo>
                  <a:lnTo>
                    <a:pt x="1598" y="640"/>
                  </a:lnTo>
                  <a:lnTo>
                    <a:pt x="1599" y="630"/>
                  </a:lnTo>
                  <a:lnTo>
                    <a:pt x="1598" y="620"/>
                  </a:lnTo>
                  <a:lnTo>
                    <a:pt x="1594" y="605"/>
                  </a:lnTo>
                  <a:lnTo>
                    <a:pt x="1592" y="599"/>
                  </a:lnTo>
                  <a:lnTo>
                    <a:pt x="1590" y="595"/>
                  </a:lnTo>
                  <a:lnTo>
                    <a:pt x="1587" y="591"/>
                  </a:lnTo>
                  <a:lnTo>
                    <a:pt x="1585" y="590"/>
                  </a:lnTo>
                  <a:lnTo>
                    <a:pt x="1580" y="591"/>
                  </a:lnTo>
                  <a:lnTo>
                    <a:pt x="1574" y="590"/>
                  </a:lnTo>
                  <a:lnTo>
                    <a:pt x="1572" y="589"/>
                  </a:lnTo>
                  <a:lnTo>
                    <a:pt x="1568" y="586"/>
                  </a:lnTo>
                  <a:lnTo>
                    <a:pt x="1566" y="584"/>
                  </a:lnTo>
                  <a:lnTo>
                    <a:pt x="1563" y="580"/>
                  </a:lnTo>
                  <a:lnTo>
                    <a:pt x="1561" y="577"/>
                  </a:lnTo>
                  <a:lnTo>
                    <a:pt x="1562" y="572"/>
                  </a:lnTo>
                  <a:lnTo>
                    <a:pt x="1563" y="566"/>
                  </a:lnTo>
                  <a:lnTo>
                    <a:pt x="1566" y="561"/>
                  </a:lnTo>
                  <a:lnTo>
                    <a:pt x="1571" y="555"/>
                  </a:lnTo>
                  <a:lnTo>
                    <a:pt x="1574" y="551"/>
                  </a:lnTo>
                  <a:lnTo>
                    <a:pt x="1579" y="547"/>
                  </a:lnTo>
                  <a:lnTo>
                    <a:pt x="1584" y="545"/>
                  </a:lnTo>
                  <a:lnTo>
                    <a:pt x="1598" y="540"/>
                  </a:lnTo>
                  <a:lnTo>
                    <a:pt x="1611" y="534"/>
                  </a:lnTo>
                  <a:lnTo>
                    <a:pt x="1617" y="530"/>
                  </a:lnTo>
                  <a:lnTo>
                    <a:pt x="1622" y="526"/>
                  </a:lnTo>
                  <a:lnTo>
                    <a:pt x="1625" y="521"/>
                  </a:lnTo>
                  <a:lnTo>
                    <a:pt x="1629" y="515"/>
                  </a:lnTo>
                  <a:lnTo>
                    <a:pt x="1630" y="508"/>
                  </a:lnTo>
                  <a:lnTo>
                    <a:pt x="1629" y="501"/>
                  </a:lnTo>
                  <a:lnTo>
                    <a:pt x="1628" y="494"/>
                  </a:lnTo>
                  <a:lnTo>
                    <a:pt x="1624" y="488"/>
                  </a:lnTo>
                  <a:lnTo>
                    <a:pt x="1622" y="480"/>
                  </a:lnTo>
                  <a:lnTo>
                    <a:pt x="1620" y="475"/>
                  </a:lnTo>
                  <a:lnTo>
                    <a:pt x="1619" y="470"/>
                  </a:lnTo>
                  <a:lnTo>
                    <a:pt x="1620" y="465"/>
                  </a:lnTo>
                  <a:lnTo>
                    <a:pt x="1623" y="463"/>
                  </a:lnTo>
                  <a:lnTo>
                    <a:pt x="1626" y="461"/>
                  </a:lnTo>
                  <a:lnTo>
                    <a:pt x="1632" y="463"/>
                  </a:lnTo>
                  <a:lnTo>
                    <a:pt x="1638" y="463"/>
                  </a:lnTo>
                  <a:lnTo>
                    <a:pt x="1650" y="466"/>
                  </a:lnTo>
                  <a:lnTo>
                    <a:pt x="1660" y="467"/>
                  </a:lnTo>
                  <a:lnTo>
                    <a:pt x="1666" y="466"/>
                  </a:lnTo>
                  <a:lnTo>
                    <a:pt x="1672" y="465"/>
                  </a:lnTo>
                  <a:lnTo>
                    <a:pt x="1675" y="461"/>
                  </a:lnTo>
                  <a:lnTo>
                    <a:pt x="1680" y="457"/>
                  </a:lnTo>
                  <a:lnTo>
                    <a:pt x="1682" y="452"/>
                  </a:lnTo>
                  <a:lnTo>
                    <a:pt x="1686" y="447"/>
                  </a:lnTo>
                  <a:lnTo>
                    <a:pt x="1687" y="441"/>
                  </a:lnTo>
                  <a:lnTo>
                    <a:pt x="1689" y="435"/>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河南">
              <a:extLst>
                <a:ext uri="{FF2B5EF4-FFF2-40B4-BE49-F238E27FC236}">
                  <a16:creationId xmlns:a16="http://schemas.microsoft.com/office/drawing/2014/main" id="{9EFC2FD4-8026-4813-B1A1-B3032582A759}"/>
                </a:ext>
              </a:extLst>
            </p:cNvPr>
            <p:cNvSpPr>
              <a:spLocks/>
            </p:cNvSpPr>
            <p:nvPr/>
          </p:nvSpPr>
          <p:spPr bwMode="auto">
            <a:xfrm>
              <a:off x="5778571" y="4029286"/>
              <a:ext cx="581032" cy="571530"/>
            </a:xfrm>
            <a:custGeom>
              <a:avLst/>
              <a:gdLst>
                <a:gd name="T0" fmla="*/ 591 w 2215"/>
                <a:gd name="T1" fmla="*/ 492 h 2153"/>
                <a:gd name="T2" fmla="*/ 779 w 2215"/>
                <a:gd name="T3" fmla="*/ 510 h 2153"/>
                <a:gd name="T4" fmla="*/ 878 w 2215"/>
                <a:gd name="T5" fmla="*/ 497 h 2153"/>
                <a:gd name="T6" fmla="*/ 957 w 2215"/>
                <a:gd name="T7" fmla="*/ 458 h 2153"/>
                <a:gd name="T8" fmla="*/ 1025 w 2215"/>
                <a:gd name="T9" fmla="*/ 395 h 2153"/>
                <a:gd name="T10" fmla="*/ 1115 w 2215"/>
                <a:gd name="T11" fmla="*/ 278 h 2153"/>
                <a:gd name="T12" fmla="*/ 1124 w 2215"/>
                <a:gd name="T13" fmla="*/ 169 h 2153"/>
                <a:gd name="T14" fmla="*/ 1147 w 2215"/>
                <a:gd name="T15" fmla="*/ 12 h 2153"/>
                <a:gd name="T16" fmla="*/ 1318 w 2215"/>
                <a:gd name="T17" fmla="*/ 31 h 2153"/>
                <a:gd name="T18" fmla="*/ 1549 w 2215"/>
                <a:gd name="T19" fmla="*/ 85 h 2153"/>
                <a:gd name="T20" fmla="*/ 1675 w 2215"/>
                <a:gd name="T21" fmla="*/ 68 h 2153"/>
                <a:gd name="T22" fmla="*/ 1741 w 2215"/>
                <a:gd name="T23" fmla="*/ 117 h 2153"/>
                <a:gd name="T24" fmla="*/ 1730 w 2215"/>
                <a:gd name="T25" fmla="*/ 205 h 2153"/>
                <a:gd name="T26" fmla="*/ 1853 w 2215"/>
                <a:gd name="T27" fmla="*/ 127 h 2153"/>
                <a:gd name="T28" fmla="*/ 1905 w 2215"/>
                <a:gd name="T29" fmla="*/ 136 h 2153"/>
                <a:gd name="T30" fmla="*/ 1822 w 2215"/>
                <a:gd name="T31" fmla="*/ 236 h 2153"/>
                <a:gd name="T32" fmla="*/ 1710 w 2215"/>
                <a:gd name="T33" fmla="*/ 353 h 2153"/>
                <a:gd name="T34" fmla="*/ 1587 w 2215"/>
                <a:gd name="T35" fmla="*/ 477 h 2153"/>
                <a:gd name="T36" fmla="*/ 1600 w 2215"/>
                <a:gd name="T37" fmla="*/ 592 h 2153"/>
                <a:gd name="T38" fmla="*/ 1719 w 2215"/>
                <a:gd name="T39" fmla="*/ 647 h 2153"/>
                <a:gd name="T40" fmla="*/ 1891 w 2215"/>
                <a:gd name="T41" fmla="*/ 749 h 2153"/>
                <a:gd name="T42" fmla="*/ 2033 w 2215"/>
                <a:gd name="T43" fmla="*/ 780 h 2153"/>
                <a:gd name="T44" fmla="*/ 2150 w 2215"/>
                <a:gd name="T45" fmla="*/ 864 h 2153"/>
                <a:gd name="T46" fmla="*/ 2212 w 2215"/>
                <a:gd name="T47" fmla="*/ 994 h 2153"/>
                <a:gd name="T48" fmla="*/ 2111 w 2215"/>
                <a:gd name="T49" fmla="*/ 1089 h 2153"/>
                <a:gd name="T50" fmla="*/ 1991 w 2215"/>
                <a:gd name="T51" fmla="*/ 1044 h 2153"/>
                <a:gd name="T52" fmla="*/ 1869 w 2215"/>
                <a:gd name="T53" fmla="*/ 976 h 2153"/>
                <a:gd name="T54" fmla="*/ 1848 w 2215"/>
                <a:gd name="T55" fmla="*/ 1084 h 2153"/>
                <a:gd name="T56" fmla="*/ 1828 w 2215"/>
                <a:gd name="T57" fmla="*/ 1194 h 2153"/>
                <a:gd name="T58" fmla="*/ 1762 w 2215"/>
                <a:gd name="T59" fmla="*/ 1329 h 2153"/>
                <a:gd name="T60" fmla="*/ 1630 w 2215"/>
                <a:gd name="T61" fmla="*/ 1398 h 2153"/>
                <a:gd name="T62" fmla="*/ 1658 w 2215"/>
                <a:gd name="T63" fmla="*/ 1500 h 2153"/>
                <a:gd name="T64" fmla="*/ 1726 w 2215"/>
                <a:gd name="T65" fmla="*/ 1604 h 2153"/>
                <a:gd name="T66" fmla="*/ 1803 w 2215"/>
                <a:gd name="T67" fmla="*/ 1642 h 2153"/>
                <a:gd name="T68" fmla="*/ 1920 w 2215"/>
                <a:gd name="T69" fmla="*/ 1664 h 2153"/>
                <a:gd name="T70" fmla="*/ 1999 w 2215"/>
                <a:gd name="T71" fmla="*/ 1613 h 2153"/>
                <a:gd name="T72" fmla="*/ 2012 w 2215"/>
                <a:gd name="T73" fmla="*/ 1871 h 2153"/>
                <a:gd name="T74" fmla="*/ 1890 w 2215"/>
                <a:gd name="T75" fmla="*/ 1998 h 2153"/>
                <a:gd name="T76" fmla="*/ 1783 w 2215"/>
                <a:gd name="T77" fmla="*/ 2152 h 2153"/>
                <a:gd name="T78" fmla="*/ 1750 w 2215"/>
                <a:gd name="T79" fmla="*/ 2067 h 2153"/>
                <a:gd name="T80" fmla="*/ 1625 w 2215"/>
                <a:gd name="T81" fmla="*/ 2136 h 2153"/>
                <a:gd name="T82" fmla="*/ 1532 w 2215"/>
                <a:gd name="T83" fmla="*/ 2058 h 2153"/>
                <a:gd name="T84" fmla="*/ 1391 w 2215"/>
                <a:gd name="T85" fmla="*/ 1971 h 2153"/>
                <a:gd name="T86" fmla="*/ 1309 w 2215"/>
                <a:gd name="T87" fmla="*/ 1985 h 2153"/>
                <a:gd name="T88" fmla="*/ 1248 w 2215"/>
                <a:gd name="T89" fmla="*/ 1932 h 2153"/>
                <a:gd name="T90" fmla="*/ 1225 w 2215"/>
                <a:gd name="T91" fmla="*/ 1826 h 2153"/>
                <a:gd name="T92" fmla="*/ 1196 w 2215"/>
                <a:gd name="T93" fmla="*/ 1745 h 2153"/>
                <a:gd name="T94" fmla="*/ 1078 w 2215"/>
                <a:gd name="T95" fmla="*/ 1796 h 2153"/>
                <a:gd name="T96" fmla="*/ 985 w 2215"/>
                <a:gd name="T97" fmla="*/ 1765 h 2153"/>
                <a:gd name="T98" fmla="*/ 781 w 2215"/>
                <a:gd name="T99" fmla="*/ 1780 h 2153"/>
                <a:gd name="T100" fmla="*/ 586 w 2215"/>
                <a:gd name="T101" fmla="*/ 1742 h 2153"/>
                <a:gd name="T102" fmla="*/ 442 w 2215"/>
                <a:gd name="T103" fmla="*/ 1688 h 2153"/>
                <a:gd name="T104" fmla="*/ 343 w 2215"/>
                <a:gd name="T105" fmla="*/ 1563 h 2153"/>
                <a:gd name="T106" fmla="*/ 273 w 2215"/>
                <a:gd name="T107" fmla="*/ 1453 h 2153"/>
                <a:gd name="T108" fmla="*/ 229 w 2215"/>
                <a:gd name="T109" fmla="*/ 1270 h 2153"/>
                <a:gd name="T110" fmla="*/ 84 w 2215"/>
                <a:gd name="T111" fmla="*/ 1124 h 2153"/>
                <a:gd name="T112" fmla="*/ 83 w 2215"/>
                <a:gd name="T113" fmla="*/ 1025 h 2153"/>
                <a:gd name="T114" fmla="*/ 38 w 2215"/>
                <a:gd name="T115" fmla="*/ 914 h 2153"/>
                <a:gd name="T116" fmla="*/ 20 w 2215"/>
                <a:gd name="T117" fmla="*/ 806 h 2153"/>
                <a:gd name="T118" fmla="*/ 229 w 2215"/>
                <a:gd name="T119" fmla="*/ 744 h 2153"/>
                <a:gd name="T120" fmla="*/ 446 w 2215"/>
                <a:gd name="T121" fmla="*/ 649 h 2153"/>
                <a:gd name="T122" fmla="*/ 556 w 2215"/>
                <a:gd name="T123" fmla="*/ 583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5" h="2153">
                  <a:moveTo>
                    <a:pt x="572" y="591"/>
                  </a:moveTo>
                  <a:lnTo>
                    <a:pt x="575" y="593"/>
                  </a:lnTo>
                  <a:lnTo>
                    <a:pt x="576" y="593"/>
                  </a:lnTo>
                  <a:lnTo>
                    <a:pt x="576" y="592"/>
                  </a:lnTo>
                  <a:lnTo>
                    <a:pt x="578" y="589"/>
                  </a:lnTo>
                  <a:lnTo>
                    <a:pt x="579" y="583"/>
                  </a:lnTo>
                  <a:lnTo>
                    <a:pt x="579" y="582"/>
                  </a:lnTo>
                  <a:lnTo>
                    <a:pt x="580" y="578"/>
                  </a:lnTo>
                  <a:lnTo>
                    <a:pt x="581" y="571"/>
                  </a:lnTo>
                  <a:lnTo>
                    <a:pt x="582" y="563"/>
                  </a:lnTo>
                  <a:lnTo>
                    <a:pt x="584" y="555"/>
                  </a:lnTo>
                  <a:lnTo>
                    <a:pt x="582" y="549"/>
                  </a:lnTo>
                  <a:lnTo>
                    <a:pt x="580" y="539"/>
                  </a:lnTo>
                  <a:lnTo>
                    <a:pt x="578" y="530"/>
                  </a:lnTo>
                  <a:lnTo>
                    <a:pt x="578" y="526"/>
                  </a:lnTo>
                  <a:lnTo>
                    <a:pt x="578" y="521"/>
                  </a:lnTo>
                  <a:lnTo>
                    <a:pt x="578" y="516"/>
                  </a:lnTo>
                  <a:lnTo>
                    <a:pt x="579" y="513"/>
                  </a:lnTo>
                  <a:lnTo>
                    <a:pt x="582" y="504"/>
                  </a:lnTo>
                  <a:lnTo>
                    <a:pt x="587" y="496"/>
                  </a:lnTo>
                  <a:lnTo>
                    <a:pt x="591" y="492"/>
                  </a:lnTo>
                  <a:lnTo>
                    <a:pt x="594" y="490"/>
                  </a:lnTo>
                  <a:lnTo>
                    <a:pt x="600" y="489"/>
                  </a:lnTo>
                  <a:lnTo>
                    <a:pt x="606" y="489"/>
                  </a:lnTo>
                  <a:lnTo>
                    <a:pt x="624" y="498"/>
                  </a:lnTo>
                  <a:lnTo>
                    <a:pt x="638" y="505"/>
                  </a:lnTo>
                  <a:lnTo>
                    <a:pt x="648" y="507"/>
                  </a:lnTo>
                  <a:lnTo>
                    <a:pt x="655" y="508"/>
                  </a:lnTo>
                  <a:lnTo>
                    <a:pt x="662" y="509"/>
                  </a:lnTo>
                  <a:lnTo>
                    <a:pt x="667" y="513"/>
                  </a:lnTo>
                  <a:lnTo>
                    <a:pt x="670" y="514"/>
                  </a:lnTo>
                  <a:lnTo>
                    <a:pt x="675" y="515"/>
                  </a:lnTo>
                  <a:lnTo>
                    <a:pt x="682" y="515"/>
                  </a:lnTo>
                  <a:lnTo>
                    <a:pt x="691" y="515"/>
                  </a:lnTo>
                  <a:lnTo>
                    <a:pt x="707" y="515"/>
                  </a:lnTo>
                  <a:lnTo>
                    <a:pt x="723" y="514"/>
                  </a:lnTo>
                  <a:lnTo>
                    <a:pt x="738" y="514"/>
                  </a:lnTo>
                  <a:lnTo>
                    <a:pt x="756" y="514"/>
                  </a:lnTo>
                  <a:lnTo>
                    <a:pt x="763" y="514"/>
                  </a:lnTo>
                  <a:lnTo>
                    <a:pt x="770" y="514"/>
                  </a:lnTo>
                  <a:lnTo>
                    <a:pt x="776" y="513"/>
                  </a:lnTo>
                  <a:lnTo>
                    <a:pt x="779" y="510"/>
                  </a:lnTo>
                  <a:lnTo>
                    <a:pt x="783" y="505"/>
                  </a:lnTo>
                  <a:lnTo>
                    <a:pt x="789" y="500"/>
                  </a:lnTo>
                  <a:lnTo>
                    <a:pt x="793" y="497"/>
                  </a:lnTo>
                  <a:lnTo>
                    <a:pt x="796" y="497"/>
                  </a:lnTo>
                  <a:lnTo>
                    <a:pt x="800" y="497"/>
                  </a:lnTo>
                  <a:lnTo>
                    <a:pt x="803" y="501"/>
                  </a:lnTo>
                  <a:lnTo>
                    <a:pt x="808" y="504"/>
                  </a:lnTo>
                  <a:lnTo>
                    <a:pt x="813" y="507"/>
                  </a:lnTo>
                  <a:lnTo>
                    <a:pt x="818" y="509"/>
                  </a:lnTo>
                  <a:lnTo>
                    <a:pt x="822" y="511"/>
                  </a:lnTo>
                  <a:lnTo>
                    <a:pt x="827" y="513"/>
                  </a:lnTo>
                  <a:lnTo>
                    <a:pt x="832" y="513"/>
                  </a:lnTo>
                  <a:lnTo>
                    <a:pt x="836" y="511"/>
                  </a:lnTo>
                  <a:lnTo>
                    <a:pt x="839" y="509"/>
                  </a:lnTo>
                  <a:lnTo>
                    <a:pt x="845" y="504"/>
                  </a:lnTo>
                  <a:lnTo>
                    <a:pt x="851" y="500"/>
                  </a:lnTo>
                  <a:lnTo>
                    <a:pt x="855" y="498"/>
                  </a:lnTo>
                  <a:lnTo>
                    <a:pt x="858" y="497"/>
                  </a:lnTo>
                  <a:lnTo>
                    <a:pt x="864" y="497"/>
                  </a:lnTo>
                  <a:lnTo>
                    <a:pt x="871" y="497"/>
                  </a:lnTo>
                  <a:lnTo>
                    <a:pt x="878" y="497"/>
                  </a:lnTo>
                  <a:lnTo>
                    <a:pt x="887" y="497"/>
                  </a:lnTo>
                  <a:lnTo>
                    <a:pt x="894" y="496"/>
                  </a:lnTo>
                  <a:lnTo>
                    <a:pt x="900" y="494"/>
                  </a:lnTo>
                  <a:lnTo>
                    <a:pt x="906" y="491"/>
                  </a:lnTo>
                  <a:lnTo>
                    <a:pt x="910" y="488"/>
                  </a:lnTo>
                  <a:lnTo>
                    <a:pt x="913" y="485"/>
                  </a:lnTo>
                  <a:lnTo>
                    <a:pt x="914" y="480"/>
                  </a:lnTo>
                  <a:lnTo>
                    <a:pt x="914" y="473"/>
                  </a:lnTo>
                  <a:lnTo>
                    <a:pt x="913" y="466"/>
                  </a:lnTo>
                  <a:lnTo>
                    <a:pt x="914" y="463"/>
                  </a:lnTo>
                  <a:lnTo>
                    <a:pt x="915" y="460"/>
                  </a:lnTo>
                  <a:lnTo>
                    <a:pt x="918" y="459"/>
                  </a:lnTo>
                  <a:lnTo>
                    <a:pt x="922" y="458"/>
                  </a:lnTo>
                  <a:lnTo>
                    <a:pt x="931" y="459"/>
                  </a:lnTo>
                  <a:lnTo>
                    <a:pt x="937" y="461"/>
                  </a:lnTo>
                  <a:lnTo>
                    <a:pt x="941" y="465"/>
                  </a:lnTo>
                  <a:lnTo>
                    <a:pt x="946" y="467"/>
                  </a:lnTo>
                  <a:lnTo>
                    <a:pt x="949" y="467"/>
                  </a:lnTo>
                  <a:lnTo>
                    <a:pt x="951" y="465"/>
                  </a:lnTo>
                  <a:lnTo>
                    <a:pt x="953" y="463"/>
                  </a:lnTo>
                  <a:lnTo>
                    <a:pt x="957" y="458"/>
                  </a:lnTo>
                  <a:lnTo>
                    <a:pt x="963" y="448"/>
                  </a:lnTo>
                  <a:lnTo>
                    <a:pt x="968" y="439"/>
                  </a:lnTo>
                  <a:lnTo>
                    <a:pt x="973" y="429"/>
                  </a:lnTo>
                  <a:lnTo>
                    <a:pt x="981" y="421"/>
                  </a:lnTo>
                  <a:lnTo>
                    <a:pt x="983" y="419"/>
                  </a:lnTo>
                  <a:lnTo>
                    <a:pt x="987" y="416"/>
                  </a:lnTo>
                  <a:lnTo>
                    <a:pt x="990" y="415"/>
                  </a:lnTo>
                  <a:lnTo>
                    <a:pt x="994" y="415"/>
                  </a:lnTo>
                  <a:lnTo>
                    <a:pt x="1002" y="417"/>
                  </a:lnTo>
                  <a:lnTo>
                    <a:pt x="1010" y="420"/>
                  </a:lnTo>
                  <a:lnTo>
                    <a:pt x="1013" y="419"/>
                  </a:lnTo>
                  <a:lnTo>
                    <a:pt x="1015" y="417"/>
                  </a:lnTo>
                  <a:lnTo>
                    <a:pt x="1016" y="415"/>
                  </a:lnTo>
                  <a:lnTo>
                    <a:pt x="1015" y="412"/>
                  </a:lnTo>
                  <a:lnTo>
                    <a:pt x="1014" y="407"/>
                  </a:lnTo>
                  <a:lnTo>
                    <a:pt x="1014" y="403"/>
                  </a:lnTo>
                  <a:lnTo>
                    <a:pt x="1014" y="400"/>
                  </a:lnTo>
                  <a:lnTo>
                    <a:pt x="1016" y="397"/>
                  </a:lnTo>
                  <a:lnTo>
                    <a:pt x="1019" y="396"/>
                  </a:lnTo>
                  <a:lnTo>
                    <a:pt x="1021" y="395"/>
                  </a:lnTo>
                  <a:lnTo>
                    <a:pt x="1025" y="395"/>
                  </a:lnTo>
                  <a:lnTo>
                    <a:pt x="1029" y="395"/>
                  </a:lnTo>
                  <a:lnTo>
                    <a:pt x="1034" y="395"/>
                  </a:lnTo>
                  <a:lnTo>
                    <a:pt x="1041" y="394"/>
                  </a:lnTo>
                  <a:lnTo>
                    <a:pt x="1048" y="391"/>
                  </a:lnTo>
                  <a:lnTo>
                    <a:pt x="1055" y="388"/>
                  </a:lnTo>
                  <a:lnTo>
                    <a:pt x="1064" y="383"/>
                  </a:lnTo>
                  <a:lnTo>
                    <a:pt x="1072" y="377"/>
                  </a:lnTo>
                  <a:lnTo>
                    <a:pt x="1079" y="369"/>
                  </a:lnTo>
                  <a:lnTo>
                    <a:pt x="1085" y="360"/>
                  </a:lnTo>
                  <a:lnTo>
                    <a:pt x="1094" y="344"/>
                  </a:lnTo>
                  <a:lnTo>
                    <a:pt x="1098" y="332"/>
                  </a:lnTo>
                  <a:lnTo>
                    <a:pt x="1101" y="327"/>
                  </a:lnTo>
                  <a:lnTo>
                    <a:pt x="1103" y="325"/>
                  </a:lnTo>
                  <a:lnTo>
                    <a:pt x="1105" y="322"/>
                  </a:lnTo>
                  <a:lnTo>
                    <a:pt x="1109" y="321"/>
                  </a:lnTo>
                  <a:lnTo>
                    <a:pt x="1115" y="321"/>
                  </a:lnTo>
                  <a:lnTo>
                    <a:pt x="1118" y="319"/>
                  </a:lnTo>
                  <a:lnTo>
                    <a:pt x="1121" y="313"/>
                  </a:lnTo>
                  <a:lnTo>
                    <a:pt x="1121" y="305"/>
                  </a:lnTo>
                  <a:lnTo>
                    <a:pt x="1118" y="292"/>
                  </a:lnTo>
                  <a:lnTo>
                    <a:pt x="1115" y="278"/>
                  </a:lnTo>
                  <a:lnTo>
                    <a:pt x="1111" y="267"/>
                  </a:lnTo>
                  <a:lnTo>
                    <a:pt x="1108" y="257"/>
                  </a:lnTo>
                  <a:lnTo>
                    <a:pt x="1107" y="251"/>
                  </a:lnTo>
                  <a:lnTo>
                    <a:pt x="1107" y="246"/>
                  </a:lnTo>
                  <a:lnTo>
                    <a:pt x="1108" y="244"/>
                  </a:lnTo>
                  <a:lnTo>
                    <a:pt x="1109" y="242"/>
                  </a:lnTo>
                  <a:lnTo>
                    <a:pt x="1113" y="240"/>
                  </a:lnTo>
                  <a:lnTo>
                    <a:pt x="1116" y="239"/>
                  </a:lnTo>
                  <a:lnTo>
                    <a:pt x="1124" y="236"/>
                  </a:lnTo>
                  <a:lnTo>
                    <a:pt x="1129" y="232"/>
                  </a:lnTo>
                  <a:lnTo>
                    <a:pt x="1130" y="230"/>
                  </a:lnTo>
                  <a:lnTo>
                    <a:pt x="1132" y="226"/>
                  </a:lnTo>
                  <a:lnTo>
                    <a:pt x="1130" y="224"/>
                  </a:lnTo>
                  <a:lnTo>
                    <a:pt x="1129" y="219"/>
                  </a:lnTo>
                  <a:lnTo>
                    <a:pt x="1127" y="211"/>
                  </a:lnTo>
                  <a:lnTo>
                    <a:pt x="1123" y="200"/>
                  </a:lnTo>
                  <a:lnTo>
                    <a:pt x="1121" y="190"/>
                  </a:lnTo>
                  <a:lnTo>
                    <a:pt x="1120" y="182"/>
                  </a:lnTo>
                  <a:lnTo>
                    <a:pt x="1121" y="176"/>
                  </a:lnTo>
                  <a:lnTo>
                    <a:pt x="1123" y="171"/>
                  </a:lnTo>
                  <a:lnTo>
                    <a:pt x="1124" y="169"/>
                  </a:lnTo>
                  <a:lnTo>
                    <a:pt x="1127" y="168"/>
                  </a:lnTo>
                  <a:lnTo>
                    <a:pt x="1130" y="168"/>
                  </a:lnTo>
                  <a:lnTo>
                    <a:pt x="1133" y="167"/>
                  </a:lnTo>
                  <a:lnTo>
                    <a:pt x="1136" y="167"/>
                  </a:lnTo>
                  <a:lnTo>
                    <a:pt x="1139" y="166"/>
                  </a:lnTo>
                  <a:lnTo>
                    <a:pt x="1140" y="163"/>
                  </a:lnTo>
                  <a:lnTo>
                    <a:pt x="1141" y="161"/>
                  </a:lnTo>
                  <a:lnTo>
                    <a:pt x="1140" y="155"/>
                  </a:lnTo>
                  <a:lnTo>
                    <a:pt x="1136" y="148"/>
                  </a:lnTo>
                  <a:lnTo>
                    <a:pt x="1135" y="145"/>
                  </a:lnTo>
                  <a:lnTo>
                    <a:pt x="1134" y="141"/>
                  </a:lnTo>
                  <a:lnTo>
                    <a:pt x="1133" y="136"/>
                  </a:lnTo>
                  <a:lnTo>
                    <a:pt x="1133" y="130"/>
                  </a:lnTo>
                  <a:lnTo>
                    <a:pt x="1133" y="116"/>
                  </a:lnTo>
                  <a:lnTo>
                    <a:pt x="1135" y="100"/>
                  </a:lnTo>
                  <a:lnTo>
                    <a:pt x="1136" y="84"/>
                  </a:lnTo>
                  <a:lnTo>
                    <a:pt x="1139" y="64"/>
                  </a:lnTo>
                  <a:lnTo>
                    <a:pt x="1141" y="48"/>
                  </a:lnTo>
                  <a:lnTo>
                    <a:pt x="1143" y="32"/>
                  </a:lnTo>
                  <a:lnTo>
                    <a:pt x="1146" y="21"/>
                  </a:lnTo>
                  <a:lnTo>
                    <a:pt x="1147" y="12"/>
                  </a:lnTo>
                  <a:lnTo>
                    <a:pt x="1149" y="10"/>
                  </a:lnTo>
                  <a:lnTo>
                    <a:pt x="1152" y="9"/>
                  </a:lnTo>
                  <a:lnTo>
                    <a:pt x="1157" y="7"/>
                  </a:lnTo>
                  <a:lnTo>
                    <a:pt x="1164" y="6"/>
                  </a:lnTo>
                  <a:lnTo>
                    <a:pt x="1174" y="4"/>
                  </a:lnTo>
                  <a:lnTo>
                    <a:pt x="1185" y="1"/>
                  </a:lnTo>
                  <a:lnTo>
                    <a:pt x="1195" y="0"/>
                  </a:lnTo>
                  <a:lnTo>
                    <a:pt x="1204" y="0"/>
                  </a:lnTo>
                  <a:lnTo>
                    <a:pt x="1214" y="1"/>
                  </a:lnTo>
                  <a:lnTo>
                    <a:pt x="1221" y="4"/>
                  </a:lnTo>
                  <a:lnTo>
                    <a:pt x="1229" y="6"/>
                  </a:lnTo>
                  <a:lnTo>
                    <a:pt x="1240" y="7"/>
                  </a:lnTo>
                  <a:lnTo>
                    <a:pt x="1253" y="7"/>
                  </a:lnTo>
                  <a:lnTo>
                    <a:pt x="1266" y="7"/>
                  </a:lnTo>
                  <a:lnTo>
                    <a:pt x="1273" y="7"/>
                  </a:lnTo>
                  <a:lnTo>
                    <a:pt x="1279" y="9"/>
                  </a:lnTo>
                  <a:lnTo>
                    <a:pt x="1286" y="11"/>
                  </a:lnTo>
                  <a:lnTo>
                    <a:pt x="1292" y="13"/>
                  </a:lnTo>
                  <a:lnTo>
                    <a:pt x="1304" y="21"/>
                  </a:lnTo>
                  <a:lnTo>
                    <a:pt x="1313" y="28"/>
                  </a:lnTo>
                  <a:lnTo>
                    <a:pt x="1318" y="31"/>
                  </a:lnTo>
                  <a:lnTo>
                    <a:pt x="1324" y="32"/>
                  </a:lnTo>
                  <a:lnTo>
                    <a:pt x="1330" y="31"/>
                  </a:lnTo>
                  <a:lnTo>
                    <a:pt x="1336" y="31"/>
                  </a:lnTo>
                  <a:lnTo>
                    <a:pt x="1342" y="30"/>
                  </a:lnTo>
                  <a:lnTo>
                    <a:pt x="1348" y="29"/>
                  </a:lnTo>
                  <a:lnTo>
                    <a:pt x="1354" y="30"/>
                  </a:lnTo>
                  <a:lnTo>
                    <a:pt x="1357" y="31"/>
                  </a:lnTo>
                  <a:lnTo>
                    <a:pt x="1367" y="38"/>
                  </a:lnTo>
                  <a:lnTo>
                    <a:pt x="1379" y="47"/>
                  </a:lnTo>
                  <a:lnTo>
                    <a:pt x="1393" y="56"/>
                  </a:lnTo>
                  <a:lnTo>
                    <a:pt x="1407" y="64"/>
                  </a:lnTo>
                  <a:lnTo>
                    <a:pt x="1417" y="70"/>
                  </a:lnTo>
                  <a:lnTo>
                    <a:pt x="1425" y="74"/>
                  </a:lnTo>
                  <a:lnTo>
                    <a:pt x="1434" y="78"/>
                  </a:lnTo>
                  <a:lnTo>
                    <a:pt x="1441" y="79"/>
                  </a:lnTo>
                  <a:lnTo>
                    <a:pt x="1457" y="81"/>
                  </a:lnTo>
                  <a:lnTo>
                    <a:pt x="1479" y="81"/>
                  </a:lnTo>
                  <a:lnTo>
                    <a:pt x="1504" y="81"/>
                  </a:lnTo>
                  <a:lnTo>
                    <a:pt x="1529" y="82"/>
                  </a:lnTo>
                  <a:lnTo>
                    <a:pt x="1539" y="84"/>
                  </a:lnTo>
                  <a:lnTo>
                    <a:pt x="1549" y="85"/>
                  </a:lnTo>
                  <a:lnTo>
                    <a:pt x="1556" y="86"/>
                  </a:lnTo>
                  <a:lnTo>
                    <a:pt x="1563" y="88"/>
                  </a:lnTo>
                  <a:lnTo>
                    <a:pt x="1569" y="91"/>
                  </a:lnTo>
                  <a:lnTo>
                    <a:pt x="1574" y="92"/>
                  </a:lnTo>
                  <a:lnTo>
                    <a:pt x="1580" y="93"/>
                  </a:lnTo>
                  <a:lnTo>
                    <a:pt x="1584" y="93"/>
                  </a:lnTo>
                  <a:lnTo>
                    <a:pt x="1589" y="92"/>
                  </a:lnTo>
                  <a:lnTo>
                    <a:pt x="1594" y="89"/>
                  </a:lnTo>
                  <a:lnTo>
                    <a:pt x="1598" y="87"/>
                  </a:lnTo>
                  <a:lnTo>
                    <a:pt x="1600" y="82"/>
                  </a:lnTo>
                  <a:lnTo>
                    <a:pt x="1606" y="72"/>
                  </a:lnTo>
                  <a:lnTo>
                    <a:pt x="1613" y="61"/>
                  </a:lnTo>
                  <a:lnTo>
                    <a:pt x="1619" y="55"/>
                  </a:lnTo>
                  <a:lnTo>
                    <a:pt x="1625" y="50"/>
                  </a:lnTo>
                  <a:lnTo>
                    <a:pt x="1631" y="47"/>
                  </a:lnTo>
                  <a:lnTo>
                    <a:pt x="1639" y="45"/>
                  </a:lnTo>
                  <a:lnTo>
                    <a:pt x="1647" y="47"/>
                  </a:lnTo>
                  <a:lnTo>
                    <a:pt x="1655" y="49"/>
                  </a:lnTo>
                  <a:lnTo>
                    <a:pt x="1661" y="53"/>
                  </a:lnTo>
                  <a:lnTo>
                    <a:pt x="1667" y="57"/>
                  </a:lnTo>
                  <a:lnTo>
                    <a:pt x="1675" y="68"/>
                  </a:lnTo>
                  <a:lnTo>
                    <a:pt x="1682" y="78"/>
                  </a:lnTo>
                  <a:lnTo>
                    <a:pt x="1686" y="82"/>
                  </a:lnTo>
                  <a:lnTo>
                    <a:pt x="1689" y="85"/>
                  </a:lnTo>
                  <a:lnTo>
                    <a:pt x="1694" y="87"/>
                  </a:lnTo>
                  <a:lnTo>
                    <a:pt x="1699" y="89"/>
                  </a:lnTo>
                  <a:lnTo>
                    <a:pt x="1703" y="89"/>
                  </a:lnTo>
                  <a:lnTo>
                    <a:pt x="1708" y="88"/>
                  </a:lnTo>
                  <a:lnTo>
                    <a:pt x="1712" y="87"/>
                  </a:lnTo>
                  <a:lnTo>
                    <a:pt x="1716" y="85"/>
                  </a:lnTo>
                  <a:lnTo>
                    <a:pt x="1724" y="78"/>
                  </a:lnTo>
                  <a:lnTo>
                    <a:pt x="1733" y="69"/>
                  </a:lnTo>
                  <a:lnTo>
                    <a:pt x="1738" y="66"/>
                  </a:lnTo>
                  <a:lnTo>
                    <a:pt x="1743" y="63"/>
                  </a:lnTo>
                  <a:lnTo>
                    <a:pt x="1747" y="62"/>
                  </a:lnTo>
                  <a:lnTo>
                    <a:pt x="1751" y="63"/>
                  </a:lnTo>
                  <a:lnTo>
                    <a:pt x="1751" y="69"/>
                  </a:lnTo>
                  <a:lnTo>
                    <a:pt x="1750" y="81"/>
                  </a:lnTo>
                  <a:lnTo>
                    <a:pt x="1747" y="93"/>
                  </a:lnTo>
                  <a:lnTo>
                    <a:pt x="1746" y="99"/>
                  </a:lnTo>
                  <a:lnTo>
                    <a:pt x="1744" y="107"/>
                  </a:lnTo>
                  <a:lnTo>
                    <a:pt x="1741" y="117"/>
                  </a:lnTo>
                  <a:lnTo>
                    <a:pt x="1738" y="122"/>
                  </a:lnTo>
                  <a:lnTo>
                    <a:pt x="1734" y="126"/>
                  </a:lnTo>
                  <a:lnTo>
                    <a:pt x="1731" y="130"/>
                  </a:lnTo>
                  <a:lnTo>
                    <a:pt x="1728" y="133"/>
                  </a:lnTo>
                  <a:lnTo>
                    <a:pt x="1719" y="141"/>
                  </a:lnTo>
                  <a:lnTo>
                    <a:pt x="1710" y="148"/>
                  </a:lnTo>
                  <a:lnTo>
                    <a:pt x="1708" y="152"/>
                  </a:lnTo>
                  <a:lnTo>
                    <a:pt x="1706" y="158"/>
                  </a:lnTo>
                  <a:lnTo>
                    <a:pt x="1705" y="166"/>
                  </a:lnTo>
                  <a:lnTo>
                    <a:pt x="1703" y="173"/>
                  </a:lnTo>
                  <a:lnTo>
                    <a:pt x="1703" y="189"/>
                  </a:lnTo>
                  <a:lnTo>
                    <a:pt x="1702" y="204"/>
                  </a:lnTo>
                  <a:lnTo>
                    <a:pt x="1702" y="206"/>
                  </a:lnTo>
                  <a:lnTo>
                    <a:pt x="1703" y="208"/>
                  </a:lnTo>
                  <a:lnTo>
                    <a:pt x="1705" y="211"/>
                  </a:lnTo>
                  <a:lnTo>
                    <a:pt x="1706" y="212"/>
                  </a:lnTo>
                  <a:lnTo>
                    <a:pt x="1710" y="214"/>
                  </a:lnTo>
                  <a:lnTo>
                    <a:pt x="1715" y="214"/>
                  </a:lnTo>
                  <a:lnTo>
                    <a:pt x="1721" y="213"/>
                  </a:lnTo>
                  <a:lnTo>
                    <a:pt x="1726" y="209"/>
                  </a:lnTo>
                  <a:lnTo>
                    <a:pt x="1730" y="205"/>
                  </a:lnTo>
                  <a:lnTo>
                    <a:pt x="1733" y="198"/>
                  </a:lnTo>
                  <a:lnTo>
                    <a:pt x="1734" y="188"/>
                  </a:lnTo>
                  <a:lnTo>
                    <a:pt x="1733" y="179"/>
                  </a:lnTo>
                  <a:lnTo>
                    <a:pt x="1732" y="169"/>
                  </a:lnTo>
                  <a:lnTo>
                    <a:pt x="1732" y="161"/>
                  </a:lnTo>
                  <a:lnTo>
                    <a:pt x="1733" y="156"/>
                  </a:lnTo>
                  <a:lnTo>
                    <a:pt x="1737" y="151"/>
                  </a:lnTo>
                  <a:lnTo>
                    <a:pt x="1739" y="150"/>
                  </a:lnTo>
                  <a:lnTo>
                    <a:pt x="1741" y="149"/>
                  </a:lnTo>
                  <a:lnTo>
                    <a:pt x="1744" y="149"/>
                  </a:lnTo>
                  <a:lnTo>
                    <a:pt x="1746" y="150"/>
                  </a:lnTo>
                  <a:lnTo>
                    <a:pt x="1758" y="156"/>
                  </a:lnTo>
                  <a:lnTo>
                    <a:pt x="1772" y="163"/>
                  </a:lnTo>
                  <a:lnTo>
                    <a:pt x="1778" y="166"/>
                  </a:lnTo>
                  <a:lnTo>
                    <a:pt x="1784" y="168"/>
                  </a:lnTo>
                  <a:lnTo>
                    <a:pt x="1789" y="168"/>
                  </a:lnTo>
                  <a:lnTo>
                    <a:pt x="1794" y="166"/>
                  </a:lnTo>
                  <a:lnTo>
                    <a:pt x="1802" y="158"/>
                  </a:lnTo>
                  <a:lnTo>
                    <a:pt x="1815" y="149"/>
                  </a:lnTo>
                  <a:lnTo>
                    <a:pt x="1832" y="138"/>
                  </a:lnTo>
                  <a:lnTo>
                    <a:pt x="1853" y="127"/>
                  </a:lnTo>
                  <a:lnTo>
                    <a:pt x="1873" y="119"/>
                  </a:lnTo>
                  <a:lnTo>
                    <a:pt x="1889" y="112"/>
                  </a:lnTo>
                  <a:lnTo>
                    <a:pt x="1903" y="105"/>
                  </a:lnTo>
                  <a:lnTo>
                    <a:pt x="1917" y="98"/>
                  </a:lnTo>
                  <a:lnTo>
                    <a:pt x="1932" y="89"/>
                  </a:lnTo>
                  <a:lnTo>
                    <a:pt x="1942" y="85"/>
                  </a:lnTo>
                  <a:lnTo>
                    <a:pt x="1951" y="82"/>
                  </a:lnTo>
                  <a:lnTo>
                    <a:pt x="1955" y="82"/>
                  </a:lnTo>
                  <a:lnTo>
                    <a:pt x="1958" y="84"/>
                  </a:lnTo>
                  <a:lnTo>
                    <a:pt x="1959" y="84"/>
                  </a:lnTo>
                  <a:lnTo>
                    <a:pt x="1959" y="86"/>
                  </a:lnTo>
                  <a:lnTo>
                    <a:pt x="1959" y="87"/>
                  </a:lnTo>
                  <a:lnTo>
                    <a:pt x="1958" y="97"/>
                  </a:lnTo>
                  <a:lnTo>
                    <a:pt x="1953" y="110"/>
                  </a:lnTo>
                  <a:lnTo>
                    <a:pt x="1951" y="117"/>
                  </a:lnTo>
                  <a:lnTo>
                    <a:pt x="1946" y="122"/>
                  </a:lnTo>
                  <a:lnTo>
                    <a:pt x="1941" y="125"/>
                  </a:lnTo>
                  <a:lnTo>
                    <a:pt x="1935" y="129"/>
                  </a:lnTo>
                  <a:lnTo>
                    <a:pt x="1922" y="132"/>
                  </a:lnTo>
                  <a:lnTo>
                    <a:pt x="1910" y="133"/>
                  </a:lnTo>
                  <a:lnTo>
                    <a:pt x="1905" y="136"/>
                  </a:lnTo>
                  <a:lnTo>
                    <a:pt x="1902" y="138"/>
                  </a:lnTo>
                  <a:lnTo>
                    <a:pt x="1898" y="141"/>
                  </a:lnTo>
                  <a:lnTo>
                    <a:pt x="1895" y="145"/>
                  </a:lnTo>
                  <a:lnTo>
                    <a:pt x="1891" y="150"/>
                  </a:lnTo>
                  <a:lnTo>
                    <a:pt x="1890" y="156"/>
                  </a:lnTo>
                  <a:lnTo>
                    <a:pt x="1888" y="162"/>
                  </a:lnTo>
                  <a:lnTo>
                    <a:pt x="1886" y="169"/>
                  </a:lnTo>
                  <a:lnTo>
                    <a:pt x="1885" y="175"/>
                  </a:lnTo>
                  <a:lnTo>
                    <a:pt x="1882" y="179"/>
                  </a:lnTo>
                  <a:lnTo>
                    <a:pt x="1879" y="182"/>
                  </a:lnTo>
                  <a:lnTo>
                    <a:pt x="1875" y="185"/>
                  </a:lnTo>
                  <a:lnTo>
                    <a:pt x="1865" y="187"/>
                  </a:lnTo>
                  <a:lnTo>
                    <a:pt x="1856" y="187"/>
                  </a:lnTo>
                  <a:lnTo>
                    <a:pt x="1851" y="188"/>
                  </a:lnTo>
                  <a:lnTo>
                    <a:pt x="1846" y="192"/>
                  </a:lnTo>
                  <a:lnTo>
                    <a:pt x="1842" y="196"/>
                  </a:lnTo>
                  <a:lnTo>
                    <a:pt x="1839" y="202"/>
                  </a:lnTo>
                  <a:lnTo>
                    <a:pt x="1832" y="215"/>
                  </a:lnTo>
                  <a:lnTo>
                    <a:pt x="1827" y="227"/>
                  </a:lnTo>
                  <a:lnTo>
                    <a:pt x="1825" y="232"/>
                  </a:lnTo>
                  <a:lnTo>
                    <a:pt x="1822" y="236"/>
                  </a:lnTo>
                  <a:lnTo>
                    <a:pt x="1820" y="239"/>
                  </a:lnTo>
                  <a:lnTo>
                    <a:pt x="1816" y="240"/>
                  </a:lnTo>
                  <a:lnTo>
                    <a:pt x="1808" y="243"/>
                  </a:lnTo>
                  <a:lnTo>
                    <a:pt x="1798" y="242"/>
                  </a:lnTo>
                  <a:lnTo>
                    <a:pt x="1794" y="242"/>
                  </a:lnTo>
                  <a:lnTo>
                    <a:pt x="1788" y="243"/>
                  </a:lnTo>
                  <a:lnTo>
                    <a:pt x="1783" y="244"/>
                  </a:lnTo>
                  <a:lnTo>
                    <a:pt x="1778" y="246"/>
                  </a:lnTo>
                  <a:lnTo>
                    <a:pt x="1769" y="252"/>
                  </a:lnTo>
                  <a:lnTo>
                    <a:pt x="1762" y="259"/>
                  </a:lnTo>
                  <a:lnTo>
                    <a:pt x="1746" y="271"/>
                  </a:lnTo>
                  <a:lnTo>
                    <a:pt x="1733" y="286"/>
                  </a:lnTo>
                  <a:lnTo>
                    <a:pt x="1727" y="294"/>
                  </a:lnTo>
                  <a:lnTo>
                    <a:pt x="1722" y="300"/>
                  </a:lnTo>
                  <a:lnTo>
                    <a:pt x="1718" y="307"/>
                  </a:lnTo>
                  <a:lnTo>
                    <a:pt x="1713" y="318"/>
                  </a:lnTo>
                  <a:lnTo>
                    <a:pt x="1709" y="328"/>
                  </a:lnTo>
                  <a:lnTo>
                    <a:pt x="1708" y="335"/>
                  </a:lnTo>
                  <a:lnTo>
                    <a:pt x="1709" y="341"/>
                  </a:lnTo>
                  <a:lnTo>
                    <a:pt x="1710" y="349"/>
                  </a:lnTo>
                  <a:lnTo>
                    <a:pt x="1710" y="353"/>
                  </a:lnTo>
                  <a:lnTo>
                    <a:pt x="1709" y="357"/>
                  </a:lnTo>
                  <a:lnTo>
                    <a:pt x="1706" y="362"/>
                  </a:lnTo>
                  <a:lnTo>
                    <a:pt x="1701" y="366"/>
                  </a:lnTo>
                  <a:lnTo>
                    <a:pt x="1690" y="376"/>
                  </a:lnTo>
                  <a:lnTo>
                    <a:pt x="1682" y="383"/>
                  </a:lnTo>
                  <a:lnTo>
                    <a:pt x="1675" y="388"/>
                  </a:lnTo>
                  <a:lnTo>
                    <a:pt x="1670" y="390"/>
                  </a:lnTo>
                  <a:lnTo>
                    <a:pt x="1665" y="391"/>
                  </a:lnTo>
                  <a:lnTo>
                    <a:pt x="1659" y="391"/>
                  </a:lnTo>
                  <a:lnTo>
                    <a:pt x="1655" y="393"/>
                  </a:lnTo>
                  <a:lnTo>
                    <a:pt x="1646" y="396"/>
                  </a:lnTo>
                  <a:lnTo>
                    <a:pt x="1638" y="402"/>
                  </a:lnTo>
                  <a:lnTo>
                    <a:pt x="1626" y="412"/>
                  </a:lnTo>
                  <a:lnTo>
                    <a:pt x="1621" y="417"/>
                  </a:lnTo>
                  <a:lnTo>
                    <a:pt x="1618" y="423"/>
                  </a:lnTo>
                  <a:lnTo>
                    <a:pt x="1615" y="428"/>
                  </a:lnTo>
                  <a:lnTo>
                    <a:pt x="1614" y="433"/>
                  </a:lnTo>
                  <a:lnTo>
                    <a:pt x="1612" y="442"/>
                  </a:lnTo>
                  <a:lnTo>
                    <a:pt x="1608" y="451"/>
                  </a:lnTo>
                  <a:lnTo>
                    <a:pt x="1600" y="463"/>
                  </a:lnTo>
                  <a:lnTo>
                    <a:pt x="1587" y="477"/>
                  </a:lnTo>
                  <a:lnTo>
                    <a:pt x="1573" y="491"/>
                  </a:lnTo>
                  <a:lnTo>
                    <a:pt x="1563" y="502"/>
                  </a:lnTo>
                  <a:lnTo>
                    <a:pt x="1560" y="505"/>
                  </a:lnTo>
                  <a:lnTo>
                    <a:pt x="1557" y="510"/>
                  </a:lnTo>
                  <a:lnTo>
                    <a:pt x="1556" y="516"/>
                  </a:lnTo>
                  <a:lnTo>
                    <a:pt x="1556" y="521"/>
                  </a:lnTo>
                  <a:lnTo>
                    <a:pt x="1556" y="532"/>
                  </a:lnTo>
                  <a:lnTo>
                    <a:pt x="1556" y="541"/>
                  </a:lnTo>
                  <a:lnTo>
                    <a:pt x="1555" y="547"/>
                  </a:lnTo>
                  <a:lnTo>
                    <a:pt x="1554" y="553"/>
                  </a:lnTo>
                  <a:lnTo>
                    <a:pt x="1551" y="559"/>
                  </a:lnTo>
                  <a:lnTo>
                    <a:pt x="1549" y="566"/>
                  </a:lnTo>
                  <a:lnTo>
                    <a:pt x="1548" y="568"/>
                  </a:lnTo>
                  <a:lnTo>
                    <a:pt x="1546" y="571"/>
                  </a:lnTo>
                  <a:lnTo>
                    <a:pt x="1546" y="576"/>
                  </a:lnTo>
                  <a:lnTo>
                    <a:pt x="1550" y="577"/>
                  </a:lnTo>
                  <a:lnTo>
                    <a:pt x="1557" y="579"/>
                  </a:lnTo>
                  <a:lnTo>
                    <a:pt x="1568" y="583"/>
                  </a:lnTo>
                  <a:lnTo>
                    <a:pt x="1580" y="586"/>
                  </a:lnTo>
                  <a:lnTo>
                    <a:pt x="1590" y="590"/>
                  </a:lnTo>
                  <a:lnTo>
                    <a:pt x="1600" y="592"/>
                  </a:lnTo>
                  <a:lnTo>
                    <a:pt x="1606" y="592"/>
                  </a:lnTo>
                  <a:lnTo>
                    <a:pt x="1611" y="592"/>
                  </a:lnTo>
                  <a:lnTo>
                    <a:pt x="1614" y="591"/>
                  </a:lnTo>
                  <a:lnTo>
                    <a:pt x="1619" y="589"/>
                  </a:lnTo>
                  <a:lnTo>
                    <a:pt x="1626" y="585"/>
                  </a:lnTo>
                  <a:lnTo>
                    <a:pt x="1633" y="582"/>
                  </a:lnTo>
                  <a:lnTo>
                    <a:pt x="1638" y="580"/>
                  </a:lnTo>
                  <a:lnTo>
                    <a:pt x="1643" y="580"/>
                  </a:lnTo>
                  <a:lnTo>
                    <a:pt x="1646" y="582"/>
                  </a:lnTo>
                  <a:lnTo>
                    <a:pt x="1651" y="583"/>
                  </a:lnTo>
                  <a:lnTo>
                    <a:pt x="1656" y="584"/>
                  </a:lnTo>
                  <a:lnTo>
                    <a:pt x="1659" y="587"/>
                  </a:lnTo>
                  <a:lnTo>
                    <a:pt x="1663" y="591"/>
                  </a:lnTo>
                  <a:lnTo>
                    <a:pt x="1668" y="597"/>
                  </a:lnTo>
                  <a:lnTo>
                    <a:pt x="1675" y="610"/>
                  </a:lnTo>
                  <a:lnTo>
                    <a:pt x="1683" y="624"/>
                  </a:lnTo>
                  <a:lnTo>
                    <a:pt x="1688" y="631"/>
                  </a:lnTo>
                  <a:lnTo>
                    <a:pt x="1693" y="637"/>
                  </a:lnTo>
                  <a:lnTo>
                    <a:pt x="1699" y="642"/>
                  </a:lnTo>
                  <a:lnTo>
                    <a:pt x="1705" y="645"/>
                  </a:lnTo>
                  <a:lnTo>
                    <a:pt x="1719" y="647"/>
                  </a:lnTo>
                  <a:lnTo>
                    <a:pt x="1734" y="652"/>
                  </a:lnTo>
                  <a:lnTo>
                    <a:pt x="1741" y="655"/>
                  </a:lnTo>
                  <a:lnTo>
                    <a:pt x="1747" y="659"/>
                  </a:lnTo>
                  <a:lnTo>
                    <a:pt x="1752" y="665"/>
                  </a:lnTo>
                  <a:lnTo>
                    <a:pt x="1756" y="671"/>
                  </a:lnTo>
                  <a:lnTo>
                    <a:pt x="1759" y="684"/>
                  </a:lnTo>
                  <a:lnTo>
                    <a:pt x="1763" y="696"/>
                  </a:lnTo>
                  <a:lnTo>
                    <a:pt x="1768" y="709"/>
                  </a:lnTo>
                  <a:lnTo>
                    <a:pt x="1772" y="723"/>
                  </a:lnTo>
                  <a:lnTo>
                    <a:pt x="1777" y="729"/>
                  </a:lnTo>
                  <a:lnTo>
                    <a:pt x="1781" y="735"/>
                  </a:lnTo>
                  <a:lnTo>
                    <a:pt x="1785" y="740"/>
                  </a:lnTo>
                  <a:lnTo>
                    <a:pt x="1791" y="743"/>
                  </a:lnTo>
                  <a:lnTo>
                    <a:pt x="1797" y="747"/>
                  </a:lnTo>
                  <a:lnTo>
                    <a:pt x="1803" y="749"/>
                  </a:lnTo>
                  <a:lnTo>
                    <a:pt x="1809" y="750"/>
                  </a:lnTo>
                  <a:lnTo>
                    <a:pt x="1815" y="750"/>
                  </a:lnTo>
                  <a:lnTo>
                    <a:pt x="1832" y="750"/>
                  </a:lnTo>
                  <a:lnTo>
                    <a:pt x="1853" y="749"/>
                  </a:lnTo>
                  <a:lnTo>
                    <a:pt x="1875" y="748"/>
                  </a:lnTo>
                  <a:lnTo>
                    <a:pt x="1891" y="749"/>
                  </a:lnTo>
                  <a:lnTo>
                    <a:pt x="1903" y="750"/>
                  </a:lnTo>
                  <a:lnTo>
                    <a:pt x="1913" y="750"/>
                  </a:lnTo>
                  <a:lnTo>
                    <a:pt x="1921" y="748"/>
                  </a:lnTo>
                  <a:lnTo>
                    <a:pt x="1930" y="743"/>
                  </a:lnTo>
                  <a:lnTo>
                    <a:pt x="1942" y="737"/>
                  </a:lnTo>
                  <a:lnTo>
                    <a:pt x="1958" y="732"/>
                  </a:lnTo>
                  <a:lnTo>
                    <a:pt x="1965" y="731"/>
                  </a:lnTo>
                  <a:lnTo>
                    <a:pt x="1973" y="731"/>
                  </a:lnTo>
                  <a:lnTo>
                    <a:pt x="1980" y="731"/>
                  </a:lnTo>
                  <a:lnTo>
                    <a:pt x="1986" y="732"/>
                  </a:lnTo>
                  <a:lnTo>
                    <a:pt x="1998" y="736"/>
                  </a:lnTo>
                  <a:lnTo>
                    <a:pt x="2011" y="742"/>
                  </a:lnTo>
                  <a:lnTo>
                    <a:pt x="2023" y="747"/>
                  </a:lnTo>
                  <a:lnTo>
                    <a:pt x="2033" y="750"/>
                  </a:lnTo>
                  <a:lnTo>
                    <a:pt x="2036" y="750"/>
                  </a:lnTo>
                  <a:lnTo>
                    <a:pt x="2039" y="751"/>
                  </a:lnTo>
                  <a:lnTo>
                    <a:pt x="2041" y="753"/>
                  </a:lnTo>
                  <a:lnTo>
                    <a:pt x="2041" y="755"/>
                  </a:lnTo>
                  <a:lnTo>
                    <a:pt x="2040" y="760"/>
                  </a:lnTo>
                  <a:lnTo>
                    <a:pt x="2036" y="769"/>
                  </a:lnTo>
                  <a:lnTo>
                    <a:pt x="2033" y="780"/>
                  </a:lnTo>
                  <a:lnTo>
                    <a:pt x="2031" y="788"/>
                  </a:lnTo>
                  <a:lnTo>
                    <a:pt x="2033" y="794"/>
                  </a:lnTo>
                  <a:lnTo>
                    <a:pt x="2035" y="801"/>
                  </a:lnTo>
                  <a:lnTo>
                    <a:pt x="2037" y="809"/>
                  </a:lnTo>
                  <a:lnTo>
                    <a:pt x="2042" y="816"/>
                  </a:lnTo>
                  <a:lnTo>
                    <a:pt x="2047" y="822"/>
                  </a:lnTo>
                  <a:lnTo>
                    <a:pt x="2052" y="828"/>
                  </a:lnTo>
                  <a:lnTo>
                    <a:pt x="2056" y="831"/>
                  </a:lnTo>
                  <a:lnTo>
                    <a:pt x="2061" y="834"/>
                  </a:lnTo>
                  <a:lnTo>
                    <a:pt x="2066" y="835"/>
                  </a:lnTo>
                  <a:lnTo>
                    <a:pt x="2072" y="837"/>
                  </a:lnTo>
                  <a:lnTo>
                    <a:pt x="2077" y="841"/>
                  </a:lnTo>
                  <a:lnTo>
                    <a:pt x="2081" y="844"/>
                  </a:lnTo>
                  <a:lnTo>
                    <a:pt x="2091" y="853"/>
                  </a:lnTo>
                  <a:lnTo>
                    <a:pt x="2099" y="864"/>
                  </a:lnTo>
                  <a:lnTo>
                    <a:pt x="2104" y="869"/>
                  </a:lnTo>
                  <a:lnTo>
                    <a:pt x="2110" y="872"/>
                  </a:lnTo>
                  <a:lnTo>
                    <a:pt x="2116" y="873"/>
                  </a:lnTo>
                  <a:lnTo>
                    <a:pt x="2123" y="873"/>
                  </a:lnTo>
                  <a:lnTo>
                    <a:pt x="2137" y="869"/>
                  </a:lnTo>
                  <a:lnTo>
                    <a:pt x="2150" y="864"/>
                  </a:lnTo>
                  <a:lnTo>
                    <a:pt x="2155" y="862"/>
                  </a:lnTo>
                  <a:lnTo>
                    <a:pt x="2159" y="860"/>
                  </a:lnTo>
                  <a:lnTo>
                    <a:pt x="2162" y="860"/>
                  </a:lnTo>
                  <a:lnTo>
                    <a:pt x="2165" y="860"/>
                  </a:lnTo>
                  <a:lnTo>
                    <a:pt x="2167" y="863"/>
                  </a:lnTo>
                  <a:lnTo>
                    <a:pt x="2168" y="867"/>
                  </a:lnTo>
                  <a:lnTo>
                    <a:pt x="2168" y="874"/>
                  </a:lnTo>
                  <a:lnTo>
                    <a:pt x="2167" y="885"/>
                  </a:lnTo>
                  <a:lnTo>
                    <a:pt x="2167" y="896"/>
                  </a:lnTo>
                  <a:lnTo>
                    <a:pt x="2167" y="907"/>
                  </a:lnTo>
                  <a:lnTo>
                    <a:pt x="2169" y="917"/>
                  </a:lnTo>
                  <a:lnTo>
                    <a:pt x="2172" y="926"/>
                  </a:lnTo>
                  <a:lnTo>
                    <a:pt x="2174" y="936"/>
                  </a:lnTo>
                  <a:lnTo>
                    <a:pt x="2179" y="944"/>
                  </a:lnTo>
                  <a:lnTo>
                    <a:pt x="2185" y="950"/>
                  </a:lnTo>
                  <a:lnTo>
                    <a:pt x="2191" y="956"/>
                  </a:lnTo>
                  <a:lnTo>
                    <a:pt x="2198" y="962"/>
                  </a:lnTo>
                  <a:lnTo>
                    <a:pt x="2203" y="968"/>
                  </a:lnTo>
                  <a:lnTo>
                    <a:pt x="2206" y="974"/>
                  </a:lnTo>
                  <a:lnTo>
                    <a:pt x="2209" y="981"/>
                  </a:lnTo>
                  <a:lnTo>
                    <a:pt x="2212" y="994"/>
                  </a:lnTo>
                  <a:lnTo>
                    <a:pt x="2213" y="1009"/>
                  </a:lnTo>
                  <a:lnTo>
                    <a:pt x="2215" y="1017"/>
                  </a:lnTo>
                  <a:lnTo>
                    <a:pt x="2213" y="1021"/>
                  </a:lnTo>
                  <a:lnTo>
                    <a:pt x="2211" y="1024"/>
                  </a:lnTo>
                  <a:lnTo>
                    <a:pt x="2209" y="1026"/>
                  </a:lnTo>
                  <a:lnTo>
                    <a:pt x="2200" y="1027"/>
                  </a:lnTo>
                  <a:lnTo>
                    <a:pt x="2190" y="1028"/>
                  </a:lnTo>
                  <a:lnTo>
                    <a:pt x="2182" y="1031"/>
                  </a:lnTo>
                  <a:lnTo>
                    <a:pt x="2175" y="1034"/>
                  </a:lnTo>
                  <a:lnTo>
                    <a:pt x="2167" y="1038"/>
                  </a:lnTo>
                  <a:lnTo>
                    <a:pt x="2159" y="1044"/>
                  </a:lnTo>
                  <a:lnTo>
                    <a:pt x="2152" y="1050"/>
                  </a:lnTo>
                  <a:lnTo>
                    <a:pt x="2144" y="1055"/>
                  </a:lnTo>
                  <a:lnTo>
                    <a:pt x="2140" y="1061"/>
                  </a:lnTo>
                  <a:lnTo>
                    <a:pt x="2136" y="1066"/>
                  </a:lnTo>
                  <a:lnTo>
                    <a:pt x="2132" y="1075"/>
                  </a:lnTo>
                  <a:lnTo>
                    <a:pt x="2128" y="1081"/>
                  </a:lnTo>
                  <a:lnTo>
                    <a:pt x="2125" y="1083"/>
                  </a:lnTo>
                  <a:lnTo>
                    <a:pt x="2122" y="1085"/>
                  </a:lnTo>
                  <a:lnTo>
                    <a:pt x="2117" y="1087"/>
                  </a:lnTo>
                  <a:lnTo>
                    <a:pt x="2111" y="1089"/>
                  </a:lnTo>
                  <a:lnTo>
                    <a:pt x="2099" y="1093"/>
                  </a:lnTo>
                  <a:lnTo>
                    <a:pt x="2089" y="1099"/>
                  </a:lnTo>
                  <a:lnTo>
                    <a:pt x="2077" y="1105"/>
                  </a:lnTo>
                  <a:lnTo>
                    <a:pt x="2064" y="1112"/>
                  </a:lnTo>
                  <a:lnTo>
                    <a:pt x="2056" y="1114"/>
                  </a:lnTo>
                  <a:lnTo>
                    <a:pt x="2049" y="1115"/>
                  </a:lnTo>
                  <a:lnTo>
                    <a:pt x="2043" y="1114"/>
                  </a:lnTo>
                  <a:lnTo>
                    <a:pt x="2037" y="1110"/>
                  </a:lnTo>
                  <a:lnTo>
                    <a:pt x="2033" y="1107"/>
                  </a:lnTo>
                  <a:lnTo>
                    <a:pt x="2027" y="1102"/>
                  </a:lnTo>
                  <a:lnTo>
                    <a:pt x="2023" y="1096"/>
                  </a:lnTo>
                  <a:lnTo>
                    <a:pt x="2018" y="1091"/>
                  </a:lnTo>
                  <a:lnTo>
                    <a:pt x="2016" y="1085"/>
                  </a:lnTo>
                  <a:lnTo>
                    <a:pt x="2014" y="1080"/>
                  </a:lnTo>
                  <a:lnTo>
                    <a:pt x="2012" y="1075"/>
                  </a:lnTo>
                  <a:lnTo>
                    <a:pt x="2011" y="1069"/>
                  </a:lnTo>
                  <a:lnTo>
                    <a:pt x="2009" y="1063"/>
                  </a:lnTo>
                  <a:lnTo>
                    <a:pt x="2008" y="1058"/>
                  </a:lnTo>
                  <a:lnTo>
                    <a:pt x="2004" y="1053"/>
                  </a:lnTo>
                  <a:lnTo>
                    <a:pt x="1999" y="1050"/>
                  </a:lnTo>
                  <a:lnTo>
                    <a:pt x="1991" y="1044"/>
                  </a:lnTo>
                  <a:lnTo>
                    <a:pt x="1985" y="1038"/>
                  </a:lnTo>
                  <a:lnTo>
                    <a:pt x="1980" y="1030"/>
                  </a:lnTo>
                  <a:lnTo>
                    <a:pt x="1977" y="1018"/>
                  </a:lnTo>
                  <a:lnTo>
                    <a:pt x="1974" y="1012"/>
                  </a:lnTo>
                  <a:lnTo>
                    <a:pt x="1972" y="1007"/>
                  </a:lnTo>
                  <a:lnTo>
                    <a:pt x="1968" y="1002"/>
                  </a:lnTo>
                  <a:lnTo>
                    <a:pt x="1964" y="1000"/>
                  </a:lnTo>
                  <a:lnTo>
                    <a:pt x="1955" y="998"/>
                  </a:lnTo>
                  <a:lnTo>
                    <a:pt x="1948" y="996"/>
                  </a:lnTo>
                  <a:lnTo>
                    <a:pt x="1941" y="996"/>
                  </a:lnTo>
                  <a:lnTo>
                    <a:pt x="1934" y="995"/>
                  </a:lnTo>
                  <a:lnTo>
                    <a:pt x="1927" y="994"/>
                  </a:lnTo>
                  <a:lnTo>
                    <a:pt x="1921" y="990"/>
                  </a:lnTo>
                  <a:lnTo>
                    <a:pt x="1916" y="984"/>
                  </a:lnTo>
                  <a:lnTo>
                    <a:pt x="1910" y="979"/>
                  </a:lnTo>
                  <a:lnTo>
                    <a:pt x="1905" y="976"/>
                  </a:lnTo>
                  <a:lnTo>
                    <a:pt x="1901" y="974"/>
                  </a:lnTo>
                  <a:lnTo>
                    <a:pt x="1895" y="973"/>
                  </a:lnTo>
                  <a:lnTo>
                    <a:pt x="1886" y="973"/>
                  </a:lnTo>
                  <a:lnTo>
                    <a:pt x="1877" y="974"/>
                  </a:lnTo>
                  <a:lnTo>
                    <a:pt x="1869" y="976"/>
                  </a:lnTo>
                  <a:lnTo>
                    <a:pt x="1860" y="980"/>
                  </a:lnTo>
                  <a:lnTo>
                    <a:pt x="1853" y="986"/>
                  </a:lnTo>
                  <a:lnTo>
                    <a:pt x="1847" y="992"/>
                  </a:lnTo>
                  <a:lnTo>
                    <a:pt x="1841" y="998"/>
                  </a:lnTo>
                  <a:lnTo>
                    <a:pt x="1837" y="1006"/>
                  </a:lnTo>
                  <a:lnTo>
                    <a:pt x="1834" y="1014"/>
                  </a:lnTo>
                  <a:lnTo>
                    <a:pt x="1832" y="1021"/>
                  </a:lnTo>
                  <a:lnTo>
                    <a:pt x="1831" y="1030"/>
                  </a:lnTo>
                  <a:lnTo>
                    <a:pt x="1831" y="1037"/>
                  </a:lnTo>
                  <a:lnTo>
                    <a:pt x="1832" y="1043"/>
                  </a:lnTo>
                  <a:lnTo>
                    <a:pt x="1834" y="1047"/>
                  </a:lnTo>
                  <a:lnTo>
                    <a:pt x="1837" y="1052"/>
                  </a:lnTo>
                  <a:lnTo>
                    <a:pt x="1840" y="1056"/>
                  </a:lnTo>
                  <a:lnTo>
                    <a:pt x="1844" y="1058"/>
                  </a:lnTo>
                  <a:lnTo>
                    <a:pt x="1846" y="1061"/>
                  </a:lnTo>
                  <a:lnTo>
                    <a:pt x="1850" y="1064"/>
                  </a:lnTo>
                  <a:lnTo>
                    <a:pt x="1851" y="1068"/>
                  </a:lnTo>
                  <a:lnTo>
                    <a:pt x="1851" y="1071"/>
                  </a:lnTo>
                  <a:lnTo>
                    <a:pt x="1851" y="1076"/>
                  </a:lnTo>
                  <a:lnTo>
                    <a:pt x="1850" y="1080"/>
                  </a:lnTo>
                  <a:lnTo>
                    <a:pt x="1848" y="1084"/>
                  </a:lnTo>
                  <a:lnTo>
                    <a:pt x="1847" y="1088"/>
                  </a:lnTo>
                  <a:lnTo>
                    <a:pt x="1842" y="1096"/>
                  </a:lnTo>
                  <a:lnTo>
                    <a:pt x="1840" y="1103"/>
                  </a:lnTo>
                  <a:lnTo>
                    <a:pt x="1839" y="1112"/>
                  </a:lnTo>
                  <a:lnTo>
                    <a:pt x="1840" y="1120"/>
                  </a:lnTo>
                  <a:lnTo>
                    <a:pt x="1841" y="1132"/>
                  </a:lnTo>
                  <a:lnTo>
                    <a:pt x="1839" y="1144"/>
                  </a:lnTo>
                  <a:lnTo>
                    <a:pt x="1839" y="1150"/>
                  </a:lnTo>
                  <a:lnTo>
                    <a:pt x="1840" y="1154"/>
                  </a:lnTo>
                  <a:lnTo>
                    <a:pt x="1844" y="1160"/>
                  </a:lnTo>
                  <a:lnTo>
                    <a:pt x="1847" y="1166"/>
                  </a:lnTo>
                  <a:lnTo>
                    <a:pt x="1853" y="1175"/>
                  </a:lnTo>
                  <a:lnTo>
                    <a:pt x="1858" y="1183"/>
                  </a:lnTo>
                  <a:lnTo>
                    <a:pt x="1860" y="1187"/>
                  </a:lnTo>
                  <a:lnTo>
                    <a:pt x="1860" y="1189"/>
                  </a:lnTo>
                  <a:lnTo>
                    <a:pt x="1860" y="1191"/>
                  </a:lnTo>
                  <a:lnTo>
                    <a:pt x="1860" y="1192"/>
                  </a:lnTo>
                  <a:lnTo>
                    <a:pt x="1856" y="1192"/>
                  </a:lnTo>
                  <a:lnTo>
                    <a:pt x="1850" y="1192"/>
                  </a:lnTo>
                  <a:lnTo>
                    <a:pt x="1839" y="1192"/>
                  </a:lnTo>
                  <a:lnTo>
                    <a:pt x="1828" y="1194"/>
                  </a:lnTo>
                  <a:lnTo>
                    <a:pt x="1817" y="1196"/>
                  </a:lnTo>
                  <a:lnTo>
                    <a:pt x="1807" y="1198"/>
                  </a:lnTo>
                  <a:lnTo>
                    <a:pt x="1802" y="1201"/>
                  </a:lnTo>
                  <a:lnTo>
                    <a:pt x="1797" y="1203"/>
                  </a:lnTo>
                  <a:lnTo>
                    <a:pt x="1793" y="1207"/>
                  </a:lnTo>
                  <a:lnTo>
                    <a:pt x="1788" y="1211"/>
                  </a:lnTo>
                  <a:lnTo>
                    <a:pt x="1772" y="1222"/>
                  </a:lnTo>
                  <a:lnTo>
                    <a:pt x="1763" y="1228"/>
                  </a:lnTo>
                  <a:lnTo>
                    <a:pt x="1760" y="1232"/>
                  </a:lnTo>
                  <a:lnTo>
                    <a:pt x="1759" y="1238"/>
                  </a:lnTo>
                  <a:lnTo>
                    <a:pt x="1759" y="1246"/>
                  </a:lnTo>
                  <a:lnTo>
                    <a:pt x="1759" y="1254"/>
                  </a:lnTo>
                  <a:lnTo>
                    <a:pt x="1762" y="1272"/>
                  </a:lnTo>
                  <a:lnTo>
                    <a:pt x="1765" y="1286"/>
                  </a:lnTo>
                  <a:lnTo>
                    <a:pt x="1769" y="1298"/>
                  </a:lnTo>
                  <a:lnTo>
                    <a:pt x="1770" y="1309"/>
                  </a:lnTo>
                  <a:lnTo>
                    <a:pt x="1769" y="1314"/>
                  </a:lnTo>
                  <a:lnTo>
                    <a:pt x="1769" y="1317"/>
                  </a:lnTo>
                  <a:lnTo>
                    <a:pt x="1768" y="1321"/>
                  </a:lnTo>
                  <a:lnTo>
                    <a:pt x="1765" y="1324"/>
                  </a:lnTo>
                  <a:lnTo>
                    <a:pt x="1762" y="1329"/>
                  </a:lnTo>
                  <a:lnTo>
                    <a:pt x="1759" y="1335"/>
                  </a:lnTo>
                  <a:lnTo>
                    <a:pt x="1758" y="1343"/>
                  </a:lnTo>
                  <a:lnTo>
                    <a:pt x="1758" y="1352"/>
                  </a:lnTo>
                  <a:lnTo>
                    <a:pt x="1758" y="1360"/>
                  </a:lnTo>
                  <a:lnTo>
                    <a:pt x="1758" y="1370"/>
                  </a:lnTo>
                  <a:lnTo>
                    <a:pt x="1757" y="1374"/>
                  </a:lnTo>
                  <a:lnTo>
                    <a:pt x="1754" y="1379"/>
                  </a:lnTo>
                  <a:lnTo>
                    <a:pt x="1751" y="1384"/>
                  </a:lnTo>
                  <a:lnTo>
                    <a:pt x="1746" y="1387"/>
                  </a:lnTo>
                  <a:lnTo>
                    <a:pt x="1734" y="1396"/>
                  </a:lnTo>
                  <a:lnTo>
                    <a:pt x="1721" y="1403"/>
                  </a:lnTo>
                  <a:lnTo>
                    <a:pt x="1707" y="1409"/>
                  </a:lnTo>
                  <a:lnTo>
                    <a:pt x="1691" y="1412"/>
                  </a:lnTo>
                  <a:lnTo>
                    <a:pt x="1683" y="1414"/>
                  </a:lnTo>
                  <a:lnTo>
                    <a:pt x="1676" y="1414"/>
                  </a:lnTo>
                  <a:lnTo>
                    <a:pt x="1669" y="1412"/>
                  </a:lnTo>
                  <a:lnTo>
                    <a:pt x="1662" y="1410"/>
                  </a:lnTo>
                  <a:lnTo>
                    <a:pt x="1649" y="1405"/>
                  </a:lnTo>
                  <a:lnTo>
                    <a:pt x="1638" y="1399"/>
                  </a:lnTo>
                  <a:lnTo>
                    <a:pt x="1633" y="1398"/>
                  </a:lnTo>
                  <a:lnTo>
                    <a:pt x="1630" y="1398"/>
                  </a:lnTo>
                  <a:lnTo>
                    <a:pt x="1626" y="1400"/>
                  </a:lnTo>
                  <a:lnTo>
                    <a:pt x="1625" y="1404"/>
                  </a:lnTo>
                  <a:lnTo>
                    <a:pt x="1624" y="1409"/>
                  </a:lnTo>
                  <a:lnTo>
                    <a:pt x="1624" y="1414"/>
                  </a:lnTo>
                  <a:lnTo>
                    <a:pt x="1624" y="1419"/>
                  </a:lnTo>
                  <a:lnTo>
                    <a:pt x="1625" y="1425"/>
                  </a:lnTo>
                  <a:lnTo>
                    <a:pt x="1626" y="1437"/>
                  </a:lnTo>
                  <a:lnTo>
                    <a:pt x="1626" y="1448"/>
                  </a:lnTo>
                  <a:lnTo>
                    <a:pt x="1625" y="1460"/>
                  </a:lnTo>
                  <a:lnTo>
                    <a:pt x="1623" y="1469"/>
                  </a:lnTo>
                  <a:lnTo>
                    <a:pt x="1621" y="1474"/>
                  </a:lnTo>
                  <a:lnTo>
                    <a:pt x="1621" y="1479"/>
                  </a:lnTo>
                  <a:lnTo>
                    <a:pt x="1623" y="1485"/>
                  </a:lnTo>
                  <a:lnTo>
                    <a:pt x="1624" y="1490"/>
                  </a:lnTo>
                  <a:lnTo>
                    <a:pt x="1626" y="1494"/>
                  </a:lnTo>
                  <a:lnTo>
                    <a:pt x="1631" y="1498"/>
                  </a:lnTo>
                  <a:lnTo>
                    <a:pt x="1636" y="1500"/>
                  </a:lnTo>
                  <a:lnTo>
                    <a:pt x="1642" y="1503"/>
                  </a:lnTo>
                  <a:lnTo>
                    <a:pt x="1649" y="1503"/>
                  </a:lnTo>
                  <a:lnTo>
                    <a:pt x="1653" y="1501"/>
                  </a:lnTo>
                  <a:lnTo>
                    <a:pt x="1658" y="1500"/>
                  </a:lnTo>
                  <a:lnTo>
                    <a:pt x="1663" y="1498"/>
                  </a:lnTo>
                  <a:lnTo>
                    <a:pt x="1670" y="1494"/>
                  </a:lnTo>
                  <a:lnTo>
                    <a:pt x="1678" y="1491"/>
                  </a:lnTo>
                  <a:lnTo>
                    <a:pt x="1683" y="1491"/>
                  </a:lnTo>
                  <a:lnTo>
                    <a:pt x="1688" y="1492"/>
                  </a:lnTo>
                  <a:lnTo>
                    <a:pt x="1693" y="1494"/>
                  </a:lnTo>
                  <a:lnTo>
                    <a:pt x="1697" y="1497"/>
                  </a:lnTo>
                  <a:lnTo>
                    <a:pt x="1707" y="1503"/>
                  </a:lnTo>
                  <a:lnTo>
                    <a:pt x="1714" y="1510"/>
                  </a:lnTo>
                  <a:lnTo>
                    <a:pt x="1718" y="1516"/>
                  </a:lnTo>
                  <a:lnTo>
                    <a:pt x="1721" y="1524"/>
                  </a:lnTo>
                  <a:lnTo>
                    <a:pt x="1722" y="1535"/>
                  </a:lnTo>
                  <a:lnTo>
                    <a:pt x="1721" y="1547"/>
                  </a:lnTo>
                  <a:lnTo>
                    <a:pt x="1719" y="1563"/>
                  </a:lnTo>
                  <a:lnTo>
                    <a:pt x="1715" y="1581"/>
                  </a:lnTo>
                  <a:lnTo>
                    <a:pt x="1712" y="1592"/>
                  </a:lnTo>
                  <a:lnTo>
                    <a:pt x="1712" y="1597"/>
                  </a:lnTo>
                  <a:lnTo>
                    <a:pt x="1715" y="1598"/>
                  </a:lnTo>
                  <a:lnTo>
                    <a:pt x="1721" y="1599"/>
                  </a:lnTo>
                  <a:lnTo>
                    <a:pt x="1724" y="1601"/>
                  </a:lnTo>
                  <a:lnTo>
                    <a:pt x="1726" y="1604"/>
                  </a:lnTo>
                  <a:lnTo>
                    <a:pt x="1727" y="1606"/>
                  </a:lnTo>
                  <a:lnTo>
                    <a:pt x="1727" y="1611"/>
                  </a:lnTo>
                  <a:lnTo>
                    <a:pt x="1727" y="1618"/>
                  </a:lnTo>
                  <a:lnTo>
                    <a:pt x="1730" y="1624"/>
                  </a:lnTo>
                  <a:lnTo>
                    <a:pt x="1731" y="1626"/>
                  </a:lnTo>
                  <a:lnTo>
                    <a:pt x="1733" y="1629"/>
                  </a:lnTo>
                  <a:lnTo>
                    <a:pt x="1737" y="1629"/>
                  </a:lnTo>
                  <a:lnTo>
                    <a:pt x="1740" y="1630"/>
                  </a:lnTo>
                  <a:lnTo>
                    <a:pt x="1749" y="1630"/>
                  </a:lnTo>
                  <a:lnTo>
                    <a:pt x="1753" y="1631"/>
                  </a:lnTo>
                  <a:lnTo>
                    <a:pt x="1756" y="1632"/>
                  </a:lnTo>
                  <a:lnTo>
                    <a:pt x="1758" y="1636"/>
                  </a:lnTo>
                  <a:lnTo>
                    <a:pt x="1760" y="1639"/>
                  </a:lnTo>
                  <a:lnTo>
                    <a:pt x="1764" y="1643"/>
                  </a:lnTo>
                  <a:lnTo>
                    <a:pt x="1766" y="1644"/>
                  </a:lnTo>
                  <a:lnTo>
                    <a:pt x="1770" y="1645"/>
                  </a:lnTo>
                  <a:lnTo>
                    <a:pt x="1773" y="1645"/>
                  </a:lnTo>
                  <a:lnTo>
                    <a:pt x="1778" y="1644"/>
                  </a:lnTo>
                  <a:lnTo>
                    <a:pt x="1788" y="1642"/>
                  </a:lnTo>
                  <a:lnTo>
                    <a:pt x="1798" y="1641"/>
                  </a:lnTo>
                  <a:lnTo>
                    <a:pt x="1803" y="1642"/>
                  </a:lnTo>
                  <a:lnTo>
                    <a:pt x="1809" y="1643"/>
                  </a:lnTo>
                  <a:lnTo>
                    <a:pt x="1814" y="1645"/>
                  </a:lnTo>
                  <a:lnTo>
                    <a:pt x="1820" y="1649"/>
                  </a:lnTo>
                  <a:lnTo>
                    <a:pt x="1829" y="1661"/>
                  </a:lnTo>
                  <a:lnTo>
                    <a:pt x="1839" y="1673"/>
                  </a:lnTo>
                  <a:lnTo>
                    <a:pt x="1848" y="1683"/>
                  </a:lnTo>
                  <a:lnTo>
                    <a:pt x="1854" y="1692"/>
                  </a:lnTo>
                  <a:lnTo>
                    <a:pt x="1859" y="1695"/>
                  </a:lnTo>
                  <a:lnTo>
                    <a:pt x="1864" y="1696"/>
                  </a:lnTo>
                  <a:lnTo>
                    <a:pt x="1871" y="1699"/>
                  </a:lnTo>
                  <a:lnTo>
                    <a:pt x="1877" y="1700"/>
                  </a:lnTo>
                  <a:lnTo>
                    <a:pt x="1884" y="1699"/>
                  </a:lnTo>
                  <a:lnTo>
                    <a:pt x="1891" y="1698"/>
                  </a:lnTo>
                  <a:lnTo>
                    <a:pt x="1896" y="1695"/>
                  </a:lnTo>
                  <a:lnTo>
                    <a:pt x="1901" y="1692"/>
                  </a:lnTo>
                  <a:lnTo>
                    <a:pt x="1905" y="1683"/>
                  </a:lnTo>
                  <a:lnTo>
                    <a:pt x="1909" y="1675"/>
                  </a:lnTo>
                  <a:lnTo>
                    <a:pt x="1910" y="1671"/>
                  </a:lnTo>
                  <a:lnTo>
                    <a:pt x="1913" y="1669"/>
                  </a:lnTo>
                  <a:lnTo>
                    <a:pt x="1916" y="1667"/>
                  </a:lnTo>
                  <a:lnTo>
                    <a:pt x="1920" y="1664"/>
                  </a:lnTo>
                  <a:lnTo>
                    <a:pt x="1924" y="1663"/>
                  </a:lnTo>
                  <a:lnTo>
                    <a:pt x="1928" y="1662"/>
                  </a:lnTo>
                  <a:lnTo>
                    <a:pt x="1932" y="1663"/>
                  </a:lnTo>
                  <a:lnTo>
                    <a:pt x="1934" y="1664"/>
                  </a:lnTo>
                  <a:lnTo>
                    <a:pt x="1940" y="1667"/>
                  </a:lnTo>
                  <a:lnTo>
                    <a:pt x="1947" y="1668"/>
                  </a:lnTo>
                  <a:lnTo>
                    <a:pt x="1951" y="1667"/>
                  </a:lnTo>
                  <a:lnTo>
                    <a:pt x="1954" y="1666"/>
                  </a:lnTo>
                  <a:lnTo>
                    <a:pt x="1957" y="1664"/>
                  </a:lnTo>
                  <a:lnTo>
                    <a:pt x="1958" y="1662"/>
                  </a:lnTo>
                  <a:lnTo>
                    <a:pt x="1961" y="1656"/>
                  </a:lnTo>
                  <a:lnTo>
                    <a:pt x="1966" y="1649"/>
                  </a:lnTo>
                  <a:lnTo>
                    <a:pt x="1970" y="1641"/>
                  </a:lnTo>
                  <a:lnTo>
                    <a:pt x="1976" y="1632"/>
                  </a:lnTo>
                  <a:lnTo>
                    <a:pt x="1982" y="1624"/>
                  </a:lnTo>
                  <a:lnTo>
                    <a:pt x="1989" y="1617"/>
                  </a:lnTo>
                  <a:lnTo>
                    <a:pt x="1993" y="1612"/>
                  </a:lnTo>
                  <a:lnTo>
                    <a:pt x="1999" y="1611"/>
                  </a:lnTo>
                  <a:lnTo>
                    <a:pt x="2001" y="1611"/>
                  </a:lnTo>
                  <a:lnTo>
                    <a:pt x="2001" y="1612"/>
                  </a:lnTo>
                  <a:lnTo>
                    <a:pt x="1999" y="1613"/>
                  </a:lnTo>
                  <a:lnTo>
                    <a:pt x="1999" y="1617"/>
                  </a:lnTo>
                  <a:lnTo>
                    <a:pt x="1996" y="1623"/>
                  </a:lnTo>
                  <a:lnTo>
                    <a:pt x="1993" y="1630"/>
                  </a:lnTo>
                  <a:lnTo>
                    <a:pt x="1987" y="1648"/>
                  </a:lnTo>
                  <a:lnTo>
                    <a:pt x="1983" y="1662"/>
                  </a:lnTo>
                  <a:lnTo>
                    <a:pt x="1982" y="1667"/>
                  </a:lnTo>
                  <a:lnTo>
                    <a:pt x="1982" y="1670"/>
                  </a:lnTo>
                  <a:lnTo>
                    <a:pt x="1983" y="1675"/>
                  </a:lnTo>
                  <a:lnTo>
                    <a:pt x="1984" y="1680"/>
                  </a:lnTo>
                  <a:lnTo>
                    <a:pt x="1986" y="1690"/>
                  </a:lnTo>
                  <a:lnTo>
                    <a:pt x="1989" y="1702"/>
                  </a:lnTo>
                  <a:lnTo>
                    <a:pt x="1991" y="1714"/>
                  </a:lnTo>
                  <a:lnTo>
                    <a:pt x="1993" y="1727"/>
                  </a:lnTo>
                  <a:lnTo>
                    <a:pt x="1996" y="1745"/>
                  </a:lnTo>
                  <a:lnTo>
                    <a:pt x="1997" y="1761"/>
                  </a:lnTo>
                  <a:lnTo>
                    <a:pt x="1999" y="1774"/>
                  </a:lnTo>
                  <a:lnTo>
                    <a:pt x="2002" y="1788"/>
                  </a:lnTo>
                  <a:lnTo>
                    <a:pt x="2004" y="1806"/>
                  </a:lnTo>
                  <a:lnTo>
                    <a:pt x="2006" y="1830"/>
                  </a:lnTo>
                  <a:lnTo>
                    <a:pt x="2010" y="1853"/>
                  </a:lnTo>
                  <a:lnTo>
                    <a:pt x="2012" y="1871"/>
                  </a:lnTo>
                  <a:lnTo>
                    <a:pt x="2014" y="1883"/>
                  </a:lnTo>
                  <a:lnTo>
                    <a:pt x="2012" y="1894"/>
                  </a:lnTo>
                  <a:lnTo>
                    <a:pt x="2009" y="1903"/>
                  </a:lnTo>
                  <a:lnTo>
                    <a:pt x="2005" y="1912"/>
                  </a:lnTo>
                  <a:lnTo>
                    <a:pt x="2004" y="1915"/>
                  </a:lnTo>
                  <a:lnTo>
                    <a:pt x="2004" y="1920"/>
                  </a:lnTo>
                  <a:lnTo>
                    <a:pt x="2004" y="1925"/>
                  </a:lnTo>
                  <a:lnTo>
                    <a:pt x="2005" y="1931"/>
                  </a:lnTo>
                  <a:lnTo>
                    <a:pt x="2006" y="1942"/>
                  </a:lnTo>
                  <a:lnTo>
                    <a:pt x="2008" y="1952"/>
                  </a:lnTo>
                  <a:lnTo>
                    <a:pt x="2006" y="1956"/>
                  </a:lnTo>
                  <a:lnTo>
                    <a:pt x="2003" y="1959"/>
                  </a:lnTo>
                  <a:lnTo>
                    <a:pt x="1999" y="1961"/>
                  </a:lnTo>
                  <a:lnTo>
                    <a:pt x="1993" y="1963"/>
                  </a:lnTo>
                  <a:lnTo>
                    <a:pt x="1979" y="1966"/>
                  </a:lnTo>
                  <a:lnTo>
                    <a:pt x="1963" y="1970"/>
                  </a:lnTo>
                  <a:lnTo>
                    <a:pt x="1945" y="1976"/>
                  </a:lnTo>
                  <a:lnTo>
                    <a:pt x="1928" y="1982"/>
                  </a:lnTo>
                  <a:lnTo>
                    <a:pt x="1913" y="1989"/>
                  </a:lnTo>
                  <a:lnTo>
                    <a:pt x="1897" y="1995"/>
                  </a:lnTo>
                  <a:lnTo>
                    <a:pt x="1890" y="1998"/>
                  </a:lnTo>
                  <a:lnTo>
                    <a:pt x="1883" y="2002"/>
                  </a:lnTo>
                  <a:lnTo>
                    <a:pt x="1877" y="2008"/>
                  </a:lnTo>
                  <a:lnTo>
                    <a:pt x="1870" y="2014"/>
                  </a:lnTo>
                  <a:lnTo>
                    <a:pt x="1864" y="2020"/>
                  </a:lnTo>
                  <a:lnTo>
                    <a:pt x="1858" y="2027"/>
                  </a:lnTo>
                  <a:lnTo>
                    <a:pt x="1853" y="2033"/>
                  </a:lnTo>
                  <a:lnTo>
                    <a:pt x="1850" y="2040"/>
                  </a:lnTo>
                  <a:lnTo>
                    <a:pt x="1842" y="2055"/>
                  </a:lnTo>
                  <a:lnTo>
                    <a:pt x="1838" y="2076"/>
                  </a:lnTo>
                  <a:lnTo>
                    <a:pt x="1833" y="2095"/>
                  </a:lnTo>
                  <a:lnTo>
                    <a:pt x="1832" y="2110"/>
                  </a:lnTo>
                  <a:lnTo>
                    <a:pt x="1829" y="2128"/>
                  </a:lnTo>
                  <a:lnTo>
                    <a:pt x="1827" y="2145"/>
                  </a:lnTo>
                  <a:lnTo>
                    <a:pt x="1825" y="2145"/>
                  </a:lnTo>
                  <a:lnTo>
                    <a:pt x="1820" y="2145"/>
                  </a:lnTo>
                  <a:lnTo>
                    <a:pt x="1814" y="2147"/>
                  </a:lnTo>
                  <a:lnTo>
                    <a:pt x="1807" y="2149"/>
                  </a:lnTo>
                  <a:lnTo>
                    <a:pt x="1797" y="2152"/>
                  </a:lnTo>
                  <a:lnTo>
                    <a:pt x="1789" y="2153"/>
                  </a:lnTo>
                  <a:lnTo>
                    <a:pt x="1785" y="2153"/>
                  </a:lnTo>
                  <a:lnTo>
                    <a:pt x="1783" y="2152"/>
                  </a:lnTo>
                  <a:lnTo>
                    <a:pt x="1782" y="2150"/>
                  </a:lnTo>
                  <a:lnTo>
                    <a:pt x="1781" y="2148"/>
                  </a:lnTo>
                  <a:lnTo>
                    <a:pt x="1781" y="2143"/>
                  </a:lnTo>
                  <a:lnTo>
                    <a:pt x="1779" y="2141"/>
                  </a:lnTo>
                  <a:lnTo>
                    <a:pt x="1777" y="2140"/>
                  </a:lnTo>
                  <a:lnTo>
                    <a:pt x="1773" y="2140"/>
                  </a:lnTo>
                  <a:lnTo>
                    <a:pt x="1769" y="2140"/>
                  </a:lnTo>
                  <a:lnTo>
                    <a:pt x="1765" y="2139"/>
                  </a:lnTo>
                  <a:lnTo>
                    <a:pt x="1762" y="2135"/>
                  </a:lnTo>
                  <a:lnTo>
                    <a:pt x="1759" y="2128"/>
                  </a:lnTo>
                  <a:lnTo>
                    <a:pt x="1759" y="2123"/>
                  </a:lnTo>
                  <a:lnTo>
                    <a:pt x="1759" y="2118"/>
                  </a:lnTo>
                  <a:lnTo>
                    <a:pt x="1760" y="2112"/>
                  </a:lnTo>
                  <a:lnTo>
                    <a:pt x="1762" y="2108"/>
                  </a:lnTo>
                  <a:lnTo>
                    <a:pt x="1764" y="2097"/>
                  </a:lnTo>
                  <a:lnTo>
                    <a:pt x="1765" y="2086"/>
                  </a:lnTo>
                  <a:lnTo>
                    <a:pt x="1764" y="2082"/>
                  </a:lnTo>
                  <a:lnTo>
                    <a:pt x="1763" y="2077"/>
                  </a:lnTo>
                  <a:lnTo>
                    <a:pt x="1759" y="2073"/>
                  </a:lnTo>
                  <a:lnTo>
                    <a:pt x="1754" y="2070"/>
                  </a:lnTo>
                  <a:lnTo>
                    <a:pt x="1750" y="2067"/>
                  </a:lnTo>
                  <a:lnTo>
                    <a:pt x="1745" y="2065"/>
                  </a:lnTo>
                  <a:lnTo>
                    <a:pt x="1739" y="2065"/>
                  </a:lnTo>
                  <a:lnTo>
                    <a:pt x="1734" y="2065"/>
                  </a:lnTo>
                  <a:lnTo>
                    <a:pt x="1730" y="2068"/>
                  </a:lnTo>
                  <a:lnTo>
                    <a:pt x="1726" y="2073"/>
                  </a:lnTo>
                  <a:lnTo>
                    <a:pt x="1724" y="2079"/>
                  </a:lnTo>
                  <a:lnTo>
                    <a:pt x="1722" y="2086"/>
                  </a:lnTo>
                  <a:lnTo>
                    <a:pt x="1719" y="2102"/>
                  </a:lnTo>
                  <a:lnTo>
                    <a:pt x="1716" y="2116"/>
                  </a:lnTo>
                  <a:lnTo>
                    <a:pt x="1714" y="2121"/>
                  </a:lnTo>
                  <a:lnTo>
                    <a:pt x="1710" y="2124"/>
                  </a:lnTo>
                  <a:lnTo>
                    <a:pt x="1707" y="2127"/>
                  </a:lnTo>
                  <a:lnTo>
                    <a:pt x="1702" y="2128"/>
                  </a:lnTo>
                  <a:lnTo>
                    <a:pt x="1691" y="2130"/>
                  </a:lnTo>
                  <a:lnTo>
                    <a:pt x="1681" y="2131"/>
                  </a:lnTo>
                  <a:lnTo>
                    <a:pt x="1667" y="2134"/>
                  </a:lnTo>
                  <a:lnTo>
                    <a:pt x="1652" y="2137"/>
                  </a:lnTo>
                  <a:lnTo>
                    <a:pt x="1645" y="2139"/>
                  </a:lnTo>
                  <a:lnTo>
                    <a:pt x="1638" y="2139"/>
                  </a:lnTo>
                  <a:lnTo>
                    <a:pt x="1632" y="2139"/>
                  </a:lnTo>
                  <a:lnTo>
                    <a:pt x="1625" y="2136"/>
                  </a:lnTo>
                  <a:lnTo>
                    <a:pt x="1619" y="2134"/>
                  </a:lnTo>
                  <a:lnTo>
                    <a:pt x="1611" y="2129"/>
                  </a:lnTo>
                  <a:lnTo>
                    <a:pt x="1602" y="2124"/>
                  </a:lnTo>
                  <a:lnTo>
                    <a:pt x="1594" y="2117"/>
                  </a:lnTo>
                  <a:lnTo>
                    <a:pt x="1579" y="2105"/>
                  </a:lnTo>
                  <a:lnTo>
                    <a:pt x="1568" y="2095"/>
                  </a:lnTo>
                  <a:lnTo>
                    <a:pt x="1564" y="2090"/>
                  </a:lnTo>
                  <a:lnTo>
                    <a:pt x="1561" y="2087"/>
                  </a:lnTo>
                  <a:lnTo>
                    <a:pt x="1558" y="2085"/>
                  </a:lnTo>
                  <a:lnTo>
                    <a:pt x="1556" y="2085"/>
                  </a:lnTo>
                  <a:lnTo>
                    <a:pt x="1550" y="2086"/>
                  </a:lnTo>
                  <a:lnTo>
                    <a:pt x="1543" y="2091"/>
                  </a:lnTo>
                  <a:lnTo>
                    <a:pt x="1538" y="2093"/>
                  </a:lnTo>
                  <a:lnTo>
                    <a:pt x="1535" y="2093"/>
                  </a:lnTo>
                  <a:lnTo>
                    <a:pt x="1532" y="2092"/>
                  </a:lnTo>
                  <a:lnTo>
                    <a:pt x="1529" y="2090"/>
                  </a:lnTo>
                  <a:lnTo>
                    <a:pt x="1527" y="2086"/>
                  </a:lnTo>
                  <a:lnTo>
                    <a:pt x="1526" y="2082"/>
                  </a:lnTo>
                  <a:lnTo>
                    <a:pt x="1526" y="2077"/>
                  </a:lnTo>
                  <a:lnTo>
                    <a:pt x="1526" y="2073"/>
                  </a:lnTo>
                  <a:lnTo>
                    <a:pt x="1532" y="2058"/>
                  </a:lnTo>
                  <a:lnTo>
                    <a:pt x="1539" y="2042"/>
                  </a:lnTo>
                  <a:lnTo>
                    <a:pt x="1539" y="2032"/>
                  </a:lnTo>
                  <a:lnTo>
                    <a:pt x="1539" y="2020"/>
                  </a:lnTo>
                  <a:lnTo>
                    <a:pt x="1538" y="2015"/>
                  </a:lnTo>
                  <a:lnTo>
                    <a:pt x="1536" y="2010"/>
                  </a:lnTo>
                  <a:lnTo>
                    <a:pt x="1532" y="2008"/>
                  </a:lnTo>
                  <a:lnTo>
                    <a:pt x="1529" y="2007"/>
                  </a:lnTo>
                  <a:lnTo>
                    <a:pt x="1513" y="2015"/>
                  </a:lnTo>
                  <a:lnTo>
                    <a:pt x="1497" y="2022"/>
                  </a:lnTo>
                  <a:lnTo>
                    <a:pt x="1483" y="2023"/>
                  </a:lnTo>
                  <a:lnTo>
                    <a:pt x="1468" y="2022"/>
                  </a:lnTo>
                  <a:lnTo>
                    <a:pt x="1454" y="2021"/>
                  </a:lnTo>
                  <a:lnTo>
                    <a:pt x="1444" y="2019"/>
                  </a:lnTo>
                  <a:lnTo>
                    <a:pt x="1436" y="2013"/>
                  </a:lnTo>
                  <a:lnTo>
                    <a:pt x="1424" y="2002"/>
                  </a:lnTo>
                  <a:lnTo>
                    <a:pt x="1413" y="1991"/>
                  </a:lnTo>
                  <a:lnTo>
                    <a:pt x="1405" y="1982"/>
                  </a:lnTo>
                  <a:lnTo>
                    <a:pt x="1401" y="1978"/>
                  </a:lnTo>
                  <a:lnTo>
                    <a:pt x="1398" y="1975"/>
                  </a:lnTo>
                  <a:lnTo>
                    <a:pt x="1394" y="1972"/>
                  </a:lnTo>
                  <a:lnTo>
                    <a:pt x="1391" y="1971"/>
                  </a:lnTo>
                  <a:lnTo>
                    <a:pt x="1387" y="1971"/>
                  </a:lnTo>
                  <a:lnTo>
                    <a:pt x="1384" y="1972"/>
                  </a:lnTo>
                  <a:lnTo>
                    <a:pt x="1380" y="1976"/>
                  </a:lnTo>
                  <a:lnTo>
                    <a:pt x="1375" y="1980"/>
                  </a:lnTo>
                  <a:lnTo>
                    <a:pt x="1367" y="1995"/>
                  </a:lnTo>
                  <a:lnTo>
                    <a:pt x="1359" y="2008"/>
                  </a:lnTo>
                  <a:lnTo>
                    <a:pt x="1354" y="2014"/>
                  </a:lnTo>
                  <a:lnTo>
                    <a:pt x="1349" y="2020"/>
                  </a:lnTo>
                  <a:lnTo>
                    <a:pt x="1343" y="2024"/>
                  </a:lnTo>
                  <a:lnTo>
                    <a:pt x="1338" y="2028"/>
                  </a:lnTo>
                  <a:lnTo>
                    <a:pt x="1328" y="2034"/>
                  </a:lnTo>
                  <a:lnTo>
                    <a:pt x="1318" y="2036"/>
                  </a:lnTo>
                  <a:lnTo>
                    <a:pt x="1315" y="2036"/>
                  </a:lnTo>
                  <a:lnTo>
                    <a:pt x="1312" y="2035"/>
                  </a:lnTo>
                  <a:lnTo>
                    <a:pt x="1310" y="2034"/>
                  </a:lnTo>
                  <a:lnTo>
                    <a:pt x="1309" y="2032"/>
                  </a:lnTo>
                  <a:lnTo>
                    <a:pt x="1308" y="2023"/>
                  </a:lnTo>
                  <a:lnTo>
                    <a:pt x="1308" y="2014"/>
                  </a:lnTo>
                  <a:lnTo>
                    <a:pt x="1309" y="2003"/>
                  </a:lnTo>
                  <a:lnTo>
                    <a:pt x="1310" y="1990"/>
                  </a:lnTo>
                  <a:lnTo>
                    <a:pt x="1309" y="1985"/>
                  </a:lnTo>
                  <a:lnTo>
                    <a:pt x="1308" y="1982"/>
                  </a:lnTo>
                  <a:lnTo>
                    <a:pt x="1305" y="1978"/>
                  </a:lnTo>
                  <a:lnTo>
                    <a:pt x="1303" y="1977"/>
                  </a:lnTo>
                  <a:lnTo>
                    <a:pt x="1299" y="1977"/>
                  </a:lnTo>
                  <a:lnTo>
                    <a:pt x="1297" y="1978"/>
                  </a:lnTo>
                  <a:lnTo>
                    <a:pt x="1293" y="1979"/>
                  </a:lnTo>
                  <a:lnTo>
                    <a:pt x="1291" y="1982"/>
                  </a:lnTo>
                  <a:lnTo>
                    <a:pt x="1287" y="1986"/>
                  </a:lnTo>
                  <a:lnTo>
                    <a:pt x="1283" y="1990"/>
                  </a:lnTo>
                  <a:lnTo>
                    <a:pt x="1280" y="1991"/>
                  </a:lnTo>
                  <a:lnTo>
                    <a:pt x="1278" y="1991"/>
                  </a:lnTo>
                  <a:lnTo>
                    <a:pt x="1275" y="1990"/>
                  </a:lnTo>
                  <a:lnTo>
                    <a:pt x="1273" y="1989"/>
                  </a:lnTo>
                  <a:lnTo>
                    <a:pt x="1269" y="1983"/>
                  </a:lnTo>
                  <a:lnTo>
                    <a:pt x="1267" y="1976"/>
                  </a:lnTo>
                  <a:lnTo>
                    <a:pt x="1265" y="1966"/>
                  </a:lnTo>
                  <a:lnTo>
                    <a:pt x="1262" y="1957"/>
                  </a:lnTo>
                  <a:lnTo>
                    <a:pt x="1259" y="1946"/>
                  </a:lnTo>
                  <a:lnTo>
                    <a:pt x="1255" y="1939"/>
                  </a:lnTo>
                  <a:lnTo>
                    <a:pt x="1252" y="1934"/>
                  </a:lnTo>
                  <a:lnTo>
                    <a:pt x="1248" y="1932"/>
                  </a:lnTo>
                  <a:lnTo>
                    <a:pt x="1243" y="1929"/>
                  </a:lnTo>
                  <a:lnTo>
                    <a:pt x="1240" y="1928"/>
                  </a:lnTo>
                  <a:lnTo>
                    <a:pt x="1237" y="1926"/>
                  </a:lnTo>
                  <a:lnTo>
                    <a:pt x="1236" y="1921"/>
                  </a:lnTo>
                  <a:lnTo>
                    <a:pt x="1236" y="1915"/>
                  </a:lnTo>
                  <a:lnTo>
                    <a:pt x="1236" y="1909"/>
                  </a:lnTo>
                  <a:lnTo>
                    <a:pt x="1235" y="1903"/>
                  </a:lnTo>
                  <a:lnTo>
                    <a:pt x="1231" y="1896"/>
                  </a:lnTo>
                  <a:lnTo>
                    <a:pt x="1229" y="1893"/>
                  </a:lnTo>
                  <a:lnTo>
                    <a:pt x="1228" y="1889"/>
                  </a:lnTo>
                  <a:lnTo>
                    <a:pt x="1227" y="1885"/>
                  </a:lnTo>
                  <a:lnTo>
                    <a:pt x="1228" y="1881"/>
                  </a:lnTo>
                  <a:lnTo>
                    <a:pt x="1229" y="1871"/>
                  </a:lnTo>
                  <a:lnTo>
                    <a:pt x="1234" y="1860"/>
                  </a:lnTo>
                  <a:lnTo>
                    <a:pt x="1236" y="1856"/>
                  </a:lnTo>
                  <a:lnTo>
                    <a:pt x="1237" y="1851"/>
                  </a:lnTo>
                  <a:lnTo>
                    <a:pt x="1237" y="1846"/>
                  </a:lnTo>
                  <a:lnTo>
                    <a:pt x="1237" y="1843"/>
                  </a:lnTo>
                  <a:lnTo>
                    <a:pt x="1235" y="1838"/>
                  </a:lnTo>
                  <a:lnTo>
                    <a:pt x="1230" y="1832"/>
                  </a:lnTo>
                  <a:lnTo>
                    <a:pt x="1225" y="1826"/>
                  </a:lnTo>
                  <a:lnTo>
                    <a:pt x="1223" y="1819"/>
                  </a:lnTo>
                  <a:lnTo>
                    <a:pt x="1222" y="1814"/>
                  </a:lnTo>
                  <a:lnTo>
                    <a:pt x="1222" y="1811"/>
                  </a:lnTo>
                  <a:lnTo>
                    <a:pt x="1223" y="1808"/>
                  </a:lnTo>
                  <a:lnTo>
                    <a:pt x="1224" y="1806"/>
                  </a:lnTo>
                  <a:lnTo>
                    <a:pt x="1229" y="1800"/>
                  </a:lnTo>
                  <a:lnTo>
                    <a:pt x="1233" y="1793"/>
                  </a:lnTo>
                  <a:lnTo>
                    <a:pt x="1235" y="1789"/>
                  </a:lnTo>
                  <a:lnTo>
                    <a:pt x="1235" y="1784"/>
                  </a:lnTo>
                  <a:lnTo>
                    <a:pt x="1236" y="1780"/>
                  </a:lnTo>
                  <a:lnTo>
                    <a:pt x="1235" y="1776"/>
                  </a:lnTo>
                  <a:lnTo>
                    <a:pt x="1231" y="1764"/>
                  </a:lnTo>
                  <a:lnTo>
                    <a:pt x="1228" y="1750"/>
                  </a:lnTo>
                  <a:lnTo>
                    <a:pt x="1225" y="1744"/>
                  </a:lnTo>
                  <a:lnTo>
                    <a:pt x="1224" y="1739"/>
                  </a:lnTo>
                  <a:lnTo>
                    <a:pt x="1222" y="1738"/>
                  </a:lnTo>
                  <a:lnTo>
                    <a:pt x="1221" y="1737"/>
                  </a:lnTo>
                  <a:lnTo>
                    <a:pt x="1217" y="1737"/>
                  </a:lnTo>
                  <a:lnTo>
                    <a:pt x="1214" y="1738"/>
                  </a:lnTo>
                  <a:lnTo>
                    <a:pt x="1204" y="1740"/>
                  </a:lnTo>
                  <a:lnTo>
                    <a:pt x="1196" y="1745"/>
                  </a:lnTo>
                  <a:lnTo>
                    <a:pt x="1180" y="1759"/>
                  </a:lnTo>
                  <a:lnTo>
                    <a:pt x="1162" y="1776"/>
                  </a:lnTo>
                  <a:lnTo>
                    <a:pt x="1159" y="1778"/>
                  </a:lnTo>
                  <a:lnTo>
                    <a:pt x="1154" y="1781"/>
                  </a:lnTo>
                  <a:lnTo>
                    <a:pt x="1149" y="1783"/>
                  </a:lnTo>
                  <a:lnTo>
                    <a:pt x="1146" y="1783"/>
                  </a:lnTo>
                  <a:lnTo>
                    <a:pt x="1138" y="1784"/>
                  </a:lnTo>
                  <a:lnTo>
                    <a:pt x="1130" y="1784"/>
                  </a:lnTo>
                  <a:lnTo>
                    <a:pt x="1126" y="1784"/>
                  </a:lnTo>
                  <a:lnTo>
                    <a:pt x="1123" y="1786"/>
                  </a:lnTo>
                  <a:lnTo>
                    <a:pt x="1120" y="1789"/>
                  </a:lnTo>
                  <a:lnTo>
                    <a:pt x="1114" y="1794"/>
                  </a:lnTo>
                  <a:lnTo>
                    <a:pt x="1111" y="1796"/>
                  </a:lnTo>
                  <a:lnTo>
                    <a:pt x="1108" y="1799"/>
                  </a:lnTo>
                  <a:lnTo>
                    <a:pt x="1103" y="1800"/>
                  </a:lnTo>
                  <a:lnTo>
                    <a:pt x="1099" y="1801"/>
                  </a:lnTo>
                  <a:lnTo>
                    <a:pt x="1096" y="1802"/>
                  </a:lnTo>
                  <a:lnTo>
                    <a:pt x="1091" y="1801"/>
                  </a:lnTo>
                  <a:lnTo>
                    <a:pt x="1088" y="1800"/>
                  </a:lnTo>
                  <a:lnTo>
                    <a:pt x="1083" y="1799"/>
                  </a:lnTo>
                  <a:lnTo>
                    <a:pt x="1078" y="1796"/>
                  </a:lnTo>
                  <a:lnTo>
                    <a:pt x="1073" y="1793"/>
                  </a:lnTo>
                  <a:lnTo>
                    <a:pt x="1069" y="1789"/>
                  </a:lnTo>
                  <a:lnTo>
                    <a:pt x="1065" y="1786"/>
                  </a:lnTo>
                  <a:lnTo>
                    <a:pt x="1059" y="1776"/>
                  </a:lnTo>
                  <a:lnTo>
                    <a:pt x="1054" y="1768"/>
                  </a:lnTo>
                  <a:lnTo>
                    <a:pt x="1050" y="1759"/>
                  </a:lnTo>
                  <a:lnTo>
                    <a:pt x="1045" y="1755"/>
                  </a:lnTo>
                  <a:lnTo>
                    <a:pt x="1038" y="1751"/>
                  </a:lnTo>
                  <a:lnTo>
                    <a:pt x="1029" y="1750"/>
                  </a:lnTo>
                  <a:lnTo>
                    <a:pt x="1023" y="1750"/>
                  </a:lnTo>
                  <a:lnTo>
                    <a:pt x="1020" y="1751"/>
                  </a:lnTo>
                  <a:lnTo>
                    <a:pt x="1016" y="1752"/>
                  </a:lnTo>
                  <a:lnTo>
                    <a:pt x="1014" y="1753"/>
                  </a:lnTo>
                  <a:lnTo>
                    <a:pt x="1009" y="1758"/>
                  </a:lnTo>
                  <a:lnTo>
                    <a:pt x="1006" y="1763"/>
                  </a:lnTo>
                  <a:lnTo>
                    <a:pt x="1003" y="1767"/>
                  </a:lnTo>
                  <a:lnTo>
                    <a:pt x="1001" y="1768"/>
                  </a:lnTo>
                  <a:lnTo>
                    <a:pt x="998" y="1769"/>
                  </a:lnTo>
                  <a:lnTo>
                    <a:pt x="996" y="1770"/>
                  </a:lnTo>
                  <a:lnTo>
                    <a:pt x="990" y="1769"/>
                  </a:lnTo>
                  <a:lnTo>
                    <a:pt x="985" y="1765"/>
                  </a:lnTo>
                  <a:lnTo>
                    <a:pt x="982" y="1762"/>
                  </a:lnTo>
                  <a:lnTo>
                    <a:pt x="979" y="1759"/>
                  </a:lnTo>
                  <a:lnTo>
                    <a:pt x="973" y="1756"/>
                  </a:lnTo>
                  <a:lnTo>
                    <a:pt x="964" y="1753"/>
                  </a:lnTo>
                  <a:lnTo>
                    <a:pt x="958" y="1752"/>
                  </a:lnTo>
                  <a:lnTo>
                    <a:pt x="952" y="1753"/>
                  </a:lnTo>
                  <a:lnTo>
                    <a:pt x="946" y="1755"/>
                  </a:lnTo>
                  <a:lnTo>
                    <a:pt x="940" y="1757"/>
                  </a:lnTo>
                  <a:lnTo>
                    <a:pt x="927" y="1763"/>
                  </a:lnTo>
                  <a:lnTo>
                    <a:pt x="913" y="1767"/>
                  </a:lnTo>
                  <a:lnTo>
                    <a:pt x="899" y="1771"/>
                  </a:lnTo>
                  <a:lnTo>
                    <a:pt x="884" y="1777"/>
                  </a:lnTo>
                  <a:lnTo>
                    <a:pt x="878" y="1780"/>
                  </a:lnTo>
                  <a:lnTo>
                    <a:pt x="871" y="1782"/>
                  </a:lnTo>
                  <a:lnTo>
                    <a:pt x="865" y="1783"/>
                  </a:lnTo>
                  <a:lnTo>
                    <a:pt x="861" y="1784"/>
                  </a:lnTo>
                  <a:lnTo>
                    <a:pt x="849" y="1783"/>
                  </a:lnTo>
                  <a:lnTo>
                    <a:pt x="837" y="1781"/>
                  </a:lnTo>
                  <a:lnTo>
                    <a:pt x="821" y="1780"/>
                  </a:lnTo>
                  <a:lnTo>
                    <a:pt x="802" y="1778"/>
                  </a:lnTo>
                  <a:lnTo>
                    <a:pt x="781" y="1780"/>
                  </a:lnTo>
                  <a:lnTo>
                    <a:pt x="761" y="1782"/>
                  </a:lnTo>
                  <a:lnTo>
                    <a:pt x="744" y="1786"/>
                  </a:lnTo>
                  <a:lnTo>
                    <a:pt x="731" y="1789"/>
                  </a:lnTo>
                  <a:lnTo>
                    <a:pt x="721" y="1790"/>
                  </a:lnTo>
                  <a:lnTo>
                    <a:pt x="710" y="1792"/>
                  </a:lnTo>
                  <a:lnTo>
                    <a:pt x="704" y="1790"/>
                  </a:lnTo>
                  <a:lnTo>
                    <a:pt x="699" y="1789"/>
                  </a:lnTo>
                  <a:lnTo>
                    <a:pt x="693" y="1788"/>
                  </a:lnTo>
                  <a:lnTo>
                    <a:pt x="688" y="1786"/>
                  </a:lnTo>
                  <a:lnTo>
                    <a:pt x="676" y="1778"/>
                  </a:lnTo>
                  <a:lnTo>
                    <a:pt x="662" y="1771"/>
                  </a:lnTo>
                  <a:lnTo>
                    <a:pt x="649" y="1765"/>
                  </a:lnTo>
                  <a:lnTo>
                    <a:pt x="641" y="1759"/>
                  </a:lnTo>
                  <a:lnTo>
                    <a:pt x="635" y="1755"/>
                  </a:lnTo>
                  <a:lnTo>
                    <a:pt x="629" y="1750"/>
                  </a:lnTo>
                  <a:lnTo>
                    <a:pt x="619" y="1748"/>
                  </a:lnTo>
                  <a:lnTo>
                    <a:pt x="606" y="1746"/>
                  </a:lnTo>
                  <a:lnTo>
                    <a:pt x="599" y="1746"/>
                  </a:lnTo>
                  <a:lnTo>
                    <a:pt x="594" y="1745"/>
                  </a:lnTo>
                  <a:lnTo>
                    <a:pt x="590" y="1744"/>
                  </a:lnTo>
                  <a:lnTo>
                    <a:pt x="586" y="1742"/>
                  </a:lnTo>
                  <a:lnTo>
                    <a:pt x="580" y="1736"/>
                  </a:lnTo>
                  <a:lnTo>
                    <a:pt x="573" y="1730"/>
                  </a:lnTo>
                  <a:lnTo>
                    <a:pt x="563" y="1724"/>
                  </a:lnTo>
                  <a:lnTo>
                    <a:pt x="553" y="1720"/>
                  </a:lnTo>
                  <a:lnTo>
                    <a:pt x="541" y="1718"/>
                  </a:lnTo>
                  <a:lnTo>
                    <a:pt x="530" y="1717"/>
                  </a:lnTo>
                  <a:lnTo>
                    <a:pt x="525" y="1715"/>
                  </a:lnTo>
                  <a:lnTo>
                    <a:pt x="521" y="1714"/>
                  </a:lnTo>
                  <a:lnTo>
                    <a:pt x="516" y="1712"/>
                  </a:lnTo>
                  <a:lnTo>
                    <a:pt x="512" y="1709"/>
                  </a:lnTo>
                  <a:lnTo>
                    <a:pt x="506" y="1701"/>
                  </a:lnTo>
                  <a:lnTo>
                    <a:pt x="500" y="1692"/>
                  </a:lnTo>
                  <a:lnTo>
                    <a:pt x="498" y="1688"/>
                  </a:lnTo>
                  <a:lnTo>
                    <a:pt x="494" y="1686"/>
                  </a:lnTo>
                  <a:lnTo>
                    <a:pt x="491" y="1685"/>
                  </a:lnTo>
                  <a:lnTo>
                    <a:pt x="485" y="1685"/>
                  </a:lnTo>
                  <a:lnTo>
                    <a:pt x="473" y="1686"/>
                  </a:lnTo>
                  <a:lnTo>
                    <a:pt x="459" y="1689"/>
                  </a:lnTo>
                  <a:lnTo>
                    <a:pt x="452" y="1689"/>
                  </a:lnTo>
                  <a:lnTo>
                    <a:pt x="446" y="1689"/>
                  </a:lnTo>
                  <a:lnTo>
                    <a:pt x="442" y="1688"/>
                  </a:lnTo>
                  <a:lnTo>
                    <a:pt x="439" y="1686"/>
                  </a:lnTo>
                  <a:lnTo>
                    <a:pt x="431" y="1679"/>
                  </a:lnTo>
                  <a:lnTo>
                    <a:pt x="423" y="1671"/>
                  </a:lnTo>
                  <a:lnTo>
                    <a:pt x="414" y="1662"/>
                  </a:lnTo>
                  <a:lnTo>
                    <a:pt x="404" y="1651"/>
                  </a:lnTo>
                  <a:lnTo>
                    <a:pt x="397" y="1641"/>
                  </a:lnTo>
                  <a:lnTo>
                    <a:pt x="391" y="1632"/>
                  </a:lnTo>
                  <a:lnTo>
                    <a:pt x="386" y="1624"/>
                  </a:lnTo>
                  <a:lnTo>
                    <a:pt x="380" y="1613"/>
                  </a:lnTo>
                  <a:lnTo>
                    <a:pt x="378" y="1607"/>
                  </a:lnTo>
                  <a:lnTo>
                    <a:pt x="377" y="1603"/>
                  </a:lnTo>
                  <a:lnTo>
                    <a:pt x="377" y="1598"/>
                  </a:lnTo>
                  <a:lnTo>
                    <a:pt x="378" y="1594"/>
                  </a:lnTo>
                  <a:lnTo>
                    <a:pt x="380" y="1587"/>
                  </a:lnTo>
                  <a:lnTo>
                    <a:pt x="379" y="1581"/>
                  </a:lnTo>
                  <a:lnTo>
                    <a:pt x="378" y="1578"/>
                  </a:lnTo>
                  <a:lnTo>
                    <a:pt x="377" y="1575"/>
                  </a:lnTo>
                  <a:lnTo>
                    <a:pt x="373" y="1574"/>
                  </a:lnTo>
                  <a:lnTo>
                    <a:pt x="368" y="1573"/>
                  </a:lnTo>
                  <a:lnTo>
                    <a:pt x="357" y="1569"/>
                  </a:lnTo>
                  <a:lnTo>
                    <a:pt x="343" y="1563"/>
                  </a:lnTo>
                  <a:lnTo>
                    <a:pt x="330" y="1556"/>
                  </a:lnTo>
                  <a:lnTo>
                    <a:pt x="321" y="1549"/>
                  </a:lnTo>
                  <a:lnTo>
                    <a:pt x="317" y="1545"/>
                  </a:lnTo>
                  <a:lnTo>
                    <a:pt x="315" y="1541"/>
                  </a:lnTo>
                  <a:lnTo>
                    <a:pt x="314" y="1535"/>
                  </a:lnTo>
                  <a:lnTo>
                    <a:pt x="313" y="1528"/>
                  </a:lnTo>
                  <a:lnTo>
                    <a:pt x="311" y="1516"/>
                  </a:lnTo>
                  <a:lnTo>
                    <a:pt x="313" y="1504"/>
                  </a:lnTo>
                  <a:lnTo>
                    <a:pt x="313" y="1499"/>
                  </a:lnTo>
                  <a:lnTo>
                    <a:pt x="311" y="1496"/>
                  </a:lnTo>
                  <a:lnTo>
                    <a:pt x="310" y="1492"/>
                  </a:lnTo>
                  <a:lnTo>
                    <a:pt x="309" y="1488"/>
                  </a:lnTo>
                  <a:lnTo>
                    <a:pt x="307" y="1486"/>
                  </a:lnTo>
                  <a:lnTo>
                    <a:pt x="304" y="1482"/>
                  </a:lnTo>
                  <a:lnTo>
                    <a:pt x="301" y="1481"/>
                  </a:lnTo>
                  <a:lnTo>
                    <a:pt x="297" y="1479"/>
                  </a:lnTo>
                  <a:lnTo>
                    <a:pt x="289" y="1475"/>
                  </a:lnTo>
                  <a:lnTo>
                    <a:pt x="283" y="1471"/>
                  </a:lnTo>
                  <a:lnTo>
                    <a:pt x="278" y="1466"/>
                  </a:lnTo>
                  <a:lnTo>
                    <a:pt x="276" y="1460"/>
                  </a:lnTo>
                  <a:lnTo>
                    <a:pt x="273" y="1453"/>
                  </a:lnTo>
                  <a:lnTo>
                    <a:pt x="271" y="1447"/>
                  </a:lnTo>
                  <a:lnTo>
                    <a:pt x="267" y="1441"/>
                  </a:lnTo>
                  <a:lnTo>
                    <a:pt x="261" y="1435"/>
                  </a:lnTo>
                  <a:lnTo>
                    <a:pt x="245" y="1423"/>
                  </a:lnTo>
                  <a:lnTo>
                    <a:pt x="227" y="1408"/>
                  </a:lnTo>
                  <a:lnTo>
                    <a:pt x="222" y="1404"/>
                  </a:lnTo>
                  <a:lnTo>
                    <a:pt x="219" y="1400"/>
                  </a:lnTo>
                  <a:lnTo>
                    <a:pt x="216" y="1398"/>
                  </a:lnTo>
                  <a:lnTo>
                    <a:pt x="216" y="1397"/>
                  </a:lnTo>
                  <a:lnTo>
                    <a:pt x="217" y="1392"/>
                  </a:lnTo>
                  <a:lnTo>
                    <a:pt x="222" y="1386"/>
                  </a:lnTo>
                  <a:lnTo>
                    <a:pt x="227" y="1377"/>
                  </a:lnTo>
                  <a:lnTo>
                    <a:pt x="230" y="1370"/>
                  </a:lnTo>
                  <a:lnTo>
                    <a:pt x="233" y="1358"/>
                  </a:lnTo>
                  <a:lnTo>
                    <a:pt x="235" y="1343"/>
                  </a:lnTo>
                  <a:lnTo>
                    <a:pt x="235" y="1327"/>
                  </a:lnTo>
                  <a:lnTo>
                    <a:pt x="236" y="1310"/>
                  </a:lnTo>
                  <a:lnTo>
                    <a:pt x="236" y="1296"/>
                  </a:lnTo>
                  <a:lnTo>
                    <a:pt x="234" y="1283"/>
                  </a:lnTo>
                  <a:lnTo>
                    <a:pt x="232" y="1276"/>
                  </a:lnTo>
                  <a:lnTo>
                    <a:pt x="229" y="1270"/>
                  </a:lnTo>
                  <a:lnTo>
                    <a:pt x="226" y="1264"/>
                  </a:lnTo>
                  <a:lnTo>
                    <a:pt x="220" y="1258"/>
                  </a:lnTo>
                  <a:lnTo>
                    <a:pt x="208" y="1246"/>
                  </a:lnTo>
                  <a:lnTo>
                    <a:pt x="194" y="1234"/>
                  </a:lnTo>
                  <a:lnTo>
                    <a:pt x="179" y="1223"/>
                  </a:lnTo>
                  <a:lnTo>
                    <a:pt x="165" y="1210"/>
                  </a:lnTo>
                  <a:lnTo>
                    <a:pt x="160" y="1204"/>
                  </a:lnTo>
                  <a:lnTo>
                    <a:pt x="157" y="1198"/>
                  </a:lnTo>
                  <a:lnTo>
                    <a:pt x="154" y="1191"/>
                  </a:lnTo>
                  <a:lnTo>
                    <a:pt x="152" y="1184"/>
                  </a:lnTo>
                  <a:lnTo>
                    <a:pt x="150" y="1171"/>
                  </a:lnTo>
                  <a:lnTo>
                    <a:pt x="145" y="1157"/>
                  </a:lnTo>
                  <a:lnTo>
                    <a:pt x="140" y="1150"/>
                  </a:lnTo>
                  <a:lnTo>
                    <a:pt x="135" y="1145"/>
                  </a:lnTo>
                  <a:lnTo>
                    <a:pt x="129" y="1141"/>
                  </a:lnTo>
                  <a:lnTo>
                    <a:pt x="122" y="1139"/>
                  </a:lnTo>
                  <a:lnTo>
                    <a:pt x="109" y="1134"/>
                  </a:lnTo>
                  <a:lnTo>
                    <a:pt x="95" y="1132"/>
                  </a:lnTo>
                  <a:lnTo>
                    <a:pt x="90" y="1129"/>
                  </a:lnTo>
                  <a:lnTo>
                    <a:pt x="87" y="1127"/>
                  </a:lnTo>
                  <a:lnTo>
                    <a:pt x="84" y="1124"/>
                  </a:lnTo>
                  <a:lnTo>
                    <a:pt x="84" y="1120"/>
                  </a:lnTo>
                  <a:lnTo>
                    <a:pt x="84" y="1116"/>
                  </a:lnTo>
                  <a:lnTo>
                    <a:pt x="85" y="1112"/>
                  </a:lnTo>
                  <a:lnTo>
                    <a:pt x="88" y="1108"/>
                  </a:lnTo>
                  <a:lnTo>
                    <a:pt x="90" y="1105"/>
                  </a:lnTo>
                  <a:lnTo>
                    <a:pt x="95" y="1097"/>
                  </a:lnTo>
                  <a:lnTo>
                    <a:pt x="99" y="1091"/>
                  </a:lnTo>
                  <a:lnTo>
                    <a:pt x="100" y="1088"/>
                  </a:lnTo>
                  <a:lnTo>
                    <a:pt x="100" y="1085"/>
                  </a:lnTo>
                  <a:lnTo>
                    <a:pt x="100" y="1082"/>
                  </a:lnTo>
                  <a:lnTo>
                    <a:pt x="99" y="1080"/>
                  </a:lnTo>
                  <a:lnTo>
                    <a:pt x="94" y="1074"/>
                  </a:lnTo>
                  <a:lnTo>
                    <a:pt x="88" y="1066"/>
                  </a:lnTo>
                  <a:lnTo>
                    <a:pt x="84" y="1062"/>
                  </a:lnTo>
                  <a:lnTo>
                    <a:pt x="82" y="1057"/>
                  </a:lnTo>
                  <a:lnTo>
                    <a:pt x="80" y="1051"/>
                  </a:lnTo>
                  <a:lnTo>
                    <a:pt x="78" y="1045"/>
                  </a:lnTo>
                  <a:lnTo>
                    <a:pt x="78" y="1039"/>
                  </a:lnTo>
                  <a:lnTo>
                    <a:pt x="80" y="1033"/>
                  </a:lnTo>
                  <a:lnTo>
                    <a:pt x="81" y="1028"/>
                  </a:lnTo>
                  <a:lnTo>
                    <a:pt x="83" y="1025"/>
                  </a:lnTo>
                  <a:lnTo>
                    <a:pt x="89" y="1018"/>
                  </a:lnTo>
                  <a:lnTo>
                    <a:pt x="94" y="1012"/>
                  </a:lnTo>
                  <a:lnTo>
                    <a:pt x="96" y="1007"/>
                  </a:lnTo>
                  <a:lnTo>
                    <a:pt x="97" y="1001"/>
                  </a:lnTo>
                  <a:lnTo>
                    <a:pt x="96" y="999"/>
                  </a:lnTo>
                  <a:lnTo>
                    <a:pt x="95" y="995"/>
                  </a:lnTo>
                  <a:lnTo>
                    <a:pt x="91" y="993"/>
                  </a:lnTo>
                  <a:lnTo>
                    <a:pt x="88" y="989"/>
                  </a:lnTo>
                  <a:lnTo>
                    <a:pt x="75" y="982"/>
                  </a:lnTo>
                  <a:lnTo>
                    <a:pt x="57" y="975"/>
                  </a:lnTo>
                  <a:lnTo>
                    <a:pt x="40" y="967"/>
                  </a:lnTo>
                  <a:lnTo>
                    <a:pt x="26" y="959"/>
                  </a:lnTo>
                  <a:lnTo>
                    <a:pt x="21" y="956"/>
                  </a:lnTo>
                  <a:lnTo>
                    <a:pt x="20" y="951"/>
                  </a:lnTo>
                  <a:lnTo>
                    <a:pt x="19" y="948"/>
                  </a:lnTo>
                  <a:lnTo>
                    <a:pt x="20" y="943"/>
                  </a:lnTo>
                  <a:lnTo>
                    <a:pt x="25" y="933"/>
                  </a:lnTo>
                  <a:lnTo>
                    <a:pt x="32" y="925"/>
                  </a:lnTo>
                  <a:lnTo>
                    <a:pt x="34" y="921"/>
                  </a:lnTo>
                  <a:lnTo>
                    <a:pt x="37" y="918"/>
                  </a:lnTo>
                  <a:lnTo>
                    <a:pt x="38" y="914"/>
                  </a:lnTo>
                  <a:lnTo>
                    <a:pt x="39" y="911"/>
                  </a:lnTo>
                  <a:lnTo>
                    <a:pt x="38" y="907"/>
                  </a:lnTo>
                  <a:lnTo>
                    <a:pt x="37" y="904"/>
                  </a:lnTo>
                  <a:lnTo>
                    <a:pt x="34" y="899"/>
                  </a:lnTo>
                  <a:lnTo>
                    <a:pt x="32" y="895"/>
                  </a:lnTo>
                  <a:lnTo>
                    <a:pt x="24" y="888"/>
                  </a:lnTo>
                  <a:lnTo>
                    <a:pt x="14" y="880"/>
                  </a:lnTo>
                  <a:lnTo>
                    <a:pt x="9" y="875"/>
                  </a:lnTo>
                  <a:lnTo>
                    <a:pt x="6" y="869"/>
                  </a:lnTo>
                  <a:lnTo>
                    <a:pt x="2" y="862"/>
                  </a:lnTo>
                  <a:lnTo>
                    <a:pt x="1" y="853"/>
                  </a:lnTo>
                  <a:lnTo>
                    <a:pt x="0" y="843"/>
                  </a:lnTo>
                  <a:lnTo>
                    <a:pt x="1" y="834"/>
                  </a:lnTo>
                  <a:lnTo>
                    <a:pt x="3" y="825"/>
                  </a:lnTo>
                  <a:lnTo>
                    <a:pt x="6" y="818"/>
                  </a:lnTo>
                  <a:lnTo>
                    <a:pt x="7" y="814"/>
                  </a:lnTo>
                  <a:lnTo>
                    <a:pt x="8" y="812"/>
                  </a:lnTo>
                  <a:lnTo>
                    <a:pt x="11" y="809"/>
                  </a:lnTo>
                  <a:lnTo>
                    <a:pt x="12" y="807"/>
                  </a:lnTo>
                  <a:lnTo>
                    <a:pt x="14" y="806"/>
                  </a:lnTo>
                  <a:lnTo>
                    <a:pt x="20" y="806"/>
                  </a:lnTo>
                  <a:lnTo>
                    <a:pt x="37" y="805"/>
                  </a:lnTo>
                  <a:lnTo>
                    <a:pt x="55" y="805"/>
                  </a:lnTo>
                  <a:lnTo>
                    <a:pt x="74" y="804"/>
                  </a:lnTo>
                  <a:lnTo>
                    <a:pt x="94" y="803"/>
                  </a:lnTo>
                  <a:lnTo>
                    <a:pt x="102" y="801"/>
                  </a:lnTo>
                  <a:lnTo>
                    <a:pt x="110" y="799"/>
                  </a:lnTo>
                  <a:lnTo>
                    <a:pt x="116" y="797"/>
                  </a:lnTo>
                  <a:lnTo>
                    <a:pt x="121" y="793"/>
                  </a:lnTo>
                  <a:lnTo>
                    <a:pt x="129" y="787"/>
                  </a:lnTo>
                  <a:lnTo>
                    <a:pt x="138" y="782"/>
                  </a:lnTo>
                  <a:lnTo>
                    <a:pt x="147" y="778"/>
                  </a:lnTo>
                  <a:lnTo>
                    <a:pt x="159" y="775"/>
                  </a:lnTo>
                  <a:lnTo>
                    <a:pt x="170" y="772"/>
                  </a:lnTo>
                  <a:lnTo>
                    <a:pt x="179" y="767"/>
                  </a:lnTo>
                  <a:lnTo>
                    <a:pt x="185" y="762"/>
                  </a:lnTo>
                  <a:lnTo>
                    <a:pt x="190" y="757"/>
                  </a:lnTo>
                  <a:lnTo>
                    <a:pt x="196" y="754"/>
                  </a:lnTo>
                  <a:lnTo>
                    <a:pt x="203" y="750"/>
                  </a:lnTo>
                  <a:lnTo>
                    <a:pt x="211" y="748"/>
                  </a:lnTo>
                  <a:lnTo>
                    <a:pt x="220" y="747"/>
                  </a:lnTo>
                  <a:lnTo>
                    <a:pt x="229" y="744"/>
                  </a:lnTo>
                  <a:lnTo>
                    <a:pt x="240" y="741"/>
                  </a:lnTo>
                  <a:lnTo>
                    <a:pt x="251" y="735"/>
                  </a:lnTo>
                  <a:lnTo>
                    <a:pt x="259" y="729"/>
                  </a:lnTo>
                  <a:lnTo>
                    <a:pt x="265" y="722"/>
                  </a:lnTo>
                  <a:lnTo>
                    <a:pt x="272" y="717"/>
                  </a:lnTo>
                  <a:lnTo>
                    <a:pt x="276" y="715"/>
                  </a:lnTo>
                  <a:lnTo>
                    <a:pt x="280" y="712"/>
                  </a:lnTo>
                  <a:lnTo>
                    <a:pt x="285" y="711"/>
                  </a:lnTo>
                  <a:lnTo>
                    <a:pt x="291" y="710"/>
                  </a:lnTo>
                  <a:lnTo>
                    <a:pt x="303" y="708"/>
                  </a:lnTo>
                  <a:lnTo>
                    <a:pt x="317" y="705"/>
                  </a:lnTo>
                  <a:lnTo>
                    <a:pt x="333" y="703"/>
                  </a:lnTo>
                  <a:lnTo>
                    <a:pt x="349" y="700"/>
                  </a:lnTo>
                  <a:lnTo>
                    <a:pt x="370" y="698"/>
                  </a:lnTo>
                  <a:lnTo>
                    <a:pt x="391" y="693"/>
                  </a:lnTo>
                  <a:lnTo>
                    <a:pt x="400" y="691"/>
                  </a:lnTo>
                  <a:lnTo>
                    <a:pt x="409" y="688"/>
                  </a:lnTo>
                  <a:lnTo>
                    <a:pt x="416" y="685"/>
                  </a:lnTo>
                  <a:lnTo>
                    <a:pt x="421" y="681"/>
                  </a:lnTo>
                  <a:lnTo>
                    <a:pt x="435" y="665"/>
                  </a:lnTo>
                  <a:lnTo>
                    <a:pt x="446" y="649"/>
                  </a:lnTo>
                  <a:lnTo>
                    <a:pt x="450" y="645"/>
                  </a:lnTo>
                  <a:lnTo>
                    <a:pt x="454" y="641"/>
                  </a:lnTo>
                  <a:lnTo>
                    <a:pt x="456" y="637"/>
                  </a:lnTo>
                  <a:lnTo>
                    <a:pt x="458" y="633"/>
                  </a:lnTo>
                  <a:lnTo>
                    <a:pt x="459" y="628"/>
                  </a:lnTo>
                  <a:lnTo>
                    <a:pt x="461" y="623"/>
                  </a:lnTo>
                  <a:lnTo>
                    <a:pt x="465" y="620"/>
                  </a:lnTo>
                  <a:lnTo>
                    <a:pt x="468" y="617"/>
                  </a:lnTo>
                  <a:lnTo>
                    <a:pt x="475" y="615"/>
                  </a:lnTo>
                  <a:lnTo>
                    <a:pt x="483" y="611"/>
                  </a:lnTo>
                  <a:lnTo>
                    <a:pt x="491" y="606"/>
                  </a:lnTo>
                  <a:lnTo>
                    <a:pt x="498" y="599"/>
                  </a:lnTo>
                  <a:lnTo>
                    <a:pt x="504" y="593"/>
                  </a:lnTo>
                  <a:lnTo>
                    <a:pt x="510" y="587"/>
                  </a:lnTo>
                  <a:lnTo>
                    <a:pt x="513" y="586"/>
                  </a:lnTo>
                  <a:lnTo>
                    <a:pt x="519" y="584"/>
                  </a:lnTo>
                  <a:lnTo>
                    <a:pt x="525" y="583"/>
                  </a:lnTo>
                  <a:lnTo>
                    <a:pt x="532" y="582"/>
                  </a:lnTo>
                  <a:lnTo>
                    <a:pt x="541" y="582"/>
                  </a:lnTo>
                  <a:lnTo>
                    <a:pt x="549" y="582"/>
                  </a:lnTo>
                  <a:lnTo>
                    <a:pt x="556" y="583"/>
                  </a:lnTo>
                  <a:lnTo>
                    <a:pt x="562" y="584"/>
                  </a:lnTo>
                  <a:lnTo>
                    <a:pt x="568" y="586"/>
                  </a:lnTo>
                  <a:lnTo>
                    <a:pt x="572" y="591"/>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辽宁">
              <a:extLst>
                <a:ext uri="{FF2B5EF4-FFF2-40B4-BE49-F238E27FC236}">
                  <a16:creationId xmlns:a16="http://schemas.microsoft.com/office/drawing/2014/main" id="{C4FD1ABB-9542-4379-8A07-D526B5CD22A2}"/>
                </a:ext>
              </a:extLst>
            </p:cNvPr>
            <p:cNvSpPr>
              <a:spLocks noEditPoints="1"/>
            </p:cNvSpPr>
            <p:nvPr/>
          </p:nvSpPr>
          <p:spPr bwMode="auto">
            <a:xfrm>
              <a:off x="6492955" y="3124363"/>
              <a:ext cx="590558" cy="581055"/>
            </a:xfrm>
            <a:custGeom>
              <a:avLst/>
              <a:gdLst>
                <a:gd name="T0" fmla="*/ 259 w 2212"/>
                <a:gd name="T1" fmla="*/ 1537 h 2187"/>
                <a:gd name="T2" fmla="*/ 137 w 2212"/>
                <a:gd name="T3" fmla="*/ 1452 h 2187"/>
                <a:gd name="T4" fmla="*/ 8 w 2212"/>
                <a:gd name="T5" fmla="*/ 1353 h 2187"/>
                <a:gd name="T6" fmla="*/ 26 w 2212"/>
                <a:gd name="T7" fmla="*/ 1249 h 2187"/>
                <a:gd name="T8" fmla="*/ 103 w 2212"/>
                <a:gd name="T9" fmla="*/ 1131 h 2187"/>
                <a:gd name="T10" fmla="*/ 154 w 2212"/>
                <a:gd name="T11" fmla="*/ 1037 h 2187"/>
                <a:gd name="T12" fmla="*/ 115 w 2212"/>
                <a:gd name="T13" fmla="*/ 918 h 2187"/>
                <a:gd name="T14" fmla="*/ 84 w 2212"/>
                <a:gd name="T15" fmla="*/ 727 h 2187"/>
                <a:gd name="T16" fmla="*/ 219 w 2212"/>
                <a:gd name="T17" fmla="*/ 704 h 2187"/>
                <a:gd name="T18" fmla="*/ 340 w 2212"/>
                <a:gd name="T19" fmla="*/ 910 h 2187"/>
                <a:gd name="T20" fmla="*/ 449 w 2212"/>
                <a:gd name="T21" fmla="*/ 787 h 2187"/>
                <a:gd name="T22" fmla="*/ 623 w 2212"/>
                <a:gd name="T23" fmla="*/ 652 h 2187"/>
                <a:gd name="T24" fmla="*/ 820 w 2212"/>
                <a:gd name="T25" fmla="*/ 538 h 2187"/>
                <a:gd name="T26" fmla="*/ 931 w 2212"/>
                <a:gd name="T27" fmla="*/ 415 h 2187"/>
                <a:gd name="T28" fmla="*/ 1051 w 2212"/>
                <a:gd name="T29" fmla="*/ 392 h 2187"/>
                <a:gd name="T30" fmla="*/ 1120 w 2212"/>
                <a:gd name="T31" fmla="*/ 362 h 2187"/>
                <a:gd name="T32" fmla="*/ 1258 w 2212"/>
                <a:gd name="T33" fmla="*/ 331 h 2187"/>
                <a:gd name="T34" fmla="*/ 1343 w 2212"/>
                <a:gd name="T35" fmla="*/ 211 h 2187"/>
                <a:gd name="T36" fmla="*/ 1422 w 2212"/>
                <a:gd name="T37" fmla="*/ 0 h 2187"/>
                <a:gd name="T38" fmla="*/ 1601 w 2212"/>
                <a:gd name="T39" fmla="*/ 94 h 2187"/>
                <a:gd name="T40" fmla="*/ 1638 w 2212"/>
                <a:gd name="T41" fmla="*/ 197 h 2187"/>
                <a:gd name="T42" fmla="*/ 1695 w 2212"/>
                <a:gd name="T43" fmla="*/ 236 h 2187"/>
                <a:gd name="T44" fmla="*/ 1797 w 2212"/>
                <a:gd name="T45" fmla="*/ 181 h 2187"/>
                <a:gd name="T46" fmla="*/ 1854 w 2212"/>
                <a:gd name="T47" fmla="*/ 319 h 2187"/>
                <a:gd name="T48" fmla="*/ 1930 w 2212"/>
                <a:gd name="T49" fmla="*/ 415 h 2187"/>
                <a:gd name="T50" fmla="*/ 2003 w 2212"/>
                <a:gd name="T51" fmla="*/ 508 h 2187"/>
                <a:gd name="T52" fmla="*/ 2001 w 2212"/>
                <a:gd name="T53" fmla="*/ 622 h 2187"/>
                <a:gd name="T54" fmla="*/ 2075 w 2212"/>
                <a:gd name="T55" fmla="*/ 758 h 2187"/>
                <a:gd name="T56" fmla="*/ 2191 w 2212"/>
                <a:gd name="T57" fmla="*/ 907 h 2187"/>
                <a:gd name="T58" fmla="*/ 2156 w 2212"/>
                <a:gd name="T59" fmla="*/ 1031 h 2187"/>
                <a:gd name="T60" fmla="*/ 2188 w 2212"/>
                <a:gd name="T61" fmla="*/ 1096 h 2187"/>
                <a:gd name="T62" fmla="*/ 2033 w 2212"/>
                <a:gd name="T63" fmla="*/ 1210 h 2187"/>
                <a:gd name="T64" fmla="*/ 1844 w 2212"/>
                <a:gd name="T65" fmla="*/ 1409 h 2187"/>
                <a:gd name="T66" fmla="*/ 1732 w 2212"/>
                <a:gd name="T67" fmla="*/ 1586 h 2187"/>
                <a:gd name="T68" fmla="*/ 1548 w 2212"/>
                <a:gd name="T69" fmla="*/ 1630 h 2187"/>
                <a:gd name="T70" fmla="*/ 1334 w 2212"/>
                <a:gd name="T71" fmla="*/ 1752 h 2187"/>
                <a:gd name="T72" fmla="*/ 1129 w 2212"/>
                <a:gd name="T73" fmla="*/ 1956 h 2187"/>
                <a:gd name="T74" fmla="*/ 1116 w 2212"/>
                <a:gd name="T75" fmla="*/ 1997 h 2187"/>
                <a:gd name="T76" fmla="*/ 1078 w 2212"/>
                <a:gd name="T77" fmla="*/ 2064 h 2187"/>
                <a:gd name="T78" fmla="*/ 995 w 2212"/>
                <a:gd name="T79" fmla="*/ 2048 h 2187"/>
                <a:gd name="T80" fmla="*/ 975 w 2212"/>
                <a:gd name="T81" fmla="*/ 2107 h 2187"/>
                <a:gd name="T82" fmla="*/ 853 w 2212"/>
                <a:gd name="T83" fmla="*/ 2185 h 2187"/>
                <a:gd name="T84" fmla="*/ 857 w 2212"/>
                <a:gd name="T85" fmla="*/ 2091 h 2187"/>
                <a:gd name="T86" fmla="*/ 966 w 2212"/>
                <a:gd name="T87" fmla="*/ 2027 h 2187"/>
                <a:gd name="T88" fmla="*/ 975 w 2212"/>
                <a:gd name="T89" fmla="*/ 1946 h 2187"/>
                <a:gd name="T90" fmla="*/ 1042 w 2212"/>
                <a:gd name="T91" fmla="*/ 1886 h 2187"/>
                <a:gd name="T92" fmla="*/ 940 w 2212"/>
                <a:gd name="T93" fmla="*/ 1897 h 2187"/>
                <a:gd name="T94" fmla="*/ 903 w 2212"/>
                <a:gd name="T95" fmla="*/ 1739 h 2187"/>
                <a:gd name="T96" fmla="*/ 1002 w 2212"/>
                <a:gd name="T97" fmla="*/ 1599 h 2187"/>
                <a:gd name="T98" fmla="*/ 1070 w 2212"/>
                <a:gd name="T99" fmla="*/ 1496 h 2187"/>
                <a:gd name="T100" fmla="*/ 1059 w 2212"/>
                <a:gd name="T101" fmla="*/ 1302 h 2187"/>
                <a:gd name="T102" fmla="*/ 952 w 2212"/>
                <a:gd name="T103" fmla="*/ 1152 h 2187"/>
                <a:gd name="T104" fmla="*/ 905 w 2212"/>
                <a:gd name="T105" fmla="*/ 1225 h 2187"/>
                <a:gd name="T106" fmla="*/ 786 w 2212"/>
                <a:gd name="T107" fmla="*/ 1207 h 2187"/>
                <a:gd name="T108" fmla="*/ 655 w 2212"/>
                <a:gd name="T109" fmla="*/ 1301 h 2187"/>
                <a:gd name="T110" fmla="*/ 618 w 2212"/>
                <a:gd name="T111" fmla="*/ 1401 h 2187"/>
                <a:gd name="T112" fmla="*/ 534 w 2212"/>
                <a:gd name="T113" fmla="*/ 1566 h 2187"/>
                <a:gd name="T114" fmla="*/ 878 w 2212"/>
                <a:gd name="T115" fmla="*/ 1788 h 2187"/>
                <a:gd name="T116" fmla="*/ 850 w 2212"/>
                <a:gd name="T117" fmla="*/ 1838 h 2187"/>
                <a:gd name="T118" fmla="*/ 899 w 2212"/>
                <a:gd name="T119" fmla="*/ 1886 h 2187"/>
                <a:gd name="T120" fmla="*/ 845 w 2212"/>
                <a:gd name="T121" fmla="*/ 1899 h 2187"/>
                <a:gd name="T122" fmla="*/ 1229 w 2212"/>
                <a:gd name="T123" fmla="*/ 1939 h 2187"/>
                <a:gd name="T124" fmla="*/ 1350 w 2212"/>
                <a:gd name="T125" fmla="*/ 1990 h 2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12" h="2187">
                  <a:moveTo>
                    <a:pt x="372" y="1668"/>
                  </a:moveTo>
                  <a:lnTo>
                    <a:pt x="368" y="1659"/>
                  </a:lnTo>
                  <a:lnTo>
                    <a:pt x="365" y="1648"/>
                  </a:lnTo>
                  <a:lnTo>
                    <a:pt x="364" y="1642"/>
                  </a:lnTo>
                  <a:lnTo>
                    <a:pt x="362" y="1638"/>
                  </a:lnTo>
                  <a:lnTo>
                    <a:pt x="360" y="1635"/>
                  </a:lnTo>
                  <a:lnTo>
                    <a:pt x="358" y="1635"/>
                  </a:lnTo>
                  <a:lnTo>
                    <a:pt x="348" y="1635"/>
                  </a:lnTo>
                  <a:lnTo>
                    <a:pt x="340" y="1635"/>
                  </a:lnTo>
                  <a:lnTo>
                    <a:pt x="336" y="1634"/>
                  </a:lnTo>
                  <a:lnTo>
                    <a:pt x="334" y="1632"/>
                  </a:lnTo>
                  <a:lnTo>
                    <a:pt x="332" y="1629"/>
                  </a:lnTo>
                  <a:lnTo>
                    <a:pt x="330" y="1624"/>
                  </a:lnTo>
                  <a:lnTo>
                    <a:pt x="327" y="1612"/>
                  </a:lnTo>
                  <a:lnTo>
                    <a:pt x="322" y="1602"/>
                  </a:lnTo>
                  <a:lnTo>
                    <a:pt x="319" y="1597"/>
                  </a:lnTo>
                  <a:lnTo>
                    <a:pt x="315" y="1592"/>
                  </a:lnTo>
                  <a:lnTo>
                    <a:pt x="311" y="1587"/>
                  </a:lnTo>
                  <a:lnTo>
                    <a:pt x="307" y="1584"/>
                  </a:lnTo>
                  <a:lnTo>
                    <a:pt x="289" y="1572"/>
                  </a:lnTo>
                  <a:lnTo>
                    <a:pt x="275" y="1560"/>
                  </a:lnTo>
                  <a:lnTo>
                    <a:pt x="269" y="1554"/>
                  </a:lnTo>
                  <a:lnTo>
                    <a:pt x="264" y="1546"/>
                  </a:lnTo>
                  <a:lnTo>
                    <a:pt x="259" y="1537"/>
                  </a:lnTo>
                  <a:lnTo>
                    <a:pt x="258" y="1528"/>
                  </a:lnTo>
                  <a:lnTo>
                    <a:pt x="258" y="1514"/>
                  </a:lnTo>
                  <a:lnTo>
                    <a:pt x="260" y="1497"/>
                  </a:lnTo>
                  <a:lnTo>
                    <a:pt x="260" y="1490"/>
                  </a:lnTo>
                  <a:lnTo>
                    <a:pt x="259" y="1481"/>
                  </a:lnTo>
                  <a:lnTo>
                    <a:pt x="257" y="1473"/>
                  </a:lnTo>
                  <a:lnTo>
                    <a:pt x="253" y="1464"/>
                  </a:lnTo>
                  <a:lnTo>
                    <a:pt x="251" y="1460"/>
                  </a:lnTo>
                  <a:lnTo>
                    <a:pt x="247" y="1457"/>
                  </a:lnTo>
                  <a:lnTo>
                    <a:pt x="244" y="1454"/>
                  </a:lnTo>
                  <a:lnTo>
                    <a:pt x="240" y="1452"/>
                  </a:lnTo>
                  <a:lnTo>
                    <a:pt x="232" y="1448"/>
                  </a:lnTo>
                  <a:lnTo>
                    <a:pt x="222" y="1447"/>
                  </a:lnTo>
                  <a:lnTo>
                    <a:pt x="213" y="1447"/>
                  </a:lnTo>
                  <a:lnTo>
                    <a:pt x="204" y="1448"/>
                  </a:lnTo>
                  <a:lnTo>
                    <a:pt x="196" y="1451"/>
                  </a:lnTo>
                  <a:lnTo>
                    <a:pt x="189" y="1453"/>
                  </a:lnTo>
                  <a:lnTo>
                    <a:pt x="177" y="1459"/>
                  </a:lnTo>
                  <a:lnTo>
                    <a:pt x="166" y="1461"/>
                  </a:lnTo>
                  <a:lnTo>
                    <a:pt x="162" y="1461"/>
                  </a:lnTo>
                  <a:lnTo>
                    <a:pt x="156" y="1461"/>
                  </a:lnTo>
                  <a:lnTo>
                    <a:pt x="150" y="1459"/>
                  </a:lnTo>
                  <a:lnTo>
                    <a:pt x="144" y="1457"/>
                  </a:lnTo>
                  <a:lnTo>
                    <a:pt x="137" y="1452"/>
                  </a:lnTo>
                  <a:lnTo>
                    <a:pt x="131" y="1448"/>
                  </a:lnTo>
                  <a:lnTo>
                    <a:pt x="124" y="1442"/>
                  </a:lnTo>
                  <a:lnTo>
                    <a:pt x="118" y="1437"/>
                  </a:lnTo>
                  <a:lnTo>
                    <a:pt x="113" y="1432"/>
                  </a:lnTo>
                  <a:lnTo>
                    <a:pt x="109" y="1426"/>
                  </a:lnTo>
                  <a:lnTo>
                    <a:pt x="107" y="1420"/>
                  </a:lnTo>
                  <a:lnTo>
                    <a:pt x="106" y="1414"/>
                  </a:lnTo>
                  <a:lnTo>
                    <a:pt x="106" y="1405"/>
                  </a:lnTo>
                  <a:lnTo>
                    <a:pt x="105" y="1401"/>
                  </a:lnTo>
                  <a:lnTo>
                    <a:pt x="103" y="1399"/>
                  </a:lnTo>
                  <a:lnTo>
                    <a:pt x="101" y="1399"/>
                  </a:lnTo>
                  <a:lnTo>
                    <a:pt x="97" y="1401"/>
                  </a:lnTo>
                  <a:lnTo>
                    <a:pt x="94" y="1402"/>
                  </a:lnTo>
                  <a:lnTo>
                    <a:pt x="86" y="1407"/>
                  </a:lnTo>
                  <a:lnTo>
                    <a:pt x="78" y="1408"/>
                  </a:lnTo>
                  <a:lnTo>
                    <a:pt x="74" y="1408"/>
                  </a:lnTo>
                  <a:lnTo>
                    <a:pt x="69" y="1407"/>
                  </a:lnTo>
                  <a:lnTo>
                    <a:pt x="63" y="1404"/>
                  </a:lnTo>
                  <a:lnTo>
                    <a:pt x="56" y="1399"/>
                  </a:lnTo>
                  <a:lnTo>
                    <a:pt x="42" y="1389"/>
                  </a:lnTo>
                  <a:lnTo>
                    <a:pt x="26" y="1374"/>
                  </a:lnTo>
                  <a:lnTo>
                    <a:pt x="19" y="1367"/>
                  </a:lnTo>
                  <a:lnTo>
                    <a:pt x="13" y="1360"/>
                  </a:lnTo>
                  <a:lnTo>
                    <a:pt x="8" y="1353"/>
                  </a:lnTo>
                  <a:lnTo>
                    <a:pt x="6" y="1347"/>
                  </a:lnTo>
                  <a:lnTo>
                    <a:pt x="2" y="1335"/>
                  </a:lnTo>
                  <a:lnTo>
                    <a:pt x="0" y="1323"/>
                  </a:lnTo>
                  <a:lnTo>
                    <a:pt x="0" y="1317"/>
                  </a:lnTo>
                  <a:lnTo>
                    <a:pt x="2" y="1311"/>
                  </a:lnTo>
                  <a:lnTo>
                    <a:pt x="6" y="1306"/>
                  </a:lnTo>
                  <a:lnTo>
                    <a:pt x="11" y="1300"/>
                  </a:lnTo>
                  <a:lnTo>
                    <a:pt x="15" y="1296"/>
                  </a:lnTo>
                  <a:lnTo>
                    <a:pt x="23" y="1292"/>
                  </a:lnTo>
                  <a:lnTo>
                    <a:pt x="30" y="1291"/>
                  </a:lnTo>
                  <a:lnTo>
                    <a:pt x="38" y="1290"/>
                  </a:lnTo>
                  <a:lnTo>
                    <a:pt x="44" y="1288"/>
                  </a:lnTo>
                  <a:lnTo>
                    <a:pt x="50" y="1287"/>
                  </a:lnTo>
                  <a:lnTo>
                    <a:pt x="52" y="1285"/>
                  </a:lnTo>
                  <a:lnTo>
                    <a:pt x="53" y="1284"/>
                  </a:lnTo>
                  <a:lnTo>
                    <a:pt x="55" y="1282"/>
                  </a:lnTo>
                  <a:lnTo>
                    <a:pt x="56" y="1281"/>
                  </a:lnTo>
                  <a:lnTo>
                    <a:pt x="55" y="1276"/>
                  </a:lnTo>
                  <a:lnTo>
                    <a:pt x="53" y="1272"/>
                  </a:lnTo>
                  <a:lnTo>
                    <a:pt x="51" y="1269"/>
                  </a:lnTo>
                  <a:lnTo>
                    <a:pt x="49" y="1265"/>
                  </a:lnTo>
                  <a:lnTo>
                    <a:pt x="42" y="1259"/>
                  </a:lnTo>
                  <a:lnTo>
                    <a:pt x="34" y="1254"/>
                  </a:lnTo>
                  <a:lnTo>
                    <a:pt x="26" y="1249"/>
                  </a:lnTo>
                  <a:lnTo>
                    <a:pt x="19" y="1243"/>
                  </a:lnTo>
                  <a:lnTo>
                    <a:pt x="17" y="1239"/>
                  </a:lnTo>
                  <a:lnTo>
                    <a:pt x="14" y="1237"/>
                  </a:lnTo>
                  <a:lnTo>
                    <a:pt x="13" y="1233"/>
                  </a:lnTo>
                  <a:lnTo>
                    <a:pt x="13" y="1229"/>
                  </a:lnTo>
                  <a:lnTo>
                    <a:pt x="13" y="1226"/>
                  </a:lnTo>
                  <a:lnTo>
                    <a:pt x="15" y="1225"/>
                  </a:lnTo>
                  <a:lnTo>
                    <a:pt x="18" y="1222"/>
                  </a:lnTo>
                  <a:lnTo>
                    <a:pt x="20" y="1221"/>
                  </a:lnTo>
                  <a:lnTo>
                    <a:pt x="27" y="1220"/>
                  </a:lnTo>
                  <a:lnTo>
                    <a:pt x="37" y="1219"/>
                  </a:lnTo>
                  <a:lnTo>
                    <a:pt x="46" y="1219"/>
                  </a:lnTo>
                  <a:lnTo>
                    <a:pt x="55" y="1219"/>
                  </a:lnTo>
                  <a:lnTo>
                    <a:pt x="63" y="1218"/>
                  </a:lnTo>
                  <a:lnTo>
                    <a:pt x="68" y="1215"/>
                  </a:lnTo>
                  <a:lnTo>
                    <a:pt x="72" y="1212"/>
                  </a:lnTo>
                  <a:lnTo>
                    <a:pt x="76" y="1206"/>
                  </a:lnTo>
                  <a:lnTo>
                    <a:pt x="80" y="1197"/>
                  </a:lnTo>
                  <a:lnTo>
                    <a:pt x="83" y="1189"/>
                  </a:lnTo>
                  <a:lnTo>
                    <a:pt x="90" y="1171"/>
                  </a:lnTo>
                  <a:lnTo>
                    <a:pt x="95" y="1157"/>
                  </a:lnTo>
                  <a:lnTo>
                    <a:pt x="99" y="1146"/>
                  </a:lnTo>
                  <a:lnTo>
                    <a:pt x="101" y="1138"/>
                  </a:lnTo>
                  <a:lnTo>
                    <a:pt x="103" y="1131"/>
                  </a:lnTo>
                  <a:lnTo>
                    <a:pt x="105" y="1125"/>
                  </a:lnTo>
                  <a:lnTo>
                    <a:pt x="107" y="1123"/>
                  </a:lnTo>
                  <a:lnTo>
                    <a:pt x="109" y="1120"/>
                  </a:lnTo>
                  <a:lnTo>
                    <a:pt x="115" y="1117"/>
                  </a:lnTo>
                  <a:lnTo>
                    <a:pt x="127" y="1111"/>
                  </a:lnTo>
                  <a:lnTo>
                    <a:pt x="132" y="1107"/>
                  </a:lnTo>
                  <a:lnTo>
                    <a:pt x="135" y="1103"/>
                  </a:lnTo>
                  <a:lnTo>
                    <a:pt x="138" y="1100"/>
                  </a:lnTo>
                  <a:lnTo>
                    <a:pt x="139" y="1096"/>
                  </a:lnTo>
                  <a:lnTo>
                    <a:pt x="140" y="1093"/>
                  </a:lnTo>
                  <a:lnTo>
                    <a:pt x="139" y="1089"/>
                  </a:lnTo>
                  <a:lnTo>
                    <a:pt x="138" y="1086"/>
                  </a:lnTo>
                  <a:lnTo>
                    <a:pt x="135" y="1082"/>
                  </a:lnTo>
                  <a:lnTo>
                    <a:pt x="134" y="1079"/>
                  </a:lnTo>
                  <a:lnTo>
                    <a:pt x="133" y="1076"/>
                  </a:lnTo>
                  <a:lnTo>
                    <a:pt x="133" y="1073"/>
                  </a:lnTo>
                  <a:lnTo>
                    <a:pt x="134" y="1070"/>
                  </a:lnTo>
                  <a:lnTo>
                    <a:pt x="139" y="1065"/>
                  </a:lnTo>
                  <a:lnTo>
                    <a:pt x="145" y="1060"/>
                  </a:lnTo>
                  <a:lnTo>
                    <a:pt x="149" y="1056"/>
                  </a:lnTo>
                  <a:lnTo>
                    <a:pt x="152" y="1051"/>
                  </a:lnTo>
                  <a:lnTo>
                    <a:pt x="154" y="1046"/>
                  </a:lnTo>
                  <a:lnTo>
                    <a:pt x="154" y="1042"/>
                  </a:lnTo>
                  <a:lnTo>
                    <a:pt x="154" y="1037"/>
                  </a:lnTo>
                  <a:lnTo>
                    <a:pt x="152" y="1032"/>
                  </a:lnTo>
                  <a:lnTo>
                    <a:pt x="147" y="1027"/>
                  </a:lnTo>
                  <a:lnTo>
                    <a:pt x="141" y="1023"/>
                  </a:lnTo>
                  <a:lnTo>
                    <a:pt x="134" y="1019"/>
                  </a:lnTo>
                  <a:lnTo>
                    <a:pt x="132" y="1016"/>
                  </a:lnTo>
                  <a:lnTo>
                    <a:pt x="131" y="1011"/>
                  </a:lnTo>
                  <a:lnTo>
                    <a:pt x="132" y="1007"/>
                  </a:lnTo>
                  <a:lnTo>
                    <a:pt x="139" y="1000"/>
                  </a:lnTo>
                  <a:lnTo>
                    <a:pt x="149" y="993"/>
                  </a:lnTo>
                  <a:lnTo>
                    <a:pt x="152" y="991"/>
                  </a:lnTo>
                  <a:lnTo>
                    <a:pt x="153" y="986"/>
                  </a:lnTo>
                  <a:lnTo>
                    <a:pt x="152" y="981"/>
                  </a:lnTo>
                  <a:lnTo>
                    <a:pt x="151" y="976"/>
                  </a:lnTo>
                  <a:lnTo>
                    <a:pt x="147" y="972"/>
                  </a:lnTo>
                  <a:lnTo>
                    <a:pt x="143" y="966"/>
                  </a:lnTo>
                  <a:lnTo>
                    <a:pt x="138" y="961"/>
                  </a:lnTo>
                  <a:lnTo>
                    <a:pt x="131" y="957"/>
                  </a:lnTo>
                  <a:lnTo>
                    <a:pt x="120" y="953"/>
                  </a:lnTo>
                  <a:lnTo>
                    <a:pt x="115" y="951"/>
                  </a:lnTo>
                  <a:lnTo>
                    <a:pt x="114" y="949"/>
                  </a:lnTo>
                  <a:lnTo>
                    <a:pt x="114" y="947"/>
                  </a:lnTo>
                  <a:lnTo>
                    <a:pt x="114" y="942"/>
                  </a:lnTo>
                  <a:lnTo>
                    <a:pt x="114" y="934"/>
                  </a:lnTo>
                  <a:lnTo>
                    <a:pt x="115" y="918"/>
                  </a:lnTo>
                  <a:lnTo>
                    <a:pt x="114" y="907"/>
                  </a:lnTo>
                  <a:lnTo>
                    <a:pt x="115" y="897"/>
                  </a:lnTo>
                  <a:lnTo>
                    <a:pt x="119" y="886"/>
                  </a:lnTo>
                  <a:lnTo>
                    <a:pt x="120" y="881"/>
                  </a:lnTo>
                  <a:lnTo>
                    <a:pt x="120" y="875"/>
                  </a:lnTo>
                  <a:lnTo>
                    <a:pt x="120" y="869"/>
                  </a:lnTo>
                  <a:lnTo>
                    <a:pt x="119" y="863"/>
                  </a:lnTo>
                  <a:lnTo>
                    <a:pt x="118" y="852"/>
                  </a:lnTo>
                  <a:lnTo>
                    <a:pt x="118" y="838"/>
                  </a:lnTo>
                  <a:lnTo>
                    <a:pt x="119" y="825"/>
                  </a:lnTo>
                  <a:lnTo>
                    <a:pt x="121" y="811"/>
                  </a:lnTo>
                  <a:lnTo>
                    <a:pt x="122" y="805"/>
                  </a:lnTo>
                  <a:lnTo>
                    <a:pt x="124" y="798"/>
                  </a:lnTo>
                  <a:lnTo>
                    <a:pt x="124" y="792"/>
                  </a:lnTo>
                  <a:lnTo>
                    <a:pt x="122" y="786"/>
                  </a:lnTo>
                  <a:lnTo>
                    <a:pt x="119" y="775"/>
                  </a:lnTo>
                  <a:lnTo>
                    <a:pt x="114" y="765"/>
                  </a:lnTo>
                  <a:lnTo>
                    <a:pt x="108" y="755"/>
                  </a:lnTo>
                  <a:lnTo>
                    <a:pt x="101" y="748"/>
                  </a:lnTo>
                  <a:lnTo>
                    <a:pt x="94" y="741"/>
                  </a:lnTo>
                  <a:lnTo>
                    <a:pt x="89" y="735"/>
                  </a:lnTo>
                  <a:lnTo>
                    <a:pt x="87" y="733"/>
                  </a:lnTo>
                  <a:lnTo>
                    <a:pt x="86" y="730"/>
                  </a:lnTo>
                  <a:lnTo>
                    <a:pt x="84" y="727"/>
                  </a:lnTo>
                  <a:lnTo>
                    <a:pt x="84" y="722"/>
                  </a:lnTo>
                  <a:lnTo>
                    <a:pt x="86" y="718"/>
                  </a:lnTo>
                  <a:lnTo>
                    <a:pt x="88" y="714"/>
                  </a:lnTo>
                  <a:lnTo>
                    <a:pt x="93" y="709"/>
                  </a:lnTo>
                  <a:lnTo>
                    <a:pt x="97" y="703"/>
                  </a:lnTo>
                  <a:lnTo>
                    <a:pt x="108" y="693"/>
                  </a:lnTo>
                  <a:lnTo>
                    <a:pt x="121" y="682"/>
                  </a:lnTo>
                  <a:lnTo>
                    <a:pt x="134" y="670"/>
                  </a:lnTo>
                  <a:lnTo>
                    <a:pt x="146" y="657"/>
                  </a:lnTo>
                  <a:lnTo>
                    <a:pt x="153" y="646"/>
                  </a:lnTo>
                  <a:lnTo>
                    <a:pt x="157" y="639"/>
                  </a:lnTo>
                  <a:lnTo>
                    <a:pt x="159" y="639"/>
                  </a:lnTo>
                  <a:lnTo>
                    <a:pt x="160" y="640"/>
                  </a:lnTo>
                  <a:lnTo>
                    <a:pt x="163" y="645"/>
                  </a:lnTo>
                  <a:lnTo>
                    <a:pt x="166" y="652"/>
                  </a:lnTo>
                  <a:lnTo>
                    <a:pt x="172" y="667"/>
                  </a:lnTo>
                  <a:lnTo>
                    <a:pt x="179" y="682"/>
                  </a:lnTo>
                  <a:lnTo>
                    <a:pt x="183" y="687"/>
                  </a:lnTo>
                  <a:lnTo>
                    <a:pt x="188" y="693"/>
                  </a:lnTo>
                  <a:lnTo>
                    <a:pt x="194" y="697"/>
                  </a:lnTo>
                  <a:lnTo>
                    <a:pt x="200" y="699"/>
                  </a:lnTo>
                  <a:lnTo>
                    <a:pt x="206" y="702"/>
                  </a:lnTo>
                  <a:lnTo>
                    <a:pt x="212" y="703"/>
                  </a:lnTo>
                  <a:lnTo>
                    <a:pt x="219" y="704"/>
                  </a:lnTo>
                  <a:lnTo>
                    <a:pt x="226" y="704"/>
                  </a:lnTo>
                  <a:lnTo>
                    <a:pt x="239" y="704"/>
                  </a:lnTo>
                  <a:lnTo>
                    <a:pt x="251" y="705"/>
                  </a:lnTo>
                  <a:lnTo>
                    <a:pt x="256" y="708"/>
                  </a:lnTo>
                  <a:lnTo>
                    <a:pt x="260" y="710"/>
                  </a:lnTo>
                  <a:lnTo>
                    <a:pt x="263" y="714"/>
                  </a:lnTo>
                  <a:lnTo>
                    <a:pt x="265" y="718"/>
                  </a:lnTo>
                  <a:lnTo>
                    <a:pt x="267" y="730"/>
                  </a:lnTo>
                  <a:lnTo>
                    <a:pt x="270" y="742"/>
                  </a:lnTo>
                  <a:lnTo>
                    <a:pt x="272" y="754"/>
                  </a:lnTo>
                  <a:lnTo>
                    <a:pt x="278" y="766"/>
                  </a:lnTo>
                  <a:lnTo>
                    <a:pt x="286" y="780"/>
                  </a:lnTo>
                  <a:lnTo>
                    <a:pt x="296" y="794"/>
                  </a:lnTo>
                  <a:lnTo>
                    <a:pt x="305" y="811"/>
                  </a:lnTo>
                  <a:lnTo>
                    <a:pt x="315" y="828"/>
                  </a:lnTo>
                  <a:lnTo>
                    <a:pt x="324" y="843"/>
                  </a:lnTo>
                  <a:lnTo>
                    <a:pt x="332" y="856"/>
                  </a:lnTo>
                  <a:lnTo>
                    <a:pt x="334" y="862"/>
                  </a:lnTo>
                  <a:lnTo>
                    <a:pt x="336" y="869"/>
                  </a:lnTo>
                  <a:lnTo>
                    <a:pt x="338" y="875"/>
                  </a:lnTo>
                  <a:lnTo>
                    <a:pt x="339" y="882"/>
                  </a:lnTo>
                  <a:lnTo>
                    <a:pt x="339" y="895"/>
                  </a:lnTo>
                  <a:lnTo>
                    <a:pt x="339" y="905"/>
                  </a:lnTo>
                  <a:lnTo>
                    <a:pt x="340" y="910"/>
                  </a:lnTo>
                  <a:lnTo>
                    <a:pt x="341" y="912"/>
                  </a:lnTo>
                  <a:lnTo>
                    <a:pt x="343" y="915"/>
                  </a:lnTo>
                  <a:lnTo>
                    <a:pt x="347" y="917"/>
                  </a:lnTo>
                  <a:lnTo>
                    <a:pt x="355" y="919"/>
                  </a:lnTo>
                  <a:lnTo>
                    <a:pt x="365" y="920"/>
                  </a:lnTo>
                  <a:lnTo>
                    <a:pt x="368" y="919"/>
                  </a:lnTo>
                  <a:lnTo>
                    <a:pt x="372" y="918"/>
                  </a:lnTo>
                  <a:lnTo>
                    <a:pt x="374" y="915"/>
                  </a:lnTo>
                  <a:lnTo>
                    <a:pt x="376" y="911"/>
                  </a:lnTo>
                  <a:lnTo>
                    <a:pt x="374" y="899"/>
                  </a:lnTo>
                  <a:lnTo>
                    <a:pt x="374" y="887"/>
                  </a:lnTo>
                  <a:lnTo>
                    <a:pt x="376" y="880"/>
                  </a:lnTo>
                  <a:lnTo>
                    <a:pt x="378" y="873"/>
                  </a:lnTo>
                  <a:lnTo>
                    <a:pt x="382" y="866"/>
                  </a:lnTo>
                  <a:lnTo>
                    <a:pt x="386" y="859"/>
                  </a:lnTo>
                  <a:lnTo>
                    <a:pt x="397" y="846"/>
                  </a:lnTo>
                  <a:lnTo>
                    <a:pt x="404" y="832"/>
                  </a:lnTo>
                  <a:lnTo>
                    <a:pt x="410" y="821"/>
                  </a:lnTo>
                  <a:lnTo>
                    <a:pt x="415" y="811"/>
                  </a:lnTo>
                  <a:lnTo>
                    <a:pt x="420" y="803"/>
                  </a:lnTo>
                  <a:lnTo>
                    <a:pt x="426" y="797"/>
                  </a:lnTo>
                  <a:lnTo>
                    <a:pt x="433" y="793"/>
                  </a:lnTo>
                  <a:lnTo>
                    <a:pt x="440" y="791"/>
                  </a:lnTo>
                  <a:lnTo>
                    <a:pt x="449" y="787"/>
                  </a:lnTo>
                  <a:lnTo>
                    <a:pt x="459" y="781"/>
                  </a:lnTo>
                  <a:lnTo>
                    <a:pt x="464" y="777"/>
                  </a:lnTo>
                  <a:lnTo>
                    <a:pt x="468" y="773"/>
                  </a:lnTo>
                  <a:lnTo>
                    <a:pt x="471" y="768"/>
                  </a:lnTo>
                  <a:lnTo>
                    <a:pt x="472" y="764"/>
                  </a:lnTo>
                  <a:lnTo>
                    <a:pt x="471" y="753"/>
                  </a:lnTo>
                  <a:lnTo>
                    <a:pt x="469" y="741"/>
                  </a:lnTo>
                  <a:lnTo>
                    <a:pt x="469" y="735"/>
                  </a:lnTo>
                  <a:lnTo>
                    <a:pt x="471" y="730"/>
                  </a:lnTo>
                  <a:lnTo>
                    <a:pt x="472" y="724"/>
                  </a:lnTo>
                  <a:lnTo>
                    <a:pt x="477" y="721"/>
                  </a:lnTo>
                  <a:lnTo>
                    <a:pt x="492" y="711"/>
                  </a:lnTo>
                  <a:lnTo>
                    <a:pt x="513" y="699"/>
                  </a:lnTo>
                  <a:lnTo>
                    <a:pt x="536" y="689"/>
                  </a:lnTo>
                  <a:lnTo>
                    <a:pt x="552" y="680"/>
                  </a:lnTo>
                  <a:lnTo>
                    <a:pt x="560" y="676"/>
                  </a:lnTo>
                  <a:lnTo>
                    <a:pt x="571" y="668"/>
                  </a:lnTo>
                  <a:lnTo>
                    <a:pt x="582" y="659"/>
                  </a:lnTo>
                  <a:lnTo>
                    <a:pt x="593" y="649"/>
                  </a:lnTo>
                  <a:lnTo>
                    <a:pt x="603" y="642"/>
                  </a:lnTo>
                  <a:lnTo>
                    <a:pt x="609" y="640"/>
                  </a:lnTo>
                  <a:lnTo>
                    <a:pt x="613" y="642"/>
                  </a:lnTo>
                  <a:lnTo>
                    <a:pt x="619" y="647"/>
                  </a:lnTo>
                  <a:lnTo>
                    <a:pt x="623" y="652"/>
                  </a:lnTo>
                  <a:lnTo>
                    <a:pt x="626" y="654"/>
                  </a:lnTo>
                  <a:lnTo>
                    <a:pt x="630" y="655"/>
                  </a:lnTo>
                  <a:lnTo>
                    <a:pt x="632" y="655"/>
                  </a:lnTo>
                  <a:lnTo>
                    <a:pt x="639" y="651"/>
                  </a:lnTo>
                  <a:lnTo>
                    <a:pt x="648" y="642"/>
                  </a:lnTo>
                  <a:lnTo>
                    <a:pt x="663" y="628"/>
                  </a:lnTo>
                  <a:lnTo>
                    <a:pt x="678" y="613"/>
                  </a:lnTo>
                  <a:lnTo>
                    <a:pt x="689" y="600"/>
                  </a:lnTo>
                  <a:lnTo>
                    <a:pt x="705" y="581"/>
                  </a:lnTo>
                  <a:lnTo>
                    <a:pt x="720" y="561"/>
                  </a:lnTo>
                  <a:lnTo>
                    <a:pt x="735" y="545"/>
                  </a:lnTo>
                  <a:lnTo>
                    <a:pt x="742" y="539"/>
                  </a:lnTo>
                  <a:lnTo>
                    <a:pt x="748" y="535"/>
                  </a:lnTo>
                  <a:lnTo>
                    <a:pt x="754" y="533"/>
                  </a:lnTo>
                  <a:lnTo>
                    <a:pt x="758" y="532"/>
                  </a:lnTo>
                  <a:lnTo>
                    <a:pt x="769" y="531"/>
                  </a:lnTo>
                  <a:lnTo>
                    <a:pt x="779" y="528"/>
                  </a:lnTo>
                  <a:lnTo>
                    <a:pt x="787" y="526"/>
                  </a:lnTo>
                  <a:lnTo>
                    <a:pt x="795" y="523"/>
                  </a:lnTo>
                  <a:lnTo>
                    <a:pt x="800" y="522"/>
                  </a:lnTo>
                  <a:lnTo>
                    <a:pt x="805" y="522"/>
                  </a:lnTo>
                  <a:lnTo>
                    <a:pt x="807" y="525"/>
                  </a:lnTo>
                  <a:lnTo>
                    <a:pt x="811" y="528"/>
                  </a:lnTo>
                  <a:lnTo>
                    <a:pt x="820" y="538"/>
                  </a:lnTo>
                  <a:lnTo>
                    <a:pt x="831" y="548"/>
                  </a:lnTo>
                  <a:lnTo>
                    <a:pt x="833" y="551"/>
                  </a:lnTo>
                  <a:lnTo>
                    <a:pt x="837" y="552"/>
                  </a:lnTo>
                  <a:lnTo>
                    <a:pt x="839" y="553"/>
                  </a:lnTo>
                  <a:lnTo>
                    <a:pt x="842" y="552"/>
                  </a:lnTo>
                  <a:lnTo>
                    <a:pt x="845" y="548"/>
                  </a:lnTo>
                  <a:lnTo>
                    <a:pt x="848" y="542"/>
                  </a:lnTo>
                  <a:lnTo>
                    <a:pt x="855" y="531"/>
                  </a:lnTo>
                  <a:lnTo>
                    <a:pt x="862" y="516"/>
                  </a:lnTo>
                  <a:lnTo>
                    <a:pt x="869" y="508"/>
                  </a:lnTo>
                  <a:lnTo>
                    <a:pt x="880" y="497"/>
                  </a:lnTo>
                  <a:lnTo>
                    <a:pt x="884" y="490"/>
                  </a:lnTo>
                  <a:lnTo>
                    <a:pt x="889" y="484"/>
                  </a:lnTo>
                  <a:lnTo>
                    <a:pt x="894" y="478"/>
                  </a:lnTo>
                  <a:lnTo>
                    <a:pt x="896" y="474"/>
                  </a:lnTo>
                  <a:lnTo>
                    <a:pt x="900" y="462"/>
                  </a:lnTo>
                  <a:lnTo>
                    <a:pt x="903" y="449"/>
                  </a:lnTo>
                  <a:lnTo>
                    <a:pt x="907" y="436"/>
                  </a:lnTo>
                  <a:lnTo>
                    <a:pt x="912" y="426"/>
                  </a:lnTo>
                  <a:lnTo>
                    <a:pt x="913" y="424"/>
                  </a:lnTo>
                  <a:lnTo>
                    <a:pt x="915" y="421"/>
                  </a:lnTo>
                  <a:lnTo>
                    <a:pt x="919" y="419"/>
                  </a:lnTo>
                  <a:lnTo>
                    <a:pt x="922" y="418"/>
                  </a:lnTo>
                  <a:lnTo>
                    <a:pt x="931" y="415"/>
                  </a:lnTo>
                  <a:lnTo>
                    <a:pt x="941" y="415"/>
                  </a:lnTo>
                  <a:lnTo>
                    <a:pt x="951" y="416"/>
                  </a:lnTo>
                  <a:lnTo>
                    <a:pt x="959" y="418"/>
                  </a:lnTo>
                  <a:lnTo>
                    <a:pt x="966" y="416"/>
                  </a:lnTo>
                  <a:lnTo>
                    <a:pt x="970" y="415"/>
                  </a:lnTo>
                  <a:lnTo>
                    <a:pt x="974" y="412"/>
                  </a:lnTo>
                  <a:lnTo>
                    <a:pt x="976" y="409"/>
                  </a:lnTo>
                  <a:lnTo>
                    <a:pt x="978" y="407"/>
                  </a:lnTo>
                  <a:lnTo>
                    <a:pt x="981" y="405"/>
                  </a:lnTo>
                  <a:lnTo>
                    <a:pt x="984" y="406"/>
                  </a:lnTo>
                  <a:lnTo>
                    <a:pt x="989" y="408"/>
                  </a:lnTo>
                  <a:lnTo>
                    <a:pt x="994" y="412"/>
                  </a:lnTo>
                  <a:lnTo>
                    <a:pt x="1000" y="415"/>
                  </a:lnTo>
                  <a:lnTo>
                    <a:pt x="1004" y="416"/>
                  </a:lnTo>
                  <a:lnTo>
                    <a:pt x="1010" y="418"/>
                  </a:lnTo>
                  <a:lnTo>
                    <a:pt x="1016" y="419"/>
                  </a:lnTo>
                  <a:lnTo>
                    <a:pt x="1022" y="419"/>
                  </a:lnTo>
                  <a:lnTo>
                    <a:pt x="1028" y="418"/>
                  </a:lnTo>
                  <a:lnTo>
                    <a:pt x="1033" y="415"/>
                  </a:lnTo>
                  <a:lnTo>
                    <a:pt x="1039" y="413"/>
                  </a:lnTo>
                  <a:lnTo>
                    <a:pt x="1044" y="408"/>
                  </a:lnTo>
                  <a:lnTo>
                    <a:pt x="1047" y="403"/>
                  </a:lnTo>
                  <a:lnTo>
                    <a:pt x="1050" y="397"/>
                  </a:lnTo>
                  <a:lnTo>
                    <a:pt x="1051" y="392"/>
                  </a:lnTo>
                  <a:lnTo>
                    <a:pt x="1052" y="386"/>
                  </a:lnTo>
                  <a:lnTo>
                    <a:pt x="1051" y="381"/>
                  </a:lnTo>
                  <a:lnTo>
                    <a:pt x="1047" y="377"/>
                  </a:lnTo>
                  <a:lnTo>
                    <a:pt x="1038" y="374"/>
                  </a:lnTo>
                  <a:lnTo>
                    <a:pt x="1028" y="369"/>
                  </a:lnTo>
                  <a:lnTo>
                    <a:pt x="1025" y="368"/>
                  </a:lnTo>
                  <a:lnTo>
                    <a:pt x="1021" y="364"/>
                  </a:lnTo>
                  <a:lnTo>
                    <a:pt x="1019" y="362"/>
                  </a:lnTo>
                  <a:lnTo>
                    <a:pt x="1018" y="358"/>
                  </a:lnTo>
                  <a:lnTo>
                    <a:pt x="1018" y="355"/>
                  </a:lnTo>
                  <a:lnTo>
                    <a:pt x="1020" y="351"/>
                  </a:lnTo>
                  <a:lnTo>
                    <a:pt x="1022" y="348"/>
                  </a:lnTo>
                  <a:lnTo>
                    <a:pt x="1027" y="345"/>
                  </a:lnTo>
                  <a:lnTo>
                    <a:pt x="1033" y="343"/>
                  </a:lnTo>
                  <a:lnTo>
                    <a:pt x="1039" y="340"/>
                  </a:lnTo>
                  <a:lnTo>
                    <a:pt x="1047" y="340"/>
                  </a:lnTo>
                  <a:lnTo>
                    <a:pt x="1056" y="340"/>
                  </a:lnTo>
                  <a:lnTo>
                    <a:pt x="1069" y="344"/>
                  </a:lnTo>
                  <a:lnTo>
                    <a:pt x="1078" y="348"/>
                  </a:lnTo>
                  <a:lnTo>
                    <a:pt x="1084" y="351"/>
                  </a:lnTo>
                  <a:lnTo>
                    <a:pt x="1092" y="356"/>
                  </a:lnTo>
                  <a:lnTo>
                    <a:pt x="1101" y="359"/>
                  </a:lnTo>
                  <a:lnTo>
                    <a:pt x="1110" y="362"/>
                  </a:lnTo>
                  <a:lnTo>
                    <a:pt x="1120" y="362"/>
                  </a:lnTo>
                  <a:lnTo>
                    <a:pt x="1127" y="362"/>
                  </a:lnTo>
                  <a:lnTo>
                    <a:pt x="1133" y="362"/>
                  </a:lnTo>
                  <a:lnTo>
                    <a:pt x="1141" y="363"/>
                  </a:lnTo>
                  <a:lnTo>
                    <a:pt x="1149" y="365"/>
                  </a:lnTo>
                  <a:lnTo>
                    <a:pt x="1159" y="370"/>
                  </a:lnTo>
                  <a:lnTo>
                    <a:pt x="1163" y="373"/>
                  </a:lnTo>
                  <a:lnTo>
                    <a:pt x="1166" y="374"/>
                  </a:lnTo>
                  <a:lnTo>
                    <a:pt x="1170" y="375"/>
                  </a:lnTo>
                  <a:lnTo>
                    <a:pt x="1173" y="375"/>
                  </a:lnTo>
                  <a:lnTo>
                    <a:pt x="1176" y="375"/>
                  </a:lnTo>
                  <a:lnTo>
                    <a:pt x="1177" y="373"/>
                  </a:lnTo>
                  <a:lnTo>
                    <a:pt x="1178" y="371"/>
                  </a:lnTo>
                  <a:lnTo>
                    <a:pt x="1179" y="369"/>
                  </a:lnTo>
                  <a:lnTo>
                    <a:pt x="1183" y="362"/>
                  </a:lnTo>
                  <a:lnTo>
                    <a:pt x="1190" y="350"/>
                  </a:lnTo>
                  <a:lnTo>
                    <a:pt x="1193" y="345"/>
                  </a:lnTo>
                  <a:lnTo>
                    <a:pt x="1197" y="340"/>
                  </a:lnTo>
                  <a:lnTo>
                    <a:pt x="1202" y="338"/>
                  </a:lnTo>
                  <a:lnTo>
                    <a:pt x="1204" y="337"/>
                  </a:lnTo>
                  <a:lnTo>
                    <a:pt x="1217" y="340"/>
                  </a:lnTo>
                  <a:lnTo>
                    <a:pt x="1227" y="342"/>
                  </a:lnTo>
                  <a:lnTo>
                    <a:pt x="1235" y="342"/>
                  </a:lnTo>
                  <a:lnTo>
                    <a:pt x="1242" y="339"/>
                  </a:lnTo>
                  <a:lnTo>
                    <a:pt x="1258" y="331"/>
                  </a:lnTo>
                  <a:lnTo>
                    <a:pt x="1274" y="324"/>
                  </a:lnTo>
                  <a:lnTo>
                    <a:pt x="1286" y="319"/>
                  </a:lnTo>
                  <a:lnTo>
                    <a:pt x="1293" y="313"/>
                  </a:lnTo>
                  <a:lnTo>
                    <a:pt x="1294" y="311"/>
                  </a:lnTo>
                  <a:lnTo>
                    <a:pt x="1296" y="308"/>
                  </a:lnTo>
                  <a:lnTo>
                    <a:pt x="1294" y="307"/>
                  </a:lnTo>
                  <a:lnTo>
                    <a:pt x="1292" y="305"/>
                  </a:lnTo>
                  <a:lnTo>
                    <a:pt x="1284" y="300"/>
                  </a:lnTo>
                  <a:lnTo>
                    <a:pt x="1277" y="293"/>
                  </a:lnTo>
                  <a:lnTo>
                    <a:pt x="1273" y="288"/>
                  </a:lnTo>
                  <a:lnTo>
                    <a:pt x="1272" y="283"/>
                  </a:lnTo>
                  <a:lnTo>
                    <a:pt x="1271" y="277"/>
                  </a:lnTo>
                  <a:lnTo>
                    <a:pt x="1273" y="271"/>
                  </a:lnTo>
                  <a:lnTo>
                    <a:pt x="1275" y="266"/>
                  </a:lnTo>
                  <a:lnTo>
                    <a:pt x="1279" y="260"/>
                  </a:lnTo>
                  <a:lnTo>
                    <a:pt x="1284" y="252"/>
                  </a:lnTo>
                  <a:lnTo>
                    <a:pt x="1289" y="247"/>
                  </a:lnTo>
                  <a:lnTo>
                    <a:pt x="1294" y="241"/>
                  </a:lnTo>
                  <a:lnTo>
                    <a:pt x="1300" y="236"/>
                  </a:lnTo>
                  <a:lnTo>
                    <a:pt x="1306" y="231"/>
                  </a:lnTo>
                  <a:lnTo>
                    <a:pt x="1312" y="228"/>
                  </a:lnTo>
                  <a:lnTo>
                    <a:pt x="1324" y="222"/>
                  </a:lnTo>
                  <a:lnTo>
                    <a:pt x="1336" y="214"/>
                  </a:lnTo>
                  <a:lnTo>
                    <a:pt x="1343" y="211"/>
                  </a:lnTo>
                  <a:lnTo>
                    <a:pt x="1350" y="208"/>
                  </a:lnTo>
                  <a:lnTo>
                    <a:pt x="1359" y="207"/>
                  </a:lnTo>
                  <a:lnTo>
                    <a:pt x="1366" y="207"/>
                  </a:lnTo>
                  <a:lnTo>
                    <a:pt x="1369" y="210"/>
                  </a:lnTo>
                  <a:lnTo>
                    <a:pt x="1375" y="214"/>
                  </a:lnTo>
                  <a:lnTo>
                    <a:pt x="1379" y="216"/>
                  </a:lnTo>
                  <a:lnTo>
                    <a:pt x="1381" y="216"/>
                  </a:lnTo>
                  <a:lnTo>
                    <a:pt x="1385" y="216"/>
                  </a:lnTo>
                  <a:lnTo>
                    <a:pt x="1387" y="213"/>
                  </a:lnTo>
                  <a:lnTo>
                    <a:pt x="1392" y="207"/>
                  </a:lnTo>
                  <a:lnTo>
                    <a:pt x="1396" y="199"/>
                  </a:lnTo>
                  <a:lnTo>
                    <a:pt x="1398" y="191"/>
                  </a:lnTo>
                  <a:lnTo>
                    <a:pt x="1400" y="180"/>
                  </a:lnTo>
                  <a:lnTo>
                    <a:pt x="1400" y="168"/>
                  </a:lnTo>
                  <a:lnTo>
                    <a:pt x="1401" y="155"/>
                  </a:lnTo>
                  <a:lnTo>
                    <a:pt x="1403" y="130"/>
                  </a:lnTo>
                  <a:lnTo>
                    <a:pt x="1404" y="109"/>
                  </a:lnTo>
                  <a:lnTo>
                    <a:pt x="1407" y="87"/>
                  </a:lnTo>
                  <a:lnTo>
                    <a:pt x="1407" y="66"/>
                  </a:lnTo>
                  <a:lnTo>
                    <a:pt x="1410" y="44"/>
                  </a:lnTo>
                  <a:lnTo>
                    <a:pt x="1413" y="22"/>
                  </a:lnTo>
                  <a:lnTo>
                    <a:pt x="1416" y="10"/>
                  </a:lnTo>
                  <a:lnTo>
                    <a:pt x="1419" y="2"/>
                  </a:lnTo>
                  <a:lnTo>
                    <a:pt x="1422" y="0"/>
                  </a:lnTo>
                  <a:lnTo>
                    <a:pt x="1425" y="0"/>
                  </a:lnTo>
                  <a:lnTo>
                    <a:pt x="1429" y="2"/>
                  </a:lnTo>
                  <a:lnTo>
                    <a:pt x="1432" y="3"/>
                  </a:lnTo>
                  <a:lnTo>
                    <a:pt x="1438" y="4"/>
                  </a:lnTo>
                  <a:lnTo>
                    <a:pt x="1443" y="6"/>
                  </a:lnTo>
                  <a:lnTo>
                    <a:pt x="1449" y="10"/>
                  </a:lnTo>
                  <a:lnTo>
                    <a:pt x="1451" y="15"/>
                  </a:lnTo>
                  <a:lnTo>
                    <a:pt x="1456" y="25"/>
                  </a:lnTo>
                  <a:lnTo>
                    <a:pt x="1462" y="36"/>
                  </a:lnTo>
                  <a:lnTo>
                    <a:pt x="1466" y="42"/>
                  </a:lnTo>
                  <a:lnTo>
                    <a:pt x="1469" y="47"/>
                  </a:lnTo>
                  <a:lnTo>
                    <a:pt x="1474" y="50"/>
                  </a:lnTo>
                  <a:lnTo>
                    <a:pt x="1479" y="54"/>
                  </a:lnTo>
                  <a:lnTo>
                    <a:pt x="1491" y="62"/>
                  </a:lnTo>
                  <a:lnTo>
                    <a:pt x="1507" y="69"/>
                  </a:lnTo>
                  <a:lnTo>
                    <a:pt x="1525" y="78"/>
                  </a:lnTo>
                  <a:lnTo>
                    <a:pt x="1539" y="82"/>
                  </a:lnTo>
                  <a:lnTo>
                    <a:pt x="1550" y="86"/>
                  </a:lnTo>
                  <a:lnTo>
                    <a:pt x="1561" y="87"/>
                  </a:lnTo>
                  <a:lnTo>
                    <a:pt x="1571" y="90"/>
                  </a:lnTo>
                  <a:lnTo>
                    <a:pt x="1582" y="90"/>
                  </a:lnTo>
                  <a:lnTo>
                    <a:pt x="1592" y="91"/>
                  </a:lnTo>
                  <a:lnTo>
                    <a:pt x="1599" y="93"/>
                  </a:lnTo>
                  <a:lnTo>
                    <a:pt x="1601" y="94"/>
                  </a:lnTo>
                  <a:lnTo>
                    <a:pt x="1604" y="97"/>
                  </a:lnTo>
                  <a:lnTo>
                    <a:pt x="1605" y="100"/>
                  </a:lnTo>
                  <a:lnTo>
                    <a:pt x="1606" y="104"/>
                  </a:lnTo>
                  <a:lnTo>
                    <a:pt x="1608" y="113"/>
                  </a:lnTo>
                  <a:lnTo>
                    <a:pt x="1614" y="123"/>
                  </a:lnTo>
                  <a:lnTo>
                    <a:pt x="1618" y="129"/>
                  </a:lnTo>
                  <a:lnTo>
                    <a:pt x="1623" y="134"/>
                  </a:lnTo>
                  <a:lnTo>
                    <a:pt x="1627" y="137"/>
                  </a:lnTo>
                  <a:lnTo>
                    <a:pt x="1633" y="142"/>
                  </a:lnTo>
                  <a:lnTo>
                    <a:pt x="1638" y="145"/>
                  </a:lnTo>
                  <a:lnTo>
                    <a:pt x="1642" y="148"/>
                  </a:lnTo>
                  <a:lnTo>
                    <a:pt x="1644" y="151"/>
                  </a:lnTo>
                  <a:lnTo>
                    <a:pt x="1646" y="154"/>
                  </a:lnTo>
                  <a:lnTo>
                    <a:pt x="1646" y="157"/>
                  </a:lnTo>
                  <a:lnTo>
                    <a:pt x="1646" y="160"/>
                  </a:lnTo>
                  <a:lnTo>
                    <a:pt x="1646" y="162"/>
                  </a:lnTo>
                  <a:lnTo>
                    <a:pt x="1645" y="166"/>
                  </a:lnTo>
                  <a:lnTo>
                    <a:pt x="1642" y="173"/>
                  </a:lnTo>
                  <a:lnTo>
                    <a:pt x="1638" y="179"/>
                  </a:lnTo>
                  <a:lnTo>
                    <a:pt x="1637" y="186"/>
                  </a:lnTo>
                  <a:lnTo>
                    <a:pt x="1636" y="191"/>
                  </a:lnTo>
                  <a:lnTo>
                    <a:pt x="1636" y="193"/>
                  </a:lnTo>
                  <a:lnTo>
                    <a:pt x="1637" y="195"/>
                  </a:lnTo>
                  <a:lnTo>
                    <a:pt x="1638" y="197"/>
                  </a:lnTo>
                  <a:lnTo>
                    <a:pt x="1639" y="198"/>
                  </a:lnTo>
                  <a:lnTo>
                    <a:pt x="1645" y="200"/>
                  </a:lnTo>
                  <a:lnTo>
                    <a:pt x="1651" y="200"/>
                  </a:lnTo>
                  <a:lnTo>
                    <a:pt x="1655" y="201"/>
                  </a:lnTo>
                  <a:lnTo>
                    <a:pt x="1656" y="203"/>
                  </a:lnTo>
                  <a:lnTo>
                    <a:pt x="1657" y="204"/>
                  </a:lnTo>
                  <a:lnTo>
                    <a:pt x="1658" y="206"/>
                  </a:lnTo>
                  <a:lnTo>
                    <a:pt x="1656" y="210"/>
                  </a:lnTo>
                  <a:lnTo>
                    <a:pt x="1653" y="214"/>
                  </a:lnTo>
                  <a:lnTo>
                    <a:pt x="1650" y="219"/>
                  </a:lnTo>
                  <a:lnTo>
                    <a:pt x="1648" y="228"/>
                  </a:lnTo>
                  <a:lnTo>
                    <a:pt x="1648" y="231"/>
                  </a:lnTo>
                  <a:lnTo>
                    <a:pt x="1649" y="235"/>
                  </a:lnTo>
                  <a:lnTo>
                    <a:pt x="1650" y="239"/>
                  </a:lnTo>
                  <a:lnTo>
                    <a:pt x="1653" y="243"/>
                  </a:lnTo>
                  <a:lnTo>
                    <a:pt x="1658" y="245"/>
                  </a:lnTo>
                  <a:lnTo>
                    <a:pt x="1662" y="248"/>
                  </a:lnTo>
                  <a:lnTo>
                    <a:pt x="1665" y="250"/>
                  </a:lnTo>
                  <a:lnTo>
                    <a:pt x="1670" y="251"/>
                  </a:lnTo>
                  <a:lnTo>
                    <a:pt x="1674" y="251"/>
                  </a:lnTo>
                  <a:lnTo>
                    <a:pt x="1678" y="250"/>
                  </a:lnTo>
                  <a:lnTo>
                    <a:pt x="1682" y="248"/>
                  </a:lnTo>
                  <a:lnTo>
                    <a:pt x="1687" y="245"/>
                  </a:lnTo>
                  <a:lnTo>
                    <a:pt x="1695" y="236"/>
                  </a:lnTo>
                  <a:lnTo>
                    <a:pt x="1703" y="226"/>
                  </a:lnTo>
                  <a:lnTo>
                    <a:pt x="1711" y="216"/>
                  </a:lnTo>
                  <a:lnTo>
                    <a:pt x="1718" y="204"/>
                  </a:lnTo>
                  <a:lnTo>
                    <a:pt x="1725" y="188"/>
                  </a:lnTo>
                  <a:lnTo>
                    <a:pt x="1733" y="169"/>
                  </a:lnTo>
                  <a:lnTo>
                    <a:pt x="1743" y="150"/>
                  </a:lnTo>
                  <a:lnTo>
                    <a:pt x="1750" y="136"/>
                  </a:lnTo>
                  <a:lnTo>
                    <a:pt x="1755" y="130"/>
                  </a:lnTo>
                  <a:lnTo>
                    <a:pt x="1759" y="125"/>
                  </a:lnTo>
                  <a:lnTo>
                    <a:pt x="1764" y="122"/>
                  </a:lnTo>
                  <a:lnTo>
                    <a:pt x="1770" y="119"/>
                  </a:lnTo>
                  <a:lnTo>
                    <a:pt x="1776" y="118"/>
                  </a:lnTo>
                  <a:lnTo>
                    <a:pt x="1782" y="119"/>
                  </a:lnTo>
                  <a:lnTo>
                    <a:pt x="1784" y="121"/>
                  </a:lnTo>
                  <a:lnTo>
                    <a:pt x="1787" y="123"/>
                  </a:lnTo>
                  <a:lnTo>
                    <a:pt x="1789" y="126"/>
                  </a:lnTo>
                  <a:lnTo>
                    <a:pt x="1789" y="130"/>
                  </a:lnTo>
                  <a:lnTo>
                    <a:pt x="1787" y="147"/>
                  </a:lnTo>
                  <a:lnTo>
                    <a:pt x="1785" y="163"/>
                  </a:lnTo>
                  <a:lnTo>
                    <a:pt x="1787" y="167"/>
                  </a:lnTo>
                  <a:lnTo>
                    <a:pt x="1788" y="170"/>
                  </a:lnTo>
                  <a:lnTo>
                    <a:pt x="1789" y="173"/>
                  </a:lnTo>
                  <a:lnTo>
                    <a:pt x="1793" y="176"/>
                  </a:lnTo>
                  <a:lnTo>
                    <a:pt x="1797" y="181"/>
                  </a:lnTo>
                  <a:lnTo>
                    <a:pt x="1802" y="187"/>
                  </a:lnTo>
                  <a:lnTo>
                    <a:pt x="1803" y="189"/>
                  </a:lnTo>
                  <a:lnTo>
                    <a:pt x="1804" y="193"/>
                  </a:lnTo>
                  <a:lnTo>
                    <a:pt x="1806" y="198"/>
                  </a:lnTo>
                  <a:lnTo>
                    <a:pt x="1806" y="203"/>
                  </a:lnTo>
                  <a:lnTo>
                    <a:pt x="1803" y="211"/>
                  </a:lnTo>
                  <a:lnTo>
                    <a:pt x="1801" y="218"/>
                  </a:lnTo>
                  <a:lnTo>
                    <a:pt x="1800" y="222"/>
                  </a:lnTo>
                  <a:lnTo>
                    <a:pt x="1800" y="225"/>
                  </a:lnTo>
                  <a:lnTo>
                    <a:pt x="1801" y="229"/>
                  </a:lnTo>
                  <a:lnTo>
                    <a:pt x="1803" y="233"/>
                  </a:lnTo>
                  <a:lnTo>
                    <a:pt x="1810" y="242"/>
                  </a:lnTo>
                  <a:lnTo>
                    <a:pt x="1820" y="251"/>
                  </a:lnTo>
                  <a:lnTo>
                    <a:pt x="1825" y="256"/>
                  </a:lnTo>
                  <a:lnTo>
                    <a:pt x="1829" y="262"/>
                  </a:lnTo>
                  <a:lnTo>
                    <a:pt x="1834" y="268"/>
                  </a:lnTo>
                  <a:lnTo>
                    <a:pt x="1837" y="276"/>
                  </a:lnTo>
                  <a:lnTo>
                    <a:pt x="1840" y="291"/>
                  </a:lnTo>
                  <a:lnTo>
                    <a:pt x="1842" y="302"/>
                  </a:lnTo>
                  <a:lnTo>
                    <a:pt x="1844" y="307"/>
                  </a:lnTo>
                  <a:lnTo>
                    <a:pt x="1846" y="311"/>
                  </a:lnTo>
                  <a:lnTo>
                    <a:pt x="1847" y="314"/>
                  </a:lnTo>
                  <a:lnTo>
                    <a:pt x="1851" y="317"/>
                  </a:lnTo>
                  <a:lnTo>
                    <a:pt x="1854" y="319"/>
                  </a:lnTo>
                  <a:lnTo>
                    <a:pt x="1858" y="320"/>
                  </a:lnTo>
                  <a:lnTo>
                    <a:pt x="1862" y="320"/>
                  </a:lnTo>
                  <a:lnTo>
                    <a:pt x="1864" y="320"/>
                  </a:lnTo>
                  <a:lnTo>
                    <a:pt x="1871" y="319"/>
                  </a:lnTo>
                  <a:lnTo>
                    <a:pt x="1878" y="319"/>
                  </a:lnTo>
                  <a:lnTo>
                    <a:pt x="1882" y="319"/>
                  </a:lnTo>
                  <a:lnTo>
                    <a:pt x="1885" y="320"/>
                  </a:lnTo>
                  <a:lnTo>
                    <a:pt x="1888" y="321"/>
                  </a:lnTo>
                  <a:lnTo>
                    <a:pt x="1890" y="325"/>
                  </a:lnTo>
                  <a:lnTo>
                    <a:pt x="1892" y="329"/>
                  </a:lnTo>
                  <a:lnTo>
                    <a:pt x="1894" y="332"/>
                  </a:lnTo>
                  <a:lnTo>
                    <a:pt x="1895" y="337"/>
                  </a:lnTo>
                  <a:lnTo>
                    <a:pt x="1896" y="342"/>
                  </a:lnTo>
                  <a:lnTo>
                    <a:pt x="1896" y="352"/>
                  </a:lnTo>
                  <a:lnTo>
                    <a:pt x="1898" y="363"/>
                  </a:lnTo>
                  <a:lnTo>
                    <a:pt x="1900" y="368"/>
                  </a:lnTo>
                  <a:lnTo>
                    <a:pt x="1901" y="373"/>
                  </a:lnTo>
                  <a:lnTo>
                    <a:pt x="1904" y="377"/>
                  </a:lnTo>
                  <a:lnTo>
                    <a:pt x="1908" y="382"/>
                  </a:lnTo>
                  <a:lnTo>
                    <a:pt x="1916" y="392"/>
                  </a:lnTo>
                  <a:lnTo>
                    <a:pt x="1925" y="401"/>
                  </a:lnTo>
                  <a:lnTo>
                    <a:pt x="1927" y="406"/>
                  </a:lnTo>
                  <a:lnTo>
                    <a:pt x="1929" y="411"/>
                  </a:lnTo>
                  <a:lnTo>
                    <a:pt x="1930" y="415"/>
                  </a:lnTo>
                  <a:lnTo>
                    <a:pt x="1932" y="420"/>
                  </a:lnTo>
                  <a:lnTo>
                    <a:pt x="1932" y="431"/>
                  </a:lnTo>
                  <a:lnTo>
                    <a:pt x="1932" y="439"/>
                  </a:lnTo>
                  <a:lnTo>
                    <a:pt x="1933" y="441"/>
                  </a:lnTo>
                  <a:lnTo>
                    <a:pt x="1935" y="445"/>
                  </a:lnTo>
                  <a:lnTo>
                    <a:pt x="1938" y="446"/>
                  </a:lnTo>
                  <a:lnTo>
                    <a:pt x="1942" y="446"/>
                  </a:lnTo>
                  <a:lnTo>
                    <a:pt x="1952" y="447"/>
                  </a:lnTo>
                  <a:lnTo>
                    <a:pt x="1961" y="450"/>
                  </a:lnTo>
                  <a:lnTo>
                    <a:pt x="1965" y="452"/>
                  </a:lnTo>
                  <a:lnTo>
                    <a:pt x="1969" y="457"/>
                  </a:lnTo>
                  <a:lnTo>
                    <a:pt x="1972" y="462"/>
                  </a:lnTo>
                  <a:lnTo>
                    <a:pt x="1974" y="469"/>
                  </a:lnTo>
                  <a:lnTo>
                    <a:pt x="1980" y="482"/>
                  </a:lnTo>
                  <a:lnTo>
                    <a:pt x="1985" y="493"/>
                  </a:lnTo>
                  <a:lnTo>
                    <a:pt x="1989" y="501"/>
                  </a:lnTo>
                  <a:lnTo>
                    <a:pt x="1991" y="509"/>
                  </a:lnTo>
                  <a:lnTo>
                    <a:pt x="1992" y="516"/>
                  </a:lnTo>
                  <a:lnTo>
                    <a:pt x="1995" y="521"/>
                  </a:lnTo>
                  <a:lnTo>
                    <a:pt x="1996" y="521"/>
                  </a:lnTo>
                  <a:lnTo>
                    <a:pt x="1997" y="520"/>
                  </a:lnTo>
                  <a:lnTo>
                    <a:pt x="1999" y="516"/>
                  </a:lnTo>
                  <a:lnTo>
                    <a:pt x="2001" y="513"/>
                  </a:lnTo>
                  <a:lnTo>
                    <a:pt x="2003" y="508"/>
                  </a:lnTo>
                  <a:lnTo>
                    <a:pt x="2005" y="504"/>
                  </a:lnTo>
                  <a:lnTo>
                    <a:pt x="2008" y="502"/>
                  </a:lnTo>
                  <a:lnTo>
                    <a:pt x="2011" y="501"/>
                  </a:lnTo>
                  <a:lnTo>
                    <a:pt x="2018" y="501"/>
                  </a:lnTo>
                  <a:lnTo>
                    <a:pt x="2028" y="503"/>
                  </a:lnTo>
                  <a:lnTo>
                    <a:pt x="2033" y="504"/>
                  </a:lnTo>
                  <a:lnTo>
                    <a:pt x="2036" y="507"/>
                  </a:lnTo>
                  <a:lnTo>
                    <a:pt x="2040" y="509"/>
                  </a:lnTo>
                  <a:lnTo>
                    <a:pt x="2042" y="512"/>
                  </a:lnTo>
                  <a:lnTo>
                    <a:pt x="2043" y="514"/>
                  </a:lnTo>
                  <a:lnTo>
                    <a:pt x="2043" y="518"/>
                  </a:lnTo>
                  <a:lnTo>
                    <a:pt x="2042" y="521"/>
                  </a:lnTo>
                  <a:lnTo>
                    <a:pt x="2040" y="525"/>
                  </a:lnTo>
                  <a:lnTo>
                    <a:pt x="2033" y="537"/>
                  </a:lnTo>
                  <a:lnTo>
                    <a:pt x="2023" y="551"/>
                  </a:lnTo>
                  <a:lnTo>
                    <a:pt x="2014" y="564"/>
                  </a:lnTo>
                  <a:lnTo>
                    <a:pt x="2008" y="575"/>
                  </a:lnTo>
                  <a:lnTo>
                    <a:pt x="2004" y="582"/>
                  </a:lnTo>
                  <a:lnTo>
                    <a:pt x="1999" y="590"/>
                  </a:lnTo>
                  <a:lnTo>
                    <a:pt x="1998" y="594"/>
                  </a:lnTo>
                  <a:lnTo>
                    <a:pt x="1998" y="598"/>
                  </a:lnTo>
                  <a:lnTo>
                    <a:pt x="1998" y="603"/>
                  </a:lnTo>
                  <a:lnTo>
                    <a:pt x="1998" y="609"/>
                  </a:lnTo>
                  <a:lnTo>
                    <a:pt x="2001" y="622"/>
                  </a:lnTo>
                  <a:lnTo>
                    <a:pt x="2002" y="635"/>
                  </a:lnTo>
                  <a:lnTo>
                    <a:pt x="2003" y="647"/>
                  </a:lnTo>
                  <a:lnTo>
                    <a:pt x="2004" y="657"/>
                  </a:lnTo>
                  <a:lnTo>
                    <a:pt x="2012" y="668"/>
                  </a:lnTo>
                  <a:lnTo>
                    <a:pt x="2022" y="686"/>
                  </a:lnTo>
                  <a:lnTo>
                    <a:pt x="2023" y="698"/>
                  </a:lnTo>
                  <a:lnTo>
                    <a:pt x="2024" y="710"/>
                  </a:lnTo>
                  <a:lnTo>
                    <a:pt x="2027" y="714"/>
                  </a:lnTo>
                  <a:lnTo>
                    <a:pt x="2029" y="715"/>
                  </a:lnTo>
                  <a:lnTo>
                    <a:pt x="2033" y="714"/>
                  </a:lnTo>
                  <a:lnTo>
                    <a:pt x="2039" y="709"/>
                  </a:lnTo>
                  <a:lnTo>
                    <a:pt x="2046" y="704"/>
                  </a:lnTo>
                  <a:lnTo>
                    <a:pt x="2052" y="701"/>
                  </a:lnTo>
                  <a:lnTo>
                    <a:pt x="2056" y="698"/>
                  </a:lnTo>
                  <a:lnTo>
                    <a:pt x="2061" y="699"/>
                  </a:lnTo>
                  <a:lnTo>
                    <a:pt x="2065" y="701"/>
                  </a:lnTo>
                  <a:lnTo>
                    <a:pt x="2068" y="703"/>
                  </a:lnTo>
                  <a:lnTo>
                    <a:pt x="2070" y="708"/>
                  </a:lnTo>
                  <a:lnTo>
                    <a:pt x="2070" y="712"/>
                  </a:lnTo>
                  <a:lnTo>
                    <a:pt x="2070" y="726"/>
                  </a:lnTo>
                  <a:lnTo>
                    <a:pt x="2070" y="740"/>
                  </a:lnTo>
                  <a:lnTo>
                    <a:pt x="2071" y="746"/>
                  </a:lnTo>
                  <a:lnTo>
                    <a:pt x="2073" y="753"/>
                  </a:lnTo>
                  <a:lnTo>
                    <a:pt x="2075" y="758"/>
                  </a:lnTo>
                  <a:lnTo>
                    <a:pt x="2078" y="764"/>
                  </a:lnTo>
                  <a:lnTo>
                    <a:pt x="2084" y="773"/>
                  </a:lnTo>
                  <a:lnTo>
                    <a:pt x="2092" y="785"/>
                  </a:lnTo>
                  <a:lnTo>
                    <a:pt x="2099" y="798"/>
                  </a:lnTo>
                  <a:lnTo>
                    <a:pt x="2108" y="813"/>
                  </a:lnTo>
                  <a:lnTo>
                    <a:pt x="2116" y="830"/>
                  </a:lnTo>
                  <a:lnTo>
                    <a:pt x="2125" y="848"/>
                  </a:lnTo>
                  <a:lnTo>
                    <a:pt x="2135" y="866"/>
                  </a:lnTo>
                  <a:lnTo>
                    <a:pt x="2143" y="879"/>
                  </a:lnTo>
                  <a:lnTo>
                    <a:pt x="2153" y="876"/>
                  </a:lnTo>
                  <a:lnTo>
                    <a:pt x="2161" y="874"/>
                  </a:lnTo>
                  <a:lnTo>
                    <a:pt x="2165" y="881"/>
                  </a:lnTo>
                  <a:lnTo>
                    <a:pt x="2166" y="887"/>
                  </a:lnTo>
                  <a:lnTo>
                    <a:pt x="2167" y="890"/>
                  </a:lnTo>
                  <a:lnTo>
                    <a:pt x="2168" y="891"/>
                  </a:lnTo>
                  <a:lnTo>
                    <a:pt x="2171" y="891"/>
                  </a:lnTo>
                  <a:lnTo>
                    <a:pt x="2175" y="890"/>
                  </a:lnTo>
                  <a:lnTo>
                    <a:pt x="2181" y="888"/>
                  </a:lnTo>
                  <a:lnTo>
                    <a:pt x="2186" y="887"/>
                  </a:lnTo>
                  <a:lnTo>
                    <a:pt x="2188" y="887"/>
                  </a:lnTo>
                  <a:lnTo>
                    <a:pt x="2190" y="887"/>
                  </a:lnTo>
                  <a:lnTo>
                    <a:pt x="2191" y="888"/>
                  </a:lnTo>
                  <a:lnTo>
                    <a:pt x="2192" y="890"/>
                  </a:lnTo>
                  <a:lnTo>
                    <a:pt x="2191" y="907"/>
                  </a:lnTo>
                  <a:lnTo>
                    <a:pt x="2190" y="920"/>
                  </a:lnTo>
                  <a:lnTo>
                    <a:pt x="2200" y="923"/>
                  </a:lnTo>
                  <a:lnTo>
                    <a:pt x="2211" y="926"/>
                  </a:lnTo>
                  <a:lnTo>
                    <a:pt x="2212" y="928"/>
                  </a:lnTo>
                  <a:lnTo>
                    <a:pt x="2211" y="929"/>
                  </a:lnTo>
                  <a:lnTo>
                    <a:pt x="2210" y="930"/>
                  </a:lnTo>
                  <a:lnTo>
                    <a:pt x="2209" y="932"/>
                  </a:lnTo>
                  <a:lnTo>
                    <a:pt x="2203" y="936"/>
                  </a:lnTo>
                  <a:lnTo>
                    <a:pt x="2198" y="939"/>
                  </a:lnTo>
                  <a:lnTo>
                    <a:pt x="2194" y="942"/>
                  </a:lnTo>
                  <a:lnTo>
                    <a:pt x="2192" y="945"/>
                  </a:lnTo>
                  <a:lnTo>
                    <a:pt x="2190" y="949"/>
                  </a:lnTo>
                  <a:lnTo>
                    <a:pt x="2188" y="954"/>
                  </a:lnTo>
                  <a:lnTo>
                    <a:pt x="2190" y="962"/>
                  </a:lnTo>
                  <a:lnTo>
                    <a:pt x="2191" y="970"/>
                  </a:lnTo>
                  <a:lnTo>
                    <a:pt x="2192" y="979"/>
                  </a:lnTo>
                  <a:lnTo>
                    <a:pt x="2193" y="985"/>
                  </a:lnTo>
                  <a:lnTo>
                    <a:pt x="2193" y="988"/>
                  </a:lnTo>
                  <a:lnTo>
                    <a:pt x="2192" y="992"/>
                  </a:lnTo>
                  <a:lnTo>
                    <a:pt x="2190" y="995"/>
                  </a:lnTo>
                  <a:lnTo>
                    <a:pt x="2187" y="999"/>
                  </a:lnTo>
                  <a:lnTo>
                    <a:pt x="2177" y="1011"/>
                  </a:lnTo>
                  <a:lnTo>
                    <a:pt x="2163" y="1025"/>
                  </a:lnTo>
                  <a:lnTo>
                    <a:pt x="2156" y="1031"/>
                  </a:lnTo>
                  <a:lnTo>
                    <a:pt x="2152" y="1036"/>
                  </a:lnTo>
                  <a:lnTo>
                    <a:pt x="2150" y="1038"/>
                  </a:lnTo>
                  <a:lnTo>
                    <a:pt x="2149" y="1041"/>
                  </a:lnTo>
                  <a:lnTo>
                    <a:pt x="2149" y="1042"/>
                  </a:lnTo>
                  <a:lnTo>
                    <a:pt x="2150" y="1044"/>
                  </a:lnTo>
                  <a:lnTo>
                    <a:pt x="2153" y="1045"/>
                  </a:lnTo>
                  <a:lnTo>
                    <a:pt x="2155" y="1046"/>
                  </a:lnTo>
                  <a:lnTo>
                    <a:pt x="2158" y="1046"/>
                  </a:lnTo>
                  <a:lnTo>
                    <a:pt x="2161" y="1046"/>
                  </a:lnTo>
                  <a:lnTo>
                    <a:pt x="2167" y="1045"/>
                  </a:lnTo>
                  <a:lnTo>
                    <a:pt x="2174" y="1043"/>
                  </a:lnTo>
                  <a:lnTo>
                    <a:pt x="2181" y="1041"/>
                  </a:lnTo>
                  <a:lnTo>
                    <a:pt x="2192" y="1041"/>
                  </a:lnTo>
                  <a:lnTo>
                    <a:pt x="2199" y="1043"/>
                  </a:lnTo>
                  <a:lnTo>
                    <a:pt x="2204" y="1044"/>
                  </a:lnTo>
                  <a:lnTo>
                    <a:pt x="2205" y="1046"/>
                  </a:lnTo>
                  <a:lnTo>
                    <a:pt x="2205" y="1049"/>
                  </a:lnTo>
                  <a:lnTo>
                    <a:pt x="2201" y="1055"/>
                  </a:lnTo>
                  <a:lnTo>
                    <a:pt x="2197" y="1062"/>
                  </a:lnTo>
                  <a:lnTo>
                    <a:pt x="2193" y="1069"/>
                  </a:lnTo>
                  <a:lnTo>
                    <a:pt x="2191" y="1077"/>
                  </a:lnTo>
                  <a:lnTo>
                    <a:pt x="2190" y="1084"/>
                  </a:lnTo>
                  <a:lnTo>
                    <a:pt x="2188" y="1092"/>
                  </a:lnTo>
                  <a:lnTo>
                    <a:pt x="2188" y="1096"/>
                  </a:lnTo>
                  <a:lnTo>
                    <a:pt x="2187" y="1100"/>
                  </a:lnTo>
                  <a:lnTo>
                    <a:pt x="2184" y="1102"/>
                  </a:lnTo>
                  <a:lnTo>
                    <a:pt x="2181" y="1105"/>
                  </a:lnTo>
                  <a:lnTo>
                    <a:pt x="2173" y="1107"/>
                  </a:lnTo>
                  <a:lnTo>
                    <a:pt x="2165" y="1107"/>
                  </a:lnTo>
                  <a:lnTo>
                    <a:pt x="2160" y="1108"/>
                  </a:lnTo>
                  <a:lnTo>
                    <a:pt x="2158" y="1109"/>
                  </a:lnTo>
                  <a:lnTo>
                    <a:pt x="2155" y="1115"/>
                  </a:lnTo>
                  <a:lnTo>
                    <a:pt x="2149" y="1127"/>
                  </a:lnTo>
                  <a:lnTo>
                    <a:pt x="2136" y="1142"/>
                  </a:lnTo>
                  <a:lnTo>
                    <a:pt x="2124" y="1155"/>
                  </a:lnTo>
                  <a:lnTo>
                    <a:pt x="2119" y="1161"/>
                  </a:lnTo>
                  <a:lnTo>
                    <a:pt x="2115" y="1165"/>
                  </a:lnTo>
                  <a:lnTo>
                    <a:pt x="2106" y="1168"/>
                  </a:lnTo>
                  <a:lnTo>
                    <a:pt x="2095" y="1170"/>
                  </a:lnTo>
                  <a:lnTo>
                    <a:pt x="2087" y="1172"/>
                  </a:lnTo>
                  <a:lnTo>
                    <a:pt x="2081" y="1175"/>
                  </a:lnTo>
                  <a:lnTo>
                    <a:pt x="2075" y="1177"/>
                  </a:lnTo>
                  <a:lnTo>
                    <a:pt x="2071" y="1181"/>
                  </a:lnTo>
                  <a:lnTo>
                    <a:pt x="2062" y="1188"/>
                  </a:lnTo>
                  <a:lnTo>
                    <a:pt x="2054" y="1194"/>
                  </a:lnTo>
                  <a:lnTo>
                    <a:pt x="2047" y="1200"/>
                  </a:lnTo>
                  <a:lnTo>
                    <a:pt x="2040" y="1206"/>
                  </a:lnTo>
                  <a:lnTo>
                    <a:pt x="2033" y="1210"/>
                  </a:lnTo>
                  <a:lnTo>
                    <a:pt x="2022" y="1214"/>
                  </a:lnTo>
                  <a:lnTo>
                    <a:pt x="2012" y="1220"/>
                  </a:lnTo>
                  <a:lnTo>
                    <a:pt x="2005" y="1226"/>
                  </a:lnTo>
                  <a:lnTo>
                    <a:pt x="2003" y="1228"/>
                  </a:lnTo>
                  <a:lnTo>
                    <a:pt x="2001" y="1232"/>
                  </a:lnTo>
                  <a:lnTo>
                    <a:pt x="1999" y="1235"/>
                  </a:lnTo>
                  <a:lnTo>
                    <a:pt x="1998" y="1238"/>
                  </a:lnTo>
                  <a:lnTo>
                    <a:pt x="1997" y="1244"/>
                  </a:lnTo>
                  <a:lnTo>
                    <a:pt x="1995" y="1250"/>
                  </a:lnTo>
                  <a:lnTo>
                    <a:pt x="1992" y="1254"/>
                  </a:lnTo>
                  <a:lnTo>
                    <a:pt x="1989" y="1258"/>
                  </a:lnTo>
                  <a:lnTo>
                    <a:pt x="1979" y="1265"/>
                  </a:lnTo>
                  <a:lnTo>
                    <a:pt x="1970" y="1272"/>
                  </a:lnTo>
                  <a:lnTo>
                    <a:pt x="1958" y="1281"/>
                  </a:lnTo>
                  <a:lnTo>
                    <a:pt x="1945" y="1290"/>
                  </a:lnTo>
                  <a:lnTo>
                    <a:pt x="1933" y="1298"/>
                  </a:lnTo>
                  <a:lnTo>
                    <a:pt x="1923" y="1308"/>
                  </a:lnTo>
                  <a:lnTo>
                    <a:pt x="1916" y="1317"/>
                  </a:lnTo>
                  <a:lnTo>
                    <a:pt x="1910" y="1329"/>
                  </a:lnTo>
                  <a:lnTo>
                    <a:pt x="1902" y="1341"/>
                  </a:lnTo>
                  <a:lnTo>
                    <a:pt x="1892" y="1353"/>
                  </a:lnTo>
                  <a:lnTo>
                    <a:pt x="1878" y="1369"/>
                  </a:lnTo>
                  <a:lnTo>
                    <a:pt x="1862" y="1389"/>
                  </a:lnTo>
                  <a:lnTo>
                    <a:pt x="1844" y="1409"/>
                  </a:lnTo>
                  <a:lnTo>
                    <a:pt x="1827" y="1426"/>
                  </a:lnTo>
                  <a:lnTo>
                    <a:pt x="1821" y="1430"/>
                  </a:lnTo>
                  <a:lnTo>
                    <a:pt x="1818" y="1436"/>
                  </a:lnTo>
                  <a:lnTo>
                    <a:pt x="1815" y="1441"/>
                  </a:lnTo>
                  <a:lnTo>
                    <a:pt x="1814" y="1445"/>
                  </a:lnTo>
                  <a:lnTo>
                    <a:pt x="1813" y="1446"/>
                  </a:lnTo>
                  <a:lnTo>
                    <a:pt x="1812" y="1448"/>
                  </a:lnTo>
                  <a:lnTo>
                    <a:pt x="1809" y="1457"/>
                  </a:lnTo>
                  <a:lnTo>
                    <a:pt x="1808" y="1466"/>
                  </a:lnTo>
                  <a:lnTo>
                    <a:pt x="1807" y="1477"/>
                  </a:lnTo>
                  <a:lnTo>
                    <a:pt x="1807" y="1485"/>
                  </a:lnTo>
                  <a:lnTo>
                    <a:pt x="1800" y="1500"/>
                  </a:lnTo>
                  <a:lnTo>
                    <a:pt x="1790" y="1520"/>
                  </a:lnTo>
                  <a:lnTo>
                    <a:pt x="1785" y="1529"/>
                  </a:lnTo>
                  <a:lnTo>
                    <a:pt x="1782" y="1537"/>
                  </a:lnTo>
                  <a:lnTo>
                    <a:pt x="1776" y="1544"/>
                  </a:lnTo>
                  <a:lnTo>
                    <a:pt x="1769" y="1554"/>
                  </a:lnTo>
                  <a:lnTo>
                    <a:pt x="1763" y="1563"/>
                  </a:lnTo>
                  <a:lnTo>
                    <a:pt x="1757" y="1571"/>
                  </a:lnTo>
                  <a:lnTo>
                    <a:pt x="1751" y="1575"/>
                  </a:lnTo>
                  <a:lnTo>
                    <a:pt x="1745" y="1580"/>
                  </a:lnTo>
                  <a:lnTo>
                    <a:pt x="1740" y="1582"/>
                  </a:lnTo>
                  <a:lnTo>
                    <a:pt x="1736" y="1585"/>
                  </a:lnTo>
                  <a:lnTo>
                    <a:pt x="1732" y="1586"/>
                  </a:lnTo>
                  <a:lnTo>
                    <a:pt x="1727" y="1586"/>
                  </a:lnTo>
                  <a:lnTo>
                    <a:pt x="1708" y="1582"/>
                  </a:lnTo>
                  <a:lnTo>
                    <a:pt x="1682" y="1578"/>
                  </a:lnTo>
                  <a:lnTo>
                    <a:pt x="1676" y="1579"/>
                  </a:lnTo>
                  <a:lnTo>
                    <a:pt x="1671" y="1580"/>
                  </a:lnTo>
                  <a:lnTo>
                    <a:pt x="1667" y="1582"/>
                  </a:lnTo>
                  <a:lnTo>
                    <a:pt x="1662" y="1586"/>
                  </a:lnTo>
                  <a:lnTo>
                    <a:pt x="1657" y="1588"/>
                  </a:lnTo>
                  <a:lnTo>
                    <a:pt x="1651" y="1592"/>
                  </a:lnTo>
                  <a:lnTo>
                    <a:pt x="1645" y="1594"/>
                  </a:lnTo>
                  <a:lnTo>
                    <a:pt x="1639" y="1596"/>
                  </a:lnTo>
                  <a:lnTo>
                    <a:pt x="1633" y="1596"/>
                  </a:lnTo>
                  <a:lnTo>
                    <a:pt x="1627" y="1594"/>
                  </a:lnTo>
                  <a:lnTo>
                    <a:pt x="1620" y="1593"/>
                  </a:lnTo>
                  <a:lnTo>
                    <a:pt x="1615" y="1592"/>
                  </a:lnTo>
                  <a:lnTo>
                    <a:pt x="1609" y="1590"/>
                  </a:lnTo>
                  <a:lnTo>
                    <a:pt x="1604" y="1590"/>
                  </a:lnTo>
                  <a:lnTo>
                    <a:pt x="1598" y="1590"/>
                  </a:lnTo>
                  <a:lnTo>
                    <a:pt x="1592" y="1591"/>
                  </a:lnTo>
                  <a:lnTo>
                    <a:pt x="1585" y="1594"/>
                  </a:lnTo>
                  <a:lnTo>
                    <a:pt x="1577" y="1600"/>
                  </a:lnTo>
                  <a:lnTo>
                    <a:pt x="1570" y="1607"/>
                  </a:lnTo>
                  <a:lnTo>
                    <a:pt x="1562" y="1615"/>
                  </a:lnTo>
                  <a:lnTo>
                    <a:pt x="1548" y="1630"/>
                  </a:lnTo>
                  <a:lnTo>
                    <a:pt x="1536" y="1641"/>
                  </a:lnTo>
                  <a:lnTo>
                    <a:pt x="1479" y="1678"/>
                  </a:lnTo>
                  <a:lnTo>
                    <a:pt x="1466" y="1687"/>
                  </a:lnTo>
                  <a:lnTo>
                    <a:pt x="1456" y="1694"/>
                  </a:lnTo>
                  <a:lnTo>
                    <a:pt x="1450" y="1697"/>
                  </a:lnTo>
                  <a:lnTo>
                    <a:pt x="1442" y="1698"/>
                  </a:lnTo>
                  <a:lnTo>
                    <a:pt x="1431" y="1697"/>
                  </a:lnTo>
                  <a:lnTo>
                    <a:pt x="1417" y="1695"/>
                  </a:lnTo>
                  <a:lnTo>
                    <a:pt x="1410" y="1694"/>
                  </a:lnTo>
                  <a:lnTo>
                    <a:pt x="1405" y="1695"/>
                  </a:lnTo>
                  <a:lnTo>
                    <a:pt x="1401" y="1697"/>
                  </a:lnTo>
                  <a:lnTo>
                    <a:pt x="1398" y="1699"/>
                  </a:lnTo>
                  <a:lnTo>
                    <a:pt x="1394" y="1706"/>
                  </a:lnTo>
                  <a:lnTo>
                    <a:pt x="1391" y="1717"/>
                  </a:lnTo>
                  <a:lnTo>
                    <a:pt x="1390" y="1720"/>
                  </a:lnTo>
                  <a:lnTo>
                    <a:pt x="1387" y="1723"/>
                  </a:lnTo>
                  <a:lnTo>
                    <a:pt x="1385" y="1725"/>
                  </a:lnTo>
                  <a:lnTo>
                    <a:pt x="1381" y="1728"/>
                  </a:lnTo>
                  <a:lnTo>
                    <a:pt x="1374" y="1731"/>
                  </a:lnTo>
                  <a:lnTo>
                    <a:pt x="1365" y="1736"/>
                  </a:lnTo>
                  <a:lnTo>
                    <a:pt x="1355" y="1739"/>
                  </a:lnTo>
                  <a:lnTo>
                    <a:pt x="1347" y="1743"/>
                  </a:lnTo>
                  <a:lnTo>
                    <a:pt x="1340" y="1748"/>
                  </a:lnTo>
                  <a:lnTo>
                    <a:pt x="1334" y="1752"/>
                  </a:lnTo>
                  <a:lnTo>
                    <a:pt x="1322" y="1767"/>
                  </a:lnTo>
                  <a:lnTo>
                    <a:pt x="1304" y="1786"/>
                  </a:lnTo>
                  <a:lnTo>
                    <a:pt x="1286" y="1804"/>
                  </a:lnTo>
                  <a:lnTo>
                    <a:pt x="1272" y="1817"/>
                  </a:lnTo>
                  <a:lnTo>
                    <a:pt x="1259" y="1824"/>
                  </a:lnTo>
                  <a:lnTo>
                    <a:pt x="1247" y="1829"/>
                  </a:lnTo>
                  <a:lnTo>
                    <a:pt x="1234" y="1833"/>
                  </a:lnTo>
                  <a:lnTo>
                    <a:pt x="1222" y="1838"/>
                  </a:lnTo>
                  <a:lnTo>
                    <a:pt x="1216" y="1843"/>
                  </a:lnTo>
                  <a:lnTo>
                    <a:pt x="1210" y="1850"/>
                  </a:lnTo>
                  <a:lnTo>
                    <a:pt x="1204" y="1858"/>
                  </a:lnTo>
                  <a:lnTo>
                    <a:pt x="1198" y="1868"/>
                  </a:lnTo>
                  <a:lnTo>
                    <a:pt x="1189" y="1886"/>
                  </a:lnTo>
                  <a:lnTo>
                    <a:pt x="1180" y="1897"/>
                  </a:lnTo>
                  <a:lnTo>
                    <a:pt x="1174" y="1905"/>
                  </a:lnTo>
                  <a:lnTo>
                    <a:pt x="1168" y="1911"/>
                  </a:lnTo>
                  <a:lnTo>
                    <a:pt x="1163" y="1914"/>
                  </a:lnTo>
                  <a:lnTo>
                    <a:pt x="1158" y="1918"/>
                  </a:lnTo>
                  <a:lnTo>
                    <a:pt x="1154" y="1920"/>
                  </a:lnTo>
                  <a:lnTo>
                    <a:pt x="1148" y="1924"/>
                  </a:lnTo>
                  <a:lnTo>
                    <a:pt x="1141" y="1931"/>
                  </a:lnTo>
                  <a:lnTo>
                    <a:pt x="1135" y="1939"/>
                  </a:lnTo>
                  <a:lnTo>
                    <a:pt x="1130" y="1949"/>
                  </a:lnTo>
                  <a:lnTo>
                    <a:pt x="1129" y="1956"/>
                  </a:lnTo>
                  <a:lnTo>
                    <a:pt x="1129" y="1957"/>
                  </a:lnTo>
                  <a:lnTo>
                    <a:pt x="1130" y="1959"/>
                  </a:lnTo>
                  <a:lnTo>
                    <a:pt x="1132" y="1959"/>
                  </a:lnTo>
                  <a:lnTo>
                    <a:pt x="1134" y="1959"/>
                  </a:lnTo>
                  <a:lnTo>
                    <a:pt x="1140" y="1959"/>
                  </a:lnTo>
                  <a:lnTo>
                    <a:pt x="1145" y="1960"/>
                  </a:lnTo>
                  <a:lnTo>
                    <a:pt x="1147" y="1962"/>
                  </a:lnTo>
                  <a:lnTo>
                    <a:pt x="1148" y="1964"/>
                  </a:lnTo>
                  <a:lnTo>
                    <a:pt x="1148" y="1965"/>
                  </a:lnTo>
                  <a:lnTo>
                    <a:pt x="1147" y="1968"/>
                  </a:lnTo>
                  <a:lnTo>
                    <a:pt x="1144" y="1972"/>
                  </a:lnTo>
                  <a:lnTo>
                    <a:pt x="1138" y="1977"/>
                  </a:lnTo>
                  <a:lnTo>
                    <a:pt x="1134" y="1978"/>
                  </a:lnTo>
                  <a:lnTo>
                    <a:pt x="1130" y="1978"/>
                  </a:lnTo>
                  <a:lnTo>
                    <a:pt x="1127" y="1979"/>
                  </a:lnTo>
                  <a:lnTo>
                    <a:pt x="1122" y="1978"/>
                  </a:lnTo>
                  <a:lnTo>
                    <a:pt x="1117" y="1978"/>
                  </a:lnTo>
                  <a:lnTo>
                    <a:pt x="1115" y="1978"/>
                  </a:lnTo>
                  <a:lnTo>
                    <a:pt x="1113" y="1979"/>
                  </a:lnTo>
                  <a:lnTo>
                    <a:pt x="1113" y="1981"/>
                  </a:lnTo>
                  <a:lnTo>
                    <a:pt x="1113" y="1985"/>
                  </a:lnTo>
                  <a:lnTo>
                    <a:pt x="1114" y="1990"/>
                  </a:lnTo>
                  <a:lnTo>
                    <a:pt x="1115" y="1994"/>
                  </a:lnTo>
                  <a:lnTo>
                    <a:pt x="1116" y="1997"/>
                  </a:lnTo>
                  <a:lnTo>
                    <a:pt x="1115" y="2002"/>
                  </a:lnTo>
                  <a:lnTo>
                    <a:pt x="1114" y="2006"/>
                  </a:lnTo>
                  <a:lnTo>
                    <a:pt x="1110" y="2013"/>
                  </a:lnTo>
                  <a:lnTo>
                    <a:pt x="1105" y="2020"/>
                  </a:lnTo>
                  <a:lnTo>
                    <a:pt x="1098" y="2025"/>
                  </a:lnTo>
                  <a:lnTo>
                    <a:pt x="1091" y="2028"/>
                  </a:lnTo>
                  <a:lnTo>
                    <a:pt x="1088" y="2029"/>
                  </a:lnTo>
                  <a:lnTo>
                    <a:pt x="1083" y="2031"/>
                  </a:lnTo>
                  <a:lnTo>
                    <a:pt x="1079" y="2031"/>
                  </a:lnTo>
                  <a:lnTo>
                    <a:pt x="1077" y="2029"/>
                  </a:lnTo>
                  <a:lnTo>
                    <a:pt x="1073" y="2029"/>
                  </a:lnTo>
                  <a:lnTo>
                    <a:pt x="1070" y="2028"/>
                  </a:lnTo>
                  <a:lnTo>
                    <a:pt x="1067" y="2029"/>
                  </a:lnTo>
                  <a:lnTo>
                    <a:pt x="1066" y="2031"/>
                  </a:lnTo>
                  <a:lnTo>
                    <a:pt x="1065" y="2032"/>
                  </a:lnTo>
                  <a:lnTo>
                    <a:pt x="1066" y="2034"/>
                  </a:lnTo>
                  <a:lnTo>
                    <a:pt x="1069" y="2037"/>
                  </a:lnTo>
                  <a:lnTo>
                    <a:pt x="1072" y="2039"/>
                  </a:lnTo>
                  <a:lnTo>
                    <a:pt x="1076" y="2042"/>
                  </a:lnTo>
                  <a:lnTo>
                    <a:pt x="1079" y="2047"/>
                  </a:lnTo>
                  <a:lnTo>
                    <a:pt x="1081" y="2052"/>
                  </a:lnTo>
                  <a:lnTo>
                    <a:pt x="1081" y="2057"/>
                  </a:lnTo>
                  <a:lnTo>
                    <a:pt x="1081" y="2060"/>
                  </a:lnTo>
                  <a:lnTo>
                    <a:pt x="1078" y="2064"/>
                  </a:lnTo>
                  <a:lnTo>
                    <a:pt x="1076" y="2065"/>
                  </a:lnTo>
                  <a:lnTo>
                    <a:pt x="1071" y="2066"/>
                  </a:lnTo>
                  <a:lnTo>
                    <a:pt x="1066" y="2064"/>
                  </a:lnTo>
                  <a:lnTo>
                    <a:pt x="1061" y="2061"/>
                  </a:lnTo>
                  <a:lnTo>
                    <a:pt x="1057" y="2059"/>
                  </a:lnTo>
                  <a:lnTo>
                    <a:pt x="1052" y="2054"/>
                  </a:lnTo>
                  <a:lnTo>
                    <a:pt x="1044" y="2045"/>
                  </a:lnTo>
                  <a:lnTo>
                    <a:pt x="1037" y="2035"/>
                  </a:lnTo>
                  <a:lnTo>
                    <a:pt x="1033" y="2031"/>
                  </a:lnTo>
                  <a:lnTo>
                    <a:pt x="1029" y="2027"/>
                  </a:lnTo>
                  <a:lnTo>
                    <a:pt x="1027" y="2026"/>
                  </a:lnTo>
                  <a:lnTo>
                    <a:pt x="1023" y="2025"/>
                  </a:lnTo>
                  <a:lnTo>
                    <a:pt x="1021" y="2025"/>
                  </a:lnTo>
                  <a:lnTo>
                    <a:pt x="1020" y="2026"/>
                  </a:lnTo>
                  <a:lnTo>
                    <a:pt x="1019" y="2027"/>
                  </a:lnTo>
                  <a:lnTo>
                    <a:pt x="1018" y="2029"/>
                  </a:lnTo>
                  <a:lnTo>
                    <a:pt x="1018" y="2035"/>
                  </a:lnTo>
                  <a:lnTo>
                    <a:pt x="1016" y="2040"/>
                  </a:lnTo>
                  <a:lnTo>
                    <a:pt x="1015" y="2042"/>
                  </a:lnTo>
                  <a:lnTo>
                    <a:pt x="1014" y="2044"/>
                  </a:lnTo>
                  <a:lnTo>
                    <a:pt x="1012" y="2045"/>
                  </a:lnTo>
                  <a:lnTo>
                    <a:pt x="1008" y="2045"/>
                  </a:lnTo>
                  <a:lnTo>
                    <a:pt x="1002" y="2046"/>
                  </a:lnTo>
                  <a:lnTo>
                    <a:pt x="995" y="2048"/>
                  </a:lnTo>
                  <a:lnTo>
                    <a:pt x="993" y="2050"/>
                  </a:lnTo>
                  <a:lnTo>
                    <a:pt x="989" y="2052"/>
                  </a:lnTo>
                  <a:lnTo>
                    <a:pt x="988" y="2056"/>
                  </a:lnTo>
                  <a:lnTo>
                    <a:pt x="987" y="2059"/>
                  </a:lnTo>
                  <a:lnTo>
                    <a:pt x="987" y="2063"/>
                  </a:lnTo>
                  <a:lnTo>
                    <a:pt x="988" y="2066"/>
                  </a:lnTo>
                  <a:lnTo>
                    <a:pt x="990" y="2069"/>
                  </a:lnTo>
                  <a:lnTo>
                    <a:pt x="993" y="2072"/>
                  </a:lnTo>
                  <a:lnTo>
                    <a:pt x="1000" y="2076"/>
                  </a:lnTo>
                  <a:lnTo>
                    <a:pt x="1008" y="2079"/>
                  </a:lnTo>
                  <a:lnTo>
                    <a:pt x="1014" y="2084"/>
                  </a:lnTo>
                  <a:lnTo>
                    <a:pt x="1020" y="2090"/>
                  </a:lnTo>
                  <a:lnTo>
                    <a:pt x="1022" y="2094"/>
                  </a:lnTo>
                  <a:lnTo>
                    <a:pt x="1023" y="2097"/>
                  </a:lnTo>
                  <a:lnTo>
                    <a:pt x="1023" y="2100"/>
                  </a:lnTo>
                  <a:lnTo>
                    <a:pt x="1023" y="2102"/>
                  </a:lnTo>
                  <a:lnTo>
                    <a:pt x="1021" y="2103"/>
                  </a:lnTo>
                  <a:lnTo>
                    <a:pt x="1018" y="2104"/>
                  </a:lnTo>
                  <a:lnTo>
                    <a:pt x="1014" y="2105"/>
                  </a:lnTo>
                  <a:lnTo>
                    <a:pt x="1008" y="2105"/>
                  </a:lnTo>
                  <a:lnTo>
                    <a:pt x="997" y="2105"/>
                  </a:lnTo>
                  <a:lnTo>
                    <a:pt x="985" y="2105"/>
                  </a:lnTo>
                  <a:lnTo>
                    <a:pt x="979" y="2105"/>
                  </a:lnTo>
                  <a:lnTo>
                    <a:pt x="975" y="2107"/>
                  </a:lnTo>
                  <a:lnTo>
                    <a:pt x="971" y="2108"/>
                  </a:lnTo>
                  <a:lnTo>
                    <a:pt x="969" y="2110"/>
                  </a:lnTo>
                  <a:lnTo>
                    <a:pt x="964" y="2116"/>
                  </a:lnTo>
                  <a:lnTo>
                    <a:pt x="960" y="2123"/>
                  </a:lnTo>
                  <a:lnTo>
                    <a:pt x="957" y="2128"/>
                  </a:lnTo>
                  <a:lnTo>
                    <a:pt x="952" y="2133"/>
                  </a:lnTo>
                  <a:lnTo>
                    <a:pt x="945" y="2134"/>
                  </a:lnTo>
                  <a:lnTo>
                    <a:pt x="934" y="2135"/>
                  </a:lnTo>
                  <a:lnTo>
                    <a:pt x="924" y="2135"/>
                  </a:lnTo>
                  <a:lnTo>
                    <a:pt x="915" y="2136"/>
                  </a:lnTo>
                  <a:lnTo>
                    <a:pt x="908" y="2139"/>
                  </a:lnTo>
                  <a:lnTo>
                    <a:pt x="903" y="2142"/>
                  </a:lnTo>
                  <a:lnTo>
                    <a:pt x="897" y="2147"/>
                  </a:lnTo>
                  <a:lnTo>
                    <a:pt x="891" y="2151"/>
                  </a:lnTo>
                  <a:lnTo>
                    <a:pt x="884" y="2153"/>
                  </a:lnTo>
                  <a:lnTo>
                    <a:pt x="877" y="2153"/>
                  </a:lnTo>
                  <a:lnTo>
                    <a:pt x="872" y="2153"/>
                  </a:lnTo>
                  <a:lnTo>
                    <a:pt x="870" y="2154"/>
                  </a:lnTo>
                  <a:lnTo>
                    <a:pt x="867" y="2157"/>
                  </a:lnTo>
                  <a:lnTo>
                    <a:pt x="864" y="2160"/>
                  </a:lnTo>
                  <a:lnTo>
                    <a:pt x="861" y="2167"/>
                  </a:lnTo>
                  <a:lnTo>
                    <a:pt x="859" y="2174"/>
                  </a:lnTo>
                  <a:lnTo>
                    <a:pt x="857" y="2182"/>
                  </a:lnTo>
                  <a:lnTo>
                    <a:pt x="853" y="2185"/>
                  </a:lnTo>
                  <a:lnTo>
                    <a:pt x="852" y="2186"/>
                  </a:lnTo>
                  <a:lnTo>
                    <a:pt x="850" y="2187"/>
                  </a:lnTo>
                  <a:lnTo>
                    <a:pt x="846" y="2187"/>
                  </a:lnTo>
                  <a:lnTo>
                    <a:pt x="844" y="2186"/>
                  </a:lnTo>
                  <a:lnTo>
                    <a:pt x="840" y="2185"/>
                  </a:lnTo>
                  <a:lnTo>
                    <a:pt x="838" y="2183"/>
                  </a:lnTo>
                  <a:lnTo>
                    <a:pt x="837" y="2179"/>
                  </a:lnTo>
                  <a:lnTo>
                    <a:pt x="834" y="2176"/>
                  </a:lnTo>
                  <a:lnTo>
                    <a:pt x="833" y="2165"/>
                  </a:lnTo>
                  <a:lnTo>
                    <a:pt x="832" y="2153"/>
                  </a:lnTo>
                  <a:lnTo>
                    <a:pt x="832" y="2146"/>
                  </a:lnTo>
                  <a:lnTo>
                    <a:pt x="830" y="2140"/>
                  </a:lnTo>
                  <a:lnTo>
                    <a:pt x="827" y="2134"/>
                  </a:lnTo>
                  <a:lnTo>
                    <a:pt x="825" y="2129"/>
                  </a:lnTo>
                  <a:lnTo>
                    <a:pt x="819" y="2120"/>
                  </a:lnTo>
                  <a:lnTo>
                    <a:pt x="817" y="2114"/>
                  </a:lnTo>
                  <a:lnTo>
                    <a:pt x="817" y="2109"/>
                  </a:lnTo>
                  <a:lnTo>
                    <a:pt x="818" y="2103"/>
                  </a:lnTo>
                  <a:lnTo>
                    <a:pt x="819" y="2100"/>
                  </a:lnTo>
                  <a:lnTo>
                    <a:pt x="821" y="2097"/>
                  </a:lnTo>
                  <a:lnTo>
                    <a:pt x="825" y="2096"/>
                  </a:lnTo>
                  <a:lnTo>
                    <a:pt x="830" y="2095"/>
                  </a:lnTo>
                  <a:lnTo>
                    <a:pt x="843" y="2094"/>
                  </a:lnTo>
                  <a:lnTo>
                    <a:pt x="857" y="2091"/>
                  </a:lnTo>
                  <a:lnTo>
                    <a:pt x="871" y="2088"/>
                  </a:lnTo>
                  <a:lnTo>
                    <a:pt x="883" y="2083"/>
                  </a:lnTo>
                  <a:lnTo>
                    <a:pt x="887" y="2079"/>
                  </a:lnTo>
                  <a:lnTo>
                    <a:pt x="889" y="2076"/>
                  </a:lnTo>
                  <a:lnTo>
                    <a:pt x="890" y="2072"/>
                  </a:lnTo>
                  <a:lnTo>
                    <a:pt x="891" y="2069"/>
                  </a:lnTo>
                  <a:lnTo>
                    <a:pt x="890" y="2059"/>
                  </a:lnTo>
                  <a:lnTo>
                    <a:pt x="889" y="2050"/>
                  </a:lnTo>
                  <a:lnTo>
                    <a:pt x="890" y="2046"/>
                  </a:lnTo>
                  <a:lnTo>
                    <a:pt x="891" y="2042"/>
                  </a:lnTo>
                  <a:lnTo>
                    <a:pt x="894" y="2040"/>
                  </a:lnTo>
                  <a:lnTo>
                    <a:pt x="896" y="2038"/>
                  </a:lnTo>
                  <a:lnTo>
                    <a:pt x="900" y="2037"/>
                  </a:lnTo>
                  <a:lnTo>
                    <a:pt x="903" y="2037"/>
                  </a:lnTo>
                  <a:lnTo>
                    <a:pt x="907" y="2038"/>
                  </a:lnTo>
                  <a:lnTo>
                    <a:pt x="909" y="2039"/>
                  </a:lnTo>
                  <a:lnTo>
                    <a:pt x="915" y="2042"/>
                  </a:lnTo>
                  <a:lnTo>
                    <a:pt x="921" y="2045"/>
                  </a:lnTo>
                  <a:lnTo>
                    <a:pt x="928" y="2046"/>
                  </a:lnTo>
                  <a:lnTo>
                    <a:pt x="938" y="2044"/>
                  </a:lnTo>
                  <a:lnTo>
                    <a:pt x="944" y="2041"/>
                  </a:lnTo>
                  <a:lnTo>
                    <a:pt x="951" y="2038"/>
                  </a:lnTo>
                  <a:lnTo>
                    <a:pt x="958" y="2033"/>
                  </a:lnTo>
                  <a:lnTo>
                    <a:pt x="966" y="2027"/>
                  </a:lnTo>
                  <a:lnTo>
                    <a:pt x="975" y="2020"/>
                  </a:lnTo>
                  <a:lnTo>
                    <a:pt x="981" y="2013"/>
                  </a:lnTo>
                  <a:lnTo>
                    <a:pt x="987" y="2006"/>
                  </a:lnTo>
                  <a:lnTo>
                    <a:pt x="990" y="2000"/>
                  </a:lnTo>
                  <a:lnTo>
                    <a:pt x="993" y="1993"/>
                  </a:lnTo>
                  <a:lnTo>
                    <a:pt x="993" y="1988"/>
                  </a:lnTo>
                  <a:lnTo>
                    <a:pt x="993" y="1983"/>
                  </a:lnTo>
                  <a:lnTo>
                    <a:pt x="990" y="1979"/>
                  </a:lnTo>
                  <a:lnTo>
                    <a:pt x="988" y="1977"/>
                  </a:lnTo>
                  <a:lnTo>
                    <a:pt x="984" y="1975"/>
                  </a:lnTo>
                  <a:lnTo>
                    <a:pt x="979" y="1974"/>
                  </a:lnTo>
                  <a:lnTo>
                    <a:pt x="976" y="1974"/>
                  </a:lnTo>
                  <a:lnTo>
                    <a:pt x="968" y="1974"/>
                  </a:lnTo>
                  <a:lnTo>
                    <a:pt x="960" y="1972"/>
                  </a:lnTo>
                  <a:lnTo>
                    <a:pt x="958" y="1971"/>
                  </a:lnTo>
                  <a:lnTo>
                    <a:pt x="957" y="1970"/>
                  </a:lnTo>
                  <a:lnTo>
                    <a:pt x="956" y="1968"/>
                  </a:lnTo>
                  <a:lnTo>
                    <a:pt x="956" y="1965"/>
                  </a:lnTo>
                  <a:lnTo>
                    <a:pt x="958" y="1962"/>
                  </a:lnTo>
                  <a:lnTo>
                    <a:pt x="963" y="1957"/>
                  </a:lnTo>
                  <a:lnTo>
                    <a:pt x="966" y="1955"/>
                  </a:lnTo>
                  <a:lnTo>
                    <a:pt x="971" y="1952"/>
                  </a:lnTo>
                  <a:lnTo>
                    <a:pt x="974" y="1950"/>
                  </a:lnTo>
                  <a:lnTo>
                    <a:pt x="975" y="1946"/>
                  </a:lnTo>
                  <a:lnTo>
                    <a:pt x="974" y="1945"/>
                  </a:lnTo>
                  <a:lnTo>
                    <a:pt x="972" y="1944"/>
                  </a:lnTo>
                  <a:lnTo>
                    <a:pt x="969" y="1941"/>
                  </a:lnTo>
                  <a:lnTo>
                    <a:pt x="965" y="1940"/>
                  </a:lnTo>
                  <a:lnTo>
                    <a:pt x="960" y="1939"/>
                  </a:lnTo>
                  <a:lnTo>
                    <a:pt x="959" y="1938"/>
                  </a:lnTo>
                  <a:lnTo>
                    <a:pt x="959" y="1936"/>
                  </a:lnTo>
                  <a:lnTo>
                    <a:pt x="960" y="1933"/>
                  </a:lnTo>
                  <a:lnTo>
                    <a:pt x="964" y="1932"/>
                  </a:lnTo>
                  <a:lnTo>
                    <a:pt x="968" y="1930"/>
                  </a:lnTo>
                  <a:lnTo>
                    <a:pt x="972" y="1928"/>
                  </a:lnTo>
                  <a:lnTo>
                    <a:pt x="978" y="1928"/>
                  </a:lnTo>
                  <a:lnTo>
                    <a:pt x="983" y="1927"/>
                  </a:lnTo>
                  <a:lnTo>
                    <a:pt x="988" y="1926"/>
                  </a:lnTo>
                  <a:lnTo>
                    <a:pt x="991" y="1925"/>
                  </a:lnTo>
                  <a:lnTo>
                    <a:pt x="995" y="1922"/>
                  </a:lnTo>
                  <a:lnTo>
                    <a:pt x="998" y="1918"/>
                  </a:lnTo>
                  <a:lnTo>
                    <a:pt x="1001" y="1912"/>
                  </a:lnTo>
                  <a:lnTo>
                    <a:pt x="1001" y="1907"/>
                  </a:lnTo>
                  <a:lnTo>
                    <a:pt x="1003" y="1902"/>
                  </a:lnTo>
                  <a:lnTo>
                    <a:pt x="1009" y="1899"/>
                  </a:lnTo>
                  <a:lnTo>
                    <a:pt x="1019" y="1894"/>
                  </a:lnTo>
                  <a:lnTo>
                    <a:pt x="1031" y="1890"/>
                  </a:lnTo>
                  <a:lnTo>
                    <a:pt x="1042" y="1886"/>
                  </a:lnTo>
                  <a:lnTo>
                    <a:pt x="1054" y="1882"/>
                  </a:lnTo>
                  <a:lnTo>
                    <a:pt x="1064" y="1880"/>
                  </a:lnTo>
                  <a:lnTo>
                    <a:pt x="1069" y="1878"/>
                  </a:lnTo>
                  <a:lnTo>
                    <a:pt x="1072" y="1876"/>
                  </a:lnTo>
                  <a:lnTo>
                    <a:pt x="1075" y="1873"/>
                  </a:lnTo>
                  <a:lnTo>
                    <a:pt x="1077" y="1870"/>
                  </a:lnTo>
                  <a:lnTo>
                    <a:pt x="1078" y="1867"/>
                  </a:lnTo>
                  <a:lnTo>
                    <a:pt x="1077" y="1864"/>
                  </a:lnTo>
                  <a:lnTo>
                    <a:pt x="1076" y="1862"/>
                  </a:lnTo>
                  <a:lnTo>
                    <a:pt x="1073" y="1859"/>
                  </a:lnTo>
                  <a:lnTo>
                    <a:pt x="1065" y="1858"/>
                  </a:lnTo>
                  <a:lnTo>
                    <a:pt x="1052" y="1858"/>
                  </a:lnTo>
                  <a:lnTo>
                    <a:pt x="1037" y="1859"/>
                  </a:lnTo>
                  <a:lnTo>
                    <a:pt x="1023" y="1862"/>
                  </a:lnTo>
                  <a:lnTo>
                    <a:pt x="1012" y="1867"/>
                  </a:lnTo>
                  <a:lnTo>
                    <a:pt x="998" y="1875"/>
                  </a:lnTo>
                  <a:lnTo>
                    <a:pt x="985" y="1882"/>
                  </a:lnTo>
                  <a:lnTo>
                    <a:pt x="975" y="1890"/>
                  </a:lnTo>
                  <a:lnTo>
                    <a:pt x="970" y="1893"/>
                  </a:lnTo>
                  <a:lnTo>
                    <a:pt x="964" y="1895"/>
                  </a:lnTo>
                  <a:lnTo>
                    <a:pt x="958" y="1897"/>
                  </a:lnTo>
                  <a:lnTo>
                    <a:pt x="952" y="1899"/>
                  </a:lnTo>
                  <a:lnTo>
                    <a:pt x="945" y="1899"/>
                  </a:lnTo>
                  <a:lnTo>
                    <a:pt x="940" y="1897"/>
                  </a:lnTo>
                  <a:lnTo>
                    <a:pt x="935" y="1897"/>
                  </a:lnTo>
                  <a:lnTo>
                    <a:pt x="932" y="1895"/>
                  </a:lnTo>
                  <a:lnTo>
                    <a:pt x="926" y="1889"/>
                  </a:lnTo>
                  <a:lnTo>
                    <a:pt x="919" y="1880"/>
                  </a:lnTo>
                  <a:lnTo>
                    <a:pt x="913" y="1867"/>
                  </a:lnTo>
                  <a:lnTo>
                    <a:pt x="909" y="1853"/>
                  </a:lnTo>
                  <a:lnTo>
                    <a:pt x="908" y="1848"/>
                  </a:lnTo>
                  <a:lnTo>
                    <a:pt x="909" y="1843"/>
                  </a:lnTo>
                  <a:lnTo>
                    <a:pt x="911" y="1839"/>
                  </a:lnTo>
                  <a:lnTo>
                    <a:pt x="914" y="1837"/>
                  </a:lnTo>
                  <a:lnTo>
                    <a:pt x="920" y="1833"/>
                  </a:lnTo>
                  <a:lnTo>
                    <a:pt x="925" y="1830"/>
                  </a:lnTo>
                  <a:lnTo>
                    <a:pt x="926" y="1826"/>
                  </a:lnTo>
                  <a:lnTo>
                    <a:pt x="927" y="1821"/>
                  </a:lnTo>
                  <a:lnTo>
                    <a:pt x="927" y="1814"/>
                  </a:lnTo>
                  <a:lnTo>
                    <a:pt x="927" y="1806"/>
                  </a:lnTo>
                  <a:lnTo>
                    <a:pt x="926" y="1788"/>
                  </a:lnTo>
                  <a:lnTo>
                    <a:pt x="925" y="1773"/>
                  </a:lnTo>
                  <a:lnTo>
                    <a:pt x="924" y="1766"/>
                  </a:lnTo>
                  <a:lnTo>
                    <a:pt x="922" y="1760"/>
                  </a:lnTo>
                  <a:lnTo>
                    <a:pt x="920" y="1756"/>
                  </a:lnTo>
                  <a:lnTo>
                    <a:pt x="916" y="1751"/>
                  </a:lnTo>
                  <a:lnTo>
                    <a:pt x="911" y="1745"/>
                  </a:lnTo>
                  <a:lnTo>
                    <a:pt x="903" y="1739"/>
                  </a:lnTo>
                  <a:lnTo>
                    <a:pt x="901" y="1735"/>
                  </a:lnTo>
                  <a:lnTo>
                    <a:pt x="899" y="1730"/>
                  </a:lnTo>
                  <a:lnTo>
                    <a:pt x="897" y="1723"/>
                  </a:lnTo>
                  <a:lnTo>
                    <a:pt x="897" y="1716"/>
                  </a:lnTo>
                  <a:lnTo>
                    <a:pt x="899" y="1708"/>
                  </a:lnTo>
                  <a:lnTo>
                    <a:pt x="900" y="1701"/>
                  </a:lnTo>
                  <a:lnTo>
                    <a:pt x="902" y="1694"/>
                  </a:lnTo>
                  <a:lnTo>
                    <a:pt x="905" y="1687"/>
                  </a:lnTo>
                  <a:lnTo>
                    <a:pt x="907" y="1682"/>
                  </a:lnTo>
                  <a:lnTo>
                    <a:pt x="911" y="1679"/>
                  </a:lnTo>
                  <a:lnTo>
                    <a:pt x="915" y="1675"/>
                  </a:lnTo>
                  <a:lnTo>
                    <a:pt x="921" y="1672"/>
                  </a:lnTo>
                  <a:lnTo>
                    <a:pt x="932" y="1666"/>
                  </a:lnTo>
                  <a:lnTo>
                    <a:pt x="943" y="1661"/>
                  </a:lnTo>
                  <a:lnTo>
                    <a:pt x="960" y="1648"/>
                  </a:lnTo>
                  <a:lnTo>
                    <a:pt x="977" y="1637"/>
                  </a:lnTo>
                  <a:lnTo>
                    <a:pt x="982" y="1635"/>
                  </a:lnTo>
                  <a:lnTo>
                    <a:pt x="987" y="1630"/>
                  </a:lnTo>
                  <a:lnTo>
                    <a:pt x="993" y="1625"/>
                  </a:lnTo>
                  <a:lnTo>
                    <a:pt x="996" y="1619"/>
                  </a:lnTo>
                  <a:lnTo>
                    <a:pt x="1001" y="1613"/>
                  </a:lnTo>
                  <a:lnTo>
                    <a:pt x="1003" y="1609"/>
                  </a:lnTo>
                  <a:lnTo>
                    <a:pt x="1003" y="1603"/>
                  </a:lnTo>
                  <a:lnTo>
                    <a:pt x="1002" y="1599"/>
                  </a:lnTo>
                  <a:lnTo>
                    <a:pt x="1001" y="1596"/>
                  </a:lnTo>
                  <a:lnTo>
                    <a:pt x="1000" y="1592"/>
                  </a:lnTo>
                  <a:lnTo>
                    <a:pt x="1000" y="1590"/>
                  </a:lnTo>
                  <a:lnTo>
                    <a:pt x="1001" y="1588"/>
                  </a:lnTo>
                  <a:lnTo>
                    <a:pt x="1004" y="1585"/>
                  </a:lnTo>
                  <a:lnTo>
                    <a:pt x="1010" y="1582"/>
                  </a:lnTo>
                  <a:lnTo>
                    <a:pt x="1015" y="1578"/>
                  </a:lnTo>
                  <a:lnTo>
                    <a:pt x="1021" y="1571"/>
                  </a:lnTo>
                  <a:lnTo>
                    <a:pt x="1025" y="1562"/>
                  </a:lnTo>
                  <a:lnTo>
                    <a:pt x="1029" y="1554"/>
                  </a:lnTo>
                  <a:lnTo>
                    <a:pt x="1034" y="1548"/>
                  </a:lnTo>
                  <a:lnTo>
                    <a:pt x="1039" y="1542"/>
                  </a:lnTo>
                  <a:lnTo>
                    <a:pt x="1041" y="1539"/>
                  </a:lnTo>
                  <a:lnTo>
                    <a:pt x="1042" y="1535"/>
                  </a:lnTo>
                  <a:lnTo>
                    <a:pt x="1044" y="1531"/>
                  </a:lnTo>
                  <a:lnTo>
                    <a:pt x="1044" y="1527"/>
                  </a:lnTo>
                  <a:lnTo>
                    <a:pt x="1044" y="1523"/>
                  </a:lnTo>
                  <a:lnTo>
                    <a:pt x="1045" y="1518"/>
                  </a:lnTo>
                  <a:lnTo>
                    <a:pt x="1047" y="1516"/>
                  </a:lnTo>
                  <a:lnTo>
                    <a:pt x="1048" y="1512"/>
                  </a:lnTo>
                  <a:lnTo>
                    <a:pt x="1056" y="1508"/>
                  </a:lnTo>
                  <a:lnTo>
                    <a:pt x="1063" y="1503"/>
                  </a:lnTo>
                  <a:lnTo>
                    <a:pt x="1066" y="1499"/>
                  </a:lnTo>
                  <a:lnTo>
                    <a:pt x="1070" y="1496"/>
                  </a:lnTo>
                  <a:lnTo>
                    <a:pt x="1072" y="1491"/>
                  </a:lnTo>
                  <a:lnTo>
                    <a:pt x="1073" y="1486"/>
                  </a:lnTo>
                  <a:lnTo>
                    <a:pt x="1075" y="1476"/>
                  </a:lnTo>
                  <a:lnTo>
                    <a:pt x="1073" y="1466"/>
                  </a:lnTo>
                  <a:lnTo>
                    <a:pt x="1073" y="1461"/>
                  </a:lnTo>
                  <a:lnTo>
                    <a:pt x="1073" y="1458"/>
                  </a:lnTo>
                  <a:lnTo>
                    <a:pt x="1073" y="1454"/>
                  </a:lnTo>
                  <a:lnTo>
                    <a:pt x="1076" y="1449"/>
                  </a:lnTo>
                  <a:lnTo>
                    <a:pt x="1082" y="1440"/>
                  </a:lnTo>
                  <a:lnTo>
                    <a:pt x="1091" y="1427"/>
                  </a:lnTo>
                  <a:lnTo>
                    <a:pt x="1103" y="1413"/>
                  </a:lnTo>
                  <a:lnTo>
                    <a:pt x="1110" y="1398"/>
                  </a:lnTo>
                  <a:lnTo>
                    <a:pt x="1113" y="1392"/>
                  </a:lnTo>
                  <a:lnTo>
                    <a:pt x="1114" y="1386"/>
                  </a:lnTo>
                  <a:lnTo>
                    <a:pt x="1115" y="1380"/>
                  </a:lnTo>
                  <a:lnTo>
                    <a:pt x="1115" y="1374"/>
                  </a:lnTo>
                  <a:lnTo>
                    <a:pt x="1113" y="1367"/>
                  </a:lnTo>
                  <a:lnTo>
                    <a:pt x="1110" y="1361"/>
                  </a:lnTo>
                  <a:lnTo>
                    <a:pt x="1105" y="1354"/>
                  </a:lnTo>
                  <a:lnTo>
                    <a:pt x="1101" y="1348"/>
                  </a:lnTo>
                  <a:lnTo>
                    <a:pt x="1089" y="1335"/>
                  </a:lnTo>
                  <a:lnTo>
                    <a:pt x="1079" y="1325"/>
                  </a:lnTo>
                  <a:lnTo>
                    <a:pt x="1070" y="1314"/>
                  </a:lnTo>
                  <a:lnTo>
                    <a:pt x="1059" y="1302"/>
                  </a:lnTo>
                  <a:lnTo>
                    <a:pt x="1050" y="1291"/>
                  </a:lnTo>
                  <a:lnTo>
                    <a:pt x="1042" y="1283"/>
                  </a:lnTo>
                  <a:lnTo>
                    <a:pt x="1028" y="1272"/>
                  </a:lnTo>
                  <a:lnTo>
                    <a:pt x="1009" y="1259"/>
                  </a:lnTo>
                  <a:lnTo>
                    <a:pt x="1006" y="1257"/>
                  </a:lnTo>
                  <a:lnTo>
                    <a:pt x="1003" y="1253"/>
                  </a:lnTo>
                  <a:lnTo>
                    <a:pt x="1002" y="1250"/>
                  </a:lnTo>
                  <a:lnTo>
                    <a:pt x="1001" y="1247"/>
                  </a:lnTo>
                  <a:lnTo>
                    <a:pt x="1001" y="1239"/>
                  </a:lnTo>
                  <a:lnTo>
                    <a:pt x="1002" y="1231"/>
                  </a:lnTo>
                  <a:lnTo>
                    <a:pt x="1002" y="1222"/>
                  </a:lnTo>
                  <a:lnTo>
                    <a:pt x="1001" y="1214"/>
                  </a:lnTo>
                  <a:lnTo>
                    <a:pt x="998" y="1207"/>
                  </a:lnTo>
                  <a:lnTo>
                    <a:pt x="994" y="1199"/>
                  </a:lnTo>
                  <a:lnTo>
                    <a:pt x="987" y="1188"/>
                  </a:lnTo>
                  <a:lnTo>
                    <a:pt x="978" y="1174"/>
                  </a:lnTo>
                  <a:lnTo>
                    <a:pt x="969" y="1159"/>
                  </a:lnTo>
                  <a:lnTo>
                    <a:pt x="963" y="1149"/>
                  </a:lnTo>
                  <a:lnTo>
                    <a:pt x="960" y="1146"/>
                  </a:lnTo>
                  <a:lnTo>
                    <a:pt x="959" y="1145"/>
                  </a:lnTo>
                  <a:lnTo>
                    <a:pt x="957" y="1145"/>
                  </a:lnTo>
                  <a:lnTo>
                    <a:pt x="954" y="1146"/>
                  </a:lnTo>
                  <a:lnTo>
                    <a:pt x="953" y="1150"/>
                  </a:lnTo>
                  <a:lnTo>
                    <a:pt x="952" y="1152"/>
                  </a:lnTo>
                  <a:lnTo>
                    <a:pt x="951" y="1157"/>
                  </a:lnTo>
                  <a:lnTo>
                    <a:pt x="951" y="1162"/>
                  </a:lnTo>
                  <a:lnTo>
                    <a:pt x="950" y="1165"/>
                  </a:lnTo>
                  <a:lnTo>
                    <a:pt x="950" y="1168"/>
                  </a:lnTo>
                  <a:lnTo>
                    <a:pt x="949" y="1168"/>
                  </a:lnTo>
                  <a:lnTo>
                    <a:pt x="947" y="1168"/>
                  </a:lnTo>
                  <a:lnTo>
                    <a:pt x="945" y="1163"/>
                  </a:lnTo>
                  <a:lnTo>
                    <a:pt x="940" y="1157"/>
                  </a:lnTo>
                  <a:lnTo>
                    <a:pt x="938" y="1153"/>
                  </a:lnTo>
                  <a:lnTo>
                    <a:pt x="935" y="1151"/>
                  </a:lnTo>
                  <a:lnTo>
                    <a:pt x="932" y="1151"/>
                  </a:lnTo>
                  <a:lnTo>
                    <a:pt x="930" y="1151"/>
                  </a:lnTo>
                  <a:lnTo>
                    <a:pt x="927" y="1151"/>
                  </a:lnTo>
                  <a:lnTo>
                    <a:pt x="925" y="1153"/>
                  </a:lnTo>
                  <a:lnTo>
                    <a:pt x="922" y="1156"/>
                  </a:lnTo>
                  <a:lnTo>
                    <a:pt x="921" y="1159"/>
                  </a:lnTo>
                  <a:lnTo>
                    <a:pt x="924" y="1177"/>
                  </a:lnTo>
                  <a:lnTo>
                    <a:pt x="928" y="1194"/>
                  </a:lnTo>
                  <a:lnTo>
                    <a:pt x="927" y="1201"/>
                  </a:lnTo>
                  <a:lnTo>
                    <a:pt x="924" y="1207"/>
                  </a:lnTo>
                  <a:lnTo>
                    <a:pt x="918" y="1214"/>
                  </a:lnTo>
                  <a:lnTo>
                    <a:pt x="911" y="1220"/>
                  </a:lnTo>
                  <a:lnTo>
                    <a:pt x="907" y="1222"/>
                  </a:lnTo>
                  <a:lnTo>
                    <a:pt x="905" y="1225"/>
                  </a:lnTo>
                  <a:lnTo>
                    <a:pt x="901" y="1225"/>
                  </a:lnTo>
                  <a:lnTo>
                    <a:pt x="900" y="1224"/>
                  </a:lnTo>
                  <a:lnTo>
                    <a:pt x="896" y="1221"/>
                  </a:lnTo>
                  <a:lnTo>
                    <a:pt x="891" y="1216"/>
                  </a:lnTo>
                  <a:lnTo>
                    <a:pt x="889" y="1214"/>
                  </a:lnTo>
                  <a:lnTo>
                    <a:pt x="887" y="1214"/>
                  </a:lnTo>
                  <a:lnTo>
                    <a:pt x="886" y="1215"/>
                  </a:lnTo>
                  <a:lnTo>
                    <a:pt x="883" y="1216"/>
                  </a:lnTo>
                  <a:lnTo>
                    <a:pt x="881" y="1219"/>
                  </a:lnTo>
                  <a:lnTo>
                    <a:pt x="878" y="1220"/>
                  </a:lnTo>
                  <a:lnTo>
                    <a:pt x="876" y="1221"/>
                  </a:lnTo>
                  <a:lnTo>
                    <a:pt x="872" y="1221"/>
                  </a:lnTo>
                  <a:lnTo>
                    <a:pt x="867" y="1219"/>
                  </a:lnTo>
                  <a:lnTo>
                    <a:pt x="861" y="1220"/>
                  </a:lnTo>
                  <a:lnTo>
                    <a:pt x="855" y="1224"/>
                  </a:lnTo>
                  <a:lnTo>
                    <a:pt x="849" y="1228"/>
                  </a:lnTo>
                  <a:lnTo>
                    <a:pt x="844" y="1229"/>
                  </a:lnTo>
                  <a:lnTo>
                    <a:pt x="838" y="1231"/>
                  </a:lnTo>
                  <a:lnTo>
                    <a:pt x="832" y="1229"/>
                  </a:lnTo>
                  <a:lnTo>
                    <a:pt x="825" y="1227"/>
                  </a:lnTo>
                  <a:lnTo>
                    <a:pt x="811" y="1222"/>
                  </a:lnTo>
                  <a:lnTo>
                    <a:pt x="800" y="1215"/>
                  </a:lnTo>
                  <a:lnTo>
                    <a:pt x="792" y="1210"/>
                  </a:lnTo>
                  <a:lnTo>
                    <a:pt x="786" y="1207"/>
                  </a:lnTo>
                  <a:lnTo>
                    <a:pt x="783" y="1207"/>
                  </a:lnTo>
                  <a:lnTo>
                    <a:pt x="782" y="1207"/>
                  </a:lnTo>
                  <a:lnTo>
                    <a:pt x="781" y="1209"/>
                  </a:lnTo>
                  <a:lnTo>
                    <a:pt x="781" y="1213"/>
                  </a:lnTo>
                  <a:lnTo>
                    <a:pt x="780" y="1218"/>
                  </a:lnTo>
                  <a:lnTo>
                    <a:pt x="777" y="1220"/>
                  </a:lnTo>
                  <a:lnTo>
                    <a:pt x="775" y="1222"/>
                  </a:lnTo>
                  <a:lnTo>
                    <a:pt x="773" y="1224"/>
                  </a:lnTo>
                  <a:lnTo>
                    <a:pt x="765" y="1224"/>
                  </a:lnTo>
                  <a:lnTo>
                    <a:pt x="761" y="1221"/>
                  </a:lnTo>
                  <a:lnTo>
                    <a:pt x="756" y="1219"/>
                  </a:lnTo>
                  <a:lnTo>
                    <a:pt x="751" y="1216"/>
                  </a:lnTo>
                  <a:lnTo>
                    <a:pt x="749" y="1216"/>
                  </a:lnTo>
                  <a:lnTo>
                    <a:pt x="746" y="1219"/>
                  </a:lnTo>
                  <a:lnTo>
                    <a:pt x="744" y="1221"/>
                  </a:lnTo>
                  <a:lnTo>
                    <a:pt x="741" y="1225"/>
                  </a:lnTo>
                  <a:lnTo>
                    <a:pt x="729" y="1239"/>
                  </a:lnTo>
                  <a:lnTo>
                    <a:pt x="710" y="1259"/>
                  </a:lnTo>
                  <a:lnTo>
                    <a:pt x="688" y="1278"/>
                  </a:lnTo>
                  <a:lnTo>
                    <a:pt x="674" y="1289"/>
                  </a:lnTo>
                  <a:lnTo>
                    <a:pt x="666" y="1294"/>
                  </a:lnTo>
                  <a:lnTo>
                    <a:pt x="658" y="1297"/>
                  </a:lnTo>
                  <a:lnTo>
                    <a:pt x="656" y="1300"/>
                  </a:lnTo>
                  <a:lnTo>
                    <a:pt x="655" y="1301"/>
                  </a:lnTo>
                  <a:lnTo>
                    <a:pt x="654" y="1303"/>
                  </a:lnTo>
                  <a:lnTo>
                    <a:pt x="655" y="1306"/>
                  </a:lnTo>
                  <a:lnTo>
                    <a:pt x="672" y="1315"/>
                  </a:lnTo>
                  <a:lnTo>
                    <a:pt x="686" y="1326"/>
                  </a:lnTo>
                  <a:lnTo>
                    <a:pt x="686" y="1329"/>
                  </a:lnTo>
                  <a:lnTo>
                    <a:pt x="685" y="1332"/>
                  </a:lnTo>
                  <a:lnTo>
                    <a:pt x="683" y="1334"/>
                  </a:lnTo>
                  <a:lnTo>
                    <a:pt x="681" y="1335"/>
                  </a:lnTo>
                  <a:lnTo>
                    <a:pt x="679" y="1336"/>
                  </a:lnTo>
                  <a:lnTo>
                    <a:pt x="674" y="1338"/>
                  </a:lnTo>
                  <a:lnTo>
                    <a:pt x="669" y="1338"/>
                  </a:lnTo>
                  <a:lnTo>
                    <a:pt x="664" y="1336"/>
                  </a:lnTo>
                  <a:lnTo>
                    <a:pt x="653" y="1336"/>
                  </a:lnTo>
                  <a:lnTo>
                    <a:pt x="644" y="1338"/>
                  </a:lnTo>
                  <a:lnTo>
                    <a:pt x="641" y="1339"/>
                  </a:lnTo>
                  <a:lnTo>
                    <a:pt x="638" y="1341"/>
                  </a:lnTo>
                  <a:lnTo>
                    <a:pt x="636" y="1344"/>
                  </a:lnTo>
                  <a:lnTo>
                    <a:pt x="635" y="1347"/>
                  </a:lnTo>
                  <a:lnTo>
                    <a:pt x="632" y="1359"/>
                  </a:lnTo>
                  <a:lnTo>
                    <a:pt x="629" y="1374"/>
                  </a:lnTo>
                  <a:lnTo>
                    <a:pt x="626" y="1383"/>
                  </a:lnTo>
                  <a:lnTo>
                    <a:pt x="624" y="1390"/>
                  </a:lnTo>
                  <a:lnTo>
                    <a:pt x="622" y="1397"/>
                  </a:lnTo>
                  <a:lnTo>
                    <a:pt x="618" y="1401"/>
                  </a:lnTo>
                  <a:lnTo>
                    <a:pt x="612" y="1409"/>
                  </a:lnTo>
                  <a:lnTo>
                    <a:pt x="605" y="1421"/>
                  </a:lnTo>
                  <a:lnTo>
                    <a:pt x="600" y="1426"/>
                  </a:lnTo>
                  <a:lnTo>
                    <a:pt x="597" y="1432"/>
                  </a:lnTo>
                  <a:lnTo>
                    <a:pt x="592" y="1435"/>
                  </a:lnTo>
                  <a:lnTo>
                    <a:pt x="588" y="1437"/>
                  </a:lnTo>
                  <a:lnTo>
                    <a:pt x="585" y="1441"/>
                  </a:lnTo>
                  <a:lnTo>
                    <a:pt x="581" y="1445"/>
                  </a:lnTo>
                  <a:lnTo>
                    <a:pt x="579" y="1448"/>
                  </a:lnTo>
                  <a:lnTo>
                    <a:pt x="576" y="1453"/>
                  </a:lnTo>
                  <a:lnTo>
                    <a:pt x="572" y="1464"/>
                  </a:lnTo>
                  <a:lnTo>
                    <a:pt x="566" y="1472"/>
                  </a:lnTo>
                  <a:lnTo>
                    <a:pt x="563" y="1477"/>
                  </a:lnTo>
                  <a:lnTo>
                    <a:pt x="562" y="1487"/>
                  </a:lnTo>
                  <a:lnTo>
                    <a:pt x="562" y="1499"/>
                  </a:lnTo>
                  <a:lnTo>
                    <a:pt x="561" y="1512"/>
                  </a:lnTo>
                  <a:lnTo>
                    <a:pt x="557" y="1525"/>
                  </a:lnTo>
                  <a:lnTo>
                    <a:pt x="554" y="1536"/>
                  </a:lnTo>
                  <a:lnTo>
                    <a:pt x="550" y="1544"/>
                  </a:lnTo>
                  <a:lnTo>
                    <a:pt x="549" y="1548"/>
                  </a:lnTo>
                  <a:lnTo>
                    <a:pt x="547" y="1554"/>
                  </a:lnTo>
                  <a:lnTo>
                    <a:pt x="543" y="1559"/>
                  </a:lnTo>
                  <a:lnTo>
                    <a:pt x="540" y="1562"/>
                  </a:lnTo>
                  <a:lnTo>
                    <a:pt x="534" y="1566"/>
                  </a:lnTo>
                  <a:lnTo>
                    <a:pt x="521" y="1571"/>
                  </a:lnTo>
                  <a:lnTo>
                    <a:pt x="505" y="1575"/>
                  </a:lnTo>
                  <a:lnTo>
                    <a:pt x="496" y="1579"/>
                  </a:lnTo>
                  <a:lnTo>
                    <a:pt x="487" y="1584"/>
                  </a:lnTo>
                  <a:lnTo>
                    <a:pt x="479" y="1588"/>
                  </a:lnTo>
                  <a:lnTo>
                    <a:pt x="471" y="1594"/>
                  </a:lnTo>
                  <a:lnTo>
                    <a:pt x="455" y="1609"/>
                  </a:lnTo>
                  <a:lnTo>
                    <a:pt x="441" y="1622"/>
                  </a:lnTo>
                  <a:lnTo>
                    <a:pt x="435" y="1629"/>
                  </a:lnTo>
                  <a:lnTo>
                    <a:pt x="429" y="1634"/>
                  </a:lnTo>
                  <a:lnTo>
                    <a:pt x="424" y="1637"/>
                  </a:lnTo>
                  <a:lnTo>
                    <a:pt x="420" y="1641"/>
                  </a:lnTo>
                  <a:lnTo>
                    <a:pt x="408" y="1644"/>
                  </a:lnTo>
                  <a:lnTo>
                    <a:pt x="395" y="1647"/>
                  </a:lnTo>
                  <a:lnTo>
                    <a:pt x="390" y="1648"/>
                  </a:lnTo>
                  <a:lnTo>
                    <a:pt x="386" y="1649"/>
                  </a:lnTo>
                  <a:lnTo>
                    <a:pt x="384" y="1650"/>
                  </a:lnTo>
                  <a:lnTo>
                    <a:pt x="383" y="1653"/>
                  </a:lnTo>
                  <a:lnTo>
                    <a:pt x="380" y="1659"/>
                  </a:lnTo>
                  <a:lnTo>
                    <a:pt x="372" y="1668"/>
                  </a:lnTo>
                  <a:close/>
                  <a:moveTo>
                    <a:pt x="858" y="1792"/>
                  </a:moveTo>
                  <a:lnTo>
                    <a:pt x="865" y="1792"/>
                  </a:lnTo>
                  <a:lnTo>
                    <a:pt x="871" y="1791"/>
                  </a:lnTo>
                  <a:lnTo>
                    <a:pt x="878" y="1788"/>
                  </a:lnTo>
                  <a:lnTo>
                    <a:pt x="886" y="1783"/>
                  </a:lnTo>
                  <a:lnTo>
                    <a:pt x="893" y="1777"/>
                  </a:lnTo>
                  <a:lnTo>
                    <a:pt x="899" y="1774"/>
                  </a:lnTo>
                  <a:lnTo>
                    <a:pt x="905" y="1773"/>
                  </a:lnTo>
                  <a:lnTo>
                    <a:pt x="908" y="1773"/>
                  </a:lnTo>
                  <a:lnTo>
                    <a:pt x="909" y="1774"/>
                  </a:lnTo>
                  <a:lnTo>
                    <a:pt x="911" y="1775"/>
                  </a:lnTo>
                  <a:lnTo>
                    <a:pt x="911" y="1779"/>
                  </a:lnTo>
                  <a:lnTo>
                    <a:pt x="911" y="1781"/>
                  </a:lnTo>
                  <a:lnTo>
                    <a:pt x="911" y="1788"/>
                  </a:lnTo>
                  <a:lnTo>
                    <a:pt x="909" y="1796"/>
                  </a:lnTo>
                  <a:lnTo>
                    <a:pt x="909" y="1804"/>
                  </a:lnTo>
                  <a:lnTo>
                    <a:pt x="909" y="1812"/>
                  </a:lnTo>
                  <a:lnTo>
                    <a:pt x="908" y="1819"/>
                  </a:lnTo>
                  <a:lnTo>
                    <a:pt x="906" y="1825"/>
                  </a:lnTo>
                  <a:lnTo>
                    <a:pt x="902" y="1830"/>
                  </a:lnTo>
                  <a:lnTo>
                    <a:pt x="896" y="1832"/>
                  </a:lnTo>
                  <a:lnTo>
                    <a:pt x="889" y="1833"/>
                  </a:lnTo>
                  <a:lnTo>
                    <a:pt x="881" y="1832"/>
                  </a:lnTo>
                  <a:lnTo>
                    <a:pt x="874" y="1832"/>
                  </a:lnTo>
                  <a:lnTo>
                    <a:pt x="868" y="1832"/>
                  </a:lnTo>
                  <a:lnTo>
                    <a:pt x="861" y="1833"/>
                  </a:lnTo>
                  <a:lnTo>
                    <a:pt x="853" y="1837"/>
                  </a:lnTo>
                  <a:lnTo>
                    <a:pt x="850" y="1838"/>
                  </a:lnTo>
                  <a:lnTo>
                    <a:pt x="846" y="1839"/>
                  </a:lnTo>
                  <a:lnTo>
                    <a:pt x="844" y="1839"/>
                  </a:lnTo>
                  <a:lnTo>
                    <a:pt x="840" y="1838"/>
                  </a:lnTo>
                  <a:lnTo>
                    <a:pt x="839" y="1837"/>
                  </a:lnTo>
                  <a:lnTo>
                    <a:pt x="837" y="1836"/>
                  </a:lnTo>
                  <a:lnTo>
                    <a:pt x="836" y="1833"/>
                  </a:lnTo>
                  <a:lnTo>
                    <a:pt x="834" y="1831"/>
                  </a:lnTo>
                  <a:lnTo>
                    <a:pt x="834" y="1826"/>
                  </a:lnTo>
                  <a:lnTo>
                    <a:pt x="836" y="1820"/>
                  </a:lnTo>
                  <a:lnTo>
                    <a:pt x="838" y="1813"/>
                  </a:lnTo>
                  <a:lnTo>
                    <a:pt x="842" y="1807"/>
                  </a:lnTo>
                  <a:lnTo>
                    <a:pt x="845" y="1801"/>
                  </a:lnTo>
                  <a:lnTo>
                    <a:pt x="850" y="1796"/>
                  </a:lnTo>
                  <a:lnTo>
                    <a:pt x="855" y="1793"/>
                  </a:lnTo>
                  <a:lnTo>
                    <a:pt x="858" y="1792"/>
                  </a:lnTo>
                  <a:close/>
                  <a:moveTo>
                    <a:pt x="877" y="1851"/>
                  </a:moveTo>
                  <a:lnTo>
                    <a:pt x="882" y="1851"/>
                  </a:lnTo>
                  <a:lnTo>
                    <a:pt x="886" y="1852"/>
                  </a:lnTo>
                  <a:lnTo>
                    <a:pt x="888" y="1855"/>
                  </a:lnTo>
                  <a:lnTo>
                    <a:pt x="890" y="1857"/>
                  </a:lnTo>
                  <a:lnTo>
                    <a:pt x="894" y="1863"/>
                  </a:lnTo>
                  <a:lnTo>
                    <a:pt x="896" y="1870"/>
                  </a:lnTo>
                  <a:lnTo>
                    <a:pt x="897" y="1878"/>
                  </a:lnTo>
                  <a:lnTo>
                    <a:pt x="899" y="1886"/>
                  </a:lnTo>
                  <a:lnTo>
                    <a:pt x="897" y="1889"/>
                  </a:lnTo>
                  <a:lnTo>
                    <a:pt x="896" y="1892"/>
                  </a:lnTo>
                  <a:lnTo>
                    <a:pt x="894" y="1894"/>
                  </a:lnTo>
                  <a:lnTo>
                    <a:pt x="890" y="1895"/>
                  </a:lnTo>
                  <a:lnTo>
                    <a:pt x="883" y="1896"/>
                  </a:lnTo>
                  <a:lnTo>
                    <a:pt x="876" y="1894"/>
                  </a:lnTo>
                  <a:lnTo>
                    <a:pt x="874" y="1893"/>
                  </a:lnTo>
                  <a:lnTo>
                    <a:pt x="871" y="1890"/>
                  </a:lnTo>
                  <a:lnTo>
                    <a:pt x="870" y="1888"/>
                  </a:lnTo>
                  <a:lnTo>
                    <a:pt x="870" y="1886"/>
                  </a:lnTo>
                  <a:lnTo>
                    <a:pt x="872" y="1878"/>
                  </a:lnTo>
                  <a:lnTo>
                    <a:pt x="875" y="1873"/>
                  </a:lnTo>
                  <a:lnTo>
                    <a:pt x="876" y="1870"/>
                  </a:lnTo>
                  <a:lnTo>
                    <a:pt x="876" y="1868"/>
                  </a:lnTo>
                  <a:lnTo>
                    <a:pt x="876" y="1867"/>
                  </a:lnTo>
                  <a:lnTo>
                    <a:pt x="875" y="1865"/>
                  </a:lnTo>
                  <a:lnTo>
                    <a:pt x="870" y="1867"/>
                  </a:lnTo>
                  <a:lnTo>
                    <a:pt x="865" y="1871"/>
                  </a:lnTo>
                  <a:lnTo>
                    <a:pt x="861" y="1876"/>
                  </a:lnTo>
                  <a:lnTo>
                    <a:pt x="857" y="1882"/>
                  </a:lnTo>
                  <a:lnTo>
                    <a:pt x="855" y="1888"/>
                  </a:lnTo>
                  <a:lnTo>
                    <a:pt x="852" y="1893"/>
                  </a:lnTo>
                  <a:lnTo>
                    <a:pt x="850" y="1896"/>
                  </a:lnTo>
                  <a:lnTo>
                    <a:pt x="845" y="1899"/>
                  </a:lnTo>
                  <a:lnTo>
                    <a:pt x="844" y="1899"/>
                  </a:lnTo>
                  <a:lnTo>
                    <a:pt x="843" y="1896"/>
                  </a:lnTo>
                  <a:lnTo>
                    <a:pt x="842" y="1894"/>
                  </a:lnTo>
                  <a:lnTo>
                    <a:pt x="842" y="1889"/>
                  </a:lnTo>
                  <a:lnTo>
                    <a:pt x="842" y="1881"/>
                  </a:lnTo>
                  <a:lnTo>
                    <a:pt x="844" y="1871"/>
                  </a:lnTo>
                  <a:lnTo>
                    <a:pt x="846" y="1868"/>
                  </a:lnTo>
                  <a:lnTo>
                    <a:pt x="850" y="1863"/>
                  </a:lnTo>
                  <a:lnTo>
                    <a:pt x="853" y="1859"/>
                  </a:lnTo>
                  <a:lnTo>
                    <a:pt x="858" y="1857"/>
                  </a:lnTo>
                  <a:lnTo>
                    <a:pt x="863" y="1853"/>
                  </a:lnTo>
                  <a:lnTo>
                    <a:pt x="868" y="1852"/>
                  </a:lnTo>
                  <a:lnTo>
                    <a:pt x="872" y="1851"/>
                  </a:lnTo>
                  <a:lnTo>
                    <a:pt x="877" y="1851"/>
                  </a:lnTo>
                  <a:close/>
                  <a:moveTo>
                    <a:pt x="1209" y="1939"/>
                  </a:moveTo>
                  <a:lnTo>
                    <a:pt x="1211" y="1937"/>
                  </a:lnTo>
                  <a:lnTo>
                    <a:pt x="1215" y="1934"/>
                  </a:lnTo>
                  <a:lnTo>
                    <a:pt x="1218" y="1932"/>
                  </a:lnTo>
                  <a:lnTo>
                    <a:pt x="1222" y="1931"/>
                  </a:lnTo>
                  <a:lnTo>
                    <a:pt x="1224" y="1932"/>
                  </a:lnTo>
                  <a:lnTo>
                    <a:pt x="1226" y="1933"/>
                  </a:lnTo>
                  <a:lnTo>
                    <a:pt x="1228" y="1934"/>
                  </a:lnTo>
                  <a:lnTo>
                    <a:pt x="1229" y="1937"/>
                  </a:lnTo>
                  <a:lnTo>
                    <a:pt x="1229" y="1939"/>
                  </a:lnTo>
                  <a:lnTo>
                    <a:pt x="1229" y="1943"/>
                  </a:lnTo>
                  <a:lnTo>
                    <a:pt x="1229" y="1945"/>
                  </a:lnTo>
                  <a:lnTo>
                    <a:pt x="1228" y="1947"/>
                  </a:lnTo>
                  <a:lnTo>
                    <a:pt x="1223" y="1952"/>
                  </a:lnTo>
                  <a:lnTo>
                    <a:pt x="1218" y="1956"/>
                  </a:lnTo>
                  <a:lnTo>
                    <a:pt x="1212" y="1957"/>
                  </a:lnTo>
                  <a:lnTo>
                    <a:pt x="1205" y="1958"/>
                  </a:lnTo>
                  <a:lnTo>
                    <a:pt x="1203" y="1958"/>
                  </a:lnTo>
                  <a:lnTo>
                    <a:pt x="1201" y="1957"/>
                  </a:lnTo>
                  <a:lnTo>
                    <a:pt x="1198" y="1956"/>
                  </a:lnTo>
                  <a:lnTo>
                    <a:pt x="1197" y="1953"/>
                  </a:lnTo>
                  <a:lnTo>
                    <a:pt x="1196" y="1951"/>
                  </a:lnTo>
                  <a:lnTo>
                    <a:pt x="1196" y="1949"/>
                  </a:lnTo>
                  <a:lnTo>
                    <a:pt x="1197" y="1947"/>
                  </a:lnTo>
                  <a:lnTo>
                    <a:pt x="1198" y="1945"/>
                  </a:lnTo>
                  <a:lnTo>
                    <a:pt x="1205" y="1943"/>
                  </a:lnTo>
                  <a:lnTo>
                    <a:pt x="1209" y="1939"/>
                  </a:lnTo>
                  <a:close/>
                  <a:moveTo>
                    <a:pt x="1337" y="1991"/>
                  </a:moveTo>
                  <a:lnTo>
                    <a:pt x="1337" y="1989"/>
                  </a:lnTo>
                  <a:lnTo>
                    <a:pt x="1338" y="1988"/>
                  </a:lnTo>
                  <a:lnTo>
                    <a:pt x="1340" y="1987"/>
                  </a:lnTo>
                  <a:lnTo>
                    <a:pt x="1341" y="1987"/>
                  </a:lnTo>
                  <a:lnTo>
                    <a:pt x="1346" y="1988"/>
                  </a:lnTo>
                  <a:lnTo>
                    <a:pt x="1350" y="1990"/>
                  </a:lnTo>
                  <a:lnTo>
                    <a:pt x="1355" y="1996"/>
                  </a:lnTo>
                  <a:lnTo>
                    <a:pt x="1357" y="2001"/>
                  </a:lnTo>
                  <a:lnTo>
                    <a:pt x="1357" y="2004"/>
                  </a:lnTo>
                  <a:lnTo>
                    <a:pt x="1356" y="2008"/>
                  </a:lnTo>
                  <a:lnTo>
                    <a:pt x="1354" y="2009"/>
                  </a:lnTo>
                  <a:lnTo>
                    <a:pt x="1352" y="2008"/>
                  </a:lnTo>
                  <a:lnTo>
                    <a:pt x="1349" y="2006"/>
                  </a:lnTo>
                  <a:lnTo>
                    <a:pt x="1346" y="2003"/>
                  </a:lnTo>
                  <a:lnTo>
                    <a:pt x="1341" y="1996"/>
                  </a:lnTo>
                  <a:lnTo>
                    <a:pt x="1337" y="1991"/>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浙江">
              <a:extLst>
                <a:ext uri="{FF2B5EF4-FFF2-40B4-BE49-F238E27FC236}">
                  <a16:creationId xmlns:a16="http://schemas.microsoft.com/office/drawing/2014/main" id="{6C8A83B2-3DC3-4A0E-8BFB-2DEA2FB07F7B}"/>
                </a:ext>
              </a:extLst>
            </p:cNvPr>
            <p:cNvSpPr>
              <a:spLocks/>
            </p:cNvSpPr>
            <p:nvPr/>
          </p:nvSpPr>
          <p:spPr bwMode="auto">
            <a:xfrm>
              <a:off x="6540581" y="4591290"/>
              <a:ext cx="390530" cy="457224"/>
            </a:xfrm>
            <a:custGeom>
              <a:avLst/>
              <a:gdLst>
                <a:gd name="T0" fmla="*/ 882 w 1493"/>
                <a:gd name="T1" fmla="*/ 1623 h 1731"/>
                <a:gd name="T2" fmla="*/ 793 w 1493"/>
                <a:gd name="T3" fmla="*/ 1671 h 1731"/>
                <a:gd name="T4" fmla="*/ 704 w 1493"/>
                <a:gd name="T5" fmla="*/ 1615 h 1731"/>
                <a:gd name="T6" fmla="*/ 646 w 1493"/>
                <a:gd name="T7" fmla="*/ 1535 h 1731"/>
                <a:gd name="T8" fmla="*/ 577 w 1493"/>
                <a:gd name="T9" fmla="*/ 1610 h 1731"/>
                <a:gd name="T10" fmla="*/ 469 w 1493"/>
                <a:gd name="T11" fmla="*/ 1637 h 1731"/>
                <a:gd name="T12" fmla="*/ 395 w 1493"/>
                <a:gd name="T13" fmla="*/ 1604 h 1731"/>
                <a:gd name="T14" fmla="*/ 306 w 1493"/>
                <a:gd name="T15" fmla="*/ 1400 h 1731"/>
                <a:gd name="T16" fmla="*/ 299 w 1493"/>
                <a:gd name="T17" fmla="*/ 1296 h 1731"/>
                <a:gd name="T18" fmla="*/ 222 w 1493"/>
                <a:gd name="T19" fmla="*/ 1320 h 1731"/>
                <a:gd name="T20" fmla="*/ 189 w 1493"/>
                <a:gd name="T21" fmla="*/ 1250 h 1731"/>
                <a:gd name="T22" fmla="*/ 142 w 1493"/>
                <a:gd name="T23" fmla="*/ 1087 h 1731"/>
                <a:gd name="T24" fmla="*/ 79 w 1493"/>
                <a:gd name="T25" fmla="*/ 1019 h 1731"/>
                <a:gd name="T26" fmla="*/ 10 w 1493"/>
                <a:gd name="T27" fmla="*/ 914 h 1731"/>
                <a:gd name="T28" fmla="*/ 71 w 1493"/>
                <a:gd name="T29" fmla="*/ 824 h 1731"/>
                <a:gd name="T30" fmla="*/ 167 w 1493"/>
                <a:gd name="T31" fmla="*/ 751 h 1731"/>
                <a:gd name="T32" fmla="*/ 245 w 1493"/>
                <a:gd name="T33" fmla="*/ 672 h 1731"/>
                <a:gd name="T34" fmla="*/ 280 w 1493"/>
                <a:gd name="T35" fmla="*/ 515 h 1731"/>
                <a:gd name="T36" fmla="*/ 278 w 1493"/>
                <a:gd name="T37" fmla="*/ 430 h 1731"/>
                <a:gd name="T38" fmla="*/ 404 w 1493"/>
                <a:gd name="T39" fmla="*/ 411 h 1731"/>
                <a:gd name="T40" fmla="*/ 439 w 1493"/>
                <a:gd name="T41" fmla="*/ 312 h 1731"/>
                <a:gd name="T42" fmla="*/ 445 w 1493"/>
                <a:gd name="T43" fmla="*/ 233 h 1731"/>
                <a:gd name="T44" fmla="*/ 491 w 1493"/>
                <a:gd name="T45" fmla="*/ 183 h 1731"/>
                <a:gd name="T46" fmla="*/ 539 w 1493"/>
                <a:gd name="T47" fmla="*/ 10 h 1731"/>
                <a:gd name="T48" fmla="*/ 659 w 1493"/>
                <a:gd name="T49" fmla="*/ 60 h 1731"/>
                <a:gd name="T50" fmla="*/ 828 w 1493"/>
                <a:gd name="T51" fmla="*/ 128 h 1731"/>
                <a:gd name="T52" fmla="*/ 921 w 1493"/>
                <a:gd name="T53" fmla="*/ 73 h 1731"/>
                <a:gd name="T54" fmla="*/ 1020 w 1493"/>
                <a:gd name="T55" fmla="*/ 63 h 1731"/>
                <a:gd name="T56" fmla="*/ 1126 w 1493"/>
                <a:gd name="T57" fmla="*/ 156 h 1731"/>
                <a:gd name="T58" fmla="*/ 1026 w 1493"/>
                <a:gd name="T59" fmla="*/ 246 h 1731"/>
                <a:gd name="T60" fmla="*/ 907 w 1493"/>
                <a:gd name="T61" fmla="*/ 309 h 1731"/>
                <a:gd name="T62" fmla="*/ 793 w 1493"/>
                <a:gd name="T63" fmla="*/ 385 h 1731"/>
                <a:gd name="T64" fmla="*/ 906 w 1493"/>
                <a:gd name="T65" fmla="*/ 385 h 1731"/>
                <a:gd name="T66" fmla="*/ 1033 w 1493"/>
                <a:gd name="T67" fmla="*/ 401 h 1731"/>
                <a:gd name="T68" fmla="*/ 1208 w 1493"/>
                <a:gd name="T69" fmla="*/ 337 h 1731"/>
                <a:gd name="T70" fmla="*/ 1430 w 1493"/>
                <a:gd name="T71" fmla="*/ 474 h 1731"/>
                <a:gd name="T72" fmla="*/ 1423 w 1493"/>
                <a:gd name="T73" fmla="*/ 517 h 1731"/>
                <a:gd name="T74" fmla="*/ 1450 w 1493"/>
                <a:gd name="T75" fmla="*/ 599 h 1731"/>
                <a:gd name="T76" fmla="*/ 1314 w 1493"/>
                <a:gd name="T77" fmla="*/ 647 h 1731"/>
                <a:gd name="T78" fmla="*/ 1402 w 1493"/>
                <a:gd name="T79" fmla="*/ 650 h 1731"/>
                <a:gd name="T80" fmla="*/ 1452 w 1493"/>
                <a:gd name="T81" fmla="*/ 714 h 1731"/>
                <a:gd name="T82" fmla="*/ 1463 w 1493"/>
                <a:gd name="T83" fmla="*/ 763 h 1731"/>
                <a:gd name="T84" fmla="*/ 1391 w 1493"/>
                <a:gd name="T85" fmla="*/ 713 h 1731"/>
                <a:gd name="T86" fmla="*/ 1327 w 1493"/>
                <a:gd name="T87" fmla="*/ 773 h 1731"/>
                <a:gd name="T88" fmla="*/ 1313 w 1493"/>
                <a:gd name="T89" fmla="*/ 834 h 1731"/>
                <a:gd name="T90" fmla="*/ 1372 w 1493"/>
                <a:gd name="T91" fmla="*/ 912 h 1731"/>
                <a:gd name="T92" fmla="*/ 1330 w 1493"/>
                <a:gd name="T93" fmla="*/ 928 h 1731"/>
                <a:gd name="T94" fmla="*/ 1299 w 1493"/>
                <a:gd name="T95" fmla="*/ 1015 h 1731"/>
                <a:gd name="T96" fmla="*/ 1358 w 1493"/>
                <a:gd name="T97" fmla="*/ 1136 h 1731"/>
                <a:gd name="T98" fmla="*/ 1341 w 1493"/>
                <a:gd name="T99" fmla="*/ 1180 h 1731"/>
                <a:gd name="T100" fmla="*/ 1292 w 1493"/>
                <a:gd name="T101" fmla="*/ 1239 h 1731"/>
                <a:gd name="T102" fmla="*/ 1254 w 1493"/>
                <a:gd name="T103" fmla="*/ 1257 h 1731"/>
                <a:gd name="T104" fmla="*/ 1223 w 1493"/>
                <a:gd name="T105" fmla="*/ 1313 h 1731"/>
                <a:gd name="T106" fmla="*/ 1251 w 1493"/>
                <a:gd name="T107" fmla="*/ 1225 h 1731"/>
                <a:gd name="T108" fmla="*/ 1167 w 1493"/>
                <a:gd name="T109" fmla="*/ 1200 h 1731"/>
                <a:gd name="T110" fmla="*/ 1178 w 1493"/>
                <a:gd name="T111" fmla="*/ 1270 h 1731"/>
                <a:gd name="T112" fmla="*/ 1122 w 1493"/>
                <a:gd name="T113" fmla="*/ 1343 h 1731"/>
                <a:gd name="T114" fmla="*/ 1078 w 1493"/>
                <a:gd name="T115" fmla="*/ 1369 h 1731"/>
                <a:gd name="T116" fmla="*/ 1053 w 1493"/>
                <a:gd name="T117" fmla="*/ 1478 h 1731"/>
                <a:gd name="T118" fmla="*/ 1047 w 1493"/>
                <a:gd name="T119" fmla="*/ 1570 h 1731"/>
                <a:gd name="T120" fmla="*/ 1018 w 1493"/>
                <a:gd name="T121" fmla="*/ 1623 h 1731"/>
                <a:gd name="T122" fmla="*/ 1011 w 1493"/>
                <a:gd name="T123" fmla="*/ 1696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3" h="1731">
                  <a:moveTo>
                    <a:pt x="984" y="1731"/>
                  </a:moveTo>
                  <a:lnTo>
                    <a:pt x="980" y="1725"/>
                  </a:lnTo>
                  <a:lnTo>
                    <a:pt x="975" y="1721"/>
                  </a:lnTo>
                  <a:lnTo>
                    <a:pt x="971" y="1715"/>
                  </a:lnTo>
                  <a:lnTo>
                    <a:pt x="968" y="1710"/>
                  </a:lnTo>
                  <a:lnTo>
                    <a:pt x="963" y="1697"/>
                  </a:lnTo>
                  <a:lnTo>
                    <a:pt x="958" y="1681"/>
                  </a:lnTo>
                  <a:lnTo>
                    <a:pt x="954" y="1667"/>
                  </a:lnTo>
                  <a:lnTo>
                    <a:pt x="950" y="1656"/>
                  </a:lnTo>
                  <a:lnTo>
                    <a:pt x="946" y="1649"/>
                  </a:lnTo>
                  <a:lnTo>
                    <a:pt x="944" y="1642"/>
                  </a:lnTo>
                  <a:lnTo>
                    <a:pt x="942" y="1640"/>
                  </a:lnTo>
                  <a:lnTo>
                    <a:pt x="939" y="1637"/>
                  </a:lnTo>
                  <a:lnTo>
                    <a:pt x="936" y="1635"/>
                  </a:lnTo>
                  <a:lnTo>
                    <a:pt x="932" y="1634"/>
                  </a:lnTo>
                  <a:lnTo>
                    <a:pt x="924" y="1634"/>
                  </a:lnTo>
                  <a:lnTo>
                    <a:pt x="914" y="1631"/>
                  </a:lnTo>
                  <a:lnTo>
                    <a:pt x="905" y="1630"/>
                  </a:lnTo>
                  <a:lnTo>
                    <a:pt x="894" y="1626"/>
                  </a:lnTo>
                  <a:lnTo>
                    <a:pt x="888" y="1624"/>
                  </a:lnTo>
                  <a:lnTo>
                    <a:pt x="882" y="1623"/>
                  </a:lnTo>
                  <a:lnTo>
                    <a:pt x="876" y="1623"/>
                  </a:lnTo>
                  <a:lnTo>
                    <a:pt x="870" y="1624"/>
                  </a:lnTo>
                  <a:lnTo>
                    <a:pt x="866" y="1627"/>
                  </a:lnTo>
                  <a:lnTo>
                    <a:pt x="860" y="1630"/>
                  </a:lnTo>
                  <a:lnTo>
                    <a:pt x="856" y="1634"/>
                  </a:lnTo>
                  <a:lnTo>
                    <a:pt x="852" y="1639"/>
                  </a:lnTo>
                  <a:lnTo>
                    <a:pt x="845" y="1647"/>
                  </a:lnTo>
                  <a:lnTo>
                    <a:pt x="839" y="1653"/>
                  </a:lnTo>
                  <a:lnTo>
                    <a:pt x="836" y="1655"/>
                  </a:lnTo>
                  <a:lnTo>
                    <a:pt x="833" y="1656"/>
                  </a:lnTo>
                  <a:lnTo>
                    <a:pt x="831" y="1656"/>
                  </a:lnTo>
                  <a:lnTo>
                    <a:pt x="829" y="1655"/>
                  </a:lnTo>
                  <a:lnTo>
                    <a:pt x="825" y="1652"/>
                  </a:lnTo>
                  <a:lnTo>
                    <a:pt x="819" y="1648"/>
                  </a:lnTo>
                  <a:lnTo>
                    <a:pt x="817" y="1647"/>
                  </a:lnTo>
                  <a:lnTo>
                    <a:pt x="813" y="1646"/>
                  </a:lnTo>
                  <a:lnTo>
                    <a:pt x="810" y="1647"/>
                  </a:lnTo>
                  <a:lnTo>
                    <a:pt x="807" y="1649"/>
                  </a:lnTo>
                  <a:lnTo>
                    <a:pt x="801" y="1656"/>
                  </a:lnTo>
                  <a:lnTo>
                    <a:pt x="797" y="1664"/>
                  </a:lnTo>
                  <a:lnTo>
                    <a:pt x="793" y="1671"/>
                  </a:lnTo>
                  <a:lnTo>
                    <a:pt x="791" y="1675"/>
                  </a:lnTo>
                  <a:lnTo>
                    <a:pt x="787" y="1678"/>
                  </a:lnTo>
                  <a:lnTo>
                    <a:pt x="779" y="1679"/>
                  </a:lnTo>
                  <a:lnTo>
                    <a:pt x="769" y="1680"/>
                  </a:lnTo>
                  <a:lnTo>
                    <a:pt x="761" y="1680"/>
                  </a:lnTo>
                  <a:lnTo>
                    <a:pt x="750" y="1683"/>
                  </a:lnTo>
                  <a:lnTo>
                    <a:pt x="742" y="1686"/>
                  </a:lnTo>
                  <a:lnTo>
                    <a:pt x="737" y="1689"/>
                  </a:lnTo>
                  <a:lnTo>
                    <a:pt x="736" y="1689"/>
                  </a:lnTo>
                  <a:lnTo>
                    <a:pt x="736" y="1685"/>
                  </a:lnTo>
                  <a:lnTo>
                    <a:pt x="736" y="1679"/>
                  </a:lnTo>
                  <a:lnTo>
                    <a:pt x="731" y="1673"/>
                  </a:lnTo>
                  <a:lnTo>
                    <a:pt x="725" y="1666"/>
                  </a:lnTo>
                  <a:lnTo>
                    <a:pt x="716" y="1659"/>
                  </a:lnTo>
                  <a:lnTo>
                    <a:pt x="706" y="1653"/>
                  </a:lnTo>
                  <a:lnTo>
                    <a:pt x="705" y="1649"/>
                  </a:lnTo>
                  <a:lnTo>
                    <a:pt x="704" y="1646"/>
                  </a:lnTo>
                  <a:lnTo>
                    <a:pt x="703" y="1642"/>
                  </a:lnTo>
                  <a:lnTo>
                    <a:pt x="703" y="1637"/>
                  </a:lnTo>
                  <a:lnTo>
                    <a:pt x="704" y="1626"/>
                  </a:lnTo>
                  <a:lnTo>
                    <a:pt x="704" y="1615"/>
                  </a:lnTo>
                  <a:lnTo>
                    <a:pt x="704" y="1610"/>
                  </a:lnTo>
                  <a:lnTo>
                    <a:pt x="703" y="1607"/>
                  </a:lnTo>
                  <a:lnTo>
                    <a:pt x="702" y="1603"/>
                  </a:lnTo>
                  <a:lnTo>
                    <a:pt x="699" y="1599"/>
                  </a:lnTo>
                  <a:lnTo>
                    <a:pt x="696" y="1597"/>
                  </a:lnTo>
                  <a:lnTo>
                    <a:pt x="692" y="1596"/>
                  </a:lnTo>
                  <a:lnTo>
                    <a:pt x="687" y="1596"/>
                  </a:lnTo>
                  <a:lnTo>
                    <a:pt x="682" y="1595"/>
                  </a:lnTo>
                  <a:lnTo>
                    <a:pt x="681" y="1589"/>
                  </a:lnTo>
                  <a:lnTo>
                    <a:pt x="681" y="1577"/>
                  </a:lnTo>
                  <a:lnTo>
                    <a:pt x="675" y="1571"/>
                  </a:lnTo>
                  <a:lnTo>
                    <a:pt x="671" y="1567"/>
                  </a:lnTo>
                  <a:lnTo>
                    <a:pt x="669" y="1557"/>
                  </a:lnTo>
                  <a:lnTo>
                    <a:pt x="667" y="1541"/>
                  </a:lnTo>
                  <a:lnTo>
                    <a:pt x="666" y="1539"/>
                  </a:lnTo>
                  <a:lnTo>
                    <a:pt x="663" y="1536"/>
                  </a:lnTo>
                  <a:lnTo>
                    <a:pt x="662" y="1535"/>
                  </a:lnTo>
                  <a:lnTo>
                    <a:pt x="660" y="1534"/>
                  </a:lnTo>
                  <a:lnTo>
                    <a:pt x="654" y="1534"/>
                  </a:lnTo>
                  <a:lnTo>
                    <a:pt x="649" y="1534"/>
                  </a:lnTo>
                  <a:lnTo>
                    <a:pt x="646" y="1535"/>
                  </a:lnTo>
                  <a:lnTo>
                    <a:pt x="642" y="1538"/>
                  </a:lnTo>
                  <a:lnTo>
                    <a:pt x="637" y="1540"/>
                  </a:lnTo>
                  <a:lnTo>
                    <a:pt x="634" y="1542"/>
                  </a:lnTo>
                  <a:lnTo>
                    <a:pt x="629" y="1548"/>
                  </a:lnTo>
                  <a:lnTo>
                    <a:pt x="624" y="1555"/>
                  </a:lnTo>
                  <a:lnTo>
                    <a:pt x="622" y="1563"/>
                  </a:lnTo>
                  <a:lnTo>
                    <a:pt x="619" y="1571"/>
                  </a:lnTo>
                  <a:lnTo>
                    <a:pt x="616" y="1586"/>
                  </a:lnTo>
                  <a:lnTo>
                    <a:pt x="612" y="1598"/>
                  </a:lnTo>
                  <a:lnTo>
                    <a:pt x="611" y="1603"/>
                  </a:lnTo>
                  <a:lnTo>
                    <a:pt x="609" y="1607"/>
                  </a:lnTo>
                  <a:lnTo>
                    <a:pt x="606" y="1608"/>
                  </a:lnTo>
                  <a:lnTo>
                    <a:pt x="604" y="1609"/>
                  </a:lnTo>
                  <a:lnTo>
                    <a:pt x="602" y="1609"/>
                  </a:lnTo>
                  <a:lnTo>
                    <a:pt x="599" y="1608"/>
                  </a:lnTo>
                  <a:lnTo>
                    <a:pt x="596" y="1607"/>
                  </a:lnTo>
                  <a:lnTo>
                    <a:pt x="593" y="1604"/>
                  </a:lnTo>
                  <a:lnTo>
                    <a:pt x="590" y="1603"/>
                  </a:lnTo>
                  <a:lnTo>
                    <a:pt x="586" y="1604"/>
                  </a:lnTo>
                  <a:lnTo>
                    <a:pt x="581" y="1607"/>
                  </a:lnTo>
                  <a:lnTo>
                    <a:pt x="577" y="1610"/>
                  </a:lnTo>
                  <a:lnTo>
                    <a:pt x="567" y="1621"/>
                  </a:lnTo>
                  <a:lnTo>
                    <a:pt x="560" y="1631"/>
                  </a:lnTo>
                  <a:lnTo>
                    <a:pt x="554" y="1642"/>
                  </a:lnTo>
                  <a:lnTo>
                    <a:pt x="547" y="1652"/>
                  </a:lnTo>
                  <a:lnTo>
                    <a:pt x="542" y="1655"/>
                  </a:lnTo>
                  <a:lnTo>
                    <a:pt x="537" y="1659"/>
                  </a:lnTo>
                  <a:lnTo>
                    <a:pt x="533" y="1661"/>
                  </a:lnTo>
                  <a:lnTo>
                    <a:pt x="527" y="1664"/>
                  </a:lnTo>
                  <a:lnTo>
                    <a:pt x="515" y="1665"/>
                  </a:lnTo>
                  <a:lnTo>
                    <a:pt x="504" y="1666"/>
                  </a:lnTo>
                  <a:lnTo>
                    <a:pt x="499" y="1665"/>
                  </a:lnTo>
                  <a:lnTo>
                    <a:pt x="496" y="1664"/>
                  </a:lnTo>
                  <a:lnTo>
                    <a:pt x="493" y="1661"/>
                  </a:lnTo>
                  <a:lnTo>
                    <a:pt x="491" y="1659"/>
                  </a:lnTo>
                  <a:lnTo>
                    <a:pt x="491" y="1653"/>
                  </a:lnTo>
                  <a:lnTo>
                    <a:pt x="490" y="1649"/>
                  </a:lnTo>
                  <a:lnTo>
                    <a:pt x="488" y="1646"/>
                  </a:lnTo>
                  <a:lnTo>
                    <a:pt x="484" y="1642"/>
                  </a:lnTo>
                  <a:lnTo>
                    <a:pt x="480" y="1640"/>
                  </a:lnTo>
                  <a:lnTo>
                    <a:pt x="476" y="1639"/>
                  </a:lnTo>
                  <a:lnTo>
                    <a:pt x="469" y="1637"/>
                  </a:lnTo>
                  <a:lnTo>
                    <a:pt x="460" y="1637"/>
                  </a:lnTo>
                  <a:lnTo>
                    <a:pt x="444" y="1637"/>
                  </a:lnTo>
                  <a:lnTo>
                    <a:pt x="429" y="1640"/>
                  </a:lnTo>
                  <a:lnTo>
                    <a:pt x="416" y="1642"/>
                  </a:lnTo>
                  <a:lnTo>
                    <a:pt x="406" y="1645"/>
                  </a:lnTo>
                  <a:lnTo>
                    <a:pt x="401" y="1645"/>
                  </a:lnTo>
                  <a:lnTo>
                    <a:pt x="397" y="1645"/>
                  </a:lnTo>
                  <a:lnTo>
                    <a:pt x="392" y="1643"/>
                  </a:lnTo>
                  <a:lnTo>
                    <a:pt x="389" y="1640"/>
                  </a:lnTo>
                  <a:lnTo>
                    <a:pt x="385" y="1636"/>
                  </a:lnTo>
                  <a:lnTo>
                    <a:pt x="383" y="1633"/>
                  </a:lnTo>
                  <a:lnTo>
                    <a:pt x="382" y="1629"/>
                  </a:lnTo>
                  <a:lnTo>
                    <a:pt x="381" y="1626"/>
                  </a:lnTo>
                  <a:lnTo>
                    <a:pt x="382" y="1623"/>
                  </a:lnTo>
                  <a:lnTo>
                    <a:pt x="382" y="1620"/>
                  </a:lnTo>
                  <a:lnTo>
                    <a:pt x="384" y="1617"/>
                  </a:lnTo>
                  <a:lnTo>
                    <a:pt x="386" y="1615"/>
                  </a:lnTo>
                  <a:lnTo>
                    <a:pt x="391" y="1611"/>
                  </a:lnTo>
                  <a:lnTo>
                    <a:pt x="395" y="1608"/>
                  </a:lnTo>
                  <a:lnTo>
                    <a:pt x="395" y="1607"/>
                  </a:lnTo>
                  <a:lnTo>
                    <a:pt x="395" y="1604"/>
                  </a:lnTo>
                  <a:lnTo>
                    <a:pt x="395" y="1602"/>
                  </a:lnTo>
                  <a:lnTo>
                    <a:pt x="394" y="1598"/>
                  </a:lnTo>
                  <a:lnTo>
                    <a:pt x="390" y="1590"/>
                  </a:lnTo>
                  <a:lnTo>
                    <a:pt x="385" y="1579"/>
                  </a:lnTo>
                  <a:lnTo>
                    <a:pt x="381" y="1567"/>
                  </a:lnTo>
                  <a:lnTo>
                    <a:pt x="376" y="1553"/>
                  </a:lnTo>
                  <a:lnTo>
                    <a:pt x="371" y="1538"/>
                  </a:lnTo>
                  <a:lnTo>
                    <a:pt x="366" y="1521"/>
                  </a:lnTo>
                  <a:lnTo>
                    <a:pt x="362" y="1504"/>
                  </a:lnTo>
                  <a:lnTo>
                    <a:pt x="356" y="1490"/>
                  </a:lnTo>
                  <a:lnTo>
                    <a:pt x="348" y="1476"/>
                  </a:lnTo>
                  <a:lnTo>
                    <a:pt x="340" y="1465"/>
                  </a:lnTo>
                  <a:lnTo>
                    <a:pt x="332" y="1456"/>
                  </a:lnTo>
                  <a:lnTo>
                    <a:pt x="323" y="1447"/>
                  </a:lnTo>
                  <a:lnTo>
                    <a:pt x="319" y="1444"/>
                  </a:lnTo>
                  <a:lnTo>
                    <a:pt x="315" y="1439"/>
                  </a:lnTo>
                  <a:lnTo>
                    <a:pt x="312" y="1433"/>
                  </a:lnTo>
                  <a:lnTo>
                    <a:pt x="309" y="1428"/>
                  </a:lnTo>
                  <a:lnTo>
                    <a:pt x="307" y="1415"/>
                  </a:lnTo>
                  <a:lnTo>
                    <a:pt x="306" y="1404"/>
                  </a:lnTo>
                  <a:lnTo>
                    <a:pt x="306" y="1400"/>
                  </a:lnTo>
                  <a:lnTo>
                    <a:pt x="308" y="1395"/>
                  </a:lnTo>
                  <a:lnTo>
                    <a:pt x="310" y="1390"/>
                  </a:lnTo>
                  <a:lnTo>
                    <a:pt x="314" y="1387"/>
                  </a:lnTo>
                  <a:lnTo>
                    <a:pt x="322" y="1381"/>
                  </a:lnTo>
                  <a:lnTo>
                    <a:pt x="328" y="1374"/>
                  </a:lnTo>
                  <a:lnTo>
                    <a:pt x="331" y="1370"/>
                  </a:lnTo>
                  <a:lnTo>
                    <a:pt x="332" y="1365"/>
                  </a:lnTo>
                  <a:lnTo>
                    <a:pt x="331" y="1362"/>
                  </a:lnTo>
                  <a:lnTo>
                    <a:pt x="331" y="1358"/>
                  </a:lnTo>
                  <a:lnTo>
                    <a:pt x="327" y="1350"/>
                  </a:lnTo>
                  <a:lnTo>
                    <a:pt x="323" y="1344"/>
                  </a:lnTo>
                  <a:lnTo>
                    <a:pt x="321" y="1337"/>
                  </a:lnTo>
                  <a:lnTo>
                    <a:pt x="321" y="1328"/>
                  </a:lnTo>
                  <a:lnTo>
                    <a:pt x="321" y="1325"/>
                  </a:lnTo>
                  <a:lnTo>
                    <a:pt x="320" y="1320"/>
                  </a:lnTo>
                  <a:lnTo>
                    <a:pt x="319" y="1315"/>
                  </a:lnTo>
                  <a:lnTo>
                    <a:pt x="315" y="1309"/>
                  </a:lnTo>
                  <a:lnTo>
                    <a:pt x="312" y="1305"/>
                  </a:lnTo>
                  <a:lnTo>
                    <a:pt x="307" y="1301"/>
                  </a:lnTo>
                  <a:lnTo>
                    <a:pt x="303" y="1299"/>
                  </a:lnTo>
                  <a:lnTo>
                    <a:pt x="299" y="1296"/>
                  </a:lnTo>
                  <a:lnTo>
                    <a:pt x="294" y="1296"/>
                  </a:lnTo>
                  <a:lnTo>
                    <a:pt x="289" y="1297"/>
                  </a:lnTo>
                  <a:lnTo>
                    <a:pt x="284" y="1300"/>
                  </a:lnTo>
                  <a:lnTo>
                    <a:pt x="281" y="1305"/>
                  </a:lnTo>
                  <a:lnTo>
                    <a:pt x="272" y="1312"/>
                  </a:lnTo>
                  <a:lnTo>
                    <a:pt x="265" y="1317"/>
                  </a:lnTo>
                  <a:lnTo>
                    <a:pt x="263" y="1318"/>
                  </a:lnTo>
                  <a:lnTo>
                    <a:pt x="260" y="1318"/>
                  </a:lnTo>
                  <a:lnTo>
                    <a:pt x="258" y="1318"/>
                  </a:lnTo>
                  <a:lnTo>
                    <a:pt x="256" y="1317"/>
                  </a:lnTo>
                  <a:lnTo>
                    <a:pt x="253" y="1313"/>
                  </a:lnTo>
                  <a:lnTo>
                    <a:pt x="250" y="1309"/>
                  </a:lnTo>
                  <a:lnTo>
                    <a:pt x="247" y="1308"/>
                  </a:lnTo>
                  <a:lnTo>
                    <a:pt x="244" y="1307"/>
                  </a:lnTo>
                  <a:lnTo>
                    <a:pt x="240" y="1307"/>
                  </a:lnTo>
                  <a:lnTo>
                    <a:pt x="236" y="1308"/>
                  </a:lnTo>
                  <a:lnTo>
                    <a:pt x="231" y="1309"/>
                  </a:lnTo>
                  <a:lnTo>
                    <a:pt x="228" y="1312"/>
                  </a:lnTo>
                  <a:lnTo>
                    <a:pt x="226" y="1314"/>
                  </a:lnTo>
                  <a:lnTo>
                    <a:pt x="225" y="1318"/>
                  </a:lnTo>
                  <a:lnTo>
                    <a:pt x="222" y="1320"/>
                  </a:lnTo>
                  <a:lnTo>
                    <a:pt x="220" y="1322"/>
                  </a:lnTo>
                  <a:lnTo>
                    <a:pt x="215" y="1325"/>
                  </a:lnTo>
                  <a:lnTo>
                    <a:pt x="209" y="1326"/>
                  </a:lnTo>
                  <a:lnTo>
                    <a:pt x="202" y="1326"/>
                  </a:lnTo>
                  <a:lnTo>
                    <a:pt x="195" y="1325"/>
                  </a:lnTo>
                  <a:lnTo>
                    <a:pt x="190" y="1322"/>
                  </a:lnTo>
                  <a:lnTo>
                    <a:pt x="187" y="1320"/>
                  </a:lnTo>
                  <a:lnTo>
                    <a:pt x="183" y="1317"/>
                  </a:lnTo>
                  <a:lnTo>
                    <a:pt x="181" y="1314"/>
                  </a:lnTo>
                  <a:lnTo>
                    <a:pt x="182" y="1311"/>
                  </a:lnTo>
                  <a:lnTo>
                    <a:pt x="188" y="1305"/>
                  </a:lnTo>
                  <a:lnTo>
                    <a:pt x="190" y="1301"/>
                  </a:lnTo>
                  <a:lnTo>
                    <a:pt x="194" y="1297"/>
                  </a:lnTo>
                  <a:lnTo>
                    <a:pt x="195" y="1293"/>
                  </a:lnTo>
                  <a:lnTo>
                    <a:pt x="196" y="1288"/>
                  </a:lnTo>
                  <a:lnTo>
                    <a:pt x="197" y="1283"/>
                  </a:lnTo>
                  <a:lnTo>
                    <a:pt x="196" y="1277"/>
                  </a:lnTo>
                  <a:lnTo>
                    <a:pt x="196" y="1274"/>
                  </a:lnTo>
                  <a:lnTo>
                    <a:pt x="194" y="1269"/>
                  </a:lnTo>
                  <a:lnTo>
                    <a:pt x="192" y="1259"/>
                  </a:lnTo>
                  <a:lnTo>
                    <a:pt x="189" y="1250"/>
                  </a:lnTo>
                  <a:lnTo>
                    <a:pt x="188" y="1238"/>
                  </a:lnTo>
                  <a:lnTo>
                    <a:pt x="184" y="1225"/>
                  </a:lnTo>
                  <a:lnTo>
                    <a:pt x="183" y="1218"/>
                  </a:lnTo>
                  <a:lnTo>
                    <a:pt x="183" y="1212"/>
                  </a:lnTo>
                  <a:lnTo>
                    <a:pt x="182" y="1205"/>
                  </a:lnTo>
                  <a:lnTo>
                    <a:pt x="183" y="1199"/>
                  </a:lnTo>
                  <a:lnTo>
                    <a:pt x="187" y="1188"/>
                  </a:lnTo>
                  <a:lnTo>
                    <a:pt x="188" y="1177"/>
                  </a:lnTo>
                  <a:lnTo>
                    <a:pt x="188" y="1172"/>
                  </a:lnTo>
                  <a:lnTo>
                    <a:pt x="187" y="1167"/>
                  </a:lnTo>
                  <a:lnTo>
                    <a:pt x="184" y="1161"/>
                  </a:lnTo>
                  <a:lnTo>
                    <a:pt x="181" y="1155"/>
                  </a:lnTo>
                  <a:lnTo>
                    <a:pt x="171" y="1147"/>
                  </a:lnTo>
                  <a:lnTo>
                    <a:pt x="165" y="1139"/>
                  </a:lnTo>
                  <a:lnTo>
                    <a:pt x="163" y="1137"/>
                  </a:lnTo>
                  <a:lnTo>
                    <a:pt x="161" y="1132"/>
                  </a:lnTo>
                  <a:lnTo>
                    <a:pt x="158" y="1128"/>
                  </a:lnTo>
                  <a:lnTo>
                    <a:pt x="157" y="1122"/>
                  </a:lnTo>
                  <a:lnTo>
                    <a:pt x="152" y="1107"/>
                  </a:lnTo>
                  <a:lnTo>
                    <a:pt x="146" y="1093"/>
                  </a:lnTo>
                  <a:lnTo>
                    <a:pt x="142" y="1087"/>
                  </a:lnTo>
                  <a:lnTo>
                    <a:pt x="138" y="1081"/>
                  </a:lnTo>
                  <a:lnTo>
                    <a:pt x="133" y="1076"/>
                  </a:lnTo>
                  <a:lnTo>
                    <a:pt x="129" y="1073"/>
                  </a:lnTo>
                  <a:lnTo>
                    <a:pt x="119" y="1066"/>
                  </a:lnTo>
                  <a:lnTo>
                    <a:pt x="112" y="1057"/>
                  </a:lnTo>
                  <a:lnTo>
                    <a:pt x="107" y="1049"/>
                  </a:lnTo>
                  <a:lnTo>
                    <a:pt x="102" y="1042"/>
                  </a:lnTo>
                  <a:lnTo>
                    <a:pt x="100" y="1040"/>
                  </a:lnTo>
                  <a:lnTo>
                    <a:pt x="98" y="1037"/>
                  </a:lnTo>
                  <a:lnTo>
                    <a:pt x="95" y="1037"/>
                  </a:lnTo>
                  <a:lnTo>
                    <a:pt x="93" y="1036"/>
                  </a:lnTo>
                  <a:lnTo>
                    <a:pt x="89" y="1037"/>
                  </a:lnTo>
                  <a:lnTo>
                    <a:pt x="85" y="1040"/>
                  </a:lnTo>
                  <a:lnTo>
                    <a:pt x="82" y="1040"/>
                  </a:lnTo>
                  <a:lnTo>
                    <a:pt x="81" y="1040"/>
                  </a:lnTo>
                  <a:lnTo>
                    <a:pt x="80" y="1038"/>
                  </a:lnTo>
                  <a:lnTo>
                    <a:pt x="80" y="1036"/>
                  </a:lnTo>
                  <a:lnTo>
                    <a:pt x="80" y="1031"/>
                  </a:lnTo>
                  <a:lnTo>
                    <a:pt x="80" y="1025"/>
                  </a:lnTo>
                  <a:lnTo>
                    <a:pt x="80" y="1022"/>
                  </a:lnTo>
                  <a:lnTo>
                    <a:pt x="79" y="1019"/>
                  </a:lnTo>
                  <a:lnTo>
                    <a:pt x="76" y="1017"/>
                  </a:lnTo>
                  <a:lnTo>
                    <a:pt x="74" y="1016"/>
                  </a:lnTo>
                  <a:lnTo>
                    <a:pt x="68" y="1013"/>
                  </a:lnTo>
                  <a:lnTo>
                    <a:pt x="60" y="1011"/>
                  </a:lnTo>
                  <a:lnTo>
                    <a:pt x="54" y="1011"/>
                  </a:lnTo>
                  <a:lnTo>
                    <a:pt x="49" y="1010"/>
                  </a:lnTo>
                  <a:lnTo>
                    <a:pt x="43" y="1007"/>
                  </a:lnTo>
                  <a:lnTo>
                    <a:pt x="37" y="1005"/>
                  </a:lnTo>
                  <a:lnTo>
                    <a:pt x="31" y="1000"/>
                  </a:lnTo>
                  <a:lnTo>
                    <a:pt x="25" y="996"/>
                  </a:lnTo>
                  <a:lnTo>
                    <a:pt x="19" y="988"/>
                  </a:lnTo>
                  <a:lnTo>
                    <a:pt x="13" y="980"/>
                  </a:lnTo>
                  <a:lnTo>
                    <a:pt x="8" y="971"/>
                  </a:lnTo>
                  <a:lnTo>
                    <a:pt x="5" y="961"/>
                  </a:lnTo>
                  <a:lnTo>
                    <a:pt x="1" y="952"/>
                  </a:lnTo>
                  <a:lnTo>
                    <a:pt x="0" y="942"/>
                  </a:lnTo>
                  <a:lnTo>
                    <a:pt x="0" y="934"/>
                  </a:lnTo>
                  <a:lnTo>
                    <a:pt x="1" y="927"/>
                  </a:lnTo>
                  <a:lnTo>
                    <a:pt x="3" y="921"/>
                  </a:lnTo>
                  <a:lnTo>
                    <a:pt x="5" y="917"/>
                  </a:lnTo>
                  <a:lnTo>
                    <a:pt x="10" y="914"/>
                  </a:lnTo>
                  <a:lnTo>
                    <a:pt x="12" y="910"/>
                  </a:lnTo>
                  <a:lnTo>
                    <a:pt x="12" y="906"/>
                  </a:lnTo>
                  <a:lnTo>
                    <a:pt x="11" y="902"/>
                  </a:lnTo>
                  <a:lnTo>
                    <a:pt x="11" y="898"/>
                  </a:lnTo>
                  <a:lnTo>
                    <a:pt x="11" y="896"/>
                  </a:lnTo>
                  <a:lnTo>
                    <a:pt x="12" y="892"/>
                  </a:lnTo>
                  <a:lnTo>
                    <a:pt x="13" y="890"/>
                  </a:lnTo>
                  <a:lnTo>
                    <a:pt x="16" y="887"/>
                  </a:lnTo>
                  <a:lnTo>
                    <a:pt x="19" y="885"/>
                  </a:lnTo>
                  <a:lnTo>
                    <a:pt x="23" y="884"/>
                  </a:lnTo>
                  <a:lnTo>
                    <a:pt x="27" y="883"/>
                  </a:lnTo>
                  <a:lnTo>
                    <a:pt x="38" y="881"/>
                  </a:lnTo>
                  <a:lnTo>
                    <a:pt x="47" y="879"/>
                  </a:lnTo>
                  <a:lnTo>
                    <a:pt x="50" y="876"/>
                  </a:lnTo>
                  <a:lnTo>
                    <a:pt x="54" y="872"/>
                  </a:lnTo>
                  <a:lnTo>
                    <a:pt x="56" y="867"/>
                  </a:lnTo>
                  <a:lnTo>
                    <a:pt x="58" y="860"/>
                  </a:lnTo>
                  <a:lnTo>
                    <a:pt x="63" y="842"/>
                  </a:lnTo>
                  <a:lnTo>
                    <a:pt x="67" y="832"/>
                  </a:lnTo>
                  <a:lnTo>
                    <a:pt x="69" y="828"/>
                  </a:lnTo>
                  <a:lnTo>
                    <a:pt x="71" y="824"/>
                  </a:lnTo>
                  <a:lnTo>
                    <a:pt x="75" y="822"/>
                  </a:lnTo>
                  <a:lnTo>
                    <a:pt x="80" y="818"/>
                  </a:lnTo>
                  <a:lnTo>
                    <a:pt x="88" y="811"/>
                  </a:lnTo>
                  <a:lnTo>
                    <a:pt x="96" y="802"/>
                  </a:lnTo>
                  <a:lnTo>
                    <a:pt x="104" y="790"/>
                  </a:lnTo>
                  <a:lnTo>
                    <a:pt x="107" y="782"/>
                  </a:lnTo>
                  <a:lnTo>
                    <a:pt x="108" y="778"/>
                  </a:lnTo>
                  <a:lnTo>
                    <a:pt x="111" y="776"/>
                  </a:lnTo>
                  <a:lnTo>
                    <a:pt x="113" y="773"/>
                  </a:lnTo>
                  <a:lnTo>
                    <a:pt x="117" y="771"/>
                  </a:lnTo>
                  <a:lnTo>
                    <a:pt x="120" y="770"/>
                  </a:lnTo>
                  <a:lnTo>
                    <a:pt x="124" y="769"/>
                  </a:lnTo>
                  <a:lnTo>
                    <a:pt x="129" y="767"/>
                  </a:lnTo>
                  <a:lnTo>
                    <a:pt x="134" y="767"/>
                  </a:lnTo>
                  <a:lnTo>
                    <a:pt x="143" y="767"/>
                  </a:lnTo>
                  <a:lnTo>
                    <a:pt x="150" y="765"/>
                  </a:lnTo>
                  <a:lnTo>
                    <a:pt x="153" y="761"/>
                  </a:lnTo>
                  <a:lnTo>
                    <a:pt x="156" y="758"/>
                  </a:lnTo>
                  <a:lnTo>
                    <a:pt x="158" y="754"/>
                  </a:lnTo>
                  <a:lnTo>
                    <a:pt x="162" y="752"/>
                  </a:lnTo>
                  <a:lnTo>
                    <a:pt x="167" y="751"/>
                  </a:lnTo>
                  <a:lnTo>
                    <a:pt x="171" y="751"/>
                  </a:lnTo>
                  <a:lnTo>
                    <a:pt x="176" y="750"/>
                  </a:lnTo>
                  <a:lnTo>
                    <a:pt x="178" y="747"/>
                  </a:lnTo>
                  <a:lnTo>
                    <a:pt x="180" y="745"/>
                  </a:lnTo>
                  <a:lnTo>
                    <a:pt x="181" y="742"/>
                  </a:lnTo>
                  <a:lnTo>
                    <a:pt x="181" y="739"/>
                  </a:lnTo>
                  <a:lnTo>
                    <a:pt x="180" y="735"/>
                  </a:lnTo>
                  <a:lnTo>
                    <a:pt x="180" y="731"/>
                  </a:lnTo>
                  <a:lnTo>
                    <a:pt x="180" y="726"/>
                  </a:lnTo>
                  <a:lnTo>
                    <a:pt x="181" y="721"/>
                  </a:lnTo>
                  <a:lnTo>
                    <a:pt x="183" y="716"/>
                  </a:lnTo>
                  <a:lnTo>
                    <a:pt x="187" y="713"/>
                  </a:lnTo>
                  <a:lnTo>
                    <a:pt x="192" y="709"/>
                  </a:lnTo>
                  <a:lnTo>
                    <a:pt x="197" y="706"/>
                  </a:lnTo>
                  <a:lnTo>
                    <a:pt x="203" y="702"/>
                  </a:lnTo>
                  <a:lnTo>
                    <a:pt x="211" y="698"/>
                  </a:lnTo>
                  <a:lnTo>
                    <a:pt x="219" y="695"/>
                  </a:lnTo>
                  <a:lnTo>
                    <a:pt x="226" y="690"/>
                  </a:lnTo>
                  <a:lnTo>
                    <a:pt x="233" y="684"/>
                  </a:lnTo>
                  <a:lnTo>
                    <a:pt x="240" y="678"/>
                  </a:lnTo>
                  <a:lnTo>
                    <a:pt x="245" y="672"/>
                  </a:lnTo>
                  <a:lnTo>
                    <a:pt x="249" y="666"/>
                  </a:lnTo>
                  <a:lnTo>
                    <a:pt x="249" y="660"/>
                  </a:lnTo>
                  <a:lnTo>
                    <a:pt x="247" y="650"/>
                  </a:lnTo>
                  <a:lnTo>
                    <a:pt x="246" y="638"/>
                  </a:lnTo>
                  <a:lnTo>
                    <a:pt x="247" y="633"/>
                  </a:lnTo>
                  <a:lnTo>
                    <a:pt x="247" y="627"/>
                  </a:lnTo>
                  <a:lnTo>
                    <a:pt x="250" y="622"/>
                  </a:lnTo>
                  <a:lnTo>
                    <a:pt x="252" y="618"/>
                  </a:lnTo>
                  <a:lnTo>
                    <a:pt x="266" y="602"/>
                  </a:lnTo>
                  <a:lnTo>
                    <a:pt x="276" y="589"/>
                  </a:lnTo>
                  <a:lnTo>
                    <a:pt x="277" y="582"/>
                  </a:lnTo>
                  <a:lnTo>
                    <a:pt x="281" y="577"/>
                  </a:lnTo>
                  <a:lnTo>
                    <a:pt x="284" y="572"/>
                  </a:lnTo>
                  <a:lnTo>
                    <a:pt x="288" y="570"/>
                  </a:lnTo>
                  <a:lnTo>
                    <a:pt x="291" y="567"/>
                  </a:lnTo>
                  <a:lnTo>
                    <a:pt x="294" y="562"/>
                  </a:lnTo>
                  <a:lnTo>
                    <a:pt x="295" y="553"/>
                  </a:lnTo>
                  <a:lnTo>
                    <a:pt x="294" y="543"/>
                  </a:lnTo>
                  <a:lnTo>
                    <a:pt x="290" y="532"/>
                  </a:lnTo>
                  <a:lnTo>
                    <a:pt x="283" y="520"/>
                  </a:lnTo>
                  <a:lnTo>
                    <a:pt x="280" y="515"/>
                  </a:lnTo>
                  <a:lnTo>
                    <a:pt x="277" y="509"/>
                  </a:lnTo>
                  <a:lnTo>
                    <a:pt x="275" y="505"/>
                  </a:lnTo>
                  <a:lnTo>
                    <a:pt x="274" y="499"/>
                  </a:lnTo>
                  <a:lnTo>
                    <a:pt x="275" y="488"/>
                  </a:lnTo>
                  <a:lnTo>
                    <a:pt x="276" y="480"/>
                  </a:lnTo>
                  <a:lnTo>
                    <a:pt x="278" y="476"/>
                  </a:lnTo>
                  <a:lnTo>
                    <a:pt x="280" y="474"/>
                  </a:lnTo>
                  <a:lnTo>
                    <a:pt x="282" y="471"/>
                  </a:lnTo>
                  <a:lnTo>
                    <a:pt x="285" y="470"/>
                  </a:lnTo>
                  <a:lnTo>
                    <a:pt x="288" y="470"/>
                  </a:lnTo>
                  <a:lnTo>
                    <a:pt x="290" y="468"/>
                  </a:lnTo>
                  <a:lnTo>
                    <a:pt x="293" y="467"/>
                  </a:lnTo>
                  <a:lnTo>
                    <a:pt x="294" y="463"/>
                  </a:lnTo>
                  <a:lnTo>
                    <a:pt x="295" y="461"/>
                  </a:lnTo>
                  <a:lnTo>
                    <a:pt x="295" y="457"/>
                  </a:lnTo>
                  <a:lnTo>
                    <a:pt x="294" y="454"/>
                  </a:lnTo>
                  <a:lnTo>
                    <a:pt x="291" y="450"/>
                  </a:lnTo>
                  <a:lnTo>
                    <a:pt x="287" y="444"/>
                  </a:lnTo>
                  <a:lnTo>
                    <a:pt x="282" y="437"/>
                  </a:lnTo>
                  <a:lnTo>
                    <a:pt x="280" y="433"/>
                  </a:lnTo>
                  <a:lnTo>
                    <a:pt x="278" y="430"/>
                  </a:lnTo>
                  <a:lnTo>
                    <a:pt x="278" y="424"/>
                  </a:lnTo>
                  <a:lnTo>
                    <a:pt x="278" y="419"/>
                  </a:lnTo>
                  <a:lnTo>
                    <a:pt x="280" y="412"/>
                  </a:lnTo>
                  <a:lnTo>
                    <a:pt x="282" y="406"/>
                  </a:lnTo>
                  <a:lnTo>
                    <a:pt x="284" y="401"/>
                  </a:lnTo>
                  <a:lnTo>
                    <a:pt x="289" y="397"/>
                  </a:lnTo>
                  <a:lnTo>
                    <a:pt x="294" y="393"/>
                  </a:lnTo>
                  <a:lnTo>
                    <a:pt x="300" y="391"/>
                  </a:lnTo>
                  <a:lnTo>
                    <a:pt x="304" y="389"/>
                  </a:lnTo>
                  <a:lnTo>
                    <a:pt x="310" y="392"/>
                  </a:lnTo>
                  <a:lnTo>
                    <a:pt x="321" y="397"/>
                  </a:lnTo>
                  <a:lnTo>
                    <a:pt x="332" y="400"/>
                  </a:lnTo>
                  <a:lnTo>
                    <a:pt x="341" y="401"/>
                  </a:lnTo>
                  <a:lnTo>
                    <a:pt x="351" y="401"/>
                  </a:lnTo>
                  <a:lnTo>
                    <a:pt x="360" y="400"/>
                  </a:lnTo>
                  <a:lnTo>
                    <a:pt x="370" y="400"/>
                  </a:lnTo>
                  <a:lnTo>
                    <a:pt x="378" y="402"/>
                  </a:lnTo>
                  <a:lnTo>
                    <a:pt x="386" y="406"/>
                  </a:lnTo>
                  <a:lnTo>
                    <a:pt x="395" y="410"/>
                  </a:lnTo>
                  <a:lnTo>
                    <a:pt x="401" y="411"/>
                  </a:lnTo>
                  <a:lnTo>
                    <a:pt x="404" y="411"/>
                  </a:lnTo>
                  <a:lnTo>
                    <a:pt x="407" y="410"/>
                  </a:lnTo>
                  <a:lnTo>
                    <a:pt x="409" y="406"/>
                  </a:lnTo>
                  <a:lnTo>
                    <a:pt x="411" y="401"/>
                  </a:lnTo>
                  <a:lnTo>
                    <a:pt x="414" y="393"/>
                  </a:lnTo>
                  <a:lnTo>
                    <a:pt x="417" y="385"/>
                  </a:lnTo>
                  <a:lnTo>
                    <a:pt x="421" y="382"/>
                  </a:lnTo>
                  <a:lnTo>
                    <a:pt x="425" y="380"/>
                  </a:lnTo>
                  <a:lnTo>
                    <a:pt x="430" y="378"/>
                  </a:lnTo>
                  <a:lnTo>
                    <a:pt x="436" y="376"/>
                  </a:lnTo>
                  <a:lnTo>
                    <a:pt x="448" y="373"/>
                  </a:lnTo>
                  <a:lnTo>
                    <a:pt x="455" y="370"/>
                  </a:lnTo>
                  <a:lnTo>
                    <a:pt x="457" y="368"/>
                  </a:lnTo>
                  <a:lnTo>
                    <a:pt x="457" y="366"/>
                  </a:lnTo>
                  <a:lnTo>
                    <a:pt x="457" y="362"/>
                  </a:lnTo>
                  <a:lnTo>
                    <a:pt x="457" y="357"/>
                  </a:lnTo>
                  <a:lnTo>
                    <a:pt x="454" y="344"/>
                  </a:lnTo>
                  <a:lnTo>
                    <a:pt x="451" y="331"/>
                  </a:lnTo>
                  <a:lnTo>
                    <a:pt x="448" y="324"/>
                  </a:lnTo>
                  <a:lnTo>
                    <a:pt x="446" y="319"/>
                  </a:lnTo>
                  <a:lnTo>
                    <a:pt x="442" y="315"/>
                  </a:lnTo>
                  <a:lnTo>
                    <a:pt x="439" y="312"/>
                  </a:lnTo>
                  <a:lnTo>
                    <a:pt x="421" y="306"/>
                  </a:lnTo>
                  <a:lnTo>
                    <a:pt x="406" y="300"/>
                  </a:lnTo>
                  <a:lnTo>
                    <a:pt x="402" y="297"/>
                  </a:lnTo>
                  <a:lnTo>
                    <a:pt x="400" y="291"/>
                  </a:lnTo>
                  <a:lnTo>
                    <a:pt x="397" y="285"/>
                  </a:lnTo>
                  <a:lnTo>
                    <a:pt x="396" y="279"/>
                  </a:lnTo>
                  <a:lnTo>
                    <a:pt x="396" y="272"/>
                  </a:lnTo>
                  <a:lnTo>
                    <a:pt x="397" y="267"/>
                  </a:lnTo>
                  <a:lnTo>
                    <a:pt x="397" y="265"/>
                  </a:lnTo>
                  <a:lnTo>
                    <a:pt x="400" y="263"/>
                  </a:lnTo>
                  <a:lnTo>
                    <a:pt x="401" y="262"/>
                  </a:lnTo>
                  <a:lnTo>
                    <a:pt x="403" y="261"/>
                  </a:lnTo>
                  <a:lnTo>
                    <a:pt x="411" y="260"/>
                  </a:lnTo>
                  <a:lnTo>
                    <a:pt x="421" y="259"/>
                  </a:lnTo>
                  <a:lnTo>
                    <a:pt x="425" y="257"/>
                  </a:lnTo>
                  <a:lnTo>
                    <a:pt x="428" y="255"/>
                  </a:lnTo>
                  <a:lnTo>
                    <a:pt x="432" y="252"/>
                  </a:lnTo>
                  <a:lnTo>
                    <a:pt x="434" y="248"/>
                  </a:lnTo>
                  <a:lnTo>
                    <a:pt x="438" y="240"/>
                  </a:lnTo>
                  <a:lnTo>
                    <a:pt x="441" y="234"/>
                  </a:lnTo>
                  <a:lnTo>
                    <a:pt x="445" y="233"/>
                  </a:lnTo>
                  <a:lnTo>
                    <a:pt x="447" y="233"/>
                  </a:lnTo>
                  <a:lnTo>
                    <a:pt x="451" y="234"/>
                  </a:lnTo>
                  <a:lnTo>
                    <a:pt x="455" y="236"/>
                  </a:lnTo>
                  <a:lnTo>
                    <a:pt x="459" y="240"/>
                  </a:lnTo>
                  <a:lnTo>
                    <a:pt x="463" y="241"/>
                  </a:lnTo>
                  <a:lnTo>
                    <a:pt x="466" y="242"/>
                  </a:lnTo>
                  <a:lnTo>
                    <a:pt x="470" y="242"/>
                  </a:lnTo>
                  <a:lnTo>
                    <a:pt x="472" y="241"/>
                  </a:lnTo>
                  <a:lnTo>
                    <a:pt x="474" y="240"/>
                  </a:lnTo>
                  <a:lnTo>
                    <a:pt x="476" y="237"/>
                  </a:lnTo>
                  <a:lnTo>
                    <a:pt x="478" y="235"/>
                  </a:lnTo>
                  <a:lnTo>
                    <a:pt x="483" y="228"/>
                  </a:lnTo>
                  <a:lnTo>
                    <a:pt x="485" y="219"/>
                  </a:lnTo>
                  <a:lnTo>
                    <a:pt x="485" y="211"/>
                  </a:lnTo>
                  <a:lnTo>
                    <a:pt x="485" y="203"/>
                  </a:lnTo>
                  <a:lnTo>
                    <a:pt x="483" y="196"/>
                  </a:lnTo>
                  <a:lnTo>
                    <a:pt x="482" y="189"/>
                  </a:lnTo>
                  <a:lnTo>
                    <a:pt x="483" y="186"/>
                  </a:lnTo>
                  <a:lnTo>
                    <a:pt x="484" y="184"/>
                  </a:lnTo>
                  <a:lnTo>
                    <a:pt x="486" y="183"/>
                  </a:lnTo>
                  <a:lnTo>
                    <a:pt x="491" y="183"/>
                  </a:lnTo>
                  <a:lnTo>
                    <a:pt x="495" y="181"/>
                  </a:lnTo>
                  <a:lnTo>
                    <a:pt x="498" y="181"/>
                  </a:lnTo>
                  <a:lnTo>
                    <a:pt x="502" y="179"/>
                  </a:lnTo>
                  <a:lnTo>
                    <a:pt x="503" y="177"/>
                  </a:lnTo>
                  <a:lnTo>
                    <a:pt x="507" y="170"/>
                  </a:lnTo>
                  <a:lnTo>
                    <a:pt x="507" y="160"/>
                  </a:lnTo>
                  <a:lnTo>
                    <a:pt x="507" y="147"/>
                  </a:lnTo>
                  <a:lnTo>
                    <a:pt x="507" y="133"/>
                  </a:lnTo>
                  <a:lnTo>
                    <a:pt x="508" y="118"/>
                  </a:lnTo>
                  <a:lnTo>
                    <a:pt x="510" y="108"/>
                  </a:lnTo>
                  <a:lnTo>
                    <a:pt x="515" y="97"/>
                  </a:lnTo>
                  <a:lnTo>
                    <a:pt x="518" y="83"/>
                  </a:lnTo>
                  <a:lnTo>
                    <a:pt x="522" y="68"/>
                  </a:lnTo>
                  <a:lnTo>
                    <a:pt x="523" y="57"/>
                  </a:lnTo>
                  <a:lnTo>
                    <a:pt x="523" y="42"/>
                  </a:lnTo>
                  <a:lnTo>
                    <a:pt x="521" y="30"/>
                  </a:lnTo>
                  <a:lnTo>
                    <a:pt x="521" y="27"/>
                  </a:lnTo>
                  <a:lnTo>
                    <a:pt x="523" y="23"/>
                  </a:lnTo>
                  <a:lnTo>
                    <a:pt x="527" y="19"/>
                  </a:lnTo>
                  <a:lnTo>
                    <a:pt x="533" y="15"/>
                  </a:lnTo>
                  <a:lnTo>
                    <a:pt x="539" y="10"/>
                  </a:lnTo>
                  <a:lnTo>
                    <a:pt x="548" y="5"/>
                  </a:lnTo>
                  <a:lnTo>
                    <a:pt x="553" y="4"/>
                  </a:lnTo>
                  <a:lnTo>
                    <a:pt x="558" y="2"/>
                  </a:lnTo>
                  <a:lnTo>
                    <a:pt x="564" y="2"/>
                  </a:lnTo>
                  <a:lnTo>
                    <a:pt x="571" y="1"/>
                  </a:lnTo>
                  <a:lnTo>
                    <a:pt x="585" y="1"/>
                  </a:lnTo>
                  <a:lnTo>
                    <a:pt x="598" y="1"/>
                  </a:lnTo>
                  <a:lnTo>
                    <a:pt x="610" y="0"/>
                  </a:lnTo>
                  <a:lnTo>
                    <a:pt x="618" y="0"/>
                  </a:lnTo>
                  <a:lnTo>
                    <a:pt x="622" y="1"/>
                  </a:lnTo>
                  <a:lnTo>
                    <a:pt x="624" y="2"/>
                  </a:lnTo>
                  <a:lnTo>
                    <a:pt x="628" y="4"/>
                  </a:lnTo>
                  <a:lnTo>
                    <a:pt x="631" y="8"/>
                  </a:lnTo>
                  <a:lnTo>
                    <a:pt x="635" y="13"/>
                  </a:lnTo>
                  <a:lnTo>
                    <a:pt x="637" y="19"/>
                  </a:lnTo>
                  <a:lnTo>
                    <a:pt x="640" y="25"/>
                  </a:lnTo>
                  <a:lnTo>
                    <a:pt x="642" y="30"/>
                  </a:lnTo>
                  <a:lnTo>
                    <a:pt x="644" y="38"/>
                  </a:lnTo>
                  <a:lnTo>
                    <a:pt x="648" y="45"/>
                  </a:lnTo>
                  <a:lnTo>
                    <a:pt x="653" y="53"/>
                  </a:lnTo>
                  <a:lnTo>
                    <a:pt x="659" y="60"/>
                  </a:lnTo>
                  <a:lnTo>
                    <a:pt x="665" y="67"/>
                  </a:lnTo>
                  <a:lnTo>
                    <a:pt x="672" y="74"/>
                  </a:lnTo>
                  <a:lnTo>
                    <a:pt x="679" y="79"/>
                  </a:lnTo>
                  <a:lnTo>
                    <a:pt x="686" y="83"/>
                  </a:lnTo>
                  <a:lnTo>
                    <a:pt x="703" y="88"/>
                  </a:lnTo>
                  <a:lnTo>
                    <a:pt x="721" y="91"/>
                  </a:lnTo>
                  <a:lnTo>
                    <a:pt x="730" y="92"/>
                  </a:lnTo>
                  <a:lnTo>
                    <a:pt x="740" y="92"/>
                  </a:lnTo>
                  <a:lnTo>
                    <a:pt x="748" y="91"/>
                  </a:lnTo>
                  <a:lnTo>
                    <a:pt x="756" y="90"/>
                  </a:lnTo>
                  <a:lnTo>
                    <a:pt x="769" y="89"/>
                  </a:lnTo>
                  <a:lnTo>
                    <a:pt x="782" y="88"/>
                  </a:lnTo>
                  <a:lnTo>
                    <a:pt x="788" y="88"/>
                  </a:lnTo>
                  <a:lnTo>
                    <a:pt x="794" y="88"/>
                  </a:lnTo>
                  <a:lnTo>
                    <a:pt x="800" y="90"/>
                  </a:lnTo>
                  <a:lnTo>
                    <a:pt x="806" y="91"/>
                  </a:lnTo>
                  <a:lnTo>
                    <a:pt x="811" y="96"/>
                  </a:lnTo>
                  <a:lnTo>
                    <a:pt x="816" y="101"/>
                  </a:lnTo>
                  <a:lnTo>
                    <a:pt x="819" y="107"/>
                  </a:lnTo>
                  <a:lnTo>
                    <a:pt x="823" y="114"/>
                  </a:lnTo>
                  <a:lnTo>
                    <a:pt x="828" y="128"/>
                  </a:lnTo>
                  <a:lnTo>
                    <a:pt x="832" y="141"/>
                  </a:lnTo>
                  <a:lnTo>
                    <a:pt x="835" y="145"/>
                  </a:lnTo>
                  <a:lnTo>
                    <a:pt x="838" y="147"/>
                  </a:lnTo>
                  <a:lnTo>
                    <a:pt x="842" y="148"/>
                  </a:lnTo>
                  <a:lnTo>
                    <a:pt x="847" y="148"/>
                  </a:lnTo>
                  <a:lnTo>
                    <a:pt x="851" y="147"/>
                  </a:lnTo>
                  <a:lnTo>
                    <a:pt x="856" y="145"/>
                  </a:lnTo>
                  <a:lnTo>
                    <a:pt x="860" y="140"/>
                  </a:lnTo>
                  <a:lnTo>
                    <a:pt x="863" y="135"/>
                  </a:lnTo>
                  <a:lnTo>
                    <a:pt x="869" y="126"/>
                  </a:lnTo>
                  <a:lnTo>
                    <a:pt x="875" y="118"/>
                  </a:lnTo>
                  <a:lnTo>
                    <a:pt x="883" y="114"/>
                  </a:lnTo>
                  <a:lnTo>
                    <a:pt x="895" y="108"/>
                  </a:lnTo>
                  <a:lnTo>
                    <a:pt x="901" y="104"/>
                  </a:lnTo>
                  <a:lnTo>
                    <a:pt x="907" y="99"/>
                  </a:lnTo>
                  <a:lnTo>
                    <a:pt x="913" y="96"/>
                  </a:lnTo>
                  <a:lnTo>
                    <a:pt x="917" y="91"/>
                  </a:lnTo>
                  <a:lnTo>
                    <a:pt x="919" y="86"/>
                  </a:lnTo>
                  <a:lnTo>
                    <a:pt x="921" y="82"/>
                  </a:lnTo>
                  <a:lnTo>
                    <a:pt x="923" y="77"/>
                  </a:lnTo>
                  <a:lnTo>
                    <a:pt x="921" y="73"/>
                  </a:lnTo>
                  <a:lnTo>
                    <a:pt x="920" y="70"/>
                  </a:lnTo>
                  <a:lnTo>
                    <a:pt x="920" y="65"/>
                  </a:lnTo>
                  <a:lnTo>
                    <a:pt x="920" y="60"/>
                  </a:lnTo>
                  <a:lnTo>
                    <a:pt x="921" y="57"/>
                  </a:lnTo>
                  <a:lnTo>
                    <a:pt x="924" y="52"/>
                  </a:lnTo>
                  <a:lnTo>
                    <a:pt x="927" y="48"/>
                  </a:lnTo>
                  <a:lnTo>
                    <a:pt x="931" y="44"/>
                  </a:lnTo>
                  <a:lnTo>
                    <a:pt x="936" y="41"/>
                  </a:lnTo>
                  <a:lnTo>
                    <a:pt x="948" y="35"/>
                  </a:lnTo>
                  <a:lnTo>
                    <a:pt x="963" y="30"/>
                  </a:lnTo>
                  <a:lnTo>
                    <a:pt x="977" y="27"/>
                  </a:lnTo>
                  <a:lnTo>
                    <a:pt x="989" y="25"/>
                  </a:lnTo>
                  <a:lnTo>
                    <a:pt x="994" y="23"/>
                  </a:lnTo>
                  <a:lnTo>
                    <a:pt x="999" y="23"/>
                  </a:lnTo>
                  <a:lnTo>
                    <a:pt x="1003" y="25"/>
                  </a:lnTo>
                  <a:lnTo>
                    <a:pt x="1008" y="26"/>
                  </a:lnTo>
                  <a:lnTo>
                    <a:pt x="1012" y="29"/>
                  </a:lnTo>
                  <a:lnTo>
                    <a:pt x="1015" y="33"/>
                  </a:lnTo>
                  <a:lnTo>
                    <a:pt x="1018" y="39"/>
                  </a:lnTo>
                  <a:lnTo>
                    <a:pt x="1019" y="46"/>
                  </a:lnTo>
                  <a:lnTo>
                    <a:pt x="1020" y="63"/>
                  </a:lnTo>
                  <a:lnTo>
                    <a:pt x="1021" y="78"/>
                  </a:lnTo>
                  <a:lnTo>
                    <a:pt x="1021" y="86"/>
                  </a:lnTo>
                  <a:lnTo>
                    <a:pt x="1022" y="92"/>
                  </a:lnTo>
                  <a:lnTo>
                    <a:pt x="1024" y="98"/>
                  </a:lnTo>
                  <a:lnTo>
                    <a:pt x="1025" y="102"/>
                  </a:lnTo>
                  <a:lnTo>
                    <a:pt x="1028" y="105"/>
                  </a:lnTo>
                  <a:lnTo>
                    <a:pt x="1034" y="108"/>
                  </a:lnTo>
                  <a:lnTo>
                    <a:pt x="1040" y="111"/>
                  </a:lnTo>
                  <a:lnTo>
                    <a:pt x="1049" y="112"/>
                  </a:lnTo>
                  <a:lnTo>
                    <a:pt x="1058" y="115"/>
                  </a:lnTo>
                  <a:lnTo>
                    <a:pt x="1068" y="116"/>
                  </a:lnTo>
                  <a:lnTo>
                    <a:pt x="1076" y="116"/>
                  </a:lnTo>
                  <a:lnTo>
                    <a:pt x="1085" y="116"/>
                  </a:lnTo>
                  <a:lnTo>
                    <a:pt x="1094" y="116"/>
                  </a:lnTo>
                  <a:lnTo>
                    <a:pt x="1102" y="117"/>
                  </a:lnTo>
                  <a:lnTo>
                    <a:pt x="1108" y="120"/>
                  </a:lnTo>
                  <a:lnTo>
                    <a:pt x="1114" y="123"/>
                  </a:lnTo>
                  <a:lnTo>
                    <a:pt x="1120" y="136"/>
                  </a:lnTo>
                  <a:lnTo>
                    <a:pt x="1127" y="155"/>
                  </a:lnTo>
                  <a:lnTo>
                    <a:pt x="1127" y="156"/>
                  </a:lnTo>
                  <a:lnTo>
                    <a:pt x="1126" y="156"/>
                  </a:lnTo>
                  <a:lnTo>
                    <a:pt x="1115" y="161"/>
                  </a:lnTo>
                  <a:lnTo>
                    <a:pt x="1104" y="170"/>
                  </a:lnTo>
                  <a:lnTo>
                    <a:pt x="1100" y="174"/>
                  </a:lnTo>
                  <a:lnTo>
                    <a:pt x="1096" y="179"/>
                  </a:lnTo>
                  <a:lnTo>
                    <a:pt x="1094" y="183"/>
                  </a:lnTo>
                  <a:lnTo>
                    <a:pt x="1093" y="186"/>
                  </a:lnTo>
                  <a:lnTo>
                    <a:pt x="1091" y="193"/>
                  </a:lnTo>
                  <a:lnTo>
                    <a:pt x="1089" y="199"/>
                  </a:lnTo>
                  <a:lnTo>
                    <a:pt x="1087" y="202"/>
                  </a:lnTo>
                  <a:lnTo>
                    <a:pt x="1083" y="204"/>
                  </a:lnTo>
                  <a:lnTo>
                    <a:pt x="1080" y="205"/>
                  </a:lnTo>
                  <a:lnTo>
                    <a:pt x="1076" y="205"/>
                  </a:lnTo>
                  <a:lnTo>
                    <a:pt x="1065" y="206"/>
                  </a:lnTo>
                  <a:lnTo>
                    <a:pt x="1055" y="209"/>
                  </a:lnTo>
                  <a:lnTo>
                    <a:pt x="1049" y="211"/>
                  </a:lnTo>
                  <a:lnTo>
                    <a:pt x="1044" y="215"/>
                  </a:lnTo>
                  <a:lnTo>
                    <a:pt x="1038" y="218"/>
                  </a:lnTo>
                  <a:lnTo>
                    <a:pt x="1033" y="224"/>
                  </a:lnTo>
                  <a:lnTo>
                    <a:pt x="1030" y="230"/>
                  </a:lnTo>
                  <a:lnTo>
                    <a:pt x="1027" y="237"/>
                  </a:lnTo>
                  <a:lnTo>
                    <a:pt x="1026" y="246"/>
                  </a:lnTo>
                  <a:lnTo>
                    <a:pt x="1025" y="255"/>
                  </a:lnTo>
                  <a:lnTo>
                    <a:pt x="1025" y="272"/>
                  </a:lnTo>
                  <a:lnTo>
                    <a:pt x="1026" y="284"/>
                  </a:lnTo>
                  <a:lnTo>
                    <a:pt x="1025" y="288"/>
                  </a:lnTo>
                  <a:lnTo>
                    <a:pt x="1022" y="293"/>
                  </a:lnTo>
                  <a:lnTo>
                    <a:pt x="1019" y="298"/>
                  </a:lnTo>
                  <a:lnTo>
                    <a:pt x="1014" y="303"/>
                  </a:lnTo>
                  <a:lnTo>
                    <a:pt x="1002" y="311"/>
                  </a:lnTo>
                  <a:lnTo>
                    <a:pt x="989" y="319"/>
                  </a:lnTo>
                  <a:lnTo>
                    <a:pt x="983" y="323"/>
                  </a:lnTo>
                  <a:lnTo>
                    <a:pt x="977" y="325"/>
                  </a:lnTo>
                  <a:lnTo>
                    <a:pt x="971" y="328"/>
                  </a:lnTo>
                  <a:lnTo>
                    <a:pt x="967" y="329"/>
                  </a:lnTo>
                  <a:lnTo>
                    <a:pt x="962" y="329"/>
                  </a:lnTo>
                  <a:lnTo>
                    <a:pt x="957" y="328"/>
                  </a:lnTo>
                  <a:lnTo>
                    <a:pt x="952" y="325"/>
                  </a:lnTo>
                  <a:lnTo>
                    <a:pt x="948" y="322"/>
                  </a:lnTo>
                  <a:lnTo>
                    <a:pt x="940" y="316"/>
                  </a:lnTo>
                  <a:lnTo>
                    <a:pt x="931" y="312"/>
                  </a:lnTo>
                  <a:lnTo>
                    <a:pt x="919" y="310"/>
                  </a:lnTo>
                  <a:lnTo>
                    <a:pt x="907" y="309"/>
                  </a:lnTo>
                  <a:lnTo>
                    <a:pt x="893" y="310"/>
                  </a:lnTo>
                  <a:lnTo>
                    <a:pt x="879" y="311"/>
                  </a:lnTo>
                  <a:lnTo>
                    <a:pt x="866" y="312"/>
                  </a:lnTo>
                  <a:lnTo>
                    <a:pt x="852" y="317"/>
                  </a:lnTo>
                  <a:lnTo>
                    <a:pt x="847" y="319"/>
                  </a:lnTo>
                  <a:lnTo>
                    <a:pt x="841" y="323"/>
                  </a:lnTo>
                  <a:lnTo>
                    <a:pt x="835" y="326"/>
                  </a:lnTo>
                  <a:lnTo>
                    <a:pt x="830" y="331"/>
                  </a:lnTo>
                  <a:lnTo>
                    <a:pt x="823" y="342"/>
                  </a:lnTo>
                  <a:lnTo>
                    <a:pt x="817" y="353"/>
                  </a:lnTo>
                  <a:lnTo>
                    <a:pt x="813" y="359"/>
                  </a:lnTo>
                  <a:lnTo>
                    <a:pt x="808" y="364"/>
                  </a:lnTo>
                  <a:lnTo>
                    <a:pt x="801" y="370"/>
                  </a:lnTo>
                  <a:lnTo>
                    <a:pt x="792" y="376"/>
                  </a:lnTo>
                  <a:lnTo>
                    <a:pt x="784" y="381"/>
                  </a:lnTo>
                  <a:lnTo>
                    <a:pt x="780" y="385"/>
                  </a:lnTo>
                  <a:lnTo>
                    <a:pt x="780" y="386"/>
                  </a:lnTo>
                  <a:lnTo>
                    <a:pt x="780" y="386"/>
                  </a:lnTo>
                  <a:lnTo>
                    <a:pt x="781" y="386"/>
                  </a:lnTo>
                  <a:lnTo>
                    <a:pt x="782" y="387"/>
                  </a:lnTo>
                  <a:lnTo>
                    <a:pt x="793" y="385"/>
                  </a:lnTo>
                  <a:lnTo>
                    <a:pt x="805" y="381"/>
                  </a:lnTo>
                  <a:lnTo>
                    <a:pt x="814" y="375"/>
                  </a:lnTo>
                  <a:lnTo>
                    <a:pt x="826" y="366"/>
                  </a:lnTo>
                  <a:lnTo>
                    <a:pt x="836" y="355"/>
                  </a:lnTo>
                  <a:lnTo>
                    <a:pt x="841" y="348"/>
                  </a:lnTo>
                  <a:lnTo>
                    <a:pt x="845" y="342"/>
                  </a:lnTo>
                  <a:lnTo>
                    <a:pt x="851" y="337"/>
                  </a:lnTo>
                  <a:lnTo>
                    <a:pt x="856" y="335"/>
                  </a:lnTo>
                  <a:lnTo>
                    <a:pt x="860" y="334"/>
                  </a:lnTo>
                  <a:lnTo>
                    <a:pt x="864" y="332"/>
                  </a:lnTo>
                  <a:lnTo>
                    <a:pt x="869" y="334"/>
                  </a:lnTo>
                  <a:lnTo>
                    <a:pt x="879" y="335"/>
                  </a:lnTo>
                  <a:lnTo>
                    <a:pt x="888" y="337"/>
                  </a:lnTo>
                  <a:lnTo>
                    <a:pt x="898" y="339"/>
                  </a:lnTo>
                  <a:lnTo>
                    <a:pt x="904" y="343"/>
                  </a:lnTo>
                  <a:lnTo>
                    <a:pt x="906" y="345"/>
                  </a:lnTo>
                  <a:lnTo>
                    <a:pt x="907" y="349"/>
                  </a:lnTo>
                  <a:lnTo>
                    <a:pt x="908" y="354"/>
                  </a:lnTo>
                  <a:lnTo>
                    <a:pt x="908" y="359"/>
                  </a:lnTo>
                  <a:lnTo>
                    <a:pt x="907" y="370"/>
                  </a:lnTo>
                  <a:lnTo>
                    <a:pt x="906" y="385"/>
                  </a:lnTo>
                  <a:lnTo>
                    <a:pt x="907" y="392"/>
                  </a:lnTo>
                  <a:lnTo>
                    <a:pt x="908" y="398"/>
                  </a:lnTo>
                  <a:lnTo>
                    <a:pt x="912" y="404"/>
                  </a:lnTo>
                  <a:lnTo>
                    <a:pt x="917" y="407"/>
                  </a:lnTo>
                  <a:lnTo>
                    <a:pt x="921" y="412"/>
                  </a:lnTo>
                  <a:lnTo>
                    <a:pt x="927" y="414"/>
                  </a:lnTo>
                  <a:lnTo>
                    <a:pt x="933" y="417"/>
                  </a:lnTo>
                  <a:lnTo>
                    <a:pt x="939" y="419"/>
                  </a:lnTo>
                  <a:lnTo>
                    <a:pt x="952" y="422"/>
                  </a:lnTo>
                  <a:lnTo>
                    <a:pt x="965" y="424"/>
                  </a:lnTo>
                  <a:lnTo>
                    <a:pt x="973" y="424"/>
                  </a:lnTo>
                  <a:lnTo>
                    <a:pt x="978" y="423"/>
                  </a:lnTo>
                  <a:lnTo>
                    <a:pt x="983" y="422"/>
                  </a:lnTo>
                  <a:lnTo>
                    <a:pt x="987" y="419"/>
                  </a:lnTo>
                  <a:lnTo>
                    <a:pt x="995" y="414"/>
                  </a:lnTo>
                  <a:lnTo>
                    <a:pt x="1003" y="412"/>
                  </a:lnTo>
                  <a:lnTo>
                    <a:pt x="1012" y="411"/>
                  </a:lnTo>
                  <a:lnTo>
                    <a:pt x="1021" y="410"/>
                  </a:lnTo>
                  <a:lnTo>
                    <a:pt x="1026" y="407"/>
                  </a:lnTo>
                  <a:lnTo>
                    <a:pt x="1030" y="405"/>
                  </a:lnTo>
                  <a:lnTo>
                    <a:pt x="1033" y="401"/>
                  </a:lnTo>
                  <a:lnTo>
                    <a:pt x="1036" y="397"/>
                  </a:lnTo>
                  <a:lnTo>
                    <a:pt x="1040" y="388"/>
                  </a:lnTo>
                  <a:lnTo>
                    <a:pt x="1043" y="380"/>
                  </a:lnTo>
                  <a:lnTo>
                    <a:pt x="1044" y="376"/>
                  </a:lnTo>
                  <a:lnTo>
                    <a:pt x="1047" y="373"/>
                  </a:lnTo>
                  <a:lnTo>
                    <a:pt x="1052" y="369"/>
                  </a:lnTo>
                  <a:lnTo>
                    <a:pt x="1057" y="364"/>
                  </a:lnTo>
                  <a:lnTo>
                    <a:pt x="1070" y="356"/>
                  </a:lnTo>
                  <a:lnTo>
                    <a:pt x="1083" y="344"/>
                  </a:lnTo>
                  <a:lnTo>
                    <a:pt x="1090" y="338"/>
                  </a:lnTo>
                  <a:lnTo>
                    <a:pt x="1099" y="334"/>
                  </a:lnTo>
                  <a:lnTo>
                    <a:pt x="1107" y="329"/>
                  </a:lnTo>
                  <a:lnTo>
                    <a:pt x="1115" y="325"/>
                  </a:lnTo>
                  <a:lnTo>
                    <a:pt x="1124" y="322"/>
                  </a:lnTo>
                  <a:lnTo>
                    <a:pt x="1132" y="319"/>
                  </a:lnTo>
                  <a:lnTo>
                    <a:pt x="1139" y="318"/>
                  </a:lnTo>
                  <a:lnTo>
                    <a:pt x="1145" y="317"/>
                  </a:lnTo>
                  <a:lnTo>
                    <a:pt x="1159" y="319"/>
                  </a:lnTo>
                  <a:lnTo>
                    <a:pt x="1175" y="324"/>
                  </a:lnTo>
                  <a:lnTo>
                    <a:pt x="1191" y="330"/>
                  </a:lnTo>
                  <a:lnTo>
                    <a:pt x="1208" y="337"/>
                  </a:lnTo>
                  <a:lnTo>
                    <a:pt x="1215" y="341"/>
                  </a:lnTo>
                  <a:lnTo>
                    <a:pt x="1222" y="347"/>
                  </a:lnTo>
                  <a:lnTo>
                    <a:pt x="1228" y="354"/>
                  </a:lnTo>
                  <a:lnTo>
                    <a:pt x="1235" y="361"/>
                  </a:lnTo>
                  <a:lnTo>
                    <a:pt x="1250" y="379"/>
                  </a:lnTo>
                  <a:lnTo>
                    <a:pt x="1264" y="399"/>
                  </a:lnTo>
                  <a:lnTo>
                    <a:pt x="1271" y="407"/>
                  </a:lnTo>
                  <a:lnTo>
                    <a:pt x="1278" y="414"/>
                  </a:lnTo>
                  <a:lnTo>
                    <a:pt x="1286" y="423"/>
                  </a:lnTo>
                  <a:lnTo>
                    <a:pt x="1296" y="430"/>
                  </a:lnTo>
                  <a:lnTo>
                    <a:pt x="1307" y="437"/>
                  </a:lnTo>
                  <a:lnTo>
                    <a:pt x="1317" y="443"/>
                  </a:lnTo>
                  <a:lnTo>
                    <a:pt x="1329" y="449"/>
                  </a:lnTo>
                  <a:lnTo>
                    <a:pt x="1341" y="454"/>
                  </a:lnTo>
                  <a:lnTo>
                    <a:pt x="1358" y="458"/>
                  </a:lnTo>
                  <a:lnTo>
                    <a:pt x="1374" y="462"/>
                  </a:lnTo>
                  <a:lnTo>
                    <a:pt x="1391" y="463"/>
                  </a:lnTo>
                  <a:lnTo>
                    <a:pt x="1405" y="463"/>
                  </a:lnTo>
                  <a:lnTo>
                    <a:pt x="1415" y="465"/>
                  </a:lnTo>
                  <a:lnTo>
                    <a:pt x="1423" y="469"/>
                  </a:lnTo>
                  <a:lnTo>
                    <a:pt x="1430" y="474"/>
                  </a:lnTo>
                  <a:lnTo>
                    <a:pt x="1437" y="476"/>
                  </a:lnTo>
                  <a:lnTo>
                    <a:pt x="1444" y="476"/>
                  </a:lnTo>
                  <a:lnTo>
                    <a:pt x="1456" y="474"/>
                  </a:lnTo>
                  <a:lnTo>
                    <a:pt x="1469" y="470"/>
                  </a:lnTo>
                  <a:lnTo>
                    <a:pt x="1479" y="467"/>
                  </a:lnTo>
                  <a:lnTo>
                    <a:pt x="1483" y="467"/>
                  </a:lnTo>
                  <a:lnTo>
                    <a:pt x="1486" y="465"/>
                  </a:lnTo>
                  <a:lnTo>
                    <a:pt x="1488" y="467"/>
                  </a:lnTo>
                  <a:lnTo>
                    <a:pt x="1491" y="467"/>
                  </a:lnTo>
                  <a:lnTo>
                    <a:pt x="1492" y="468"/>
                  </a:lnTo>
                  <a:lnTo>
                    <a:pt x="1493" y="470"/>
                  </a:lnTo>
                  <a:lnTo>
                    <a:pt x="1493" y="473"/>
                  </a:lnTo>
                  <a:lnTo>
                    <a:pt x="1493" y="475"/>
                  </a:lnTo>
                  <a:lnTo>
                    <a:pt x="1490" y="481"/>
                  </a:lnTo>
                  <a:lnTo>
                    <a:pt x="1485" y="487"/>
                  </a:lnTo>
                  <a:lnTo>
                    <a:pt x="1477" y="492"/>
                  </a:lnTo>
                  <a:lnTo>
                    <a:pt x="1467" y="498"/>
                  </a:lnTo>
                  <a:lnTo>
                    <a:pt x="1455" y="502"/>
                  </a:lnTo>
                  <a:lnTo>
                    <a:pt x="1439" y="509"/>
                  </a:lnTo>
                  <a:lnTo>
                    <a:pt x="1431" y="513"/>
                  </a:lnTo>
                  <a:lnTo>
                    <a:pt x="1423" y="517"/>
                  </a:lnTo>
                  <a:lnTo>
                    <a:pt x="1416" y="521"/>
                  </a:lnTo>
                  <a:lnTo>
                    <a:pt x="1410" y="525"/>
                  </a:lnTo>
                  <a:lnTo>
                    <a:pt x="1405" y="530"/>
                  </a:lnTo>
                  <a:lnTo>
                    <a:pt x="1403" y="534"/>
                  </a:lnTo>
                  <a:lnTo>
                    <a:pt x="1400" y="538"/>
                  </a:lnTo>
                  <a:lnTo>
                    <a:pt x="1399" y="542"/>
                  </a:lnTo>
                  <a:lnTo>
                    <a:pt x="1398" y="547"/>
                  </a:lnTo>
                  <a:lnTo>
                    <a:pt x="1393" y="556"/>
                  </a:lnTo>
                  <a:lnTo>
                    <a:pt x="1390" y="561"/>
                  </a:lnTo>
                  <a:lnTo>
                    <a:pt x="1389" y="565"/>
                  </a:lnTo>
                  <a:lnTo>
                    <a:pt x="1390" y="569"/>
                  </a:lnTo>
                  <a:lnTo>
                    <a:pt x="1391" y="572"/>
                  </a:lnTo>
                  <a:lnTo>
                    <a:pt x="1395" y="576"/>
                  </a:lnTo>
                  <a:lnTo>
                    <a:pt x="1398" y="578"/>
                  </a:lnTo>
                  <a:lnTo>
                    <a:pt x="1403" y="582"/>
                  </a:lnTo>
                  <a:lnTo>
                    <a:pt x="1409" y="583"/>
                  </a:lnTo>
                  <a:lnTo>
                    <a:pt x="1431" y="589"/>
                  </a:lnTo>
                  <a:lnTo>
                    <a:pt x="1444" y="591"/>
                  </a:lnTo>
                  <a:lnTo>
                    <a:pt x="1448" y="593"/>
                  </a:lnTo>
                  <a:lnTo>
                    <a:pt x="1450" y="595"/>
                  </a:lnTo>
                  <a:lnTo>
                    <a:pt x="1450" y="599"/>
                  </a:lnTo>
                  <a:lnTo>
                    <a:pt x="1450" y="602"/>
                  </a:lnTo>
                  <a:lnTo>
                    <a:pt x="1444" y="610"/>
                  </a:lnTo>
                  <a:lnTo>
                    <a:pt x="1437" y="620"/>
                  </a:lnTo>
                  <a:lnTo>
                    <a:pt x="1434" y="624"/>
                  </a:lnTo>
                  <a:lnTo>
                    <a:pt x="1428" y="627"/>
                  </a:lnTo>
                  <a:lnTo>
                    <a:pt x="1423" y="628"/>
                  </a:lnTo>
                  <a:lnTo>
                    <a:pt x="1417" y="628"/>
                  </a:lnTo>
                  <a:lnTo>
                    <a:pt x="1405" y="627"/>
                  </a:lnTo>
                  <a:lnTo>
                    <a:pt x="1396" y="625"/>
                  </a:lnTo>
                  <a:lnTo>
                    <a:pt x="1385" y="622"/>
                  </a:lnTo>
                  <a:lnTo>
                    <a:pt x="1373" y="621"/>
                  </a:lnTo>
                  <a:lnTo>
                    <a:pt x="1360" y="621"/>
                  </a:lnTo>
                  <a:lnTo>
                    <a:pt x="1347" y="621"/>
                  </a:lnTo>
                  <a:lnTo>
                    <a:pt x="1339" y="622"/>
                  </a:lnTo>
                  <a:lnTo>
                    <a:pt x="1330" y="625"/>
                  </a:lnTo>
                  <a:lnTo>
                    <a:pt x="1323" y="627"/>
                  </a:lnTo>
                  <a:lnTo>
                    <a:pt x="1317" y="631"/>
                  </a:lnTo>
                  <a:lnTo>
                    <a:pt x="1315" y="635"/>
                  </a:lnTo>
                  <a:lnTo>
                    <a:pt x="1314" y="641"/>
                  </a:lnTo>
                  <a:lnTo>
                    <a:pt x="1314" y="644"/>
                  </a:lnTo>
                  <a:lnTo>
                    <a:pt x="1314" y="647"/>
                  </a:lnTo>
                  <a:lnTo>
                    <a:pt x="1316" y="650"/>
                  </a:lnTo>
                  <a:lnTo>
                    <a:pt x="1317" y="652"/>
                  </a:lnTo>
                  <a:lnTo>
                    <a:pt x="1320" y="654"/>
                  </a:lnTo>
                  <a:lnTo>
                    <a:pt x="1323" y="656"/>
                  </a:lnTo>
                  <a:lnTo>
                    <a:pt x="1326" y="657"/>
                  </a:lnTo>
                  <a:lnTo>
                    <a:pt x="1329" y="657"/>
                  </a:lnTo>
                  <a:lnTo>
                    <a:pt x="1337" y="656"/>
                  </a:lnTo>
                  <a:lnTo>
                    <a:pt x="1343" y="657"/>
                  </a:lnTo>
                  <a:lnTo>
                    <a:pt x="1351" y="658"/>
                  </a:lnTo>
                  <a:lnTo>
                    <a:pt x="1355" y="660"/>
                  </a:lnTo>
                  <a:lnTo>
                    <a:pt x="1360" y="664"/>
                  </a:lnTo>
                  <a:lnTo>
                    <a:pt x="1364" y="669"/>
                  </a:lnTo>
                  <a:lnTo>
                    <a:pt x="1366" y="671"/>
                  </a:lnTo>
                  <a:lnTo>
                    <a:pt x="1368" y="672"/>
                  </a:lnTo>
                  <a:lnTo>
                    <a:pt x="1371" y="672"/>
                  </a:lnTo>
                  <a:lnTo>
                    <a:pt x="1372" y="672"/>
                  </a:lnTo>
                  <a:lnTo>
                    <a:pt x="1378" y="666"/>
                  </a:lnTo>
                  <a:lnTo>
                    <a:pt x="1383" y="660"/>
                  </a:lnTo>
                  <a:lnTo>
                    <a:pt x="1389" y="656"/>
                  </a:lnTo>
                  <a:lnTo>
                    <a:pt x="1395" y="652"/>
                  </a:lnTo>
                  <a:lnTo>
                    <a:pt x="1402" y="650"/>
                  </a:lnTo>
                  <a:lnTo>
                    <a:pt x="1409" y="649"/>
                  </a:lnTo>
                  <a:lnTo>
                    <a:pt x="1417" y="647"/>
                  </a:lnTo>
                  <a:lnTo>
                    <a:pt x="1427" y="647"/>
                  </a:lnTo>
                  <a:lnTo>
                    <a:pt x="1436" y="649"/>
                  </a:lnTo>
                  <a:lnTo>
                    <a:pt x="1443" y="650"/>
                  </a:lnTo>
                  <a:lnTo>
                    <a:pt x="1447" y="652"/>
                  </a:lnTo>
                  <a:lnTo>
                    <a:pt x="1449" y="653"/>
                  </a:lnTo>
                  <a:lnTo>
                    <a:pt x="1450" y="656"/>
                  </a:lnTo>
                  <a:lnTo>
                    <a:pt x="1450" y="658"/>
                  </a:lnTo>
                  <a:lnTo>
                    <a:pt x="1450" y="664"/>
                  </a:lnTo>
                  <a:lnTo>
                    <a:pt x="1448" y="669"/>
                  </a:lnTo>
                  <a:lnTo>
                    <a:pt x="1443" y="675"/>
                  </a:lnTo>
                  <a:lnTo>
                    <a:pt x="1435" y="683"/>
                  </a:lnTo>
                  <a:lnTo>
                    <a:pt x="1431" y="687"/>
                  </a:lnTo>
                  <a:lnTo>
                    <a:pt x="1430" y="690"/>
                  </a:lnTo>
                  <a:lnTo>
                    <a:pt x="1429" y="694"/>
                  </a:lnTo>
                  <a:lnTo>
                    <a:pt x="1430" y="696"/>
                  </a:lnTo>
                  <a:lnTo>
                    <a:pt x="1435" y="702"/>
                  </a:lnTo>
                  <a:lnTo>
                    <a:pt x="1441" y="707"/>
                  </a:lnTo>
                  <a:lnTo>
                    <a:pt x="1447" y="710"/>
                  </a:lnTo>
                  <a:lnTo>
                    <a:pt x="1452" y="714"/>
                  </a:lnTo>
                  <a:lnTo>
                    <a:pt x="1453" y="715"/>
                  </a:lnTo>
                  <a:lnTo>
                    <a:pt x="1453" y="717"/>
                  </a:lnTo>
                  <a:lnTo>
                    <a:pt x="1452" y="720"/>
                  </a:lnTo>
                  <a:lnTo>
                    <a:pt x="1449" y="721"/>
                  </a:lnTo>
                  <a:lnTo>
                    <a:pt x="1444" y="727"/>
                  </a:lnTo>
                  <a:lnTo>
                    <a:pt x="1441" y="732"/>
                  </a:lnTo>
                  <a:lnTo>
                    <a:pt x="1441" y="736"/>
                  </a:lnTo>
                  <a:lnTo>
                    <a:pt x="1441" y="741"/>
                  </a:lnTo>
                  <a:lnTo>
                    <a:pt x="1442" y="745"/>
                  </a:lnTo>
                  <a:lnTo>
                    <a:pt x="1443" y="748"/>
                  </a:lnTo>
                  <a:lnTo>
                    <a:pt x="1448" y="748"/>
                  </a:lnTo>
                  <a:lnTo>
                    <a:pt x="1454" y="745"/>
                  </a:lnTo>
                  <a:lnTo>
                    <a:pt x="1459" y="742"/>
                  </a:lnTo>
                  <a:lnTo>
                    <a:pt x="1461" y="742"/>
                  </a:lnTo>
                  <a:lnTo>
                    <a:pt x="1463" y="742"/>
                  </a:lnTo>
                  <a:lnTo>
                    <a:pt x="1466" y="744"/>
                  </a:lnTo>
                  <a:lnTo>
                    <a:pt x="1466" y="745"/>
                  </a:lnTo>
                  <a:lnTo>
                    <a:pt x="1467" y="748"/>
                  </a:lnTo>
                  <a:lnTo>
                    <a:pt x="1466" y="753"/>
                  </a:lnTo>
                  <a:lnTo>
                    <a:pt x="1465" y="758"/>
                  </a:lnTo>
                  <a:lnTo>
                    <a:pt x="1463" y="763"/>
                  </a:lnTo>
                  <a:lnTo>
                    <a:pt x="1460" y="769"/>
                  </a:lnTo>
                  <a:lnTo>
                    <a:pt x="1456" y="773"/>
                  </a:lnTo>
                  <a:lnTo>
                    <a:pt x="1452" y="777"/>
                  </a:lnTo>
                  <a:lnTo>
                    <a:pt x="1442" y="784"/>
                  </a:lnTo>
                  <a:lnTo>
                    <a:pt x="1434" y="789"/>
                  </a:lnTo>
                  <a:lnTo>
                    <a:pt x="1425" y="792"/>
                  </a:lnTo>
                  <a:lnTo>
                    <a:pt x="1418" y="792"/>
                  </a:lnTo>
                  <a:lnTo>
                    <a:pt x="1416" y="792"/>
                  </a:lnTo>
                  <a:lnTo>
                    <a:pt x="1414" y="791"/>
                  </a:lnTo>
                  <a:lnTo>
                    <a:pt x="1411" y="789"/>
                  </a:lnTo>
                  <a:lnTo>
                    <a:pt x="1410" y="786"/>
                  </a:lnTo>
                  <a:lnTo>
                    <a:pt x="1408" y="778"/>
                  </a:lnTo>
                  <a:lnTo>
                    <a:pt x="1406" y="765"/>
                  </a:lnTo>
                  <a:lnTo>
                    <a:pt x="1405" y="753"/>
                  </a:lnTo>
                  <a:lnTo>
                    <a:pt x="1405" y="742"/>
                  </a:lnTo>
                  <a:lnTo>
                    <a:pt x="1405" y="733"/>
                  </a:lnTo>
                  <a:lnTo>
                    <a:pt x="1405" y="726"/>
                  </a:lnTo>
                  <a:lnTo>
                    <a:pt x="1404" y="721"/>
                  </a:lnTo>
                  <a:lnTo>
                    <a:pt x="1403" y="717"/>
                  </a:lnTo>
                  <a:lnTo>
                    <a:pt x="1398" y="714"/>
                  </a:lnTo>
                  <a:lnTo>
                    <a:pt x="1391" y="713"/>
                  </a:lnTo>
                  <a:lnTo>
                    <a:pt x="1385" y="712"/>
                  </a:lnTo>
                  <a:lnTo>
                    <a:pt x="1383" y="713"/>
                  </a:lnTo>
                  <a:lnTo>
                    <a:pt x="1381" y="716"/>
                  </a:lnTo>
                  <a:lnTo>
                    <a:pt x="1384" y="723"/>
                  </a:lnTo>
                  <a:lnTo>
                    <a:pt x="1385" y="735"/>
                  </a:lnTo>
                  <a:lnTo>
                    <a:pt x="1385" y="751"/>
                  </a:lnTo>
                  <a:lnTo>
                    <a:pt x="1385" y="766"/>
                  </a:lnTo>
                  <a:lnTo>
                    <a:pt x="1385" y="779"/>
                  </a:lnTo>
                  <a:lnTo>
                    <a:pt x="1385" y="783"/>
                  </a:lnTo>
                  <a:lnTo>
                    <a:pt x="1383" y="785"/>
                  </a:lnTo>
                  <a:lnTo>
                    <a:pt x="1380" y="788"/>
                  </a:lnTo>
                  <a:lnTo>
                    <a:pt x="1377" y="789"/>
                  </a:lnTo>
                  <a:lnTo>
                    <a:pt x="1370" y="790"/>
                  </a:lnTo>
                  <a:lnTo>
                    <a:pt x="1361" y="792"/>
                  </a:lnTo>
                  <a:lnTo>
                    <a:pt x="1353" y="795"/>
                  </a:lnTo>
                  <a:lnTo>
                    <a:pt x="1345" y="795"/>
                  </a:lnTo>
                  <a:lnTo>
                    <a:pt x="1337" y="792"/>
                  </a:lnTo>
                  <a:lnTo>
                    <a:pt x="1333" y="790"/>
                  </a:lnTo>
                  <a:lnTo>
                    <a:pt x="1330" y="785"/>
                  </a:lnTo>
                  <a:lnTo>
                    <a:pt x="1328" y="779"/>
                  </a:lnTo>
                  <a:lnTo>
                    <a:pt x="1327" y="773"/>
                  </a:lnTo>
                  <a:lnTo>
                    <a:pt x="1326" y="765"/>
                  </a:lnTo>
                  <a:lnTo>
                    <a:pt x="1324" y="759"/>
                  </a:lnTo>
                  <a:lnTo>
                    <a:pt x="1322" y="755"/>
                  </a:lnTo>
                  <a:lnTo>
                    <a:pt x="1320" y="754"/>
                  </a:lnTo>
                  <a:lnTo>
                    <a:pt x="1318" y="754"/>
                  </a:lnTo>
                  <a:lnTo>
                    <a:pt x="1317" y="755"/>
                  </a:lnTo>
                  <a:lnTo>
                    <a:pt x="1316" y="758"/>
                  </a:lnTo>
                  <a:lnTo>
                    <a:pt x="1311" y="763"/>
                  </a:lnTo>
                  <a:lnTo>
                    <a:pt x="1304" y="766"/>
                  </a:lnTo>
                  <a:lnTo>
                    <a:pt x="1297" y="779"/>
                  </a:lnTo>
                  <a:lnTo>
                    <a:pt x="1286" y="803"/>
                  </a:lnTo>
                  <a:lnTo>
                    <a:pt x="1276" y="827"/>
                  </a:lnTo>
                  <a:lnTo>
                    <a:pt x="1271" y="838"/>
                  </a:lnTo>
                  <a:lnTo>
                    <a:pt x="1271" y="840"/>
                  </a:lnTo>
                  <a:lnTo>
                    <a:pt x="1273" y="841"/>
                  </a:lnTo>
                  <a:lnTo>
                    <a:pt x="1276" y="842"/>
                  </a:lnTo>
                  <a:lnTo>
                    <a:pt x="1279" y="842"/>
                  </a:lnTo>
                  <a:lnTo>
                    <a:pt x="1289" y="841"/>
                  </a:lnTo>
                  <a:lnTo>
                    <a:pt x="1298" y="839"/>
                  </a:lnTo>
                  <a:lnTo>
                    <a:pt x="1305" y="835"/>
                  </a:lnTo>
                  <a:lnTo>
                    <a:pt x="1313" y="834"/>
                  </a:lnTo>
                  <a:lnTo>
                    <a:pt x="1321" y="833"/>
                  </a:lnTo>
                  <a:lnTo>
                    <a:pt x="1332" y="834"/>
                  </a:lnTo>
                  <a:lnTo>
                    <a:pt x="1334" y="835"/>
                  </a:lnTo>
                  <a:lnTo>
                    <a:pt x="1336" y="836"/>
                  </a:lnTo>
                  <a:lnTo>
                    <a:pt x="1337" y="840"/>
                  </a:lnTo>
                  <a:lnTo>
                    <a:pt x="1339" y="842"/>
                  </a:lnTo>
                  <a:lnTo>
                    <a:pt x="1341" y="849"/>
                  </a:lnTo>
                  <a:lnTo>
                    <a:pt x="1345" y="854"/>
                  </a:lnTo>
                  <a:lnTo>
                    <a:pt x="1348" y="858"/>
                  </a:lnTo>
                  <a:lnTo>
                    <a:pt x="1353" y="860"/>
                  </a:lnTo>
                  <a:lnTo>
                    <a:pt x="1357" y="860"/>
                  </a:lnTo>
                  <a:lnTo>
                    <a:pt x="1360" y="861"/>
                  </a:lnTo>
                  <a:lnTo>
                    <a:pt x="1365" y="862"/>
                  </a:lnTo>
                  <a:lnTo>
                    <a:pt x="1368" y="866"/>
                  </a:lnTo>
                  <a:lnTo>
                    <a:pt x="1372" y="872"/>
                  </a:lnTo>
                  <a:lnTo>
                    <a:pt x="1374" y="880"/>
                  </a:lnTo>
                  <a:lnTo>
                    <a:pt x="1376" y="890"/>
                  </a:lnTo>
                  <a:lnTo>
                    <a:pt x="1376" y="902"/>
                  </a:lnTo>
                  <a:lnTo>
                    <a:pt x="1374" y="906"/>
                  </a:lnTo>
                  <a:lnTo>
                    <a:pt x="1373" y="910"/>
                  </a:lnTo>
                  <a:lnTo>
                    <a:pt x="1372" y="912"/>
                  </a:lnTo>
                  <a:lnTo>
                    <a:pt x="1370" y="914"/>
                  </a:lnTo>
                  <a:lnTo>
                    <a:pt x="1367" y="914"/>
                  </a:lnTo>
                  <a:lnTo>
                    <a:pt x="1364" y="914"/>
                  </a:lnTo>
                  <a:lnTo>
                    <a:pt x="1358" y="911"/>
                  </a:lnTo>
                  <a:lnTo>
                    <a:pt x="1352" y="909"/>
                  </a:lnTo>
                  <a:lnTo>
                    <a:pt x="1346" y="905"/>
                  </a:lnTo>
                  <a:lnTo>
                    <a:pt x="1339" y="903"/>
                  </a:lnTo>
                  <a:lnTo>
                    <a:pt x="1330" y="901"/>
                  </a:lnTo>
                  <a:lnTo>
                    <a:pt x="1322" y="899"/>
                  </a:lnTo>
                  <a:lnTo>
                    <a:pt x="1315" y="899"/>
                  </a:lnTo>
                  <a:lnTo>
                    <a:pt x="1309" y="902"/>
                  </a:lnTo>
                  <a:lnTo>
                    <a:pt x="1308" y="903"/>
                  </a:lnTo>
                  <a:lnTo>
                    <a:pt x="1305" y="905"/>
                  </a:lnTo>
                  <a:lnTo>
                    <a:pt x="1305" y="908"/>
                  </a:lnTo>
                  <a:lnTo>
                    <a:pt x="1305" y="911"/>
                  </a:lnTo>
                  <a:lnTo>
                    <a:pt x="1307" y="914"/>
                  </a:lnTo>
                  <a:lnTo>
                    <a:pt x="1308" y="916"/>
                  </a:lnTo>
                  <a:lnTo>
                    <a:pt x="1310" y="918"/>
                  </a:lnTo>
                  <a:lnTo>
                    <a:pt x="1314" y="921"/>
                  </a:lnTo>
                  <a:lnTo>
                    <a:pt x="1321" y="924"/>
                  </a:lnTo>
                  <a:lnTo>
                    <a:pt x="1330" y="928"/>
                  </a:lnTo>
                  <a:lnTo>
                    <a:pt x="1348" y="934"/>
                  </a:lnTo>
                  <a:lnTo>
                    <a:pt x="1361" y="940"/>
                  </a:lnTo>
                  <a:lnTo>
                    <a:pt x="1365" y="943"/>
                  </a:lnTo>
                  <a:lnTo>
                    <a:pt x="1367" y="947"/>
                  </a:lnTo>
                  <a:lnTo>
                    <a:pt x="1370" y="950"/>
                  </a:lnTo>
                  <a:lnTo>
                    <a:pt x="1371" y="955"/>
                  </a:lnTo>
                  <a:lnTo>
                    <a:pt x="1372" y="960"/>
                  </a:lnTo>
                  <a:lnTo>
                    <a:pt x="1371" y="965"/>
                  </a:lnTo>
                  <a:lnTo>
                    <a:pt x="1370" y="971"/>
                  </a:lnTo>
                  <a:lnTo>
                    <a:pt x="1367" y="977"/>
                  </a:lnTo>
                  <a:lnTo>
                    <a:pt x="1360" y="987"/>
                  </a:lnTo>
                  <a:lnTo>
                    <a:pt x="1354" y="993"/>
                  </a:lnTo>
                  <a:lnTo>
                    <a:pt x="1348" y="998"/>
                  </a:lnTo>
                  <a:lnTo>
                    <a:pt x="1343" y="1002"/>
                  </a:lnTo>
                  <a:lnTo>
                    <a:pt x="1340" y="1004"/>
                  </a:lnTo>
                  <a:lnTo>
                    <a:pt x="1335" y="1006"/>
                  </a:lnTo>
                  <a:lnTo>
                    <a:pt x="1330" y="1007"/>
                  </a:lnTo>
                  <a:lnTo>
                    <a:pt x="1326" y="1009"/>
                  </a:lnTo>
                  <a:lnTo>
                    <a:pt x="1315" y="1011"/>
                  </a:lnTo>
                  <a:lnTo>
                    <a:pt x="1304" y="1012"/>
                  </a:lnTo>
                  <a:lnTo>
                    <a:pt x="1299" y="1015"/>
                  </a:lnTo>
                  <a:lnTo>
                    <a:pt x="1297" y="1017"/>
                  </a:lnTo>
                  <a:lnTo>
                    <a:pt x="1297" y="1021"/>
                  </a:lnTo>
                  <a:lnTo>
                    <a:pt x="1298" y="1025"/>
                  </a:lnTo>
                  <a:lnTo>
                    <a:pt x="1302" y="1035"/>
                  </a:lnTo>
                  <a:lnTo>
                    <a:pt x="1308" y="1043"/>
                  </a:lnTo>
                  <a:lnTo>
                    <a:pt x="1315" y="1053"/>
                  </a:lnTo>
                  <a:lnTo>
                    <a:pt x="1324" y="1063"/>
                  </a:lnTo>
                  <a:lnTo>
                    <a:pt x="1336" y="1073"/>
                  </a:lnTo>
                  <a:lnTo>
                    <a:pt x="1345" y="1079"/>
                  </a:lnTo>
                  <a:lnTo>
                    <a:pt x="1353" y="1081"/>
                  </a:lnTo>
                  <a:lnTo>
                    <a:pt x="1360" y="1085"/>
                  </a:lnTo>
                  <a:lnTo>
                    <a:pt x="1364" y="1087"/>
                  </a:lnTo>
                  <a:lnTo>
                    <a:pt x="1365" y="1088"/>
                  </a:lnTo>
                  <a:lnTo>
                    <a:pt x="1365" y="1089"/>
                  </a:lnTo>
                  <a:lnTo>
                    <a:pt x="1364" y="1092"/>
                  </a:lnTo>
                  <a:lnTo>
                    <a:pt x="1360" y="1097"/>
                  </a:lnTo>
                  <a:lnTo>
                    <a:pt x="1358" y="1104"/>
                  </a:lnTo>
                  <a:lnTo>
                    <a:pt x="1355" y="1113"/>
                  </a:lnTo>
                  <a:lnTo>
                    <a:pt x="1354" y="1124"/>
                  </a:lnTo>
                  <a:lnTo>
                    <a:pt x="1355" y="1130"/>
                  </a:lnTo>
                  <a:lnTo>
                    <a:pt x="1358" y="1136"/>
                  </a:lnTo>
                  <a:lnTo>
                    <a:pt x="1361" y="1141"/>
                  </a:lnTo>
                  <a:lnTo>
                    <a:pt x="1366" y="1147"/>
                  </a:lnTo>
                  <a:lnTo>
                    <a:pt x="1376" y="1155"/>
                  </a:lnTo>
                  <a:lnTo>
                    <a:pt x="1381" y="1161"/>
                  </a:lnTo>
                  <a:lnTo>
                    <a:pt x="1385" y="1167"/>
                  </a:lnTo>
                  <a:lnTo>
                    <a:pt x="1390" y="1174"/>
                  </a:lnTo>
                  <a:lnTo>
                    <a:pt x="1392" y="1182"/>
                  </a:lnTo>
                  <a:lnTo>
                    <a:pt x="1393" y="1191"/>
                  </a:lnTo>
                  <a:lnTo>
                    <a:pt x="1393" y="1194"/>
                  </a:lnTo>
                  <a:lnTo>
                    <a:pt x="1392" y="1198"/>
                  </a:lnTo>
                  <a:lnTo>
                    <a:pt x="1391" y="1200"/>
                  </a:lnTo>
                  <a:lnTo>
                    <a:pt x="1389" y="1202"/>
                  </a:lnTo>
                  <a:lnTo>
                    <a:pt x="1383" y="1205"/>
                  </a:lnTo>
                  <a:lnTo>
                    <a:pt x="1378" y="1205"/>
                  </a:lnTo>
                  <a:lnTo>
                    <a:pt x="1372" y="1204"/>
                  </a:lnTo>
                  <a:lnTo>
                    <a:pt x="1366" y="1199"/>
                  </a:lnTo>
                  <a:lnTo>
                    <a:pt x="1360" y="1194"/>
                  </a:lnTo>
                  <a:lnTo>
                    <a:pt x="1355" y="1189"/>
                  </a:lnTo>
                  <a:lnTo>
                    <a:pt x="1351" y="1185"/>
                  </a:lnTo>
                  <a:lnTo>
                    <a:pt x="1345" y="1181"/>
                  </a:lnTo>
                  <a:lnTo>
                    <a:pt x="1341" y="1180"/>
                  </a:lnTo>
                  <a:lnTo>
                    <a:pt x="1337" y="1179"/>
                  </a:lnTo>
                  <a:lnTo>
                    <a:pt x="1333" y="1177"/>
                  </a:lnTo>
                  <a:lnTo>
                    <a:pt x="1328" y="1177"/>
                  </a:lnTo>
                  <a:lnTo>
                    <a:pt x="1322" y="1179"/>
                  </a:lnTo>
                  <a:lnTo>
                    <a:pt x="1318" y="1180"/>
                  </a:lnTo>
                  <a:lnTo>
                    <a:pt x="1316" y="1181"/>
                  </a:lnTo>
                  <a:lnTo>
                    <a:pt x="1314" y="1183"/>
                  </a:lnTo>
                  <a:lnTo>
                    <a:pt x="1311" y="1191"/>
                  </a:lnTo>
                  <a:lnTo>
                    <a:pt x="1310" y="1200"/>
                  </a:lnTo>
                  <a:lnTo>
                    <a:pt x="1309" y="1206"/>
                  </a:lnTo>
                  <a:lnTo>
                    <a:pt x="1308" y="1211"/>
                  </a:lnTo>
                  <a:lnTo>
                    <a:pt x="1307" y="1215"/>
                  </a:lnTo>
                  <a:lnTo>
                    <a:pt x="1304" y="1219"/>
                  </a:lnTo>
                  <a:lnTo>
                    <a:pt x="1302" y="1223"/>
                  </a:lnTo>
                  <a:lnTo>
                    <a:pt x="1298" y="1225"/>
                  </a:lnTo>
                  <a:lnTo>
                    <a:pt x="1296" y="1227"/>
                  </a:lnTo>
                  <a:lnTo>
                    <a:pt x="1292" y="1229"/>
                  </a:lnTo>
                  <a:lnTo>
                    <a:pt x="1290" y="1230"/>
                  </a:lnTo>
                  <a:lnTo>
                    <a:pt x="1289" y="1232"/>
                  </a:lnTo>
                  <a:lnTo>
                    <a:pt x="1290" y="1236"/>
                  </a:lnTo>
                  <a:lnTo>
                    <a:pt x="1292" y="1239"/>
                  </a:lnTo>
                  <a:lnTo>
                    <a:pt x="1295" y="1243"/>
                  </a:lnTo>
                  <a:lnTo>
                    <a:pt x="1296" y="1248"/>
                  </a:lnTo>
                  <a:lnTo>
                    <a:pt x="1297" y="1252"/>
                  </a:lnTo>
                  <a:lnTo>
                    <a:pt x="1298" y="1258"/>
                  </a:lnTo>
                  <a:lnTo>
                    <a:pt x="1297" y="1262"/>
                  </a:lnTo>
                  <a:lnTo>
                    <a:pt x="1295" y="1265"/>
                  </a:lnTo>
                  <a:lnTo>
                    <a:pt x="1291" y="1268"/>
                  </a:lnTo>
                  <a:lnTo>
                    <a:pt x="1288" y="1269"/>
                  </a:lnTo>
                  <a:lnTo>
                    <a:pt x="1284" y="1269"/>
                  </a:lnTo>
                  <a:lnTo>
                    <a:pt x="1280" y="1268"/>
                  </a:lnTo>
                  <a:lnTo>
                    <a:pt x="1277" y="1265"/>
                  </a:lnTo>
                  <a:lnTo>
                    <a:pt x="1276" y="1262"/>
                  </a:lnTo>
                  <a:lnTo>
                    <a:pt x="1273" y="1259"/>
                  </a:lnTo>
                  <a:lnTo>
                    <a:pt x="1271" y="1256"/>
                  </a:lnTo>
                  <a:lnTo>
                    <a:pt x="1269" y="1255"/>
                  </a:lnTo>
                  <a:lnTo>
                    <a:pt x="1266" y="1252"/>
                  </a:lnTo>
                  <a:lnTo>
                    <a:pt x="1264" y="1252"/>
                  </a:lnTo>
                  <a:lnTo>
                    <a:pt x="1261" y="1252"/>
                  </a:lnTo>
                  <a:lnTo>
                    <a:pt x="1259" y="1254"/>
                  </a:lnTo>
                  <a:lnTo>
                    <a:pt x="1257" y="1255"/>
                  </a:lnTo>
                  <a:lnTo>
                    <a:pt x="1254" y="1257"/>
                  </a:lnTo>
                  <a:lnTo>
                    <a:pt x="1253" y="1259"/>
                  </a:lnTo>
                  <a:lnTo>
                    <a:pt x="1252" y="1263"/>
                  </a:lnTo>
                  <a:lnTo>
                    <a:pt x="1251" y="1267"/>
                  </a:lnTo>
                  <a:lnTo>
                    <a:pt x="1251" y="1270"/>
                  </a:lnTo>
                  <a:lnTo>
                    <a:pt x="1252" y="1273"/>
                  </a:lnTo>
                  <a:lnTo>
                    <a:pt x="1253" y="1275"/>
                  </a:lnTo>
                  <a:lnTo>
                    <a:pt x="1255" y="1277"/>
                  </a:lnTo>
                  <a:lnTo>
                    <a:pt x="1259" y="1280"/>
                  </a:lnTo>
                  <a:lnTo>
                    <a:pt x="1261" y="1283"/>
                  </a:lnTo>
                  <a:lnTo>
                    <a:pt x="1261" y="1287"/>
                  </a:lnTo>
                  <a:lnTo>
                    <a:pt x="1261" y="1293"/>
                  </a:lnTo>
                  <a:lnTo>
                    <a:pt x="1261" y="1295"/>
                  </a:lnTo>
                  <a:lnTo>
                    <a:pt x="1260" y="1297"/>
                  </a:lnTo>
                  <a:lnTo>
                    <a:pt x="1259" y="1299"/>
                  </a:lnTo>
                  <a:lnTo>
                    <a:pt x="1257" y="1301"/>
                  </a:lnTo>
                  <a:lnTo>
                    <a:pt x="1251" y="1303"/>
                  </a:lnTo>
                  <a:lnTo>
                    <a:pt x="1244" y="1305"/>
                  </a:lnTo>
                  <a:lnTo>
                    <a:pt x="1238" y="1305"/>
                  </a:lnTo>
                  <a:lnTo>
                    <a:pt x="1233" y="1307"/>
                  </a:lnTo>
                  <a:lnTo>
                    <a:pt x="1229" y="1309"/>
                  </a:lnTo>
                  <a:lnTo>
                    <a:pt x="1223" y="1313"/>
                  </a:lnTo>
                  <a:lnTo>
                    <a:pt x="1220" y="1315"/>
                  </a:lnTo>
                  <a:lnTo>
                    <a:pt x="1216" y="1317"/>
                  </a:lnTo>
                  <a:lnTo>
                    <a:pt x="1214" y="1317"/>
                  </a:lnTo>
                  <a:lnTo>
                    <a:pt x="1210" y="1315"/>
                  </a:lnTo>
                  <a:lnTo>
                    <a:pt x="1207" y="1313"/>
                  </a:lnTo>
                  <a:lnTo>
                    <a:pt x="1203" y="1308"/>
                  </a:lnTo>
                  <a:lnTo>
                    <a:pt x="1201" y="1300"/>
                  </a:lnTo>
                  <a:lnTo>
                    <a:pt x="1198" y="1289"/>
                  </a:lnTo>
                  <a:lnTo>
                    <a:pt x="1200" y="1284"/>
                  </a:lnTo>
                  <a:lnTo>
                    <a:pt x="1202" y="1280"/>
                  </a:lnTo>
                  <a:lnTo>
                    <a:pt x="1206" y="1275"/>
                  </a:lnTo>
                  <a:lnTo>
                    <a:pt x="1211" y="1273"/>
                  </a:lnTo>
                  <a:lnTo>
                    <a:pt x="1215" y="1271"/>
                  </a:lnTo>
                  <a:lnTo>
                    <a:pt x="1217" y="1270"/>
                  </a:lnTo>
                  <a:lnTo>
                    <a:pt x="1220" y="1268"/>
                  </a:lnTo>
                  <a:lnTo>
                    <a:pt x="1222" y="1264"/>
                  </a:lnTo>
                  <a:lnTo>
                    <a:pt x="1226" y="1258"/>
                  </a:lnTo>
                  <a:lnTo>
                    <a:pt x="1229" y="1250"/>
                  </a:lnTo>
                  <a:lnTo>
                    <a:pt x="1239" y="1240"/>
                  </a:lnTo>
                  <a:lnTo>
                    <a:pt x="1250" y="1232"/>
                  </a:lnTo>
                  <a:lnTo>
                    <a:pt x="1251" y="1225"/>
                  </a:lnTo>
                  <a:lnTo>
                    <a:pt x="1250" y="1218"/>
                  </a:lnTo>
                  <a:lnTo>
                    <a:pt x="1248" y="1212"/>
                  </a:lnTo>
                  <a:lnTo>
                    <a:pt x="1248" y="1206"/>
                  </a:lnTo>
                  <a:lnTo>
                    <a:pt x="1247" y="1198"/>
                  </a:lnTo>
                  <a:lnTo>
                    <a:pt x="1247" y="1189"/>
                  </a:lnTo>
                  <a:lnTo>
                    <a:pt x="1245" y="1183"/>
                  </a:lnTo>
                  <a:lnTo>
                    <a:pt x="1242" y="1179"/>
                  </a:lnTo>
                  <a:lnTo>
                    <a:pt x="1234" y="1175"/>
                  </a:lnTo>
                  <a:lnTo>
                    <a:pt x="1222" y="1170"/>
                  </a:lnTo>
                  <a:lnTo>
                    <a:pt x="1220" y="1170"/>
                  </a:lnTo>
                  <a:lnTo>
                    <a:pt x="1217" y="1172"/>
                  </a:lnTo>
                  <a:lnTo>
                    <a:pt x="1213" y="1175"/>
                  </a:lnTo>
                  <a:lnTo>
                    <a:pt x="1209" y="1177"/>
                  </a:lnTo>
                  <a:lnTo>
                    <a:pt x="1202" y="1185"/>
                  </a:lnTo>
                  <a:lnTo>
                    <a:pt x="1198" y="1191"/>
                  </a:lnTo>
                  <a:lnTo>
                    <a:pt x="1195" y="1194"/>
                  </a:lnTo>
                  <a:lnTo>
                    <a:pt x="1190" y="1196"/>
                  </a:lnTo>
                  <a:lnTo>
                    <a:pt x="1185" y="1198"/>
                  </a:lnTo>
                  <a:lnTo>
                    <a:pt x="1178" y="1198"/>
                  </a:lnTo>
                  <a:lnTo>
                    <a:pt x="1172" y="1199"/>
                  </a:lnTo>
                  <a:lnTo>
                    <a:pt x="1167" y="1200"/>
                  </a:lnTo>
                  <a:lnTo>
                    <a:pt x="1163" y="1202"/>
                  </a:lnTo>
                  <a:lnTo>
                    <a:pt x="1162" y="1205"/>
                  </a:lnTo>
                  <a:lnTo>
                    <a:pt x="1162" y="1208"/>
                  </a:lnTo>
                  <a:lnTo>
                    <a:pt x="1162" y="1212"/>
                  </a:lnTo>
                  <a:lnTo>
                    <a:pt x="1164" y="1213"/>
                  </a:lnTo>
                  <a:lnTo>
                    <a:pt x="1165" y="1215"/>
                  </a:lnTo>
                  <a:lnTo>
                    <a:pt x="1171" y="1218"/>
                  </a:lnTo>
                  <a:lnTo>
                    <a:pt x="1178" y="1219"/>
                  </a:lnTo>
                  <a:lnTo>
                    <a:pt x="1183" y="1221"/>
                  </a:lnTo>
                  <a:lnTo>
                    <a:pt x="1187" y="1224"/>
                  </a:lnTo>
                  <a:lnTo>
                    <a:pt x="1189" y="1226"/>
                  </a:lnTo>
                  <a:lnTo>
                    <a:pt x="1192" y="1230"/>
                  </a:lnTo>
                  <a:lnTo>
                    <a:pt x="1195" y="1233"/>
                  </a:lnTo>
                  <a:lnTo>
                    <a:pt x="1196" y="1238"/>
                  </a:lnTo>
                  <a:lnTo>
                    <a:pt x="1196" y="1242"/>
                  </a:lnTo>
                  <a:lnTo>
                    <a:pt x="1196" y="1246"/>
                  </a:lnTo>
                  <a:lnTo>
                    <a:pt x="1195" y="1250"/>
                  </a:lnTo>
                  <a:lnTo>
                    <a:pt x="1192" y="1255"/>
                  </a:lnTo>
                  <a:lnTo>
                    <a:pt x="1190" y="1258"/>
                  </a:lnTo>
                  <a:lnTo>
                    <a:pt x="1187" y="1263"/>
                  </a:lnTo>
                  <a:lnTo>
                    <a:pt x="1178" y="1270"/>
                  </a:lnTo>
                  <a:lnTo>
                    <a:pt x="1169" y="1275"/>
                  </a:lnTo>
                  <a:lnTo>
                    <a:pt x="1165" y="1277"/>
                  </a:lnTo>
                  <a:lnTo>
                    <a:pt x="1162" y="1281"/>
                  </a:lnTo>
                  <a:lnTo>
                    <a:pt x="1159" y="1284"/>
                  </a:lnTo>
                  <a:lnTo>
                    <a:pt x="1157" y="1289"/>
                  </a:lnTo>
                  <a:lnTo>
                    <a:pt x="1156" y="1297"/>
                  </a:lnTo>
                  <a:lnTo>
                    <a:pt x="1156" y="1305"/>
                  </a:lnTo>
                  <a:lnTo>
                    <a:pt x="1157" y="1313"/>
                  </a:lnTo>
                  <a:lnTo>
                    <a:pt x="1157" y="1322"/>
                  </a:lnTo>
                  <a:lnTo>
                    <a:pt x="1156" y="1332"/>
                  </a:lnTo>
                  <a:lnTo>
                    <a:pt x="1153" y="1341"/>
                  </a:lnTo>
                  <a:lnTo>
                    <a:pt x="1151" y="1345"/>
                  </a:lnTo>
                  <a:lnTo>
                    <a:pt x="1148" y="1349"/>
                  </a:lnTo>
                  <a:lnTo>
                    <a:pt x="1145" y="1350"/>
                  </a:lnTo>
                  <a:lnTo>
                    <a:pt x="1143" y="1351"/>
                  </a:lnTo>
                  <a:lnTo>
                    <a:pt x="1139" y="1351"/>
                  </a:lnTo>
                  <a:lnTo>
                    <a:pt x="1135" y="1350"/>
                  </a:lnTo>
                  <a:lnTo>
                    <a:pt x="1132" y="1349"/>
                  </a:lnTo>
                  <a:lnTo>
                    <a:pt x="1128" y="1346"/>
                  </a:lnTo>
                  <a:lnTo>
                    <a:pt x="1126" y="1344"/>
                  </a:lnTo>
                  <a:lnTo>
                    <a:pt x="1122" y="1343"/>
                  </a:lnTo>
                  <a:lnTo>
                    <a:pt x="1118" y="1341"/>
                  </a:lnTo>
                  <a:lnTo>
                    <a:pt x="1114" y="1343"/>
                  </a:lnTo>
                  <a:lnTo>
                    <a:pt x="1104" y="1344"/>
                  </a:lnTo>
                  <a:lnTo>
                    <a:pt x="1096" y="1346"/>
                  </a:lnTo>
                  <a:lnTo>
                    <a:pt x="1088" y="1346"/>
                  </a:lnTo>
                  <a:lnTo>
                    <a:pt x="1078" y="1345"/>
                  </a:lnTo>
                  <a:lnTo>
                    <a:pt x="1070" y="1343"/>
                  </a:lnTo>
                  <a:lnTo>
                    <a:pt x="1061" y="1339"/>
                  </a:lnTo>
                  <a:lnTo>
                    <a:pt x="1056" y="1338"/>
                  </a:lnTo>
                  <a:lnTo>
                    <a:pt x="1052" y="1337"/>
                  </a:lnTo>
                  <a:lnTo>
                    <a:pt x="1050" y="1337"/>
                  </a:lnTo>
                  <a:lnTo>
                    <a:pt x="1047" y="1339"/>
                  </a:lnTo>
                  <a:lnTo>
                    <a:pt x="1046" y="1340"/>
                  </a:lnTo>
                  <a:lnTo>
                    <a:pt x="1046" y="1343"/>
                  </a:lnTo>
                  <a:lnTo>
                    <a:pt x="1047" y="1345"/>
                  </a:lnTo>
                  <a:lnTo>
                    <a:pt x="1049" y="1349"/>
                  </a:lnTo>
                  <a:lnTo>
                    <a:pt x="1056" y="1355"/>
                  </a:lnTo>
                  <a:lnTo>
                    <a:pt x="1064" y="1362"/>
                  </a:lnTo>
                  <a:lnTo>
                    <a:pt x="1069" y="1365"/>
                  </a:lnTo>
                  <a:lnTo>
                    <a:pt x="1074" y="1368"/>
                  </a:lnTo>
                  <a:lnTo>
                    <a:pt x="1078" y="1369"/>
                  </a:lnTo>
                  <a:lnTo>
                    <a:pt x="1082" y="1370"/>
                  </a:lnTo>
                  <a:lnTo>
                    <a:pt x="1089" y="1371"/>
                  </a:lnTo>
                  <a:lnTo>
                    <a:pt x="1097" y="1374"/>
                  </a:lnTo>
                  <a:lnTo>
                    <a:pt x="1101" y="1375"/>
                  </a:lnTo>
                  <a:lnTo>
                    <a:pt x="1103" y="1378"/>
                  </a:lnTo>
                  <a:lnTo>
                    <a:pt x="1107" y="1381"/>
                  </a:lnTo>
                  <a:lnTo>
                    <a:pt x="1109" y="1384"/>
                  </a:lnTo>
                  <a:lnTo>
                    <a:pt x="1109" y="1388"/>
                  </a:lnTo>
                  <a:lnTo>
                    <a:pt x="1109" y="1391"/>
                  </a:lnTo>
                  <a:lnTo>
                    <a:pt x="1109" y="1396"/>
                  </a:lnTo>
                  <a:lnTo>
                    <a:pt x="1108" y="1400"/>
                  </a:lnTo>
                  <a:lnTo>
                    <a:pt x="1104" y="1409"/>
                  </a:lnTo>
                  <a:lnTo>
                    <a:pt x="1101" y="1418"/>
                  </a:lnTo>
                  <a:lnTo>
                    <a:pt x="1094" y="1434"/>
                  </a:lnTo>
                  <a:lnTo>
                    <a:pt x="1087" y="1448"/>
                  </a:lnTo>
                  <a:lnTo>
                    <a:pt x="1082" y="1456"/>
                  </a:lnTo>
                  <a:lnTo>
                    <a:pt x="1078" y="1462"/>
                  </a:lnTo>
                  <a:lnTo>
                    <a:pt x="1074" y="1466"/>
                  </a:lnTo>
                  <a:lnTo>
                    <a:pt x="1069" y="1470"/>
                  </a:lnTo>
                  <a:lnTo>
                    <a:pt x="1059" y="1475"/>
                  </a:lnTo>
                  <a:lnTo>
                    <a:pt x="1053" y="1478"/>
                  </a:lnTo>
                  <a:lnTo>
                    <a:pt x="1052" y="1481"/>
                  </a:lnTo>
                  <a:lnTo>
                    <a:pt x="1051" y="1486"/>
                  </a:lnTo>
                  <a:lnTo>
                    <a:pt x="1050" y="1497"/>
                  </a:lnTo>
                  <a:lnTo>
                    <a:pt x="1050" y="1511"/>
                  </a:lnTo>
                  <a:lnTo>
                    <a:pt x="1050" y="1516"/>
                  </a:lnTo>
                  <a:lnTo>
                    <a:pt x="1049" y="1521"/>
                  </a:lnTo>
                  <a:lnTo>
                    <a:pt x="1046" y="1525"/>
                  </a:lnTo>
                  <a:lnTo>
                    <a:pt x="1044" y="1527"/>
                  </a:lnTo>
                  <a:lnTo>
                    <a:pt x="1037" y="1530"/>
                  </a:lnTo>
                  <a:lnTo>
                    <a:pt x="1028" y="1532"/>
                  </a:lnTo>
                  <a:lnTo>
                    <a:pt x="1025" y="1533"/>
                  </a:lnTo>
                  <a:lnTo>
                    <a:pt x="1022" y="1535"/>
                  </a:lnTo>
                  <a:lnTo>
                    <a:pt x="1021" y="1536"/>
                  </a:lnTo>
                  <a:lnTo>
                    <a:pt x="1020" y="1539"/>
                  </a:lnTo>
                  <a:lnTo>
                    <a:pt x="1020" y="1545"/>
                  </a:lnTo>
                  <a:lnTo>
                    <a:pt x="1021" y="1551"/>
                  </a:lnTo>
                  <a:lnTo>
                    <a:pt x="1025" y="1555"/>
                  </a:lnTo>
                  <a:lnTo>
                    <a:pt x="1028" y="1561"/>
                  </a:lnTo>
                  <a:lnTo>
                    <a:pt x="1033" y="1565"/>
                  </a:lnTo>
                  <a:lnTo>
                    <a:pt x="1038" y="1567"/>
                  </a:lnTo>
                  <a:lnTo>
                    <a:pt x="1047" y="1570"/>
                  </a:lnTo>
                  <a:lnTo>
                    <a:pt x="1057" y="1574"/>
                  </a:lnTo>
                  <a:lnTo>
                    <a:pt x="1061" y="1578"/>
                  </a:lnTo>
                  <a:lnTo>
                    <a:pt x="1062" y="1580"/>
                  </a:lnTo>
                  <a:lnTo>
                    <a:pt x="1063" y="1583"/>
                  </a:lnTo>
                  <a:lnTo>
                    <a:pt x="1063" y="1586"/>
                  </a:lnTo>
                  <a:lnTo>
                    <a:pt x="1059" y="1591"/>
                  </a:lnTo>
                  <a:lnTo>
                    <a:pt x="1056" y="1597"/>
                  </a:lnTo>
                  <a:lnTo>
                    <a:pt x="1055" y="1604"/>
                  </a:lnTo>
                  <a:lnTo>
                    <a:pt x="1053" y="1612"/>
                  </a:lnTo>
                  <a:lnTo>
                    <a:pt x="1055" y="1621"/>
                  </a:lnTo>
                  <a:lnTo>
                    <a:pt x="1055" y="1628"/>
                  </a:lnTo>
                  <a:lnTo>
                    <a:pt x="1055" y="1630"/>
                  </a:lnTo>
                  <a:lnTo>
                    <a:pt x="1053" y="1633"/>
                  </a:lnTo>
                  <a:lnTo>
                    <a:pt x="1052" y="1634"/>
                  </a:lnTo>
                  <a:lnTo>
                    <a:pt x="1050" y="1635"/>
                  </a:lnTo>
                  <a:lnTo>
                    <a:pt x="1045" y="1634"/>
                  </a:lnTo>
                  <a:lnTo>
                    <a:pt x="1039" y="1631"/>
                  </a:lnTo>
                  <a:lnTo>
                    <a:pt x="1032" y="1628"/>
                  </a:lnTo>
                  <a:lnTo>
                    <a:pt x="1025" y="1624"/>
                  </a:lnTo>
                  <a:lnTo>
                    <a:pt x="1021" y="1623"/>
                  </a:lnTo>
                  <a:lnTo>
                    <a:pt x="1018" y="1623"/>
                  </a:lnTo>
                  <a:lnTo>
                    <a:pt x="1017" y="1626"/>
                  </a:lnTo>
                  <a:lnTo>
                    <a:pt x="1015" y="1629"/>
                  </a:lnTo>
                  <a:lnTo>
                    <a:pt x="1013" y="1637"/>
                  </a:lnTo>
                  <a:lnTo>
                    <a:pt x="1012" y="1643"/>
                  </a:lnTo>
                  <a:lnTo>
                    <a:pt x="1011" y="1647"/>
                  </a:lnTo>
                  <a:lnTo>
                    <a:pt x="1009" y="1652"/>
                  </a:lnTo>
                  <a:lnTo>
                    <a:pt x="1011" y="1653"/>
                  </a:lnTo>
                  <a:lnTo>
                    <a:pt x="1011" y="1655"/>
                  </a:lnTo>
                  <a:lnTo>
                    <a:pt x="1012" y="1656"/>
                  </a:lnTo>
                  <a:lnTo>
                    <a:pt x="1014" y="1656"/>
                  </a:lnTo>
                  <a:lnTo>
                    <a:pt x="1017" y="1658"/>
                  </a:lnTo>
                  <a:lnTo>
                    <a:pt x="1019" y="1659"/>
                  </a:lnTo>
                  <a:lnTo>
                    <a:pt x="1020" y="1661"/>
                  </a:lnTo>
                  <a:lnTo>
                    <a:pt x="1020" y="1664"/>
                  </a:lnTo>
                  <a:lnTo>
                    <a:pt x="1020" y="1667"/>
                  </a:lnTo>
                  <a:lnTo>
                    <a:pt x="1018" y="1671"/>
                  </a:lnTo>
                  <a:lnTo>
                    <a:pt x="1015" y="1674"/>
                  </a:lnTo>
                  <a:lnTo>
                    <a:pt x="1013" y="1678"/>
                  </a:lnTo>
                  <a:lnTo>
                    <a:pt x="1011" y="1683"/>
                  </a:lnTo>
                  <a:lnTo>
                    <a:pt x="1011" y="1689"/>
                  </a:lnTo>
                  <a:lnTo>
                    <a:pt x="1011" y="1696"/>
                  </a:lnTo>
                  <a:lnTo>
                    <a:pt x="1009" y="1704"/>
                  </a:lnTo>
                  <a:lnTo>
                    <a:pt x="1008" y="1712"/>
                  </a:lnTo>
                  <a:lnTo>
                    <a:pt x="1006" y="1717"/>
                  </a:lnTo>
                  <a:lnTo>
                    <a:pt x="1002" y="1722"/>
                  </a:lnTo>
                  <a:lnTo>
                    <a:pt x="998" y="1724"/>
                  </a:lnTo>
                  <a:lnTo>
                    <a:pt x="995" y="1724"/>
                  </a:lnTo>
                  <a:lnTo>
                    <a:pt x="993" y="1724"/>
                  </a:lnTo>
                  <a:lnTo>
                    <a:pt x="992" y="1723"/>
                  </a:lnTo>
                  <a:lnTo>
                    <a:pt x="989" y="1721"/>
                  </a:lnTo>
                  <a:lnTo>
                    <a:pt x="988" y="1715"/>
                  </a:lnTo>
                  <a:lnTo>
                    <a:pt x="988" y="1711"/>
                  </a:lnTo>
                  <a:lnTo>
                    <a:pt x="988" y="1709"/>
                  </a:lnTo>
                  <a:lnTo>
                    <a:pt x="987" y="1709"/>
                  </a:lnTo>
                  <a:lnTo>
                    <a:pt x="987" y="1709"/>
                  </a:lnTo>
                  <a:lnTo>
                    <a:pt x="986" y="1710"/>
                  </a:lnTo>
                  <a:lnTo>
                    <a:pt x="984" y="1718"/>
                  </a:lnTo>
                  <a:lnTo>
                    <a:pt x="984" y="1731"/>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广东">
              <a:extLst>
                <a:ext uri="{FF2B5EF4-FFF2-40B4-BE49-F238E27FC236}">
                  <a16:creationId xmlns:a16="http://schemas.microsoft.com/office/drawing/2014/main" id="{20A86DAC-735D-43EF-9B26-255B3B5AD79C}"/>
                </a:ext>
              </a:extLst>
            </p:cNvPr>
            <p:cNvSpPr>
              <a:spLocks noEditPoints="1"/>
            </p:cNvSpPr>
            <p:nvPr/>
          </p:nvSpPr>
          <p:spPr bwMode="auto">
            <a:xfrm>
              <a:off x="5702370" y="5286651"/>
              <a:ext cx="790585" cy="609632"/>
            </a:xfrm>
            <a:custGeom>
              <a:avLst/>
              <a:gdLst>
                <a:gd name="T0" fmla="*/ 1983 w 2993"/>
                <a:gd name="T1" fmla="*/ 1253 h 2287"/>
                <a:gd name="T2" fmla="*/ 2080 w 2993"/>
                <a:gd name="T3" fmla="*/ 1133 h 2287"/>
                <a:gd name="T4" fmla="*/ 2127 w 2993"/>
                <a:gd name="T5" fmla="*/ 1209 h 2287"/>
                <a:gd name="T6" fmla="*/ 2356 w 2993"/>
                <a:gd name="T7" fmla="*/ 1181 h 2287"/>
                <a:gd name="T8" fmla="*/ 2480 w 2993"/>
                <a:gd name="T9" fmla="*/ 1152 h 2287"/>
                <a:gd name="T10" fmla="*/ 2738 w 2993"/>
                <a:gd name="T11" fmla="*/ 1021 h 2287"/>
                <a:gd name="T12" fmla="*/ 2854 w 2993"/>
                <a:gd name="T13" fmla="*/ 891 h 2287"/>
                <a:gd name="T14" fmla="*/ 2844 w 2993"/>
                <a:gd name="T15" fmla="*/ 848 h 2287"/>
                <a:gd name="T16" fmla="*/ 2946 w 2993"/>
                <a:gd name="T17" fmla="*/ 699 h 2287"/>
                <a:gd name="T18" fmla="*/ 2872 w 2993"/>
                <a:gd name="T19" fmla="*/ 454 h 2287"/>
                <a:gd name="T20" fmla="*/ 2773 w 2993"/>
                <a:gd name="T21" fmla="*/ 297 h 2287"/>
                <a:gd name="T22" fmla="*/ 2603 w 2993"/>
                <a:gd name="T23" fmla="*/ 246 h 2287"/>
                <a:gd name="T24" fmla="*/ 2417 w 2993"/>
                <a:gd name="T25" fmla="*/ 227 h 2287"/>
                <a:gd name="T26" fmla="*/ 2342 w 2993"/>
                <a:gd name="T27" fmla="*/ 335 h 2287"/>
                <a:gd name="T28" fmla="*/ 2086 w 2993"/>
                <a:gd name="T29" fmla="*/ 337 h 2287"/>
                <a:gd name="T30" fmla="*/ 1904 w 2993"/>
                <a:gd name="T31" fmla="*/ 415 h 2287"/>
                <a:gd name="T32" fmla="*/ 1849 w 2993"/>
                <a:gd name="T33" fmla="*/ 309 h 2287"/>
                <a:gd name="T34" fmla="*/ 1992 w 2993"/>
                <a:gd name="T35" fmla="*/ 90 h 2287"/>
                <a:gd name="T36" fmla="*/ 1765 w 2993"/>
                <a:gd name="T37" fmla="*/ 66 h 2287"/>
                <a:gd name="T38" fmla="*/ 1610 w 2993"/>
                <a:gd name="T39" fmla="*/ 65 h 2287"/>
                <a:gd name="T40" fmla="*/ 1415 w 2993"/>
                <a:gd name="T41" fmla="*/ 0 h 2287"/>
                <a:gd name="T42" fmla="*/ 1315 w 2993"/>
                <a:gd name="T43" fmla="*/ 121 h 2287"/>
                <a:gd name="T44" fmla="*/ 1253 w 2993"/>
                <a:gd name="T45" fmla="*/ 274 h 2287"/>
                <a:gd name="T46" fmla="*/ 999 w 2993"/>
                <a:gd name="T47" fmla="*/ 159 h 2287"/>
                <a:gd name="T48" fmla="*/ 901 w 2993"/>
                <a:gd name="T49" fmla="*/ 417 h 2287"/>
                <a:gd name="T50" fmla="*/ 909 w 2993"/>
                <a:gd name="T51" fmla="*/ 657 h 2287"/>
                <a:gd name="T52" fmla="*/ 793 w 2993"/>
                <a:gd name="T53" fmla="*/ 809 h 2287"/>
                <a:gd name="T54" fmla="*/ 716 w 2993"/>
                <a:gd name="T55" fmla="*/ 1086 h 2287"/>
                <a:gd name="T56" fmla="*/ 506 w 2993"/>
                <a:gd name="T57" fmla="*/ 1278 h 2287"/>
                <a:gd name="T58" fmla="*/ 453 w 2993"/>
                <a:gd name="T59" fmla="*/ 1412 h 2287"/>
                <a:gd name="T60" fmla="*/ 285 w 2993"/>
                <a:gd name="T61" fmla="*/ 1453 h 2287"/>
                <a:gd name="T62" fmla="*/ 212 w 2993"/>
                <a:gd name="T63" fmla="*/ 1574 h 2287"/>
                <a:gd name="T64" fmla="*/ 40 w 2993"/>
                <a:gd name="T65" fmla="*/ 1698 h 2287"/>
                <a:gd name="T66" fmla="*/ 86 w 2993"/>
                <a:gd name="T67" fmla="*/ 1807 h 2287"/>
                <a:gd name="T68" fmla="*/ 27 w 2993"/>
                <a:gd name="T69" fmla="*/ 2081 h 2287"/>
                <a:gd name="T70" fmla="*/ 234 w 2993"/>
                <a:gd name="T71" fmla="*/ 2275 h 2287"/>
                <a:gd name="T72" fmla="*/ 285 w 2993"/>
                <a:gd name="T73" fmla="*/ 2113 h 2287"/>
                <a:gd name="T74" fmla="*/ 297 w 2993"/>
                <a:gd name="T75" fmla="*/ 2077 h 2287"/>
                <a:gd name="T76" fmla="*/ 266 w 2993"/>
                <a:gd name="T77" fmla="*/ 1930 h 2287"/>
                <a:gd name="T78" fmla="*/ 366 w 2993"/>
                <a:gd name="T79" fmla="*/ 1948 h 2287"/>
                <a:gd name="T80" fmla="*/ 325 w 2993"/>
                <a:gd name="T81" fmla="*/ 1792 h 2287"/>
                <a:gd name="T82" fmla="*/ 371 w 2993"/>
                <a:gd name="T83" fmla="*/ 1847 h 2287"/>
                <a:gd name="T84" fmla="*/ 403 w 2993"/>
                <a:gd name="T85" fmla="*/ 1860 h 2287"/>
                <a:gd name="T86" fmla="*/ 655 w 2993"/>
                <a:gd name="T87" fmla="*/ 1746 h 2287"/>
                <a:gd name="T88" fmla="*/ 742 w 2993"/>
                <a:gd name="T89" fmla="*/ 1733 h 2287"/>
                <a:gd name="T90" fmla="*/ 869 w 2993"/>
                <a:gd name="T91" fmla="*/ 1660 h 2287"/>
                <a:gd name="T92" fmla="*/ 898 w 2993"/>
                <a:gd name="T93" fmla="*/ 1658 h 2287"/>
                <a:gd name="T94" fmla="*/ 940 w 2993"/>
                <a:gd name="T95" fmla="*/ 1669 h 2287"/>
                <a:gd name="T96" fmla="*/ 965 w 2993"/>
                <a:gd name="T97" fmla="*/ 1603 h 2287"/>
                <a:gd name="T98" fmla="*/ 1103 w 2993"/>
                <a:gd name="T99" fmla="*/ 1553 h 2287"/>
                <a:gd name="T100" fmla="*/ 1131 w 2993"/>
                <a:gd name="T101" fmla="*/ 1574 h 2287"/>
                <a:gd name="T102" fmla="*/ 1322 w 2993"/>
                <a:gd name="T103" fmla="*/ 1575 h 2287"/>
                <a:gd name="T104" fmla="*/ 1375 w 2993"/>
                <a:gd name="T105" fmla="*/ 1307 h 2287"/>
                <a:gd name="T106" fmla="*/ 1511 w 2993"/>
                <a:gd name="T107" fmla="*/ 1424 h 2287"/>
                <a:gd name="T108" fmla="*/ 1551 w 2993"/>
                <a:gd name="T109" fmla="*/ 1433 h 2287"/>
                <a:gd name="T110" fmla="*/ 1591 w 2993"/>
                <a:gd name="T111" fmla="*/ 1270 h 2287"/>
                <a:gd name="T112" fmla="*/ 1587 w 2993"/>
                <a:gd name="T113" fmla="*/ 1162 h 2287"/>
                <a:gd name="T114" fmla="*/ 1594 w 2993"/>
                <a:gd name="T115" fmla="*/ 1093 h 2287"/>
                <a:gd name="T116" fmla="*/ 1723 w 2993"/>
                <a:gd name="T117" fmla="*/ 1284 h 2287"/>
                <a:gd name="T118" fmla="*/ 370 w 2993"/>
                <a:gd name="T119" fmla="*/ 1998 h 2287"/>
                <a:gd name="T120" fmla="*/ 1834 w 2993"/>
                <a:gd name="T121" fmla="*/ 1500 h 2287"/>
                <a:gd name="T122" fmla="*/ 1897 w 2993"/>
                <a:gd name="T123" fmla="*/ 1471 h 2287"/>
                <a:gd name="T124" fmla="*/ 2948 w 2993"/>
                <a:gd name="T125" fmla="*/ 801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93" h="2287">
                  <a:moveTo>
                    <a:pt x="1852" y="1263"/>
                  </a:moveTo>
                  <a:lnTo>
                    <a:pt x="1853" y="1261"/>
                  </a:lnTo>
                  <a:lnTo>
                    <a:pt x="1854" y="1259"/>
                  </a:lnTo>
                  <a:lnTo>
                    <a:pt x="1858" y="1256"/>
                  </a:lnTo>
                  <a:lnTo>
                    <a:pt x="1863" y="1253"/>
                  </a:lnTo>
                  <a:lnTo>
                    <a:pt x="1875" y="1244"/>
                  </a:lnTo>
                  <a:lnTo>
                    <a:pt x="1890" y="1236"/>
                  </a:lnTo>
                  <a:lnTo>
                    <a:pt x="1895" y="1235"/>
                  </a:lnTo>
                  <a:lnTo>
                    <a:pt x="1901" y="1234"/>
                  </a:lnTo>
                  <a:lnTo>
                    <a:pt x="1906" y="1234"/>
                  </a:lnTo>
                  <a:lnTo>
                    <a:pt x="1910" y="1234"/>
                  </a:lnTo>
                  <a:lnTo>
                    <a:pt x="1922" y="1236"/>
                  </a:lnTo>
                  <a:lnTo>
                    <a:pt x="1937" y="1242"/>
                  </a:lnTo>
                  <a:lnTo>
                    <a:pt x="1944" y="1245"/>
                  </a:lnTo>
                  <a:lnTo>
                    <a:pt x="1948" y="1249"/>
                  </a:lnTo>
                  <a:lnTo>
                    <a:pt x="1951" y="1254"/>
                  </a:lnTo>
                  <a:lnTo>
                    <a:pt x="1953" y="1259"/>
                  </a:lnTo>
                  <a:lnTo>
                    <a:pt x="1956" y="1269"/>
                  </a:lnTo>
                  <a:lnTo>
                    <a:pt x="1956" y="1280"/>
                  </a:lnTo>
                  <a:lnTo>
                    <a:pt x="1957" y="1285"/>
                  </a:lnTo>
                  <a:lnTo>
                    <a:pt x="1958" y="1288"/>
                  </a:lnTo>
                  <a:lnTo>
                    <a:pt x="1959" y="1291"/>
                  </a:lnTo>
                  <a:lnTo>
                    <a:pt x="1961" y="1293"/>
                  </a:lnTo>
                  <a:lnTo>
                    <a:pt x="1964" y="1293"/>
                  </a:lnTo>
                  <a:lnTo>
                    <a:pt x="1966" y="1292"/>
                  </a:lnTo>
                  <a:lnTo>
                    <a:pt x="1970" y="1291"/>
                  </a:lnTo>
                  <a:lnTo>
                    <a:pt x="1973" y="1287"/>
                  </a:lnTo>
                  <a:lnTo>
                    <a:pt x="1990" y="1280"/>
                  </a:lnTo>
                  <a:lnTo>
                    <a:pt x="2003" y="1273"/>
                  </a:lnTo>
                  <a:lnTo>
                    <a:pt x="2003" y="1270"/>
                  </a:lnTo>
                  <a:lnTo>
                    <a:pt x="2003" y="1267"/>
                  </a:lnTo>
                  <a:lnTo>
                    <a:pt x="2002" y="1265"/>
                  </a:lnTo>
                  <a:lnTo>
                    <a:pt x="2001" y="1262"/>
                  </a:lnTo>
                  <a:lnTo>
                    <a:pt x="1996" y="1257"/>
                  </a:lnTo>
                  <a:lnTo>
                    <a:pt x="1989" y="1255"/>
                  </a:lnTo>
                  <a:lnTo>
                    <a:pt x="1983" y="1253"/>
                  </a:lnTo>
                  <a:lnTo>
                    <a:pt x="1978" y="1249"/>
                  </a:lnTo>
                  <a:lnTo>
                    <a:pt x="1977" y="1245"/>
                  </a:lnTo>
                  <a:lnTo>
                    <a:pt x="1977" y="1242"/>
                  </a:lnTo>
                  <a:lnTo>
                    <a:pt x="1978" y="1237"/>
                  </a:lnTo>
                  <a:lnTo>
                    <a:pt x="1980" y="1232"/>
                  </a:lnTo>
                  <a:lnTo>
                    <a:pt x="1985" y="1226"/>
                  </a:lnTo>
                  <a:lnTo>
                    <a:pt x="1990" y="1221"/>
                  </a:lnTo>
                  <a:lnTo>
                    <a:pt x="1990" y="1218"/>
                  </a:lnTo>
                  <a:lnTo>
                    <a:pt x="1989" y="1217"/>
                  </a:lnTo>
                  <a:lnTo>
                    <a:pt x="1986" y="1216"/>
                  </a:lnTo>
                  <a:lnTo>
                    <a:pt x="1983" y="1216"/>
                  </a:lnTo>
                  <a:lnTo>
                    <a:pt x="1975" y="1215"/>
                  </a:lnTo>
                  <a:lnTo>
                    <a:pt x="1967" y="1216"/>
                  </a:lnTo>
                  <a:lnTo>
                    <a:pt x="1964" y="1216"/>
                  </a:lnTo>
                  <a:lnTo>
                    <a:pt x="1961" y="1216"/>
                  </a:lnTo>
                  <a:lnTo>
                    <a:pt x="1960" y="1215"/>
                  </a:lnTo>
                  <a:lnTo>
                    <a:pt x="1958" y="1213"/>
                  </a:lnTo>
                  <a:lnTo>
                    <a:pt x="1957" y="1212"/>
                  </a:lnTo>
                  <a:lnTo>
                    <a:pt x="1957" y="1210"/>
                  </a:lnTo>
                  <a:lnTo>
                    <a:pt x="1957" y="1207"/>
                  </a:lnTo>
                  <a:lnTo>
                    <a:pt x="1957" y="1204"/>
                  </a:lnTo>
                  <a:lnTo>
                    <a:pt x="1959" y="1196"/>
                  </a:lnTo>
                  <a:lnTo>
                    <a:pt x="1964" y="1185"/>
                  </a:lnTo>
                  <a:lnTo>
                    <a:pt x="1967" y="1179"/>
                  </a:lnTo>
                  <a:lnTo>
                    <a:pt x="1971" y="1174"/>
                  </a:lnTo>
                  <a:lnTo>
                    <a:pt x="1976" y="1169"/>
                  </a:lnTo>
                  <a:lnTo>
                    <a:pt x="1982" y="1166"/>
                  </a:lnTo>
                  <a:lnTo>
                    <a:pt x="2002" y="1156"/>
                  </a:lnTo>
                  <a:lnTo>
                    <a:pt x="2028" y="1146"/>
                  </a:lnTo>
                  <a:lnTo>
                    <a:pt x="2052" y="1135"/>
                  </a:lnTo>
                  <a:lnTo>
                    <a:pt x="2066" y="1127"/>
                  </a:lnTo>
                  <a:lnTo>
                    <a:pt x="2070" y="1124"/>
                  </a:lnTo>
                  <a:lnTo>
                    <a:pt x="2073" y="1124"/>
                  </a:lnTo>
                  <a:lnTo>
                    <a:pt x="2077" y="1125"/>
                  </a:lnTo>
                  <a:lnTo>
                    <a:pt x="2079" y="1129"/>
                  </a:lnTo>
                  <a:lnTo>
                    <a:pt x="2080" y="1133"/>
                  </a:lnTo>
                  <a:lnTo>
                    <a:pt x="2082" y="1137"/>
                  </a:lnTo>
                  <a:lnTo>
                    <a:pt x="2082" y="1142"/>
                  </a:lnTo>
                  <a:lnTo>
                    <a:pt x="2079" y="1146"/>
                  </a:lnTo>
                  <a:lnTo>
                    <a:pt x="2064" y="1159"/>
                  </a:lnTo>
                  <a:lnTo>
                    <a:pt x="2052" y="1167"/>
                  </a:lnTo>
                  <a:lnTo>
                    <a:pt x="2051" y="1173"/>
                  </a:lnTo>
                  <a:lnTo>
                    <a:pt x="2052" y="1182"/>
                  </a:lnTo>
                  <a:lnTo>
                    <a:pt x="2053" y="1193"/>
                  </a:lnTo>
                  <a:lnTo>
                    <a:pt x="2053" y="1203"/>
                  </a:lnTo>
                  <a:lnTo>
                    <a:pt x="2053" y="1213"/>
                  </a:lnTo>
                  <a:lnTo>
                    <a:pt x="2054" y="1225"/>
                  </a:lnTo>
                  <a:lnTo>
                    <a:pt x="2055" y="1230"/>
                  </a:lnTo>
                  <a:lnTo>
                    <a:pt x="2058" y="1235"/>
                  </a:lnTo>
                  <a:lnTo>
                    <a:pt x="2059" y="1236"/>
                  </a:lnTo>
                  <a:lnTo>
                    <a:pt x="2061" y="1236"/>
                  </a:lnTo>
                  <a:lnTo>
                    <a:pt x="2063" y="1237"/>
                  </a:lnTo>
                  <a:lnTo>
                    <a:pt x="2065" y="1236"/>
                  </a:lnTo>
                  <a:lnTo>
                    <a:pt x="2076" y="1231"/>
                  </a:lnTo>
                  <a:lnTo>
                    <a:pt x="2089" y="1225"/>
                  </a:lnTo>
                  <a:lnTo>
                    <a:pt x="2095" y="1224"/>
                  </a:lnTo>
                  <a:lnTo>
                    <a:pt x="2101" y="1223"/>
                  </a:lnTo>
                  <a:lnTo>
                    <a:pt x="2102" y="1224"/>
                  </a:lnTo>
                  <a:lnTo>
                    <a:pt x="2104" y="1224"/>
                  </a:lnTo>
                  <a:lnTo>
                    <a:pt x="2105" y="1226"/>
                  </a:lnTo>
                  <a:lnTo>
                    <a:pt x="2108" y="1229"/>
                  </a:lnTo>
                  <a:lnTo>
                    <a:pt x="2111" y="1237"/>
                  </a:lnTo>
                  <a:lnTo>
                    <a:pt x="2115" y="1244"/>
                  </a:lnTo>
                  <a:lnTo>
                    <a:pt x="2117" y="1245"/>
                  </a:lnTo>
                  <a:lnTo>
                    <a:pt x="2118" y="1245"/>
                  </a:lnTo>
                  <a:lnTo>
                    <a:pt x="2120" y="1245"/>
                  </a:lnTo>
                  <a:lnTo>
                    <a:pt x="2122" y="1243"/>
                  </a:lnTo>
                  <a:lnTo>
                    <a:pt x="2123" y="1235"/>
                  </a:lnTo>
                  <a:lnTo>
                    <a:pt x="2123" y="1224"/>
                  </a:lnTo>
                  <a:lnTo>
                    <a:pt x="2123" y="1219"/>
                  </a:lnTo>
                  <a:lnTo>
                    <a:pt x="2124" y="1213"/>
                  </a:lnTo>
                  <a:lnTo>
                    <a:pt x="2127" y="1209"/>
                  </a:lnTo>
                  <a:lnTo>
                    <a:pt x="2130" y="1205"/>
                  </a:lnTo>
                  <a:lnTo>
                    <a:pt x="2134" y="1200"/>
                  </a:lnTo>
                  <a:lnTo>
                    <a:pt x="2141" y="1191"/>
                  </a:lnTo>
                  <a:lnTo>
                    <a:pt x="2149" y="1181"/>
                  </a:lnTo>
                  <a:lnTo>
                    <a:pt x="2158" y="1171"/>
                  </a:lnTo>
                  <a:lnTo>
                    <a:pt x="2161" y="1166"/>
                  </a:lnTo>
                  <a:lnTo>
                    <a:pt x="2164" y="1162"/>
                  </a:lnTo>
                  <a:lnTo>
                    <a:pt x="2165" y="1159"/>
                  </a:lnTo>
                  <a:lnTo>
                    <a:pt x="2165" y="1155"/>
                  </a:lnTo>
                  <a:lnTo>
                    <a:pt x="2165" y="1150"/>
                  </a:lnTo>
                  <a:lnTo>
                    <a:pt x="2165" y="1146"/>
                  </a:lnTo>
                  <a:lnTo>
                    <a:pt x="2166" y="1142"/>
                  </a:lnTo>
                  <a:lnTo>
                    <a:pt x="2168" y="1139"/>
                  </a:lnTo>
                  <a:lnTo>
                    <a:pt x="2171" y="1136"/>
                  </a:lnTo>
                  <a:lnTo>
                    <a:pt x="2174" y="1134"/>
                  </a:lnTo>
                  <a:lnTo>
                    <a:pt x="2179" y="1131"/>
                  </a:lnTo>
                  <a:lnTo>
                    <a:pt x="2184" y="1130"/>
                  </a:lnTo>
                  <a:lnTo>
                    <a:pt x="2194" y="1128"/>
                  </a:lnTo>
                  <a:lnTo>
                    <a:pt x="2206" y="1127"/>
                  </a:lnTo>
                  <a:lnTo>
                    <a:pt x="2219" y="1128"/>
                  </a:lnTo>
                  <a:lnTo>
                    <a:pt x="2233" y="1129"/>
                  </a:lnTo>
                  <a:lnTo>
                    <a:pt x="2255" y="1131"/>
                  </a:lnTo>
                  <a:lnTo>
                    <a:pt x="2271" y="1135"/>
                  </a:lnTo>
                  <a:lnTo>
                    <a:pt x="2275" y="1137"/>
                  </a:lnTo>
                  <a:lnTo>
                    <a:pt x="2280" y="1139"/>
                  </a:lnTo>
                  <a:lnTo>
                    <a:pt x="2282" y="1141"/>
                  </a:lnTo>
                  <a:lnTo>
                    <a:pt x="2284" y="1143"/>
                  </a:lnTo>
                  <a:lnTo>
                    <a:pt x="2286" y="1154"/>
                  </a:lnTo>
                  <a:lnTo>
                    <a:pt x="2293" y="1167"/>
                  </a:lnTo>
                  <a:lnTo>
                    <a:pt x="2300" y="1169"/>
                  </a:lnTo>
                  <a:lnTo>
                    <a:pt x="2317" y="1172"/>
                  </a:lnTo>
                  <a:lnTo>
                    <a:pt x="2326" y="1173"/>
                  </a:lnTo>
                  <a:lnTo>
                    <a:pt x="2336" y="1174"/>
                  </a:lnTo>
                  <a:lnTo>
                    <a:pt x="2344" y="1177"/>
                  </a:lnTo>
                  <a:lnTo>
                    <a:pt x="2353" y="1179"/>
                  </a:lnTo>
                  <a:lnTo>
                    <a:pt x="2356" y="1181"/>
                  </a:lnTo>
                  <a:lnTo>
                    <a:pt x="2360" y="1182"/>
                  </a:lnTo>
                  <a:lnTo>
                    <a:pt x="2363" y="1184"/>
                  </a:lnTo>
                  <a:lnTo>
                    <a:pt x="2367" y="1184"/>
                  </a:lnTo>
                  <a:lnTo>
                    <a:pt x="2372" y="1182"/>
                  </a:lnTo>
                  <a:lnTo>
                    <a:pt x="2375" y="1180"/>
                  </a:lnTo>
                  <a:lnTo>
                    <a:pt x="2380" y="1177"/>
                  </a:lnTo>
                  <a:lnTo>
                    <a:pt x="2385" y="1172"/>
                  </a:lnTo>
                  <a:lnTo>
                    <a:pt x="2386" y="1169"/>
                  </a:lnTo>
                  <a:lnTo>
                    <a:pt x="2387" y="1166"/>
                  </a:lnTo>
                  <a:lnTo>
                    <a:pt x="2387" y="1163"/>
                  </a:lnTo>
                  <a:lnTo>
                    <a:pt x="2386" y="1160"/>
                  </a:lnTo>
                  <a:lnTo>
                    <a:pt x="2383" y="1155"/>
                  </a:lnTo>
                  <a:lnTo>
                    <a:pt x="2378" y="1149"/>
                  </a:lnTo>
                  <a:lnTo>
                    <a:pt x="2364" y="1139"/>
                  </a:lnTo>
                  <a:lnTo>
                    <a:pt x="2353" y="1129"/>
                  </a:lnTo>
                  <a:lnTo>
                    <a:pt x="2349" y="1123"/>
                  </a:lnTo>
                  <a:lnTo>
                    <a:pt x="2347" y="1118"/>
                  </a:lnTo>
                  <a:lnTo>
                    <a:pt x="2345" y="1114"/>
                  </a:lnTo>
                  <a:lnTo>
                    <a:pt x="2345" y="1109"/>
                  </a:lnTo>
                  <a:lnTo>
                    <a:pt x="2347" y="1102"/>
                  </a:lnTo>
                  <a:lnTo>
                    <a:pt x="2349" y="1095"/>
                  </a:lnTo>
                  <a:lnTo>
                    <a:pt x="2353" y="1090"/>
                  </a:lnTo>
                  <a:lnTo>
                    <a:pt x="2357" y="1085"/>
                  </a:lnTo>
                  <a:lnTo>
                    <a:pt x="2360" y="1084"/>
                  </a:lnTo>
                  <a:lnTo>
                    <a:pt x="2363" y="1083"/>
                  </a:lnTo>
                  <a:lnTo>
                    <a:pt x="2367" y="1083"/>
                  </a:lnTo>
                  <a:lnTo>
                    <a:pt x="2370" y="1084"/>
                  </a:lnTo>
                  <a:lnTo>
                    <a:pt x="2388" y="1097"/>
                  </a:lnTo>
                  <a:lnTo>
                    <a:pt x="2416" y="1118"/>
                  </a:lnTo>
                  <a:lnTo>
                    <a:pt x="2430" y="1129"/>
                  </a:lnTo>
                  <a:lnTo>
                    <a:pt x="2444" y="1140"/>
                  </a:lnTo>
                  <a:lnTo>
                    <a:pt x="2458" y="1148"/>
                  </a:lnTo>
                  <a:lnTo>
                    <a:pt x="2471" y="1153"/>
                  </a:lnTo>
                  <a:lnTo>
                    <a:pt x="2475" y="1153"/>
                  </a:lnTo>
                  <a:lnTo>
                    <a:pt x="2477" y="1153"/>
                  </a:lnTo>
                  <a:lnTo>
                    <a:pt x="2480" y="1152"/>
                  </a:lnTo>
                  <a:lnTo>
                    <a:pt x="2482" y="1150"/>
                  </a:lnTo>
                  <a:lnTo>
                    <a:pt x="2487" y="1146"/>
                  </a:lnTo>
                  <a:lnTo>
                    <a:pt x="2490" y="1140"/>
                  </a:lnTo>
                  <a:lnTo>
                    <a:pt x="2498" y="1128"/>
                  </a:lnTo>
                  <a:lnTo>
                    <a:pt x="2500" y="1123"/>
                  </a:lnTo>
                  <a:lnTo>
                    <a:pt x="2515" y="1106"/>
                  </a:lnTo>
                  <a:lnTo>
                    <a:pt x="2529" y="1096"/>
                  </a:lnTo>
                  <a:lnTo>
                    <a:pt x="2539" y="1087"/>
                  </a:lnTo>
                  <a:lnTo>
                    <a:pt x="2546" y="1084"/>
                  </a:lnTo>
                  <a:lnTo>
                    <a:pt x="2552" y="1083"/>
                  </a:lnTo>
                  <a:lnTo>
                    <a:pt x="2558" y="1083"/>
                  </a:lnTo>
                  <a:lnTo>
                    <a:pt x="2576" y="1086"/>
                  </a:lnTo>
                  <a:lnTo>
                    <a:pt x="2590" y="1091"/>
                  </a:lnTo>
                  <a:lnTo>
                    <a:pt x="2594" y="1091"/>
                  </a:lnTo>
                  <a:lnTo>
                    <a:pt x="2597" y="1090"/>
                  </a:lnTo>
                  <a:lnTo>
                    <a:pt x="2600" y="1089"/>
                  </a:lnTo>
                  <a:lnTo>
                    <a:pt x="2602" y="1086"/>
                  </a:lnTo>
                  <a:lnTo>
                    <a:pt x="2607" y="1081"/>
                  </a:lnTo>
                  <a:lnTo>
                    <a:pt x="2611" y="1077"/>
                  </a:lnTo>
                  <a:lnTo>
                    <a:pt x="2619" y="1065"/>
                  </a:lnTo>
                  <a:lnTo>
                    <a:pt x="2633" y="1046"/>
                  </a:lnTo>
                  <a:lnTo>
                    <a:pt x="2641" y="1037"/>
                  </a:lnTo>
                  <a:lnTo>
                    <a:pt x="2650" y="1029"/>
                  </a:lnTo>
                  <a:lnTo>
                    <a:pt x="2657" y="1023"/>
                  </a:lnTo>
                  <a:lnTo>
                    <a:pt x="2663" y="1021"/>
                  </a:lnTo>
                  <a:lnTo>
                    <a:pt x="2666" y="1021"/>
                  </a:lnTo>
                  <a:lnTo>
                    <a:pt x="2671" y="1023"/>
                  </a:lnTo>
                  <a:lnTo>
                    <a:pt x="2676" y="1026"/>
                  </a:lnTo>
                  <a:lnTo>
                    <a:pt x="2681" y="1029"/>
                  </a:lnTo>
                  <a:lnTo>
                    <a:pt x="2688" y="1032"/>
                  </a:lnTo>
                  <a:lnTo>
                    <a:pt x="2695" y="1034"/>
                  </a:lnTo>
                  <a:lnTo>
                    <a:pt x="2703" y="1035"/>
                  </a:lnTo>
                  <a:lnTo>
                    <a:pt x="2714" y="1034"/>
                  </a:lnTo>
                  <a:lnTo>
                    <a:pt x="2721" y="1032"/>
                  </a:lnTo>
                  <a:lnTo>
                    <a:pt x="2729" y="1028"/>
                  </a:lnTo>
                  <a:lnTo>
                    <a:pt x="2738" y="1021"/>
                  </a:lnTo>
                  <a:lnTo>
                    <a:pt x="2746" y="1014"/>
                  </a:lnTo>
                  <a:lnTo>
                    <a:pt x="2762" y="999"/>
                  </a:lnTo>
                  <a:lnTo>
                    <a:pt x="2773" y="985"/>
                  </a:lnTo>
                  <a:lnTo>
                    <a:pt x="2775" y="983"/>
                  </a:lnTo>
                  <a:lnTo>
                    <a:pt x="2776" y="978"/>
                  </a:lnTo>
                  <a:lnTo>
                    <a:pt x="2776" y="973"/>
                  </a:lnTo>
                  <a:lnTo>
                    <a:pt x="2776" y="967"/>
                  </a:lnTo>
                  <a:lnTo>
                    <a:pt x="2775" y="954"/>
                  </a:lnTo>
                  <a:lnTo>
                    <a:pt x="2773" y="941"/>
                  </a:lnTo>
                  <a:lnTo>
                    <a:pt x="2772" y="928"/>
                  </a:lnTo>
                  <a:lnTo>
                    <a:pt x="2771" y="916"/>
                  </a:lnTo>
                  <a:lnTo>
                    <a:pt x="2771" y="911"/>
                  </a:lnTo>
                  <a:lnTo>
                    <a:pt x="2772" y="908"/>
                  </a:lnTo>
                  <a:lnTo>
                    <a:pt x="2773" y="906"/>
                  </a:lnTo>
                  <a:lnTo>
                    <a:pt x="2776" y="903"/>
                  </a:lnTo>
                  <a:lnTo>
                    <a:pt x="2779" y="903"/>
                  </a:lnTo>
                  <a:lnTo>
                    <a:pt x="2783" y="904"/>
                  </a:lnTo>
                  <a:lnTo>
                    <a:pt x="2785" y="908"/>
                  </a:lnTo>
                  <a:lnTo>
                    <a:pt x="2786" y="911"/>
                  </a:lnTo>
                  <a:lnTo>
                    <a:pt x="2790" y="921"/>
                  </a:lnTo>
                  <a:lnTo>
                    <a:pt x="2794" y="929"/>
                  </a:lnTo>
                  <a:lnTo>
                    <a:pt x="2795" y="931"/>
                  </a:lnTo>
                  <a:lnTo>
                    <a:pt x="2797" y="931"/>
                  </a:lnTo>
                  <a:lnTo>
                    <a:pt x="2801" y="931"/>
                  </a:lnTo>
                  <a:lnTo>
                    <a:pt x="2805" y="929"/>
                  </a:lnTo>
                  <a:lnTo>
                    <a:pt x="2815" y="927"/>
                  </a:lnTo>
                  <a:lnTo>
                    <a:pt x="2827" y="922"/>
                  </a:lnTo>
                  <a:lnTo>
                    <a:pt x="2847" y="913"/>
                  </a:lnTo>
                  <a:lnTo>
                    <a:pt x="2858" y="907"/>
                  </a:lnTo>
                  <a:lnTo>
                    <a:pt x="2861" y="903"/>
                  </a:lnTo>
                  <a:lnTo>
                    <a:pt x="2864" y="900"/>
                  </a:lnTo>
                  <a:lnTo>
                    <a:pt x="2864" y="897"/>
                  </a:lnTo>
                  <a:lnTo>
                    <a:pt x="2864" y="896"/>
                  </a:lnTo>
                  <a:lnTo>
                    <a:pt x="2861" y="895"/>
                  </a:lnTo>
                  <a:lnTo>
                    <a:pt x="2859" y="894"/>
                  </a:lnTo>
                  <a:lnTo>
                    <a:pt x="2854" y="891"/>
                  </a:lnTo>
                  <a:lnTo>
                    <a:pt x="2851" y="888"/>
                  </a:lnTo>
                  <a:lnTo>
                    <a:pt x="2848" y="883"/>
                  </a:lnTo>
                  <a:lnTo>
                    <a:pt x="2847" y="878"/>
                  </a:lnTo>
                  <a:lnTo>
                    <a:pt x="2846" y="876"/>
                  </a:lnTo>
                  <a:lnTo>
                    <a:pt x="2845" y="873"/>
                  </a:lnTo>
                  <a:lnTo>
                    <a:pt x="2842" y="872"/>
                  </a:lnTo>
                  <a:lnTo>
                    <a:pt x="2840" y="870"/>
                  </a:lnTo>
                  <a:lnTo>
                    <a:pt x="2834" y="869"/>
                  </a:lnTo>
                  <a:lnTo>
                    <a:pt x="2828" y="868"/>
                  </a:lnTo>
                  <a:lnTo>
                    <a:pt x="2819" y="869"/>
                  </a:lnTo>
                  <a:lnTo>
                    <a:pt x="2807" y="870"/>
                  </a:lnTo>
                  <a:lnTo>
                    <a:pt x="2794" y="871"/>
                  </a:lnTo>
                  <a:lnTo>
                    <a:pt x="2782" y="871"/>
                  </a:lnTo>
                  <a:lnTo>
                    <a:pt x="2777" y="871"/>
                  </a:lnTo>
                  <a:lnTo>
                    <a:pt x="2772" y="869"/>
                  </a:lnTo>
                  <a:lnTo>
                    <a:pt x="2767" y="865"/>
                  </a:lnTo>
                  <a:lnTo>
                    <a:pt x="2764" y="862"/>
                  </a:lnTo>
                  <a:lnTo>
                    <a:pt x="2760" y="857"/>
                  </a:lnTo>
                  <a:lnTo>
                    <a:pt x="2757" y="852"/>
                  </a:lnTo>
                  <a:lnTo>
                    <a:pt x="2754" y="847"/>
                  </a:lnTo>
                  <a:lnTo>
                    <a:pt x="2753" y="841"/>
                  </a:lnTo>
                  <a:lnTo>
                    <a:pt x="2753" y="837"/>
                  </a:lnTo>
                  <a:lnTo>
                    <a:pt x="2753" y="834"/>
                  </a:lnTo>
                  <a:lnTo>
                    <a:pt x="2754" y="832"/>
                  </a:lnTo>
                  <a:lnTo>
                    <a:pt x="2756" y="831"/>
                  </a:lnTo>
                  <a:lnTo>
                    <a:pt x="2759" y="832"/>
                  </a:lnTo>
                  <a:lnTo>
                    <a:pt x="2765" y="834"/>
                  </a:lnTo>
                  <a:lnTo>
                    <a:pt x="2773" y="839"/>
                  </a:lnTo>
                  <a:lnTo>
                    <a:pt x="2785" y="841"/>
                  </a:lnTo>
                  <a:lnTo>
                    <a:pt x="2797" y="844"/>
                  </a:lnTo>
                  <a:lnTo>
                    <a:pt x="2810" y="844"/>
                  </a:lnTo>
                  <a:lnTo>
                    <a:pt x="2821" y="845"/>
                  </a:lnTo>
                  <a:lnTo>
                    <a:pt x="2830" y="847"/>
                  </a:lnTo>
                  <a:lnTo>
                    <a:pt x="2835" y="848"/>
                  </a:lnTo>
                  <a:lnTo>
                    <a:pt x="2840" y="850"/>
                  </a:lnTo>
                  <a:lnTo>
                    <a:pt x="2844" y="848"/>
                  </a:lnTo>
                  <a:lnTo>
                    <a:pt x="2848" y="846"/>
                  </a:lnTo>
                  <a:lnTo>
                    <a:pt x="2857" y="838"/>
                  </a:lnTo>
                  <a:lnTo>
                    <a:pt x="2863" y="828"/>
                  </a:lnTo>
                  <a:lnTo>
                    <a:pt x="2868" y="819"/>
                  </a:lnTo>
                  <a:lnTo>
                    <a:pt x="2873" y="810"/>
                  </a:lnTo>
                  <a:lnTo>
                    <a:pt x="2878" y="802"/>
                  </a:lnTo>
                  <a:lnTo>
                    <a:pt x="2883" y="791"/>
                  </a:lnTo>
                  <a:lnTo>
                    <a:pt x="2885" y="780"/>
                  </a:lnTo>
                  <a:lnTo>
                    <a:pt x="2886" y="770"/>
                  </a:lnTo>
                  <a:lnTo>
                    <a:pt x="2885" y="758"/>
                  </a:lnTo>
                  <a:lnTo>
                    <a:pt x="2884" y="743"/>
                  </a:lnTo>
                  <a:lnTo>
                    <a:pt x="2884" y="737"/>
                  </a:lnTo>
                  <a:lnTo>
                    <a:pt x="2884" y="730"/>
                  </a:lnTo>
                  <a:lnTo>
                    <a:pt x="2886" y="725"/>
                  </a:lnTo>
                  <a:lnTo>
                    <a:pt x="2889" y="721"/>
                  </a:lnTo>
                  <a:lnTo>
                    <a:pt x="2892" y="720"/>
                  </a:lnTo>
                  <a:lnTo>
                    <a:pt x="2896" y="720"/>
                  </a:lnTo>
                  <a:lnTo>
                    <a:pt x="2899" y="720"/>
                  </a:lnTo>
                  <a:lnTo>
                    <a:pt x="2903" y="723"/>
                  </a:lnTo>
                  <a:lnTo>
                    <a:pt x="2910" y="726"/>
                  </a:lnTo>
                  <a:lnTo>
                    <a:pt x="2918" y="731"/>
                  </a:lnTo>
                  <a:lnTo>
                    <a:pt x="2929" y="728"/>
                  </a:lnTo>
                  <a:lnTo>
                    <a:pt x="2952" y="726"/>
                  </a:lnTo>
                  <a:lnTo>
                    <a:pt x="2965" y="728"/>
                  </a:lnTo>
                  <a:lnTo>
                    <a:pt x="2974" y="731"/>
                  </a:lnTo>
                  <a:lnTo>
                    <a:pt x="2978" y="731"/>
                  </a:lnTo>
                  <a:lnTo>
                    <a:pt x="2981" y="731"/>
                  </a:lnTo>
                  <a:lnTo>
                    <a:pt x="2983" y="728"/>
                  </a:lnTo>
                  <a:lnTo>
                    <a:pt x="2985" y="725"/>
                  </a:lnTo>
                  <a:lnTo>
                    <a:pt x="2984" y="721"/>
                  </a:lnTo>
                  <a:lnTo>
                    <a:pt x="2981" y="719"/>
                  </a:lnTo>
                  <a:lnTo>
                    <a:pt x="2977" y="717"/>
                  </a:lnTo>
                  <a:lnTo>
                    <a:pt x="2971" y="714"/>
                  </a:lnTo>
                  <a:lnTo>
                    <a:pt x="2960" y="709"/>
                  </a:lnTo>
                  <a:lnTo>
                    <a:pt x="2951" y="705"/>
                  </a:lnTo>
                  <a:lnTo>
                    <a:pt x="2946" y="699"/>
                  </a:lnTo>
                  <a:lnTo>
                    <a:pt x="2942" y="692"/>
                  </a:lnTo>
                  <a:lnTo>
                    <a:pt x="2940" y="684"/>
                  </a:lnTo>
                  <a:lnTo>
                    <a:pt x="2939" y="676"/>
                  </a:lnTo>
                  <a:lnTo>
                    <a:pt x="2936" y="668"/>
                  </a:lnTo>
                  <a:lnTo>
                    <a:pt x="2934" y="661"/>
                  </a:lnTo>
                  <a:lnTo>
                    <a:pt x="2930" y="652"/>
                  </a:lnTo>
                  <a:lnTo>
                    <a:pt x="2924" y="645"/>
                  </a:lnTo>
                  <a:lnTo>
                    <a:pt x="2914" y="631"/>
                  </a:lnTo>
                  <a:lnTo>
                    <a:pt x="2907" y="618"/>
                  </a:lnTo>
                  <a:lnTo>
                    <a:pt x="2904" y="611"/>
                  </a:lnTo>
                  <a:lnTo>
                    <a:pt x="2902" y="605"/>
                  </a:lnTo>
                  <a:lnTo>
                    <a:pt x="2901" y="599"/>
                  </a:lnTo>
                  <a:lnTo>
                    <a:pt x="2901" y="593"/>
                  </a:lnTo>
                  <a:lnTo>
                    <a:pt x="2899" y="582"/>
                  </a:lnTo>
                  <a:lnTo>
                    <a:pt x="2897" y="572"/>
                  </a:lnTo>
                  <a:lnTo>
                    <a:pt x="2893" y="563"/>
                  </a:lnTo>
                  <a:lnTo>
                    <a:pt x="2888" y="555"/>
                  </a:lnTo>
                  <a:lnTo>
                    <a:pt x="2885" y="550"/>
                  </a:lnTo>
                  <a:lnTo>
                    <a:pt x="2884" y="544"/>
                  </a:lnTo>
                  <a:lnTo>
                    <a:pt x="2883" y="539"/>
                  </a:lnTo>
                  <a:lnTo>
                    <a:pt x="2883" y="534"/>
                  </a:lnTo>
                  <a:lnTo>
                    <a:pt x="2884" y="528"/>
                  </a:lnTo>
                  <a:lnTo>
                    <a:pt x="2885" y="522"/>
                  </a:lnTo>
                  <a:lnTo>
                    <a:pt x="2889" y="516"/>
                  </a:lnTo>
                  <a:lnTo>
                    <a:pt x="2893" y="511"/>
                  </a:lnTo>
                  <a:lnTo>
                    <a:pt x="2898" y="506"/>
                  </a:lnTo>
                  <a:lnTo>
                    <a:pt x="2901" y="503"/>
                  </a:lnTo>
                  <a:lnTo>
                    <a:pt x="2902" y="498"/>
                  </a:lnTo>
                  <a:lnTo>
                    <a:pt x="2902" y="493"/>
                  </a:lnTo>
                  <a:lnTo>
                    <a:pt x="2901" y="490"/>
                  </a:lnTo>
                  <a:lnTo>
                    <a:pt x="2898" y="485"/>
                  </a:lnTo>
                  <a:lnTo>
                    <a:pt x="2895" y="481"/>
                  </a:lnTo>
                  <a:lnTo>
                    <a:pt x="2890" y="476"/>
                  </a:lnTo>
                  <a:lnTo>
                    <a:pt x="2882" y="468"/>
                  </a:lnTo>
                  <a:lnTo>
                    <a:pt x="2876" y="460"/>
                  </a:lnTo>
                  <a:lnTo>
                    <a:pt x="2872" y="454"/>
                  </a:lnTo>
                  <a:lnTo>
                    <a:pt x="2870" y="448"/>
                  </a:lnTo>
                  <a:lnTo>
                    <a:pt x="2868" y="442"/>
                  </a:lnTo>
                  <a:lnTo>
                    <a:pt x="2866" y="434"/>
                  </a:lnTo>
                  <a:lnTo>
                    <a:pt x="2864" y="421"/>
                  </a:lnTo>
                  <a:lnTo>
                    <a:pt x="2860" y="413"/>
                  </a:lnTo>
                  <a:lnTo>
                    <a:pt x="2855" y="410"/>
                  </a:lnTo>
                  <a:lnTo>
                    <a:pt x="2851" y="406"/>
                  </a:lnTo>
                  <a:lnTo>
                    <a:pt x="2847" y="404"/>
                  </a:lnTo>
                  <a:lnTo>
                    <a:pt x="2846" y="402"/>
                  </a:lnTo>
                  <a:lnTo>
                    <a:pt x="2844" y="398"/>
                  </a:lnTo>
                  <a:lnTo>
                    <a:pt x="2842" y="393"/>
                  </a:lnTo>
                  <a:lnTo>
                    <a:pt x="2841" y="385"/>
                  </a:lnTo>
                  <a:lnTo>
                    <a:pt x="2839" y="375"/>
                  </a:lnTo>
                  <a:lnTo>
                    <a:pt x="2836" y="368"/>
                  </a:lnTo>
                  <a:lnTo>
                    <a:pt x="2833" y="364"/>
                  </a:lnTo>
                  <a:lnTo>
                    <a:pt x="2828" y="361"/>
                  </a:lnTo>
                  <a:lnTo>
                    <a:pt x="2821" y="359"/>
                  </a:lnTo>
                  <a:lnTo>
                    <a:pt x="2817" y="358"/>
                  </a:lnTo>
                  <a:lnTo>
                    <a:pt x="2814" y="355"/>
                  </a:lnTo>
                  <a:lnTo>
                    <a:pt x="2813" y="352"/>
                  </a:lnTo>
                  <a:lnTo>
                    <a:pt x="2810" y="347"/>
                  </a:lnTo>
                  <a:lnTo>
                    <a:pt x="2809" y="342"/>
                  </a:lnTo>
                  <a:lnTo>
                    <a:pt x="2809" y="336"/>
                  </a:lnTo>
                  <a:lnTo>
                    <a:pt x="2810" y="330"/>
                  </a:lnTo>
                  <a:lnTo>
                    <a:pt x="2811" y="324"/>
                  </a:lnTo>
                  <a:lnTo>
                    <a:pt x="2815" y="312"/>
                  </a:lnTo>
                  <a:lnTo>
                    <a:pt x="2819" y="303"/>
                  </a:lnTo>
                  <a:lnTo>
                    <a:pt x="2820" y="296"/>
                  </a:lnTo>
                  <a:lnTo>
                    <a:pt x="2819" y="290"/>
                  </a:lnTo>
                  <a:lnTo>
                    <a:pt x="2817" y="289"/>
                  </a:lnTo>
                  <a:lnTo>
                    <a:pt x="2815" y="287"/>
                  </a:lnTo>
                  <a:lnTo>
                    <a:pt x="2811" y="287"/>
                  </a:lnTo>
                  <a:lnTo>
                    <a:pt x="2807" y="289"/>
                  </a:lnTo>
                  <a:lnTo>
                    <a:pt x="2797" y="291"/>
                  </a:lnTo>
                  <a:lnTo>
                    <a:pt x="2785" y="293"/>
                  </a:lnTo>
                  <a:lnTo>
                    <a:pt x="2773" y="297"/>
                  </a:lnTo>
                  <a:lnTo>
                    <a:pt x="2762" y="301"/>
                  </a:lnTo>
                  <a:lnTo>
                    <a:pt x="2750" y="305"/>
                  </a:lnTo>
                  <a:lnTo>
                    <a:pt x="2739" y="311"/>
                  </a:lnTo>
                  <a:lnTo>
                    <a:pt x="2732" y="316"/>
                  </a:lnTo>
                  <a:lnTo>
                    <a:pt x="2726" y="320"/>
                  </a:lnTo>
                  <a:lnTo>
                    <a:pt x="2721" y="321"/>
                  </a:lnTo>
                  <a:lnTo>
                    <a:pt x="2715" y="322"/>
                  </a:lnTo>
                  <a:lnTo>
                    <a:pt x="2710" y="322"/>
                  </a:lnTo>
                  <a:lnTo>
                    <a:pt x="2708" y="321"/>
                  </a:lnTo>
                  <a:lnTo>
                    <a:pt x="2706" y="318"/>
                  </a:lnTo>
                  <a:lnTo>
                    <a:pt x="2703" y="315"/>
                  </a:lnTo>
                  <a:lnTo>
                    <a:pt x="2701" y="308"/>
                  </a:lnTo>
                  <a:lnTo>
                    <a:pt x="2697" y="298"/>
                  </a:lnTo>
                  <a:lnTo>
                    <a:pt x="2695" y="289"/>
                  </a:lnTo>
                  <a:lnTo>
                    <a:pt x="2690" y="280"/>
                  </a:lnTo>
                  <a:lnTo>
                    <a:pt x="2683" y="272"/>
                  </a:lnTo>
                  <a:lnTo>
                    <a:pt x="2674" y="265"/>
                  </a:lnTo>
                  <a:lnTo>
                    <a:pt x="2663" y="258"/>
                  </a:lnTo>
                  <a:lnTo>
                    <a:pt x="2652" y="252"/>
                  </a:lnTo>
                  <a:lnTo>
                    <a:pt x="2649" y="248"/>
                  </a:lnTo>
                  <a:lnTo>
                    <a:pt x="2646" y="246"/>
                  </a:lnTo>
                  <a:lnTo>
                    <a:pt x="2645" y="244"/>
                  </a:lnTo>
                  <a:lnTo>
                    <a:pt x="2646" y="241"/>
                  </a:lnTo>
                  <a:lnTo>
                    <a:pt x="2656" y="232"/>
                  </a:lnTo>
                  <a:lnTo>
                    <a:pt x="2663" y="222"/>
                  </a:lnTo>
                  <a:lnTo>
                    <a:pt x="2664" y="220"/>
                  </a:lnTo>
                  <a:lnTo>
                    <a:pt x="2663" y="217"/>
                  </a:lnTo>
                  <a:lnTo>
                    <a:pt x="2662" y="216"/>
                  </a:lnTo>
                  <a:lnTo>
                    <a:pt x="2660" y="215"/>
                  </a:lnTo>
                  <a:lnTo>
                    <a:pt x="2655" y="217"/>
                  </a:lnTo>
                  <a:lnTo>
                    <a:pt x="2645" y="222"/>
                  </a:lnTo>
                  <a:lnTo>
                    <a:pt x="2631" y="238"/>
                  </a:lnTo>
                  <a:lnTo>
                    <a:pt x="2620" y="248"/>
                  </a:lnTo>
                  <a:lnTo>
                    <a:pt x="2614" y="249"/>
                  </a:lnTo>
                  <a:lnTo>
                    <a:pt x="2608" y="248"/>
                  </a:lnTo>
                  <a:lnTo>
                    <a:pt x="2603" y="246"/>
                  </a:lnTo>
                  <a:lnTo>
                    <a:pt x="2597" y="241"/>
                  </a:lnTo>
                  <a:lnTo>
                    <a:pt x="2593" y="235"/>
                  </a:lnTo>
                  <a:lnTo>
                    <a:pt x="2586" y="232"/>
                  </a:lnTo>
                  <a:lnTo>
                    <a:pt x="2577" y="229"/>
                  </a:lnTo>
                  <a:lnTo>
                    <a:pt x="2565" y="228"/>
                  </a:lnTo>
                  <a:lnTo>
                    <a:pt x="2551" y="229"/>
                  </a:lnTo>
                  <a:lnTo>
                    <a:pt x="2536" y="228"/>
                  </a:lnTo>
                  <a:lnTo>
                    <a:pt x="2530" y="228"/>
                  </a:lnTo>
                  <a:lnTo>
                    <a:pt x="2523" y="226"/>
                  </a:lnTo>
                  <a:lnTo>
                    <a:pt x="2517" y="224"/>
                  </a:lnTo>
                  <a:lnTo>
                    <a:pt x="2512" y="221"/>
                  </a:lnTo>
                  <a:lnTo>
                    <a:pt x="2504" y="214"/>
                  </a:lnTo>
                  <a:lnTo>
                    <a:pt x="2494" y="209"/>
                  </a:lnTo>
                  <a:lnTo>
                    <a:pt x="2483" y="205"/>
                  </a:lnTo>
                  <a:lnTo>
                    <a:pt x="2470" y="202"/>
                  </a:lnTo>
                  <a:lnTo>
                    <a:pt x="2463" y="198"/>
                  </a:lnTo>
                  <a:lnTo>
                    <a:pt x="2456" y="195"/>
                  </a:lnTo>
                  <a:lnTo>
                    <a:pt x="2452" y="195"/>
                  </a:lnTo>
                  <a:lnTo>
                    <a:pt x="2451" y="197"/>
                  </a:lnTo>
                  <a:lnTo>
                    <a:pt x="2450" y="202"/>
                  </a:lnTo>
                  <a:lnTo>
                    <a:pt x="2450" y="210"/>
                  </a:lnTo>
                  <a:lnTo>
                    <a:pt x="2450" y="215"/>
                  </a:lnTo>
                  <a:lnTo>
                    <a:pt x="2449" y="217"/>
                  </a:lnTo>
                  <a:lnTo>
                    <a:pt x="2449" y="220"/>
                  </a:lnTo>
                  <a:lnTo>
                    <a:pt x="2446" y="221"/>
                  </a:lnTo>
                  <a:lnTo>
                    <a:pt x="2445" y="221"/>
                  </a:lnTo>
                  <a:lnTo>
                    <a:pt x="2443" y="221"/>
                  </a:lnTo>
                  <a:lnTo>
                    <a:pt x="2442" y="220"/>
                  </a:lnTo>
                  <a:lnTo>
                    <a:pt x="2439" y="217"/>
                  </a:lnTo>
                  <a:lnTo>
                    <a:pt x="2437" y="215"/>
                  </a:lnTo>
                  <a:lnTo>
                    <a:pt x="2435" y="215"/>
                  </a:lnTo>
                  <a:lnTo>
                    <a:pt x="2431" y="215"/>
                  </a:lnTo>
                  <a:lnTo>
                    <a:pt x="2427" y="216"/>
                  </a:lnTo>
                  <a:lnTo>
                    <a:pt x="2424" y="219"/>
                  </a:lnTo>
                  <a:lnTo>
                    <a:pt x="2420" y="222"/>
                  </a:lnTo>
                  <a:lnTo>
                    <a:pt x="2417" y="227"/>
                  </a:lnTo>
                  <a:lnTo>
                    <a:pt x="2413" y="233"/>
                  </a:lnTo>
                  <a:lnTo>
                    <a:pt x="2407" y="248"/>
                  </a:lnTo>
                  <a:lnTo>
                    <a:pt x="2402" y="265"/>
                  </a:lnTo>
                  <a:lnTo>
                    <a:pt x="2399" y="279"/>
                  </a:lnTo>
                  <a:lnTo>
                    <a:pt x="2397" y="287"/>
                  </a:lnTo>
                  <a:lnTo>
                    <a:pt x="2404" y="298"/>
                  </a:lnTo>
                  <a:lnTo>
                    <a:pt x="2407" y="308"/>
                  </a:lnTo>
                  <a:lnTo>
                    <a:pt x="2404" y="314"/>
                  </a:lnTo>
                  <a:lnTo>
                    <a:pt x="2402" y="320"/>
                  </a:lnTo>
                  <a:lnTo>
                    <a:pt x="2402" y="322"/>
                  </a:lnTo>
                  <a:lnTo>
                    <a:pt x="2404" y="324"/>
                  </a:lnTo>
                  <a:lnTo>
                    <a:pt x="2406" y="327"/>
                  </a:lnTo>
                  <a:lnTo>
                    <a:pt x="2411" y="329"/>
                  </a:lnTo>
                  <a:lnTo>
                    <a:pt x="2416" y="331"/>
                  </a:lnTo>
                  <a:lnTo>
                    <a:pt x="2420" y="335"/>
                  </a:lnTo>
                  <a:lnTo>
                    <a:pt x="2424" y="337"/>
                  </a:lnTo>
                  <a:lnTo>
                    <a:pt x="2426" y="341"/>
                  </a:lnTo>
                  <a:lnTo>
                    <a:pt x="2429" y="345"/>
                  </a:lnTo>
                  <a:lnTo>
                    <a:pt x="2430" y="348"/>
                  </a:lnTo>
                  <a:lnTo>
                    <a:pt x="2431" y="352"/>
                  </a:lnTo>
                  <a:lnTo>
                    <a:pt x="2431" y="355"/>
                  </a:lnTo>
                  <a:lnTo>
                    <a:pt x="2430" y="358"/>
                  </a:lnTo>
                  <a:lnTo>
                    <a:pt x="2429" y="360"/>
                  </a:lnTo>
                  <a:lnTo>
                    <a:pt x="2426" y="362"/>
                  </a:lnTo>
                  <a:lnTo>
                    <a:pt x="2424" y="364"/>
                  </a:lnTo>
                  <a:lnTo>
                    <a:pt x="2417" y="366"/>
                  </a:lnTo>
                  <a:lnTo>
                    <a:pt x="2408" y="366"/>
                  </a:lnTo>
                  <a:lnTo>
                    <a:pt x="2400" y="366"/>
                  </a:lnTo>
                  <a:lnTo>
                    <a:pt x="2393" y="365"/>
                  </a:lnTo>
                  <a:lnTo>
                    <a:pt x="2386" y="361"/>
                  </a:lnTo>
                  <a:lnTo>
                    <a:pt x="2380" y="356"/>
                  </a:lnTo>
                  <a:lnTo>
                    <a:pt x="2373" y="350"/>
                  </a:lnTo>
                  <a:lnTo>
                    <a:pt x="2363" y="345"/>
                  </a:lnTo>
                  <a:lnTo>
                    <a:pt x="2355" y="340"/>
                  </a:lnTo>
                  <a:lnTo>
                    <a:pt x="2348" y="337"/>
                  </a:lnTo>
                  <a:lnTo>
                    <a:pt x="2342" y="335"/>
                  </a:lnTo>
                  <a:lnTo>
                    <a:pt x="2335" y="328"/>
                  </a:lnTo>
                  <a:lnTo>
                    <a:pt x="2328" y="320"/>
                  </a:lnTo>
                  <a:lnTo>
                    <a:pt x="2320" y="310"/>
                  </a:lnTo>
                  <a:lnTo>
                    <a:pt x="2313" y="301"/>
                  </a:lnTo>
                  <a:lnTo>
                    <a:pt x="2305" y="291"/>
                  </a:lnTo>
                  <a:lnTo>
                    <a:pt x="2297" y="283"/>
                  </a:lnTo>
                  <a:lnTo>
                    <a:pt x="2288" y="278"/>
                  </a:lnTo>
                  <a:lnTo>
                    <a:pt x="2280" y="276"/>
                  </a:lnTo>
                  <a:lnTo>
                    <a:pt x="2269" y="274"/>
                  </a:lnTo>
                  <a:lnTo>
                    <a:pt x="2265" y="276"/>
                  </a:lnTo>
                  <a:lnTo>
                    <a:pt x="2260" y="277"/>
                  </a:lnTo>
                  <a:lnTo>
                    <a:pt x="2255" y="278"/>
                  </a:lnTo>
                  <a:lnTo>
                    <a:pt x="2252" y="282"/>
                  </a:lnTo>
                  <a:lnTo>
                    <a:pt x="2246" y="287"/>
                  </a:lnTo>
                  <a:lnTo>
                    <a:pt x="2241" y="291"/>
                  </a:lnTo>
                  <a:lnTo>
                    <a:pt x="2236" y="293"/>
                  </a:lnTo>
                  <a:lnTo>
                    <a:pt x="2229" y="293"/>
                  </a:lnTo>
                  <a:lnTo>
                    <a:pt x="2222" y="293"/>
                  </a:lnTo>
                  <a:lnTo>
                    <a:pt x="2215" y="293"/>
                  </a:lnTo>
                  <a:lnTo>
                    <a:pt x="2209" y="296"/>
                  </a:lnTo>
                  <a:lnTo>
                    <a:pt x="2203" y="302"/>
                  </a:lnTo>
                  <a:lnTo>
                    <a:pt x="2194" y="310"/>
                  </a:lnTo>
                  <a:lnTo>
                    <a:pt x="2186" y="318"/>
                  </a:lnTo>
                  <a:lnTo>
                    <a:pt x="2181" y="322"/>
                  </a:lnTo>
                  <a:lnTo>
                    <a:pt x="2177" y="324"/>
                  </a:lnTo>
                  <a:lnTo>
                    <a:pt x="2171" y="326"/>
                  </a:lnTo>
                  <a:lnTo>
                    <a:pt x="2164" y="327"/>
                  </a:lnTo>
                  <a:lnTo>
                    <a:pt x="2150" y="327"/>
                  </a:lnTo>
                  <a:lnTo>
                    <a:pt x="2136" y="327"/>
                  </a:lnTo>
                  <a:lnTo>
                    <a:pt x="2123" y="327"/>
                  </a:lnTo>
                  <a:lnTo>
                    <a:pt x="2111" y="327"/>
                  </a:lnTo>
                  <a:lnTo>
                    <a:pt x="2105" y="328"/>
                  </a:lnTo>
                  <a:lnTo>
                    <a:pt x="2099" y="329"/>
                  </a:lnTo>
                  <a:lnTo>
                    <a:pt x="2095" y="331"/>
                  </a:lnTo>
                  <a:lnTo>
                    <a:pt x="2090" y="334"/>
                  </a:lnTo>
                  <a:lnTo>
                    <a:pt x="2086" y="337"/>
                  </a:lnTo>
                  <a:lnTo>
                    <a:pt x="2083" y="341"/>
                  </a:lnTo>
                  <a:lnTo>
                    <a:pt x="2079" y="346"/>
                  </a:lnTo>
                  <a:lnTo>
                    <a:pt x="2077" y="350"/>
                  </a:lnTo>
                  <a:lnTo>
                    <a:pt x="2073" y="359"/>
                  </a:lnTo>
                  <a:lnTo>
                    <a:pt x="2071" y="366"/>
                  </a:lnTo>
                  <a:lnTo>
                    <a:pt x="2070" y="371"/>
                  </a:lnTo>
                  <a:lnTo>
                    <a:pt x="2066" y="374"/>
                  </a:lnTo>
                  <a:lnTo>
                    <a:pt x="2064" y="375"/>
                  </a:lnTo>
                  <a:lnTo>
                    <a:pt x="2060" y="374"/>
                  </a:lnTo>
                  <a:lnTo>
                    <a:pt x="2057" y="373"/>
                  </a:lnTo>
                  <a:lnTo>
                    <a:pt x="2053" y="372"/>
                  </a:lnTo>
                  <a:lnTo>
                    <a:pt x="2045" y="367"/>
                  </a:lnTo>
                  <a:lnTo>
                    <a:pt x="2036" y="364"/>
                  </a:lnTo>
                  <a:lnTo>
                    <a:pt x="2028" y="361"/>
                  </a:lnTo>
                  <a:lnTo>
                    <a:pt x="2021" y="361"/>
                  </a:lnTo>
                  <a:lnTo>
                    <a:pt x="2019" y="362"/>
                  </a:lnTo>
                  <a:lnTo>
                    <a:pt x="2015" y="364"/>
                  </a:lnTo>
                  <a:lnTo>
                    <a:pt x="2014" y="366"/>
                  </a:lnTo>
                  <a:lnTo>
                    <a:pt x="2011" y="369"/>
                  </a:lnTo>
                  <a:lnTo>
                    <a:pt x="2008" y="381"/>
                  </a:lnTo>
                  <a:lnTo>
                    <a:pt x="2004" y="389"/>
                  </a:lnTo>
                  <a:lnTo>
                    <a:pt x="2001" y="391"/>
                  </a:lnTo>
                  <a:lnTo>
                    <a:pt x="1996" y="391"/>
                  </a:lnTo>
                  <a:lnTo>
                    <a:pt x="1992" y="390"/>
                  </a:lnTo>
                  <a:lnTo>
                    <a:pt x="1988" y="385"/>
                  </a:lnTo>
                  <a:lnTo>
                    <a:pt x="1985" y="383"/>
                  </a:lnTo>
                  <a:lnTo>
                    <a:pt x="1983" y="381"/>
                  </a:lnTo>
                  <a:lnTo>
                    <a:pt x="1979" y="381"/>
                  </a:lnTo>
                  <a:lnTo>
                    <a:pt x="1976" y="383"/>
                  </a:lnTo>
                  <a:lnTo>
                    <a:pt x="1967" y="385"/>
                  </a:lnTo>
                  <a:lnTo>
                    <a:pt x="1959" y="390"/>
                  </a:lnTo>
                  <a:lnTo>
                    <a:pt x="1948" y="394"/>
                  </a:lnTo>
                  <a:lnTo>
                    <a:pt x="1935" y="400"/>
                  </a:lnTo>
                  <a:lnTo>
                    <a:pt x="1922" y="406"/>
                  </a:lnTo>
                  <a:lnTo>
                    <a:pt x="1910" y="412"/>
                  </a:lnTo>
                  <a:lnTo>
                    <a:pt x="1904" y="415"/>
                  </a:lnTo>
                  <a:lnTo>
                    <a:pt x="1900" y="417"/>
                  </a:lnTo>
                  <a:lnTo>
                    <a:pt x="1895" y="417"/>
                  </a:lnTo>
                  <a:lnTo>
                    <a:pt x="1890" y="417"/>
                  </a:lnTo>
                  <a:lnTo>
                    <a:pt x="1887" y="416"/>
                  </a:lnTo>
                  <a:lnTo>
                    <a:pt x="1883" y="415"/>
                  </a:lnTo>
                  <a:lnTo>
                    <a:pt x="1881" y="412"/>
                  </a:lnTo>
                  <a:lnTo>
                    <a:pt x="1879" y="409"/>
                  </a:lnTo>
                  <a:lnTo>
                    <a:pt x="1877" y="402"/>
                  </a:lnTo>
                  <a:lnTo>
                    <a:pt x="1872" y="392"/>
                  </a:lnTo>
                  <a:lnTo>
                    <a:pt x="1870" y="387"/>
                  </a:lnTo>
                  <a:lnTo>
                    <a:pt x="1866" y="384"/>
                  </a:lnTo>
                  <a:lnTo>
                    <a:pt x="1863" y="381"/>
                  </a:lnTo>
                  <a:lnTo>
                    <a:pt x="1859" y="379"/>
                  </a:lnTo>
                  <a:lnTo>
                    <a:pt x="1850" y="378"/>
                  </a:lnTo>
                  <a:lnTo>
                    <a:pt x="1843" y="377"/>
                  </a:lnTo>
                  <a:lnTo>
                    <a:pt x="1839" y="377"/>
                  </a:lnTo>
                  <a:lnTo>
                    <a:pt x="1835" y="375"/>
                  </a:lnTo>
                  <a:lnTo>
                    <a:pt x="1833" y="373"/>
                  </a:lnTo>
                  <a:lnTo>
                    <a:pt x="1831" y="369"/>
                  </a:lnTo>
                  <a:lnTo>
                    <a:pt x="1827" y="364"/>
                  </a:lnTo>
                  <a:lnTo>
                    <a:pt x="1822" y="359"/>
                  </a:lnTo>
                  <a:lnTo>
                    <a:pt x="1818" y="356"/>
                  </a:lnTo>
                  <a:lnTo>
                    <a:pt x="1811" y="354"/>
                  </a:lnTo>
                  <a:lnTo>
                    <a:pt x="1805" y="353"/>
                  </a:lnTo>
                  <a:lnTo>
                    <a:pt x="1800" y="350"/>
                  </a:lnTo>
                  <a:lnTo>
                    <a:pt x="1797" y="348"/>
                  </a:lnTo>
                  <a:lnTo>
                    <a:pt x="1797" y="346"/>
                  </a:lnTo>
                  <a:lnTo>
                    <a:pt x="1797" y="343"/>
                  </a:lnTo>
                  <a:lnTo>
                    <a:pt x="1799" y="340"/>
                  </a:lnTo>
                  <a:lnTo>
                    <a:pt x="1801" y="336"/>
                  </a:lnTo>
                  <a:lnTo>
                    <a:pt x="1806" y="334"/>
                  </a:lnTo>
                  <a:lnTo>
                    <a:pt x="1811" y="331"/>
                  </a:lnTo>
                  <a:lnTo>
                    <a:pt x="1816" y="329"/>
                  </a:lnTo>
                  <a:lnTo>
                    <a:pt x="1830" y="324"/>
                  </a:lnTo>
                  <a:lnTo>
                    <a:pt x="1840" y="318"/>
                  </a:lnTo>
                  <a:lnTo>
                    <a:pt x="1849" y="309"/>
                  </a:lnTo>
                  <a:lnTo>
                    <a:pt x="1858" y="297"/>
                  </a:lnTo>
                  <a:lnTo>
                    <a:pt x="1865" y="285"/>
                  </a:lnTo>
                  <a:lnTo>
                    <a:pt x="1870" y="276"/>
                  </a:lnTo>
                  <a:lnTo>
                    <a:pt x="1871" y="266"/>
                  </a:lnTo>
                  <a:lnTo>
                    <a:pt x="1872" y="258"/>
                  </a:lnTo>
                  <a:lnTo>
                    <a:pt x="1871" y="248"/>
                  </a:lnTo>
                  <a:lnTo>
                    <a:pt x="1871" y="240"/>
                  </a:lnTo>
                  <a:lnTo>
                    <a:pt x="1870" y="233"/>
                  </a:lnTo>
                  <a:lnTo>
                    <a:pt x="1871" y="226"/>
                  </a:lnTo>
                  <a:lnTo>
                    <a:pt x="1874" y="221"/>
                  </a:lnTo>
                  <a:lnTo>
                    <a:pt x="1876" y="216"/>
                  </a:lnTo>
                  <a:lnTo>
                    <a:pt x="1881" y="211"/>
                  </a:lnTo>
                  <a:lnTo>
                    <a:pt x="1888" y="204"/>
                  </a:lnTo>
                  <a:lnTo>
                    <a:pt x="1901" y="191"/>
                  </a:lnTo>
                  <a:lnTo>
                    <a:pt x="1914" y="182"/>
                  </a:lnTo>
                  <a:lnTo>
                    <a:pt x="1926" y="173"/>
                  </a:lnTo>
                  <a:lnTo>
                    <a:pt x="1939" y="167"/>
                  </a:lnTo>
                  <a:lnTo>
                    <a:pt x="1953" y="161"/>
                  </a:lnTo>
                  <a:lnTo>
                    <a:pt x="1965" y="156"/>
                  </a:lnTo>
                  <a:lnTo>
                    <a:pt x="1977" y="148"/>
                  </a:lnTo>
                  <a:lnTo>
                    <a:pt x="1988" y="139"/>
                  </a:lnTo>
                  <a:lnTo>
                    <a:pt x="1991" y="134"/>
                  </a:lnTo>
                  <a:lnTo>
                    <a:pt x="1994" y="131"/>
                  </a:lnTo>
                  <a:lnTo>
                    <a:pt x="1995" y="127"/>
                  </a:lnTo>
                  <a:lnTo>
                    <a:pt x="1995" y="123"/>
                  </a:lnTo>
                  <a:lnTo>
                    <a:pt x="1994" y="121"/>
                  </a:lnTo>
                  <a:lnTo>
                    <a:pt x="1991" y="119"/>
                  </a:lnTo>
                  <a:lnTo>
                    <a:pt x="1989" y="118"/>
                  </a:lnTo>
                  <a:lnTo>
                    <a:pt x="1986" y="116"/>
                  </a:lnTo>
                  <a:lnTo>
                    <a:pt x="1984" y="115"/>
                  </a:lnTo>
                  <a:lnTo>
                    <a:pt x="1983" y="114"/>
                  </a:lnTo>
                  <a:lnTo>
                    <a:pt x="1982" y="112"/>
                  </a:lnTo>
                  <a:lnTo>
                    <a:pt x="1983" y="109"/>
                  </a:lnTo>
                  <a:lnTo>
                    <a:pt x="1985" y="103"/>
                  </a:lnTo>
                  <a:lnTo>
                    <a:pt x="1990" y="95"/>
                  </a:lnTo>
                  <a:lnTo>
                    <a:pt x="1992" y="90"/>
                  </a:lnTo>
                  <a:lnTo>
                    <a:pt x="1995" y="85"/>
                  </a:lnTo>
                  <a:lnTo>
                    <a:pt x="1996" y="81"/>
                  </a:lnTo>
                  <a:lnTo>
                    <a:pt x="1996" y="76"/>
                  </a:lnTo>
                  <a:lnTo>
                    <a:pt x="1996" y="71"/>
                  </a:lnTo>
                  <a:lnTo>
                    <a:pt x="1995" y="68"/>
                  </a:lnTo>
                  <a:lnTo>
                    <a:pt x="1992" y="64"/>
                  </a:lnTo>
                  <a:lnTo>
                    <a:pt x="1989" y="60"/>
                  </a:lnTo>
                  <a:lnTo>
                    <a:pt x="1978" y="55"/>
                  </a:lnTo>
                  <a:lnTo>
                    <a:pt x="1967" y="47"/>
                  </a:lnTo>
                  <a:lnTo>
                    <a:pt x="1956" y="40"/>
                  </a:lnTo>
                  <a:lnTo>
                    <a:pt x="1946" y="32"/>
                  </a:lnTo>
                  <a:lnTo>
                    <a:pt x="1937" y="25"/>
                  </a:lnTo>
                  <a:lnTo>
                    <a:pt x="1928" y="19"/>
                  </a:lnTo>
                  <a:lnTo>
                    <a:pt x="1923" y="16"/>
                  </a:lnTo>
                  <a:lnTo>
                    <a:pt x="1919" y="15"/>
                  </a:lnTo>
                  <a:lnTo>
                    <a:pt x="1915" y="14"/>
                  </a:lnTo>
                  <a:lnTo>
                    <a:pt x="1910" y="14"/>
                  </a:lnTo>
                  <a:lnTo>
                    <a:pt x="1906" y="14"/>
                  </a:lnTo>
                  <a:lnTo>
                    <a:pt x="1901" y="16"/>
                  </a:lnTo>
                  <a:lnTo>
                    <a:pt x="1897" y="19"/>
                  </a:lnTo>
                  <a:lnTo>
                    <a:pt x="1893" y="22"/>
                  </a:lnTo>
                  <a:lnTo>
                    <a:pt x="1884" y="31"/>
                  </a:lnTo>
                  <a:lnTo>
                    <a:pt x="1878" y="39"/>
                  </a:lnTo>
                  <a:lnTo>
                    <a:pt x="1871" y="47"/>
                  </a:lnTo>
                  <a:lnTo>
                    <a:pt x="1864" y="56"/>
                  </a:lnTo>
                  <a:lnTo>
                    <a:pt x="1854" y="62"/>
                  </a:lnTo>
                  <a:lnTo>
                    <a:pt x="1845" y="66"/>
                  </a:lnTo>
                  <a:lnTo>
                    <a:pt x="1835" y="69"/>
                  </a:lnTo>
                  <a:lnTo>
                    <a:pt x="1825" y="70"/>
                  </a:lnTo>
                  <a:lnTo>
                    <a:pt x="1813" y="70"/>
                  </a:lnTo>
                  <a:lnTo>
                    <a:pt x="1802" y="68"/>
                  </a:lnTo>
                  <a:lnTo>
                    <a:pt x="1791" y="66"/>
                  </a:lnTo>
                  <a:lnTo>
                    <a:pt x="1782" y="64"/>
                  </a:lnTo>
                  <a:lnTo>
                    <a:pt x="1777" y="64"/>
                  </a:lnTo>
                  <a:lnTo>
                    <a:pt x="1771" y="65"/>
                  </a:lnTo>
                  <a:lnTo>
                    <a:pt x="1765" y="66"/>
                  </a:lnTo>
                  <a:lnTo>
                    <a:pt x="1759" y="69"/>
                  </a:lnTo>
                  <a:lnTo>
                    <a:pt x="1749" y="76"/>
                  </a:lnTo>
                  <a:lnTo>
                    <a:pt x="1740" y="81"/>
                  </a:lnTo>
                  <a:lnTo>
                    <a:pt x="1734" y="84"/>
                  </a:lnTo>
                  <a:lnTo>
                    <a:pt x="1728" y="85"/>
                  </a:lnTo>
                  <a:lnTo>
                    <a:pt x="1726" y="84"/>
                  </a:lnTo>
                  <a:lnTo>
                    <a:pt x="1725" y="81"/>
                  </a:lnTo>
                  <a:lnTo>
                    <a:pt x="1725" y="76"/>
                  </a:lnTo>
                  <a:lnTo>
                    <a:pt x="1725" y="71"/>
                  </a:lnTo>
                  <a:lnTo>
                    <a:pt x="1726" y="58"/>
                  </a:lnTo>
                  <a:lnTo>
                    <a:pt x="1725" y="47"/>
                  </a:lnTo>
                  <a:lnTo>
                    <a:pt x="1720" y="38"/>
                  </a:lnTo>
                  <a:lnTo>
                    <a:pt x="1713" y="28"/>
                  </a:lnTo>
                  <a:lnTo>
                    <a:pt x="1706" y="20"/>
                  </a:lnTo>
                  <a:lnTo>
                    <a:pt x="1700" y="14"/>
                  </a:lnTo>
                  <a:lnTo>
                    <a:pt x="1696" y="12"/>
                  </a:lnTo>
                  <a:lnTo>
                    <a:pt x="1693" y="9"/>
                  </a:lnTo>
                  <a:lnTo>
                    <a:pt x="1688" y="7"/>
                  </a:lnTo>
                  <a:lnTo>
                    <a:pt x="1684" y="7"/>
                  </a:lnTo>
                  <a:lnTo>
                    <a:pt x="1681" y="8"/>
                  </a:lnTo>
                  <a:lnTo>
                    <a:pt x="1677" y="11"/>
                  </a:lnTo>
                  <a:lnTo>
                    <a:pt x="1674" y="13"/>
                  </a:lnTo>
                  <a:lnTo>
                    <a:pt x="1669" y="18"/>
                  </a:lnTo>
                  <a:lnTo>
                    <a:pt x="1665" y="25"/>
                  </a:lnTo>
                  <a:lnTo>
                    <a:pt x="1664" y="33"/>
                  </a:lnTo>
                  <a:lnTo>
                    <a:pt x="1662" y="44"/>
                  </a:lnTo>
                  <a:lnTo>
                    <a:pt x="1657" y="57"/>
                  </a:lnTo>
                  <a:lnTo>
                    <a:pt x="1654" y="63"/>
                  </a:lnTo>
                  <a:lnTo>
                    <a:pt x="1649" y="68"/>
                  </a:lnTo>
                  <a:lnTo>
                    <a:pt x="1643" y="70"/>
                  </a:lnTo>
                  <a:lnTo>
                    <a:pt x="1637" y="72"/>
                  </a:lnTo>
                  <a:lnTo>
                    <a:pt x="1630" y="72"/>
                  </a:lnTo>
                  <a:lnTo>
                    <a:pt x="1624" y="72"/>
                  </a:lnTo>
                  <a:lnTo>
                    <a:pt x="1619" y="70"/>
                  </a:lnTo>
                  <a:lnTo>
                    <a:pt x="1614" y="68"/>
                  </a:lnTo>
                  <a:lnTo>
                    <a:pt x="1610" y="65"/>
                  </a:lnTo>
                  <a:lnTo>
                    <a:pt x="1606" y="64"/>
                  </a:lnTo>
                  <a:lnTo>
                    <a:pt x="1600" y="64"/>
                  </a:lnTo>
                  <a:lnTo>
                    <a:pt x="1595" y="65"/>
                  </a:lnTo>
                  <a:lnTo>
                    <a:pt x="1586" y="69"/>
                  </a:lnTo>
                  <a:lnTo>
                    <a:pt x="1579" y="74"/>
                  </a:lnTo>
                  <a:lnTo>
                    <a:pt x="1574" y="75"/>
                  </a:lnTo>
                  <a:lnTo>
                    <a:pt x="1570" y="76"/>
                  </a:lnTo>
                  <a:lnTo>
                    <a:pt x="1566" y="77"/>
                  </a:lnTo>
                  <a:lnTo>
                    <a:pt x="1561" y="77"/>
                  </a:lnTo>
                  <a:lnTo>
                    <a:pt x="1556" y="76"/>
                  </a:lnTo>
                  <a:lnTo>
                    <a:pt x="1551" y="74"/>
                  </a:lnTo>
                  <a:lnTo>
                    <a:pt x="1548" y="71"/>
                  </a:lnTo>
                  <a:lnTo>
                    <a:pt x="1545" y="69"/>
                  </a:lnTo>
                  <a:lnTo>
                    <a:pt x="1542" y="66"/>
                  </a:lnTo>
                  <a:lnTo>
                    <a:pt x="1539" y="64"/>
                  </a:lnTo>
                  <a:lnTo>
                    <a:pt x="1537" y="63"/>
                  </a:lnTo>
                  <a:lnTo>
                    <a:pt x="1534" y="62"/>
                  </a:lnTo>
                  <a:lnTo>
                    <a:pt x="1524" y="62"/>
                  </a:lnTo>
                  <a:lnTo>
                    <a:pt x="1511" y="63"/>
                  </a:lnTo>
                  <a:lnTo>
                    <a:pt x="1504" y="63"/>
                  </a:lnTo>
                  <a:lnTo>
                    <a:pt x="1497" y="63"/>
                  </a:lnTo>
                  <a:lnTo>
                    <a:pt x="1492" y="62"/>
                  </a:lnTo>
                  <a:lnTo>
                    <a:pt x="1487" y="60"/>
                  </a:lnTo>
                  <a:lnTo>
                    <a:pt x="1478" y="56"/>
                  </a:lnTo>
                  <a:lnTo>
                    <a:pt x="1469" y="50"/>
                  </a:lnTo>
                  <a:lnTo>
                    <a:pt x="1460" y="43"/>
                  </a:lnTo>
                  <a:lnTo>
                    <a:pt x="1450" y="34"/>
                  </a:lnTo>
                  <a:lnTo>
                    <a:pt x="1447" y="30"/>
                  </a:lnTo>
                  <a:lnTo>
                    <a:pt x="1443" y="25"/>
                  </a:lnTo>
                  <a:lnTo>
                    <a:pt x="1441" y="19"/>
                  </a:lnTo>
                  <a:lnTo>
                    <a:pt x="1438" y="13"/>
                  </a:lnTo>
                  <a:lnTo>
                    <a:pt x="1436" y="8"/>
                  </a:lnTo>
                  <a:lnTo>
                    <a:pt x="1432" y="3"/>
                  </a:lnTo>
                  <a:lnTo>
                    <a:pt x="1429" y="1"/>
                  </a:lnTo>
                  <a:lnTo>
                    <a:pt x="1425" y="0"/>
                  </a:lnTo>
                  <a:lnTo>
                    <a:pt x="1415" y="0"/>
                  </a:lnTo>
                  <a:lnTo>
                    <a:pt x="1404" y="1"/>
                  </a:lnTo>
                  <a:lnTo>
                    <a:pt x="1393" y="2"/>
                  </a:lnTo>
                  <a:lnTo>
                    <a:pt x="1385" y="6"/>
                  </a:lnTo>
                  <a:lnTo>
                    <a:pt x="1377" y="9"/>
                  </a:lnTo>
                  <a:lnTo>
                    <a:pt x="1372" y="15"/>
                  </a:lnTo>
                  <a:lnTo>
                    <a:pt x="1366" y="24"/>
                  </a:lnTo>
                  <a:lnTo>
                    <a:pt x="1361" y="34"/>
                  </a:lnTo>
                  <a:lnTo>
                    <a:pt x="1355" y="47"/>
                  </a:lnTo>
                  <a:lnTo>
                    <a:pt x="1352" y="57"/>
                  </a:lnTo>
                  <a:lnTo>
                    <a:pt x="1349" y="60"/>
                  </a:lnTo>
                  <a:lnTo>
                    <a:pt x="1346" y="64"/>
                  </a:lnTo>
                  <a:lnTo>
                    <a:pt x="1342" y="65"/>
                  </a:lnTo>
                  <a:lnTo>
                    <a:pt x="1337" y="66"/>
                  </a:lnTo>
                  <a:lnTo>
                    <a:pt x="1328" y="68"/>
                  </a:lnTo>
                  <a:lnTo>
                    <a:pt x="1320" y="69"/>
                  </a:lnTo>
                  <a:lnTo>
                    <a:pt x="1302" y="81"/>
                  </a:lnTo>
                  <a:lnTo>
                    <a:pt x="1286" y="88"/>
                  </a:lnTo>
                  <a:lnTo>
                    <a:pt x="1279" y="87"/>
                  </a:lnTo>
                  <a:lnTo>
                    <a:pt x="1272" y="87"/>
                  </a:lnTo>
                  <a:lnTo>
                    <a:pt x="1268" y="87"/>
                  </a:lnTo>
                  <a:lnTo>
                    <a:pt x="1266" y="89"/>
                  </a:lnTo>
                  <a:lnTo>
                    <a:pt x="1264" y="91"/>
                  </a:lnTo>
                  <a:lnTo>
                    <a:pt x="1261" y="94"/>
                  </a:lnTo>
                  <a:lnTo>
                    <a:pt x="1261" y="97"/>
                  </a:lnTo>
                  <a:lnTo>
                    <a:pt x="1260" y="101"/>
                  </a:lnTo>
                  <a:lnTo>
                    <a:pt x="1261" y="106"/>
                  </a:lnTo>
                  <a:lnTo>
                    <a:pt x="1262" y="109"/>
                  </a:lnTo>
                  <a:lnTo>
                    <a:pt x="1265" y="113"/>
                  </a:lnTo>
                  <a:lnTo>
                    <a:pt x="1268" y="116"/>
                  </a:lnTo>
                  <a:lnTo>
                    <a:pt x="1273" y="120"/>
                  </a:lnTo>
                  <a:lnTo>
                    <a:pt x="1279" y="122"/>
                  </a:lnTo>
                  <a:lnTo>
                    <a:pt x="1286" y="123"/>
                  </a:lnTo>
                  <a:lnTo>
                    <a:pt x="1293" y="123"/>
                  </a:lnTo>
                  <a:lnTo>
                    <a:pt x="1301" y="123"/>
                  </a:lnTo>
                  <a:lnTo>
                    <a:pt x="1308" y="122"/>
                  </a:lnTo>
                  <a:lnTo>
                    <a:pt x="1315" y="121"/>
                  </a:lnTo>
                  <a:lnTo>
                    <a:pt x="1320" y="121"/>
                  </a:lnTo>
                  <a:lnTo>
                    <a:pt x="1324" y="121"/>
                  </a:lnTo>
                  <a:lnTo>
                    <a:pt x="1328" y="123"/>
                  </a:lnTo>
                  <a:lnTo>
                    <a:pt x="1330" y="127"/>
                  </a:lnTo>
                  <a:lnTo>
                    <a:pt x="1330" y="131"/>
                  </a:lnTo>
                  <a:lnTo>
                    <a:pt x="1330" y="133"/>
                  </a:lnTo>
                  <a:lnTo>
                    <a:pt x="1330" y="137"/>
                  </a:lnTo>
                  <a:lnTo>
                    <a:pt x="1327" y="141"/>
                  </a:lnTo>
                  <a:lnTo>
                    <a:pt x="1321" y="148"/>
                  </a:lnTo>
                  <a:lnTo>
                    <a:pt x="1318" y="153"/>
                  </a:lnTo>
                  <a:lnTo>
                    <a:pt x="1316" y="159"/>
                  </a:lnTo>
                  <a:lnTo>
                    <a:pt x="1316" y="166"/>
                  </a:lnTo>
                  <a:lnTo>
                    <a:pt x="1317" y="176"/>
                  </a:lnTo>
                  <a:lnTo>
                    <a:pt x="1320" y="194"/>
                  </a:lnTo>
                  <a:lnTo>
                    <a:pt x="1322" y="209"/>
                  </a:lnTo>
                  <a:lnTo>
                    <a:pt x="1325" y="222"/>
                  </a:lnTo>
                  <a:lnTo>
                    <a:pt x="1330" y="235"/>
                  </a:lnTo>
                  <a:lnTo>
                    <a:pt x="1335" y="247"/>
                  </a:lnTo>
                  <a:lnTo>
                    <a:pt x="1339" y="257"/>
                  </a:lnTo>
                  <a:lnTo>
                    <a:pt x="1339" y="261"/>
                  </a:lnTo>
                  <a:lnTo>
                    <a:pt x="1337" y="266"/>
                  </a:lnTo>
                  <a:lnTo>
                    <a:pt x="1335" y="268"/>
                  </a:lnTo>
                  <a:lnTo>
                    <a:pt x="1331" y="271"/>
                  </a:lnTo>
                  <a:lnTo>
                    <a:pt x="1328" y="272"/>
                  </a:lnTo>
                  <a:lnTo>
                    <a:pt x="1323" y="272"/>
                  </a:lnTo>
                  <a:lnTo>
                    <a:pt x="1318" y="271"/>
                  </a:lnTo>
                  <a:lnTo>
                    <a:pt x="1315" y="267"/>
                  </a:lnTo>
                  <a:lnTo>
                    <a:pt x="1311" y="264"/>
                  </a:lnTo>
                  <a:lnTo>
                    <a:pt x="1306" y="261"/>
                  </a:lnTo>
                  <a:lnTo>
                    <a:pt x="1301" y="261"/>
                  </a:lnTo>
                  <a:lnTo>
                    <a:pt x="1296" y="263"/>
                  </a:lnTo>
                  <a:lnTo>
                    <a:pt x="1282" y="266"/>
                  </a:lnTo>
                  <a:lnTo>
                    <a:pt x="1265" y="272"/>
                  </a:lnTo>
                  <a:lnTo>
                    <a:pt x="1260" y="273"/>
                  </a:lnTo>
                  <a:lnTo>
                    <a:pt x="1257" y="274"/>
                  </a:lnTo>
                  <a:lnTo>
                    <a:pt x="1253" y="274"/>
                  </a:lnTo>
                  <a:lnTo>
                    <a:pt x="1249" y="273"/>
                  </a:lnTo>
                  <a:lnTo>
                    <a:pt x="1245" y="270"/>
                  </a:lnTo>
                  <a:lnTo>
                    <a:pt x="1240" y="265"/>
                  </a:lnTo>
                  <a:lnTo>
                    <a:pt x="1233" y="252"/>
                  </a:lnTo>
                  <a:lnTo>
                    <a:pt x="1227" y="239"/>
                  </a:lnTo>
                  <a:lnTo>
                    <a:pt x="1221" y="228"/>
                  </a:lnTo>
                  <a:lnTo>
                    <a:pt x="1216" y="217"/>
                  </a:lnTo>
                  <a:lnTo>
                    <a:pt x="1213" y="205"/>
                  </a:lnTo>
                  <a:lnTo>
                    <a:pt x="1207" y="192"/>
                  </a:lnTo>
                  <a:lnTo>
                    <a:pt x="1203" y="186"/>
                  </a:lnTo>
                  <a:lnTo>
                    <a:pt x="1198" y="182"/>
                  </a:lnTo>
                  <a:lnTo>
                    <a:pt x="1192" y="178"/>
                  </a:lnTo>
                  <a:lnTo>
                    <a:pt x="1186" y="176"/>
                  </a:lnTo>
                  <a:lnTo>
                    <a:pt x="1171" y="173"/>
                  </a:lnTo>
                  <a:lnTo>
                    <a:pt x="1153" y="172"/>
                  </a:lnTo>
                  <a:lnTo>
                    <a:pt x="1145" y="164"/>
                  </a:lnTo>
                  <a:lnTo>
                    <a:pt x="1134" y="153"/>
                  </a:lnTo>
                  <a:lnTo>
                    <a:pt x="1117" y="163"/>
                  </a:lnTo>
                  <a:lnTo>
                    <a:pt x="1102" y="172"/>
                  </a:lnTo>
                  <a:lnTo>
                    <a:pt x="1096" y="161"/>
                  </a:lnTo>
                  <a:lnTo>
                    <a:pt x="1090" y="152"/>
                  </a:lnTo>
                  <a:lnTo>
                    <a:pt x="1087" y="152"/>
                  </a:lnTo>
                  <a:lnTo>
                    <a:pt x="1083" y="153"/>
                  </a:lnTo>
                  <a:lnTo>
                    <a:pt x="1077" y="156"/>
                  </a:lnTo>
                  <a:lnTo>
                    <a:pt x="1072" y="158"/>
                  </a:lnTo>
                  <a:lnTo>
                    <a:pt x="1068" y="161"/>
                  </a:lnTo>
                  <a:lnTo>
                    <a:pt x="1063" y="164"/>
                  </a:lnTo>
                  <a:lnTo>
                    <a:pt x="1058" y="165"/>
                  </a:lnTo>
                  <a:lnTo>
                    <a:pt x="1053" y="166"/>
                  </a:lnTo>
                  <a:lnTo>
                    <a:pt x="1043" y="163"/>
                  </a:lnTo>
                  <a:lnTo>
                    <a:pt x="1032" y="158"/>
                  </a:lnTo>
                  <a:lnTo>
                    <a:pt x="1016" y="156"/>
                  </a:lnTo>
                  <a:lnTo>
                    <a:pt x="1005" y="156"/>
                  </a:lnTo>
                  <a:lnTo>
                    <a:pt x="1002" y="156"/>
                  </a:lnTo>
                  <a:lnTo>
                    <a:pt x="1000" y="157"/>
                  </a:lnTo>
                  <a:lnTo>
                    <a:pt x="999" y="159"/>
                  </a:lnTo>
                  <a:lnTo>
                    <a:pt x="997" y="160"/>
                  </a:lnTo>
                  <a:lnTo>
                    <a:pt x="995" y="166"/>
                  </a:lnTo>
                  <a:lnTo>
                    <a:pt x="994" y="173"/>
                  </a:lnTo>
                  <a:lnTo>
                    <a:pt x="993" y="188"/>
                  </a:lnTo>
                  <a:lnTo>
                    <a:pt x="991" y="200"/>
                  </a:lnTo>
                  <a:lnTo>
                    <a:pt x="988" y="214"/>
                  </a:lnTo>
                  <a:lnTo>
                    <a:pt x="986" y="230"/>
                  </a:lnTo>
                  <a:lnTo>
                    <a:pt x="984" y="239"/>
                  </a:lnTo>
                  <a:lnTo>
                    <a:pt x="984" y="247"/>
                  </a:lnTo>
                  <a:lnTo>
                    <a:pt x="986" y="254"/>
                  </a:lnTo>
                  <a:lnTo>
                    <a:pt x="988" y="260"/>
                  </a:lnTo>
                  <a:lnTo>
                    <a:pt x="989" y="265"/>
                  </a:lnTo>
                  <a:lnTo>
                    <a:pt x="990" y="271"/>
                  </a:lnTo>
                  <a:lnTo>
                    <a:pt x="991" y="276"/>
                  </a:lnTo>
                  <a:lnTo>
                    <a:pt x="990" y="282"/>
                  </a:lnTo>
                  <a:lnTo>
                    <a:pt x="989" y="286"/>
                  </a:lnTo>
                  <a:lnTo>
                    <a:pt x="987" y="291"/>
                  </a:lnTo>
                  <a:lnTo>
                    <a:pt x="983" y="296"/>
                  </a:lnTo>
                  <a:lnTo>
                    <a:pt x="980" y="301"/>
                  </a:lnTo>
                  <a:lnTo>
                    <a:pt x="966" y="311"/>
                  </a:lnTo>
                  <a:lnTo>
                    <a:pt x="951" y="324"/>
                  </a:lnTo>
                  <a:lnTo>
                    <a:pt x="944" y="331"/>
                  </a:lnTo>
                  <a:lnTo>
                    <a:pt x="939" y="336"/>
                  </a:lnTo>
                  <a:lnTo>
                    <a:pt x="936" y="341"/>
                  </a:lnTo>
                  <a:lnTo>
                    <a:pt x="933" y="347"/>
                  </a:lnTo>
                  <a:lnTo>
                    <a:pt x="927" y="352"/>
                  </a:lnTo>
                  <a:lnTo>
                    <a:pt x="919" y="355"/>
                  </a:lnTo>
                  <a:lnTo>
                    <a:pt x="914" y="359"/>
                  </a:lnTo>
                  <a:lnTo>
                    <a:pt x="909" y="364"/>
                  </a:lnTo>
                  <a:lnTo>
                    <a:pt x="906" y="369"/>
                  </a:lnTo>
                  <a:lnTo>
                    <a:pt x="903" y="377"/>
                  </a:lnTo>
                  <a:lnTo>
                    <a:pt x="901" y="392"/>
                  </a:lnTo>
                  <a:lnTo>
                    <a:pt x="899" y="405"/>
                  </a:lnTo>
                  <a:lnTo>
                    <a:pt x="899" y="410"/>
                  </a:lnTo>
                  <a:lnTo>
                    <a:pt x="900" y="413"/>
                  </a:lnTo>
                  <a:lnTo>
                    <a:pt x="901" y="417"/>
                  </a:lnTo>
                  <a:lnTo>
                    <a:pt x="905" y="421"/>
                  </a:lnTo>
                  <a:lnTo>
                    <a:pt x="913" y="424"/>
                  </a:lnTo>
                  <a:lnTo>
                    <a:pt x="923" y="428"/>
                  </a:lnTo>
                  <a:lnTo>
                    <a:pt x="927" y="431"/>
                  </a:lnTo>
                  <a:lnTo>
                    <a:pt x="931" y="435"/>
                  </a:lnTo>
                  <a:lnTo>
                    <a:pt x="933" y="440"/>
                  </a:lnTo>
                  <a:lnTo>
                    <a:pt x="936" y="447"/>
                  </a:lnTo>
                  <a:lnTo>
                    <a:pt x="937" y="460"/>
                  </a:lnTo>
                  <a:lnTo>
                    <a:pt x="939" y="472"/>
                  </a:lnTo>
                  <a:lnTo>
                    <a:pt x="943" y="481"/>
                  </a:lnTo>
                  <a:lnTo>
                    <a:pt x="946" y="492"/>
                  </a:lnTo>
                  <a:lnTo>
                    <a:pt x="950" y="503"/>
                  </a:lnTo>
                  <a:lnTo>
                    <a:pt x="952" y="511"/>
                  </a:lnTo>
                  <a:lnTo>
                    <a:pt x="951" y="515"/>
                  </a:lnTo>
                  <a:lnTo>
                    <a:pt x="951" y="519"/>
                  </a:lnTo>
                  <a:lnTo>
                    <a:pt x="949" y="523"/>
                  </a:lnTo>
                  <a:lnTo>
                    <a:pt x="946" y="529"/>
                  </a:lnTo>
                  <a:lnTo>
                    <a:pt x="942" y="534"/>
                  </a:lnTo>
                  <a:lnTo>
                    <a:pt x="937" y="538"/>
                  </a:lnTo>
                  <a:lnTo>
                    <a:pt x="931" y="543"/>
                  </a:lnTo>
                  <a:lnTo>
                    <a:pt x="924" y="548"/>
                  </a:lnTo>
                  <a:lnTo>
                    <a:pt x="909" y="556"/>
                  </a:lnTo>
                  <a:lnTo>
                    <a:pt x="895" y="564"/>
                  </a:lnTo>
                  <a:lnTo>
                    <a:pt x="889" y="569"/>
                  </a:lnTo>
                  <a:lnTo>
                    <a:pt x="886" y="573"/>
                  </a:lnTo>
                  <a:lnTo>
                    <a:pt x="882" y="577"/>
                  </a:lnTo>
                  <a:lnTo>
                    <a:pt x="880" y="581"/>
                  </a:lnTo>
                  <a:lnTo>
                    <a:pt x="879" y="586"/>
                  </a:lnTo>
                  <a:lnTo>
                    <a:pt x="879" y="591"/>
                  </a:lnTo>
                  <a:lnTo>
                    <a:pt x="879" y="595"/>
                  </a:lnTo>
                  <a:lnTo>
                    <a:pt x="880" y="601"/>
                  </a:lnTo>
                  <a:lnTo>
                    <a:pt x="886" y="614"/>
                  </a:lnTo>
                  <a:lnTo>
                    <a:pt x="893" y="629"/>
                  </a:lnTo>
                  <a:lnTo>
                    <a:pt x="901" y="643"/>
                  </a:lnTo>
                  <a:lnTo>
                    <a:pt x="907" y="652"/>
                  </a:lnTo>
                  <a:lnTo>
                    <a:pt x="909" y="657"/>
                  </a:lnTo>
                  <a:lnTo>
                    <a:pt x="911" y="661"/>
                  </a:lnTo>
                  <a:lnTo>
                    <a:pt x="911" y="665"/>
                  </a:lnTo>
                  <a:lnTo>
                    <a:pt x="911" y="669"/>
                  </a:lnTo>
                  <a:lnTo>
                    <a:pt x="909" y="674"/>
                  </a:lnTo>
                  <a:lnTo>
                    <a:pt x="908" y="677"/>
                  </a:lnTo>
                  <a:lnTo>
                    <a:pt x="905" y="681"/>
                  </a:lnTo>
                  <a:lnTo>
                    <a:pt x="901" y="683"/>
                  </a:lnTo>
                  <a:lnTo>
                    <a:pt x="892" y="688"/>
                  </a:lnTo>
                  <a:lnTo>
                    <a:pt x="884" y="693"/>
                  </a:lnTo>
                  <a:lnTo>
                    <a:pt x="881" y="695"/>
                  </a:lnTo>
                  <a:lnTo>
                    <a:pt x="877" y="699"/>
                  </a:lnTo>
                  <a:lnTo>
                    <a:pt x="875" y="703"/>
                  </a:lnTo>
                  <a:lnTo>
                    <a:pt x="873" y="711"/>
                  </a:lnTo>
                  <a:lnTo>
                    <a:pt x="870" y="723"/>
                  </a:lnTo>
                  <a:lnTo>
                    <a:pt x="869" y="730"/>
                  </a:lnTo>
                  <a:lnTo>
                    <a:pt x="869" y="732"/>
                  </a:lnTo>
                  <a:lnTo>
                    <a:pt x="867" y="734"/>
                  </a:lnTo>
                  <a:lnTo>
                    <a:pt x="863" y="737"/>
                  </a:lnTo>
                  <a:lnTo>
                    <a:pt x="858" y="738"/>
                  </a:lnTo>
                  <a:lnTo>
                    <a:pt x="846" y="740"/>
                  </a:lnTo>
                  <a:lnTo>
                    <a:pt x="836" y="740"/>
                  </a:lnTo>
                  <a:lnTo>
                    <a:pt x="824" y="740"/>
                  </a:lnTo>
                  <a:lnTo>
                    <a:pt x="812" y="740"/>
                  </a:lnTo>
                  <a:lnTo>
                    <a:pt x="806" y="742"/>
                  </a:lnTo>
                  <a:lnTo>
                    <a:pt x="801" y="744"/>
                  </a:lnTo>
                  <a:lnTo>
                    <a:pt x="798" y="746"/>
                  </a:lnTo>
                  <a:lnTo>
                    <a:pt x="795" y="749"/>
                  </a:lnTo>
                  <a:lnTo>
                    <a:pt x="793" y="753"/>
                  </a:lnTo>
                  <a:lnTo>
                    <a:pt x="792" y="757"/>
                  </a:lnTo>
                  <a:lnTo>
                    <a:pt x="792" y="762"/>
                  </a:lnTo>
                  <a:lnTo>
                    <a:pt x="793" y="766"/>
                  </a:lnTo>
                  <a:lnTo>
                    <a:pt x="794" y="778"/>
                  </a:lnTo>
                  <a:lnTo>
                    <a:pt x="796" y="791"/>
                  </a:lnTo>
                  <a:lnTo>
                    <a:pt x="796" y="799"/>
                  </a:lnTo>
                  <a:lnTo>
                    <a:pt x="795" y="805"/>
                  </a:lnTo>
                  <a:lnTo>
                    <a:pt x="793" y="809"/>
                  </a:lnTo>
                  <a:lnTo>
                    <a:pt x="789" y="814"/>
                  </a:lnTo>
                  <a:lnTo>
                    <a:pt x="777" y="819"/>
                  </a:lnTo>
                  <a:lnTo>
                    <a:pt x="761" y="825"/>
                  </a:lnTo>
                  <a:lnTo>
                    <a:pt x="754" y="828"/>
                  </a:lnTo>
                  <a:lnTo>
                    <a:pt x="747" y="832"/>
                  </a:lnTo>
                  <a:lnTo>
                    <a:pt x="742" y="837"/>
                  </a:lnTo>
                  <a:lnTo>
                    <a:pt x="738" y="841"/>
                  </a:lnTo>
                  <a:lnTo>
                    <a:pt x="735" y="853"/>
                  </a:lnTo>
                  <a:lnTo>
                    <a:pt x="731" y="864"/>
                  </a:lnTo>
                  <a:lnTo>
                    <a:pt x="730" y="870"/>
                  </a:lnTo>
                  <a:lnTo>
                    <a:pt x="728" y="875"/>
                  </a:lnTo>
                  <a:lnTo>
                    <a:pt x="724" y="879"/>
                  </a:lnTo>
                  <a:lnTo>
                    <a:pt x="720" y="884"/>
                  </a:lnTo>
                  <a:lnTo>
                    <a:pt x="711" y="892"/>
                  </a:lnTo>
                  <a:lnTo>
                    <a:pt x="703" y="898"/>
                  </a:lnTo>
                  <a:lnTo>
                    <a:pt x="700" y="901"/>
                  </a:lnTo>
                  <a:lnTo>
                    <a:pt x="697" y="906"/>
                  </a:lnTo>
                  <a:lnTo>
                    <a:pt x="694" y="910"/>
                  </a:lnTo>
                  <a:lnTo>
                    <a:pt x="693" y="916"/>
                  </a:lnTo>
                  <a:lnTo>
                    <a:pt x="692" y="933"/>
                  </a:lnTo>
                  <a:lnTo>
                    <a:pt x="692" y="955"/>
                  </a:lnTo>
                  <a:lnTo>
                    <a:pt x="692" y="978"/>
                  </a:lnTo>
                  <a:lnTo>
                    <a:pt x="692" y="996"/>
                  </a:lnTo>
                  <a:lnTo>
                    <a:pt x="692" y="1010"/>
                  </a:lnTo>
                  <a:lnTo>
                    <a:pt x="692" y="1022"/>
                  </a:lnTo>
                  <a:lnTo>
                    <a:pt x="692" y="1033"/>
                  </a:lnTo>
                  <a:lnTo>
                    <a:pt x="692" y="1043"/>
                  </a:lnTo>
                  <a:lnTo>
                    <a:pt x="693" y="1053"/>
                  </a:lnTo>
                  <a:lnTo>
                    <a:pt x="695" y="1059"/>
                  </a:lnTo>
                  <a:lnTo>
                    <a:pt x="700" y="1062"/>
                  </a:lnTo>
                  <a:lnTo>
                    <a:pt x="706" y="1067"/>
                  </a:lnTo>
                  <a:lnTo>
                    <a:pt x="709" y="1070"/>
                  </a:lnTo>
                  <a:lnTo>
                    <a:pt x="711" y="1073"/>
                  </a:lnTo>
                  <a:lnTo>
                    <a:pt x="713" y="1077"/>
                  </a:lnTo>
                  <a:lnTo>
                    <a:pt x="714" y="1081"/>
                  </a:lnTo>
                  <a:lnTo>
                    <a:pt x="716" y="1086"/>
                  </a:lnTo>
                  <a:lnTo>
                    <a:pt x="716" y="1091"/>
                  </a:lnTo>
                  <a:lnTo>
                    <a:pt x="713" y="1096"/>
                  </a:lnTo>
                  <a:lnTo>
                    <a:pt x="711" y="1100"/>
                  </a:lnTo>
                  <a:lnTo>
                    <a:pt x="703" y="1114"/>
                  </a:lnTo>
                  <a:lnTo>
                    <a:pt x="691" y="1131"/>
                  </a:lnTo>
                  <a:lnTo>
                    <a:pt x="676" y="1152"/>
                  </a:lnTo>
                  <a:lnTo>
                    <a:pt x="661" y="1171"/>
                  </a:lnTo>
                  <a:lnTo>
                    <a:pt x="648" y="1186"/>
                  </a:lnTo>
                  <a:lnTo>
                    <a:pt x="638" y="1197"/>
                  </a:lnTo>
                  <a:lnTo>
                    <a:pt x="630" y="1205"/>
                  </a:lnTo>
                  <a:lnTo>
                    <a:pt x="622" y="1210"/>
                  </a:lnTo>
                  <a:lnTo>
                    <a:pt x="612" y="1212"/>
                  </a:lnTo>
                  <a:lnTo>
                    <a:pt x="602" y="1213"/>
                  </a:lnTo>
                  <a:lnTo>
                    <a:pt x="591" y="1215"/>
                  </a:lnTo>
                  <a:lnTo>
                    <a:pt x="583" y="1215"/>
                  </a:lnTo>
                  <a:lnTo>
                    <a:pt x="575" y="1216"/>
                  </a:lnTo>
                  <a:lnTo>
                    <a:pt x="572" y="1218"/>
                  </a:lnTo>
                  <a:lnTo>
                    <a:pt x="572" y="1219"/>
                  </a:lnTo>
                  <a:lnTo>
                    <a:pt x="572" y="1222"/>
                  </a:lnTo>
                  <a:lnTo>
                    <a:pt x="573" y="1225"/>
                  </a:lnTo>
                  <a:lnTo>
                    <a:pt x="575" y="1229"/>
                  </a:lnTo>
                  <a:lnTo>
                    <a:pt x="580" y="1236"/>
                  </a:lnTo>
                  <a:lnTo>
                    <a:pt x="584" y="1243"/>
                  </a:lnTo>
                  <a:lnTo>
                    <a:pt x="584" y="1245"/>
                  </a:lnTo>
                  <a:lnTo>
                    <a:pt x="583" y="1248"/>
                  </a:lnTo>
                  <a:lnTo>
                    <a:pt x="581" y="1250"/>
                  </a:lnTo>
                  <a:lnTo>
                    <a:pt x="579" y="1251"/>
                  </a:lnTo>
                  <a:lnTo>
                    <a:pt x="569" y="1253"/>
                  </a:lnTo>
                  <a:lnTo>
                    <a:pt x="556" y="1254"/>
                  </a:lnTo>
                  <a:lnTo>
                    <a:pt x="549" y="1254"/>
                  </a:lnTo>
                  <a:lnTo>
                    <a:pt x="542" y="1255"/>
                  </a:lnTo>
                  <a:lnTo>
                    <a:pt x="535" y="1257"/>
                  </a:lnTo>
                  <a:lnTo>
                    <a:pt x="529" y="1261"/>
                  </a:lnTo>
                  <a:lnTo>
                    <a:pt x="518" y="1268"/>
                  </a:lnTo>
                  <a:lnTo>
                    <a:pt x="510" y="1274"/>
                  </a:lnTo>
                  <a:lnTo>
                    <a:pt x="506" y="1278"/>
                  </a:lnTo>
                  <a:lnTo>
                    <a:pt x="502" y="1280"/>
                  </a:lnTo>
                  <a:lnTo>
                    <a:pt x="496" y="1281"/>
                  </a:lnTo>
                  <a:lnTo>
                    <a:pt x="487" y="1282"/>
                  </a:lnTo>
                  <a:lnTo>
                    <a:pt x="472" y="1284"/>
                  </a:lnTo>
                  <a:lnTo>
                    <a:pt x="460" y="1284"/>
                  </a:lnTo>
                  <a:lnTo>
                    <a:pt x="457" y="1284"/>
                  </a:lnTo>
                  <a:lnTo>
                    <a:pt x="453" y="1285"/>
                  </a:lnTo>
                  <a:lnTo>
                    <a:pt x="451" y="1287"/>
                  </a:lnTo>
                  <a:lnTo>
                    <a:pt x="451" y="1291"/>
                  </a:lnTo>
                  <a:lnTo>
                    <a:pt x="451" y="1300"/>
                  </a:lnTo>
                  <a:lnTo>
                    <a:pt x="452" y="1310"/>
                  </a:lnTo>
                  <a:lnTo>
                    <a:pt x="451" y="1318"/>
                  </a:lnTo>
                  <a:lnTo>
                    <a:pt x="449" y="1325"/>
                  </a:lnTo>
                  <a:lnTo>
                    <a:pt x="447" y="1326"/>
                  </a:lnTo>
                  <a:lnTo>
                    <a:pt x="446" y="1327"/>
                  </a:lnTo>
                  <a:lnTo>
                    <a:pt x="445" y="1327"/>
                  </a:lnTo>
                  <a:lnTo>
                    <a:pt x="442" y="1327"/>
                  </a:lnTo>
                  <a:lnTo>
                    <a:pt x="439" y="1326"/>
                  </a:lnTo>
                  <a:lnTo>
                    <a:pt x="433" y="1325"/>
                  </a:lnTo>
                  <a:lnTo>
                    <a:pt x="429" y="1325"/>
                  </a:lnTo>
                  <a:lnTo>
                    <a:pt x="427" y="1326"/>
                  </a:lnTo>
                  <a:lnTo>
                    <a:pt x="426" y="1329"/>
                  </a:lnTo>
                  <a:lnTo>
                    <a:pt x="424" y="1331"/>
                  </a:lnTo>
                  <a:lnTo>
                    <a:pt x="423" y="1337"/>
                  </a:lnTo>
                  <a:lnTo>
                    <a:pt x="426" y="1344"/>
                  </a:lnTo>
                  <a:lnTo>
                    <a:pt x="428" y="1354"/>
                  </a:lnTo>
                  <a:lnTo>
                    <a:pt x="433" y="1368"/>
                  </a:lnTo>
                  <a:lnTo>
                    <a:pt x="435" y="1375"/>
                  </a:lnTo>
                  <a:lnTo>
                    <a:pt x="437" y="1382"/>
                  </a:lnTo>
                  <a:lnTo>
                    <a:pt x="441" y="1388"/>
                  </a:lnTo>
                  <a:lnTo>
                    <a:pt x="443" y="1393"/>
                  </a:lnTo>
                  <a:lnTo>
                    <a:pt x="451" y="1399"/>
                  </a:lnTo>
                  <a:lnTo>
                    <a:pt x="454" y="1405"/>
                  </a:lnTo>
                  <a:lnTo>
                    <a:pt x="454" y="1407"/>
                  </a:lnTo>
                  <a:lnTo>
                    <a:pt x="454" y="1410"/>
                  </a:lnTo>
                  <a:lnTo>
                    <a:pt x="453" y="1412"/>
                  </a:lnTo>
                  <a:lnTo>
                    <a:pt x="449" y="1414"/>
                  </a:lnTo>
                  <a:lnTo>
                    <a:pt x="440" y="1417"/>
                  </a:lnTo>
                  <a:lnTo>
                    <a:pt x="430" y="1417"/>
                  </a:lnTo>
                  <a:lnTo>
                    <a:pt x="427" y="1418"/>
                  </a:lnTo>
                  <a:lnTo>
                    <a:pt x="422" y="1418"/>
                  </a:lnTo>
                  <a:lnTo>
                    <a:pt x="418" y="1420"/>
                  </a:lnTo>
                  <a:lnTo>
                    <a:pt x="415" y="1423"/>
                  </a:lnTo>
                  <a:lnTo>
                    <a:pt x="403" y="1439"/>
                  </a:lnTo>
                  <a:lnTo>
                    <a:pt x="395" y="1452"/>
                  </a:lnTo>
                  <a:lnTo>
                    <a:pt x="392" y="1455"/>
                  </a:lnTo>
                  <a:lnTo>
                    <a:pt x="390" y="1456"/>
                  </a:lnTo>
                  <a:lnTo>
                    <a:pt x="389" y="1457"/>
                  </a:lnTo>
                  <a:lnTo>
                    <a:pt x="386" y="1457"/>
                  </a:lnTo>
                  <a:lnTo>
                    <a:pt x="382" y="1456"/>
                  </a:lnTo>
                  <a:lnTo>
                    <a:pt x="377" y="1453"/>
                  </a:lnTo>
                  <a:lnTo>
                    <a:pt x="372" y="1450"/>
                  </a:lnTo>
                  <a:lnTo>
                    <a:pt x="367" y="1449"/>
                  </a:lnTo>
                  <a:lnTo>
                    <a:pt x="365" y="1449"/>
                  </a:lnTo>
                  <a:lnTo>
                    <a:pt x="364" y="1450"/>
                  </a:lnTo>
                  <a:lnTo>
                    <a:pt x="361" y="1451"/>
                  </a:lnTo>
                  <a:lnTo>
                    <a:pt x="359" y="1455"/>
                  </a:lnTo>
                  <a:lnTo>
                    <a:pt x="355" y="1462"/>
                  </a:lnTo>
                  <a:lnTo>
                    <a:pt x="352" y="1467"/>
                  </a:lnTo>
                  <a:lnTo>
                    <a:pt x="351" y="1468"/>
                  </a:lnTo>
                  <a:lnTo>
                    <a:pt x="348" y="1468"/>
                  </a:lnTo>
                  <a:lnTo>
                    <a:pt x="345" y="1467"/>
                  </a:lnTo>
                  <a:lnTo>
                    <a:pt x="341" y="1464"/>
                  </a:lnTo>
                  <a:lnTo>
                    <a:pt x="333" y="1458"/>
                  </a:lnTo>
                  <a:lnTo>
                    <a:pt x="323" y="1453"/>
                  </a:lnTo>
                  <a:lnTo>
                    <a:pt x="319" y="1451"/>
                  </a:lnTo>
                  <a:lnTo>
                    <a:pt x="313" y="1450"/>
                  </a:lnTo>
                  <a:lnTo>
                    <a:pt x="307" y="1449"/>
                  </a:lnTo>
                  <a:lnTo>
                    <a:pt x="301" y="1449"/>
                  </a:lnTo>
                  <a:lnTo>
                    <a:pt x="295" y="1450"/>
                  </a:lnTo>
                  <a:lnTo>
                    <a:pt x="289" y="1451"/>
                  </a:lnTo>
                  <a:lnTo>
                    <a:pt x="285" y="1453"/>
                  </a:lnTo>
                  <a:lnTo>
                    <a:pt x="282" y="1456"/>
                  </a:lnTo>
                  <a:lnTo>
                    <a:pt x="279" y="1458"/>
                  </a:lnTo>
                  <a:lnTo>
                    <a:pt x="278" y="1462"/>
                  </a:lnTo>
                  <a:lnTo>
                    <a:pt x="278" y="1467"/>
                  </a:lnTo>
                  <a:lnTo>
                    <a:pt x="278" y="1471"/>
                  </a:lnTo>
                  <a:lnTo>
                    <a:pt x="278" y="1482"/>
                  </a:lnTo>
                  <a:lnTo>
                    <a:pt x="279" y="1494"/>
                  </a:lnTo>
                  <a:lnTo>
                    <a:pt x="279" y="1505"/>
                  </a:lnTo>
                  <a:lnTo>
                    <a:pt x="279" y="1514"/>
                  </a:lnTo>
                  <a:lnTo>
                    <a:pt x="279" y="1524"/>
                  </a:lnTo>
                  <a:lnTo>
                    <a:pt x="281" y="1532"/>
                  </a:lnTo>
                  <a:lnTo>
                    <a:pt x="283" y="1539"/>
                  </a:lnTo>
                  <a:lnTo>
                    <a:pt x="288" y="1546"/>
                  </a:lnTo>
                  <a:lnTo>
                    <a:pt x="292" y="1552"/>
                  </a:lnTo>
                  <a:lnTo>
                    <a:pt x="295" y="1558"/>
                  </a:lnTo>
                  <a:lnTo>
                    <a:pt x="295" y="1565"/>
                  </a:lnTo>
                  <a:lnTo>
                    <a:pt x="295" y="1571"/>
                  </a:lnTo>
                  <a:lnTo>
                    <a:pt x="294" y="1575"/>
                  </a:lnTo>
                  <a:lnTo>
                    <a:pt x="291" y="1576"/>
                  </a:lnTo>
                  <a:lnTo>
                    <a:pt x="289" y="1576"/>
                  </a:lnTo>
                  <a:lnTo>
                    <a:pt x="285" y="1576"/>
                  </a:lnTo>
                  <a:lnTo>
                    <a:pt x="277" y="1572"/>
                  </a:lnTo>
                  <a:lnTo>
                    <a:pt x="271" y="1569"/>
                  </a:lnTo>
                  <a:lnTo>
                    <a:pt x="265" y="1565"/>
                  </a:lnTo>
                  <a:lnTo>
                    <a:pt x="259" y="1564"/>
                  </a:lnTo>
                  <a:lnTo>
                    <a:pt x="256" y="1565"/>
                  </a:lnTo>
                  <a:lnTo>
                    <a:pt x="252" y="1566"/>
                  </a:lnTo>
                  <a:lnTo>
                    <a:pt x="250" y="1568"/>
                  </a:lnTo>
                  <a:lnTo>
                    <a:pt x="247" y="1571"/>
                  </a:lnTo>
                  <a:lnTo>
                    <a:pt x="244" y="1574"/>
                  </a:lnTo>
                  <a:lnTo>
                    <a:pt x="241" y="1576"/>
                  </a:lnTo>
                  <a:lnTo>
                    <a:pt x="238" y="1577"/>
                  </a:lnTo>
                  <a:lnTo>
                    <a:pt x="233" y="1578"/>
                  </a:lnTo>
                  <a:lnTo>
                    <a:pt x="226" y="1578"/>
                  </a:lnTo>
                  <a:lnTo>
                    <a:pt x="219" y="1576"/>
                  </a:lnTo>
                  <a:lnTo>
                    <a:pt x="212" y="1574"/>
                  </a:lnTo>
                  <a:lnTo>
                    <a:pt x="205" y="1571"/>
                  </a:lnTo>
                  <a:lnTo>
                    <a:pt x="201" y="1570"/>
                  </a:lnTo>
                  <a:lnTo>
                    <a:pt x="197" y="1571"/>
                  </a:lnTo>
                  <a:lnTo>
                    <a:pt x="194" y="1572"/>
                  </a:lnTo>
                  <a:lnTo>
                    <a:pt x="190" y="1576"/>
                  </a:lnTo>
                  <a:lnTo>
                    <a:pt x="184" y="1583"/>
                  </a:lnTo>
                  <a:lnTo>
                    <a:pt x="180" y="1588"/>
                  </a:lnTo>
                  <a:lnTo>
                    <a:pt x="177" y="1590"/>
                  </a:lnTo>
                  <a:lnTo>
                    <a:pt x="174" y="1591"/>
                  </a:lnTo>
                  <a:lnTo>
                    <a:pt x="170" y="1591"/>
                  </a:lnTo>
                  <a:lnTo>
                    <a:pt x="165" y="1591"/>
                  </a:lnTo>
                  <a:lnTo>
                    <a:pt x="153" y="1589"/>
                  </a:lnTo>
                  <a:lnTo>
                    <a:pt x="144" y="1587"/>
                  </a:lnTo>
                  <a:lnTo>
                    <a:pt x="139" y="1587"/>
                  </a:lnTo>
                  <a:lnTo>
                    <a:pt x="134" y="1588"/>
                  </a:lnTo>
                  <a:lnTo>
                    <a:pt x="131" y="1589"/>
                  </a:lnTo>
                  <a:lnTo>
                    <a:pt x="127" y="1593"/>
                  </a:lnTo>
                  <a:lnTo>
                    <a:pt x="124" y="1598"/>
                  </a:lnTo>
                  <a:lnTo>
                    <a:pt x="121" y="1603"/>
                  </a:lnTo>
                  <a:lnTo>
                    <a:pt x="119" y="1609"/>
                  </a:lnTo>
                  <a:lnTo>
                    <a:pt x="118" y="1616"/>
                  </a:lnTo>
                  <a:lnTo>
                    <a:pt x="114" y="1628"/>
                  </a:lnTo>
                  <a:lnTo>
                    <a:pt x="112" y="1640"/>
                  </a:lnTo>
                  <a:lnTo>
                    <a:pt x="109" y="1650"/>
                  </a:lnTo>
                  <a:lnTo>
                    <a:pt x="105" y="1659"/>
                  </a:lnTo>
                  <a:lnTo>
                    <a:pt x="100" y="1667"/>
                  </a:lnTo>
                  <a:lnTo>
                    <a:pt x="94" y="1675"/>
                  </a:lnTo>
                  <a:lnTo>
                    <a:pt x="89" y="1677"/>
                  </a:lnTo>
                  <a:lnTo>
                    <a:pt x="86" y="1679"/>
                  </a:lnTo>
                  <a:lnTo>
                    <a:pt x="81" y="1681"/>
                  </a:lnTo>
                  <a:lnTo>
                    <a:pt x="76" y="1683"/>
                  </a:lnTo>
                  <a:lnTo>
                    <a:pt x="65" y="1684"/>
                  </a:lnTo>
                  <a:lnTo>
                    <a:pt x="56" y="1688"/>
                  </a:lnTo>
                  <a:lnTo>
                    <a:pt x="51" y="1690"/>
                  </a:lnTo>
                  <a:lnTo>
                    <a:pt x="45" y="1694"/>
                  </a:lnTo>
                  <a:lnTo>
                    <a:pt x="40" y="1698"/>
                  </a:lnTo>
                  <a:lnTo>
                    <a:pt x="36" y="1703"/>
                  </a:lnTo>
                  <a:lnTo>
                    <a:pt x="38" y="1701"/>
                  </a:lnTo>
                  <a:lnTo>
                    <a:pt x="39" y="1701"/>
                  </a:lnTo>
                  <a:lnTo>
                    <a:pt x="39" y="1702"/>
                  </a:lnTo>
                  <a:lnTo>
                    <a:pt x="40" y="1705"/>
                  </a:lnTo>
                  <a:lnTo>
                    <a:pt x="42" y="1713"/>
                  </a:lnTo>
                  <a:lnTo>
                    <a:pt x="45" y="1720"/>
                  </a:lnTo>
                  <a:lnTo>
                    <a:pt x="50" y="1726"/>
                  </a:lnTo>
                  <a:lnTo>
                    <a:pt x="55" y="1730"/>
                  </a:lnTo>
                  <a:lnTo>
                    <a:pt x="56" y="1733"/>
                  </a:lnTo>
                  <a:lnTo>
                    <a:pt x="57" y="1736"/>
                  </a:lnTo>
                  <a:lnTo>
                    <a:pt x="58" y="1740"/>
                  </a:lnTo>
                  <a:lnTo>
                    <a:pt x="59" y="1745"/>
                  </a:lnTo>
                  <a:lnTo>
                    <a:pt x="59" y="1754"/>
                  </a:lnTo>
                  <a:lnTo>
                    <a:pt x="62" y="1760"/>
                  </a:lnTo>
                  <a:lnTo>
                    <a:pt x="64" y="1763"/>
                  </a:lnTo>
                  <a:lnTo>
                    <a:pt x="67" y="1763"/>
                  </a:lnTo>
                  <a:lnTo>
                    <a:pt x="70" y="1763"/>
                  </a:lnTo>
                  <a:lnTo>
                    <a:pt x="74" y="1760"/>
                  </a:lnTo>
                  <a:lnTo>
                    <a:pt x="80" y="1757"/>
                  </a:lnTo>
                  <a:lnTo>
                    <a:pt x="84" y="1755"/>
                  </a:lnTo>
                  <a:lnTo>
                    <a:pt x="89" y="1755"/>
                  </a:lnTo>
                  <a:lnTo>
                    <a:pt x="94" y="1757"/>
                  </a:lnTo>
                  <a:lnTo>
                    <a:pt x="99" y="1759"/>
                  </a:lnTo>
                  <a:lnTo>
                    <a:pt x="102" y="1761"/>
                  </a:lnTo>
                  <a:lnTo>
                    <a:pt x="105" y="1765"/>
                  </a:lnTo>
                  <a:lnTo>
                    <a:pt x="106" y="1770"/>
                  </a:lnTo>
                  <a:lnTo>
                    <a:pt x="105" y="1783"/>
                  </a:lnTo>
                  <a:lnTo>
                    <a:pt x="105" y="1795"/>
                  </a:lnTo>
                  <a:lnTo>
                    <a:pt x="106" y="1801"/>
                  </a:lnTo>
                  <a:lnTo>
                    <a:pt x="105" y="1805"/>
                  </a:lnTo>
                  <a:lnTo>
                    <a:pt x="103" y="1807"/>
                  </a:lnTo>
                  <a:lnTo>
                    <a:pt x="102" y="1808"/>
                  </a:lnTo>
                  <a:lnTo>
                    <a:pt x="100" y="1808"/>
                  </a:lnTo>
                  <a:lnTo>
                    <a:pt x="96" y="1808"/>
                  </a:lnTo>
                  <a:lnTo>
                    <a:pt x="86" y="1807"/>
                  </a:lnTo>
                  <a:lnTo>
                    <a:pt x="73" y="1808"/>
                  </a:lnTo>
                  <a:lnTo>
                    <a:pt x="58" y="1808"/>
                  </a:lnTo>
                  <a:lnTo>
                    <a:pt x="49" y="1808"/>
                  </a:lnTo>
                  <a:lnTo>
                    <a:pt x="46" y="1809"/>
                  </a:lnTo>
                  <a:lnTo>
                    <a:pt x="44" y="1809"/>
                  </a:lnTo>
                  <a:lnTo>
                    <a:pt x="43" y="1810"/>
                  </a:lnTo>
                  <a:lnTo>
                    <a:pt x="42" y="1812"/>
                  </a:lnTo>
                  <a:lnTo>
                    <a:pt x="42" y="1817"/>
                  </a:lnTo>
                  <a:lnTo>
                    <a:pt x="43" y="1823"/>
                  </a:lnTo>
                  <a:lnTo>
                    <a:pt x="44" y="1831"/>
                  </a:lnTo>
                  <a:lnTo>
                    <a:pt x="44" y="1845"/>
                  </a:lnTo>
                  <a:lnTo>
                    <a:pt x="43" y="1858"/>
                  </a:lnTo>
                  <a:lnTo>
                    <a:pt x="42" y="1871"/>
                  </a:lnTo>
                  <a:lnTo>
                    <a:pt x="40" y="1881"/>
                  </a:lnTo>
                  <a:lnTo>
                    <a:pt x="38" y="1887"/>
                  </a:lnTo>
                  <a:lnTo>
                    <a:pt x="35" y="1892"/>
                  </a:lnTo>
                  <a:lnTo>
                    <a:pt x="30" y="1894"/>
                  </a:lnTo>
                  <a:lnTo>
                    <a:pt x="24" y="1896"/>
                  </a:lnTo>
                  <a:lnTo>
                    <a:pt x="18" y="1897"/>
                  </a:lnTo>
                  <a:lnTo>
                    <a:pt x="15" y="1898"/>
                  </a:lnTo>
                  <a:lnTo>
                    <a:pt x="13" y="1899"/>
                  </a:lnTo>
                  <a:lnTo>
                    <a:pt x="11" y="1902"/>
                  </a:lnTo>
                  <a:lnTo>
                    <a:pt x="8" y="1904"/>
                  </a:lnTo>
                  <a:lnTo>
                    <a:pt x="5" y="1913"/>
                  </a:lnTo>
                  <a:lnTo>
                    <a:pt x="2" y="1927"/>
                  </a:lnTo>
                  <a:lnTo>
                    <a:pt x="1" y="1943"/>
                  </a:lnTo>
                  <a:lnTo>
                    <a:pt x="0" y="1960"/>
                  </a:lnTo>
                  <a:lnTo>
                    <a:pt x="0" y="1991"/>
                  </a:lnTo>
                  <a:lnTo>
                    <a:pt x="0" y="2006"/>
                  </a:lnTo>
                  <a:lnTo>
                    <a:pt x="2" y="2016"/>
                  </a:lnTo>
                  <a:lnTo>
                    <a:pt x="5" y="2025"/>
                  </a:lnTo>
                  <a:lnTo>
                    <a:pt x="8" y="2034"/>
                  </a:lnTo>
                  <a:lnTo>
                    <a:pt x="13" y="2043"/>
                  </a:lnTo>
                  <a:lnTo>
                    <a:pt x="20" y="2058"/>
                  </a:lnTo>
                  <a:lnTo>
                    <a:pt x="26" y="2073"/>
                  </a:lnTo>
                  <a:lnTo>
                    <a:pt x="27" y="2081"/>
                  </a:lnTo>
                  <a:lnTo>
                    <a:pt x="29" y="2088"/>
                  </a:lnTo>
                  <a:lnTo>
                    <a:pt x="29" y="2095"/>
                  </a:lnTo>
                  <a:lnTo>
                    <a:pt x="27" y="2100"/>
                  </a:lnTo>
                  <a:lnTo>
                    <a:pt x="27" y="2106"/>
                  </a:lnTo>
                  <a:lnTo>
                    <a:pt x="27" y="2111"/>
                  </a:lnTo>
                  <a:lnTo>
                    <a:pt x="29" y="2116"/>
                  </a:lnTo>
                  <a:lnTo>
                    <a:pt x="30" y="2120"/>
                  </a:lnTo>
                  <a:lnTo>
                    <a:pt x="45" y="2150"/>
                  </a:lnTo>
                  <a:lnTo>
                    <a:pt x="57" y="2180"/>
                  </a:lnTo>
                  <a:lnTo>
                    <a:pt x="69" y="2206"/>
                  </a:lnTo>
                  <a:lnTo>
                    <a:pt x="78" y="2231"/>
                  </a:lnTo>
                  <a:lnTo>
                    <a:pt x="87" y="2252"/>
                  </a:lnTo>
                  <a:lnTo>
                    <a:pt x="93" y="2268"/>
                  </a:lnTo>
                  <a:lnTo>
                    <a:pt x="99" y="2280"/>
                  </a:lnTo>
                  <a:lnTo>
                    <a:pt x="102" y="2286"/>
                  </a:lnTo>
                  <a:lnTo>
                    <a:pt x="108" y="2287"/>
                  </a:lnTo>
                  <a:lnTo>
                    <a:pt x="114" y="2287"/>
                  </a:lnTo>
                  <a:lnTo>
                    <a:pt x="120" y="2286"/>
                  </a:lnTo>
                  <a:lnTo>
                    <a:pt x="125" y="2282"/>
                  </a:lnTo>
                  <a:lnTo>
                    <a:pt x="137" y="2275"/>
                  </a:lnTo>
                  <a:lnTo>
                    <a:pt x="149" y="2270"/>
                  </a:lnTo>
                  <a:lnTo>
                    <a:pt x="158" y="2269"/>
                  </a:lnTo>
                  <a:lnTo>
                    <a:pt x="168" y="2268"/>
                  </a:lnTo>
                  <a:lnTo>
                    <a:pt x="171" y="2268"/>
                  </a:lnTo>
                  <a:lnTo>
                    <a:pt x="175" y="2268"/>
                  </a:lnTo>
                  <a:lnTo>
                    <a:pt x="178" y="2270"/>
                  </a:lnTo>
                  <a:lnTo>
                    <a:pt x="181" y="2272"/>
                  </a:lnTo>
                  <a:lnTo>
                    <a:pt x="185" y="2275"/>
                  </a:lnTo>
                  <a:lnTo>
                    <a:pt x="190" y="2278"/>
                  </a:lnTo>
                  <a:lnTo>
                    <a:pt x="196" y="2281"/>
                  </a:lnTo>
                  <a:lnTo>
                    <a:pt x="202" y="2282"/>
                  </a:lnTo>
                  <a:lnTo>
                    <a:pt x="209" y="2283"/>
                  </a:lnTo>
                  <a:lnTo>
                    <a:pt x="215" y="2283"/>
                  </a:lnTo>
                  <a:lnTo>
                    <a:pt x="221" y="2282"/>
                  </a:lnTo>
                  <a:lnTo>
                    <a:pt x="226" y="2280"/>
                  </a:lnTo>
                  <a:lnTo>
                    <a:pt x="234" y="2275"/>
                  </a:lnTo>
                  <a:lnTo>
                    <a:pt x="244" y="2271"/>
                  </a:lnTo>
                  <a:lnTo>
                    <a:pt x="254" y="2268"/>
                  </a:lnTo>
                  <a:lnTo>
                    <a:pt x="265" y="2264"/>
                  </a:lnTo>
                  <a:lnTo>
                    <a:pt x="288" y="2259"/>
                  </a:lnTo>
                  <a:lnTo>
                    <a:pt x="309" y="2252"/>
                  </a:lnTo>
                  <a:lnTo>
                    <a:pt x="315" y="2249"/>
                  </a:lnTo>
                  <a:lnTo>
                    <a:pt x="322" y="2244"/>
                  </a:lnTo>
                  <a:lnTo>
                    <a:pt x="328" y="2238"/>
                  </a:lnTo>
                  <a:lnTo>
                    <a:pt x="333" y="2232"/>
                  </a:lnTo>
                  <a:lnTo>
                    <a:pt x="342" y="2218"/>
                  </a:lnTo>
                  <a:lnTo>
                    <a:pt x="348" y="2206"/>
                  </a:lnTo>
                  <a:lnTo>
                    <a:pt x="352" y="2195"/>
                  </a:lnTo>
                  <a:lnTo>
                    <a:pt x="353" y="2183"/>
                  </a:lnTo>
                  <a:lnTo>
                    <a:pt x="353" y="2174"/>
                  </a:lnTo>
                  <a:lnTo>
                    <a:pt x="352" y="2165"/>
                  </a:lnTo>
                  <a:lnTo>
                    <a:pt x="351" y="2161"/>
                  </a:lnTo>
                  <a:lnTo>
                    <a:pt x="350" y="2157"/>
                  </a:lnTo>
                  <a:lnTo>
                    <a:pt x="347" y="2152"/>
                  </a:lnTo>
                  <a:lnTo>
                    <a:pt x="344" y="2149"/>
                  </a:lnTo>
                  <a:lnTo>
                    <a:pt x="341" y="2146"/>
                  </a:lnTo>
                  <a:lnTo>
                    <a:pt x="336" y="2144"/>
                  </a:lnTo>
                  <a:lnTo>
                    <a:pt x="333" y="2142"/>
                  </a:lnTo>
                  <a:lnTo>
                    <a:pt x="328" y="2142"/>
                  </a:lnTo>
                  <a:lnTo>
                    <a:pt x="320" y="2140"/>
                  </a:lnTo>
                  <a:lnTo>
                    <a:pt x="313" y="2138"/>
                  </a:lnTo>
                  <a:lnTo>
                    <a:pt x="310" y="2136"/>
                  </a:lnTo>
                  <a:lnTo>
                    <a:pt x="308" y="2133"/>
                  </a:lnTo>
                  <a:lnTo>
                    <a:pt x="306" y="2130"/>
                  </a:lnTo>
                  <a:lnTo>
                    <a:pt x="304" y="2126"/>
                  </a:lnTo>
                  <a:lnTo>
                    <a:pt x="302" y="2120"/>
                  </a:lnTo>
                  <a:lnTo>
                    <a:pt x="300" y="2114"/>
                  </a:lnTo>
                  <a:lnTo>
                    <a:pt x="297" y="2111"/>
                  </a:lnTo>
                  <a:lnTo>
                    <a:pt x="295" y="2108"/>
                  </a:lnTo>
                  <a:lnTo>
                    <a:pt x="291" y="2108"/>
                  </a:lnTo>
                  <a:lnTo>
                    <a:pt x="288" y="2111"/>
                  </a:lnTo>
                  <a:lnTo>
                    <a:pt x="285" y="2113"/>
                  </a:lnTo>
                  <a:lnTo>
                    <a:pt x="282" y="2117"/>
                  </a:lnTo>
                  <a:lnTo>
                    <a:pt x="278" y="2119"/>
                  </a:lnTo>
                  <a:lnTo>
                    <a:pt x="276" y="2120"/>
                  </a:lnTo>
                  <a:lnTo>
                    <a:pt x="273" y="2120"/>
                  </a:lnTo>
                  <a:lnTo>
                    <a:pt x="269" y="2119"/>
                  </a:lnTo>
                  <a:lnTo>
                    <a:pt x="264" y="2117"/>
                  </a:lnTo>
                  <a:lnTo>
                    <a:pt x="259" y="2113"/>
                  </a:lnTo>
                  <a:lnTo>
                    <a:pt x="258" y="2112"/>
                  </a:lnTo>
                  <a:lnTo>
                    <a:pt x="258" y="2110"/>
                  </a:lnTo>
                  <a:lnTo>
                    <a:pt x="258" y="2106"/>
                  </a:lnTo>
                  <a:lnTo>
                    <a:pt x="260" y="2104"/>
                  </a:lnTo>
                  <a:lnTo>
                    <a:pt x="264" y="2098"/>
                  </a:lnTo>
                  <a:lnTo>
                    <a:pt x="268" y="2092"/>
                  </a:lnTo>
                  <a:lnTo>
                    <a:pt x="269" y="2089"/>
                  </a:lnTo>
                  <a:lnTo>
                    <a:pt x="270" y="2086"/>
                  </a:lnTo>
                  <a:lnTo>
                    <a:pt x="270" y="2082"/>
                  </a:lnTo>
                  <a:lnTo>
                    <a:pt x="270" y="2077"/>
                  </a:lnTo>
                  <a:lnTo>
                    <a:pt x="269" y="2070"/>
                  </a:lnTo>
                  <a:lnTo>
                    <a:pt x="268" y="2066"/>
                  </a:lnTo>
                  <a:lnTo>
                    <a:pt x="269" y="2062"/>
                  </a:lnTo>
                  <a:lnTo>
                    <a:pt x="271" y="2061"/>
                  </a:lnTo>
                  <a:lnTo>
                    <a:pt x="275" y="2060"/>
                  </a:lnTo>
                  <a:lnTo>
                    <a:pt x="278" y="2060"/>
                  </a:lnTo>
                  <a:lnTo>
                    <a:pt x="281" y="2060"/>
                  </a:lnTo>
                  <a:lnTo>
                    <a:pt x="282" y="2062"/>
                  </a:lnTo>
                  <a:lnTo>
                    <a:pt x="283" y="2066"/>
                  </a:lnTo>
                  <a:lnTo>
                    <a:pt x="283" y="2070"/>
                  </a:lnTo>
                  <a:lnTo>
                    <a:pt x="283" y="2075"/>
                  </a:lnTo>
                  <a:lnTo>
                    <a:pt x="284" y="2079"/>
                  </a:lnTo>
                  <a:lnTo>
                    <a:pt x="285" y="2082"/>
                  </a:lnTo>
                  <a:lnTo>
                    <a:pt x="287" y="2083"/>
                  </a:lnTo>
                  <a:lnTo>
                    <a:pt x="290" y="2086"/>
                  </a:lnTo>
                  <a:lnTo>
                    <a:pt x="294" y="2086"/>
                  </a:lnTo>
                  <a:lnTo>
                    <a:pt x="296" y="2085"/>
                  </a:lnTo>
                  <a:lnTo>
                    <a:pt x="297" y="2082"/>
                  </a:lnTo>
                  <a:lnTo>
                    <a:pt x="297" y="2077"/>
                  </a:lnTo>
                  <a:lnTo>
                    <a:pt x="298" y="2073"/>
                  </a:lnTo>
                  <a:lnTo>
                    <a:pt x="297" y="2061"/>
                  </a:lnTo>
                  <a:lnTo>
                    <a:pt x="296" y="2050"/>
                  </a:lnTo>
                  <a:lnTo>
                    <a:pt x="294" y="2045"/>
                  </a:lnTo>
                  <a:lnTo>
                    <a:pt x="292" y="2042"/>
                  </a:lnTo>
                  <a:lnTo>
                    <a:pt x="290" y="2039"/>
                  </a:lnTo>
                  <a:lnTo>
                    <a:pt x="288" y="2036"/>
                  </a:lnTo>
                  <a:lnTo>
                    <a:pt x="285" y="2035"/>
                  </a:lnTo>
                  <a:lnTo>
                    <a:pt x="281" y="2034"/>
                  </a:lnTo>
                  <a:lnTo>
                    <a:pt x="277" y="2032"/>
                  </a:lnTo>
                  <a:lnTo>
                    <a:pt x="271" y="2032"/>
                  </a:lnTo>
                  <a:lnTo>
                    <a:pt x="259" y="2032"/>
                  </a:lnTo>
                  <a:lnTo>
                    <a:pt x="246" y="2031"/>
                  </a:lnTo>
                  <a:lnTo>
                    <a:pt x="234" y="2031"/>
                  </a:lnTo>
                  <a:lnTo>
                    <a:pt x="225" y="2030"/>
                  </a:lnTo>
                  <a:lnTo>
                    <a:pt x="219" y="2029"/>
                  </a:lnTo>
                  <a:lnTo>
                    <a:pt x="215" y="2026"/>
                  </a:lnTo>
                  <a:lnTo>
                    <a:pt x="214" y="2022"/>
                  </a:lnTo>
                  <a:lnTo>
                    <a:pt x="214" y="2016"/>
                  </a:lnTo>
                  <a:lnTo>
                    <a:pt x="214" y="2005"/>
                  </a:lnTo>
                  <a:lnTo>
                    <a:pt x="214" y="1987"/>
                  </a:lnTo>
                  <a:lnTo>
                    <a:pt x="215" y="1967"/>
                  </a:lnTo>
                  <a:lnTo>
                    <a:pt x="216" y="1946"/>
                  </a:lnTo>
                  <a:lnTo>
                    <a:pt x="219" y="1936"/>
                  </a:lnTo>
                  <a:lnTo>
                    <a:pt x="221" y="1929"/>
                  </a:lnTo>
                  <a:lnTo>
                    <a:pt x="225" y="1923"/>
                  </a:lnTo>
                  <a:lnTo>
                    <a:pt x="229" y="1917"/>
                  </a:lnTo>
                  <a:lnTo>
                    <a:pt x="234" y="1913"/>
                  </a:lnTo>
                  <a:lnTo>
                    <a:pt x="240" y="1911"/>
                  </a:lnTo>
                  <a:lnTo>
                    <a:pt x="245" y="1910"/>
                  </a:lnTo>
                  <a:lnTo>
                    <a:pt x="251" y="1910"/>
                  </a:lnTo>
                  <a:lnTo>
                    <a:pt x="257" y="1912"/>
                  </a:lnTo>
                  <a:lnTo>
                    <a:pt x="263" y="1916"/>
                  </a:lnTo>
                  <a:lnTo>
                    <a:pt x="264" y="1919"/>
                  </a:lnTo>
                  <a:lnTo>
                    <a:pt x="265" y="1924"/>
                  </a:lnTo>
                  <a:lnTo>
                    <a:pt x="266" y="1930"/>
                  </a:lnTo>
                  <a:lnTo>
                    <a:pt x="265" y="1937"/>
                  </a:lnTo>
                  <a:lnTo>
                    <a:pt x="264" y="1944"/>
                  </a:lnTo>
                  <a:lnTo>
                    <a:pt x="262" y="1950"/>
                  </a:lnTo>
                  <a:lnTo>
                    <a:pt x="258" y="1956"/>
                  </a:lnTo>
                  <a:lnTo>
                    <a:pt x="256" y="1961"/>
                  </a:lnTo>
                  <a:lnTo>
                    <a:pt x="250" y="1967"/>
                  </a:lnTo>
                  <a:lnTo>
                    <a:pt x="247" y="1971"/>
                  </a:lnTo>
                  <a:lnTo>
                    <a:pt x="247" y="1974"/>
                  </a:lnTo>
                  <a:lnTo>
                    <a:pt x="250" y="1975"/>
                  </a:lnTo>
                  <a:lnTo>
                    <a:pt x="253" y="1976"/>
                  </a:lnTo>
                  <a:lnTo>
                    <a:pt x="258" y="1976"/>
                  </a:lnTo>
                  <a:lnTo>
                    <a:pt x="268" y="1976"/>
                  </a:lnTo>
                  <a:lnTo>
                    <a:pt x="275" y="1975"/>
                  </a:lnTo>
                  <a:lnTo>
                    <a:pt x="284" y="1972"/>
                  </a:lnTo>
                  <a:lnTo>
                    <a:pt x="295" y="1967"/>
                  </a:lnTo>
                  <a:lnTo>
                    <a:pt x="304" y="1963"/>
                  </a:lnTo>
                  <a:lnTo>
                    <a:pt x="314" y="1962"/>
                  </a:lnTo>
                  <a:lnTo>
                    <a:pt x="320" y="1962"/>
                  </a:lnTo>
                  <a:lnTo>
                    <a:pt x="323" y="1962"/>
                  </a:lnTo>
                  <a:lnTo>
                    <a:pt x="327" y="1963"/>
                  </a:lnTo>
                  <a:lnTo>
                    <a:pt x="329" y="1966"/>
                  </a:lnTo>
                  <a:lnTo>
                    <a:pt x="332" y="1973"/>
                  </a:lnTo>
                  <a:lnTo>
                    <a:pt x="335" y="1980"/>
                  </a:lnTo>
                  <a:lnTo>
                    <a:pt x="338" y="1985"/>
                  </a:lnTo>
                  <a:lnTo>
                    <a:pt x="340" y="1988"/>
                  </a:lnTo>
                  <a:lnTo>
                    <a:pt x="344" y="1991"/>
                  </a:lnTo>
                  <a:lnTo>
                    <a:pt x="347" y="1992"/>
                  </a:lnTo>
                  <a:lnTo>
                    <a:pt x="351" y="1992"/>
                  </a:lnTo>
                  <a:lnTo>
                    <a:pt x="353" y="1992"/>
                  </a:lnTo>
                  <a:lnTo>
                    <a:pt x="355" y="1991"/>
                  </a:lnTo>
                  <a:lnTo>
                    <a:pt x="358" y="1987"/>
                  </a:lnTo>
                  <a:lnTo>
                    <a:pt x="364" y="1973"/>
                  </a:lnTo>
                  <a:lnTo>
                    <a:pt x="366" y="1961"/>
                  </a:lnTo>
                  <a:lnTo>
                    <a:pt x="367" y="1956"/>
                  </a:lnTo>
                  <a:lnTo>
                    <a:pt x="367" y="1952"/>
                  </a:lnTo>
                  <a:lnTo>
                    <a:pt x="366" y="1948"/>
                  </a:lnTo>
                  <a:lnTo>
                    <a:pt x="365" y="1944"/>
                  </a:lnTo>
                  <a:lnTo>
                    <a:pt x="360" y="1940"/>
                  </a:lnTo>
                  <a:lnTo>
                    <a:pt x="355" y="1936"/>
                  </a:lnTo>
                  <a:lnTo>
                    <a:pt x="348" y="1934"/>
                  </a:lnTo>
                  <a:lnTo>
                    <a:pt x="340" y="1931"/>
                  </a:lnTo>
                  <a:lnTo>
                    <a:pt x="323" y="1929"/>
                  </a:lnTo>
                  <a:lnTo>
                    <a:pt x="308" y="1928"/>
                  </a:lnTo>
                  <a:lnTo>
                    <a:pt x="301" y="1925"/>
                  </a:lnTo>
                  <a:lnTo>
                    <a:pt x="296" y="1922"/>
                  </a:lnTo>
                  <a:lnTo>
                    <a:pt x="294" y="1921"/>
                  </a:lnTo>
                  <a:lnTo>
                    <a:pt x="291" y="1918"/>
                  </a:lnTo>
                  <a:lnTo>
                    <a:pt x="290" y="1915"/>
                  </a:lnTo>
                  <a:lnTo>
                    <a:pt x="290" y="1911"/>
                  </a:lnTo>
                  <a:lnTo>
                    <a:pt x="290" y="1903"/>
                  </a:lnTo>
                  <a:lnTo>
                    <a:pt x="294" y="1894"/>
                  </a:lnTo>
                  <a:lnTo>
                    <a:pt x="297" y="1887"/>
                  </a:lnTo>
                  <a:lnTo>
                    <a:pt x="300" y="1880"/>
                  </a:lnTo>
                  <a:lnTo>
                    <a:pt x="301" y="1872"/>
                  </a:lnTo>
                  <a:lnTo>
                    <a:pt x="301" y="1865"/>
                  </a:lnTo>
                  <a:lnTo>
                    <a:pt x="300" y="1859"/>
                  </a:lnTo>
                  <a:lnTo>
                    <a:pt x="297" y="1852"/>
                  </a:lnTo>
                  <a:lnTo>
                    <a:pt x="295" y="1845"/>
                  </a:lnTo>
                  <a:lnTo>
                    <a:pt x="292" y="1840"/>
                  </a:lnTo>
                  <a:lnTo>
                    <a:pt x="290" y="1833"/>
                  </a:lnTo>
                  <a:lnTo>
                    <a:pt x="290" y="1823"/>
                  </a:lnTo>
                  <a:lnTo>
                    <a:pt x="290" y="1812"/>
                  </a:lnTo>
                  <a:lnTo>
                    <a:pt x="292" y="1802"/>
                  </a:lnTo>
                  <a:lnTo>
                    <a:pt x="294" y="1798"/>
                  </a:lnTo>
                  <a:lnTo>
                    <a:pt x="297" y="1795"/>
                  </a:lnTo>
                  <a:lnTo>
                    <a:pt x="301" y="1791"/>
                  </a:lnTo>
                  <a:lnTo>
                    <a:pt x="307" y="1790"/>
                  </a:lnTo>
                  <a:lnTo>
                    <a:pt x="316" y="1787"/>
                  </a:lnTo>
                  <a:lnTo>
                    <a:pt x="322" y="1787"/>
                  </a:lnTo>
                  <a:lnTo>
                    <a:pt x="325" y="1789"/>
                  </a:lnTo>
                  <a:lnTo>
                    <a:pt x="325" y="1790"/>
                  </a:lnTo>
                  <a:lnTo>
                    <a:pt x="325" y="1792"/>
                  </a:lnTo>
                  <a:lnTo>
                    <a:pt x="322" y="1796"/>
                  </a:lnTo>
                  <a:lnTo>
                    <a:pt x="319" y="1803"/>
                  </a:lnTo>
                  <a:lnTo>
                    <a:pt x="316" y="1808"/>
                  </a:lnTo>
                  <a:lnTo>
                    <a:pt x="314" y="1814"/>
                  </a:lnTo>
                  <a:lnTo>
                    <a:pt x="314" y="1821"/>
                  </a:lnTo>
                  <a:lnTo>
                    <a:pt x="314" y="1824"/>
                  </a:lnTo>
                  <a:lnTo>
                    <a:pt x="315" y="1827"/>
                  </a:lnTo>
                  <a:lnTo>
                    <a:pt x="316" y="1828"/>
                  </a:lnTo>
                  <a:lnTo>
                    <a:pt x="319" y="1828"/>
                  </a:lnTo>
                  <a:lnTo>
                    <a:pt x="321" y="1828"/>
                  </a:lnTo>
                  <a:lnTo>
                    <a:pt x="323" y="1827"/>
                  </a:lnTo>
                  <a:lnTo>
                    <a:pt x="326" y="1824"/>
                  </a:lnTo>
                  <a:lnTo>
                    <a:pt x="327" y="1821"/>
                  </a:lnTo>
                  <a:lnTo>
                    <a:pt x="329" y="1817"/>
                  </a:lnTo>
                  <a:lnTo>
                    <a:pt x="332" y="1816"/>
                  </a:lnTo>
                  <a:lnTo>
                    <a:pt x="333" y="1816"/>
                  </a:lnTo>
                  <a:lnTo>
                    <a:pt x="334" y="1816"/>
                  </a:lnTo>
                  <a:lnTo>
                    <a:pt x="335" y="1821"/>
                  </a:lnTo>
                  <a:lnTo>
                    <a:pt x="336" y="1827"/>
                  </a:lnTo>
                  <a:lnTo>
                    <a:pt x="336" y="1830"/>
                  </a:lnTo>
                  <a:lnTo>
                    <a:pt x="336" y="1834"/>
                  </a:lnTo>
                  <a:lnTo>
                    <a:pt x="335" y="1837"/>
                  </a:lnTo>
                  <a:lnTo>
                    <a:pt x="333" y="1841"/>
                  </a:lnTo>
                  <a:lnTo>
                    <a:pt x="329" y="1845"/>
                  </a:lnTo>
                  <a:lnTo>
                    <a:pt x="325" y="1847"/>
                  </a:lnTo>
                  <a:lnTo>
                    <a:pt x="321" y="1849"/>
                  </a:lnTo>
                  <a:lnTo>
                    <a:pt x="320" y="1854"/>
                  </a:lnTo>
                  <a:lnTo>
                    <a:pt x="320" y="1859"/>
                  </a:lnTo>
                  <a:lnTo>
                    <a:pt x="322" y="1862"/>
                  </a:lnTo>
                  <a:lnTo>
                    <a:pt x="326" y="1865"/>
                  </a:lnTo>
                  <a:lnTo>
                    <a:pt x="331" y="1865"/>
                  </a:lnTo>
                  <a:lnTo>
                    <a:pt x="342" y="1858"/>
                  </a:lnTo>
                  <a:lnTo>
                    <a:pt x="355" y="1849"/>
                  </a:lnTo>
                  <a:lnTo>
                    <a:pt x="361" y="1848"/>
                  </a:lnTo>
                  <a:lnTo>
                    <a:pt x="366" y="1847"/>
                  </a:lnTo>
                  <a:lnTo>
                    <a:pt x="371" y="1847"/>
                  </a:lnTo>
                  <a:lnTo>
                    <a:pt x="374" y="1848"/>
                  </a:lnTo>
                  <a:lnTo>
                    <a:pt x="378" y="1849"/>
                  </a:lnTo>
                  <a:lnTo>
                    <a:pt x="380" y="1852"/>
                  </a:lnTo>
                  <a:lnTo>
                    <a:pt x="383" y="1854"/>
                  </a:lnTo>
                  <a:lnTo>
                    <a:pt x="384" y="1858"/>
                  </a:lnTo>
                  <a:lnTo>
                    <a:pt x="384" y="1861"/>
                  </a:lnTo>
                  <a:lnTo>
                    <a:pt x="384" y="1865"/>
                  </a:lnTo>
                  <a:lnTo>
                    <a:pt x="383" y="1867"/>
                  </a:lnTo>
                  <a:lnTo>
                    <a:pt x="382" y="1871"/>
                  </a:lnTo>
                  <a:lnTo>
                    <a:pt x="379" y="1874"/>
                  </a:lnTo>
                  <a:lnTo>
                    <a:pt x="376" y="1877"/>
                  </a:lnTo>
                  <a:lnTo>
                    <a:pt x="372" y="1878"/>
                  </a:lnTo>
                  <a:lnTo>
                    <a:pt x="367" y="1879"/>
                  </a:lnTo>
                  <a:lnTo>
                    <a:pt x="354" y="1880"/>
                  </a:lnTo>
                  <a:lnTo>
                    <a:pt x="341" y="1881"/>
                  </a:lnTo>
                  <a:lnTo>
                    <a:pt x="335" y="1883"/>
                  </a:lnTo>
                  <a:lnTo>
                    <a:pt x="331" y="1884"/>
                  </a:lnTo>
                  <a:lnTo>
                    <a:pt x="327" y="1886"/>
                  </a:lnTo>
                  <a:lnTo>
                    <a:pt x="325" y="1889"/>
                  </a:lnTo>
                  <a:lnTo>
                    <a:pt x="325" y="1891"/>
                  </a:lnTo>
                  <a:lnTo>
                    <a:pt x="326" y="1892"/>
                  </a:lnTo>
                  <a:lnTo>
                    <a:pt x="327" y="1894"/>
                  </a:lnTo>
                  <a:lnTo>
                    <a:pt x="329" y="1897"/>
                  </a:lnTo>
                  <a:lnTo>
                    <a:pt x="335" y="1903"/>
                  </a:lnTo>
                  <a:lnTo>
                    <a:pt x="342" y="1909"/>
                  </a:lnTo>
                  <a:lnTo>
                    <a:pt x="351" y="1913"/>
                  </a:lnTo>
                  <a:lnTo>
                    <a:pt x="360" y="1917"/>
                  </a:lnTo>
                  <a:lnTo>
                    <a:pt x="367" y="1919"/>
                  </a:lnTo>
                  <a:lnTo>
                    <a:pt x="373" y="1921"/>
                  </a:lnTo>
                  <a:lnTo>
                    <a:pt x="378" y="1918"/>
                  </a:lnTo>
                  <a:lnTo>
                    <a:pt x="382" y="1916"/>
                  </a:lnTo>
                  <a:lnTo>
                    <a:pt x="385" y="1911"/>
                  </a:lnTo>
                  <a:lnTo>
                    <a:pt x="388" y="1905"/>
                  </a:lnTo>
                  <a:lnTo>
                    <a:pt x="394" y="1892"/>
                  </a:lnTo>
                  <a:lnTo>
                    <a:pt x="397" y="1881"/>
                  </a:lnTo>
                  <a:lnTo>
                    <a:pt x="403" y="1860"/>
                  </a:lnTo>
                  <a:lnTo>
                    <a:pt x="410" y="1843"/>
                  </a:lnTo>
                  <a:lnTo>
                    <a:pt x="417" y="1829"/>
                  </a:lnTo>
                  <a:lnTo>
                    <a:pt x="424" y="1818"/>
                  </a:lnTo>
                  <a:lnTo>
                    <a:pt x="432" y="1811"/>
                  </a:lnTo>
                  <a:lnTo>
                    <a:pt x="439" y="1805"/>
                  </a:lnTo>
                  <a:lnTo>
                    <a:pt x="446" y="1802"/>
                  </a:lnTo>
                  <a:lnTo>
                    <a:pt x="453" y="1799"/>
                  </a:lnTo>
                  <a:lnTo>
                    <a:pt x="468" y="1798"/>
                  </a:lnTo>
                  <a:lnTo>
                    <a:pt x="483" y="1797"/>
                  </a:lnTo>
                  <a:lnTo>
                    <a:pt x="489" y="1797"/>
                  </a:lnTo>
                  <a:lnTo>
                    <a:pt x="496" y="1795"/>
                  </a:lnTo>
                  <a:lnTo>
                    <a:pt x="502" y="1792"/>
                  </a:lnTo>
                  <a:lnTo>
                    <a:pt x="508" y="1787"/>
                  </a:lnTo>
                  <a:lnTo>
                    <a:pt x="515" y="1780"/>
                  </a:lnTo>
                  <a:lnTo>
                    <a:pt x="523" y="1776"/>
                  </a:lnTo>
                  <a:lnTo>
                    <a:pt x="528" y="1773"/>
                  </a:lnTo>
                  <a:lnTo>
                    <a:pt x="533" y="1772"/>
                  </a:lnTo>
                  <a:lnTo>
                    <a:pt x="539" y="1772"/>
                  </a:lnTo>
                  <a:lnTo>
                    <a:pt x="544" y="1772"/>
                  </a:lnTo>
                  <a:lnTo>
                    <a:pt x="550" y="1772"/>
                  </a:lnTo>
                  <a:lnTo>
                    <a:pt x="558" y="1770"/>
                  </a:lnTo>
                  <a:lnTo>
                    <a:pt x="565" y="1768"/>
                  </a:lnTo>
                  <a:lnTo>
                    <a:pt x="573" y="1766"/>
                  </a:lnTo>
                  <a:lnTo>
                    <a:pt x="586" y="1761"/>
                  </a:lnTo>
                  <a:lnTo>
                    <a:pt x="598" y="1758"/>
                  </a:lnTo>
                  <a:lnTo>
                    <a:pt x="610" y="1746"/>
                  </a:lnTo>
                  <a:lnTo>
                    <a:pt x="621" y="1735"/>
                  </a:lnTo>
                  <a:lnTo>
                    <a:pt x="627" y="1735"/>
                  </a:lnTo>
                  <a:lnTo>
                    <a:pt x="634" y="1734"/>
                  </a:lnTo>
                  <a:lnTo>
                    <a:pt x="638" y="1734"/>
                  </a:lnTo>
                  <a:lnTo>
                    <a:pt x="642" y="1734"/>
                  </a:lnTo>
                  <a:lnTo>
                    <a:pt x="646" y="1735"/>
                  </a:lnTo>
                  <a:lnTo>
                    <a:pt x="649" y="1736"/>
                  </a:lnTo>
                  <a:lnTo>
                    <a:pt x="651" y="1739"/>
                  </a:lnTo>
                  <a:lnTo>
                    <a:pt x="654" y="1742"/>
                  </a:lnTo>
                  <a:lnTo>
                    <a:pt x="655" y="1746"/>
                  </a:lnTo>
                  <a:lnTo>
                    <a:pt x="656" y="1751"/>
                  </a:lnTo>
                  <a:lnTo>
                    <a:pt x="657" y="1758"/>
                  </a:lnTo>
                  <a:lnTo>
                    <a:pt x="660" y="1763"/>
                  </a:lnTo>
                  <a:lnTo>
                    <a:pt x="661" y="1766"/>
                  </a:lnTo>
                  <a:lnTo>
                    <a:pt x="663" y="1767"/>
                  </a:lnTo>
                  <a:lnTo>
                    <a:pt x="665" y="1768"/>
                  </a:lnTo>
                  <a:lnTo>
                    <a:pt x="667" y="1768"/>
                  </a:lnTo>
                  <a:lnTo>
                    <a:pt x="672" y="1767"/>
                  </a:lnTo>
                  <a:lnTo>
                    <a:pt x="679" y="1763"/>
                  </a:lnTo>
                  <a:lnTo>
                    <a:pt x="686" y="1759"/>
                  </a:lnTo>
                  <a:lnTo>
                    <a:pt x="691" y="1754"/>
                  </a:lnTo>
                  <a:lnTo>
                    <a:pt x="694" y="1751"/>
                  </a:lnTo>
                  <a:lnTo>
                    <a:pt x="695" y="1745"/>
                  </a:lnTo>
                  <a:lnTo>
                    <a:pt x="694" y="1736"/>
                  </a:lnTo>
                  <a:lnTo>
                    <a:pt x="693" y="1729"/>
                  </a:lnTo>
                  <a:lnTo>
                    <a:pt x="693" y="1727"/>
                  </a:lnTo>
                  <a:lnTo>
                    <a:pt x="693" y="1723"/>
                  </a:lnTo>
                  <a:lnTo>
                    <a:pt x="694" y="1721"/>
                  </a:lnTo>
                  <a:lnTo>
                    <a:pt x="697" y="1719"/>
                  </a:lnTo>
                  <a:lnTo>
                    <a:pt x="712" y="1711"/>
                  </a:lnTo>
                  <a:lnTo>
                    <a:pt x="709" y="1714"/>
                  </a:lnTo>
                  <a:lnTo>
                    <a:pt x="706" y="1714"/>
                  </a:lnTo>
                  <a:lnTo>
                    <a:pt x="706" y="1713"/>
                  </a:lnTo>
                  <a:lnTo>
                    <a:pt x="711" y="1709"/>
                  </a:lnTo>
                  <a:lnTo>
                    <a:pt x="722" y="1701"/>
                  </a:lnTo>
                  <a:lnTo>
                    <a:pt x="724" y="1700"/>
                  </a:lnTo>
                  <a:lnTo>
                    <a:pt x="726" y="1698"/>
                  </a:lnTo>
                  <a:lnTo>
                    <a:pt x="729" y="1700"/>
                  </a:lnTo>
                  <a:lnTo>
                    <a:pt x="730" y="1701"/>
                  </a:lnTo>
                  <a:lnTo>
                    <a:pt x="732" y="1705"/>
                  </a:lnTo>
                  <a:lnTo>
                    <a:pt x="732" y="1711"/>
                  </a:lnTo>
                  <a:lnTo>
                    <a:pt x="732" y="1719"/>
                  </a:lnTo>
                  <a:lnTo>
                    <a:pt x="733" y="1726"/>
                  </a:lnTo>
                  <a:lnTo>
                    <a:pt x="736" y="1728"/>
                  </a:lnTo>
                  <a:lnTo>
                    <a:pt x="738" y="1730"/>
                  </a:lnTo>
                  <a:lnTo>
                    <a:pt x="742" y="1733"/>
                  </a:lnTo>
                  <a:lnTo>
                    <a:pt x="747" y="1734"/>
                  </a:lnTo>
                  <a:lnTo>
                    <a:pt x="761" y="1735"/>
                  </a:lnTo>
                  <a:lnTo>
                    <a:pt x="776" y="1735"/>
                  </a:lnTo>
                  <a:lnTo>
                    <a:pt x="782" y="1734"/>
                  </a:lnTo>
                  <a:lnTo>
                    <a:pt x="787" y="1732"/>
                  </a:lnTo>
                  <a:lnTo>
                    <a:pt x="788" y="1730"/>
                  </a:lnTo>
                  <a:lnTo>
                    <a:pt x="789" y="1729"/>
                  </a:lnTo>
                  <a:lnTo>
                    <a:pt x="789" y="1727"/>
                  </a:lnTo>
                  <a:lnTo>
                    <a:pt x="789" y="1724"/>
                  </a:lnTo>
                  <a:lnTo>
                    <a:pt x="788" y="1720"/>
                  </a:lnTo>
                  <a:lnTo>
                    <a:pt x="787" y="1716"/>
                  </a:lnTo>
                  <a:lnTo>
                    <a:pt x="788" y="1713"/>
                  </a:lnTo>
                  <a:lnTo>
                    <a:pt x="788" y="1709"/>
                  </a:lnTo>
                  <a:lnTo>
                    <a:pt x="791" y="1708"/>
                  </a:lnTo>
                  <a:lnTo>
                    <a:pt x="792" y="1708"/>
                  </a:lnTo>
                  <a:lnTo>
                    <a:pt x="794" y="1709"/>
                  </a:lnTo>
                  <a:lnTo>
                    <a:pt x="798" y="1713"/>
                  </a:lnTo>
                  <a:lnTo>
                    <a:pt x="802" y="1721"/>
                  </a:lnTo>
                  <a:lnTo>
                    <a:pt x="807" y="1728"/>
                  </a:lnTo>
                  <a:lnTo>
                    <a:pt x="811" y="1730"/>
                  </a:lnTo>
                  <a:lnTo>
                    <a:pt x="812" y="1732"/>
                  </a:lnTo>
                  <a:lnTo>
                    <a:pt x="814" y="1730"/>
                  </a:lnTo>
                  <a:lnTo>
                    <a:pt x="817" y="1728"/>
                  </a:lnTo>
                  <a:lnTo>
                    <a:pt x="820" y="1719"/>
                  </a:lnTo>
                  <a:lnTo>
                    <a:pt x="823" y="1708"/>
                  </a:lnTo>
                  <a:lnTo>
                    <a:pt x="825" y="1702"/>
                  </a:lnTo>
                  <a:lnTo>
                    <a:pt x="827" y="1697"/>
                  </a:lnTo>
                  <a:lnTo>
                    <a:pt x="831" y="1694"/>
                  </a:lnTo>
                  <a:lnTo>
                    <a:pt x="836" y="1692"/>
                  </a:lnTo>
                  <a:lnTo>
                    <a:pt x="845" y="1688"/>
                  </a:lnTo>
                  <a:lnTo>
                    <a:pt x="856" y="1682"/>
                  </a:lnTo>
                  <a:lnTo>
                    <a:pt x="860" y="1678"/>
                  </a:lnTo>
                  <a:lnTo>
                    <a:pt x="863" y="1675"/>
                  </a:lnTo>
                  <a:lnTo>
                    <a:pt x="867" y="1670"/>
                  </a:lnTo>
                  <a:lnTo>
                    <a:pt x="868" y="1665"/>
                  </a:lnTo>
                  <a:lnTo>
                    <a:pt x="869" y="1660"/>
                  </a:lnTo>
                  <a:lnTo>
                    <a:pt x="868" y="1656"/>
                  </a:lnTo>
                  <a:lnTo>
                    <a:pt x="868" y="1651"/>
                  </a:lnTo>
                  <a:lnTo>
                    <a:pt x="865" y="1648"/>
                  </a:lnTo>
                  <a:lnTo>
                    <a:pt x="863" y="1645"/>
                  </a:lnTo>
                  <a:lnTo>
                    <a:pt x="860" y="1644"/>
                  </a:lnTo>
                  <a:lnTo>
                    <a:pt x="856" y="1642"/>
                  </a:lnTo>
                  <a:lnTo>
                    <a:pt x="852" y="1644"/>
                  </a:lnTo>
                  <a:lnTo>
                    <a:pt x="845" y="1645"/>
                  </a:lnTo>
                  <a:lnTo>
                    <a:pt x="839" y="1644"/>
                  </a:lnTo>
                  <a:lnTo>
                    <a:pt x="835" y="1641"/>
                  </a:lnTo>
                  <a:lnTo>
                    <a:pt x="831" y="1635"/>
                  </a:lnTo>
                  <a:lnTo>
                    <a:pt x="829" y="1632"/>
                  </a:lnTo>
                  <a:lnTo>
                    <a:pt x="829" y="1628"/>
                  </a:lnTo>
                  <a:lnTo>
                    <a:pt x="830" y="1625"/>
                  </a:lnTo>
                  <a:lnTo>
                    <a:pt x="831" y="1622"/>
                  </a:lnTo>
                  <a:lnTo>
                    <a:pt x="833" y="1621"/>
                  </a:lnTo>
                  <a:lnTo>
                    <a:pt x="836" y="1620"/>
                  </a:lnTo>
                  <a:lnTo>
                    <a:pt x="838" y="1619"/>
                  </a:lnTo>
                  <a:lnTo>
                    <a:pt x="842" y="1618"/>
                  </a:lnTo>
                  <a:lnTo>
                    <a:pt x="857" y="1618"/>
                  </a:lnTo>
                  <a:lnTo>
                    <a:pt x="877" y="1620"/>
                  </a:lnTo>
                  <a:lnTo>
                    <a:pt x="886" y="1621"/>
                  </a:lnTo>
                  <a:lnTo>
                    <a:pt x="892" y="1623"/>
                  </a:lnTo>
                  <a:lnTo>
                    <a:pt x="894" y="1625"/>
                  </a:lnTo>
                  <a:lnTo>
                    <a:pt x="895" y="1626"/>
                  </a:lnTo>
                  <a:lnTo>
                    <a:pt x="895" y="1627"/>
                  </a:lnTo>
                  <a:lnTo>
                    <a:pt x="894" y="1629"/>
                  </a:lnTo>
                  <a:lnTo>
                    <a:pt x="889" y="1634"/>
                  </a:lnTo>
                  <a:lnTo>
                    <a:pt x="888" y="1638"/>
                  </a:lnTo>
                  <a:lnTo>
                    <a:pt x="887" y="1644"/>
                  </a:lnTo>
                  <a:lnTo>
                    <a:pt x="887" y="1650"/>
                  </a:lnTo>
                  <a:lnTo>
                    <a:pt x="887" y="1652"/>
                  </a:lnTo>
                  <a:lnTo>
                    <a:pt x="888" y="1654"/>
                  </a:lnTo>
                  <a:lnTo>
                    <a:pt x="889" y="1656"/>
                  </a:lnTo>
                  <a:lnTo>
                    <a:pt x="892" y="1657"/>
                  </a:lnTo>
                  <a:lnTo>
                    <a:pt x="898" y="1658"/>
                  </a:lnTo>
                  <a:lnTo>
                    <a:pt x="903" y="1661"/>
                  </a:lnTo>
                  <a:lnTo>
                    <a:pt x="905" y="1664"/>
                  </a:lnTo>
                  <a:lnTo>
                    <a:pt x="906" y="1666"/>
                  </a:lnTo>
                  <a:lnTo>
                    <a:pt x="906" y="1670"/>
                  </a:lnTo>
                  <a:lnTo>
                    <a:pt x="905" y="1673"/>
                  </a:lnTo>
                  <a:lnTo>
                    <a:pt x="902" y="1682"/>
                  </a:lnTo>
                  <a:lnTo>
                    <a:pt x="900" y="1688"/>
                  </a:lnTo>
                  <a:lnTo>
                    <a:pt x="893" y="1696"/>
                  </a:lnTo>
                  <a:lnTo>
                    <a:pt x="881" y="1705"/>
                  </a:lnTo>
                  <a:lnTo>
                    <a:pt x="877" y="1711"/>
                  </a:lnTo>
                  <a:lnTo>
                    <a:pt x="876" y="1714"/>
                  </a:lnTo>
                  <a:lnTo>
                    <a:pt x="877" y="1715"/>
                  </a:lnTo>
                  <a:lnTo>
                    <a:pt x="880" y="1716"/>
                  </a:lnTo>
                  <a:lnTo>
                    <a:pt x="882" y="1716"/>
                  </a:lnTo>
                  <a:lnTo>
                    <a:pt x="887" y="1715"/>
                  </a:lnTo>
                  <a:lnTo>
                    <a:pt x="893" y="1714"/>
                  </a:lnTo>
                  <a:lnTo>
                    <a:pt x="899" y="1711"/>
                  </a:lnTo>
                  <a:lnTo>
                    <a:pt x="906" y="1708"/>
                  </a:lnTo>
                  <a:lnTo>
                    <a:pt x="912" y="1704"/>
                  </a:lnTo>
                  <a:lnTo>
                    <a:pt x="919" y="1700"/>
                  </a:lnTo>
                  <a:lnTo>
                    <a:pt x="926" y="1697"/>
                  </a:lnTo>
                  <a:lnTo>
                    <a:pt x="932" y="1694"/>
                  </a:lnTo>
                  <a:lnTo>
                    <a:pt x="939" y="1692"/>
                  </a:lnTo>
                  <a:lnTo>
                    <a:pt x="949" y="1692"/>
                  </a:lnTo>
                  <a:lnTo>
                    <a:pt x="955" y="1690"/>
                  </a:lnTo>
                  <a:lnTo>
                    <a:pt x="957" y="1689"/>
                  </a:lnTo>
                  <a:lnTo>
                    <a:pt x="959" y="1688"/>
                  </a:lnTo>
                  <a:lnTo>
                    <a:pt x="961" y="1685"/>
                  </a:lnTo>
                  <a:lnTo>
                    <a:pt x="961" y="1683"/>
                  </a:lnTo>
                  <a:lnTo>
                    <a:pt x="962" y="1677"/>
                  </a:lnTo>
                  <a:lnTo>
                    <a:pt x="959" y="1672"/>
                  </a:lnTo>
                  <a:lnTo>
                    <a:pt x="958" y="1670"/>
                  </a:lnTo>
                  <a:lnTo>
                    <a:pt x="956" y="1669"/>
                  </a:lnTo>
                  <a:lnTo>
                    <a:pt x="952" y="1667"/>
                  </a:lnTo>
                  <a:lnTo>
                    <a:pt x="949" y="1667"/>
                  </a:lnTo>
                  <a:lnTo>
                    <a:pt x="940" y="1669"/>
                  </a:lnTo>
                  <a:lnTo>
                    <a:pt x="934" y="1666"/>
                  </a:lnTo>
                  <a:lnTo>
                    <a:pt x="932" y="1665"/>
                  </a:lnTo>
                  <a:lnTo>
                    <a:pt x="930" y="1663"/>
                  </a:lnTo>
                  <a:lnTo>
                    <a:pt x="927" y="1660"/>
                  </a:lnTo>
                  <a:lnTo>
                    <a:pt x="926" y="1656"/>
                  </a:lnTo>
                  <a:lnTo>
                    <a:pt x="926" y="1652"/>
                  </a:lnTo>
                  <a:lnTo>
                    <a:pt x="926" y="1648"/>
                  </a:lnTo>
                  <a:lnTo>
                    <a:pt x="927" y="1645"/>
                  </a:lnTo>
                  <a:lnTo>
                    <a:pt x="928" y="1641"/>
                  </a:lnTo>
                  <a:lnTo>
                    <a:pt x="933" y="1635"/>
                  </a:lnTo>
                  <a:lnTo>
                    <a:pt x="940" y="1631"/>
                  </a:lnTo>
                  <a:lnTo>
                    <a:pt x="946" y="1625"/>
                  </a:lnTo>
                  <a:lnTo>
                    <a:pt x="950" y="1621"/>
                  </a:lnTo>
                  <a:lnTo>
                    <a:pt x="950" y="1619"/>
                  </a:lnTo>
                  <a:lnTo>
                    <a:pt x="950" y="1616"/>
                  </a:lnTo>
                  <a:lnTo>
                    <a:pt x="947" y="1615"/>
                  </a:lnTo>
                  <a:lnTo>
                    <a:pt x="944" y="1613"/>
                  </a:lnTo>
                  <a:lnTo>
                    <a:pt x="936" y="1607"/>
                  </a:lnTo>
                  <a:lnTo>
                    <a:pt x="928" y="1600"/>
                  </a:lnTo>
                  <a:lnTo>
                    <a:pt x="923" y="1593"/>
                  </a:lnTo>
                  <a:lnTo>
                    <a:pt x="919" y="1584"/>
                  </a:lnTo>
                  <a:lnTo>
                    <a:pt x="917" y="1582"/>
                  </a:lnTo>
                  <a:lnTo>
                    <a:pt x="917" y="1578"/>
                  </a:lnTo>
                  <a:lnTo>
                    <a:pt x="918" y="1576"/>
                  </a:lnTo>
                  <a:lnTo>
                    <a:pt x="919" y="1574"/>
                  </a:lnTo>
                  <a:lnTo>
                    <a:pt x="921" y="1572"/>
                  </a:lnTo>
                  <a:lnTo>
                    <a:pt x="925" y="1571"/>
                  </a:lnTo>
                  <a:lnTo>
                    <a:pt x="928" y="1571"/>
                  </a:lnTo>
                  <a:lnTo>
                    <a:pt x="934" y="1571"/>
                  </a:lnTo>
                  <a:lnTo>
                    <a:pt x="939" y="1572"/>
                  </a:lnTo>
                  <a:lnTo>
                    <a:pt x="943" y="1575"/>
                  </a:lnTo>
                  <a:lnTo>
                    <a:pt x="947" y="1578"/>
                  </a:lnTo>
                  <a:lnTo>
                    <a:pt x="951" y="1582"/>
                  </a:lnTo>
                  <a:lnTo>
                    <a:pt x="957" y="1590"/>
                  </a:lnTo>
                  <a:lnTo>
                    <a:pt x="963" y="1600"/>
                  </a:lnTo>
                  <a:lnTo>
                    <a:pt x="965" y="1603"/>
                  </a:lnTo>
                  <a:lnTo>
                    <a:pt x="968" y="1607"/>
                  </a:lnTo>
                  <a:lnTo>
                    <a:pt x="970" y="1609"/>
                  </a:lnTo>
                  <a:lnTo>
                    <a:pt x="974" y="1610"/>
                  </a:lnTo>
                  <a:lnTo>
                    <a:pt x="977" y="1612"/>
                  </a:lnTo>
                  <a:lnTo>
                    <a:pt x="980" y="1612"/>
                  </a:lnTo>
                  <a:lnTo>
                    <a:pt x="983" y="1612"/>
                  </a:lnTo>
                  <a:lnTo>
                    <a:pt x="987" y="1609"/>
                  </a:lnTo>
                  <a:lnTo>
                    <a:pt x="995" y="1607"/>
                  </a:lnTo>
                  <a:lnTo>
                    <a:pt x="1007" y="1606"/>
                  </a:lnTo>
                  <a:lnTo>
                    <a:pt x="1018" y="1606"/>
                  </a:lnTo>
                  <a:lnTo>
                    <a:pt x="1026" y="1606"/>
                  </a:lnTo>
                  <a:lnTo>
                    <a:pt x="1029" y="1606"/>
                  </a:lnTo>
                  <a:lnTo>
                    <a:pt x="1032" y="1607"/>
                  </a:lnTo>
                  <a:lnTo>
                    <a:pt x="1034" y="1608"/>
                  </a:lnTo>
                  <a:lnTo>
                    <a:pt x="1035" y="1610"/>
                  </a:lnTo>
                  <a:lnTo>
                    <a:pt x="1039" y="1616"/>
                  </a:lnTo>
                  <a:lnTo>
                    <a:pt x="1040" y="1626"/>
                  </a:lnTo>
                  <a:lnTo>
                    <a:pt x="1041" y="1629"/>
                  </a:lnTo>
                  <a:lnTo>
                    <a:pt x="1044" y="1634"/>
                  </a:lnTo>
                  <a:lnTo>
                    <a:pt x="1047" y="1639"/>
                  </a:lnTo>
                  <a:lnTo>
                    <a:pt x="1053" y="1644"/>
                  </a:lnTo>
                  <a:lnTo>
                    <a:pt x="1059" y="1647"/>
                  </a:lnTo>
                  <a:lnTo>
                    <a:pt x="1066" y="1650"/>
                  </a:lnTo>
                  <a:lnTo>
                    <a:pt x="1075" y="1651"/>
                  </a:lnTo>
                  <a:lnTo>
                    <a:pt x="1083" y="1651"/>
                  </a:lnTo>
                  <a:lnTo>
                    <a:pt x="1090" y="1648"/>
                  </a:lnTo>
                  <a:lnTo>
                    <a:pt x="1097" y="1645"/>
                  </a:lnTo>
                  <a:lnTo>
                    <a:pt x="1102" y="1640"/>
                  </a:lnTo>
                  <a:lnTo>
                    <a:pt x="1106" y="1634"/>
                  </a:lnTo>
                  <a:lnTo>
                    <a:pt x="1109" y="1628"/>
                  </a:lnTo>
                  <a:lnTo>
                    <a:pt x="1110" y="1621"/>
                  </a:lnTo>
                  <a:lnTo>
                    <a:pt x="1110" y="1613"/>
                  </a:lnTo>
                  <a:lnTo>
                    <a:pt x="1110" y="1606"/>
                  </a:lnTo>
                  <a:lnTo>
                    <a:pt x="1108" y="1588"/>
                  </a:lnTo>
                  <a:lnTo>
                    <a:pt x="1106" y="1570"/>
                  </a:lnTo>
                  <a:lnTo>
                    <a:pt x="1103" y="1553"/>
                  </a:lnTo>
                  <a:lnTo>
                    <a:pt x="1102" y="1540"/>
                  </a:lnTo>
                  <a:lnTo>
                    <a:pt x="1101" y="1533"/>
                  </a:lnTo>
                  <a:lnTo>
                    <a:pt x="1100" y="1525"/>
                  </a:lnTo>
                  <a:lnTo>
                    <a:pt x="1101" y="1521"/>
                  </a:lnTo>
                  <a:lnTo>
                    <a:pt x="1103" y="1518"/>
                  </a:lnTo>
                  <a:lnTo>
                    <a:pt x="1106" y="1515"/>
                  </a:lnTo>
                  <a:lnTo>
                    <a:pt x="1110" y="1514"/>
                  </a:lnTo>
                  <a:lnTo>
                    <a:pt x="1114" y="1514"/>
                  </a:lnTo>
                  <a:lnTo>
                    <a:pt x="1115" y="1514"/>
                  </a:lnTo>
                  <a:lnTo>
                    <a:pt x="1117" y="1515"/>
                  </a:lnTo>
                  <a:lnTo>
                    <a:pt x="1119" y="1516"/>
                  </a:lnTo>
                  <a:lnTo>
                    <a:pt x="1121" y="1521"/>
                  </a:lnTo>
                  <a:lnTo>
                    <a:pt x="1122" y="1526"/>
                  </a:lnTo>
                  <a:lnTo>
                    <a:pt x="1123" y="1536"/>
                  </a:lnTo>
                  <a:lnTo>
                    <a:pt x="1125" y="1540"/>
                  </a:lnTo>
                  <a:lnTo>
                    <a:pt x="1128" y="1541"/>
                  </a:lnTo>
                  <a:lnTo>
                    <a:pt x="1132" y="1541"/>
                  </a:lnTo>
                  <a:lnTo>
                    <a:pt x="1135" y="1541"/>
                  </a:lnTo>
                  <a:lnTo>
                    <a:pt x="1139" y="1540"/>
                  </a:lnTo>
                  <a:lnTo>
                    <a:pt x="1147" y="1537"/>
                  </a:lnTo>
                  <a:lnTo>
                    <a:pt x="1152" y="1532"/>
                  </a:lnTo>
                  <a:lnTo>
                    <a:pt x="1154" y="1530"/>
                  </a:lnTo>
                  <a:lnTo>
                    <a:pt x="1157" y="1528"/>
                  </a:lnTo>
                  <a:lnTo>
                    <a:pt x="1159" y="1528"/>
                  </a:lnTo>
                  <a:lnTo>
                    <a:pt x="1160" y="1528"/>
                  </a:lnTo>
                  <a:lnTo>
                    <a:pt x="1163" y="1531"/>
                  </a:lnTo>
                  <a:lnTo>
                    <a:pt x="1164" y="1536"/>
                  </a:lnTo>
                  <a:lnTo>
                    <a:pt x="1163" y="1540"/>
                  </a:lnTo>
                  <a:lnTo>
                    <a:pt x="1161" y="1543"/>
                  </a:lnTo>
                  <a:lnTo>
                    <a:pt x="1158" y="1545"/>
                  </a:lnTo>
                  <a:lnTo>
                    <a:pt x="1152" y="1547"/>
                  </a:lnTo>
                  <a:lnTo>
                    <a:pt x="1145" y="1551"/>
                  </a:lnTo>
                  <a:lnTo>
                    <a:pt x="1140" y="1555"/>
                  </a:lnTo>
                  <a:lnTo>
                    <a:pt x="1135" y="1559"/>
                  </a:lnTo>
                  <a:lnTo>
                    <a:pt x="1132" y="1566"/>
                  </a:lnTo>
                  <a:lnTo>
                    <a:pt x="1131" y="1574"/>
                  </a:lnTo>
                  <a:lnTo>
                    <a:pt x="1132" y="1582"/>
                  </a:lnTo>
                  <a:lnTo>
                    <a:pt x="1133" y="1585"/>
                  </a:lnTo>
                  <a:lnTo>
                    <a:pt x="1134" y="1589"/>
                  </a:lnTo>
                  <a:lnTo>
                    <a:pt x="1138" y="1591"/>
                  </a:lnTo>
                  <a:lnTo>
                    <a:pt x="1141" y="1594"/>
                  </a:lnTo>
                  <a:lnTo>
                    <a:pt x="1156" y="1601"/>
                  </a:lnTo>
                  <a:lnTo>
                    <a:pt x="1170" y="1610"/>
                  </a:lnTo>
                  <a:lnTo>
                    <a:pt x="1177" y="1615"/>
                  </a:lnTo>
                  <a:lnTo>
                    <a:pt x="1184" y="1619"/>
                  </a:lnTo>
                  <a:lnTo>
                    <a:pt x="1191" y="1621"/>
                  </a:lnTo>
                  <a:lnTo>
                    <a:pt x="1198" y="1622"/>
                  </a:lnTo>
                  <a:lnTo>
                    <a:pt x="1202" y="1621"/>
                  </a:lnTo>
                  <a:lnTo>
                    <a:pt x="1205" y="1620"/>
                  </a:lnTo>
                  <a:lnTo>
                    <a:pt x="1209" y="1618"/>
                  </a:lnTo>
                  <a:lnTo>
                    <a:pt x="1214" y="1615"/>
                  </a:lnTo>
                  <a:lnTo>
                    <a:pt x="1219" y="1610"/>
                  </a:lnTo>
                  <a:lnTo>
                    <a:pt x="1222" y="1606"/>
                  </a:lnTo>
                  <a:lnTo>
                    <a:pt x="1227" y="1600"/>
                  </a:lnTo>
                  <a:lnTo>
                    <a:pt x="1232" y="1593"/>
                  </a:lnTo>
                  <a:lnTo>
                    <a:pt x="1238" y="1581"/>
                  </a:lnTo>
                  <a:lnTo>
                    <a:pt x="1249" y="1563"/>
                  </a:lnTo>
                  <a:lnTo>
                    <a:pt x="1255" y="1555"/>
                  </a:lnTo>
                  <a:lnTo>
                    <a:pt x="1262" y="1547"/>
                  </a:lnTo>
                  <a:lnTo>
                    <a:pt x="1268" y="1541"/>
                  </a:lnTo>
                  <a:lnTo>
                    <a:pt x="1273" y="1539"/>
                  </a:lnTo>
                  <a:lnTo>
                    <a:pt x="1283" y="1536"/>
                  </a:lnTo>
                  <a:lnTo>
                    <a:pt x="1295" y="1534"/>
                  </a:lnTo>
                  <a:lnTo>
                    <a:pt x="1301" y="1536"/>
                  </a:lnTo>
                  <a:lnTo>
                    <a:pt x="1305" y="1538"/>
                  </a:lnTo>
                  <a:lnTo>
                    <a:pt x="1308" y="1540"/>
                  </a:lnTo>
                  <a:lnTo>
                    <a:pt x="1309" y="1543"/>
                  </a:lnTo>
                  <a:lnTo>
                    <a:pt x="1311" y="1545"/>
                  </a:lnTo>
                  <a:lnTo>
                    <a:pt x="1312" y="1549"/>
                  </a:lnTo>
                  <a:lnTo>
                    <a:pt x="1316" y="1563"/>
                  </a:lnTo>
                  <a:lnTo>
                    <a:pt x="1320" y="1572"/>
                  </a:lnTo>
                  <a:lnTo>
                    <a:pt x="1322" y="1575"/>
                  </a:lnTo>
                  <a:lnTo>
                    <a:pt x="1325" y="1577"/>
                  </a:lnTo>
                  <a:lnTo>
                    <a:pt x="1329" y="1577"/>
                  </a:lnTo>
                  <a:lnTo>
                    <a:pt x="1334" y="1576"/>
                  </a:lnTo>
                  <a:lnTo>
                    <a:pt x="1342" y="1572"/>
                  </a:lnTo>
                  <a:lnTo>
                    <a:pt x="1349" y="1568"/>
                  </a:lnTo>
                  <a:lnTo>
                    <a:pt x="1354" y="1563"/>
                  </a:lnTo>
                  <a:lnTo>
                    <a:pt x="1359" y="1556"/>
                  </a:lnTo>
                  <a:lnTo>
                    <a:pt x="1364" y="1547"/>
                  </a:lnTo>
                  <a:lnTo>
                    <a:pt x="1371" y="1539"/>
                  </a:lnTo>
                  <a:lnTo>
                    <a:pt x="1374" y="1536"/>
                  </a:lnTo>
                  <a:lnTo>
                    <a:pt x="1377" y="1532"/>
                  </a:lnTo>
                  <a:lnTo>
                    <a:pt x="1377" y="1528"/>
                  </a:lnTo>
                  <a:lnTo>
                    <a:pt x="1375" y="1527"/>
                  </a:lnTo>
                  <a:lnTo>
                    <a:pt x="1372" y="1520"/>
                  </a:lnTo>
                  <a:lnTo>
                    <a:pt x="1367" y="1505"/>
                  </a:lnTo>
                  <a:lnTo>
                    <a:pt x="1364" y="1488"/>
                  </a:lnTo>
                  <a:lnTo>
                    <a:pt x="1362" y="1476"/>
                  </a:lnTo>
                  <a:lnTo>
                    <a:pt x="1364" y="1465"/>
                  </a:lnTo>
                  <a:lnTo>
                    <a:pt x="1366" y="1452"/>
                  </a:lnTo>
                  <a:lnTo>
                    <a:pt x="1371" y="1439"/>
                  </a:lnTo>
                  <a:lnTo>
                    <a:pt x="1377" y="1430"/>
                  </a:lnTo>
                  <a:lnTo>
                    <a:pt x="1378" y="1426"/>
                  </a:lnTo>
                  <a:lnTo>
                    <a:pt x="1379" y="1423"/>
                  </a:lnTo>
                  <a:lnTo>
                    <a:pt x="1380" y="1419"/>
                  </a:lnTo>
                  <a:lnTo>
                    <a:pt x="1380" y="1415"/>
                  </a:lnTo>
                  <a:lnTo>
                    <a:pt x="1379" y="1405"/>
                  </a:lnTo>
                  <a:lnTo>
                    <a:pt x="1378" y="1388"/>
                  </a:lnTo>
                  <a:lnTo>
                    <a:pt x="1375" y="1370"/>
                  </a:lnTo>
                  <a:lnTo>
                    <a:pt x="1371" y="1356"/>
                  </a:lnTo>
                  <a:lnTo>
                    <a:pt x="1367" y="1343"/>
                  </a:lnTo>
                  <a:lnTo>
                    <a:pt x="1366" y="1333"/>
                  </a:lnTo>
                  <a:lnTo>
                    <a:pt x="1367" y="1325"/>
                  </a:lnTo>
                  <a:lnTo>
                    <a:pt x="1369" y="1317"/>
                  </a:lnTo>
                  <a:lnTo>
                    <a:pt x="1372" y="1313"/>
                  </a:lnTo>
                  <a:lnTo>
                    <a:pt x="1373" y="1310"/>
                  </a:lnTo>
                  <a:lnTo>
                    <a:pt x="1375" y="1307"/>
                  </a:lnTo>
                  <a:lnTo>
                    <a:pt x="1378" y="1307"/>
                  </a:lnTo>
                  <a:lnTo>
                    <a:pt x="1380" y="1307"/>
                  </a:lnTo>
                  <a:lnTo>
                    <a:pt x="1384" y="1310"/>
                  </a:lnTo>
                  <a:lnTo>
                    <a:pt x="1386" y="1314"/>
                  </a:lnTo>
                  <a:lnTo>
                    <a:pt x="1388" y="1319"/>
                  </a:lnTo>
                  <a:lnTo>
                    <a:pt x="1393" y="1332"/>
                  </a:lnTo>
                  <a:lnTo>
                    <a:pt x="1397" y="1347"/>
                  </a:lnTo>
                  <a:lnTo>
                    <a:pt x="1398" y="1356"/>
                  </a:lnTo>
                  <a:lnTo>
                    <a:pt x="1398" y="1371"/>
                  </a:lnTo>
                  <a:lnTo>
                    <a:pt x="1399" y="1392"/>
                  </a:lnTo>
                  <a:lnTo>
                    <a:pt x="1402" y="1413"/>
                  </a:lnTo>
                  <a:lnTo>
                    <a:pt x="1406" y="1438"/>
                  </a:lnTo>
                  <a:lnTo>
                    <a:pt x="1411" y="1458"/>
                  </a:lnTo>
                  <a:lnTo>
                    <a:pt x="1417" y="1474"/>
                  </a:lnTo>
                  <a:lnTo>
                    <a:pt x="1421" y="1480"/>
                  </a:lnTo>
                  <a:lnTo>
                    <a:pt x="1425" y="1483"/>
                  </a:lnTo>
                  <a:lnTo>
                    <a:pt x="1430" y="1486"/>
                  </a:lnTo>
                  <a:lnTo>
                    <a:pt x="1434" y="1488"/>
                  </a:lnTo>
                  <a:lnTo>
                    <a:pt x="1436" y="1492"/>
                  </a:lnTo>
                  <a:lnTo>
                    <a:pt x="1442" y="1505"/>
                  </a:lnTo>
                  <a:lnTo>
                    <a:pt x="1446" y="1515"/>
                  </a:lnTo>
                  <a:lnTo>
                    <a:pt x="1447" y="1516"/>
                  </a:lnTo>
                  <a:lnTo>
                    <a:pt x="1449" y="1518"/>
                  </a:lnTo>
                  <a:lnTo>
                    <a:pt x="1450" y="1518"/>
                  </a:lnTo>
                  <a:lnTo>
                    <a:pt x="1453" y="1518"/>
                  </a:lnTo>
                  <a:lnTo>
                    <a:pt x="1457" y="1515"/>
                  </a:lnTo>
                  <a:lnTo>
                    <a:pt x="1465" y="1508"/>
                  </a:lnTo>
                  <a:lnTo>
                    <a:pt x="1478" y="1496"/>
                  </a:lnTo>
                  <a:lnTo>
                    <a:pt x="1491" y="1481"/>
                  </a:lnTo>
                  <a:lnTo>
                    <a:pt x="1498" y="1473"/>
                  </a:lnTo>
                  <a:lnTo>
                    <a:pt x="1503" y="1463"/>
                  </a:lnTo>
                  <a:lnTo>
                    <a:pt x="1507" y="1453"/>
                  </a:lnTo>
                  <a:lnTo>
                    <a:pt x="1511" y="1444"/>
                  </a:lnTo>
                  <a:lnTo>
                    <a:pt x="1512" y="1437"/>
                  </a:lnTo>
                  <a:lnTo>
                    <a:pt x="1512" y="1430"/>
                  </a:lnTo>
                  <a:lnTo>
                    <a:pt x="1511" y="1424"/>
                  </a:lnTo>
                  <a:lnTo>
                    <a:pt x="1509" y="1418"/>
                  </a:lnTo>
                  <a:lnTo>
                    <a:pt x="1503" y="1405"/>
                  </a:lnTo>
                  <a:lnTo>
                    <a:pt x="1497" y="1393"/>
                  </a:lnTo>
                  <a:lnTo>
                    <a:pt x="1493" y="1382"/>
                  </a:lnTo>
                  <a:lnTo>
                    <a:pt x="1488" y="1371"/>
                  </a:lnTo>
                  <a:lnTo>
                    <a:pt x="1486" y="1367"/>
                  </a:lnTo>
                  <a:lnTo>
                    <a:pt x="1484" y="1362"/>
                  </a:lnTo>
                  <a:lnTo>
                    <a:pt x="1479" y="1358"/>
                  </a:lnTo>
                  <a:lnTo>
                    <a:pt x="1475" y="1355"/>
                  </a:lnTo>
                  <a:lnTo>
                    <a:pt x="1471" y="1352"/>
                  </a:lnTo>
                  <a:lnTo>
                    <a:pt x="1468" y="1350"/>
                  </a:lnTo>
                  <a:lnTo>
                    <a:pt x="1466" y="1348"/>
                  </a:lnTo>
                  <a:lnTo>
                    <a:pt x="1465" y="1344"/>
                  </a:lnTo>
                  <a:lnTo>
                    <a:pt x="1465" y="1342"/>
                  </a:lnTo>
                  <a:lnTo>
                    <a:pt x="1466" y="1339"/>
                  </a:lnTo>
                  <a:lnTo>
                    <a:pt x="1468" y="1338"/>
                  </a:lnTo>
                  <a:lnTo>
                    <a:pt x="1471" y="1337"/>
                  </a:lnTo>
                  <a:lnTo>
                    <a:pt x="1474" y="1338"/>
                  </a:lnTo>
                  <a:lnTo>
                    <a:pt x="1479" y="1339"/>
                  </a:lnTo>
                  <a:lnTo>
                    <a:pt x="1484" y="1343"/>
                  </a:lnTo>
                  <a:lnTo>
                    <a:pt x="1488" y="1348"/>
                  </a:lnTo>
                  <a:lnTo>
                    <a:pt x="1493" y="1354"/>
                  </a:lnTo>
                  <a:lnTo>
                    <a:pt x="1498" y="1360"/>
                  </a:lnTo>
                  <a:lnTo>
                    <a:pt x="1503" y="1367"/>
                  </a:lnTo>
                  <a:lnTo>
                    <a:pt x="1507" y="1374"/>
                  </a:lnTo>
                  <a:lnTo>
                    <a:pt x="1513" y="1388"/>
                  </a:lnTo>
                  <a:lnTo>
                    <a:pt x="1517" y="1399"/>
                  </a:lnTo>
                  <a:lnTo>
                    <a:pt x="1519" y="1407"/>
                  </a:lnTo>
                  <a:lnTo>
                    <a:pt x="1523" y="1412"/>
                  </a:lnTo>
                  <a:lnTo>
                    <a:pt x="1528" y="1413"/>
                  </a:lnTo>
                  <a:lnTo>
                    <a:pt x="1532" y="1415"/>
                  </a:lnTo>
                  <a:lnTo>
                    <a:pt x="1536" y="1418"/>
                  </a:lnTo>
                  <a:lnTo>
                    <a:pt x="1539" y="1424"/>
                  </a:lnTo>
                  <a:lnTo>
                    <a:pt x="1543" y="1429"/>
                  </a:lnTo>
                  <a:lnTo>
                    <a:pt x="1547" y="1432"/>
                  </a:lnTo>
                  <a:lnTo>
                    <a:pt x="1551" y="1433"/>
                  </a:lnTo>
                  <a:lnTo>
                    <a:pt x="1560" y="1434"/>
                  </a:lnTo>
                  <a:lnTo>
                    <a:pt x="1564" y="1433"/>
                  </a:lnTo>
                  <a:lnTo>
                    <a:pt x="1570" y="1432"/>
                  </a:lnTo>
                  <a:lnTo>
                    <a:pt x="1578" y="1429"/>
                  </a:lnTo>
                  <a:lnTo>
                    <a:pt x="1583" y="1425"/>
                  </a:lnTo>
                  <a:lnTo>
                    <a:pt x="1589" y="1420"/>
                  </a:lnTo>
                  <a:lnTo>
                    <a:pt x="1595" y="1415"/>
                  </a:lnTo>
                  <a:lnTo>
                    <a:pt x="1599" y="1411"/>
                  </a:lnTo>
                  <a:lnTo>
                    <a:pt x="1601" y="1405"/>
                  </a:lnTo>
                  <a:lnTo>
                    <a:pt x="1601" y="1400"/>
                  </a:lnTo>
                  <a:lnTo>
                    <a:pt x="1600" y="1394"/>
                  </a:lnTo>
                  <a:lnTo>
                    <a:pt x="1598" y="1390"/>
                  </a:lnTo>
                  <a:lnTo>
                    <a:pt x="1597" y="1386"/>
                  </a:lnTo>
                  <a:lnTo>
                    <a:pt x="1594" y="1382"/>
                  </a:lnTo>
                  <a:lnTo>
                    <a:pt x="1594" y="1379"/>
                  </a:lnTo>
                  <a:lnTo>
                    <a:pt x="1594" y="1376"/>
                  </a:lnTo>
                  <a:lnTo>
                    <a:pt x="1597" y="1375"/>
                  </a:lnTo>
                  <a:lnTo>
                    <a:pt x="1599" y="1373"/>
                  </a:lnTo>
                  <a:lnTo>
                    <a:pt x="1601" y="1370"/>
                  </a:lnTo>
                  <a:lnTo>
                    <a:pt x="1604" y="1367"/>
                  </a:lnTo>
                  <a:lnTo>
                    <a:pt x="1605" y="1362"/>
                  </a:lnTo>
                  <a:lnTo>
                    <a:pt x="1606" y="1357"/>
                  </a:lnTo>
                  <a:lnTo>
                    <a:pt x="1605" y="1354"/>
                  </a:lnTo>
                  <a:lnTo>
                    <a:pt x="1604" y="1350"/>
                  </a:lnTo>
                  <a:lnTo>
                    <a:pt x="1600" y="1347"/>
                  </a:lnTo>
                  <a:lnTo>
                    <a:pt x="1595" y="1343"/>
                  </a:lnTo>
                  <a:lnTo>
                    <a:pt x="1591" y="1339"/>
                  </a:lnTo>
                  <a:lnTo>
                    <a:pt x="1587" y="1336"/>
                  </a:lnTo>
                  <a:lnTo>
                    <a:pt x="1583" y="1331"/>
                  </a:lnTo>
                  <a:lnTo>
                    <a:pt x="1582" y="1326"/>
                  </a:lnTo>
                  <a:lnTo>
                    <a:pt x="1581" y="1320"/>
                  </a:lnTo>
                  <a:lnTo>
                    <a:pt x="1581" y="1313"/>
                  </a:lnTo>
                  <a:lnTo>
                    <a:pt x="1583" y="1304"/>
                  </a:lnTo>
                  <a:lnTo>
                    <a:pt x="1588" y="1288"/>
                  </a:lnTo>
                  <a:lnTo>
                    <a:pt x="1591" y="1275"/>
                  </a:lnTo>
                  <a:lnTo>
                    <a:pt x="1591" y="1270"/>
                  </a:lnTo>
                  <a:lnTo>
                    <a:pt x="1591" y="1267"/>
                  </a:lnTo>
                  <a:lnTo>
                    <a:pt x="1588" y="1263"/>
                  </a:lnTo>
                  <a:lnTo>
                    <a:pt x="1586" y="1261"/>
                  </a:lnTo>
                  <a:lnTo>
                    <a:pt x="1583" y="1260"/>
                  </a:lnTo>
                  <a:lnTo>
                    <a:pt x="1582" y="1256"/>
                  </a:lnTo>
                  <a:lnTo>
                    <a:pt x="1581" y="1253"/>
                  </a:lnTo>
                  <a:lnTo>
                    <a:pt x="1580" y="1248"/>
                  </a:lnTo>
                  <a:lnTo>
                    <a:pt x="1579" y="1240"/>
                  </a:lnTo>
                  <a:lnTo>
                    <a:pt x="1576" y="1232"/>
                  </a:lnTo>
                  <a:lnTo>
                    <a:pt x="1574" y="1229"/>
                  </a:lnTo>
                  <a:lnTo>
                    <a:pt x="1570" y="1226"/>
                  </a:lnTo>
                  <a:lnTo>
                    <a:pt x="1564" y="1223"/>
                  </a:lnTo>
                  <a:lnTo>
                    <a:pt x="1557" y="1219"/>
                  </a:lnTo>
                  <a:lnTo>
                    <a:pt x="1543" y="1213"/>
                  </a:lnTo>
                  <a:lnTo>
                    <a:pt x="1531" y="1209"/>
                  </a:lnTo>
                  <a:lnTo>
                    <a:pt x="1520" y="1205"/>
                  </a:lnTo>
                  <a:lnTo>
                    <a:pt x="1510" y="1202"/>
                  </a:lnTo>
                  <a:lnTo>
                    <a:pt x="1506" y="1199"/>
                  </a:lnTo>
                  <a:lnTo>
                    <a:pt x="1503" y="1196"/>
                  </a:lnTo>
                  <a:lnTo>
                    <a:pt x="1500" y="1192"/>
                  </a:lnTo>
                  <a:lnTo>
                    <a:pt x="1500" y="1187"/>
                  </a:lnTo>
                  <a:lnTo>
                    <a:pt x="1501" y="1185"/>
                  </a:lnTo>
                  <a:lnTo>
                    <a:pt x="1504" y="1182"/>
                  </a:lnTo>
                  <a:lnTo>
                    <a:pt x="1506" y="1180"/>
                  </a:lnTo>
                  <a:lnTo>
                    <a:pt x="1510" y="1179"/>
                  </a:lnTo>
                  <a:lnTo>
                    <a:pt x="1517" y="1178"/>
                  </a:lnTo>
                  <a:lnTo>
                    <a:pt x="1526" y="1177"/>
                  </a:lnTo>
                  <a:lnTo>
                    <a:pt x="1545" y="1177"/>
                  </a:lnTo>
                  <a:lnTo>
                    <a:pt x="1560" y="1175"/>
                  </a:lnTo>
                  <a:lnTo>
                    <a:pt x="1569" y="1174"/>
                  </a:lnTo>
                  <a:lnTo>
                    <a:pt x="1579" y="1174"/>
                  </a:lnTo>
                  <a:lnTo>
                    <a:pt x="1582" y="1173"/>
                  </a:lnTo>
                  <a:lnTo>
                    <a:pt x="1585" y="1172"/>
                  </a:lnTo>
                  <a:lnTo>
                    <a:pt x="1587" y="1171"/>
                  </a:lnTo>
                  <a:lnTo>
                    <a:pt x="1588" y="1167"/>
                  </a:lnTo>
                  <a:lnTo>
                    <a:pt x="1587" y="1162"/>
                  </a:lnTo>
                  <a:lnTo>
                    <a:pt x="1586" y="1159"/>
                  </a:lnTo>
                  <a:lnTo>
                    <a:pt x="1581" y="1156"/>
                  </a:lnTo>
                  <a:lnTo>
                    <a:pt x="1574" y="1154"/>
                  </a:lnTo>
                  <a:lnTo>
                    <a:pt x="1569" y="1153"/>
                  </a:lnTo>
                  <a:lnTo>
                    <a:pt x="1566" y="1149"/>
                  </a:lnTo>
                  <a:lnTo>
                    <a:pt x="1562" y="1146"/>
                  </a:lnTo>
                  <a:lnTo>
                    <a:pt x="1558" y="1141"/>
                  </a:lnTo>
                  <a:lnTo>
                    <a:pt x="1555" y="1135"/>
                  </a:lnTo>
                  <a:lnTo>
                    <a:pt x="1553" y="1130"/>
                  </a:lnTo>
                  <a:lnTo>
                    <a:pt x="1551" y="1124"/>
                  </a:lnTo>
                  <a:lnTo>
                    <a:pt x="1551" y="1119"/>
                  </a:lnTo>
                  <a:lnTo>
                    <a:pt x="1554" y="1108"/>
                  </a:lnTo>
                  <a:lnTo>
                    <a:pt x="1556" y="1095"/>
                  </a:lnTo>
                  <a:lnTo>
                    <a:pt x="1557" y="1087"/>
                  </a:lnTo>
                  <a:lnTo>
                    <a:pt x="1557" y="1080"/>
                  </a:lnTo>
                  <a:lnTo>
                    <a:pt x="1556" y="1074"/>
                  </a:lnTo>
                  <a:lnTo>
                    <a:pt x="1555" y="1068"/>
                  </a:lnTo>
                  <a:lnTo>
                    <a:pt x="1551" y="1060"/>
                  </a:lnTo>
                  <a:lnTo>
                    <a:pt x="1551" y="1054"/>
                  </a:lnTo>
                  <a:lnTo>
                    <a:pt x="1551" y="1053"/>
                  </a:lnTo>
                  <a:lnTo>
                    <a:pt x="1553" y="1052"/>
                  </a:lnTo>
                  <a:lnTo>
                    <a:pt x="1555" y="1051"/>
                  </a:lnTo>
                  <a:lnTo>
                    <a:pt x="1557" y="1051"/>
                  </a:lnTo>
                  <a:lnTo>
                    <a:pt x="1561" y="1052"/>
                  </a:lnTo>
                  <a:lnTo>
                    <a:pt x="1563" y="1055"/>
                  </a:lnTo>
                  <a:lnTo>
                    <a:pt x="1564" y="1060"/>
                  </a:lnTo>
                  <a:lnTo>
                    <a:pt x="1567" y="1065"/>
                  </a:lnTo>
                  <a:lnTo>
                    <a:pt x="1570" y="1077"/>
                  </a:lnTo>
                  <a:lnTo>
                    <a:pt x="1575" y="1089"/>
                  </a:lnTo>
                  <a:lnTo>
                    <a:pt x="1580" y="1096"/>
                  </a:lnTo>
                  <a:lnTo>
                    <a:pt x="1583" y="1100"/>
                  </a:lnTo>
                  <a:lnTo>
                    <a:pt x="1586" y="1102"/>
                  </a:lnTo>
                  <a:lnTo>
                    <a:pt x="1588" y="1100"/>
                  </a:lnTo>
                  <a:lnTo>
                    <a:pt x="1589" y="1099"/>
                  </a:lnTo>
                  <a:lnTo>
                    <a:pt x="1592" y="1097"/>
                  </a:lnTo>
                  <a:lnTo>
                    <a:pt x="1594" y="1093"/>
                  </a:lnTo>
                  <a:lnTo>
                    <a:pt x="1597" y="1092"/>
                  </a:lnTo>
                  <a:lnTo>
                    <a:pt x="1599" y="1092"/>
                  </a:lnTo>
                  <a:lnTo>
                    <a:pt x="1600" y="1095"/>
                  </a:lnTo>
                  <a:lnTo>
                    <a:pt x="1601" y="1097"/>
                  </a:lnTo>
                  <a:lnTo>
                    <a:pt x="1602" y="1102"/>
                  </a:lnTo>
                  <a:lnTo>
                    <a:pt x="1602" y="1108"/>
                  </a:lnTo>
                  <a:lnTo>
                    <a:pt x="1601" y="1115"/>
                  </a:lnTo>
                  <a:lnTo>
                    <a:pt x="1600" y="1129"/>
                  </a:lnTo>
                  <a:lnTo>
                    <a:pt x="1601" y="1140"/>
                  </a:lnTo>
                  <a:lnTo>
                    <a:pt x="1602" y="1144"/>
                  </a:lnTo>
                  <a:lnTo>
                    <a:pt x="1605" y="1148"/>
                  </a:lnTo>
                  <a:lnTo>
                    <a:pt x="1607" y="1152"/>
                  </a:lnTo>
                  <a:lnTo>
                    <a:pt x="1610" y="1155"/>
                  </a:lnTo>
                  <a:lnTo>
                    <a:pt x="1618" y="1161"/>
                  </a:lnTo>
                  <a:lnTo>
                    <a:pt x="1629" y="1166"/>
                  </a:lnTo>
                  <a:lnTo>
                    <a:pt x="1639" y="1169"/>
                  </a:lnTo>
                  <a:lnTo>
                    <a:pt x="1648" y="1173"/>
                  </a:lnTo>
                  <a:lnTo>
                    <a:pt x="1652" y="1175"/>
                  </a:lnTo>
                  <a:lnTo>
                    <a:pt x="1656" y="1177"/>
                  </a:lnTo>
                  <a:lnTo>
                    <a:pt x="1658" y="1179"/>
                  </a:lnTo>
                  <a:lnTo>
                    <a:pt x="1660" y="1181"/>
                  </a:lnTo>
                  <a:lnTo>
                    <a:pt x="1662" y="1184"/>
                  </a:lnTo>
                  <a:lnTo>
                    <a:pt x="1662" y="1188"/>
                  </a:lnTo>
                  <a:lnTo>
                    <a:pt x="1664" y="1200"/>
                  </a:lnTo>
                  <a:lnTo>
                    <a:pt x="1665" y="1210"/>
                  </a:lnTo>
                  <a:lnTo>
                    <a:pt x="1667" y="1215"/>
                  </a:lnTo>
                  <a:lnTo>
                    <a:pt x="1668" y="1219"/>
                  </a:lnTo>
                  <a:lnTo>
                    <a:pt x="1670" y="1224"/>
                  </a:lnTo>
                  <a:lnTo>
                    <a:pt x="1674" y="1228"/>
                  </a:lnTo>
                  <a:lnTo>
                    <a:pt x="1683" y="1236"/>
                  </a:lnTo>
                  <a:lnTo>
                    <a:pt x="1695" y="1247"/>
                  </a:lnTo>
                  <a:lnTo>
                    <a:pt x="1706" y="1257"/>
                  </a:lnTo>
                  <a:lnTo>
                    <a:pt x="1713" y="1268"/>
                  </a:lnTo>
                  <a:lnTo>
                    <a:pt x="1717" y="1273"/>
                  </a:lnTo>
                  <a:lnTo>
                    <a:pt x="1719" y="1279"/>
                  </a:lnTo>
                  <a:lnTo>
                    <a:pt x="1723" y="1284"/>
                  </a:lnTo>
                  <a:lnTo>
                    <a:pt x="1726" y="1286"/>
                  </a:lnTo>
                  <a:lnTo>
                    <a:pt x="1730" y="1286"/>
                  </a:lnTo>
                  <a:lnTo>
                    <a:pt x="1733" y="1284"/>
                  </a:lnTo>
                  <a:lnTo>
                    <a:pt x="1738" y="1280"/>
                  </a:lnTo>
                  <a:lnTo>
                    <a:pt x="1742" y="1276"/>
                  </a:lnTo>
                  <a:lnTo>
                    <a:pt x="1747" y="1273"/>
                  </a:lnTo>
                  <a:lnTo>
                    <a:pt x="1755" y="1270"/>
                  </a:lnTo>
                  <a:lnTo>
                    <a:pt x="1763" y="1270"/>
                  </a:lnTo>
                  <a:lnTo>
                    <a:pt x="1771" y="1273"/>
                  </a:lnTo>
                  <a:lnTo>
                    <a:pt x="1778" y="1278"/>
                  </a:lnTo>
                  <a:lnTo>
                    <a:pt x="1783" y="1279"/>
                  </a:lnTo>
                  <a:lnTo>
                    <a:pt x="1786" y="1278"/>
                  </a:lnTo>
                  <a:lnTo>
                    <a:pt x="1791" y="1274"/>
                  </a:lnTo>
                  <a:lnTo>
                    <a:pt x="1802" y="1269"/>
                  </a:lnTo>
                  <a:lnTo>
                    <a:pt x="1816" y="1267"/>
                  </a:lnTo>
                  <a:lnTo>
                    <a:pt x="1831" y="1266"/>
                  </a:lnTo>
                  <a:lnTo>
                    <a:pt x="1841" y="1265"/>
                  </a:lnTo>
                  <a:lnTo>
                    <a:pt x="1850" y="1263"/>
                  </a:lnTo>
                  <a:lnTo>
                    <a:pt x="1852" y="1263"/>
                  </a:lnTo>
                  <a:close/>
                  <a:moveTo>
                    <a:pt x="386" y="1985"/>
                  </a:moveTo>
                  <a:lnTo>
                    <a:pt x="390" y="1985"/>
                  </a:lnTo>
                  <a:lnTo>
                    <a:pt x="392" y="1986"/>
                  </a:lnTo>
                  <a:lnTo>
                    <a:pt x="395" y="1988"/>
                  </a:lnTo>
                  <a:lnTo>
                    <a:pt x="396" y="1991"/>
                  </a:lnTo>
                  <a:lnTo>
                    <a:pt x="397" y="1997"/>
                  </a:lnTo>
                  <a:lnTo>
                    <a:pt x="396" y="2004"/>
                  </a:lnTo>
                  <a:lnTo>
                    <a:pt x="392" y="2011"/>
                  </a:lnTo>
                  <a:lnTo>
                    <a:pt x="389" y="2015"/>
                  </a:lnTo>
                  <a:lnTo>
                    <a:pt x="384" y="2017"/>
                  </a:lnTo>
                  <a:lnTo>
                    <a:pt x="380" y="2018"/>
                  </a:lnTo>
                  <a:lnTo>
                    <a:pt x="376" y="2017"/>
                  </a:lnTo>
                  <a:lnTo>
                    <a:pt x="372" y="2015"/>
                  </a:lnTo>
                  <a:lnTo>
                    <a:pt x="371" y="2010"/>
                  </a:lnTo>
                  <a:lnTo>
                    <a:pt x="370" y="2005"/>
                  </a:lnTo>
                  <a:lnTo>
                    <a:pt x="370" y="2001"/>
                  </a:lnTo>
                  <a:lnTo>
                    <a:pt x="370" y="1998"/>
                  </a:lnTo>
                  <a:lnTo>
                    <a:pt x="371" y="1994"/>
                  </a:lnTo>
                  <a:lnTo>
                    <a:pt x="373" y="1991"/>
                  </a:lnTo>
                  <a:lnTo>
                    <a:pt x="376" y="1988"/>
                  </a:lnTo>
                  <a:lnTo>
                    <a:pt x="378" y="1987"/>
                  </a:lnTo>
                  <a:lnTo>
                    <a:pt x="383" y="1986"/>
                  </a:lnTo>
                  <a:lnTo>
                    <a:pt x="386" y="1985"/>
                  </a:lnTo>
                  <a:close/>
                  <a:moveTo>
                    <a:pt x="317" y="2101"/>
                  </a:moveTo>
                  <a:lnTo>
                    <a:pt x="317" y="2099"/>
                  </a:lnTo>
                  <a:lnTo>
                    <a:pt x="319" y="2098"/>
                  </a:lnTo>
                  <a:lnTo>
                    <a:pt x="320" y="2097"/>
                  </a:lnTo>
                  <a:lnTo>
                    <a:pt x="321" y="2097"/>
                  </a:lnTo>
                  <a:lnTo>
                    <a:pt x="323" y="2097"/>
                  </a:lnTo>
                  <a:lnTo>
                    <a:pt x="326" y="2100"/>
                  </a:lnTo>
                  <a:lnTo>
                    <a:pt x="328" y="2104"/>
                  </a:lnTo>
                  <a:lnTo>
                    <a:pt x="331" y="2106"/>
                  </a:lnTo>
                  <a:lnTo>
                    <a:pt x="333" y="2106"/>
                  </a:lnTo>
                  <a:lnTo>
                    <a:pt x="334" y="2102"/>
                  </a:lnTo>
                  <a:lnTo>
                    <a:pt x="335" y="2100"/>
                  </a:lnTo>
                  <a:lnTo>
                    <a:pt x="338" y="2098"/>
                  </a:lnTo>
                  <a:lnTo>
                    <a:pt x="339" y="2097"/>
                  </a:lnTo>
                  <a:lnTo>
                    <a:pt x="340" y="2097"/>
                  </a:lnTo>
                  <a:lnTo>
                    <a:pt x="341" y="2098"/>
                  </a:lnTo>
                  <a:lnTo>
                    <a:pt x="341" y="2100"/>
                  </a:lnTo>
                  <a:lnTo>
                    <a:pt x="341" y="2106"/>
                  </a:lnTo>
                  <a:lnTo>
                    <a:pt x="341" y="2112"/>
                  </a:lnTo>
                  <a:lnTo>
                    <a:pt x="340" y="2116"/>
                  </a:lnTo>
                  <a:lnTo>
                    <a:pt x="339" y="2118"/>
                  </a:lnTo>
                  <a:lnTo>
                    <a:pt x="338" y="2119"/>
                  </a:lnTo>
                  <a:lnTo>
                    <a:pt x="335" y="2120"/>
                  </a:lnTo>
                  <a:lnTo>
                    <a:pt x="332" y="2120"/>
                  </a:lnTo>
                  <a:lnTo>
                    <a:pt x="329" y="2119"/>
                  </a:lnTo>
                  <a:lnTo>
                    <a:pt x="326" y="2118"/>
                  </a:lnTo>
                  <a:lnTo>
                    <a:pt x="323" y="2114"/>
                  </a:lnTo>
                  <a:lnTo>
                    <a:pt x="320" y="2108"/>
                  </a:lnTo>
                  <a:lnTo>
                    <a:pt x="317" y="2101"/>
                  </a:lnTo>
                  <a:close/>
                  <a:moveTo>
                    <a:pt x="1834" y="1500"/>
                  </a:moveTo>
                  <a:lnTo>
                    <a:pt x="1832" y="1502"/>
                  </a:lnTo>
                  <a:lnTo>
                    <a:pt x="1828" y="1502"/>
                  </a:lnTo>
                  <a:lnTo>
                    <a:pt x="1826" y="1502"/>
                  </a:lnTo>
                  <a:lnTo>
                    <a:pt x="1824" y="1500"/>
                  </a:lnTo>
                  <a:lnTo>
                    <a:pt x="1824" y="1497"/>
                  </a:lnTo>
                  <a:lnTo>
                    <a:pt x="1824" y="1495"/>
                  </a:lnTo>
                  <a:lnTo>
                    <a:pt x="1826" y="1493"/>
                  </a:lnTo>
                  <a:lnTo>
                    <a:pt x="1828" y="1492"/>
                  </a:lnTo>
                  <a:lnTo>
                    <a:pt x="1837" y="1490"/>
                  </a:lnTo>
                  <a:lnTo>
                    <a:pt x="1843" y="1488"/>
                  </a:lnTo>
                  <a:lnTo>
                    <a:pt x="1846" y="1488"/>
                  </a:lnTo>
                  <a:lnTo>
                    <a:pt x="1850" y="1488"/>
                  </a:lnTo>
                  <a:lnTo>
                    <a:pt x="1852" y="1489"/>
                  </a:lnTo>
                  <a:lnTo>
                    <a:pt x="1853" y="1492"/>
                  </a:lnTo>
                  <a:lnTo>
                    <a:pt x="1853" y="1495"/>
                  </a:lnTo>
                  <a:lnTo>
                    <a:pt x="1851" y="1496"/>
                  </a:lnTo>
                  <a:lnTo>
                    <a:pt x="1849" y="1496"/>
                  </a:lnTo>
                  <a:lnTo>
                    <a:pt x="1846" y="1496"/>
                  </a:lnTo>
                  <a:lnTo>
                    <a:pt x="1840" y="1497"/>
                  </a:lnTo>
                  <a:lnTo>
                    <a:pt x="1834" y="1500"/>
                  </a:lnTo>
                  <a:close/>
                  <a:moveTo>
                    <a:pt x="1882" y="1475"/>
                  </a:moveTo>
                  <a:lnTo>
                    <a:pt x="1878" y="1477"/>
                  </a:lnTo>
                  <a:lnTo>
                    <a:pt x="1871" y="1480"/>
                  </a:lnTo>
                  <a:lnTo>
                    <a:pt x="1869" y="1480"/>
                  </a:lnTo>
                  <a:lnTo>
                    <a:pt x="1868" y="1480"/>
                  </a:lnTo>
                  <a:lnTo>
                    <a:pt x="1866" y="1478"/>
                  </a:lnTo>
                  <a:lnTo>
                    <a:pt x="1866" y="1477"/>
                  </a:lnTo>
                  <a:lnTo>
                    <a:pt x="1868" y="1474"/>
                  </a:lnTo>
                  <a:lnTo>
                    <a:pt x="1871" y="1470"/>
                  </a:lnTo>
                  <a:lnTo>
                    <a:pt x="1878" y="1468"/>
                  </a:lnTo>
                  <a:lnTo>
                    <a:pt x="1887" y="1464"/>
                  </a:lnTo>
                  <a:lnTo>
                    <a:pt x="1894" y="1463"/>
                  </a:lnTo>
                  <a:lnTo>
                    <a:pt x="1898" y="1463"/>
                  </a:lnTo>
                  <a:lnTo>
                    <a:pt x="1900" y="1465"/>
                  </a:lnTo>
                  <a:lnTo>
                    <a:pt x="1900" y="1469"/>
                  </a:lnTo>
                  <a:lnTo>
                    <a:pt x="1897" y="1471"/>
                  </a:lnTo>
                  <a:lnTo>
                    <a:pt x="1894" y="1473"/>
                  </a:lnTo>
                  <a:lnTo>
                    <a:pt x="1887" y="1474"/>
                  </a:lnTo>
                  <a:lnTo>
                    <a:pt x="1882" y="1475"/>
                  </a:lnTo>
                  <a:close/>
                  <a:moveTo>
                    <a:pt x="2931" y="788"/>
                  </a:moveTo>
                  <a:lnTo>
                    <a:pt x="2939" y="788"/>
                  </a:lnTo>
                  <a:lnTo>
                    <a:pt x="2946" y="788"/>
                  </a:lnTo>
                  <a:lnTo>
                    <a:pt x="2948" y="788"/>
                  </a:lnTo>
                  <a:lnTo>
                    <a:pt x="2952" y="786"/>
                  </a:lnTo>
                  <a:lnTo>
                    <a:pt x="2954" y="784"/>
                  </a:lnTo>
                  <a:lnTo>
                    <a:pt x="2956" y="782"/>
                  </a:lnTo>
                  <a:lnTo>
                    <a:pt x="2959" y="778"/>
                  </a:lnTo>
                  <a:lnTo>
                    <a:pt x="2961" y="777"/>
                  </a:lnTo>
                  <a:lnTo>
                    <a:pt x="2965" y="776"/>
                  </a:lnTo>
                  <a:lnTo>
                    <a:pt x="2968" y="776"/>
                  </a:lnTo>
                  <a:lnTo>
                    <a:pt x="2975" y="777"/>
                  </a:lnTo>
                  <a:lnTo>
                    <a:pt x="2981" y="778"/>
                  </a:lnTo>
                  <a:lnTo>
                    <a:pt x="2985" y="781"/>
                  </a:lnTo>
                  <a:lnTo>
                    <a:pt x="2986" y="783"/>
                  </a:lnTo>
                  <a:lnTo>
                    <a:pt x="2989" y="786"/>
                  </a:lnTo>
                  <a:lnTo>
                    <a:pt x="2990" y="788"/>
                  </a:lnTo>
                  <a:lnTo>
                    <a:pt x="2992" y="795"/>
                  </a:lnTo>
                  <a:lnTo>
                    <a:pt x="2993" y="802"/>
                  </a:lnTo>
                  <a:lnTo>
                    <a:pt x="2993" y="805"/>
                  </a:lnTo>
                  <a:lnTo>
                    <a:pt x="2992" y="807"/>
                  </a:lnTo>
                  <a:lnTo>
                    <a:pt x="2991" y="809"/>
                  </a:lnTo>
                  <a:lnTo>
                    <a:pt x="2989" y="810"/>
                  </a:lnTo>
                  <a:lnTo>
                    <a:pt x="2984" y="813"/>
                  </a:lnTo>
                  <a:lnTo>
                    <a:pt x="2979" y="814"/>
                  </a:lnTo>
                  <a:lnTo>
                    <a:pt x="2974" y="814"/>
                  </a:lnTo>
                  <a:lnTo>
                    <a:pt x="2970" y="812"/>
                  </a:lnTo>
                  <a:lnTo>
                    <a:pt x="2965" y="808"/>
                  </a:lnTo>
                  <a:lnTo>
                    <a:pt x="2961" y="805"/>
                  </a:lnTo>
                  <a:lnTo>
                    <a:pt x="2956" y="801"/>
                  </a:lnTo>
                  <a:lnTo>
                    <a:pt x="2954" y="800"/>
                  </a:lnTo>
                  <a:lnTo>
                    <a:pt x="2951" y="800"/>
                  </a:lnTo>
                  <a:lnTo>
                    <a:pt x="2948" y="801"/>
                  </a:lnTo>
                  <a:lnTo>
                    <a:pt x="2946" y="806"/>
                  </a:lnTo>
                  <a:lnTo>
                    <a:pt x="2945" y="812"/>
                  </a:lnTo>
                  <a:lnTo>
                    <a:pt x="2943" y="814"/>
                  </a:lnTo>
                  <a:lnTo>
                    <a:pt x="2942" y="815"/>
                  </a:lnTo>
                  <a:lnTo>
                    <a:pt x="2941" y="816"/>
                  </a:lnTo>
                  <a:lnTo>
                    <a:pt x="2939" y="816"/>
                  </a:lnTo>
                  <a:lnTo>
                    <a:pt x="2933" y="816"/>
                  </a:lnTo>
                  <a:lnTo>
                    <a:pt x="2927" y="815"/>
                  </a:lnTo>
                  <a:lnTo>
                    <a:pt x="2922" y="814"/>
                  </a:lnTo>
                  <a:lnTo>
                    <a:pt x="2917" y="813"/>
                  </a:lnTo>
                  <a:lnTo>
                    <a:pt x="2915" y="809"/>
                  </a:lnTo>
                  <a:lnTo>
                    <a:pt x="2914" y="807"/>
                  </a:lnTo>
                  <a:lnTo>
                    <a:pt x="2912" y="802"/>
                  </a:lnTo>
                  <a:lnTo>
                    <a:pt x="2914" y="799"/>
                  </a:lnTo>
                  <a:lnTo>
                    <a:pt x="2915" y="795"/>
                  </a:lnTo>
                  <a:lnTo>
                    <a:pt x="2917" y="793"/>
                  </a:lnTo>
                  <a:lnTo>
                    <a:pt x="2921" y="790"/>
                  </a:lnTo>
                  <a:lnTo>
                    <a:pt x="2924" y="788"/>
                  </a:lnTo>
                  <a:lnTo>
                    <a:pt x="2928" y="788"/>
                  </a:lnTo>
                  <a:lnTo>
                    <a:pt x="2931" y="788"/>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天津">
              <a:extLst>
                <a:ext uri="{FF2B5EF4-FFF2-40B4-BE49-F238E27FC236}">
                  <a16:creationId xmlns:a16="http://schemas.microsoft.com/office/drawing/2014/main" id="{9B2EEE1C-D55A-4FB5-9003-8D5EEAC4EE5D}"/>
                </a:ext>
              </a:extLst>
            </p:cNvPr>
            <p:cNvSpPr>
              <a:spLocks/>
            </p:cNvSpPr>
            <p:nvPr/>
          </p:nvSpPr>
          <p:spPr bwMode="auto">
            <a:xfrm>
              <a:off x="6331028" y="3562536"/>
              <a:ext cx="114301" cy="190510"/>
            </a:xfrm>
            <a:custGeom>
              <a:avLst/>
              <a:gdLst>
                <a:gd name="T0" fmla="*/ 139 w 430"/>
                <a:gd name="T1" fmla="*/ 49 h 726"/>
                <a:gd name="T2" fmla="*/ 152 w 430"/>
                <a:gd name="T3" fmla="*/ 42 h 726"/>
                <a:gd name="T4" fmla="*/ 171 w 430"/>
                <a:gd name="T5" fmla="*/ 25 h 726"/>
                <a:gd name="T6" fmla="*/ 178 w 430"/>
                <a:gd name="T7" fmla="*/ 4 h 726"/>
                <a:gd name="T8" fmla="*/ 237 w 430"/>
                <a:gd name="T9" fmla="*/ 3 h 726"/>
                <a:gd name="T10" fmla="*/ 253 w 430"/>
                <a:gd name="T11" fmla="*/ 22 h 726"/>
                <a:gd name="T12" fmla="*/ 294 w 430"/>
                <a:gd name="T13" fmla="*/ 62 h 726"/>
                <a:gd name="T14" fmla="*/ 294 w 430"/>
                <a:gd name="T15" fmla="*/ 89 h 726"/>
                <a:gd name="T16" fmla="*/ 271 w 430"/>
                <a:gd name="T17" fmla="*/ 98 h 726"/>
                <a:gd name="T18" fmla="*/ 231 w 430"/>
                <a:gd name="T19" fmla="*/ 110 h 726"/>
                <a:gd name="T20" fmla="*/ 227 w 430"/>
                <a:gd name="T21" fmla="*/ 152 h 726"/>
                <a:gd name="T22" fmla="*/ 266 w 430"/>
                <a:gd name="T23" fmla="*/ 212 h 726"/>
                <a:gd name="T24" fmla="*/ 286 w 430"/>
                <a:gd name="T25" fmla="*/ 245 h 726"/>
                <a:gd name="T26" fmla="*/ 297 w 430"/>
                <a:gd name="T27" fmla="*/ 281 h 726"/>
                <a:gd name="T28" fmla="*/ 313 w 430"/>
                <a:gd name="T29" fmla="*/ 284 h 726"/>
                <a:gd name="T30" fmla="*/ 357 w 430"/>
                <a:gd name="T31" fmla="*/ 268 h 726"/>
                <a:gd name="T32" fmla="*/ 378 w 430"/>
                <a:gd name="T33" fmla="*/ 276 h 726"/>
                <a:gd name="T34" fmla="*/ 367 w 430"/>
                <a:gd name="T35" fmla="*/ 321 h 726"/>
                <a:gd name="T36" fmla="*/ 378 w 430"/>
                <a:gd name="T37" fmla="*/ 333 h 726"/>
                <a:gd name="T38" fmla="*/ 417 w 430"/>
                <a:gd name="T39" fmla="*/ 356 h 726"/>
                <a:gd name="T40" fmla="*/ 429 w 430"/>
                <a:gd name="T41" fmla="*/ 403 h 726"/>
                <a:gd name="T42" fmla="*/ 396 w 430"/>
                <a:gd name="T43" fmla="*/ 431 h 726"/>
                <a:gd name="T44" fmla="*/ 348 w 430"/>
                <a:gd name="T45" fmla="*/ 460 h 726"/>
                <a:gd name="T46" fmla="*/ 335 w 430"/>
                <a:gd name="T47" fmla="*/ 503 h 726"/>
                <a:gd name="T48" fmla="*/ 324 w 430"/>
                <a:gd name="T49" fmla="*/ 557 h 726"/>
                <a:gd name="T50" fmla="*/ 287 w 430"/>
                <a:gd name="T51" fmla="*/ 630 h 726"/>
                <a:gd name="T52" fmla="*/ 279 w 430"/>
                <a:gd name="T53" fmla="*/ 693 h 726"/>
                <a:gd name="T54" fmla="*/ 223 w 430"/>
                <a:gd name="T55" fmla="*/ 716 h 726"/>
                <a:gd name="T56" fmla="*/ 192 w 430"/>
                <a:gd name="T57" fmla="*/ 723 h 726"/>
                <a:gd name="T58" fmla="*/ 182 w 430"/>
                <a:gd name="T59" fmla="*/ 711 h 726"/>
                <a:gd name="T60" fmla="*/ 153 w 430"/>
                <a:gd name="T61" fmla="*/ 715 h 726"/>
                <a:gd name="T62" fmla="*/ 133 w 430"/>
                <a:gd name="T63" fmla="*/ 726 h 726"/>
                <a:gd name="T64" fmla="*/ 116 w 430"/>
                <a:gd name="T65" fmla="*/ 681 h 726"/>
                <a:gd name="T66" fmla="*/ 95 w 430"/>
                <a:gd name="T67" fmla="*/ 674 h 726"/>
                <a:gd name="T68" fmla="*/ 32 w 430"/>
                <a:gd name="T69" fmla="*/ 672 h 726"/>
                <a:gd name="T70" fmla="*/ 8 w 430"/>
                <a:gd name="T71" fmla="*/ 635 h 726"/>
                <a:gd name="T72" fmla="*/ 3 w 430"/>
                <a:gd name="T73" fmla="*/ 578 h 726"/>
                <a:gd name="T74" fmla="*/ 1 w 430"/>
                <a:gd name="T75" fmla="*/ 536 h 726"/>
                <a:gd name="T76" fmla="*/ 31 w 430"/>
                <a:gd name="T77" fmla="*/ 532 h 726"/>
                <a:gd name="T78" fmla="*/ 45 w 430"/>
                <a:gd name="T79" fmla="*/ 518 h 726"/>
                <a:gd name="T80" fmla="*/ 33 w 430"/>
                <a:gd name="T81" fmla="*/ 431 h 726"/>
                <a:gd name="T82" fmla="*/ 16 w 430"/>
                <a:gd name="T83" fmla="*/ 290 h 726"/>
                <a:gd name="T84" fmla="*/ 22 w 430"/>
                <a:gd name="T85" fmla="*/ 275 h 726"/>
                <a:gd name="T86" fmla="*/ 29 w 430"/>
                <a:gd name="T87" fmla="*/ 259 h 726"/>
                <a:gd name="T88" fmla="*/ 51 w 430"/>
                <a:gd name="T89" fmla="*/ 271 h 726"/>
                <a:gd name="T90" fmla="*/ 64 w 430"/>
                <a:gd name="T91" fmla="*/ 280 h 726"/>
                <a:gd name="T92" fmla="*/ 108 w 430"/>
                <a:gd name="T93" fmla="*/ 270 h 726"/>
                <a:gd name="T94" fmla="*/ 126 w 430"/>
                <a:gd name="T95" fmla="*/ 252 h 726"/>
                <a:gd name="T96" fmla="*/ 128 w 430"/>
                <a:gd name="T97" fmla="*/ 200 h 726"/>
                <a:gd name="T98" fmla="*/ 129 w 430"/>
                <a:gd name="T99" fmla="*/ 174 h 726"/>
                <a:gd name="T100" fmla="*/ 141 w 430"/>
                <a:gd name="T101" fmla="*/ 165 h 726"/>
                <a:gd name="T102" fmla="*/ 114 w 430"/>
                <a:gd name="T103" fmla="*/ 146 h 726"/>
                <a:gd name="T104" fmla="*/ 110 w 430"/>
                <a:gd name="T105" fmla="*/ 131 h 726"/>
                <a:gd name="T106" fmla="*/ 122 w 430"/>
                <a:gd name="T107" fmla="*/ 8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726">
                  <a:moveTo>
                    <a:pt x="119" y="67"/>
                  </a:moveTo>
                  <a:lnTo>
                    <a:pt x="126" y="63"/>
                  </a:lnTo>
                  <a:lnTo>
                    <a:pt x="132" y="60"/>
                  </a:lnTo>
                  <a:lnTo>
                    <a:pt x="136" y="55"/>
                  </a:lnTo>
                  <a:lnTo>
                    <a:pt x="139" y="49"/>
                  </a:lnTo>
                  <a:lnTo>
                    <a:pt x="141" y="47"/>
                  </a:lnTo>
                  <a:lnTo>
                    <a:pt x="142" y="44"/>
                  </a:lnTo>
                  <a:lnTo>
                    <a:pt x="145" y="43"/>
                  </a:lnTo>
                  <a:lnTo>
                    <a:pt x="148" y="43"/>
                  </a:lnTo>
                  <a:lnTo>
                    <a:pt x="152" y="42"/>
                  </a:lnTo>
                  <a:lnTo>
                    <a:pt x="155" y="41"/>
                  </a:lnTo>
                  <a:lnTo>
                    <a:pt x="160" y="38"/>
                  </a:lnTo>
                  <a:lnTo>
                    <a:pt x="165" y="35"/>
                  </a:lnTo>
                  <a:lnTo>
                    <a:pt x="168" y="30"/>
                  </a:lnTo>
                  <a:lnTo>
                    <a:pt x="171" y="25"/>
                  </a:lnTo>
                  <a:lnTo>
                    <a:pt x="171" y="20"/>
                  </a:lnTo>
                  <a:lnTo>
                    <a:pt x="172" y="15"/>
                  </a:lnTo>
                  <a:lnTo>
                    <a:pt x="172" y="10"/>
                  </a:lnTo>
                  <a:lnTo>
                    <a:pt x="174" y="6"/>
                  </a:lnTo>
                  <a:lnTo>
                    <a:pt x="178" y="4"/>
                  </a:lnTo>
                  <a:lnTo>
                    <a:pt x="184" y="3"/>
                  </a:lnTo>
                  <a:lnTo>
                    <a:pt x="201" y="1"/>
                  </a:lnTo>
                  <a:lnTo>
                    <a:pt x="221" y="0"/>
                  </a:lnTo>
                  <a:lnTo>
                    <a:pt x="230" y="0"/>
                  </a:lnTo>
                  <a:lnTo>
                    <a:pt x="237" y="3"/>
                  </a:lnTo>
                  <a:lnTo>
                    <a:pt x="241" y="4"/>
                  </a:lnTo>
                  <a:lnTo>
                    <a:pt x="245" y="6"/>
                  </a:lnTo>
                  <a:lnTo>
                    <a:pt x="247" y="10"/>
                  </a:lnTo>
                  <a:lnTo>
                    <a:pt x="249" y="13"/>
                  </a:lnTo>
                  <a:lnTo>
                    <a:pt x="253" y="22"/>
                  </a:lnTo>
                  <a:lnTo>
                    <a:pt x="258" y="29"/>
                  </a:lnTo>
                  <a:lnTo>
                    <a:pt x="264" y="36"/>
                  </a:lnTo>
                  <a:lnTo>
                    <a:pt x="271" y="43"/>
                  </a:lnTo>
                  <a:lnTo>
                    <a:pt x="284" y="54"/>
                  </a:lnTo>
                  <a:lnTo>
                    <a:pt x="294" y="62"/>
                  </a:lnTo>
                  <a:lnTo>
                    <a:pt x="298" y="67"/>
                  </a:lnTo>
                  <a:lnTo>
                    <a:pt x="300" y="72"/>
                  </a:lnTo>
                  <a:lnTo>
                    <a:pt x="300" y="78"/>
                  </a:lnTo>
                  <a:lnTo>
                    <a:pt x="298" y="83"/>
                  </a:lnTo>
                  <a:lnTo>
                    <a:pt x="294" y="89"/>
                  </a:lnTo>
                  <a:lnTo>
                    <a:pt x="289" y="94"/>
                  </a:lnTo>
                  <a:lnTo>
                    <a:pt x="285" y="95"/>
                  </a:lnTo>
                  <a:lnTo>
                    <a:pt x="281" y="97"/>
                  </a:lnTo>
                  <a:lnTo>
                    <a:pt x="277" y="98"/>
                  </a:lnTo>
                  <a:lnTo>
                    <a:pt x="271" y="98"/>
                  </a:lnTo>
                  <a:lnTo>
                    <a:pt x="261" y="98"/>
                  </a:lnTo>
                  <a:lnTo>
                    <a:pt x="252" y="99"/>
                  </a:lnTo>
                  <a:lnTo>
                    <a:pt x="243" y="101"/>
                  </a:lnTo>
                  <a:lnTo>
                    <a:pt x="236" y="105"/>
                  </a:lnTo>
                  <a:lnTo>
                    <a:pt x="231" y="110"/>
                  </a:lnTo>
                  <a:lnTo>
                    <a:pt x="227" y="116"/>
                  </a:lnTo>
                  <a:lnTo>
                    <a:pt x="224" y="124"/>
                  </a:lnTo>
                  <a:lnTo>
                    <a:pt x="224" y="133"/>
                  </a:lnTo>
                  <a:lnTo>
                    <a:pt x="224" y="143"/>
                  </a:lnTo>
                  <a:lnTo>
                    <a:pt x="227" y="152"/>
                  </a:lnTo>
                  <a:lnTo>
                    <a:pt x="230" y="161"/>
                  </a:lnTo>
                  <a:lnTo>
                    <a:pt x="235" y="169"/>
                  </a:lnTo>
                  <a:lnTo>
                    <a:pt x="246" y="183"/>
                  </a:lnTo>
                  <a:lnTo>
                    <a:pt x="255" y="198"/>
                  </a:lnTo>
                  <a:lnTo>
                    <a:pt x="266" y="212"/>
                  </a:lnTo>
                  <a:lnTo>
                    <a:pt x="274" y="223"/>
                  </a:lnTo>
                  <a:lnTo>
                    <a:pt x="279" y="227"/>
                  </a:lnTo>
                  <a:lnTo>
                    <a:pt x="283" y="233"/>
                  </a:lnTo>
                  <a:lnTo>
                    <a:pt x="285" y="239"/>
                  </a:lnTo>
                  <a:lnTo>
                    <a:pt x="286" y="245"/>
                  </a:lnTo>
                  <a:lnTo>
                    <a:pt x="287" y="258"/>
                  </a:lnTo>
                  <a:lnTo>
                    <a:pt x="290" y="269"/>
                  </a:lnTo>
                  <a:lnTo>
                    <a:pt x="291" y="274"/>
                  </a:lnTo>
                  <a:lnTo>
                    <a:pt x="293" y="277"/>
                  </a:lnTo>
                  <a:lnTo>
                    <a:pt x="297" y="281"/>
                  </a:lnTo>
                  <a:lnTo>
                    <a:pt x="302" y="284"/>
                  </a:lnTo>
                  <a:lnTo>
                    <a:pt x="304" y="286"/>
                  </a:lnTo>
                  <a:lnTo>
                    <a:pt x="306" y="286"/>
                  </a:lnTo>
                  <a:lnTo>
                    <a:pt x="310" y="286"/>
                  </a:lnTo>
                  <a:lnTo>
                    <a:pt x="313" y="284"/>
                  </a:lnTo>
                  <a:lnTo>
                    <a:pt x="321" y="281"/>
                  </a:lnTo>
                  <a:lnTo>
                    <a:pt x="330" y="277"/>
                  </a:lnTo>
                  <a:lnTo>
                    <a:pt x="338" y="274"/>
                  </a:lnTo>
                  <a:lnTo>
                    <a:pt x="348" y="270"/>
                  </a:lnTo>
                  <a:lnTo>
                    <a:pt x="357" y="268"/>
                  </a:lnTo>
                  <a:lnTo>
                    <a:pt x="367" y="266"/>
                  </a:lnTo>
                  <a:lnTo>
                    <a:pt x="372" y="268"/>
                  </a:lnTo>
                  <a:lnTo>
                    <a:pt x="374" y="270"/>
                  </a:lnTo>
                  <a:lnTo>
                    <a:pt x="376" y="272"/>
                  </a:lnTo>
                  <a:lnTo>
                    <a:pt x="378" y="276"/>
                  </a:lnTo>
                  <a:lnTo>
                    <a:pt x="378" y="284"/>
                  </a:lnTo>
                  <a:lnTo>
                    <a:pt x="375" y="293"/>
                  </a:lnTo>
                  <a:lnTo>
                    <a:pt x="372" y="303"/>
                  </a:lnTo>
                  <a:lnTo>
                    <a:pt x="369" y="313"/>
                  </a:lnTo>
                  <a:lnTo>
                    <a:pt x="367" y="321"/>
                  </a:lnTo>
                  <a:lnTo>
                    <a:pt x="367" y="327"/>
                  </a:lnTo>
                  <a:lnTo>
                    <a:pt x="368" y="331"/>
                  </a:lnTo>
                  <a:lnTo>
                    <a:pt x="371" y="332"/>
                  </a:lnTo>
                  <a:lnTo>
                    <a:pt x="373" y="333"/>
                  </a:lnTo>
                  <a:lnTo>
                    <a:pt x="378" y="333"/>
                  </a:lnTo>
                  <a:lnTo>
                    <a:pt x="382" y="334"/>
                  </a:lnTo>
                  <a:lnTo>
                    <a:pt x="390" y="337"/>
                  </a:lnTo>
                  <a:lnTo>
                    <a:pt x="398" y="340"/>
                  </a:lnTo>
                  <a:lnTo>
                    <a:pt x="407" y="347"/>
                  </a:lnTo>
                  <a:lnTo>
                    <a:pt x="417" y="356"/>
                  </a:lnTo>
                  <a:lnTo>
                    <a:pt x="423" y="365"/>
                  </a:lnTo>
                  <a:lnTo>
                    <a:pt x="428" y="375"/>
                  </a:lnTo>
                  <a:lnTo>
                    <a:pt x="430" y="384"/>
                  </a:lnTo>
                  <a:lnTo>
                    <a:pt x="430" y="394"/>
                  </a:lnTo>
                  <a:lnTo>
                    <a:pt x="429" y="403"/>
                  </a:lnTo>
                  <a:lnTo>
                    <a:pt x="428" y="414"/>
                  </a:lnTo>
                  <a:lnTo>
                    <a:pt x="424" y="423"/>
                  </a:lnTo>
                  <a:lnTo>
                    <a:pt x="416" y="425"/>
                  </a:lnTo>
                  <a:lnTo>
                    <a:pt x="405" y="427"/>
                  </a:lnTo>
                  <a:lnTo>
                    <a:pt x="396" y="431"/>
                  </a:lnTo>
                  <a:lnTo>
                    <a:pt x="385" y="434"/>
                  </a:lnTo>
                  <a:lnTo>
                    <a:pt x="375" y="439"/>
                  </a:lnTo>
                  <a:lnTo>
                    <a:pt x="366" y="445"/>
                  </a:lnTo>
                  <a:lnTo>
                    <a:pt x="356" y="452"/>
                  </a:lnTo>
                  <a:lnTo>
                    <a:pt x="348" y="460"/>
                  </a:lnTo>
                  <a:lnTo>
                    <a:pt x="341" y="467"/>
                  </a:lnTo>
                  <a:lnTo>
                    <a:pt x="337" y="476"/>
                  </a:lnTo>
                  <a:lnTo>
                    <a:pt x="335" y="483"/>
                  </a:lnTo>
                  <a:lnTo>
                    <a:pt x="334" y="489"/>
                  </a:lnTo>
                  <a:lnTo>
                    <a:pt x="335" y="503"/>
                  </a:lnTo>
                  <a:lnTo>
                    <a:pt x="336" y="518"/>
                  </a:lnTo>
                  <a:lnTo>
                    <a:pt x="335" y="527"/>
                  </a:lnTo>
                  <a:lnTo>
                    <a:pt x="332" y="536"/>
                  </a:lnTo>
                  <a:lnTo>
                    <a:pt x="329" y="546"/>
                  </a:lnTo>
                  <a:lnTo>
                    <a:pt x="324" y="557"/>
                  </a:lnTo>
                  <a:lnTo>
                    <a:pt x="312" y="577"/>
                  </a:lnTo>
                  <a:lnTo>
                    <a:pt x="300" y="598"/>
                  </a:lnTo>
                  <a:lnTo>
                    <a:pt x="294" y="609"/>
                  </a:lnTo>
                  <a:lnTo>
                    <a:pt x="291" y="620"/>
                  </a:lnTo>
                  <a:lnTo>
                    <a:pt x="287" y="630"/>
                  </a:lnTo>
                  <a:lnTo>
                    <a:pt x="285" y="640"/>
                  </a:lnTo>
                  <a:lnTo>
                    <a:pt x="283" y="659"/>
                  </a:lnTo>
                  <a:lnTo>
                    <a:pt x="280" y="677"/>
                  </a:lnTo>
                  <a:lnTo>
                    <a:pt x="280" y="686"/>
                  </a:lnTo>
                  <a:lnTo>
                    <a:pt x="279" y="693"/>
                  </a:lnTo>
                  <a:lnTo>
                    <a:pt x="267" y="697"/>
                  </a:lnTo>
                  <a:lnTo>
                    <a:pt x="255" y="700"/>
                  </a:lnTo>
                  <a:lnTo>
                    <a:pt x="245" y="705"/>
                  </a:lnTo>
                  <a:lnTo>
                    <a:pt x="236" y="709"/>
                  </a:lnTo>
                  <a:lnTo>
                    <a:pt x="223" y="716"/>
                  </a:lnTo>
                  <a:lnTo>
                    <a:pt x="210" y="722"/>
                  </a:lnTo>
                  <a:lnTo>
                    <a:pt x="203" y="724"/>
                  </a:lnTo>
                  <a:lnTo>
                    <a:pt x="197" y="724"/>
                  </a:lnTo>
                  <a:lnTo>
                    <a:pt x="195" y="724"/>
                  </a:lnTo>
                  <a:lnTo>
                    <a:pt x="192" y="723"/>
                  </a:lnTo>
                  <a:lnTo>
                    <a:pt x="190" y="722"/>
                  </a:lnTo>
                  <a:lnTo>
                    <a:pt x="189" y="719"/>
                  </a:lnTo>
                  <a:lnTo>
                    <a:pt x="186" y="716"/>
                  </a:lnTo>
                  <a:lnTo>
                    <a:pt x="184" y="713"/>
                  </a:lnTo>
                  <a:lnTo>
                    <a:pt x="182" y="711"/>
                  </a:lnTo>
                  <a:lnTo>
                    <a:pt x="179" y="710"/>
                  </a:lnTo>
                  <a:lnTo>
                    <a:pt x="173" y="709"/>
                  </a:lnTo>
                  <a:lnTo>
                    <a:pt x="166" y="709"/>
                  </a:lnTo>
                  <a:lnTo>
                    <a:pt x="160" y="711"/>
                  </a:lnTo>
                  <a:lnTo>
                    <a:pt x="153" y="715"/>
                  </a:lnTo>
                  <a:lnTo>
                    <a:pt x="147" y="719"/>
                  </a:lnTo>
                  <a:lnTo>
                    <a:pt x="141" y="724"/>
                  </a:lnTo>
                  <a:lnTo>
                    <a:pt x="139" y="725"/>
                  </a:lnTo>
                  <a:lnTo>
                    <a:pt x="135" y="726"/>
                  </a:lnTo>
                  <a:lnTo>
                    <a:pt x="133" y="726"/>
                  </a:lnTo>
                  <a:lnTo>
                    <a:pt x="130" y="725"/>
                  </a:lnTo>
                  <a:lnTo>
                    <a:pt x="127" y="722"/>
                  </a:lnTo>
                  <a:lnTo>
                    <a:pt x="124" y="716"/>
                  </a:lnTo>
                  <a:lnTo>
                    <a:pt x="120" y="699"/>
                  </a:lnTo>
                  <a:lnTo>
                    <a:pt x="116" y="681"/>
                  </a:lnTo>
                  <a:lnTo>
                    <a:pt x="115" y="679"/>
                  </a:lnTo>
                  <a:lnTo>
                    <a:pt x="113" y="677"/>
                  </a:lnTo>
                  <a:lnTo>
                    <a:pt x="109" y="675"/>
                  </a:lnTo>
                  <a:lnTo>
                    <a:pt x="105" y="674"/>
                  </a:lnTo>
                  <a:lnTo>
                    <a:pt x="95" y="674"/>
                  </a:lnTo>
                  <a:lnTo>
                    <a:pt x="82" y="674"/>
                  </a:lnTo>
                  <a:lnTo>
                    <a:pt x="67" y="675"/>
                  </a:lnTo>
                  <a:lnTo>
                    <a:pt x="54" y="675"/>
                  </a:lnTo>
                  <a:lnTo>
                    <a:pt x="42" y="674"/>
                  </a:lnTo>
                  <a:lnTo>
                    <a:pt x="32" y="672"/>
                  </a:lnTo>
                  <a:lnTo>
                    <a:pt x="25" y="667"/>
                  </a:lnTo>
                  <a:lnTo>
                    <a:pt x="19" y="661"/>
                  </a:lnTo>
                  <a:lnTo>
                    <a:pt x="14" y="653"/>
                  </a:lnTo>
                  <a:lnTo>
                    <a:pt x="10" y="644"/>
                  </a:lnTo>
                  <a:lnTo>
                    <a:pt x="8" y="635"/>
                  </a:lnTo>
                  <a:lnTo>
                    <a:pt x="6" y="625"/>
                  </a:lnTo>
                  <a:lnTo>
                    <a:pt x="4" y="615"/>
                  </a:lnTo>
                  <a:lnTo>
                    <a:pt x="4" y="605"/>
                  </a:lnTo>
                  <a:lnTo>
                    <a:pt x="3" y="591"/>
                  </a:lnTo>
                  <a:lnTo>
                    <a:pt x="3" y="578"/>
                  </a:lnTo>
                  <a:lnTo>
                    <a:pt x="2" y="565"/>
                  </a:lnTo>
                  <a:lnTo>
                    <a:pt x="1" y="554"/>
                  </a:lnTo>
                  <a:lnTo>
                    <a:pt x="0" y="545"/>
                  </a:lnTo>
                  <a:lnTo>
                    <a:pt x="0" y="539"/>
                  </a:lnTo>
                  <a:lnTo>
                    <a:pt x="1" y="536"/>
                  </a:lnTo>
                  <a:lnTo>
                    <a:pt x="3" y="534"/>
                  </a:lnTo>
                  <a:lnTo>
                    <a:pt x="6" y="533"/>
                  </a:lnTo>
                  <a:lnTo>
                    <a:pt x="10" y="533"/>
                  </a:lnTo>
                  <a:lnTo>
                    <a:pt x="20" y="532"/>
                  </a:lnTo>
                  <a:lnTo>
                    <a:pt x="31" y="532"/>
                  </a:lnTo>
                  <a:lnTo>
                    <a:pt x="34" y="530"/>
                  </a:lnTo>
                  <a:lnTo>
                    <a:pt x="38" y="529"/>
                  </a:lnTo>
                  <a:lnTo>
                    <a:pt x="41" y="528"/>
                  </a:lnTo>
                  <a:lnTo>
                    <a:pt x="44" y="524"/>
                  </a:lnTo>
                  <a:lnTo>
                    <a:pt x="45" y="518"/>
                  </a:lnTo>
                  <a:lnTo>
                    <a:pt x="45" y="509"/>
                  </a:lnTo>
                  <a:lnTo>
                    <a:pt x="44" y="498"/>
                  </a:lnTo>
                  <a:lnTo>
                    <a:pt x="42" y="486"/>
                  </a:lnTo>
                  <a:lnTo>
                    <a:pt x="38" y="459"/>
                  </a:lnTo>
                  <a:lnTo>
                    <a:pt x="33" y="431"/>
                  </a:lnTo>
                  <a:lnTo>
                    <a:pt x="29" y="394"/>
                  </a:lnTo>
                  <a:lnTo>
                    <a:pt x="26" y="357"/>
                  </a:lnTo>
                  <a:lnTo>
                    <a:pt x="21" y="324"/>
                  </a:lnTo>
                  <a:lnTo>
                    <a:pt x="16" y="297"/>
                  </a:lnTo>
                  <a:lnTo>
                    <a:pt x="16" y="290"/>
                  </a:lnTo>
                  <a:lnTo>
                    <a:pt x="16" y="284"/>
                  </a:lnTo>
                  <a:lnTo>
                    <a:pt x="17" y="281"/>
                  </a:lnTo>
                  <a:lnTo>
                    <a:pt x="19" y="278"/>
                  </a:lnTo>
                  <a:lnTo>
                    <a:pt x="20" y="277"/>
                  </a:lnTo>
                  <a:lnTo>
                    <a:pt x="22" y="275"/>
                  </a:lnTo>
                  <a:lnTo>
                    <a:pt x="23" y="271"/>
                  </a:lnTo>
                  <a:lnTo>
                    <a:pt x="23" y="268"/>
                  </a:lnTo>
                  <a:lnTo>
                    <a:pt x="25" y="265"/>
                  </a:lnTo>
                  <a:lnTo>
                    <a:pt x="26" y="261"/>
                  </a:lnTo>
                  <a:lnTo>
                    <a:pt x="29" y="259"/>
                  </a:lnTo>
                  <a:lnTo>
                    <a:pt x="36" y="258"/>
                  </a:lnTo>
                  <a:lnTo>
                    <a:pt x="41" y="259"/>
                  </a:lnTo>
                  <a:lnTo>
                    <a:pt x="45" y="262"/>
                  </a:lnTo>
                  <a:lnTo>
                    <a:pt x="47" y="265"/>
                  </a:lnTo>
                  <a:lnTo>
                    <a:pt x="51" y="271"/>
                  </a:lnTo>
                  <a:lnTo>
                    <a:pt x="52" y="275"/>
                  </a:lnTo>
                  <a:lnTo>
                    <a:pt x="54" y="276"/>
                  </a:lnTo>
                  <a:lnTo>
                    <a:pt x="57" y="278"/>
                  </a:lnTo>
                  <a:lnTo>
                    <a:pt x="58" y="278"/>
                  </a:lnTo>
                  <a:lnTo>
                    <a:pt x="64" y="280"/>
                  </a:lnTo>
                  <a:lnTo>
                    <a:pt x="70" y="278"/>
                  </a:lnTo>
                  <a:lnTo>
                    <a:pt x="80" y="276"/>
                  </a:lnTo>
                  <a:lnTo>
                    <a:pt x="94" y="274"/>
                  </a:lnTo>
                  <a:lnTo>
                    <a:pt x="101" y="272"/>
                  </a:lnTo>
                  <a:lnTo>
                    <a:pt x="108" y="270"/>
                  </a:lnTo>
                  <a:lnTo>
                    <a:pt x="114" y="268"/>
                  </a:lnTo>
                  <a:lnTo>
                    <a:pt x="117" y="265"/>
                  </a:lnTo>
                  <a:lnTo>
                    <a:pt x="121" y="262"/>
                  </a:lnTo>
                  <a:lnTo>
                    <a:pt x="123" y="257"/>
                  </a:lnTo>
                  <a:lnTo>
                    <a:pt x="126" y="252"/>
                  </a:lnTo>
                  <a:lnTo>
                    <a:pt x="128" y="247"/>
                  </a:lnTo>
                  <a:lnTo>
                    <a:pt x="130" y="236"/>
                  </a:lnTo>
                  <a:lnTo>
                    <a:pt x="130" y="225"/>
                  </a:lnTo>
                  <a:lnTo>
                    <a:pt x="129" y="213"/>
                  </a:lnTo>
                  <a:lnTo>
                    <a:pt x="128" y="200"/>
                  </a:lnTo>
                  <a:lnTo>
                    <a:pt x="126" y="188"/>
                  </a:lnTo>
                  <a:lnTo>
                    <a:pt x="126" y="180"/>
                  </a:lnTo>
                  <a:lnTo>
                    <a:pt x="126" y="177"/>
                  </a:lnTo>
                  <a:lnTo>
                    <a:pt x="127" y="175"/>
                  </a:lnTo>
                  <a:lnTo>
                    <a:pt x="129" y="174"/>
                  </a:lnTo>
                  <a:lnTo>
                    <a:pt x="132" y="171"/>
                  </a:lnTo>
                  <a:lnTo>
                    <a:pt x="138" y="169"/>
                  </a:lnTo>
                  <a:lnTo>
                    <a:pt x="141" y="168"/>
                  </a:lnTo>
                  <a:lnTo>
                    <a:pt x="142" y="167"/>
                  </a:lnTo>
                  <a:lnTo>
                    <a:pt x="141" y="165"/>
                  </a:lnTo>
                  <a:lnTo>
                    <a:pt x="138" y="162"/>
                  </a:lnTo>
                  <a:lnTo>
                    <a:pt x="134" y="160"/>
                  </a:lnTo>
                  <a:lnTo>
                    <a:pt x="124" y="154"/>
                  </a:lnTo>
                  <a:lnTo>
                    <a:pt x="116" y="149"/>
                  </a:lnTo>
                  <a:lnTo>
                    <a:pt x="114" y="146"/>
                  </a:lnTo>
                  <a:lnTo>
                    <a:pt x="111" y="144"/>
                  </a:lnTo>
                  <a:lnTo>
                    <a:pt x="110" y="142"/>
                  </a:lnTo>
                  <a:lnTo>
                    <a:pt x="110" y="138"/>
                  </a:lnTo>
                  <a:lnTo>
                    <a:pt x="110" y="133"/>
                  </a:lnTo>
                  <a:lnTo>
                    <a:pt x="110" y="131"/>
                  </a:lnTo>
                  <a:lnTo>
                    <a:pt x="114" y="123"/>
                  </a:lnTo>
                  <a:lnTo>
                    <a:pt x="121" y="104"/>
                  </a:lnTo>
                  <a:lnTo>
                    <a:pt x="122" y="97"/>
                  </a:lnTo>
                  <a:lnTo>
                    <a:pt x="122" y="91"/>
                  </a:lnTo>
                  <a:lnTo>
                    <a:pt x="122" y="85"/>
                  </a:lnTo>
                  <a:lnTo>
                    <a:pt x="121" y="79"/>
                  </a:lnTo>
                  <a:lnTo>
                    <a:pt x="120" y="70"/>
                  </a:lnTo>
                  <a:lnTo>
                    <a:pt x="119" y="67"/>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北京">
              <a:extLst>
                <a:ext uri="{FF2B5EF4-FFF2-40B4-BE49-F238E27FC236}">
                  <a16:creationId xmlns:a16="http://schemas.microsoft.com/office/drawing/2014/main" id="{816CA4E5-810D-471B-A3FC-6371EBE56B0E}"/>
                </a:ext>
              </a:extLst>
            </p:cNvPr>
            <p:cNvSpPr>
              <a:spLocks/>
            </p:cNvSpPr>
            <p:nvPr/>
          </p:nvSpPr>
          <p:spPr bwMode="auto">
            <a:xfrm>
              <a:off x="6207201" y="3467281"/>
              <a:ext cx="171452" cy="190510"/>
            </a:xfrm>
            <a:custGeom>
              <a:avLst/>
              <a:gdLst>
                <a:gd name="T0" fmla="*/ 265 w 636"/>
                <a:gd name="T1" fmla="*/ 650 h 711"/>
                <a:gd name="T2" fmla="*/ 282 w 636"/>
                <a:gd name="T3" fmla="*/ 694 h 711"/>
                <a:gd name="T4" fmla="*/ 304 w 636"/>
                <a:gd name="T5" fmla="*/ 711 h 711"/>
                <a:gd name="T6" fmla="*/ 325 w 636"/>
                <a:gd name="T7" fmla="*/ 696 h 711"/>
                <a:gd name="T8" fmla="*/ 372 w 636"/>
                <a:gd name="T9" fmla="*/ 646 h 711"/>
                <a:gd name="T10" fmla="*/ 401 w 636"/>
                <a:gd name="T11" fmla="*/ 633 h 711"/>
                <a:gd name="T12" fmla="*/ 428 w 636"/>
                <a:gd name="T13" fmla="*/ 631 h 711"/>
                <a:gd name="T14" fmla="*/ 448 w 636"/>
                <a:gd name="T15" fmla="*/ 625 h 711"/>
                <a:gd name="T16" fmla="*/ 471 w 636"/>
                <a:gd name="T17" fmla="*/ 626 h 711"/>
                <a:gd name="T18" fmla="*/ 486 w 636"/>
                <a:gd name="T19" fmla="*/ 568 h 711"/>
                <a:gd name="T20" fmla="*/ 496 w 636"/>
                <a:gd name="T21" fmla="*/ 535 h 711"/>
                <a:gd name="T22" fmla="*/ 446 w 636"/>
                <a:gd name="T23" fmla="*/ 513 h 711"/>
                <a:gd name="T24" fmla="*/ 435 w 636"/>
                <a:gd name="T25" fmla="*/ 469 h 711"/>
                <a:gd name="T26" fmla="*/ 446 w 636"/>
                <a:gd name="T27" fmla="*/ 441 h 711"/>
                <a:gd name="T28" fmla="*/ 496 w 636"/>
                <a:gd name="T29" fmla="*/ 436 h 711"/>
                <a:gd name="T30" fmla="*/ 572 w 636"/>
                <a:gd name="T31" fmla="*/ 416 h 711"/>
                <a:gd name="T32" fmla="*/ 599 w 636"/>
                <a:gd name="T33" fmla="*/ 391 h 711"/>
                <a:gd name="T34" fmla="*/ 619 w 636"/>
                <a:gd name="T35" fmla="*/ 366 h 711"/>
                <a:gd name="T36" fmla="*/ 602 w 636"/>
                <a:gd name="T37" fmla="*/ 320 h 711"/>
                <a:gd name="T38" fmla="*/ 594 w 636"/>
                <a:gd name="T39" fmla="*/ 270 h 711"/>
                <a:gd name="T40" fmla="*/ 597 w 636"/>
                <a:gd name="T41" fmla="*/ 248 h 711"/>
                <a:gd name="T42" fmla="*/ 574 w 636"/>
                <a:gd name="T43" fmla="*/ 252 h 711"/>
                <a:gd name="T44" fmla="*/ 570 w 636"/>
                <a:gd name="T45" fmla="*/ 220 h 711"/>
                <a:gd name="T46" fmla="*/ 592 w 636"/>
                <a:gd name="T47" fmla="*/ 199 h 711"/>
                <a:gd name="T48" fmla="*/ 627 w 636"/>
                <a:gd name="T49" fmla="*/ 194 h 711"/>
                <a:gd name="T50" fmla="*/ 633 w 636"/>
                <a:gd name="T51" fmla="*/ 161 h 711"/>
                <a:gd name="T52" fmla="*/ 545 w 636"/>
                <a:gd name="T53" fmla="*/ 147 h 711"/>
                <a:gd name="T54" fmla="*/ 474 w 636"/>
                <a:gd name="T55" fmla="*/ 142 h 711"/>
                <a:gd name="T56" fmla="*/ 429 w 636"/>
                <a:gd name="T57" fmla="*/ 93 h 711"/>
                <a:gd name="T58" fmla="*/ 382 w 636"/>
                <a:gd name="T59" fmla="*/ 49 h 711"/>
                <a:gd name="T60" fmla="*/ 366 w 636"/>
                <a:gd name="T61" fmla="*/ 3 h 711"/>
                <a:gd name="T62" fmla="*/ 353 w 636"/>
                <a:gd name="T63" fmla="*/ 3 h 711"/>
                <a:gd name="T64" fmla="*/ 340 w 636"/>
                <a:gd name="T65" fmla="*/ 28 h 711"/>
                <a:gd name="T66" fmla="*/ 308 w 636"/>
                <a:gd name="T67" fmla="*/ 34 h 711"/>
                <a:gd name="T68" fmla="*/ 300 w 636"/>
                <a:gd name="T69" fmla="*/ 51 h 711"/>
                <a:gd name="T70" fmla="*/ 288 w 636"/>
                <a:gd name="T71" fmla="*/ 63 h 711"/>
                <a:gd name="T72" fmla="*/ 266 w 636"/>
                <a:gd name="T73" fmla="*/ 72 h 711"/>
                <a:gd name="T74" fmla="*/ 298 w 636"/>
                <a:gd name="T75" fmla="*/ 108 h 711"/>
                <a:gd name="T76" fmla="*/ 302 w 636"/>
                <a:gd name="T77" fmla="*/ 129 h 711"/>
                <a:gd name="T78" fmla="*/ 252 w 636"/>
                <a:gd name="T79" fmla="*/ 139 h 711"/>
                <a:gd name="T80" fmla="*/ 233 w 636"/>
                <a:gd name="T81" fmla="*/ 131 h 711"/>
                <a:gd name="T82" fmla="*/ 216 w 636"/>
                <a:gd name="T83" fmla="*/ 173 h 711"/>
                <a:gd name="T84" fmla="*/ 176 w 636"/>
                <a:gd name="T85" fmla="*/ 217 h 711"/>
                <a:gd name="T86" fmla="*/ 144 w 636"/>
                <a:gd name="T87" fmla="*/ 209 h 711"/>
                <a:gd name="T88" fmla="*/ 106 w 636"/>
                <a:gd name="T89" fmla="*/ 227 h 711"/>
                <a:gd name="T90" fmla="*/ 90 w 636"/>
                <a:gd name="T91" fmla="*/ 271 h 711"/>
                <a:gd name="T92" fmla="*/ 137 w 636"/>
                <a:gd name="T93" fmla="*/ 318 h 711"/>
                <a:gd name="T94" fmla="*/ 145 w 636"/>
                <a:gd name="T95" fmla="*/ 374 h 711"/>
                <a:gd name="T96" fmla="*/ 115 w 636"/>
                <a:gd name="T97" fmla="*/ 416 h 711"/>
                <a:gd name="T98" fmla="*/ 63 w 636"/>
                <a:gd name="T99" fmla="*/ 432 h 711"/>
                <a:gd name="T100" fmla="*/ 0 w 636"/>
                <a:gd name="T101" fmla="*/ 481 h 711"/>
                <a:gd name="T102" fmla="*/ 10 w 636"/>
                <a:gd name="T103" fmla="*/ 516 h 711"/>
                <a:gd name="T104" fmla="*/ 39 w 636"/>
                <a:gd name="T105" fmla="*/ 566 h 711"/>
                <a:gd name="T106" fmla="*/ 17 w 636"/>
                <a:gd name="T107" fmla="*/ 575 h 711"/>
                <a:gd name="T108" fmla="*/ 25 w 636"/>
                <a:gd name="T109" fmla="*/ 607 h 711"/>
                <a:gd name="T110" fmla="*/ 37 w 636"/>
                <a:gd name="T111" fmla="*/ 646 h 711"/>
                <a:gd name="T112" fmla="*/ 64 w 636"/>
                <a:gd name="T113" fmla="*/ 662 h 711"/>
                <a:gd name="T114" fmla="*/ 93 w 636"/>
                <a:gd name="T115" fmla="*/ 663 h 711"/>
                <a:gd name="T116" fmla="*/ 118 w 636"/>
                <a:gd name="T117" fmla="*/ 689 h 711"/>
                <a:gd name="T118" fmla="*/ 157 w 636"/>
                <a:gd name="T119" fmla="*/ 675 h 711"/>
                <a:gd name="T120" fmla="*/ 201 w 636"/>
                <a:gd name="T121" fmla="*/ 649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6" h="711">
                  <a:moveTo>
                    <a:pt x="237" y="646"/>
                  </a:moveTo>
                  <a:lnTo>
                    <a:pt x="245" y="646"/>
                  </a:lnTo>
                  <a:lnTo>
                    <a:pt x="252" y="646"/>
                  </a:lnTo>
                  <a:lnTo>
                    <a:pt x="257" y="646"/>
                  </a:lnTo>
                  <a:lnTo>
                    <a:pt x="262" y="648"/>
                  </a:lnTo>
                  <a:lnTo>
                    <a:pt x="265" y="650"/>
                  </a:lnTo>
                  <a:lnTo>
                    <a:pt x="268" y="655"/>
                  </a:lnTo>
                  <a:lnTo>
                    <a:pt x="270" y="659"/>
                  </a:lnTo>
                  <a:lnTo>
                    <a:pt x="272" y="668"/>
                  </a:lnTo>
                  <a:lnTo>
                    <a:pt x="275" y="678"/>
                  </a:lnTo>
                  <a:lnTo>
                    <a:pt x="279" y="689"/>
                  </a:lnTo>
                  <a:lnTo>
                    <a:pt x="282" y="694"/>
                  </a:lnTo>
                  <a:lnTo>
                    <a:pt x="285" y="699"/>
                  </a:lnTo>
                  <a:lnTo>
                    <a:pt x="289" y="703"/>
                  </a:lnTo>
                  <a:lnTo>
                    <a:pt x="291" y="706"/>
                  </a:lnTo>
                  <a:lnTo>
                    <a:pt x="296" y="708"/>
                  </a:lnTo>
                  <a:lnTo>
                    <a:pt x="300" y="709"/>
                  </a:lnTo>
                  <a:lnTo>
                    <a:pt x="304" y="711"/>
                  </a:lnTo>
                  <a:lnTo>
                    <a:pt x="308" y="711"/>
                  </a:lnTo>
                  <a:lnTo>
                    <a:pt x="312" y="711"/>
                  </a:lnTo>
                  <a:lnTo>
                    <a:pt x="315" y="708"/>
                  </a:lnTo>
                  <a:lnTo>
                    <a:pt x="319" y="707"/>
                  </a:lnTo>
                  <a:lnTo>
                    <a:pt x="321" y="703"/>
                  </a:lnTo>
                  <a:lnTo>
                    <a:pt x="325" y="696"/>
                  </a:lnTo>
                  <a:lnTo>
                    <a:pt x="331" y="689"/>
                  </a:lnTo>
                  <a:lnTo>
                    <a:pt x="337" y="681"/>
                  </a:lnTo>
                  <a:lnTo>
                    <a:pt x="344" y="675"/>
                  </a:lnTo>
                  <a:lnTo>
                    <a:pt x="354" y="664"/>
                  </a:lnTo>
                  <a:lnTo>
                    <a:pt x="364" y="655"/>
                  </a:lnTo>
                  <a:lnTo>
                    <a:pt x="372" y="646"/>
                  </a:lnTo>
                  <a:lnTo>
                    <a:pt x="379" y="639"/>
                  </a:lnTo>
                  <a:lnTo>
                    <a:pt x="383" y="637"/>
                  </a:lnTo>
                  <a:lnTo>
                    <a:pt x="386" y="635"/>
                  </a:lnTo>
                  <a:lnTo>
                    <a:pt x="390" y="633"/>
                  </a:lnTo>
                  <a:lnTo>
                    <a:pt x="394" y="633"/>
                  </a:lnTo>
                  <a:lnTo>
                    <a:pt x="401" y="633"/>
                  </a:lnTo>
                  <a:lnTo>
                    <a:pt x="409" y="636"/>
                  </a:lnTo>
                  <a:lnTo>
                    <a:pt x="413" y="637"/>
                  </a:lnTo>
                  <a:lnTo>
                    <a:pt x="416" y="637"/>
                  </a:lnTo>
                  <a:lnTo>
                    <a:pt x="420" y="636"/>
                  </a:lnTo>
                  <a:lnTo>
                    <a:pt x="422" y="636"/>
                  </a:lnTo>
                  <a:lnTo>
                    <a:pt x="428" y="631"/>
                  </a:lnTo>
                  <a:lnTo>
                    <a:pt x="434" y="625"/>
                  </a:lnTo>
                  <a:lnTo>
                    <a:pt x="436" y="623"/>
                  </a:lnTo>
                  <a:lnTo>
                    <a:pt x="439" y="621"/>
                  </a:lnTo>
                  <a:lnTo>
                    <a:pt x="441" y="621"/>
                  </a:lnTo>
                  <a:lnTo>
                    <a:pt x="444" y="621"/>
                  </a:lnTo>
                  <a:lnTo>
                    <a:pt x="448" y="625"/>
                  </a:lnTo>
                  <a:lnTo>
                    <a:pt x="453" y="631"/>
                  </a:lnTo>
                  <a:lnTo>
                    <a:pt x="457" y="632"/>
                  </a:lnTo>
                  <a:lnTo>
                    <a:pt x="460" y="633"/>
                  </a:lnTo>
                  <a:lnTo>
                    <a:pt x="464" y="632"/>
                  </a:lnTo>
                  <a:lnTo>
                    <a:pt x="467" y="630"/>
                  </a:lnTo>
                  <a:lnTo>
                    <a:pt x="471" y="626"/>
                  </a:lnTo>
                  <a:lnTo>
                    <a:pt x="474" y="621"/>
                  </a:lnTo>
                  <a:lnTo>
                    <a:pt x="477" y="615"/>
                  </a:lnTo>
                  <a:lnTo>
                    <a:pt x="478" y="608"/>
                  </a:lnTo>
                  <a:lnTo>
                    <a:pt x="479" y="593"/>
                  </a:lnTo>
                  <a:lnTo>
                    <a:pt x="482" y="580"/>
                  </a:lnTo>
                  <a:lnTo>
                    <a:pt x="486" y="568"/>
                  </a:lnTo>
                  <a:lnTo>
                    <a:pt x="492" y="556"/>
                  </a:lnTo>
                  <a:lnTo>
                    <a:pt x="499" y="547"/>
                  </a:lnTo>
                  <a:lnTo>
                    <a:pt x="503" y="542"/>
                  </a:lnTo>
                  <a:lnTo>
                    <a:pt x="503" y="539"/>
                  </a:lnTo>
                  <a:lnTo>
                    <a:pt x="501" y="537"/>
                  </a:lnTo>
                  <a:lnTo>
                    <a:pt x="496" y="535"/>
                  </a:lnTo>
                  <a:lnTo>
                    <a:pt x="489" y="532"/>
                  </a:lnTo>
                  <a:lnTo>
                    <a:pt x="478" y="528"/>
                  </a:lnTo>
                  <a:lnTo>
                    <a:pt x="467" y="524"/>
                  </a:lnTo>
                  <a:lnTo>
                    <a:pt x="458" y="519"/>
                  </a:lnTo>
                  <a:lnTo>
                    <a:pt x="449" y="516"/>
                  </a:lnTo>
                  <a:lnTo>
                    <a:pt x="446" y="513"/>
                  </a:lnTo>
                  <a:lnTo>
                    <a:pt x="442" y="509"/>
                  </a:lnTo>
                  <a:lnTo>
                    <a:pt x="440" y="504"/>
                  </a:lnTo>
                  <a:lnTo>
                    <a:pt x="438" y="499"/>
                  </a:lnTo>
                  <a:lnTo>
                    <a:pt x="435" y="488"/>
                  </a:lnTo>
                  <a:lnTo>
                    <a:pt x="435" y="479"/>
                  </a:lnTo>
                  <a:lnTo>
                    <a:pt x="435" y="469"/>
                  </a:lnTo>
                  <a:lnTo>
                    <a:pt x="434" y="460"/>
                  </a:lnTo>
                  <a:lnTo>
                    <a:pt x="434" y="455"/>
                  </a:lnTo>
                  <a:lnTo>
                    <a:pt x="435" y="450"/>
                  </a:lnTo>
                  <a:lnTo>
                    <a:pt x="436" y="447"/>
                  </a:lnTo>
                  <a:lnTo>
                    <a:pt x="440" y="444"/>
                  </a:lnTo>
                  <a:lnTo>
                    <a:pt x="446" y="441"/>
                  </a:lnTo>
                  <a:lnTo>
                    <a:pt x="454" y="436"/>
                  </a:lnTo>
                  <a:lnTo>
                    <a:pt x="460" y="435"/>
                  </a:lnTo>
                  <a:lnTo>
                    <a:pt x="465" y="434"/>
                  </a:lnTo>
                  <a:lnTo>
                    <a:pt x="472" y="434"/>
                  </a:lnTo>
                  <a:lnTo>
                    <a:pt x="480" y="435"/>
                  </a:lnTo>
                  <a:lnTo>
                    <a:pt x="496" y="436"/>
                  </a:lnTo>
                  <a:lnTo>
                    <a:pt x="510" y="435"/>
                  </a:lnTo>
                  <a:lnTo>
                    <a:pt x="523" y="432"/>
                  </a:lnTo>
                  <a:lnTo>
                    <a:pt x="534" y="428"/>
                  </a:lnTo>
                  <a:lnTo>
                    <a:pt x="546" y="423"/>
                  </a:lnTo>
                  <a:lnTo>
                    <a:pt x="559" y="419"/>
                  </a:lnTo>
                  <a:lnTo>
                    <a:pt x="572" y="416"/>
                  </a:lnTo>
                  <a:lnTo>
                    <a:pt x="583" y="410"/>
                  </a:lnTo>
                  <a:lnTo>
                    <a:pt x="589" y="404"/>
                  </a:lnTo>
                  <a:lnTo>
                    <a:pt x="592" y="397"/>
                  </a:lnTo>
                  <a:lnTo>
                    <a:pt x="593" y="394"/>
                  </a:lnTo>
                  <a:lnTo>
                    <a:pt x="596" y="392"/>
                  </a:lnTo>
                  <a:lnTo>
                    <a:pt x="599" y="391"/>
                  </a:lnTo>
                  <a:lnTo>
                    <a:pt x="604" y="390"/>
                  </a:lnTo>
                  <a:lnTo>
                    <a:pt x="612" y="388"/>
                  </a:lnTo>
                  <a:lnTo>
                    <a:pt x="617" y="386"/>
                  </a:lnTo>
                  <a:lnTo>
                    <a:pt x="619" y="381"/>
                  </a:lnTo>
                  <a:lnTo>
                    <a:pt x="619" y="374"/>
                  </a:lnTo>
                  <a:lnTo>
                    <a:pt x="619" y="366"/>
                  </a:lnTo>
                  <a:lnTo>
                    <a:pt x="619" y="358"/>
                  </a:lnTo>
                  <a:lnTo>
                    <a:pt x="617" y="348"/>
                  </a:lnTo>
                  <a:lnTo>
                    <a:pt x="615" y="341"/>
                  </a:lnTo>
                  <a:lnTo>
                    <a:pt x="614" y="334"/>
                  </a:lnTo>
                  <a:lnTo>
                    <a:pt x="611" y="330"/>
                  </a:lnTo>
                  <a:lnTo>
                    <a:pt x="602" y="320"/>
                  </a:lnTo>
                  <a:lnTo>
                    <a:pt x="592" y="306"/>
                  </a:lnTo>
                  <a:lnTo>
                    <a:pt x="589" y="299"/>
                  </a:lnTo>
                  <a:lnTo>
                    <a:pt x="586" y="293"/>
                  </a:lnTo>
                  <a:lnTo>
                    <a:pt x="584" y="287"/>
                  </a:lnTo>
                  <a:lnTo>
                    <a:pt x="583" y="281"/>
                  </a:lnTo>
                  <a:lnTo>
                    <a:pt x="594" y="270"/>
                  </a:lnTo>
                  <a:lnTo>
                    <a:pt x="606" y="260"/>
                  </a:lnTo>
                  <a:lnTo>
                    <a:pt x="606" y="257"/>
                  </a:lnTo>
                  <a:lnTo>
                    <a:pt x="605" y="254"/>
                  </a:lnTo>
                  <a:lnTo>
                    <a:pt x="603" y="252"/>
                  </a:lnTo>
                  <a:lnTo>
                    <a:pt x="600" y="249"/>
                  </a:lnTo>
                  <a:lnTo>
                    <a:pt x="597" y="248"/>
                  </a:lnTo>
                  <a:lnTo>
                    <a:pt x="593" y="248"/>
                  </a:lnTo>
                  <a:lnTo>
                    <a:pt x="589" y="249"/>
                  </a:lnTo>
                  <a:lnTo>
                    <a:pt x="585" y="252"/>
                  </a:lnTo>
                  <a:lnTo>
                    <a:pt x="580" y="253"/>
                  </a:lnTo>
                  <a:lnTo>
                    <a:pt x="577" y="253"/>
                  </a:lnTo>
                  <a:lnTo>
                    <a:pt x="574" y="252"/>
                  </a:lnTo>
                  <a:lnTo>
                    <a:pt x="572" y="248"/>
                  </a:lnTo>
                  <a:lnTo>
                    <a:pt x="570" y="245"/>
                  </a:lnTo>
                  <a:lnTo>
                    <a:pt x="568" y="239"/>
                  </a:lnTo>
                  <a:lnTo>
                    <a:pt x="568" y="233"/>
                  </a:lnTo>
                  <a:lnTo>
                    <a:pt x="568" y="227"/>
                  </a:lnTo>
                  <a:lnTo>
                    <a:pt x="570" y="220"/>
                  </a:lnTo>
                  <a:lnTo>
                    <a:pt x="573" y="215"/>
                  </a:lnTo>
                  <a:lnTo>
                    <a:pt x="575" y="210"/>
                  </a:lnTo>
                  <a:lnTo>
                    <a:pt x="579" y="205"/>
                  </a:lnTo>
                  <a:lnTo>
                    <a:pt x="584" y="203"/>
                  </a:lnTo>
                  <a:lnTo>
                    <a:pt x="589" y="201"/>
                  </a:lnTo>
                  <a:lnTo>
                    <a:pt x="592" y="199"/>
                  </a:lnTo>
                  <a:lnTo>
                    <a:pt x="597" y="198"/>
                  </a:lnTo>
                  <a:lnTo>
                    <a:pt x="606" y="198"/>
                  </a:lnTo>
                  <a:lnTo>
                    <a:pt x="615" y="198"/>
                  </a:lnTo>
                  <a:lnTo>
                    <a:pt x="619" y="197"/>
                  </a:lnTo>
                  <a:lnTo>
                    <a:pt x="623" y="196"/>
                  </a:lnTo>
                  <a:lnTo>
                    <a:pt x="627" y="194"/>
                  </a:lnTo>
                  <a:lnTo>
                    <a:pt x="629" y="191"/>
                  </a:lnTo>
                  <a:lnTo>
                    <a:pt x="633" y="184"/>
                  </a:lnTo>
                  <a:lnTo>
                    <a:pt x="635" y="177"/>
                  </a:lnTo>
                  <a:lnTo>
                    <a:pt x="636" y="171"/>
                  </a:lnTo>
                  <a:lnTo>
                    <a:pt x="635" y="165"/>
                  </a:lnTo>
                  <a:lnTo>
                    <a:pt x="633" y="161"/>
                  </a:lnTo>
                  <a:lnTo>
                    <a:pt x="629" y="158"/>
                  </a:lnTo>
                  <a:lnTo>
                    <a:pt x="623" y="154"/>
                  </a:lnTo>
                  <a:lnTo>
                    <a:pt x="615" y="152"/>
                  </a:lnTo>
                  <a:lnTo>
                    <a:pt x="592" y="148"/>
                  </a:lnTo>
                  <a:lnTo>
                    <a:pt x="567" y="147"/>
                  </a:lnTo>
                  <a:lnTo>
                    <a:pt x="545" y="147"/>
                  </a:lnTo>
                  <a:lnTo>
                    <a:pt x="530" y="147"/>
                  </a:lnTo>
                  <a:lnTo>
                    <a:pt x="518" y="150"/>
                  </a:lnTo>
                  <a:lnTo>
                    <a:pt x="508" y="151"/>
                  </a:lnTo>
                  <a:lnTo>
                    <a:pt x="498" y="150"/>
                  </a:lnTo>
                  <a:lnTo>
                    <a:pt x="486" y="147"/>
                  </a:lnTo>
                  <a:lnTo>
                    <a:pt x="474" y="142"/>
                  </a:lnTo>
                  <a:lnTo>
                    <a:pt x="464" y="135"/>
                  </a:lnTo>
                  <a:lnTo>
                    <a:pt x="454" y="127"/>
                  </a:lnTo>
                  <a:lnTo>
                    <a:pt x="448" y="117"/>
                  </a:lnTo>
                  <a:lnTo>
                    <a:pt x="442" y="109"/>
                  </a:lnTo>
                  <a:lnTo>
                    <a:pt x="436" y="101"/>
                  </a:lnTo>
                  <a:lnTo>
                    <a:pt x="429" y="93"/>
                  </a:lnTo>
                  <a:lnTo>
                    <a:pt x="422" y="87"/>
                  </a:lnTo>
                  <a:lnTo>
                    <a:pt x="413" y="79"/>
                  </a:lnTo>
                  <a:lnTo>
                    <a:pt x="404" y="73"/>
                  </a:lnTo>
                  <a:lnTo>
                    <a:pt x="396" y="66"/>
                  </a:lnTo>
                  <a:lnTo>
                    <a:pt x="388" y="58"/>
                  </a:lnTo>
                  <a:lnTo>
                    <a:pt x="382" y="49"/>
                  </a:lnTo>
                  <a:lnTo>
                    <a:pt x="377" y="40"/>
                  </a:lnTo>
                  <a:lnTo>
                    <a:pt x="373" y="31"/>
                  </a:lnTo>
                  <a:lnTo>
                    <a:pt x="371" y="21"/>
                  </a:lnTo>
                  <a:lnTo>
                    <a:pt x="370" y="13"/>
                  </a:lnTo>
                  <a:lnTo>
                    <a:pt x="367" y="6"/>
                  </a:lnTo>
                  <a:lnTo>
                    <a:pt x="366" y="3"/>
                  </a:lnTo>
                  <a:lnTo>
                    <a:pt x="364" y="1"/>
                  </a:lnTo>
                  <a:lnTo>
                    <a:pt x="361" y="0"/>
                  </a:lnTo>
                  <a:lnTo>
                    <a:pt x="359" y="0"/>
                  </a:lnTo>
                  <a:lnTo>
                    <a:pt x="357" y="0"/>
                  </a:lnTo>
                  <a:lnTo>
                    <a:pt x="354" y="1"/>
                  </a:lnTo>
                  <a:lnTo>
                    <a:pt x="353" y="3"/>
                  </a:lnTo>
                  <a:lnTo>
                    <a:pt x="352" y="6"/>
                  </a:lnTo>
                  <a:lnTo>
                    <a:pt x="350" y="10"/>
                  </a:lnTo>
                  <a:lnTo>
                    <a:pt x="348" y="16"/>
                  </a:lnTo>
                  <a:lnTo>
                    <a:pt x="346" y="22"/>
                  </a:lnTo>
                  <a:lnTo>
                    <a:pt x="342" y="27"/>
                  </a:lnTo>
                  <a:lnTo>
                    <a:pt x="340" y="28"/>
                  </a:lnTo>
                  <a:lnTo>
                    <a:pt x="337" y="30"/>
                  </a:lnTo>
                  <a:lnTo>
                    <a:pt x="332" y="31"/>
                  </a:lnTo>
                  <a:lnTo>
                    <a:pt x="325" y="31"/>
                  </a:lnTo>
                  <a:lnTo>
                    <a:pt x="318" y="32"/>
                  </a:lnTo>
                  <a:lnTo>
                    <a:pt x="313" y="32"/>
                  </a:lnTo>
                  <a:lnTo>
                    <a:pt x="308" y="34"/>
                  </a:lnTo>
                  <a:lnTo>
                    <a:pt x="304" y="35"/>
                  </a:lnTo>
                  <a:lnTo>
                    <a:pt x="303" y="38"/>
                  </a:lnTo>
                  <a:lnTo>
                    <a:pt x="301" y="40"/>
                  </a:lnTo>
                  <a:lnTo>
                    <a:pt x="301" y="44"/>
                  </a:lnTo>
                  <a:lnTo>
                    <a:pt x="301" y="47"/>
                  </a:lnTo>
                  <a:lnTo>
                    <a:pt x="300" y="51"/>
                  </a:lnTo>
                  <a:lnTo>
                    <a:pt x="300" y="53"/>
                  </a:lnTo>
                  <a:lnTo>
                    <a:pt x="297" y="57"/>
                  </a:lnTo>
                  <a:lnTo>
                    <a:pt x="296" y="59"/>
                  </a:lnTo>
                  <a:lnTo>
                    <a:pt x="294" y="62"/>
                  </a:lnTo>
                  <a:lnTo>
                    <a:pt x="290" y="63"/>
                  </a:lnTo>
                  <a:lnTo>
                    <a:pt x="288" y="63"/>
                  </a:lnTo>
                  <a:lnTo>
                    <a:pt x="284" y="63"/>
                  </a:lnTo>
                  <a:lnTo>
                    <a:pt x="276" y="63"/>
                  </a:lnTo>
                  <a:lnTo>
                    <a:pt x="270" y="65"/>
                  </a:lnTo>
                  <a:lnTo>
                    <a:pt x="269" y="68"/>
                  </a:lnTo>
                  <a:lnTo>
                    <a:pt x="266" y="70"/>
                  </a:lnTo>
                  <a:lnTo>
                    <a:pt x="266" y="72"/>
                  </a:lnTo>
                  <a:lnTo>
                    <a:pt x="268" y="76"/>
                  </a:lnTo>
                  <a:lnTo>
                    <a:pt x="272" y="84"/>
                  </a:lnTo>
                  <a:lnTo>
                    <a:pt x="279" y="93"/>
                  </a:lnTo>
                  <a:lnTo>
                    <a:pt x="287" y="101"/>
                  </a:lnTo>
                  <a:lnTo>
                    <a:pt x="295" y="106"/>
                  </a:lnTo>
                  <a:lnTo>
                    <a:pt x="298" y="108"/>
                  </a:lnTo>
                  <a:lnTo>
                    <a:pt x="301" y="112"/>
                  </a:lnTo>
                  <a:lnTo>
                    <a:pt x="303" y="116"/>
                  </a:lnTo>
                  <a:lnTo>
                    <a:pt x="304" y="120"/>
                  </a:lnTo>
                  <a:lnTo>
                    <a:pt x="306" y="123"/>
                  </a:lnTo>
                  <a:lnTo>
                    <a:pt x="304" y="127"/>
                  </a:lnTo>
                  <a:lnTo>
                    <a:pt x="302" y="129"/>
                  </a:lnTo>
                  <a:lnTo>
                    <a:pt x="300" y="131"/>
                  </a:lnTo>
                  <a:lnTo>
                    <a:pt x="282" y="132"/>
                  </a:lnTo>
                  <a:lnTo>
                    <a:pt x="268" y="136"/>
                  </a:lnTo>
                  <a:lnTo>
                    <a:pt x="262" y="138"/>
                  </a:lnTo>
                  <a:lnTo>
                    <a:pt x="255" y="139"/>
                  </a:lnTo>
                  <a:lnTo>
                    <a:pt x="252" y="139"/>
                  </a:lnTo>
                  <a:lnTo>
                    <a:pt x="249" y="138"/>
                  </a:lnTo>
                  <a:lnTo>
                    <a:pt x="245" y="136"/>
                  </a:lnTo>
                  <a:lnTo>
                    <a:pt x="243" y="134"/>
                  </a:lnTo>
                  <a:lnTo>
                    <a:pt x="238" y="129"/>
                  </a:lnTo>
                  <a:lnTo>
                    <a:pt x="234" y="128"/>
                  </a:lnTo>
                  <a:lnTo>
                    <a:pt x="233" y="131"/>
                  </a:lnTo>
                  <a:lnTo>
                    <a:pt x="232" y="138"/>
                  </a:lnTo>
                  <a:lnTo>
                    <a:pt x="232" y="146"/>
                  </a:lnTo>
                  <a:lnTo>
                    <a:pt x="230" y="153"/>
                  </a:lnTo>
                  <a:lnTo>
                    <a:pt x="227" y="159"/>
                  </a:lnTo>
                  <a:lnTo>
                    <a:pt x="222" y="165"/>
                  </a:lnTo>
                  <a:lnTo>
                    <a:pt x="216" y="173"/>
                  </a:lnTo>
                  <a:lnTo>
                    <a:pt x="212" y="183"/>
                  </a:lnTo>
                  <a:lnTo>
                    <a:pt x="205" y="194"/>
                  </a:lnTo>
                  <a:lnTo>
                    <a:pt x="194" y="205"/>
                  </a:lnTo>
                  <a:lnTo>
                    <a:pt x="187" y="211"/>
                  </a:lnTo>
                  <a:lnTo>
                    <a:pt x="181" y="215"/>
                  </a:lnTo>
                  <a:lnTo>
                    <a:pt x="176" y="217"/>
                  </a:lnTo>
                  <a:lnTo>
                    <a:pt x="170" y="219"/>
                  </a:lnTo>
                  <a:lnTo>
                    <a:pt x="165" y="219"/>
                  </a:lnTo>
                  <a:lnTo>
                    <a:pt x="161" y="217"/>
                  </a:lnTo>
                  <a:lnTo>
                    <a:pt x="156" y="215"/>
                  </a:lnTo>
                  <a:lnTo>
                    <a:pt x="150" y="211"/>
                  </a:lnTo>
                  <a:lnTo>
                    <a:pt x="144" y="209"/>
                  </a:lnTo>
                  <a:lnTo>
                    <a:pt x="138" y="209"/>
                  </a:lnTo>
                  <a:lnTo>
                    <a:pt x="132" y="210"/>
                  </a:lnTo>
                  <a:lnTo>
                    <a:pt x="125" y="213"/>
                  </a:lnTo>
                  <a:lnTo>
                    <a:pt x="118" y="216"/>
                  </a:lnTo>
                  <a:lnTo>
                    <a:pt x="112" y="221"/>
                  </a:lnTo>
                  <a:lnTo>
                    <a:pt x="106" y="227"/>
                  </a:lnTo>
                  <a:lnTo>
                    <a:pt x="101" y="232"/>
                  </a:lnTo>
                  <a:lnTo>
                    <a:pt x="98" y="239"/>
                  </a:lnTo>
                  <a:lnTo>
                    <a:pt x="94" y="246"/>
                  </a:lnTo>
                  <a:lnTo>
                    <a:pt x="93" y="254"/>
                  </a:lnTo>
                  <a:lnTo>
                    <a:pt x="92" y="262"/>
                  </a:lnTo>
                  <a:lnTo>
                    <a:pt x="90" y="271"/>
                  </a:lnTo>
                  <a:lnTo>
                    <a:pt x="92" y="278"/>
                  </a:lnTo>
                  <a:lnTo>
                    <a:pt x="94" y="285"/>
                  </a:lnTo>
                  <a:lnTo>
                    <a:pt x="99" y="290"/>
                  </a:lnTo>
                  <a:lnTo>
                    <a:pt x="112" y="301"/>
                  </a:lnTo>
                  <a:lnTo>
                    <a:pt x="130" y="312"/>
                  </a:lnTo>
                  <a:lnTo>
                    <a:pt x="137" y="318"/>
                  </a:lnTo>
                  <a:lnTo>
                    <a:pt x="142" y="323"/>
                  </a:lnTo>
                  <a:lnTo>
                    <a:pt x="145" y="328"/>
                  </a:lnTo>
                  <a:lnTo>
                    <a:pt x="148" y="337"/>
                  </a:lnTo>
                  <a:lnTo>
                    <a:pt x="149" y="349"/>
                  </a:lnTo>
                  <a:lnTo>
                    <a:pt x="148" y="362"/>
                  </a:lnTo>
                  <a:lnTo>
                    <a:pt x="145" y="374"/>
                  </a:lnTo>
                  <a:lnTo>
                    <a:pt x="142" y="386"/>
                  </a:lnTo>
                  <a:lnTo>
                    <a:pt x="137" y="396"/>
                  </a:lnTo>
                  <a:lnTo>
                    <a:pt x="132" y="404"/>
                  </a:lnTo>
                  <a:lnTo>
                    <a:pt x="126" y="409"/>
                  </a:lnTo>
                  <a:lnTo>
                    <a:pt x="121" y="413"/>
                  </a:lnTo>
                  <a:lnTo>
                    <a:pt x="115" y="416"/>
                  </a:lnTo>
                  <a:lnTo>
                    <a:pt x="111" y="417"/>
                  </a:lnTo>
                  <a:lnTo>
                    <a:pt x="104" y="417"/>
                  </a:lnTo>
                  <a:lnTo>
                    <a:pt x="95" y="418"/>
                  </a:lnTo>
                  <a:lnTo>
                    <a:pt x="87" y="421"/>
                  </a:lnTo>
                  <a:lnTo>
                    <a:pt x="76" y="424"/>
                  </a:lnTo>
                  <a:lnTo>
                    <a:pt x="63" y="432"/>
                  </a:lnTo>
                  <a:lnTo>
                    <a:pt x="44" y="443"/>
                  </a:lnTo>
                  <a:lnTo>
                    <a:pt x="26" y="456"/>
                  </a:lnTo>
                  <a:lnTo>
                    <a:pt x="11" y="466"/>
                  </a:lnTo>
                  <a:lnTo>
                    <a:pt x="6" y="470"/>
                  </a:lnTo>
                  <a:lnTo>
                    <a:pt x="2" y="475"/>
                  </a:lnTo>
                  <a:lnTo>
                    <a:pt x="0" y="481"/>
                  </a:lnTo>
                  <a:lnTo>
                    <a:pt x="0" y="486"/>
                  </a:lnTo>
                  <a:lnTo>
                    <a:pt x="0" y="492"/>
                  </a:lnTo>
                  <a:lnTo>
                    <a:pt x="0" y="497"/>
                  </a:lnTo>
                  <a:lnTo>
                    <a:pt x="1" y="501"/>
                  </a:lnTo>
                  <a:lnTo>
                    <a:pt x="4" y="506"/>
                  </a:lnTo>
                  <a:lnTo>
                    <a:pt x="10" y="516"/>
                  </a:lnTo>
                  <a:lnTo>
                    <a:pt x="19" y="528"/>
                  </a:lnTo>
                  <a:lnTo>
                    <a:pt x="29" y="539"/>
                  </a:lnTo>
                  <a:lnTo>
                    <a:pt x="35" y="549"/>
                  </a:lnTo>
                  <a:lnTo>
                    <a:pt x="38" y="557"/>
                  </a:lnTo>
                  <a:lnTo>
                    <a:pt x="41" y="563"/>
                  </a:lnTo>
                  <a:lnTo>
                    <a:pt x="39" y="566"/>
                  </a:lnTo>
                  <a:lnTo>
                    <a:pt x="39" y="567"/>
                  </a:lnTo>
                  <a:lnTo>
                    <a:pt x="37" y="569"/>
                  </a:lnTo>
                  <a:lnTo>
                    <a:pt x="33" y="569"/>
                  </a:lnTo>
                  <a:lnTo>
                    <a:pt x="25" y="570"/>
                  </a:lnTo>
                  <a:lnTo>
                    <a:pt x="19" y="574"/>
                  </a:lnTo>
                  <a:lnTo>
                    <a:pt x="17" y="575"/>
                  </a:lnTo>
                  <a:lnTo>
                    <a:pt x="14" y="577"/>
                  </a:lnTo>
                  <a:lnTo>
                    <a:pt x="13" y="581"/>
                  </a:lnTo>
                  <a:lnTo>
                    <a:pt x="13" y="585"/>
                  </a:lnTo>
                  <a:lnTo>
                    <a:pt x="17" y="593"/>
                  </a:lnTo>
                  <a:lnTo>
                    <a:pt x="22" y="602"/>
                  </a:lnTo>
                  <a:lnTo>
                    <a:pt x="25" y="607"/>
                  </a:lnTo>
                  <a:lnTo>
                    <a:pt x="29" y="611"/>
                  </a:lnTo>
                  <a:lnTo>
                    <a:pt x="30" y="615"/>
                  </a:lnTo>
                  <a:lnTo>
                    <a:pt x="31" y="620"/>
                  </a:lnTo>
                  <a:lnTo>
                    <a:pt x="33" y="631"/>
                  </a:lnTo>
                  <a:lnTo>
                    <a:pt x="35" y="642"/>
                  </a:lnTo>
                  <a:lnTo>
                    <a:pt x="37" y="646"/>
                  </a:lnTo>
                  <a:lnTo>
                    <a:pt x="39" y="651"/>
                  </a:lnTo>
                  <a:lnTo>
                    <a:pt x="42" y="655"/>
                  </a:lnTo>
                  <a:lnTo>
                    <a:pt x="45" y="658"/>
                  </a:lnTo>
                  <a:lnTo>
                    <a:pt x="50" y="659"/>
                  </a:lnTo>
                  <a:lnTo>
                    <a:pt x="57" y="661"/>
                  </a:lnTo>
                  <a:lnTo>
                    <a:pt x="64" y="662"/>
                  </a:lnTo>
                  <a:lnTo>
                    <a:pt x="71" y="662"/>
                  </a:lnTo>
                  <a:lnTo>
                    <a:pt x="79" y="661"/>
                  </a:lnTo>
                  <a:lnTo>
                    <a:pt x="86" y="659"/>
                  </a:lnTo>
                  <a:lnTo>
                    <a:pt x="88" y="661"/>
                  </a:lnTo>
                  <a:lnTo>
                    <a:pt x="90" y="662"/>
                  </a:lnTo>
                  <a:lnTo>
                    <a:pt x="93" y="663"/>
                  </a:lnTo>
                  <a:lnTo>
                    <a:pt x="95" y="667"/>
                  </a:lnTo>
                  <a:lnTo>
                    <a:pt x="99" y="671"/>
                  </a:lnTo>
                  <a:lnTo>
                    <a:pt x="102" y="677"/>
                  </a:lnTo>
                  <a:lnTo>
                    <a:pt x="107" y="682"/>
                  </a:lnTo>
                  <a:lnTo>
                    <a:pt x="112" y="687"/>
                  </a:lnTo>
                  <a:lnTo>
                    <a:pt x="118" y="689"/>
                  </a:lnTo>
                  <a:lnTo>
                    <a:pt x="123" y="689"/>
                  </a:lnTo>
                  <a:lnTo>
                    <a:pt x="128" y="689"/>
                  </a:lnTo>
                  <a:lnTo>
                    <a:pt x="134" y="688"/>
                  </a:lnTo>
                  <a:lnTo>
                    <a:pt x="144" y="683"/>
                  </a:lnTo>
                  <a:lnTo>
                    <a:pt x="150" y="680"/>
                  </a:lnTo>
                  <a:lnTo>
                    <a:pt x="157" y="675"/>
                  </a:lnTo>
                  <a:lnTo>
                    <a:pt x="163" y="669"/>
                  </a:lnTo>
                  <a:lnTo>
                    <a:pt x="171" y="663"/>
                  </a:lnTo>
                  <a:lnTo>
                    <a:pt x="180" y="657"/>
                  </a:lnTo>
                  <a:lnTo>
                    <a:pt x="187" y="654"/>
                  </a:lnTo>
                  <a:lnTo>
                    <a:pt x="194" y="650"/>
                  </a:lnTo>
                  <a:lnTo>
                    <a:pt x="201" y="649"/>
                  </a:lnTo>
                  <a:lnTo>
                    <a:pt x="213" y="648"/>
                  </a:lnTo>
                  <a:lnTo>
                    <a:pt x="225" y="646"/>
                  </a:lnTo>
                  <a:lnTo>
                    <a:pt x="237" y="646"/>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河北">
              <a:extLst>
                <a:ext uri="{FF2B5EF4-FFF2-40B4-BE49-F238E27FC236}">
                  <a16:creationId xmlns:a16="http://schemas.microsoft.com/office/drawing/2014/main" id="{04D4DE4C-176A-4FFC-82E8-DF7841F1FBF7}"/>
                </a:ext>
              </a:extLst>
            </p:cNvPr>
            <p:cNvSpPr>
              <a:spLocks noEditPoints="1"/>
            </p:cNvSpPr>
            <p:nvPr/>
          </p:nvSpPr>
          <p:spPr bwMode="auto">
            <a:xfrm>
              <a:off x="6054799" y="3286297"/>
              <a:ext cx="542932" cy="762040"/>
            </a:xfrm>
            <a:custGeom>
              <a:avLst/>
              <a:gdLst>
                <a:gd name="T0" fmla="*/ 1177 w 2047"/>
                <a:gd name="T1" fmla="*/ 2101 h 2907"/>
                <a:gd name="T2" fmla="*/ 917 w 2047"/>
                <a:gd name="T3" fmla="*/ 2293 h 2907"/>
                <a:gd name="T4" fmla="*/ 781 w 2047"/>
                <a:gd name="T5" fmla="*/ 2510 h 2907"/>
                <a:gd name="T6" fmla="*/ 635 w 2047"/>
                <a:gd name="T7" fmla="*/ 2788 h 2907"/>
                <a:gd name="T8" fmla="*/ 608 w 2047"/>
                <a:gd name="T9" fmla="*/ 2863 h 2907"/>
                <a:gd name="T10" fmla="*/ 320 w 2047"/>
                <a:gd name="T11" fmla="*/ 2852 h 2907"/>
                <a:gd name="T12" fmla="*/ 104 w 2047"/>
                <a:gd name="T13" fmla="*/ 2796 h 2907"/>
                <a:gd name="T14" fmla="*/ 33 w 2047"/>
                <a:gd name="T15" fmla="*/ 2646 h 2907"/>
                <a:gd name="T16" fmla="*/ 117 w 2047"/>
                <a:gd name="T17" fmla="*/ 2466 h 2907"/>
                <a:gd name="T18" fmla="*/ 165 w 2047"/>
                <a:gd name="T19" fmla="*/ 2214 h 2907"/>
                <a:gd name="T20" fmla="*/ 105 w 2047"/>
                <a:gd name="T21" fmla="*/ 2031 h 2907"/>
                <a:gd name="T22" fmla="*/ 0 w 2047"/>
                <a:gd name="T23" fmla="*/ 1928 h 2907"/>
                <a:gd name="T24" fmla="*/ 98 w 2047"/>
                <a:gd name="T25" fmla="*/ 1761 h 2907"/>
                <a:gd name="T26" fmla="*/ 174 w 2047"/>
                <a:gd name="T27" fmla="*/ 1620 h 2907"/>
                <a:gd name="T28" fmla="*/ 299 w 2047"/>
                <a:gd name="T29" fmla="*/ 1564 h 2907"/>
                <a:gd name="T30" fmla="*/ 269 w 2047"/>
                <a:gd name="T31" fmla="*/ 1321 h 2907"/>
                <a:gd name="T32" fmla="*/ 108 w 2047"/>
                <a:gd name="T33" fmla="*/ 1206 h 2907"/>
                <a:gd name="T34" fmla="*/ 184 w 2047"/>
                <a:gd name="T35" fmla="*/ 1121 h 2907"/>
                <a:gd name="T36" fmla="*/ 221 w 2047"/>
                <a:gd name="T37" fmla="*/ 1036 h 2907"/>
                <a:gd name="T38" fmla="*/ 66 w 2047"/>
                <a:gd name="T39" fmla="*/ 735 h 2907"/>
                <a:gd name="T40" fmla="*/ 74 w 2047"/>
                <a:gd name="T41" fmla="*/ 586 h 2907"/>
                <a:gd name="T42" fmla="*/ 193 w 2047"/>
                <a:gd name="T43" fmla="*/ 354 h 2907"/>
                <a:gd name="T44" fmla="*/ 357 w 2047"/>
                <a:gd name="T45" fmla="*/ 247 h 2907"/>
                <a:gd name="T46" fmla="*/ 382 w 2047"/>
                <a:gd name="T47" fmla="*/ 482 h 2907"/>
                <a:gd name="T48" fmla="*/ 532 w 2047"/>
                <a:gd name="T49" fmla="*/ 449 h 2907"/>
                <a:gd name="T50" fmla="*/ 718 w 2047"/>
                <a:gd name="T51" fmla="*/ 374 h 2907"/>
                <a:gd name="T52" fmla="*/ 857 w 2047"/>
                <a:gd name="T53" fmla="*/ 311 h 2907"/>
                <a:gd name="T54" fmla="*/ 986 w 2047"/>
                <a:gd name="T55" fmla="*/ 214 h 2907"/>
                <a:gd name="T56" fmla="*/ 1058 w 2047"/>
                <a:gd name="T57" fmla="*/ 70 h 2907"/>
                <a:gd name="T58" fmla="*/ 1301 w 2047"/>
                <a:gd name="T59" fmla="*/ 12 h 2907"/>
                <a:gd name="T60" fmla="*/ 1397 w 2047"/>
                <a:gd name="T61" fmla="*/ 196 h 2907"/>
                <a:gd name="T62" fmla="*/ 1466 w 2047"/>
                <a:gd name="T63" fmla="*/ 341 h 2907"/>
                <a:gd name="T64" fmla="*/ 1475 w 2047"/>
                <a:gd name="T65" fmla="*/ 482 h 2907"/>
                <a:gd name="T66" fmla="*/ 1660 w 2047"/>
                <a:gd name="T67" fmla="*/ 518 h 2907"/>
                <a:gd name="T68" fmla="*/ 1700 w 2047"/>
                <a:gd name="T69" fmla="*/ 623 h 2907"/>
                <a:gd name="T70" fmla="*/ 1682 w 2047"/>
                <a:gd name="T71" fmla="*/ 752 h 2907"/>
                <a:gd name="T72" fmla="*/ 1863 w 2047"/>
                <a:gd name="T73" fmla="*/ 853 h 2907"/>
                <a:gd name="T74" fmla="*/ 2009 w 2047"/>
                <a:gd name="T75" fmla="*/ 1033 h 2907"/>
                <a:gd name="T76" fmla="*/ 1905 w 2047"/>
                <a:gd name="T77" fmla="*/ 1185 h 2907"/>
                <a:gd name="T78" fmla="*/ 1862 w 2047"/>
                <a:gd name="T79" fmla="*/ 1338 h 2907"/>
                <a:gd name="T80" fmla="*/ 1782 w 2047"/>
                <a:gd name="T81" fmla="*/ 1457 h 2907"/>
                <a:gd name="T82" fmla="*/ 1548 w 2047"/>
                <a:gd name="T83" fmla="*/ 1538 h 2907"/>
                <a:gd name="T84" fmla="*/ 1420 w 2047"/>
                <a:gd name="T85" fmla="*/ 1382 h 2907"/>
                <a:gd name="T86" fmla="*/ 1328 w 2047"/>
                <a:gd name="T87" fmla="*/ 1277 h 2907"/>
                <a:gd name="T88" fmla="*/ 1307 w 2047"/>
                <a:gd name="T89" fmla="*/ 1079 h 2907"/>
                <a:gd name="T90" fmla="*/ 1204 w 2047"/>
                <a:gd name="T91" fmla="*/ 957 h 2907"/>
                <a:gd name="T92" fmla="*/ 1233 w 2047"/>
                <a:gd name="T93" fmla="*/ 877 h 2907"/>
                <a:gd name="T94" fmla="*/ 968 w 2047"/>
                <a:gd name="T95" fmla="*/ 713 h 2907"/>
                <a:gd name="T96" fmla="*/ 888 w 2047"/>
                <a:gd name="T97" fmla="*/ 763 h 2907"/>
                <a:gd name="T98" fmla="*/ 831 w 2047"/>
                <a:gd name="T99" fmla="*/ 831 h 2907"/>
                <a:gd name="T100" fmla="*/ 690 w 2047"/>
                <a:gd name="T101" fmla="*/ 979 h 2907"/>
                <a:gd name="T102" fmla="*/ 597 w 2047"/>
                <a:gd name="T103" fmla="*/ 1192 h 2907"/>
                <a:gd name="T104" fmla="*/ 643 w 2047"/>
                <a:gd name="T105" fmla="*/ 1358 h 2907"/>
                <a:gd name="T106" fmla="*/ 843 w 2047"/>
                <a:gd name="T107" fmla="*/ 1346 h 2907"/>
                <a:gd name="T108" fmla="*/ 984 w 2047"/>
                <a:gd name="T109" fmla="*/ 1336 h 2907"/>
                <a:gd name="T110" fmla="*/ 1093 w 2047"/>
                <a:gd name="T111" fmla="*/ 1548 h 2907"/>
                <a:gd name="T112" fmla="*/ 1131 w 2047"/>
                <a:gd name="T113" fmla="*/ 1723 h 2907"/>
                <a:gd name="T114" fmla="*/ 1272 w 2047"/>
                <a:gd name="T115" fmla="*/ 1765 h 2907"/>
                <a:gd name="T116" fmla="*/ 1390 w 2047"/>
                <a:gd name="T117" fmla="*/ 1918 h 2907"/>
                <a:gd name="T118" fmla="*/ 1163 w 2047"/>
                <a:gd name="T119" fmla="*/ 1195 h 2907"/>
                <a:gd name="T120" fmla="*/ 1107 w 2047"/>
                <a:gd name="T121" fmla="*/ 1329 h 2907"/>
                <a:gd name="T122" fmla="*/ 1033 w 2047"/>
                <a:gd name="T123" fmla="*/ 1188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7" h="2907">
                  <a:moveTo>
                    <a:pt x="1422" y="1913"/>
                  </a:moveTo>
                  <a:lnTo>
                    <a:pt x="1422" y="1915"/>
                  </a:lnTo>
                  <a:lnTo>
                    <a:pt x="1421" y="1916"/>
                  </a:lnTo>
                  <a:lnTo>
                    <a:pt x="1422" y="1922"/>
                  </a:lnTo>
                  <a:lnTo>
                    <a:pt x="1421" y="1928"/>
                  </a:lnTo>
                  <a:lnTo>
                    <a:pt x="1421" y="1935"/>
                  </a:lnTo>
                  <a:lnTo>
                    <a:pt x="1418" y="1942"/>
                  </a:lnTo>
                  <a:lnTo>
                    <a:pt x="1416" y="1949"/>
                  </a:lnTo>
                  <a:lnTo>
                    <a:pt x="1411" y="1956"/>
                  </a:lnTo>
                  <a:lnTo>
                    <a:pt x="1405" y="1963"/>
                  </a:lnTo>
                  <a:lnTo>
                    <a:pt x="1397" y="1968"/>
                  </a:lnTo>
                  <a:lnTo>
                    <a:pt x="1384" y="1976"/>
                  </a:lnTo>
                  <a:lnTo>
                    <a:pt x="1371" y="1986"/>
                  </a:lnTo>
                  <a:lnTo>
                    <a:pt x="1360" y="1995"/>
                  </a:lnTo>
                  <a:lnTo>
                    <a:pt x="1352" y="2006"/>
                  </a:lnTo>
                  <a:lnTo>
                    <a:pt x="1345" y="2023"/>
                  </a:lnTo>
                  <a:lnTo>
                    <a:pt x="1339" y="2039"/>
                  </a:lnTo>
                  <a:lnTo>
                    <a:pt x="1333" y="2058"/>
                  </a:lnTo>
                  <a:lnTo>
                    <a:pt x="1327" y="2071"/>
                  </a:lnTo>
                  <a:lnTo>
                    <a:pt x="1322" y="2074"/>
                  </a:lnTo>
                  <a:lnTo>
                    <a:pt x="1316" y="2076"/>
                  </a:lnTo>
                  <a:lnTo>
                    <a:pt x="1309" y="2077"/>
                  </a:lnTo>
                  <a:lnTo>
                    <a:pt x="1301" y="2080"/>
                  </a:lnTo>
                  <a:lnTo>
                    <a:pt x="1288" y="2082"/>
                  </a:lnTo>
                  <a:lnTo>
                    <a:pt x="1270" y="2085"/>
                  </a:lnTo>
                  <a:lnTo>
                    <a:pt x="1251" y="2087"/>
                  </a:lnTo>
                  <a:lnTo>
                    <a:pt x="1234" y="2089"/>
                  </a:lnTo>
                  <a:lnTo>
                    <a:pt x="1220" y="2092"/>
                  </a:lnTo>
                  <a:lnTo>
                    <a:pt x="1204" y="2095"/>
                  </a:lnTo>
                  <a:lnTo>
                    <a:pt x="1190" y="2099"/>
                  </a:lnTo>
                  <a:lnTo>
                    <a:pt x="1177" y="2101"/>
                  </a:lnTo>
                  <a:lnTo>
                    <a:pt x="1149" y="2104"/>
                  </a:lnTo>
                  <a:lnTo>
                    <a:pt x="1126" y="2105"/>
                  </a:lnTo>
                  <a:lnTo>
                    <a:pt x="1116" y="2108"/>
                  </a:lnTo>
                  <a:lnTo>
                    <a:pt x="1107" y="2113"/>
                  </a:lnTo>
                  <a:lnTo>
                    <a:pt x="1102" y="2117"/>
                  </a:lnTo>
                  <a:lnTo>
                    <a:pt x="1099" y="2121"/>
                  </a:lnTo>
                  <a:lnTo>
                    <a:pt x="1094" y="2126"/>
                  </a:lnTo>
                  <a:lnTo>
                    <a:pt x="1090" y="2133"/>
                  </a:lnTo>
                  <a:lnTo>
                    <a:pt x="1076" y="2161"/>
                  </a:lnTo>
                  <a:lnTo>
                    <a:pt x="1063" y="2184"/>
                  </a:lnTo>
                  <a:lnTo>
                    <a:pt x="1056" y="2195"/>
                  </a:lnTo>
                  <a:lnTo>
                    <a:pt x="1049" y="2206"/>
                  </a:lnTo>
                  <a:lnTo>
                    <a:pt x="1039" y="2215"/>
                  </a:lnTo>
                  <a:lnTo>
                    <a:pt x="1030" y="2224"/>
                  </a:lnTo>
                  <a:lnTo>
                    <a:pt x="1011" y="2238"/>
                  </a:lnTo>
                  <a:lnTo>
                    <a:pt x="998" y="2249"/>
                  </a:lnTo>
                  <a:lnTo>
                    <a:pt x="990" y="2252"/>
                  </a:lnTo>
                  <a:lnTo>
                    <a:pt x="984" y="2253"/>
                  </a:lnTo>
                  <a:lnTo>
                    <a:pt x="977" y="2253"/>
                  </a:lnTo>
                  <a:lnTo>
                    <a:pt x="969" y="2250"/>
                  </a:lnTo>
                  <a:lnTo>
                    <a:pt x="961" y="2247"/>
                  </a:lnTo>
                  <a:lnTo>
                    <a:pt x="954" y="2245"/>
                  </a:lnTo>
                  <a:lnTo>
                    <a:pt x="948" y="2245"/>
                  </a:lnTo>
                  <a:lnTo>
                    <a:pt x="942" y="2246"/>
                  </a:lnTo>
                  <a:lnTo>
                    <a:pt x="936" y="2251"/>
                  </a:lnTo>
                  <a:lnTo>
                    <a:pt x="931" y="2257"/>
                  </a:lnTo>
                  <a:lnTo>
                    <a:pt x="926" y="2265"/>
                  </a:lnTo>
                  <a:lnTo>
                    <a:pt x="920" y="2277"/>
                  </a:lnTo>
                  <a:lnTo>
                    <a:pt x="918" y="2283"/>
                  </a:lnTo>
                  <a:lnTo>
                    <a:pt x="917" y="2288"/>
                  </a:lnTo>
                  <a:lnTo>
                    <a:pt x="917" y="2293"/>
                  </a:lnTo>
                  <a:lnTo>
                    <a:pt x="918" y="2297"/>
                  </a:lnTo>
                  <a:lnTo>
                    <a:pt x="920" y="2303"/>
                  </a:lnTo>
                  <a:lnTo>
                    <a:pt x="924" y="2308"/>
                  </a:lnTo>
                  <a:lnTo>
                    <a:pt x="926" y="2312"/>
                  </a:lnTo>
                  <a:lnTo>
                    <a:pt x="927" y="2315"/>
                  </a:lnTo>
                  <a:lnTo>
                    <a:pt x="927" y="2316"/>
                  </a:lnTo>
                  <a:lnTo>
                    <a:pt x="926" y="2319"/>
                  </a:lnTo>
                  <a:lnTo>
                    <a:pt x="924" y="2321"/>
                  </a:lnTo>
                  <a:lnTo>
                    <a:pt x="919" y="2323"/>
                  </a:lnTo>
                  <a:lnTo>
                    <a:pt x="914" y="2326"/>
                  </a:lnTo>
                  <a:lnTo>
                    <a:pt x="911" y="2328"/>
                  </a:lnTo>
                  <a:lnTo>
                    <a:pt x="906" y="2329"/>
                  </a:lnTo>
                  <a:lnTo>
                    <a:pt x="901" y="2329"/>
                  </a:lnTo>
                  <a:lnTo>
                    <a:pt x="894" y="2329"/>
                  </a:lnTo>
                  <a:lnTo>
                    <a:pt x="886" y="2328"/>
                  </a:lnTo>
                  <a:lnTo>
                    <a:pt x="879" y="2327"/>
                  </a:lnTo>
                  <a:lnTo>
                    <a:pt x="870" y="2328"/>
                  </a:lnTo>
                  <a:lnTo>
                    <a:pt x="867" y="2331"/>
                  </a:lnTo>
                  <a:lnTo>
                    <a:pt x="863" y="2333"/>
                  </a:lnTo>
                  <a:lnTo>
                    <a:pt x="858" y="2336"/>
                  </a:lnTo>
                  <a:lnTo>
                    <a:pt x="855" y="2341"/>
                  </a:lnTo>
                  <a:lnTo>
                    <a:pt x="847" y="2352"/>
                  </a:lnTo>
                  <a:lnTo>
                    <a:pt x="838" y="2366"/>
                  </a:lnTo>
                  <a:lnTo>
                    <a:pt x="829" y="2382"/>
                  </a:lnTo>
                  <a:lnTo>
                    <a:pt x="820" y="2401"/>
                  </a:lnTo>
                  <a:lnTo>
                    <a:pt x="812" y="2423"/>
                  </a:lnTo>
                  <a:lnTo>
                    <a:pt x="806" y="2446"/>
                  </a:lnTo>
                  <a:lnTo>
                    <a:pt x="800" y="2467"/>
                  </a:lnTo>
                  <a:lnTo>
                    <a:pt x="795" y="2486"/>
                  </a:lnTo>
                  <a:lnTo>
                    <a:pt x="788" y="2498"/>
                  </a:lnTo>
                  <a:lnTo>
                    <a:pt x="781" y="2510"/>
                  </a:lnTo>
                  <a:lnTo>
                    <a:pt x="775" y="2522"/>
                  </a:lnTo>
                  <a:lnTo>
                    <a:pt x="769" y="2533"/>
                  </a:lnTo>
                  <a:lnTo>
                    <a:pt x="765" y="2547"/>
                  </a:lnTo>
                  <a:lnTo>
                    <a:pt x="760" y="2560"/>
                  </a:lnTo>
                  <a:lnTo>
                    <a:pt x="757" y="2571"/>
                  </a:lnTo>
                  <a:lnTo>
                    <a:pt x="755" y="2578"/>
                  </a:lnTo>
                  <a:lnTo>
                    <a:pt x="743" y="2586"/>
                  </a:lnTo>
                  <a:lnTo>
                    <a:pt x="729" y="2594"/>
                  </a:lnTo>
                  <a:lnTo>
                    <a:pt x="712" y="2604"/>
                  </a:lnTo>
                  <a:lnTo>
                    <a:pt x="694" y="2613"/>
                  </a:lnTo>
                  <a:lnTo>
                    <a:pt x="691" y="2616"/>
                  </a:lnTo>
                  <a:lnTo>
                    <a:pt x="688" y="2619"/>
                  </a:lnTo>
                  <a:lnTo>
                    <a:pt x="686" y="2623"/>
                  </a:lnTo>
                  <a:lnTo>
                    <a:pt x="684" y="2627"/>
                  </a:lnTo>
                  <a:lnTo>
                    <a:pt x="680" y="2635"/>
                  </a:lnTo>
                  <a:lnTo>
                    <a:pt x="674" y="2642"/>
                  </a:lnTo>
                  <a:lnTo>
                    <a:pt x="668" y="2653"/>
                  </a:lnTo>
                  <a:lnTo>
                    <a:pt x="661" y="2662"/>
                  </a:lnTo>
                  <a:lnTo>
                    <a:pt x="653" y="2674"/>
                  </a:lnTo>
                  <a:lnTo>
                    <a:pt x="641" y="2692"/>
                  </a:lnTo>
                  <a:lnTo>
                    <a:pt x="635" y="2706"/>
                  </a:lnTo>
                  <a:lnTo>
                    <a:pt x="629" y="2723"/>
                  </a:lnTo>
                  <a:lnTo>
                    <a:pt x="625" y="2730"/>
                  </a:lnTo>
                  <a:lnTo>
                    <a:pt x="624" y="2736"/>
                  </a:lnTo>
                  <a:lnTo>
                    <a:pt x="623" y="2742"/>
                  </a:lnTo>
                  <a:lnTo>
                    <a:pt x="623" y="2745"/>
                  </a:lnTo>
                  <a:lnTo>
                    <a:pt x="625" y="2754"/>
                  </a:lnTo>
                  <a:lnTo>
                    <a:pt x="628" y="2763"/>
                  </a:lnTo>
                  <a:lnTo>
                    <a:pt x="630" y="2774"/>
                  </a:lnTo>
                  <a:lnTo>
                    <a:pt x="634" y="2785"/>
                  </a:lnTo>
                  <a:lnTo>
                    <a:pt x="635" y="2788"/>
                  </a:lnTo>
                  <a:lnTo>
                    <a:pt x="637" y="2791"/>
                  </a:lnTo>
                  <a:lnTo>
                    <a:pt x="641" y="2793"/>
                  </a:lnTo>
                  <a:lnTo>
                    <a:pt x="644" y="2794"/>
                  </a:lnTo>
                  <a:lnTo>
                    <a:pt x="653" y="2798"/>
                  </a:lnTo>
                  <a:lnTo>
                    <a:pt x="662" y="2801"/>
                  </a:lnTo>
                  <a:lnTo>
                    <a:pt x="668" y="2805"/>
                  </a:lnTo>
                  <a:lnTo>
                    <a:pt x="673" y="2810"/>
                  </a:lnTo>
                  <a:lnTo>
                    <a:pt x="678" y="2815"/>
                  </a:lnTo>
                  <a:lnTo>
                    <a:pt x="681" y="2820"/>
                  </a:lnTo>
                  <a:lnTo>
                    <a:pt x="687" y="2832"/>
                  </a:lnTo>
                  <a:lnTo>
                    <a:pt x="692" y="2843"/>
                  </a:lnTo>
                  <a:lnTo>
                    <a:pt x="697" y="2858"/>
                  </a:lnTo>
                  <a:lnTo>
                    <a:pt x="700" y="2869"/>
                  </a:lnTo>
                  <a:lnTo>
                    <a:pt x="700" y="2873"/>
                  </a:lnTo>
                  <a:lnTo>
                    <a:pt x="698" y="2875"/>
                  </a:lnTo>
                  <a:lnTo>
                    <a:pt x="694" y="2878"/>
                  </a:lnTo>
                  <a:lnTo>
                    <a:pt x="688" y="2882"/>
                  </a:lnTo>
                  <a:lnTo>
                    <a:pt x="678" y="2892"/>
                  </a:lnTo>
                  <a:lnTo>
                    <a:pt x="669" y="2899"/>
                  </a:lnTo>
                  <a:lnTo>
                    <a:pt x="665" y="2901"/>
                  </a:lnTo>
                  <a:lnTo>
                    <a:pt x="660" y="2903"/>
                  </a:lnTo>
                  <a:lnTo>
                    <a:pt x="655" y="2903"/>
                  </a:lnTo>
                  <a:lnTo>
                    <a:pt x="650" y="2903"/>
                  </a:lnTo>
                  <a:lnTo>
                    <a:pt x="647" y="2902"/>
                  </a:lnTo>
                  <a:lnTo>
                    <a:pt x="642" y="2900"/>
                  </a:lnTo>
                  <a:lnTo>
                    <a:pt x="639" y="2896"/>
                  </a:lnTo>
                  <a:lnTo>
                    <a:pt x="635" y="2893"/>
                  </a:lnTo>
                  <a:lnTo>
                    <a:pt x="628" y="2882"/>
                  </a:lnTo>
                  <a:lnTo>
                    <a:pt x="620" y="2871"/>
                  </a:lnTo>
                  <a:lnTo>
                    <a:pt x="614" y="2867"/>
                  </a:lnTo>
                  <a:lnTo>
                    <a:pt x="608" y="2863"/>
                  </a:lnTo>
                  <a:lnTo>
                    <a:pt x="600" y="2861"/>
                  </a:lnTo>
                  <a:lnTo>
                    <a:pt x="592" y="2861"/>
                  </a:lnTo>
                  <a:lnTo>
                    <a:pt x="584" y="2862"/>
                  </a:lnTo>
                  <a:lnTo>
                    <a:pt x="578" y="2864"/>
                  </a:lnTo>
                  <a:lnTo>
                    <a:pt x="571" y="2869"/>
                  </a:lnTo>
                  <a:lnTo>
                    <a:pt x="566" y="2875"/>
                  </a:lnTo>
                  <a:lnTo>
                    <a:pt x="558" y="2887"/>
                  </a:lnTo>
                  <a:lnTo>
                    <a:pt x="553" y="2898"/>
                  </a:lnTo>
                  <a:lnTo>
                    <a:pt x="551" y="2901"/>
                  </a:lnTo>
                  <a:lnTo>
                    <a:pt x="547" y="2903"/>
                  </a:lnTo>
                  <a:lnTo>
                    <a:pt x="542" y="2906"/>
                  </a:lnTo>
                  <a:lnTo>
                    <a:pt x="537" y="2907"/>
                  </a:lnTo>
                  <a:lnTo>
                    <a:pt x="533" y="2907"/>
                  </a:lnTo>
                  <a:lnTo>
                    <a:pt x="527" y="2906"/>
                  </a:lnTo>
                  <a:lnTo>
                    <a:pt x="521" y="2905"/>
                  </a:lnTo>
                  <a:lnTo>
                    <a:pt x="516" y="2902"/>
                  </a:lnTo>
                  <a:lnTo>
                    <a:pt x="509" y="2901"/>
                  </a:lnTo>
                  <a:lnTo>
                    <a:pt x="501" y="2899"/>
                  </a:lnTo>
                  <a:lnTo>
                    <a:pt x="491" y="2898"/>
                  </a:lnTo>
                  <a:lnTo>
                    <a:pt x="480" y="2896"/>
                  </a:lnTo>
                  <a:lnTo>
                    <a:pt x="457" y="2895"/>
                  </a:lnTo>
                  <a:lnTo>
                    <a:pt x="432" y="2896"/>
                  </a:lnTo>
                  <a:lnTo>
                    <a:pt x="410" y="2895"/>
                  </a:lnTo>
                  <a:lnTo>
                    <a:pt x="394" y="2894"/>
                  </a:lnTo>
                  <a:lnTo>
                    <a:pt x="387" y="2892"/>
                  </a:lnTo>
                  <a:lnTo>
                    <a:pt x="378" y="2888"/>
                  </a:lnTo>
                  <a:lnTo>
                    <a:pt x="370" y="2884"/>
                  </a:lnTo>
                  <a:lnTo>
                    <a:pt x="359" y="2878"/>
                  </a:lnTo>
                  <a:lnTo>
                    <a:pt x="346" y="2870"/>
                  </a:lnTo>
                  <a:lnTo>
                    <a:pt x="332" y="2862"/>
                  </a:lnTo>
                  <a:lnTo>
                    <a:pt x="320" y="2852"/>
                  </a:lnTo>
                  <a:lnTo>
                    <a:pt x="310" y="2846"/>
                  </a:lnTo>
                  <a:lnTo>
                    <a:pt x="306" y="2844"/>
                  </a:lnTo>
                  <a:lnTo>
                    <a:pt x="299" y="2844"/>
                  </a:lnTo>
                  <a:lnTo>
                    <a:pt x="291" y="2845"/>
                  </a:lnTo>
                  <a:lnTo>
                    <a:pt x="284" y="2846"/>
                  </a:lnTo>
                  <a:lnTo>
                    <a:pt x="281" y="2849"/>
                  </a:lnTo>
                  <a:lnTo>
                    <a:pt x="277" y="2854"/>
                  </a:lnTo>
                  <a:lnTo>
                    <a:pt x="272" y="2855"/>
                  </a:lnTo>
                  <a:lnTo>
                    <a:pt x="266" y="2855"/>
                  </a:lnTo>
                  <a:lnTo>
                    <a:pt x="259" y="2855"/>
                  </a:lnTo>
                  <a:lnTo>
                    <a:pt x="251" y="2855"/>
                  </a:lnTo>
                  <a:lnTo>
                    <a:pt x="243" y="2854"/>
                  </a:lnTo>
                  <a:lnTo>
                    <a:pt x="236" y="2852"/>
                  </a:lnTo>
                  <a:lnTo>
                    <a:pt x="228" y="2850"/>
                  </a:lnTo>
                  <a:lnTo>
                    <a:pt x="224" y="2848"/>
                  </a:lnTo>
                  <a:lnTo>
                    <a:pt x="211" y="2836"/>
                  </a:lnTo>
                  <a:lnTo>
                    <a:pt x="199" y="2823"/>
                  </a:lnTo>
                  <a:lnTo>
                    <a:pt x="184" y="2821"/>
                  </a:lnTo>
                  <a:lnTo>
                    <a:pt x="174" y="2818"/>
                  </a:lnTo>
                  <a:lnTo>
                    <a:pt x="165" y="2815"/>
                  </a:lnTo>
                  <a:lnTo>
                    <a:pt x="157" y="2814"/>
                  </a:lnTo>
                  <a:lnTo>
                    <a:pt x="148" y="2814"/>
                  </a:lnTo>
                  <a:lnTo>
                    <a:pt x="138" y="2815"/>
                  </a:lnTo>
                  <a:lnTo>
                    <a:pt x="127" y="2819"/>
                  </a:lnTo>
                  <a:lnTo>
                    <a:pt x="115" y="2820"/>
                  </a:lnTo>
                  <a:lnTo>
                    <a:pt x="108" y="2823"/>
                  </a:lnTo>
                  <a:lnTo>
                    <a:pt x="105" y="2823"/>
                  </a:lnTo>
                  <a:lnTo>
                    <a:pt x="104" y="2819"/>
                  </a:lnTo>
                  <a:lnTo>
                    <a:pt x="105" y="2811"/>
                  </a:lnTo>
                  <a:lnTo>
                    <a:pt x="105" y="2804"/>
                  </a:lnTo>
                  <a:lnTo>
                    <a:pt x="104" y="2796"/>
                  </a:lnTo>
                  <a:lnTo>
                    <a:pt x="102" y="2793"/>
                  </a:lnTo>
                  <a:lnTo>
                    <a:pt x="100" y="2789"/>
                  </a:lnTo>
                  <a:lnTo>
                    <a:pt x="96" y="2787"/>
                  </a:lnTo>
                  <a:lnTo>
                    <a:pt x="93" y="2785"/>
                  </a:lnTo>
                  <a:lnTo>
                    <a:pt x="79" y="2777"/>
                  </a:lnTo>
                  <a:lnTo>
                    <a:pt x="66" y="2770"/>
                  </a:lnTo>
                  <a:lnTo>
                    <a:pt x="60" y="2767"/>
                  </a:lnTo>
                  <a:lnTo>
                    <a:pt x="55" y="2763"/>
                  </a:lnTo>
                  <a:lnTo>
                    <a:pt x="50" y="2758"/>
                  </a:lnTo>
                  <a:lnTo>
                    <a:pt x="48" y="2752"/>
                  </a:lnTo>
                  <a:lnTo>
                    <a:pt x="48" y="2741"/>
                  </a:lnTo>
                  <a:lnTo>
                    <a:pt x="49" y="2728"/>
                  </a:lnTo>
                  <a:lnTo>
                    <a:pt x="49" y="2720"/>
                  </a:lnTo>
                  <a:lnTo>
                    <a:pt x="47" y="2714"/>
                  </a:lnTo>
                  <a:lnTo>
                    <a:pt x="44" y="2711"/>
                  </a:lnTo>
                  <a:lnTo>
                    <a:pt x="42" y="2709"/>
                  </a:lnTo>
                  <a:lnTo>
                    <a:pt x="38" y="2705"/>
                  </a:lnTo>
                  <a:lnTo>
                    <a:pt x="33" y="2703"/>
                  </a:lnTo>
                  <a:lnTo>
                    <a:pt x="25" y="2698"/>
                  </a:lnTo>
                  <a:lnTo>
                    <a:pt x="20" y="2693"/>
                  </a:lnTo>
                  <a:lnTo>
                    <a:pt x="17" y="2689"/>
                  </a:lnTo>
                  <a:lnTo>
                    <a:pt x="14" y="2686"/>
                  </a:lnTo>
                  <a:lnTo>
                    <a:pt x="13" y="2678"/>
                  </a:lnTo>
                  <a:lnTo>
                    <a:pt x="14" y="2668"/>
                  </a:lnTo>
                  <a:lnTo>
                    <a:pt x="13" y="2659"/>
                  </a:lnTo>
                  <a:lnTo>
                    <a:pt x="14" y="2653"/>
                  </a:lnTo>
                  <a:lnTo>
                    <a:pt x="16" y="2650"/>
                  </a:lnTo>
                  <a:lnTo>
                    <a:pt x="18" y="2648"/>
                  </a:lnTo>
                  <a:lnTo>
                    <a:pt x="22" y="2648"/>
                  </a:lnTo>
                  <a:lnTo>
                    <a:pt x="28" y="2647"/>
                  </a:lnTo>
                  <a:lnTo>
                    <a:pt x="33" y="2646"/>
                  </a:lnTo>
                  <a:lnTo>
                    <a:pt x="41" y="2644"/>
                  </a:lnTo>
                  <a:lnTo>
                    <a:pt x="47" y="2641"/>
                  </a:lnTo>
                  <a:lnTo>
                    <a:pt x="54" y="2637"/>
                  </a:lnTo>
                  <a:lnTo>
                    <a:pt x="58" y="2634"/>
                  </a:lnTo>
                  <a:lnTo>
                    <a:pt x="63" y="2629"/>
                  </a:lnTo>
                  <a:lnTo>
                    <a:pt x="68" y="2624"/>
                  </a:lnTo>
                  <a:lnTo>
                    <a:pt x="69" y="2619"/>
                  </a:lnTo>
                  <a:lnTo>
                    <a:pt x="71" y="2610"/>
                  </a:lnTo>
                  <a:lnTo>
                    <a:pt x="73" y="2600"/>
                  </a:lnTo>
                  <a:lnTo>
                    <a:pt x="75" y="2596"/>
                  </a:lnTo>
                  <a:lnTo>
                    <a:pt x="76" y="2593"/>
                  </a:lnTo>
                  <a:lnTo>
                    <a:pt x="80" y="2591"/>
                  </a:lnTo>
                  <a:lnTo>
                    <a:pt x="85" y="2591"/>
                  </a:lnTo>
                  <a:lnTo>
                    <a:pt x="89" y="2592"/>
                  </a:lnTo>
                  <a:lnTo>
                    <a:pt x="94" y="2591"/>
                  </a:lnTo>
                  <a:lnTo>
                    <a:pt x="98" y="2588"/>
                  </a:lnTo>
                  <a:lnTo>
                    <a:pt x="101" y="2586"/>
                  </a:lnTo>
                  <a:lnTo>
                    <a:pt x="102" y="2581"/>
                  </a:lnTo>
                  <a:lnTo>
                    <a:pt x="105" y="2577"/>
                  </a:lnTo>
                  <a:lnTo>
                    <a:pt x="106" y="2571"/>
                  </a:lnTo>
                  <a:lnTo>
                    <a:pt x="106" y="2564"/>
                  </a:lnTo>
                  <a:lnTo>
                    <a:pt x="105" y="2547"/>
                  </a:lnTo>
                  <a:lnTo>
                    <a:pt x="104" y="2530"/>
                  </a:lnTo>
                  <a:lnTo>
                    <a:pt x="102" y="2515"/>
                  </a:lnTo>
                  <a:lnTo>
                    <a:pt x="100" y="2503"/>
                  </a:lnTo>
                  <a:lnTo>
                    <a:pt x="100" y="2498"/>
                  </a:lnTo>
                  <a:lnTo>
                    <a:pt x="100" y="2493"/>
                  </a:lnTo>
                  <a:lnTo>
                    <a:pt x="101" y="2489"/>
                  </a:lnTo>
                  <a:lnTo>
                    <a:pt x="102" y="2484"/>
                  </a:lnTo>
                  <a:lnTo>
                    <a:pt x="108" y="2474"/>
                  </a:lnTo>
                  <a:lnTo>
                    <a:pt x="117" y="2466"/>
                  </a:lnTo>
                  <a:lnTo>
                    <a:pt x="125" y="2458"/>
                  </a:lnTo>
                  <a:lnTo>
                    <a:pt x="131" y="2448"/>
                  </a:lnTo>
                  <a:lnTo>
                    <a:pt x="137" y="2436"/>
                  </a:lnTo>
                  <a:lnTo>
                    <a:pt x="140" y="2422"/>
                  </a:lnTo>
                  <a:lnTo>
                    <a:pt x="143" y="2414"/>
                  </a:lnTo>
                  <a:lnTo>
                    <a:pt x="146" y="2405"/>
                  </a:lnTo>
                  <a:lnTo>
                    <a:pt x="150" y="2397"/>
                  </a:lnTo>
                  <a:lnTo>
                    <a:pt x="155" y="2389"/>
                  </a:lnTo>
                  <a:lnTo>
                    <a:pt x="165" y="2372"/>
                  </a:lnTo>
                  <a:lnTo>
                    <a:pt x="175" y="2358"/>
                  </a:lnTo>
                  <a:lnTo>
                    <a:pt x="184" y="2342"/>
                  </a:lnTo>
                  <a:lnTo>
                    <a:pt x="194" y="2326"/>
                  </a:lnTo>
                  <a:lnTo>
                    <a:pt x="201" y="2308"/>
                  </a:lnTo>
                  <a:lnTo>
                    <a:pt x="208" y="2291"/>
                  </a:lnTo>
                  <a:lnTo>
                    <a:pt x="215" y="2275"/>
                  </a:lnTo>
                  <a:lnTo>
                    <a:pt x="220" y="2260"/>
                  </a:lnTo>
                  <a:lnTo>
                    <a:pt x="222" y="2247"/>
                  </a:lnTo>
                  <a:lnTo>
                    <a:pt x="222" y="2237"/>
                  </a:lnTo>
                  <a:lnTo>
                    <a:pt x="222" y="2232"/>
                  </a:lnTo>
                  <a:lnTo>
                    <a:pt x="220" y="2228"/>
                  </a:lnTo>
                  <a:lnTo>
                    <a:pt x="218" y="2226"/>
                  </a:lnTo>
                  <a:lnTo>
                    <a:pt x="214" y="2224"/>
                  </a:lnTo>
                  <a:lnTo>
                    <a:pt x="211" y="2222"/>
                  </a:lnTo>
                  <a:lnTo>
                    <a:pt x="206" y="2221"/>
                  </a:lnTo>
                  <a:lnTo>
                    <a:pt x="200" y="2220"/>
                  </a:lnTo>
                  <a:lnTo>
                    <a:pt x="194" y="2220"/>
                  </a:lnTo>
                  <a:lnTo>
                    <a:pt x="181" y="2220"/>
                  </a:lnTo>
                  <a:lnTo>
                    <a:pt x="173" y="2219"/>
                  </a:lnTo>
                  <a:lnTo>
                    <a:pt x="169" y="2218"/>
                  </a:lnTo>
                  <a:lnTo>
                    <a:pt x="167" y="2216"/>
                  </a:lnTo>
                  <a:lnTo>
                    <a:pt x="165" y="2214"/>
                  </a:lnTo>
                  <a:lnTo>
                    <a:pt x="164" y="2210"/>
                  </a:lnTo>
                  <a:lnTo>
                    <a:pt x="165" y="2208"/>
                  </a:lnTo>
                  <a:lnTo>
                    <a:pt x="167" y="2206"/>
                  </a:lnTo>
                  <a:lnTo>
                    <a:pt x="173" y="2202"/>
                  </a:lnTo>
                  <a:lnTo>
                    <a:pt x="178" y="2200"/>
                  </a:lnTo>
                  <a:lnTo>
                    <a:pt x="183" y="2196"/>
                  </a:lnTo>
                  <a:lnTo>
                    <a:pt x="186" y="2194"/>
                  </a:lnTo>
                  <a:lnTo>
                    <a:pt x="186" y="2193"/>
                  </a:lnTo>
                  <a:lnTo>
                    <a:pt x="186" y="2190"/>
                  </a:lnTo>
                  <a:lnTo>
                    <a:pt x="184" y="2188"/>
                  </a:lnTo>
                  <a:lnTo>
                    <a:pt x="182" y="2187"/>
                  </a:lnTo>
                  <a:lnTo>
                    <a:pt x="171" y="2177"/>
                  </a:lnTo>
                  <a:lnTo>
                    <a:pt x="159" y="2169"/>
                  </a:lnTo>
                  <a:lnTo>
                    <a:pt x="154" y="2163"/>
                  </a:lnTo>
                  <a:lnTo>
                    <a:pt x="149" y="2157"/>
                  </a:lnTo>
                  <a:lnTo>
                    <a:pt x="143" y="2149"/>
                  </a:lnTo>
                  <a:lnTo>
                    <a:pt x="138" y="2139"/>
                  </a:lnTo>
                  <a:lnTo>
                    <a:pt x="131" y="2118"/>
                  </a:lnTo>
                  <a:lnTo>
                    <a:pt x="125" y="2098"/>
                  </a:lnTo>
                  <a:lnTo>
                    <a:pt x="123" y="2089"/>
                  </a:lnTo>
                  <a:lnTo>
                    <a:pt x="120" y="2081"/>
                  </a:lnTo>
                  <a:lnTo>
                    <a:pt x="117" y="2075"/>
                  </a:lnTo>
                  <a:lnTo>
                    <a:pt x="113" y="2069"/>
                  </a:lnTo>
                  <a:lnTo>
                    <a:pt x="107" y="2062"/>
                  </a:lnTo>
                  <a:lnTo>
                    <a:pt x="104" y="2054"/>
                  </a:lnTo>
                  <a:lnTo>
                    <a:pt x="102" y="2050"/>
                  </a:lnTo>
                  <a:lnTo>
                    <a:pt x="102" y="2046"/>
                  </a:lnTo>
                  <a:lnTo>
                    <a:pt x="102" y="2043"/>
                  </a:lnTo>
                  <a:lnTo>
                    <a:pt x="104" y="2038"/>
                  </a:lnTo>
                  <a:lnTo>
                    <a:pt x="105" y="2035"/>
                  </a:lnTo>
                  <a:lnTo>
                    <a:pt x="105" y="2031"/>
                  </a:lnTo>
                  <a:lnTo>
                    <a:pt x="105" y="2027"/>
                  </a:lnTo>
                  <a:lnTo>
                    <a:pt x="102" y="2026"/>
                  </a:lnTo>
                  <a:lnTo>
                    <a:pt x="100" y="2025"/>
                  </a:lnTo>
                  <a:lnTo>
                    <a:pt x="98" y="2025"/>
                  </a:lnTo>
                  <a:lnTo>
                    <a:pt x="94" y="2025"/>
                  </a:lnTo>
                  <a:lnTo>
                    <a:pt x="91" y="2027"/>
                  </a:lnTo>
                  <a:lnTo>
                    <a:pt x="83" y="2031"/>
                  </a:lnTo>
                  <a:lnTo>
                    <a:pt x="77" y="2032"/>
                  </a:lnTo>
                  <a:lnTo>
                    <a:pt x="75" y="2031"/>
                  </a:lnTo>
                  <a:lnTo>
                    <a:pt x="73" y="2030"/>
                  </a:lnTo>
                  <a:lnTo>
                    <a:pt x="70" y="2027"/>
                  </a:lnTo>
                  <a:lnTo>
                    <a:pt x="68" y="2025"/>
                  </a:lnTo>
                  <a:lnTo>
                    <a:pt x="66" y="2018"/>
                  </a:lnTo>
                  <a:lnTo>
                    <a:pt x="63" y="2013"/>
                  </a:lnTo>
                  <a:lnTo>
                    <a:pt x="61" y="2011"/>
                  </a:lnTo>
                  <a:lnTo>
                    <a:pt x="57" y="2010"/>
                  </a:lnTo>
                  <a:lnTo>
                    <a:pt x="52" y="2008"/>
                  </a:lnTo>
                  <a:lnTo>
                    <a:pt x="47" y="2008"/>
                  </a:lnTo>
                  <a:lnTo>
                    <a:pt x="38" y="2008"/>
                  </a:lnTo>
                  <a:lnTo>
                    <a:pt x="32" y="2007"/>
                  </a:lnTo>
                  <a:lnTo>
                    <a:pt x="26" y="2005"/>
                  </a:lnTo>
                  <a:lnTo>
                    <a:pt x="20" y="2001"/>
                  </a:lnTo>
                  <a:lnTo>
                    <a:pt x="17" y="1998"/>
                  </a:lnTo>
                  <a:lnTo>
                    <a:pt x="13" y="1993"/>
                  </a:lnTo>
                  <a:lnTo>
                    <a:pt x="11" y="1987"/>
                  </a:lnTo>
                  <a:lnTo>
                    <a:pt x="10" y="1980"/>
                  </a:lnTo>
                  <a:lnTo>
                    <a:pt x="7" y="1967"/>
                  </a:lnTo>
                  <a:lnTo>
                    <a:pt x="7" y="1954"/>
                  </a:lnTo>
                  <a:lnTo>
                    <a:pt x="5" y="1943"/>
                  </a:lnTo>
                  <a:lnTo>
                    <a:pt x="3" y="1934"/>
                  </a:lnTo>
                  <a:lnTo>
                    <a:pt x="0" y="1928"/>
                  </a:lnTo>
                  <a:lnTo>
                    <a:pt x="0" y="1923"/>
                  </a:lnTo>
                  <a:lnTo>
                    <a:pt x="1" y="1917"/>
                  </a:lnTo>
                  <a:lnTo>
                    <a:pt x="4" y="1911"/>
                  </a:lnTo>
                  <a:lnTo>
                    <a:pt x="7" y="1900"/>
                  </a:lnTo>
                  <a:lnTo>
                    <a:pt x="11" y="1891"/>
                  </a:lnTo>
                  <a:lnTo>
                    <a:pt x="11" y="1881"/>
                  </a:lnTo>
                  <a:lnTo>
                    <a:pt x="10" y="1869"/>
                  </a:lnTo>
                  <a:lnTo>
                    <a:pt x="10" y="1857"/>
                  </a:lnTo>
                  <a:lnTo>
                    <a:pt x="10" y="1847"/>
                  </a:lnTo>
                  <a:lnTo>
                    <a:pt x="11" y="1842"/>
                  </a:lnTo>
                  <a:lnTo>
                    <a:pt x="12" y="1837"/>
                  </a:lnTo>
                  <a:lnTo>
                    <a:pt x="13" y="1833"/>
                  </a:lnTo>
                  <a:lnTo>
                    <a:pt x="16" y="1828"/>
                  </a:lnTo>
                  <a:lnTo>
                    <a:pt x="19" y="1824"/>
                  </a:lnTo>
                  <a:lnTo>
                    <a:pt x="23" y="1821"/>
                  </a:lnTo>
                  <a:lnTo>
                    <a:pt x="28" y="1819"/>
                  </a:lnTo>
                  <a:lnTo>
                    <a:pt x="32" y="1818"/>
                  </a:lnTo>
                  <a:lnTo>
                    <a:pt x="41" y="1817"/>
                  </a:lnTo>
                  <a:lnTo>
                    <a:pt x="47" y="1815"/>
                  </a:lnTo>
                  <a:lnTo>
                    <a:pt x="49" y="1811"/>
                  </a:lnTo>
                  <a:lnTo>
                    <a:pt x="52" y="1804"/>
                  </a:lnTo>
                  <a:lnTo>
                    <a:pt x="55" y="1796"/>
                  </a:lnTo>
                  <a:lnTo>
                    <a:pt x="60" y="1789"/>
                  </a:lnTo>
                  <a:lnTo>
                    <a:pt x="63" y="1785"/>
                  </a:lnTo>
                  <a:lnTo>
                    <a:pt x="68" y="1783"/>
                  </a:lnTo>
                  <a:lnTo>
                    <a:pt x="73" y="1780"/>
                  </a:lnTo>
                  <a:lnTo>
                    <a:pt x="80" y="1779"/>
                  </a:lnTo>
                  <a:lnTo>
                    <a:pt x="86" y="1777"/>
                  </a:lnTo>
                  <a:lnTo>
                    <a:pt x="92" y="1773"/>
                  </a:lnTo>
                  <a:lnTo>
                    <a:pt x="95" y="1768"/>
                  </a:lnTo>
                  <a:lnTo>
                    <a:pt x="98" y="1761"/>
                  </a:lnTo>
                  <a:lnTo>
                    <a:pt x="99" y="1755"/>
                  </a:lnTo>
                  <a:lnTo>
                    <a:pt x="100" y="1749"/>
                  </a:lnTo>
                  <a:lnTo>
                    <a:pt x="100" y="1743"/>
                  </a:lnTo>
                  <a:lnTo>
                    <a:pt x="99" y="1737"/>
                  </a:lnTo>
                  <a:lnTo>
                    <a:pt x="98" y="1734"/>
                  </a:lnTo>
                  <a:lnTo>
                    <a:pt x="95" y="1728"/>
                  </a:lnTo>
                  <a:lnTo>
                    <a:pt x="92" y="1723"/>
                  </a:lnTo>
                  <a:lnTo>
                    <a:pt x="88" y="1718"/>
                  </a:lnTo>
                  <a:lnTo>
                    <a:pt x="80" y="1708"/>
                  </a:lnTo>
                  <a:lnTo>
                    <a:pt x="73" y="1701"/>
                  </a:lnTo>
                  <a:lnTo>
                    <a:pt x="71" y="1697"/>
                  </a:lnTo>
                  <a:lnTo>
                    <a:pt x="69" y="1692"/>
                  </a:lnTo>
                  <a:lnTo>
                    <a:pt x="68" y="1685"/>
                  </a:lnTo>
                  <a:lnTo>
                    <a:pt x="68" y="1679"/>
                  </a:lnTo>
                  <a:lnTo>
                    <a:pt x="69" y="1671"/>
                  </a:lnTo>
                  <a:lnTo>
                    <a:pt x="71" y="1664"/>
                  </a:lnTo>
                  <a:lnTo>
                    <a:pt x="75" y="1658"/>
                  </a:lnTo>
                  <a:lnTo>
                    <a:pt x="80" y="1652"/>
                  </a:lnTo>
                  <a:lnTo>
                    <a:pt x="94" y="1639"/>
                  </a:lnTo>
                  <a:lnTo>
                    <a:pt x="110" y="1623"/>
                  </a:lnTo>
                  <a:lnTo>
                    <a:pt x="124" y="1610"/>
                  </a:lnTo>
                  <a:lnTo>
                    <a:pt x="136" y="1601"/>
                  </a:lnTo>
                  <a:lnTo>
                    <a:pt x="140" y="1598"/>
                  </a:lnTo>
                  <a:lnTo>
                    <a:pt x="145" y="1597"/>
                  </a:lnTo>
                  <a:lnTo>
                    <a:pt x="150" y="1598"/>
                  </a:lnTo>
                  <a:lnTo>
                    <a:pt x="155" y="1600"/>
                  </a:lnTo>
                  <a:lnTo>
                    <a:pt x="158" y="1602"/>
                  </a:lnTo>
                  <a:lnTo>
                    <a:pt x="163" y="1606"/>
                  </a:lnTo>
                  <a:lnTo>
                    <a:pt x="167" y="1609"/>
                  </a:lnTo>
                  <a:lnTo>
                    <a:pt x="170" y="1614"/>
                  </a:lnTo>
                  <a:lnTo>
                    <a:pt x="174" y="1620"/>
                  </a:lnTo>
                  <a:lnTo>
                    <a:pt x="178" y="1623"/>
                  </a:lnTo>
                  <a:lnTo>
                    <a:pt x="183" y="1627"/>
                  </a:lnTo>
                  <a:lnTo>
                    <a:pt x="189" y="1630"/>
                  </a:lnTo>
                  <a:lnTo>
                    <a:pt x="195" y="1632"/>
                  </a:lnTo>
                  <a:lnTo>
                    <a:pt x="202" y="1633"/>
                  </a:lnTo>
                  <a:lnTo>
                    <a:pt x="209" y="1632"/>
                  </a:lnTo>
                  <a:lnTo>
                    <a:pt x="215" y="1630"/>
                  </a:lnTo>
                  <a:lnTo>
                    <a:pt x="221" y="1627"/>
                  </a:lnTo>
                  <a:lnTo>
                    <a:pt x="226" y="1622"/>
                  </a:lnTo>
                  <a:lnTo>
                    <a:pt x="230" y="1617"/>
                  </a:lnTo>
                  <a:lnTo>
                    <a:pt x="233" y="1613"/>
                  </a:lnTo>
                  <a:lnTo>
                    <a:pt x="236" y="1608"/>
                  </a:lnTo>
                  <a:lnTo>
                    <a:pt x="239" y="1604"/>
                  </a:lnTo>
                  <a:lnTo>
                    <a:pt x="243" y="1603"/>
                  </a:lnTo>
                  <a:lnTo>
                    <a:pt x="247" y="1602"/>
                  </a:lnTo>
                  <a:lnTo>
                    <a:pt x="253" y="1602"/>
                  </a:lnTo>
                  <a:lnTo>
                    <a:pt x="257" y="1602"/>
                  </a:lnTo>
                  <a:lnTo>
                    <a:pt x="261" y="1602"/>
                  </a:lnTo>
                  <a:lnTo>
                    <a:pt x="263" y="1600"/>
                  </a:lnTo>
                  <a:lnTo>
                    <a:pt x="265" y="1596"/>
                  </a:lnTo>
                  <a:lnTo>
                    <a:pt x="268" y="1589"/>
                  </a:lnTo>
                  <a:lnTo>
                    <a:pt x="268" y="1585"/>
                  </a:lnTo>
                  <a:lnTo>
                    <a:pt x="270" y="1582"/>
                  </a:lnTo>
                  <a:lnTo>
                    <a:pt x="272" y="1578"/>
                  </a:lnTo>
                  <a:lnTo>
                    <a:pt x="275" y="1576"/>
                  </a:lnTo>
                  <a:lnTo>
                    <a:pt x="281" y="1571"/>
                  </a:lnTo>
                  <a:lnTo>
                    <a:pt x="288" y="1570"/>
                  </a:lnTo>
                  <a:lnTo>
                    <a:pt x="291" y="1569"/>
                  </a:lnTo>
                  <a:lnTo>
                    <a:pt x="295" y="1567"/>
                  </a:lnTo>
                  <a:lnTo>
                    <a:pt x="296" y="1566"/>
                  </a:lnTo>
                  <a:lnTo>
                    <a:pt x="299" y="1564"/>
                  </a:lnTo>
                  <a:lnTo>
                    <a:pt x="299" y="1560"/>
                  </a:lnTo>
                  <a:lnTo>
                    <a:pt x="299" y="1557"/>
                  </a:lnTo>
                  <a:lnTo>
                    <a:pt x="297" y="1552"/>
                  </a:lnTo>
                  <a:lnTo>
                    <a:pt x="295" y="1547"/>
                  </a:lnTo>
                  <a:lnTo>
                    <a:pt x="293" y="1535"/>
                  </a:lnTo>
                  <a:lnTo>
                    <a:pt x="290" y="1525"/>
                  </a:lnTo>
                  <a:lnTo>
                    <a:pt x="291" y="1515"/>
                  </a:lnTo>
                  <a:lnTo>
                    <a:pt x="293" y="1506"/>
                  </a:lnTo>
                  <a:lnTo>
                    <a:pt x="294" y="1496"/>
                  </a:lnTo>
                  <a:lnTo>
                    <a:pt x="294" y="1484"/>
                  </a:lnTo>
                  <a:lnTo>
                    <a:pt x="295" y="1472"/>
                  </a:lnTo>
                  <a:lnTo>
                    <a:pt x="299" y="1458"/>
                  </a:lnTo>
                  <a:lnTo>
                    <a:pt x="303" y="1447"/>
                  </a:lnTo>
                  <a:lnTo>
                    <a:pt x="307" y="1438"/>
                  </a:lnTo>
                  <a:lnTo>
                    <a:pt x="309" y="1433"/>
                  </a:lnTo>
                  <a:lnTo>
                    <a:pt x="310" y="1428"/>
                  </a:lnTo>
                  <a:lnTo>
                    <a:pt x="312" y="1422"/>
                  </a:lnTo>
                  <a:lnTo>
                    <a:pt x="312" y="1417"/>
                  </a:lnTo>
                  <a:lnTo>
                    <a:pt x="310" y="1403"/>
                  </a:lnTo>
                  <a:lnTo>
                    <a:pt x="307" y="1393"/>
                  </a:lnTo>
                  <a:lnTo>
                    <a:pt x="304" y="1388"/>
                  </a:lnTo>
                  <a:lnTo>
                    <a:pt x="301" y="1383"/>
                  </a:lnTo>
                  <a:lnTo>
                    <a:pt x="297" y="1380"/>
                  </a:lnTo>
                  <a:lnTo>
                    <a:pt x="293" y="1376"/>
                  </a:lnTo>
                  <a:lnTo>
                    <a:pt x="282" y="1368"/>
                  </a:lnTo>
                  <a:lnTo>
                    <a:pt x="275" y="1361"/>
                  </a:lnTo>
                  <a:lnTo>
                    <a:pt x="271" y="1356"/>
                  </a:lnTo>
                  <a:lnTo>
                    <a:pt x="269" y="1351"/>
                  </a:lnTo>
                  <a:lnTo>
                    <a:pt x="268" y="1345"/>
                  </a:lnTo>
                  <a:lnTo>
                    <a:pt x="268" y="1338"/>
                  </a:lnTo>
                  <a:lnTo>
                    <a:pt x="269" y="1321"/>
                  </a:lnTo>
                  <a:lnTo>
                    <a:pt x="269" y="1302"/>
                  </a:lnTo>
                  <a:lnTo>
                    <a:pt x="268" y="1294"/>
                  </a:lnTo>
                  <a:lnTo>
                    <a:pt x="268" y="1286"/>
                  </a:lnTo>
                  <a:lnTo>
                    <a:pt x="266" y="1279"/>
                  </a:lnTo>
                  <a:lnTo>
                    <a:pt x="265" y="1274"/>
                  </a:lnTo>
                  <a:lnTo>
                    <a:pt x="262" y="1269"/>
                  </a:lnTo>
                  <a:lnTo>
                    <a:pt x="258" y="1267"/>
                  </a:lnTo>
                  <a:lnTo>
                    <a:pt x="255" y="1266"/>
                  </a:lnTo>
                  <a:lnTo>
                    <a:pt x="250" y="1264"/>
                  </a:lnTo>
                  <a:lnTo>
                    <a:pt x="240" y="1264"/>
                  </a:lnTo>
                  <a:lnTo>
                    <a:pt x="231" y="1266"/>
                  </a:lnTo>
                  <a:lnTo>
                    <a:pt x="220" y="1266"/>
                  </a:lnTo>
                  <a:lnTo>
                    <a:pt x="208" y="1266"/>
                  </a:lnTo>
                  <a:lnTo>
                    <a:pt x="194" y="1263"/>
                  </a:lnTo>
                  <a:lnTo>
                    <a:pt x="178" y="1258"/>
                  </a:lnTo>
                  <a:lnTo>
                    <a:pt x="164" y="1251"/>
                  </a:lnTo>
                  <a:lnTo>
                    <a:pt x="154" y="1243"/>
                  </a:lnTo>
                  <a:lnTo>
                    <a:pt x="149" y="1239"/>
                  </a:lnTo>
                  <a:lnTo>
                    <a:pt x="145" y="1235"/>
                  </a:lnTo>
                  <a:lnTo>
                    <a:pt x="143" y="1231"/>
                  </a:lnTo>
                  <a:lnTo>
                    <a:pt x="140" y="1226"/>
                  </a:lnTo>
                  <a:lnTo>
                    <a:pt x="137" y="1219"/>
                  </a:lnTo>
                  <a:lnTo>
                    <a:pt x="134" y="1216"/>
                  </a:lnTo>
                  <a:lnTo>
                    <a:pt x="130" y="1214"/>
                  </a:lnTo>
                  <a:lnTo>
                    <a:pt x="121" y="1214"/>
                  </a:lnTo>
                  <a:lnTo>
                    <a:pt x="117" y="1214"/>
                  </a:lnTo>
                  <a:lnTo>
                    <a:pt x="113" y="1213"/>
                  </a:lnTo>
                  <a:lnTo>
                    <a:pt x="111" y="1212"/>
                  </a:lnTo>
                  <a:lnTo>
                    <a:pt x="108" y="1211"/>
                  </a:lnTo>
                  <a:lnTo>
                    <a:pt x="108" y="1209"/>
                  </a:lnTo>
                  <a:lnTo>
                    <a:pt x="108" y="1206"/>
                  </a:lnTo>
                  <a:lnTo>
                    <a:pt x="110" y="1203"/>
                  </a:lnTo>
                  <a:lnTo>
                    <a:pt x="112" y="1199"/>
                  </a:lnTo>
                  <a:lnTo>
                    <a:pt x="115" y="1195"/>
                  </a:lnTo>
                  <a:lnTo>
                    <a:pt x="118" y="1192"/>
                  </a:lnTo>
                  <a:lnTo>
                    <a:pt x="119" y="1188"/>
                  </a:lnTo>
                  <a:lnTo>
                    <a:pt x="119" y="1185"/>
                  </a:lnTo>
                  <a:lnTo>
                    <a:pt x="120" y="1178"/>
                  </a:lnTo>
                  <a:lnTo>
                    <a:pt x="120" y="1172"/>
                  </a:lnTo>
                  <a:lnTo>
                    <a:pt x="121" y="1169"/>
                  </a:lnTo>
                  <a:lnTo>
                    <a:pt x="121" y="1167"/>
                  </a:lnTo>
                  <a:lnTo>
                    <a:pt x="124" y="1166"/>
                  </a:lnTo>
                  <a:lnTo>
                    <a:pt x="125" y="1165"/>
                  </a:lnTo>
                  <a:lnTo>
                    <a:pt x="130" y="1166"/>
                  </a:lnTo>
                  <a:lnTo>
                    <a:pt x="136" y="1170"/>
                  </a:lnTo>
                  <a:lnTo>
                    <a:pt x="139" y="1173"/>
                  </a:lnTo>
                  <a:lnTo>
                    <a:pt x="143" y="1174"/>
                  </a:lnTo>
                  <a:lnTo>
                    <a:pt x="146" y="1174"/>
                  </a:lnTo>
                  <a:lnTo>
                    <a:pt x="149" y="1173"/>
                  </a:lnTo>
                  <a:lnTo>
                    <a:pt x="152" y="1172"/>
                  </a:lnTo>
                  <a:lnTo>
                    <a:pt x="155" y="1169"/>
                  </a:lnTo>
                  <a:lnTo>
                    <a:pt x="156" y="1165"/>
                  </a:lnTo>
                  <a:lnTo>
                    <a:pt x="156" y="1161"/>
                  </a:lnTo>
                  <a:lnTo>
                    <a:pt x="154" y="1150"/>
                  </a:lnTo>
                  <a:lnTo>
                    <a:pt x="151" y="1140"/>
                  </a:lnTo>
                  <a:lnTo>
                    <a:pt x="151" y="1135"/>
                  </a:lnTo>
                  <a:lnTo>
                    <a:pt x="152" y="1130"/>
                  </a:lnTo>
                  <a:lnTo>
                    <a:pt x="155" y="1128"/>
                  </a:lnTo>
                  <a:lnTo>
                    <a:pt x="159" y="1125"/>
                  </a:lnTo>
                  <a:lnTo>
                    <a:pt x="169" y="1124"/>
                  </a:lnTo>
                  <a:lnTo>
                    <a:pt x="177" y="1123"/>
                  </a:lnTo>
                  <a:lnTo>
                    <a:pt x="184" y="1121"/>
                  </a:lnTo>
                  <a:lnTo>
                    <a:pt x="193" y="1116"/>
                  </a:lnTo>
                  <a:lnTo>
                    <a:pt x="200" y="1110"/>
                  </a:lnTo>
                  <a:lnTo>
                    <a:pt x="208" y="1105"/>
                  </a:lnTo>
                  <a:lnTo>
                    <a:pt x="219" y="1102"/>
                  </a:lnTo>
                  <a:lnTo>
                    <a:pt x="234" y="1098"/>
                  </a:lnTo>
                  <a:lnTo>
                    <a:pt x="252" y="1096"/>
                  </a:lnTo>
                  <a:lnTo>
                    <a:pt x="268" y="1091"/>
                  </a:lnTo>
                  <a:lnTo>
                    <a:pt x="274" y="1087"/>
                  </a:lnTo>
                  <a:lnTo>
                    <a:pt x="280" y="1084"/>
                  </a:lnTo>
                  <a:lnTo>
                    <a:pt x="284" y="1080"/>
                  </a:lnTo>
                  <a:lnTo>
                    <a:pt x="288" y="1077"/>
                  </a:lnTo>
                  <a:lnTo>
                    <a:pt x="293" y="1067"/>
                  </a:lnTo>
                  <a:lnTo>
                    <a:pt x="296" y="1060"/>
                  </a:lnTo>
                  <a:lnTo>
                    <a:pt x="296" y="1056"/>
                  </a:lnTo>
                  <a:lnTo>
                    <a:pt x="296" y="1053"/>
                  </a:lnTo>
                  <a:lnTo>
                    <a:pt x="295" y="1050"/>
                  </a:lnTo>
                  <a:lnTo>
                    <a:pt x="293" y="1047"/>
                  </a:lnTo>
                  <a:lnTo>
                    <a:pt x="290" y="1044"/>
                  </a:lnTo>
                  <a:lnTo>
                    <a:pt x="288" y="1043"/>
                  </a:lnTo>
                  <a:lnTo>
                    <a:pt x="284" y="1043"/>
                  </a:lnTo>
                  <a:lnTo>
                    <a:pt x="280" y="1044"/>
                  </a:lnTo>
                  <a:lnTo>
                    <a:pt x="271" y="1046"/>
                  </a:lnTo>
                  <a:lnTo>
                    <a:pt x="263" y="1049"/>
                  </a:lnTo>
                  <a:lnTo>
                    <a:pt x="258" y="1049"/>
                  </a:lnTo>
                  <a:lnTo>
                    <a:pt x="253" y="1049"/>
                  </a:lnTo>
                  <a:lnTo>
                    <a:pt x="247" y="1049"/>
                  </a:lnTo>
                  <a:lnTo>
                    <a:pt x="241" y="1047"/>
                  </a:lnTo>
                  <a:lnTo>
                    <a:pt x="236" y="1044"/>
                  </a:lnTo>
                  <a:lnTo>
                    <a:pt x="230" y="1042"/>
                  </a:lnTo>
                  <a:lnTo>
                    <a:pt x="225" y="1040"/>
                  </a:lnTo>
                  <a:lnTo>
                    <a:pt x="221" y="1036"/>
                  </a:lnTo>
                  <a:lnTo>
                    <a:pt x="219" y="1031"/>
                  </a:lnTo>
                  <a:lnTo>
                    <a:pt x="217" y="1025"/>
                  </a:lnTo>
                  <a:lnTo>
                    <a:pt x="215" y="1017"/>
                  </a:lnTo>
                  <a:lnTo>
                    <a:pt x="214" y="1010"/>
                  </a:lnTo>
                  <a:lnTo>
                    <a:pt x="212" y="992"/>
                  </a:lnTo>
                  <a:lnTo>
                    <a:pt x="209" y="976"/>
                  </a:lnTo>
                  <a:lnTo>
                    <a:pt x="208" y="967"/>
                  </a:lnTo>
                  <a:lnTo>
                    <a:pt x="206" y="960"/>
                  </a:lnTo>
                  <a:lnTo>
                    <a:pt x="203" y="954"/>
                  </a:lnTo>
                  <a:lnTo>
                    <a:pt x="200" y="947"/>
                  </a:lnTo>
                  <a:lnTo>
                    <a:pt x="193" y="936"/>
                  </a:lnTo>
                  <a:lnTo>
                    <a:pt x="183" y="927"/>
                  </a:lnTo>
                  <a:lnTo>
                    <a:pt x="175" y="917"/>
                  </a:lnTo>
                  <a:lnTo>
                    <a:pt x="167" y="904"/>
                  </a:lnTo>
                  <a:lnTo>
                    <a:pt x="163" y="898"/>
                  </a:lnTo>
                  <a:lnTo>
                    <a:pt x="159" y="891"/>
                  </a:lnTo>
                  <a:lnTo>
                    <a:pt x="157" y="884"/>
                  </a:lnTo>
                  <a:lnTo>
                    <a:pt x="156" y="876"/>
                  </a:lnTo>
                  <a:lnTo>
                    <a:pt x="154" y="869"/>
                  </a:lnTo>
                  <a:lnTo>
                    <a:pt x="150" y="858"/>
                  </a:lnTo>
                  <a:lnTo>
                    <a:pt x="145" y="848"/>
                  </a:lnTo>
                  <a:lnTo>
                    <a:pt x="139" y="836"/>
                  </a:lnTo>
                  <a:lnTo>
                    <a:pt x="127" y="815"/>
                  </a:lnTo>
                  <a:lnTo>
                    <a:pt x="117" y="797"/>
                  </a:lnTo>
                  <a:lnTo>
                    <a:pt x="106" y="783"/>
                  </a:lnTo>
                  <a:lnTo>
                    <a:pt x="96" y="770"/>
                  </a:lnTo>
                  <a:lnTo>
                    <a:pt x="87" y="758"/>
                  </a:lnTo>
                  <a:lnTo>
                    <a:pt x="77" y="750"/>
                  </a:lnTo>
                  <a:lnTo>
                    <a:pt x="73" y="745"/>
                  </a:lnTo>
                  <a:lnTo>
                    <a:pt x="69" y="740"/>
                  </a:lnTo>
                  <a:lnTo>
                    <a:pt x="66" y="735"/>
                  </a:lnTo>
                  <a:lnTo>
                    <a:pt x="64" y="730"/>
                  </a:lnTo>
                  <a:lnTo>
                    <a:pt x="63" y="724"/>
                  </a:lnTo>
                  <a:lnTo>
                    <a:pt x="63" y="718"/>
                  </a:lnTo>
                  <a:lnTo>
                    <a:pt x="66" y="712"/>
                  </a:lnTo>
                  <a:lnTo>
                    <a:pt x="68" y="706"/>
                  </a:lnTo>
                  <a:lnTo>
                    <a:pt x="73" y="700"/>
                  </a:lnTo>
                  <a:lnTo>
                    <a:pt x="76" y="696"/>
                  </a:lnTo>
                  <a:lnTo>
                    <a:pt x="80" y="693"/>
                  </a:lnTo>
                  <a:lnTo>
                    <a:pt x="83" y="690"/>
                  </a:lnTo>
                  <a:lnTo>
                    <a:pt x="92" y="688"/>
                  </a:lnTo>
                  <a:lnTo>
                    <a:pt x="100" y="686"/>
                  </a:lnTo>
                  <a:lnTo>
                    <a:pt x="104" y="684"/>
                  </a:lnTo>
                  <a:lnTo>
                    <a:pt x="107" y="682"/>
                  </a:lnTo>
                  <a:lnTo>
                    <a:pt x="110" y="677"/>
                  </a:lnTo>
                  <a:lnTo>
                    <a:pt x="111" y="674"/>
                  </a:lnTo>
                  <a:lnTo>
                    <a:pt x="111" y="669"/>
                  </a:lnTo>
                  <a:lnTo>
                    <a:pt x="110" y="664"/>
                  </a:lnTo>
                  <a:lnTo>
                    <a:pt x="107" y="659"/>
                  </a:lnTo>
                  <a:lnTo>
                    <a:pt x="102" y="656"/>
                  </a:lnTo>
                  <a:lnTo>
                    <a:pt x="94" y="649"/>
                  </a:lnTo>
                  <a:lnTo>
                    <a:pt x="87" y="640"/>
                  </a:lnTo>
                  <a:lnTo>
                    <a:pt x="85" y="637"/>
                  </a:lnTo>
                  <a:lnTo>
                    <a:pt x="83" y="631"/>
                  </a:lnTo>
                  <a:lnTo>
                    <a:pt x="83" y="626"/>
                  </a:lnTo>
                  <a:lnTo>
                    <a:pt x="86" y="620"/>
                  </a:lnTo>
                  <a:lnTo>
                    <a:pt x="87" y="615"/>
                  </a:lnTo>
                  <a:lnTo>
                    <a:pt x="87" y="611"/>
                  </a:lnTo>
                  <a:lnTo>
                    <a:pt x="86" y="606"/>
                  </a:lnTo>
                  <a:lnTo>
                    <a:pt x="85" y="601"/>
                  </a:lnTo>
                  <a:lnTo>
                    <a:pt x="79" y="594"/>
                  </a:lnTo>
                  <a:lnTo>
                    <a:pt x="74" y="586"/>
                  </a:lnTo>
                  <a:lnTo>
                    <a:pt x="73" y="581"/>
                  </a:lnTo>
                  <a:lnTo>
                    <a:pt x="71" y="576"/>
                  </a:lnTo>
                  <a:lnTo>
                    <a:pt x="73" y="570"/>
                  </a:lnTo>
                  <a:lnTo>
                    <a:pt x="75" y="564"/>
                  </a:lnTo>
                  <a:lnTo>
                    <a:pt x="79" y="558"/>
                  </a:lnTo>
                  <a:lnTo>
                    <a:pt x="82" y="554"/>
                  </a:lnTo>
                  <a:lnTo>
                    <a:pt x="87" y="548"/>
                  </a:lnTo>
                  <a:lnTo>
                    <a:pt x="93" y="543"/>
                  </a:lnTo>
                  <a:lnTo>
                    <a:pt x="99" y="539"/>
                  </a:lnTo>
                  <a:lnTo>
                    <a:pt x="105" y="537"/>
                  </a:lnTo>
                  <a:lnTo>
                    <a:pt x="110" y="536"/>
                  </a:lnTo>
                  <a:lnTo>
                    <a:pt x="115" y="535"/>
                  </a:lnTo>
                  <a:lnTo>
                    <a:pt x="129" y="535"/>
                  </a:lnTo>
                  <a:lnTo>
                    <a:pt x="148" y="537"/>
                  </a:lnTo>
                  <a:lnTo>
                    <a:pt x="164" y="539"/>
                  </a:lnTo>
                  <a:lnTo>
                    <a:pt x="174" y="539"/>
                  </a:lnTo>
                  <a:lnTo>
                    <a:pt x="176" y="537"/>
                  </a:lnTo>
                  <a:lnTo>
                    <a:pt x="177" y="535"/>
                  </a:lnTo>
                  <a:lnTo>
                    <a:pt x="177" y="530"/>
                  </a:lnTo>
                  <a:lnTo>
                    <a:pt x="177" y="525"/>
                  </a:lnTo>
                  <a:lnTo>
                    <a:pt x="175" y="506"/>
                  </a:lnTo>
                  <a:lnTo>
                    <a:pt x="171" y="481"/>
                  </a:lnTo>
                  <a:lnTo>
                    <a:pt x="168" y="456"/>
                  </a:lnTo>
                  <a:lnTo>
                    <a:pt x="167" y="440"/>
                  </a:lnTo>
                  <a:lnTo>
                    <a:pt x="167" y="425"/>
                  </a:lnTo>
                  <a:lnTo>
                    <a:pt x="170" y="407"/>
                  </a:lnTo>
                  <a:lnTo>
                    <a:pt x="174" y="390"/>
                  </a:lnTo>
                  <a:lnTo>
                    <a:pt x="180" y="373"/>
                  </a:lnTo>
                  <a:lnTo>
                    <a:pt x="184" y="366"/>
                  </a:lnTo>
                  <a:lnTo>
                    <a:pt x="188" y="360"/>
                  </a:lnTo>
                  <a:lnTo>
                    <a:pt x="193" y="354"/>
                  </a:lnTo>
                  <a:lnTo>
                    <a:pt x="199" y="350"/>
                  </a:lnTo>
                  <a:lnTo>
                    <a:pt x="205" y="347"/>
                  </a:lnTo>
                  <a:lnTo>
                    <a:pt x="211" y="344"/>
                  </a:lnTo>
                  <a:lnTo>
                    <a:pt x="217" y="343"/>
                  </a:lnTo>
                  <a:lnTo>
                    <a:pt x="224" y="342"/>
                  </a:lnTo>
                  <a:lnTo>
                    <a:pt x="236" y="340"/>
                  </a:lnTo>
                  <a:lnTo>
                    <a:pt x="244" y="336"/>
                  </a:lnTo>
                  <a:lnTo>
                    <a:pt x="247" y="334"/>
                  </a:lnTo>
                  <a:lnTo>
                    <a:pt x="250" y="330"/>
                  </a:lnTo>
                  <a:lnTo>
                    <a:pt x="252" y="327"/>
                  </a:lnTo>
                  <a:lnTo>
                    <a:pt x="252" y="322"/>
                  </a:lnTo>
                  <a:lnTo>
                    <a:pt x="252" y="310"/>
                  </a:lnTo>
                  <a:lnTo>
                    <a:pt x="252" y="296"/>
                  </a:lnTo>
                  <a:lnTo>
                    <a:pt x="252" y="289"/>
                  </a:lnTo>
                  <a:lnTo>
                    <a:pt x="253" y="283"/>
                  </a:lnTo>
                  <a:lnTo>
                    <a:pt x="256" y="277"/>
                  </a:lnTo>
                  <a:lnTo>
                    <a:pt x="258" y="272"/>
                  </a:lnTo>
                  <a:lnTo>
                    <a:pt x="263" y="270"/>
                  </a:lnTo>
                  <a:lnTo>
                    <a:pt x="268" y="266"/>
                  </a:lnTo>
                  <a:lnTo>
                    <a:pt x="274" y="265"/>
                  </a:lnTo>
                  <a:lnTo>
                    <a:pt x="280" y="264"/>
                  </a:lnTo>
                  <a:lnTo>
                    <a:pt x="291" y="262"/>
                  </a:lnTo>
                  <a:lnTo>
                    <a:pt x="303" y="264"/>
                  </a:lnTo>
                  <a:lnTo>
                    <a:pt x="315" y="266"/>
                  </a:lnTo>
                  <a:lnTo>
                    <a:pt x="326" y="266"/>
                  </a:lnTo>
                  <a:lnTo>
                    <a:pt x="331" y="265"/>
                  </a:lnTo>
                  <a:lnTo>
                    <a:pt x="335" y="264"/>
                  </a:lnTo>
                  <a:lnTo>
                    <a:pt x="339" y="261"/>
                  </a:lnTo>
                  <a:lnTo>
                    <a:pt x="344" y="259"/>
                  </a:lnTo>
                  <a:lnTo>
                    <a:pt x="351" y="252"/>
                  </a:lnTo>
                  <a:lnTo>
                    <a:pt x="357" y="247"/>
                  </a:lnTo>
                  <a:lnTo>
                    <a:pt x="359" y="246"/>
                  </a:lnTo>
                  <a:lnTo>
                    <a:pt x="363" y="245"/>
                  </a:lnTo>
                  <a:lnTo>
                    <a:pt x="365" y="246"/>
                  </a:lnTo>
                  <a:lnTo>
                    <a:pt x="367" y="247"/>
                  </a:lnTo>
                  <a:lnTo>
                    <a:pt x="370" y="249"/>
                  </a:lnTo>
                  <a:lnTo>
                    <a:pt x="371" y="252"/>
                  </a:lnTo>
                  <a:lnTo>
                    <a:pt x="372" y="255"/>
                  </a:lnTo>
                  <a:lnTo>
                    <a:pt x="371" y="258"/>
                  </a:lnTo>
                  <a:lnTo>
                    <a:pt x="369" y="265"/>
                  </a:lnTo>
                  <a:lnTo>
                    <a:pt x="365" y="271"/>
                  </a:lnTo>
                  <a:lnTo>
                    <a:pt x="364" y="274"/>
                  </a:lnTo>
                  <a:lnTo>
                    <a:pt x="363" y="278"/>
                  </a:lnTo>
                  <a:lnTo>
                    <a:pt x="363" y="284"/>
                  </a:lnTo>
                  <a:lnTo>
                    <a:pt x="363" y="289"/>
                  </a:lnTo>
                  <a:lnTo>
                    <a:pt x="364" y="300"/>
                  </a:lnTo>
                  <a:lnTo>
                    <a:pt x="367" y="310"/>
                  </a:lnTo>
                  <a:lnTo>
                    <a:pt x="372" y="321"/>
                  </a:lnTo>
                  <a:lnTo>
                    <a:pt x="377" y="331"/>
                  </a:lnTo>
                  <a:lnTo>
                    <a:pt x="382" y="343"/>
                  </a:lnTo>
                  <a:lnTo>
                    <a:pt x="385" y="356"/>
                  </a:lnTo>
                  <a:lnTo>
                    <a:pt x="387" y="369"/>
                  </a:lnTo>
                  <a:lnTo>
                    <a:pt x="385" y="380"/>
                  </a:lnTo>
                  <a:lnTo>
                    <a:pt x="384" y="388"/>
                  </a:lnTo>
                  <a:lnTo>
                    <a:pt x="383" y="397"/>
                  </a:lnTo>
                  <a:lnTo>
                    <a:pt x="382" y="409"/>
                  </a:lnTo>
                  <a:lnTo>
                    <a:pt x="382" y="422"/>
                  </a:lnTo>
                  <a:lnTo>
                    <a:pt x="382" y="435"/>
                  </a:lnTo>
                  <a:lnTo>
                    <a:pt x="382" y="444"/>
                  </a:lnTo>
                  <a:lnTo>
                    <a:pt x="382" y="461"/>
                  </a:lnTo>
                  <a:lnTo>
                    <a:pt x="382" y="479"/>
                  </a:lnTo>
                  <a:lnTo>
                    <a:pt x="382" y="482"/>
                  </a:lnTo>
                  <a:lnTo>
                    <a:pt x="383" y="486"/>
                  </a:lnTo>
                  <a:lnTo>
                    <a:pt x="384" y="487"/>
                  </a:lnTo>
                  <a:lnTo>
                    <a:pt x="387" y="488"/>
                  </a:lnTo>
                  <a:lnTo>
                    <a:pt x="392" y="489"/>
                  </a:lnTo>
                  <a:lnTo>
                    <a:pt x="402" y="488"/>
                  </a:lnTo>
                  <a:lnTo>
                    <a:pt x="419" y="486"/>
                  </a:lnTo>
                  <a:lnTo>
                    <a:pt x="440" y="483"/>
                  </a:lnTo>
                  <a:lnTo>
                    <a:pt x="451" y="482"/>
                  </a:lnTo>
                  <a:lnTo>
                    <a:pt x="461" y="482"/>
                  </a:lnTo>
                  <a:lnTo>
                    <a:pt x="471" y="483"/>
                  </a:lnTo>
                  <a:lnTo>
                    <a:pt x="477" y="486"/>
                  </a:lnTo>
                  <a:lnTo>
                    <a:pt x="483" y="488"/>
                  </a:lnTo>
                  <a:lnTo>
                    <a:pt x="486" y="491"/>
                  </a:lnTo>
                  <a:lnTo>
                    <a:pt x="490" y="492"/>
                  </a:lnTo>
                  <a:lnTo>
                    <a:pt x="494" y="492"/>
                  </a:lnTo>
                  <a:lnTo>
                    <a:pt x="496" y="491"/>
                  </a:lnTo>
                  <a:lnTo>
                    <a:pt x="498" y="488"/>
                  </a:lnTo>
                  <a:lnTo>
                    <a:pt x="499" y="485"/>
                  </a:lnTo>
                  <a:lnTo>
                    <a:pt x="502" y="481"/>
                  </a:lnTo>
                  <a:lnTo>
                    <a:pt x="504" y="472"/>
                  </a:lnTo>
                  <a:lnTo>
                    <a:pt x="507" y="466"/>
                  </a:lnTo>
                  <a:lnTo>
                    <a:pt x="509" y="463"/>
                  </a:lnTo>
                  <a:lnTo>
                    <a:pt x="511" y="462"/>
                  </a:lnTo>
                  <a:lnTo>
                    <a:pt x="515" y="461"/>
                  </a:lnTo>
                  <a:lnTo>
                    <a:pt x="518" y="461"/>
                  </a:lnTo>
                  <a:lnTo>
                    <a:pt x="523" y="461"/>
                  </a:lnTo>
                  <a:lnTo>
                    <a:pt x="527" y="460"/>
                  </a:lnTo>
                  <a:lnTo>
                    <a:pt x="529" y="459"/>
                  </a:lnTo>
                  <a:lnTo>
                    <a:pt x="532" y="455"/>
                  </a:lnTo>
                  <a:lnTo>
                    <a:pt x="532" y="453"/>
                  </a:lnTo>
                  <a:lnTo>
                    <a:pt x="532" y="449"/>
                  </a:lnTo>
                  <a:lnTo>
                    <a:pt x="530" y="447"/>
                  </a:lnTo>
                  <a:lnTo>
                    <a:pt x="529" y="443"/>
                  </a:lnTo>
                  <a:lnTo>
                    <a:pt x="527" y="441"/>
                  </a:lnTo>
                  <a:lnTo>
                    <a:pt x="524" y="437"/>
                  </a:lnTo>
                  <a:lnTo>
                    <a:pt x="524" y="435"/>
                  </a:lnTo>
                  <a:lnTo>
                    <a:pt x="523" y="431"/>
                  </a:lnTo>
                  <a:lnTo>
                    <a:pt x="524" y="429"/>
                  </a:lnTo>
                  <a:lnTo>
                    <a:pt x="527" y="426"/>
                  </a:lnTo>
                  <a:lnTo>
                    <a:pt x="530" y="425"/>
                  </a:lnTo>
                  <a:lnTo>
                    <a:pt x="535" y="423"/>
                  </a:lnTo>
                  <a:lnTo>
                    <a:pt x="542" y="422"/>
                  </a:lnTo>
                  <a:lnTo>
                    <a:pt x="549" y="418"/>
                  </a:lnTo>
                  <a:lnTo>
                    <a:pt x="559" y="413"/>
                  </a:lnTo>
                  <a:lnTo>
                    <a:pt x="568" y="409"/>
                  </a:lnTo>
                  <a:lnTo>
                    <a:pt x="589" y="396"/>
                  </a:lnTo>
                  <a:lnTo>
                    <a:pt x="606" y="382"/>
                  </a:lnTo>
                  <a:lnTo>
                    <a:pt x="622" y="369"/>
                  </a:lnTo>
                  <a:lnTo>
                    <a:pt x="637" y="356"/>
                  </a:lnTo>
                  <a:lnTo>
                    <a:pt x="652" y="344"/>
                  </a:lnTo>
                  <a:lnTo>
                    <a:pt x="665" y="336"/>
                  </a:lnTo>
                  <a:lnTo>
                    <a:pt x="671" y="333"/>
                  </a:lnTo>
                  <a:lnTo>
                    <a:pt x="677" y="330"/>
                  </a:lnTo>
                  <a:lnTo>
                    <a:pt x="683" y="329"/>
                  </a:lnTo>
                  <a:lnTo>
                    <a:pt x="688" y="329"/>
                  </a:lnTo>
                  <a:lnTo>
                    <a:pt x="693" y="330"/>
                  </a:lnTo>
                  <a:lnTo>
                    <a:pt x="698" y="333"/>
                  </a:lnTo>
                  <a:lnTo>
                    <a:pt x="702" y="337"/>
                  </a:lnTo>
                  <a:lnTo>
                    <a:pt x="705" y="343"/>
                  </a:lnTo>
                  <a:lnTo>
                    <a:pt x="711" y="355"/>
                  </a:lnTo>
                  <a:lnTo>
                    <a:pt x="715" y="366"/>
                  </a:lnTo>
                  <a:lnTo>
                    <a:pt x="718" y="374"/>
                  </a:lnTo>
                  <a:lnTo>
                    <a:pt x="722" y="384"/>
                  </a:lnTo>
                  <a:lnTo>
                    <a:pt x="725" y="387"/>
                  </a:lnTo>
                  <a:lnTo>
                    <a:pt x="729" y="390"/>
                  </a:lnTo>
                  <a:lnTo>
                    <a:pt x="734" y="391"/>
                  </a:lnTo>
                  <a:lnTo>
                    <a:pt x="740" y="391"/>
                  </a:lnTo>
                  <a:lnTo>
                    <a:pt x="744" y="390"/>
                  </a:lnTo>
                  <a:lnTo>
                    <a:pt x="750" y="386"/>
                  </a:lnTo>
                  <a:lnTo>
                    <a:pt x="755" y="382"/>
                  </a:lnTo>
                  <a:lnTo>
                    <a:pt x="760" y="378"/>
                  </a:lnTo>
                  <a:lnTo>
                    <a:pt x="767" y="367"/>
                  </a:lnTo>
                  <a:lnTo>
                    <a:pt x="774" y="357"/>
                  </a:lnTo>
                  <a:lnTo>
                    <a:pt x="782" y="349"/>
                  </a:lnTo>
                  <a:lnTo>
                    <a:pt x="790" y="342"/>
                  </a:lnTo>
                  <a:lnTo>
                    <a:pt x="793" y="338"/>
                  </a:lnTo>
                  <a:lnTo>
                    <a:pt x="797" y="333"/>
                  </a:lnTo>
                  <a:lnTo>
                    <a:pt x="800" y="325"/>
                  </a:lnTo>
                  <a:lnTo>
                    <a:pt x="804" y="317"/>
                  </a:lnTo>
                  <a:lnTo>
                    <a:pt x="807" y="309"/>
                  </a:lnTo>
                  <a:lnTo>
                    <a:pt x="811" y="300"/>
                  </a:lnTo>
                  <a:lnTo>
                    <a:pt x="816" y="293"/>
                  </a:lnTo>
                  <a:lnTo>
                    <a:pt x="820" y="287"/>
                  </a:lnTo>
                  <a:lnTo>
                    <a:pt x="826" y="281"/>
                  </a:lnTo>
                  <a:lnTo>
                    <a:pt x="832" y="279"/>
                  </a:lnTo>
                  <a:lnTo>
                    <a:pt x="838" y="277"/>
                  </a:lnTo>
                  <a:lnTo>
                    <a:pt x="843" y="278"/>
                  </a:lnTo>
                  <a:lnTo>
                    <a:pt x="847" y="279"/>
                  </a:lnTo>
                  <a:lnTo>
                    <a:pt x="850" y="283"/>
                  </a:lnTo>
                  <a:lnTo>
                    <a:pt x="853" y="286"/>
                  </a:lnTo>
                  <a:lnTo>
                    <a:pt x="854" y="292"/>
                  </a:lnTo>
                  <a:lnTo>
                    <a:pt x="855" y="303"/>
                  </a:lnTo>
                  <a:lnTo>
                    <a:pt x="857" y="311"/>
                  </a:lnTo>
                  <a:lnTo>
                    <a:pt x="860" y="312"/>
                  </a:lnTo>
                  <a:lnTo>
                    <a:pt x="862" y="312"/>
                  </a:lnTo>
                  <a:lnTo>
                    <a:pt x="864" y="311"/>
                  </a:lnTo>
                  <a:lnTo>
                    <a:pt x="867" y="309"/>
                  </a:lnTo>
                  <a:lnTo>
                    <a:pt x="870" y="305"/>
                  </a:lnTo>
                  <a:lnTo>
                    <a:pt x="873" y="303"/>
                  </a:lnTo>
                  <a:lnTo>
                    <a:pt x="875" y="300"/>
                  </a:lnTo>
                  <a:lnTo>
                    <a:pt x="879" y="299"/>
                  </a:lnTo>
                  <a:lnTo>
                    <a:pt x="882" y="299"/>
                  </a:lnTo>
                  <a:lnTo>
                    <a:pt x="886" y="300"/>
                  </a:lnTo>
                  <a:lnTo>
                    <a:pt x="889" y="302"/>
                  </a:lnTo>
                  <a:lnTo>
                    <a:pt x="894" y="303"/>
                  </a:lnTo>
                  <a:lnTo>
                    <a:pt x="900" y="305"/>
                  </a:lnTo>
                  <a:lnTo>
                    <a:pt x="906" y="306"/>
                  </a:lnTo>
                  <a:lnTo>
                    <a:pt x="912" y="306"/>
                  </a:lnTo>
                  <a:lnTo>
                    <a:pt x="918" y="306"/>
                  </a:lnTo>
                  <a:lnTo>
                    <a:pt x="931" y="304"/>
                  </a:lnTo>
                  <a:lnTo>
                    <a:pt x="944" y="302"/>
                  </a:lnTo>
                  <a:lnTo>
                    <a:pt x="956" y="298"/>
                  </a:lnTo>
                  <a:lnTo>
                    <a:pt x="967" y="292"/>
                  </a:lnTo>
                  <a:lnTo>
                    <a:pt x="976" y="285"/>
                  </a:lnTo>
                  <a:lnTo>
                    <a:pt x="986" y="279"/>
                  </a:lnTo>
                  <a:lnTo>
                    <a:pt x="995" y="274"/>
                  </a:lnTo>
                  <a:lnTo>
                    <a:pt x="1003" y="268"/>
                  </a:lnTo>
                  <a:lnTo>
                    <a:pt x="1006" y="265"/>
                  </a:lnTo>
                  <a:lnTo>
                    <a:pt x="1007" y="261"/>
                  </a:lnTo>
                  <a:lnTo>
                    <a:pt x="1007" y="256"/>
                  </a:lnTo>
                  <a:lnTo>
                    <a:pt x="1005" y="251"/>
                  </a:lnTo>
                  <a:lnTo>
                    <a:pt x="999" y="239"/>
                  </a:lnTo>
                  <a:lnTo>
                    <a:pt x="992" y="227"/>
                  </a:lnTo>
                  <a:lnTo>
                    <a:pt x="986" y="214"/>
                  </a:lnTo>
                  <a:lnTo>
                    <a:pt x="981" y="201"/>
                  </a:lnTo>
                  <a:lnTo>
                    <a:pt x="980" y="195"/>
                  </a:lnTo>
                  <a:lnTo>
                    <a:pt x="979" y="190"/>
                  </a:lnTo>
                  <a:lnTo>
                    <a:pt x="979" y="186"/>
                  </a:lnTo>
                  <a:lnTo>
                    <a:pt x="980" y="184"/>
                  </a:lnTo>
                  <a:lnTo>
                    <a:pt x="982" y="183"/>
                  </a:lnTo>
                  <a:lnTo>
                    <a:pt x="984" y="182"/>
                  </a:lnTo>
                  <a:lnTo>
                    <a:pt x="988" y="183"/>
                  </a:lnTo>
                  <a:lnTo>
                    <a:pt x="993" y="184"/>
                  </a:lnTo>
                  <a:lnTo>
                    <a:pt x="996" y="186"/>
                  </a:lnTo>
                  <a:lnTo>
                    <a:pt x="1001" y="188"/>
                  </a:lnTo>
                  <a:lnTo>
                    <a:pt x="1005" y="188"/>
                  </a:lnTo>
                  <a:lnTo>
                    <a:pt x="1007" y="186"/>
                  </a:lnTo>
                  <a:lnTo>
                    <a:pt x="1009" y="185"/>
                  </a:lnTo>
                  <a:lnTo>
                    <a:pt x="1011" y="183"/>
                  </a:lnTo>
                  <a:lnTo>
                    <a:pt x="1012" y="179"/>
                  </a:lnTo>
                  <a:lnTo>
                    <a:pt x="1011" y="173"/>
                  </a:lnTo>
                  <a:lnTo>
                    <a:pt x="1007" y="163"/>
                  </a:lnTo>
                  <a:lnTo>
                    <a:pt x="1003" y="152"/>
                  </a:lnTo>
                  <a:lnTo>
                    <a:pt x="1000" y="140"/>
                  </a:lnTo>
                  <a:lnTo>
                    <a:pt x="999" y="123"/>
                  </a:lnTo>
                  <a:lnTo>
                    <a:pt x="1000" y="114"/>
                  </a:lnTo>
                  <a:lnTo>
                    <a:pt x="1002" y="107"/>
                  </a:lnTo>
                  <a:lnTo>
                    <a:pt x="1005" y="101"/>
                  </a:lnTo>
                  <a:lnTo>
                    <a:pt x="1009" y="96"/>
                  </a:lnTo>
                  <a:lnTo>
                    <a:pt x="1020" y="88"/>
                  </a:lnTo>
                  <a:lnTo>
                    <a:pt x="1032" y="79"/>
                  </a:lnTo>
                  <a:lnTo>
                    <a:pt x="1039" y="76"/>
                  </a:lnTo>
                  <a:lnTo>
                    <a:pt x="1045" y="73"/>
                  </a:lnTo>
                  <a:lnTo>
                    <a:pt x="1051" y="71"/>
                  </a:lnTo>
                  <a:lnTo>
                    <a:pt x="1058" y="70"/>
                  </a:lnTo>
                  <a:lnTo>
                    <a:pt x="1074" y="67"/>
                  </a:lnTo>
                  <a:lnTo>
                    <a:pt x="1093" y="69"/>
                  </a:lnTo>
                  <a:lnTo>
                    <a:pt x="1103" y="69"/>
                  </a:lnTo>
                  <a:lnTo>
                    <a:pt x="1116" y="69"/>
                  </a:lnTo>
                  <a:lnTo>
                    <a:pt x="1128" y="67"/>
                  </a:lnTo>
                  <a:lnTo>
                    <a:pt x="1140" y="65"/>
                  </a:lnTo>
                  <a:lnTo>
                    <a:pt x="1151" y="63"/>
                  </a:lnTo>
                  <a:lnTo>
                    <a:pt x="1160" y="59"/>
                  </a:lnTo>
                  <a:lnTo>
                    <a:pt x="1164" y="57"/>
                  </a:lnTo>
                  <a:lnTo>
                    <a:pt x="1168" y="54"/>
                  </a:lnTo>
                  <a:lnTo>
                    <a:pt x="1170" y="52"/>
                  </a:lnTo>
                  <a:lnTo>
                    <a:pt x="1171" y="50"/>
                  </a:lnTo>
                  <a:lnTo>
                    <a:pt x="1172" y="39"/>
                  </a:lnTo>
                  <a:lnTo>
                    <a:pt x="1175" y="28"/>
                  </a:lnTo>
                  <a:lnTo>
                    <a:pt x="1176" y="23"/>
                  </a:lnTo>
                  <a:lnTo>
                    <a:pt x="1178" y="20"/>
                  </a:lnTo>
                  <a:lnTo>
                    <a:pt x="1182" y="16"/>
                  </a:lnTo>
                  <a:lnTo>
                    <a:pt x="1188" y="15"/>
                  </a:lnTo>
                  <a:lnTo>
                    <a:pt x="1201" y="14"/>
                  </a:lnTo>
                  <a:lnTo>
                    <a:pt x="1214" y="13"/>
                  </a:lnTo>
                  <a:lnTo>
                    <a:pt x="1221" y="13"/>
                  </a:lnTo>
                  <a:lnTo>
                    <a:pt x="1229" y="10"/>
                  </a:lnTo>
                  <a:lnTo>
                    <a:pt x="1238" y="8"/>
                  </a:lnTo>
                  <a:lnTo>
                    <a:pt x="1250" y="4"/>
                  </a:lnTo>
                  <a:lnTo>
                    <a:pt x="1260" y="1"/>
                  </a:lnTo>
                  <a:lnTo>
                    <a:pt x="1270" y="0"/>
                  </a:lnTo>
                  <a:lnTo>
                    <a:pt x="1278" y="0"/>
                  </a:lnTo>
                  <a:lnTo>
                    <a:pt x="1285" y="0"/>
                  </a:lnTo>
                  <a:lnTo>
                    <a:pt x="1291" y="3"/>
                  </a:lnTo>
                  <a:lnTo>
                    <a:pt x="1296" y="7"/>
                  </a:lnTo>
                  <a:lnTo>
                    <a:pt x="1301" y="12"/>
                  </a:lnTo>
                  <a:lnTo>
                    <a:pt x="1304" y="18"/>
                  </a:lnTo>
                  <a:lnTo>
                    <a:pt x="1314" y="33"/>
                  </a:lnTo>
                  <a:lnTo>
                    <a:pt x="1324" y="48"/>
                  </a:lnTo>
                  <a:lnTo>
                    <a:pt x="1336" y="64"/>
                  </a:lnTo>
                  <a:lnTo>
                    <a:pt x="1348" y="78"/>
                  </a:lnTo>
                  <a:lnTo>
                    <a:pt x="1354" y="84"/>
                  </a:lnTo>
                  <a:lnTo>
                    <a:pt x="1358" y="89"/>
                  </a:lnTo>
                  <a:lnTo>
                    <a:pt x="1361" y="95"/>
                  </a:lnTo>
                  <a:lnTo>
                    <a:pt x="1365" y="100"/>
                  </a:lnTo>
                  <a:lnTo>
                    <a:pt x="1366" y="106"/>
                  </a:lnTo>
                  <a:lnTo>
                    <a:pt x="1367" y="110"/>
                  </a:lnTo>
                  <a:lnTo>
                    <a:pt x="1368" y="116"/>
                  </a:lnTo>
                  <a:lnTo>
                    <a:pt x="1368" y="121"/>
                  </a:lnTo>
                  <a:lnTo>
                    <a:pt x="1367" y="126"/>
                  </a:lnTo>
                  <a:lnTo>
                    <a:pt x="1366" y="129"/>
                  </a:lnTo>
                  <a:lnTo>
                    <a:pt x="1364" y="133"/>
                  </a:lnTo>
                  <a:lnTo>
                    <a:pt x="1362" y="135"/>
                  </a:lnTo>
                  <a:lnTo>
                    <a:pt x="1357" y="141"/>
                  </a:lnTo>
                  <a:lnTo>
                    <a:pt x="1353" y="147"/>
                  </a:lnTo>
                  <a:lnTo>
                    <a:pt x="1351" y="149"/>
                  </a:lnTo>
                  <a:lnTo>
                    <a:pt x="1351" y="152"/>
                  </a:lnTo>
                  <a:lnTo>
                    <a:pt x="1352" y="154"/>
                  </a:lnTo>
                  <a:lnTo>
                    <a:pt x="1354" y="155"/>
                  </a:lnTo>
                  <a:lnTo>
                    <a:pt x="1360" y="159"/>
                  </a:lnTo>
                  <a:lnTo>
                    <a:pt x="1367" y="161"/>
                  </a:lnTo>
                  <a:lnTo>
                    <a:pt x="1376" y="166"/>
                  </a:lnTo>
                  <a:lnTo>
                    <a:pt x="1384" y="173"/>
                  </a:lnTo>
                  <a:lnTo>
                    <a:pt x="1387" y="178"/>
                  </a:lnTo>
                  <a:lnTo>
                    <a:pt x="1392" y="183"/>
                  </a:lnTo>
                  <a:lnTo>
                    <a:pt x="1395" y="190"/>
                  </a:lnTo>
                  <a:lnTo>
                    <a:pt x="1397" y="196"/>
                  </a:lnTo>
                  <a:lnTo>
                    <a:pt x="1399" y="203"/>
                  </a:lnTo>
                  <a:lnTo>
                    <a:pt x="1403" y="209"/>
                  </a:lnTo>
                  <a:lnTo>
                    <a:pt x="1406" y="212"/>
                  </a:lnTo>
                  <a:lnTo>
                    <a:pt x="1410" y="216"/>
                  </a:lnTo>
                  <a:lnTo>
                    <a:pt x="1415" y="218"/>
                  </a:lnTo>
                  <a:lnTo>
                    <a:pt x="1420" y="218"/>
                  </a:lnTo>
                  <a:lnTo>
                    <a:pt x="1424" y="217"/>
                  </a:lnTo>
                  <a:lnTo>
                    <a:pt x="1429" y="215"/>
                  </a:lnTo>
                  <a:lnTo>
                    <a:pt x="1435" y="212"/>
                  </a:lnTo>
                  <a:lnTo>
                    <a:pt x="1440" y="211"/>
                  </a:lnTo>
                  <a:lnTo>
                    <a:pt x="1445" y="211"/>
                  </a:lnTo>
                  <a:lnTo>
                    <a:pt x="1449" y="214"/>
                  </a:lnTo>
                  <a:lnTo>
                    <a:pt x="1453" y="216"/>
                  </a:lnTo>
                  <a:lnTo>
                    <a:pt x="1456" y="221"/>
                  </a:lnTo>
                  <a:lnTo>
                    <a:pt x="1460" y="227"/>
                  </a:lnTo>
                  <a:lnTo>
                    <a:pt x="1461" y="234"/>
                  </a:lnTo>
                  <a:lnTo>
                    <a:pt x="1462" y="247"/>
                  </a:lnTo>
                  <a:lnTo>
                    <a:pt x="1464" y="256"/>
                  </a:lnTo>
                  <a:lnTo>
                    <a:pt x="1462" y="265"/>
                  </a:lnTo>
                  <a:lnTo>
                    <a:pt x="1462" y="273"/>
                  </a:lnTo>
                  <a:lnTo>
                    <a:pt x="1462" y="281"/>
                  </a:lnTo>
                  <a:lnTo>
                    <a:pt x="1465" y="289"/>
                  </a:lnTo>
                  <a:lnTo>
                    <a:pt x="1467" y="294"/>
                  </a:lnTo>
                  <a:lnTo>
                    <a:pt x="1471" y="300"/>
                  </a:lnTo>
                  <a:lnTo>
                    <a:pt x="1473" y="304"/>
                  </a:lnTo>
                  <a:lnTo>
                    <a:pt x="1473" y="308"/>
                  </a:lnTo>
                  <a:lnTo>
                    <a:pt x="1474" y="314"/>
                  </a:lnTo>
                  <a:lnTo>
                    <a:pt x="1473" y="318"/>
                  </a:lnTo>
                  <a:lnTo>
                    <a:pt x="1472" y="329"/>
                  </a:lnTo>
                  <a:lnTo>
                    <a:pt x="1468" y="338"/>
                  </a:lnTo>
                  <a:lnTo>
                    <a:pt x="1466" y="341"/>
                  </a:lnTo>
                  <a:lnTo>
                    <a:pt x="1462" y="343"/>
                  </a:lnTo>
                  <a:lnTo>
                    <a:pt x="1460" y="344"/>
                  </a:lnTo>
                  <a:lnTo>
                    <a:pt x="1456" y="344"/>
                  </a:lnTo>
                  <a:lnTo>
                    <a:pt x="1448" y="341"/>
                  </a:lnTo>
                  <a:lnTo>
                    <a:pt x="1440" y="336"/>
                  </a:lnTo>
                  <a:lnTo>
                    <a:pt x="1433" y="331"/>
                  </a:lnTo>
                  <a:lnTo>
                    <a:pt x="1424" y="329"/>
                  </a:lnTo>
                  <a:lnTo>
                    <a:pt x="1421" y="329"/>
                  </a:lnTo>
                  <a:lnTo>
                    <a:pt x="1418" y="330"/>
                  </a:lnTo>
                  <a:lnTo>
                    <a:pt x="1415" y="333"/>
                  </a:lnTo>
                  <a:lnTo>
                    <a:pt x="1412" y="336"/>
                  </a:lnTo>
                  <a:lnTo>
                    <a:pt x="1410" y="341"/>
                  </a:lnTo>
                  <a:lnTo>
                    <a:pt x="1410" y="347"/>
                  </a:lnTo>
                  <a:lnTo>
                    <a:pt x="1410" y="353"/>
                  </a:lnTo>
                  <a:lnTo>
                    <a:pt x="1411" y="359"/>
                  </a:lnTo>
                  <a:lnTo>
                    <a:pt x="1414" y="365"/>
                  </a:lnTo>
                  <a:lnTo>
                    <a:pt x="1416" y="371"/>
                  </a:lnTo>
                  <a:lnTo>
                    <a:pt x="1420" y="377"/>
                  </a:lnTo>
                  <a:lnTo>
                    <a:pt x="1424" y="381"/>
                  </a:lnTo>
                  <a:lnTo>
                    <a:pt x="1434" y="391"/>
                  </a:lnTo>
                  <a:lnTo>
                    <a:pt x="1446" y="403"/>
                  </a:lnTo>
                  <a:lnTo>
                    <a:pt x="1458" y="415"/>
                  </a:lnTo>
                  <a:lnTo>
                    <a:pt x="1468" y="428"/>
                  </a:lnTo>
                  <a:lnTo>
                    <a:pt x="1472" y="434"/>
                  </a:lnTo>
                  <a:lnTo>
                    <a:pt x="1475" y="440"/>
                  </a:lnTo>
                  <a:lnTo>
                    <a:pt x="1477" y="444"/>
                  </a:lnTo>
                  <a:lnTo>
                    <a:pt x="1478" y="449"/>
                  </a:lnTo>
                  <a:lnTo>
                    <a:pt x="1478" y="459"/>
                  </a:lnTo>
                  <a:lnTo>
                    <a:pt x="1477" y="467"/>
                  </a:lnTo>
                  <a:lnTo>
                    <a:pt x="1475" y="475"/>
                  </a:lnTo>
                  <a:lnTo>
                    <a:pt x="1475" y="482"/>
                  </a:lnTo>
                  <a:lnTo>
                    <a:pt x="1477" y="485"/>
                  </a:lnTo>
                  <a:lnTo>
                    <a:pt x="1479" y="487"/>
                  </a:lnTo>
                  <a:lnTo>
                    <a:pt x="1481" y="489"/>
                  </a:lnTo>
                  <a:lnTo>
                    <a:pt x="1485" y="492"/>
                  </a:lnTo>
                  <a:lnTo>
                    <a:pt x="1492" y="497"/>
                  </a:lnTo>
                  <a:lnTo>
                    <a:pt x="1496" y="501"/>
                  </a:lnTo>
                  <a:lnTo>
                    <a:pt x="1497" y="507"/>
                  </a:lnTo>
                  <a:lnTo>
                    <a:pt x="1497" y="517"/>
                  </a:lnTo>
                  <a:lnTo>
                    <a:pt x="1498" y="526"/>
                  </a:lnTo>
                  <a:lnTo>
                    <a:pt x="1499" y="535"/>
                  </a:lnTo>
                  <a:lnTo>
                    <a:pt x="1500" y="538"/>
                  </a:lnTo>
                  <a:lnTo>
                    <a:pt x="1503" y="541"/>
                  </a:lnTo>
                  <a:lnTo>
                    <a:pt x="1505" y="542"/>
                  </a:lnTo>
                  <a:lnTo>
                    <a:pt x="1508" y="543"/>
                  </a:lnTo>
                  <a:lnTo>
                    <a:pt x="1511" y="543"/>
                  </a:lnTo>
                  <a:lnTo>
                    <a:pt x="1515" y="541"/>
                  </a:lnTo>
                  <a:lnTo>
                    <a:pt x="1518" y="538"/>
                  </a:lnTo>
                  <a:lnTo>
                    <a:pt x="1523" y="535"/>
                  </a:lnTo>
                  <a:lnTo>
                    <a:pt x="1528" y="531"/>
                  </a:lnTo>
                  <a:lnTo>
                    <a:pt x="1532" y="529"/>
                  </a:lnTo>
                  <a:lnTo>
                    <a:pt x="1538" y="526"/>
                  </a:lnTo>
                  <a:lnTo>
                    <a:pt x="1544" y="524"/>
                  </a:lnTo>
                  <a:lnTo>
                    <a:pt x="1557" y="523"/>
                  </a:lnTo>
                  <a:lnTo>
                    <a:pt x="1571" y="523"/>
                  </a:lnTo>
                  <a:lnTo>
                    <a:pt x="1585" y="523"/>
                  </a:lnTo>
                  <a:lnTo>
                    <a:pt x="1601" y="523"/>
                  </a:lnTo>
                  <a:lnTo>
                    <a:pt x="1622" y="520"/>
                  </a:lnTo>
                  <a:lnTo>
                    <a:pt x="1638" y="518"/>
                  </a:lnTo>
                  <a:lnTo>
                    <a:pt x="1647" y="517"/>
                  </a:lnTo>
                  <a:lnTo>
                    <a:pt x="1654" y="517"/>
                  </a:lnTo>
                  <a:lnTo>
                    <a:pt x="1660" y="518"/>
                  </a:lnTo>
                  <a:lnTo>
                    <a:pt x="1666" y="522"/>
                  </a:lnTo>
                  <a:lnTo>
                    <a:pt x="1672" y="526"/>
                  </a:lnTo>
                  <a:lnTo>
                    <a:pt x="1679" y="530"/>
                  </a:lnTo>
                  <a:lnTo>
                    <a:pt x="1686" y="532"/>
                  </a:lnTo>
                  <a:lnTo>
                    <a:pt x="1693" y="533"/>
                  </a:lnTo>
                  <a:lnTo>
                    <a:pt x="1701" y="535"/>
                  </a:lnTo>
                  <a:lnTo>
                    <a:pt x="1711" y="535"/>
                  </a:lnTo>
                  <a:lnTo>
                    <a:pt x="1720" y="535"/>
                  </a:lnTo>
                  <a:lnTo>
                    <a:pt x="1731" y="532"/>
                  </a:lnTo>
                  <a:lnTo>
                    <a:pt x="1749" y="529"/>
                  </a:lnTo>
                  <a:lnTo>
                    <a:pt x="1763" y="524"/>
                  </a:lnTo>
                  <a:lnTo>
                    <a:pt x="1769" y="523"/>
                  </a:lnTo>
                  <a:lnTo>
                    <a:pt x="1773" y="522"/>
                  </a:lnTo>
                  <a:lnTo>
                    <a:pt x="1776" y="522"/>
                  </a:lnTo>
                  <a:lnTo>
                    <a:pt x="1779" y="524"/>
                  </a:lnTo>
                  <a:lnTo>
                    <a:pt x="1779" y="527"/>
                  </a:lnTo>
                  <a:lnTo>
                    <a:pt x="1777" y="533"/>
                  </a:lnTo>
                  <a:lnTo>
                    <a:pt x="1774" y="543"/>
                  </a:lnTo>
                  <a:lnTo>
                    <a:pt x="1769" y="556"/>
                  </a:lnTo>
                  <a:lnTo>
                    <a:pt x="1764" y="571"/>
                  </a:lnTo>
                  <a:lnTo>
                    <a:pt x="1758" y="588"/>
                  </a:lnTo>
                  <a:lnTo>
                    <a:pt x="1755" y="598"/>
                  </a:lnTo>
                  <a:lnTo>
                    <a:pt x="1751" y="605"/>
                  </a:lnTo>
                  <a:lnTo>
                    <a:pt x="1748" y="611"/>
                  </a:lnTo>
                  <a:lnTo>
                    <a:pt x="1744" y="615"/>
                  </a:lnTo>
                  <a:lnTo>
                    <a:pt x="1738" y="617"/>
                  </a:lnTo>
                  <a:lnTo>
                    <a:pt x="1731" y="618"/>
                  </a:lnTo>
                  <a:lnTo>
                    <a:pt x="1724" y="619"/>
                  </a:lnTo>
                  <a:lnTo>
                    <a:pt x="1714" y="619"/>
                  </a:lnTo>
                  <a:lnTo>
                    <a:pt x="1707" y="620"/>
                  </a:lnTo>
                  <a:lnTo>
                    <a:pt x="1700" y="623"/>
                  </a:lnTo>
                  <a:lnTo>
                    <a:pt x="1697" y="624"/>
                  </a:lnTo>
                  <a:lnTo>
                    <a:pt x="1694" y="625"/>
                  </a:lnTo>
                  <a:lnTo>
                    <a:pt x="1692" y="627"/>
                  </a:lnTo>
                  <a:lnTo>
                    <a:pt x="1691" y="631"/>
                  </a:lnTo>
                  <a:lnTo>
                    <a:pt x="1691" y="633"/>
                  </a:lnTo>
                  <a:lnTo>
                    <a:pt x="1691" y="636"/>
                  </a:lnTo>
                  <a:lnTo>
                    <a:pt x="1693" y="638"/>
                  </a:lnTo>
                  <a:lnTo>
                    <a:pt x="1695" y="642"/>
                  </a:lnTo>
                  <a:lnTo>
                    <a:pt x="1701" y="646"/>
                  </a:lnTo>
                  <a:lnTo>
                    <a:pt x="1710" y="652"/>
                  </a:lnTo>
                  <a:lnTo>
                    <a:pt x="1717" y="658"/>
                  </a:lnTo>
                  <a:lnTo>
                    <a:pt x="1724" y="664"/>
                  </a:lnTo>
                  <a:lnTo>
                    <a:pt x="1726" y="669"/>
                  </a:lnTo>
                  <a:lnTo>
                    <a:pt x="1727" y="672"/>
                  </a:lnTo>
                  <a:lnTo>
                    <a:pt x="1729" y="677"/>
                  </a:lnTo>
                  <a:lnTo>
                    <a:pt x="1727" y="682"/>
                  </a:lnTo>
                  <a:lnTo>
                    <a:pt x="1726" y="684"/>
                  </a:lnTo>
                  <a:lnTo>
                    <a:pt x="1721" y="687"/>
                  </a:lnTo>
                  <a:lnTo>
                    <a:pt x="1716" y="689"/>
                  </a:lnTo>
                  <a:lnTo>
                    <a:pt x="1710" y="690"/>
                  </a:lnTo>
                  <a:lnTo>
                    <a:pt x="1697" y="694"/>
                  </a:lnTo>
                  <a:lnTo>
                    <a:pt x="1688" y="697"/>
                  </a:lnTo>
                  <a:lnTo>
                    <a:pt x="1683" y="703"/>
                  </a:lnTo>
                  <a:lnTo>
                    <a:pt x="1680" y="709"/>
                  </a:lnTo>
                  <a:lnTo>
                    <a:pt x="1677" y="715"/>
                  </a:lnTo>
                  <a:lnTo>
                    <a:pt x="1676" y="722"/>
                  </a:lnTo>
                  <a:lnTo>
                    <a:pt x="1676" y="728"/>
                  </a:lnTo>
                  <a:lnTo>
                    <a:pt x="1676" y="734"/>
                  </a:lnTo>
                  <a:lnTo>
                    <a:pt x="1677" y="740"/>
                  </a:lnTo>
                  <a:lnTo>
                    <a:pt x="1680" y="746"/>
                  </a:lnTo>
                  <a:lnTo>
                    <a:pt x="1682" y="752"/>
                  </a:lnTo>
                  <a:lnTo>
                    <a:pt x="1687" y="759"/>
                  </a:lnTo>
                  <a:lnTo>
                    <a:pt x="1693" y="766"/>
                  </a:lnTo>
                  <a:lnTo>
                    <a:pt x="1700" y="773"/>
                  </a:lnTo>
                  <a:lnTo>
                    <a:pt x="1716" y="788"/>
                  </a:lnTo>
                  <a:lnTo>
                    <a:pt x="1730" y="800"/>
                  </a:lnTo>
                  <a:lnTo>
                    <a:pt x="1737" y="803"/>
                  </a:lnTo>
                  <a:lnTo>
                    <a:pt x="1743" y="806"/>
                  </a:lnTo>
                  <a:lnTo>
                    <a:pt x="1748" y="807"/>
                  </a:lnTo>
                  <a:lnTo>
                    <a:pt x="1752" y="807"/>
                  </a:lnTo>
                  <a:lnTo>
                    <a:pt x="1760" y="806"/>
                  </a:lnTo>
                  <a:lnTo>
                    <a:pt x="1768" y="802"/>
                  </a:lnTo>
                  <a:lnTo>
                    <a:pt x="1771" y="800"/>
                  </a:lnTo>
                  <a:lnTo>
                    <a:pt x="1775" y="798"/>
                  </a:lnTo>
                  <a:lnTo>
                    <a:pt x="1777" y="798"/>
                  </a:lnTo>
                  <a:lnTo>
                    <a:pt x="1779" y="800"/>
                  </a:lnTo>
                  <a:lnTo>
                    <a:pt x="1780" y="804"/>
                  </a:lnTo>
                  <a:lnTo>
                    <a:pt x="1780" y="814"/>
                  </a:lnTo>
                  <a:lnTo>
                    <a:pt x="1781" y="820"/>
                  </a:lnTo>
                  <a:lnTo>
                    <a:pt x="1783" y="825"/>
                  </a:lnTo>
                  <a:lnTo>
                    <a:pt x="1787" y="831"/>
                  </a:lnTo>
                  <a:lnTo>
                    <a:pt x="1792" y="836"/>
                  </a:lnTo>
                  <a:lnTo>
                    <a:pt x="1798" y="842"/>
                  </a:lnTo>
                  <a:lnTo>
                    <a:pt x="1804" y="847"/>
                  </a:lnTo>
                  <a:lnTo>
                    <a:pt x="1811" y="852"/>
                  </a:lnTo>
                  <a:lnTo>
                    <a:pt x="1818" y="856"/>
                  </a:lnTo>
                  <a:lnTo>
                    <a:pt x="1824" y="859"/>
                  </a:lnTo>
                  <a:lnTo>
                    <a:pt x="1830" y="860"/>
                  </a:lnTo>
                  <a:lnTo>
                    <a:pt x="1836" y="861"/>
                  </a:lnTo>
                  <a:lnTo>
                    <a:pt x="1840" y="860"/>
                  </a:lnTo>
                  <a:lnTo>
                    <a:pt x="1851" y="858"/>
                  </a:lnTo>
                  <a:lnTo>
                    <a:pt x="1863" y="853"/>
                  </a:lnTo>
                  <a:lnTo>
                    <a:pt x="1870" y="850"/>
                  </a:lnTo>
                  <a:lnTo>
                    <a:pt x="1878" y="847"/>
                  </a:lnTo>
                  <a:lnTo>
                    <a:pt x="1887" y="846"/>
                  </a:lnTo>
                  <a:lnTo>
                    <a:pt x="1896" y="846"/>
                  </a:lnTo>
                  <a:lnTo>
                    <a:pt x="1906" y="847"/>
                  </a:lnTo>
                  <a:lnTo>
                    <a:pt x="1914" y="851"/>
                  </a:lnTo>
                  <a:lnTo>
                    <a:pt x="1918" y="853"/>
                  </a:lnTo>
                  <a:lnTo>
                    <a:pt x="1921" y="856"/>
                  </a:lnTo>
                  <a:lnTo>
                    <a:pt x="1924" y="859"/>
                  </a:lnTo>
                  <a:lnTo>
                    <a:pt x="1927" y="864"/>
                  </a:lnTo>
                  <a:lnTo>
                    <a:pt x="1931" y="872"/>
                  </a:lnTo>
                  <a:lnTo>
                    <a:pt x="1933" y="880"/>
                  </a:lnTo>
                  <a:lnTo>
                    <a:pt x="1933" y="889"/>
                  </a:lnTo>
                  <a:lnTo>
                    <a:pt x="1933" y="897"/>
                  </a:lnTo>
                  <a:lnTo>
                    <a:pt x="1932" y="913"/>
                  </a:lnTo>
                  <a:lnTo>
                    <a:pt x="1932" y="928"/>
                  </a:lnTo>
                  <a:lnTo>
                    <a:pt x="1933" y="936"/>
                  </a:lnTo>
                  <a:lnTo>
                    <a:pt x="1937" y="945"/>
                  </a:lnTo>
                  <a:lnTo>
                    <a:pt x="1943" y="952"/>
                  </a:lnTo>
                  <a:lnTo>
                    <a:pt x="1947" y="959"/>
                  </a:lnTo>
                  <a:lnTo>
                    <a:pt x="1963" y="970"/>
                  </a:lnTo>
                  <a:lnTo>
                    <a:pt x="1981" y="983"/>
                  </a:lnTo>
                  <a:lnTo>
                    <a:pt x="1988" y="989"/>
                  </a:lnTo>
                  <a:lnTo>
                    <a:pt x="1993" y="995"/>
                  </a:lnTo>
                  <a:lnTo>
                    <a:pt x="1997" y="1002"/>
                  </a:lnTo>
                  <a:lnTo>
                    <a:pt x="2002" y="1012"/>
                  </a:lnTo>
                  <a:lnTo>
                    <a:pt x="2003" y="1018"/>
                  </a:lnTo>
                  <a:lnTo>
                    <a:pt x="2006" y="1025"/>
                  </a:lnTo>
                  <a:lnTo>
                    <a:pt x="2007" y="1028"/>
                  </a:lnTo>
                  <a:lnTo>
                    <a:pt x="2008" y="1031"/>
                  </a:lnTo>
                  <a:lnTo>
                    <a:pt x="2009" y="1033"/>
                  </a:lnTo>
                  <a:lnTo>
                    <a:pt x="2012" y="1034"/>
                  </a:lnTo>
                  <a:lnTo>
                    <a:pt x="2019" y="1033"/>
                  </a:lnTo>
                  <a:lnTo>
                    <a:pt x="2027" y="1034"/>
                  </a:lnTo>
                  <a:lnTo>
                    <a:pt x="2031" y="1034"/>
                  </a:lnTo>
                  <a:lnTo>
                    <a:pt x="2033" y="1035"/>
                  </a:lnTo>
                  <a:lnTo>
                    <a:pt x="2035" y="1036"/>
                  </a:lnTo>
                  <a:lnTo>
                    <a:pt x="2038" y="1039"/>
                  </a:lnTo>
                  <a:lnTo>
                    <a:pt x="2041" y="1053"/>
                  </a:lnTo>
                  <a:lnTo>
                    <a:pt x="2047" y="1072"/>
                  </a:lnTo>
                  <a:lnTo>
                    <a:pt x="2038" y="1080"/>
                  </a:lnTo>
                  <a:lnTo>
                    <a:pt x="2029" y="1090"/>
                  </a:lnTo>
                  <a:lnTo>
                    <a:pt x="2013" y="1100"/>
                  </a:lnTo>
                  <a:lnTo>
                    <a:pt x="1995" y="1109"/>
                  </a:lnTo>
                  <a:lnTo>
                    <a:pt x="1977" y="1117"/>
                  </a:lnTo>
                  <a:lnTo>
                    <a:pt x="1957" y="1124"/>
                  </a:lnTo>
                  <a:lnTo>
                    <a:pt x="1949" y="1128"/>
                  </a:lnTo>
                  <a:lnTo>
                    <a:pt x="1943" y="1132"/>
                  </a:lnTo>
                  <a:lnTo>
                    <a:pt x="1939" y="1136"/>
                  </a:lnTo>
                  <a:lnTo>
                    <a:pt x="1937" y="1141"/>
                  </a:lnTo>
                  <a:lnTo>
                    <a:pt x="1937" y="1146"/>
                  </a:lnTo>
                  <a:lnTo>
                    <a:pt x="1938" y="1150"/>
                  </a:lnTo>
                  <a:lnTo>
                    <a:pt x="1939" y="1156"/>
                  </a:lnTo>
                  <a:lnTo>
                    <a:pt x="1941" y="1161"/>
                  </a:lnTo>
                  <a:lnTo>
                    <a:pt x="1943" y="1165"/>
                  </a:lnTo>
                  <a:lnTo>
                    <a:pt x="1944" y="1168"/>
                  </a:lnTo>
                  <a:lnTo>
                    <a:pt x="1943" y="1172"/>
                  </a:lnTo>
                  <a:lnTo>
                    <a:pt x="1940" y="1174"/>
                  </a:lnTo>
                  <a:lnTo>
                    <a:pt x="1930" y="1178"/>
                  </a:lnTo>
                  <a:lnTo>
                    <a:pt x="1914" y="1181"/>
                  </a:lnTo>
                  <a:lnTo>
                    <a:pt x="1909" y="1182"/>
                  </a:lnTo>
                  <a:lnTo>
                    <a:pt x="1905" y="1185"/>
                  </a:lnTo>
                  <a:lnTo>
                    <a:pt x="1901" y="1187"/>
                  </a:lnTo>
                  <a:lnTo>
                    <a:pt x="1897" y="1191"/>
                  </a:lnTo>
                  <a:lnTo>
                    <a:pt x="1890" y="1198"/>
                  </a:lnTo>
                  <a:lnTo>
                    <a:pt x="1886" y="1207"/>
                  </a:lnTo>
                  <a:lnTo>
                    <a:pt x="1882" y="1217"/>
                  </a:lnTo>
                  <a:lnTo>
                    <a:pt x="1878" y="1225"/>
                  </a:lnTo>
                  <a:lnTo>
                    <a:pt x="1877" y="1233"/>
                  </a:lnTo>
                  <a:lnTo>
                    <a:pt x="1877" y="1239"/>
                  </a:lnTo>
                  <a:lnTo>
                    <a:pt x="1877" y="1249"/>
                  </a:lnTo>
                  <a:lnTo>
                    <a:pt x="1875" y="1257"/>
                  </a:lnTo>
                  <a:lnTo>
                    <a:pt x="1872" y="1261"/>
                  </a:lnTo>
                  <a:lnTo>
                    <a:pt x="1870" y="1264"/>
                  </a:lnTo>
                  <a:lnTo>
                    <a:pt x="1867" y="1267"/>
                  </a:lnTo>
                  <a:lnTo>
                    <a:pt x="1861" y="1269"/>
                  </a:lnTo>
                  <a:lnTo>
                    <a:pt x="1852" y="1273"/>
                  </a:lnTo>
                  <a:lnTo>
                    <a:pt x="1846" y="1276"/>
                  </a:lnTo>
                  <a:lnTo>
                    <a:pt x="1845" y="1279"/>
                  </a:lnTo>
                  <a:lnTo>
                    <a:pt x="1846" y="1280"/>
                  </a:lnTo>
                  <a:lnTo>
                    <a:pt x="1847" y="1281"/>
                  </a:lnTo>
                  <a:lnTo>
                    <a:pt x="1851" y="1281"/>
                  </a:lnTo>
                  <a:lnTo>
                    <a:pt x="1857" y="1281"/>
                  </a:lnTo>
                  <a:lnTo>
                    <a:pt x="1863" y="1282"/>
                  </a:lnTo>
                  <a:lnTo>
                    <a:pt x="1865" y="1283"/>
                  </a:lnTo>
                  <a:lnTo>
                    <a:pt x="1867" y="1285"/>
                  </a:lnTo>
                  <a:lnTo>
                    <a:pt x="1868" y="1287"/>
                  </a:lnTo>
                  <a:lnTo>
                    <a:pt x="1868" y="1289"/>
                  </a:lnTo>
                  <a:lnTo>
                    <a:pt x="1867" y="1296"/>
                  </a:lnTo>
                  <a:lnTo>
                    <a:pt x="1865" y="1305"/>
                  </a:lnTo>
                  <a:lnTo>
                    <a:pt x="1863" y="1315"/>
                  </a:lnTo>
                  <a:lnTo>
                    <a:pt x="1863" y="1327"/>
                  </a:lnTo>
                  <a:lnTo>
                    <a:pt x="1862" y="1338"/>
                  </a:lnTo>
                  <a:lnTo>
                    <a:pt x="1859" y="1348"/>
                  </a:lnTo>
                  <a:lnTo>
                    <a:pt x="1857" y="1354"/>
                  </a:lnTo>
                  <a:lnTo>
                    <a:pt x="1853" y="1359"/>
                  </a:lnTo>
                  <a:lnTo>
                    <a:pt x="1849" y="1367"/>
                  </a:lnTo>
                  <a:lnTo>
                    <a:pt x="1842" y="1375"/>
                  </a:lnTo>
                  <a:lnTo>
                    <a:pt x="1834" y="1386"/>
                  </a:lnTo>
                  <a:lnTo>
                    <a:pt x="1828" y="1396"/>
                  </a:lnTo>
                  <a:lnTo>
                    <a:pt x="1824" y="1407"/>
                  </a:lnTo>
                  <a:lnTo>
                    <a:pt x="1820" y="1419"/>
                  </a:lnTo>
                  <a:lnTo>
                    <a:pt x="1813" y="1439"/>
                  </a:lnTo>
                  <a:lnTo>
                    <a:pt x="1806" y="1455"/>
                  </a:lnTo>
                  <a:lnTo>
                    <a:pt x="1802" y="1460"/>
                  </a:lnTo>
                  <a:lnTo>
                    <a:pt x="1798" y="1466"/>
                  </a:lnTo>
                  <a:lnTo>
                    <a:pt x="1792" y="1472"/>
                  </a:lnTo>
                  <a:lnTo>
                    <a:pt x="1786" y="1478"/>
                  </a:lnTo>
                  <a:lnTo>
                    <a:pt x="1780" y="1483"/>
                  </a:lnTo>
                  <a:lnTo>
                    <a:pt x="1774" y="1488"/>
                  </a:lnTo>
                  <a:lnTo>
                    <a:pt x="1769" y="1490"/>
                  </a:lnTo>
                  <a:lnTo>
                    <a:pt x="1764" y="1491"/>
                  </a:lnTo>
                  <a:lnTo>
                    <a:pt x="1762" y="1491"/>
                  </a:lnTo>
                  <a:lnTo>
                    <a:pt x="1760" y="1490"/>
                  </a:lnTo>
                  <a:lnTo>
                    <a:pt x="1758" y="1489"/>
                  </a:lnTo>
                  <a:lnTo>
                    <a:pt x="1758" y="1487"/>
                  </a:lnTo>
                  <a:lnTo>
                    <a:pt x="1758" y="1484"/>
                  </a:lnTo>
                  <a:lnTo>
                    <a:pt x="1761" y="1482"/>
                  </a:lnTo>
                  <a:lnTo>
                    <a:pt x="1762" y="1478"/>
                  </a:lnTo>
                  <a:lnTo>
                    <a:pt x="1765" y="1476"/>
                  </a:lnTo>
                  <a:lnTo>
                    <a:pt x="1773" y="1470"/>
                  </a:lnTo>
                  <a:lnTo>
                    <a:pt x="1780" y="1463"/>
                  </a:lnTo>
                  <a:lnTo>
                    <a:pt x="1781" y="1459"/>
                  </a:lnTo>
                  <a:lnTo>
                    <a:pt x="1782" y="1457"/>
                  </a:lnTo>
                  <a:lnTo>
                    <a:pt x="1782" y="1455"/>
                  </a:lnTo>
                  <a:lnTo>
                    <a:pt x="1780" y="1455"/>
                  </a:lnTo>
                  <a:lnTo>
                    <a:pt x="1764" y="1460"/>
                  </a:lnTo>
                  <a:lnTo>
                    <a:pt x="1748" y="1468"/>
                  </a:lnTo>
                  <a:lnTo>
                    <a:pt x="1739" y="1471"/>
                  </a:lnTo>
                  <a:lnTo>
                    <a:pt x="1729" y="1478"/>
                  </a:lnTo>
                  <a:lnTo>
                    <a:pt x="1721" y="1482"/>
                  </a:lnTo>
                  <a:lnTo>
                    <a:pt x="1716" y="1485"/>
                  </a:lnTo>
                  <a:lnTo>
                    <a:pt x="1711" y="1489"/>
                  </a:lnTo>
                  <a:lnTo>
                    <a:pt x="1705" y="1490"/>
                  </a:lnTo>
                  <a:lnTo>
                    <a:pt x="1693" y="1489"/>
                  </a:lnTo>
                  <a:lnTo>
                    <a:pt x="1680" y="1485"/>
                  </a:lnTo>
                  <a:lnTo>
                    <a:pt x="1673" y="1483"/>
                  </a:lnTo>
                  <a:lnTo>
                    <a:pt x="1666" y="1482"/>
                  </a:lnTo>
                  <a:lnTo>
                    <a:pt x="1661" y="1481"/>
                  </a:lnTo>
                  <a:lnTo>
                    <a:pt x="1655" y="1482"/>
                  </a:lnTo>
                  <a:lnTo>
                    <a:pt x="1651" y="1483"/>
                  </a:lnTo>
                  <a:lnTo>
                    <a:pt x="1645" y="1488"/>
                  </a:lnTo>
                  <a:lnTo>
                    <a:pt x="1639" y="1493"/>
                  </a:lnTo>
                  <a:lnTo>
                    <a:pt x="1634" y="1499"/>
                  </a:lnTo>
                  <a:lnTo>
                    <a:pt x="1619" y="1513"/>
                  </a:lnTo>
                  <a:lnTo>
                    <a:pt x="1605" y="1527"/>
                  </a:lnTo>
                  <a:lnTo>
                    <a:pt x="1598" y="1533"/>
                  </a:lnTo>
                  <a:lnTo>
                    <a:pt x="1591" y="1538"/>
                  </a:lnTo>
                  <a:lnTo>
                    <a:pt x="1584" y="1541"/>
                  </a:lnTo>
                  <a:lnTo>
                    <a:pt x="1576" y="1544"/>
                  </a:lnTo>
                  <a:lnTo>
                    <a:pt x="1571" y="1546"/>
                  </a:lnTo>
                  <a:lnTo>
                    <a:pt x="1563" y="1546"/>
                  </a:lnTo>
                  <a:lnTo>
                    <a:pt x="1557" y="1545"/>
                  </a:lnTo>
                  <a:lnTo>
                    <a:pt x="1553" y="1541"/>
                  </a:lnTo>
                  <a:lnTo>
                    <a:pt x="1548" y="1538"/>
                  </a:lnTo>
                  <a:lnTo>
                    <a:pt x="1543" y="1534"/>
                  </a:lnTo>
                  <a:lnTo>
                    <a:pt x="1538" y="1528"/>
                  </a:lnTo>
                  <a:lnTo>
                    <a:pt x="1535" y="1522"/>
                  </a:lnTo>
                  <a:lnTo>
                    <a:pt x="1527" y="1510"/>
                  </a:lnTo>
                  <a:lnTo>
                    <a:pt x="1521" y="1497"/>
                  </a:lnTo>
                  <a:lnTo>
                    <a:pt x="1517" y="1490"/>
                  </a:lnTo>
                  <a:lnTo>
                    <a:pt x="1513" y="1485"/>
                  </a:lnTo>
                  <a:lnTo>
                    <a:pt x="1509" y="1481"/>
                  </a:lnTo>
                  <a:lnTo>
                    <a:pt x="1504" y="1477"/>
                  </a:lnTo>
                  <a:lnTo>
                    <a:pt x="1498" y="1475"/>
                  </a:lnTo>
                  <a:lnTo>
                    <a:pt x="1491" y="1474"/>
                  </a:lnTo>
                  <a:lnTo>
                    <a:pt x="1484" y="1472"/>
                  </a:lnTo>
                  <a:lnTo>
                    <a:pt x="1474" y="1472"/>
                  </a:lnTo>
                  <a:lnTo>
                    <a:pt x="1473" y="1472"/>
                  </a:lnTo>
                  <a:lnTo>
                    <a:pt x="1471" y="1474"/>
                  </a:lnTo>
                  <a:lnTo>
                    <a:pt x="1472" y="1472"/>
                  </a:lnTo>
                  <a:lnTo>
                    <a:pt x="1473" y="1472"/>
                  </a:lnTo>
                  <a:lnTo>
                    <a:pt x="1477" y="1463"/>
                  </a:lnTo>
                  <a:lnTo>
                    <a:pt x="1478" y="1453"/>
                  </a:lnTo>
                  <a:lnTo>
                    <a:pt x="1479" y="1443"/>
                  </a:lnTo>
                  <a:lnTo>
                    <a:pt x="1479" y="1433"/>
                  </a:lnTo>
                  <a:lnTo>
                    <a:pt x="1477" y="1424"/>
                  </a:lnTo>
                  <a:lnTo>
                    <a:pt x="1472" y="1414"/>
                  </a:lnTo>
                  <a:lnTo>
                    <a:pt x="1466" y="1405"/>
                  </a:lnTo>
                  <a:lnTo>
                    <a:pt x="1456" y="1396"/>
                  </a:lnTo>
                  <a:lnTo>
                    <a:pt x="1446" y="1389"/>
                  </a:lnTo>
                  <a:lnTo>
                    <a:pt x="1437" y="1386"/>
                  </a:lnTo>
                  <a:lnTo>
                    <a:pt x="1431" y="1383"/>
                  </a:lnTo>
                  <a:lnTo>
                    <a:pt x="1427" y="1382"/>
                  </a:lnTo>
                  <a:lnTo>
                    <a:pt x="1422" y="1382"/>
                  </a:lnTo>
                  <a:lnTo>
                    <a:pt x="1420" y="1382"/>
                  </a:lnTo>
                  <a:lnTo>
                    <a:pt x="1417" y="1380"/>
                  </a:lnTo>
                  <a:lnTo>
                    <a:pt x="1416" y="1376"/>
                  </a:lnTo>
                  <a:lnTo>
                    <a:pt x="1416" y="1370"/>
                  </a:lnTo>
                  <a:lnTo>
                    <a:pt x="1418" y="1362"/>
                  </a:lnTo>
                  <a:lnTo>
                    <a:pt x="1421" y="1352"/>
                  </a:lnTo>
                  <a:lnTo>
                    <a:pt x="1424" y="1343"/>
                  </a:lnTo>
                  <a:lnTo>
                    <a:pt x="1425" y="1333"/>
                  </a:lnTo>
                  <a:lnTo>
                    <a:pt x="1425" y="1325"/>
                  </a:lnTo>
                  <a:lnTo>
                    <a:pt x="1425" y="1321"/>
                  </a:lnTo>
                  <a:lnTo>
                    <a:pt x="1423" y="1319"/>
                  </a:lnTo>
                  <a:lnTo>
                    <a:pt x="1420" y="1318"/>
                  </a:lnTo>
                  <a:lnTo>
                    <a:pt x="1416" y="1317"/>
                  </a:lnTo>
                  <a:lnTo>
                    <a:pt x="1406" y="1317"/>
                  </a:lnTo>
                  <a:lnTo>
                    <a:pt x="1397" y="1319"/>
                  </a:lnTo>
                  <a:lnTo>
                    <a:pt x="1387" y="1323"/>
                  </a:lnTo>
                  <a:lnTo>
                    <a:pt x="1379" y="1326"/>
                  </a:lnTo>
                  <a:lnTo>
                    <a:pt x="1370" y="1331"/>
                  </a:lnTo>
                  <a:lnTo>
                    <a:pt x="1362" y="1333"/>
                  </a:lnTo>
                  <a:lnTo>
                    <a:pt x="1359" y="1335"/>
                  </a:lnTo>
                  <a:lnTo>
                    <a:pt x="1355" y="1335"/>
                  </a:lnTo>
                  <a:lnTo>
                    <a:pt x="1353" y="1335"/>
                  </a:lnTo>
                  <a:lnTo>
                    <a:pt x="1351" y="1333"/>
                  </a:lnTo>
                  <a:lnTo>
                    <a:pt x="1346" y="1331"/>
                  </a:lnTo>
                  <a:lnTo>
                    <a:pt x="1342" y="1327"/>
                  </a:lnTo>
                  <a:lnTo>
                    <a:pt x="1340" y="1323"/>
                  </a:lnTo>
                  <a:lnTo>
                    <a:pt x="1339" y="1318"/>
                  </a:lnTo>
                  <a:lnTo>
                    <a:pt x="1336" y="1307"/>
                  </a:lnTo>
                  <a:lnTo>
                    <a:pt x="1335" y="1295"/>
                  </a:lnTo>
                  <a:lnTo>
                    <a:pt x="1333" y="1288"/>
                  </a:lnTo>
                  <a:lnTo>
                    <a:pt x="1330" y="1282"/>
                  </a:lnTo>
                  <a:lnTo>
                    <a:pt x="1328" y="1277"/>
                  </a:lnTo>
                  <a:lnTo>
                    <a:pt x="1323" y="1272"/>
                  </a:lnTo>
                  <a:lnTo>
                    <a:pt x="1315" y="1261"/>
                  </a:lnTo>
                  <a:lnTo>
                    <a:pt x="1304" y="1248"/>
                  </a:lnTo>
                  <a:lnTo>
                    <a:pt x="1295" y="1232"/>
                  </a:lnTo>
                  <a:lnTo>
                    <a:pt x="1284" y="1218"/>
                  </a:lnTo>
                  <a:lnTo>
                    <a:pt x="1279" y="1211"/>
                  </a:lnTo>
                  <a:lnTo>
                    <a:pt x="1276" y="1203"/>
                  </a:lnTo>
                  <a:lnTo>
                    <a:pt x="1273" y="1193"/>
                  </a:lnTo>
                  <a:lnTo>
                    <a:pt x="1273" y="1182"/>
                  </a:lnTo>
                  <a:lnTo>
                    <a:pt x="1273" y="1173"/>
                  </a:lnTo>
                  <a:lnTo>
                    <a:pt x="1276" y="1165"/>
                  </a:lnTo>
                  <a:lnTo>
                    <a:pt x="1280" y="1159"/>
                  </a:lnTo>
                  <a:lnTo>
                    <a:pt x="1285" y="1154"/>
                  </a:lnTo>
                  <a:lnTo>
                    <a:pt x="1292" y="1151"/>
                  </a:lnTo>
                  <a:lnTo>
                    <a:pt x="1301" y="1149"/>
                  </a:lnTo>
                  <a:lnTo>
                    <a:pt x="1310" y="1148"/>
                  </a:lnTo>
                  <a:lnTo>
                    <a:pt x="1320" y="1147"/>
                  </a:lnTo>
                  <a:lnTo>
                    <a:pt x="1326" y="1147"/>
                  </a:lnTo>
                  <a:lnTo>
                    <a:pt x="1330" y="1147"/>
                  </a:lnTo>
                  <a:lnTo>
                    <a:pt x="1334" y="1144"/>
                  </a:lnTo>
                  <a:lnTo>
                    <a:pt x="1338" y="1143"/>
                  </a:lnTo>
                  <a:lnTo>
                    <a:pt x="1343" y="1138"/>
                  </a:lnTo>
                  <a:lnTo>
                    <a:pt x="1347" y="1132"/>
                  </a:lnTo>
                  <a:lnTo>
                    <a:pt x="1349" y="1127"/>
                  </a:lnTo>
                  <a:lnTo>
                    <a:pt x="1349" y="1122"/>
                  </a:lnTo>
                  <a:lnTo>
                    <a:pt x="1347" y="1116"/>
                  </a:lnTo>
                  <a:lnTo>
                    <a:pt x="1343" y="1112"/>
                  </a:lnTo>
                  <a:lnTo>
                    <a:pt x="1333" y="1104"/>
                  </a:lnTo>
                  <a:lnTo>
                    <a:pt x="1320" y="1092"/>
                  </a:lnTo>
                  <a:lnTo>
                    <a:pt x="1313" y="1086"/>
                  </a:lnTo>
                  <a:lnTo>
                    <a:pt x="1307" y="1079"/>
                  </a:lnTo>
                  <a:lnTo>
                    <a:pt x="1302" y="1071"/>
                  </a:lnTo>
                  <a:lnTo>
                    <a:pt x="1298" y="1062"/>
                  </a:lnTo>
                  <a:lnTo>
                    <a:pt x="1296" y="1059"/>
                  </a:lnTo>
                  <a:lnTo>
                    <a:pt x="1294" y="1056"/>
                  </a:lnTo>
                  <a:lnTo>
                    <a:pt x="1290" y="1054"/>
                  </a:lnTo>
                  <a:lnTo>
                    <a:pt x="1286" y="1052"/>
                  </a:lnTo>
                  <a:lnTo>
                    <a:pt x="1278" y="1049"/>
                  </a:lnTo>
                  <a:lnTo>
                    <a:pt x="1270" y="1049"/>
                  </a:lnTo>
                  <a:lnTo>
                    <a:pt x="1250" y="1052"/>
                  </a:lnTo>
                  <a:lnTo>
                    <a:pt x="1233" y="1053"/>
                  </a:lnTo>
                  <a:lnTo>
                    <a:pt x="1227" y="1053"/>
                  </a:lnTo>
                  <a:lnTo>
                    <a:pt x="1223" y="1055"/>
                  </a:lnTo>
                  <a:lnTo>
                    <a:pt x="1222" y="1059"/>
                  </a:lnTo>
                  <a:lnTo>
                    <a:pt x="1221" y="1062"/>
                  </a:lnTo>
                  <a:lnTo>
                    <a:pt x="1220" y="1071"/>
                  </a:lnTo>
                  <a:lnTo>
                    <a:pt x="1217" y="1080"/>
                  </a:lnTo>
                  <a:lnTo>
                    <a:pt x="1217" y="1074"/>
                  </a:lnTo>
                  <a:lnTo>
                    <a:pt x="1217" y="1067"/>
                  </a:lnTo>
                  <a:lnTo>
                    <a:pt x="1217" y="1060"/>
                  </a:lnTo>
                  <a:lnTo>
                    <a:pt x="1216" y="1052"/>
                  </a:lnTo>
                  <a:lnTo>
                    <a:pt x="1213" y="1039"/>
                  </a:lnTo>
                  <a:lnTo>
                    <a:pt x="1209" y="1030"/>
                  </a:lnTo>
                  <a:lnTo>
                    <a:pt x="1200" y="1020"/>
                  </a:lnTo>
                  <a:lnTo>
                    <a:pt x="1190" y="1006"/>
                  </a:lnTo>
                  <a:lnTo>
                    <a:pt x="1187" y="999"/>
                  </a:lnTo>
                  <a:lnTo>
                    <a:pt x="1183" y="993"/>
                  </a:lnTo>
                  <a:lnTo>
                    <a:pt x="1182" y="987"/>
                  </a:lnTo>
                  <a:lnTo>
                    <a:pt x="1181" y="981"/>
                  </a:lnTo>
                  <a:lnTo>
                    <a:pt x="1192" y="970"/>
                  </a:lnTo>
                  <a:lnTo>
                    <a:pt x="1204" y="961"/>
                  </a:lnTo>
                  <a:lnTo>
                    <a:pt x="1204" y="957"/>
                  </a:lnTo>
                  <a:lnTo>
                    <a:pt x="1202" y="954"/>
                  </a:lnTo>
                  <a:lnTo>
                    <a:pt x="1201" y="952"/>
                  </a:lnTo>
                  <a:lnTo>
                    <a:pt x="1198" y="949"/>
                  </a:lnTo>
                  <a:lnTo>
                    <a:pt x="1195" y="949"/>
                  </a:lnTo>
                  <a:lnTo>
                    <a:pt x="1191" y="949"/>
                  </a:lnTo>
                  <a:lnTo>
                    <a:pt x="1187" y="951"/>
                  </a:lnTo>
                  <a:lnTo>
                    <a:pt x="1183" y="952"/>
                  </a:lnTo>
                  <a:lnTo>
                    <a:pt x="1178" y="954"/>
                  </a:lnTo>
                  <a:lnTo>
                    <a:pt x="1175" y="953"/>
                  </a:lnTo>
                  <a:lnTo>
                    <a:pt x="1172" y="952"/>
                  </a:lnTo>
                  <a:lnTo>
                    <a:pt x="1169" y="948"/>
                  </a:lnTo>
                  <a:lnTo>
                    <a:pt x="1168" y="945"/>
                  </a:lnTo>
                  <a:lnTo>
                    <a:pt x="1166" y="939"/>
                  </a:lnTo>
                  <a:lnTo>
                    <a:pt x="1166" y="933"/>
                  </a:lnTo>
                  <a:lnTo>
                    <a:pt x="1166" y="927"/>
                  </a:lnTo>
                  <a:lnTo>
                    <a:pt x="1168" y="921"/>
                  </a:lnTo>
                  <a:lnTo>
                    <a:pt x="1170" y="915"/>
                  </a:lnTo>
                  <a:lnTo>
                    <a:pt x="1173" y="910"/>
                  </a:lnTo>
                  <a:lnTo>
                    <a:pt x="1177" y="907"/>
                  </a:lnTo>
                  <a:lnTo>
                    <a:pt x="1182" y="903"/>
                  </a:lnTo>
                  <a:lnTo>
                    <a:pt x="1185" y="901"/>
                  </a:lnTo>
                  <a:lnTo>
                    <a:pt x="1190" y="899"/>
                  </a:lnTo>
                  <a:lnTo>
                    <a:pt x="1195" y="899"/>
                  </a:lnTo>
                  <a:lnTo>
                    <a:pt x="1204" y="899"/>
                  </a:lnTo>
                  <a:lnTo>
                    <a:pt x="1213" y="898"/>
                  </a:lnTo>
                  <a:lnTo>
                    <a:pt x="1217" y="898"/>
                  </a:lnTo>
                  <a:lnTo>
                    <a:pt x="1221" y="896"/>
                  </a:lnTo>
                  <a:lnTo>
                    <a:pt x="1225" y="895"/>
                  </a:lnTo>
                  <a:lnTo>
                    <a:pt x="1227" y="891"/>
                  </a:lnTo>
                  <a:lnTo>
                    <a:pt x="1231" y="884"/>
                  </a:lnTo>
                  <a:lnTo>
                    <a:pt x="1233" y="877"/>
                  </a:lnTo>
                  <a:lnTo>
                    <a:pt x="1234" y="871"/>
                  </a:lnTo>
                  <a:lnTo>
                    <a:pt x="1233" y="866"/>
                  </a:lnTo>
                  <a:lnTo>
                    <a:pt x="1231" y="861"/>
                  </a:lnTo>
                  <a:lnTo>
                    <a:pt x="1226" y="858"/>
                  </a:lnTo>
                  <a:lnTo>
                    <a:pt x="1220" y="854"/>
                  </a:lnTo>
                  <a:lnTo>
                    <a:pt x="1213" y="852"/>
                  </a:lnTo>
                  <a:lnTo>
                    <a:pt x="1190" y="848"/>
                  </a:lnTo>
                  <a:lnTo>
                    <a:pt x="1165" y="847"/>
                  </a:lnTo>
                  <a:lnTo>
                    <a:pt x="1143" y="847"/>
                  </a:lnTo>
                  <a:lnTo>
                    <a:pt x="1128" y="848"/>
                  </a:lnTo>
                  <a:lnTo>
                    <a:pt x="1116" y="850"/>
                  </a:lnTo>
                  <a:lnTo>
                    <a:pt x="1106" y="851"/>
                  </a:lnTo>
                  <a:lnTo>
                    <a:pt x="1096" y="851"/>
                  </a:lnTo>
                  <a:lnTo>
                    <a:pt x="1084" y="847"/>
                  </a:lnTo>
                  <a:lnTo>
                    <a:pt x="1072" y="842"/>
                  </a:lnTo>
                  <a:lnTo>
                    <a:pt x="1062" y="835"/>
                  </a:lnTo>
                  <a:lnTo>
                    <a:pt x="1052" y="827"/>
                  </a:lnTo>
                  <a:lnTo>
                    <a:pt x="1046" y="817"/>
                  </a:lnTo>
                  <a:lnTo>
                    <a:pt x="1040" y="809"/>
                  </a:lnTo>
                  <a:lnTo>
                    <a:pt x="1034" y="801"/>
                  </a:lnTo>
                  <a:lnTo>
                    <a:pt x="1027" y="794"/>
                  </a:lnTo>
                  <a:lnTo>
                    <a:pt x="1019" y="787"/>
                  </a:lnTo>
                  <a:lnTo>
                    <a:pt x="1011" y="781"/>
                  </a:lnTo>
                  <a:lnTo>
                    <a:pt x="1002" y="773"/>
                  </a:lnTo>
                  <a:lnTo>
                    <a:pt x="994" y="768"/>
                  </a:lnTo>
                  <a:lnTo>
                    <a:pt x="986" y="759"/>
                  </a:lnTo>
                  <a:lnTo>
                    <a:pt x="980" y="750"/>
                  </a:lnTo>
                  <a:lnTo>
                    <a:pt x="975" y="740"/>
                  </a:lnTo>
                  <a:lnTo>
                    <a:pt x="971" y="731"/>
                  </a:lnTo>
                  <a:lnTo>
                    <a:pt x="969" y="721"/>
                  </a:lnTo>
                  <a:lnTo>
                    <a:pt x="968" y="713"/>
                  </a:lnTo>
                  <a:lnTo>
                    <a:pt x="965" y="706"/>
                  </a:lnTo>
                  <a:lnTo>
                    <a:pt x="964" y="703"/>
                  </a:lnTo>
                  <a:lnTo>
                    <a:pt x="962" y="701"/>
                  </a:lnTo>
                  <a:lnTo>
                    <a:pt x="959" y="700"/>
                  </a:lnTo>
                  <a:lnTo>
                    <a:pt x="957" y="700"/>
                  </a:lnTo>
                  <a:lnTo>
                    <a:pt x="955" y="701"/>
                  </a:lnTo>
                  <a:lnTo>
                    <a:pt x="952" y="702"/>
                  </a:lnTo>
                  <a:lnTo>
                    <a:pt x="951" y="703"/>
                  </a:lnTo>
                  <a:lnTo>
                    <a:pt x="950" y="706"/>
                  </a:lnTo>
                  <a:lnTo>
                    <a:pt x="948" y="710"/>
                  </a:lnTo>
                  <a:lnTo>
                    <a:pt x="946" y="716"/>
                  </a:lnTo>
                  <a:lnTo>
                    <a:pt x="944" y="722"/>
                  </a:lnTo>
                  <a:lnTo>
                    <a:pt x="940" y="727"/>
                  </a:lnTo>
                  <a:lnTo>
                    <a:pt x="938" y="730"/>
                  </a:lnTo>
                  <a:lnTo>
                    <a:pt x="935" y="731"/>
                  </a:lnTo>
                  <a:lnTo>
                    <a:pt x="929" y="731"/>
                  </a:lnTo>
                  <a:lnTo>
                    <a:pt x="923" y="732"/>
                  </a:lnTo>
                  <a:lnTo>
                    <a:pt x="916" y="732"/>
                  </a:lnTo>
                  <a:lnTo>
                    <a:pt x="910" y="733"/>
                  </a:lnTo>
                  <a:lnTo>
                    <a:pt x="906" y="734"/>
                  </a:lnTo>
                  <a:lnTo>
                    <a:pt x="902" y="737"/>
                  </a:lnTo>
                  <a:lnTo>
                    <a:pt x="900" y="738"/>
                  </a:lnTo>
                  <a:lnTo>
                    <a:pt x="899" y="741"/>
                  </a:lnTo>
                  <a:lnTo>
                    <a:pt x="899" y="744"/>
                  </a:lnTo>
                  <a:lnTo>
                    <a:pt x="899" y="747"/>
                  </a:lnTo>
                  <a:lnTo>
                    <a:pt x="898" y="751"/>
                  </a:lnTo>
                  <a:lnTo>
                    <a:pt x="898" y="754"/>
                  </a:lnTo>
                  <a:lnTo>
                    <a:pt x="895" y="757"/>
                  </a:lnTo>
                  <a:lnTo>
                    <a:pt x="894" y="759"/>
                  </a:lnTo>
                  <a:lnTo>
                    <a:pt x="892" y="762"/>
                  </a:lnTo>
                  <a:lnTo>
                    <a:pt x="888" y="763"/>
                  </a:lnTo>
                  <a:lnTo>
                    <a:pt x="886" y="764"/>
                  </a:lnTo>
                  <a:lnTo>
                    <a:pt x="882" y="764"/>
                  </a:lnTo>
                  <a:lnTo>
                    <a:pt x="874" y="764"/>
                  </a:lnTo>
                  <a:lnTo>
                    <a:pt x="868" y="765"/>
                  </a:lnTo>
                  <a:lnTo>
                    <a:pt x="866" y="768"/>
                  </a:lnTo>
                  <a:lnTo>
                    <a:pt x="864" y="770"/>
                  </a:lnTo>
                  <a:lnTo>
                    <a:pt x="864" y="773"/>
                  </a:lnTo>
                  <a:lnTo>
                    <a:pt x="866" y="777"/>
                  </a:lnTo>
                  <a:lnTo>
                    <a:pt x="870" y="785"/>
                  </a:lnTo>
                  <a:lnTo>
                    <a:pt x="877" y="794"/>
                  </a:lnTo>
                  <a:lnTo>
                    <a:pt x="885" y="801"/>
                  </a:lnTo>
                  <a:lnTo>
                    <a:pt x="893" y="807"/>
                  </a:lnTo>
                  <a:lnTo>
                    <a:pt x="896" y="809"/>
                  </a:lnTo>
                  <a:lnTo>
                    <a:pt x="899" y="813"/>
                  </a:lnTo>
                  <a:lnTo>
                    <a:pt x="901" y="816"/>
                  </a:lnTo>
                  <a:lnTo>
                    <a:pt x="902" y="820"/>
                  </a:lnTo>
                  <a:lnTo>
                    <a:pt x="902" y="823"/>
                  </a:lnTo>
                  <a:lnTo>
                    <a:pt x="902" y="827"/>
                  </a:lnTo>
                  <a:lnTo>
                    <a:pt x="900" y="829"/>
                  </a:lnTo>
                  <a:lnTo>
                    <a:pt x="898" y="831"/>
                  </a:lnTo>
                  <a:lnTo>
                    <a:pt x="880" y="833"/>
                  </a:lnTo>
                  <a:lnTo>
                    <a:pt x="864" y="836"/>
                  </a:lnTo>
                  <a:lnTo>
                    <a:pt x="860" y="839"/>
                  </a:lnTo>
                  <a:lnTo>
                    <a:pt x="853" y="839"/>
                  </a:lnTo>
                  <a:lnTo>
                    <a:pt x="849" y="839"/>
                  </a:lnTo>
                  <a:lnTo>
                    <a:pt x="847" y="838"/>
                  </a:lnTo>
                  <a:lnTo>
                    <a:pt x="843" y="836"/>
                  </a:lnTo>
                  <a:lnTo>
                    <a:pt x="841" y="834"/>
                  </a:lnTo>
                  <a:lnTo>
                    <a:pt x="836" y="829"/>
                  </a:lnTo>
                  <a:lnTo>
                    <a:pt x="832" y="828"/>
                  </a:lnTo>
                  <a:lnTo>
                    <a:pt x="831" y="831"/>
                  </a:lnTo>
                  <a:lnTo>
                    <a:pt x="830" y="838"/>
                  </a:lnTo>
                  <a:lnTo>
                    <a:pt x="830" y="846"/>
                  </a:lnTo>
                  <a:lnTo>
                    <a:pt x="828" y="853"/>
                  </a:lnTo>
                  <a:lnTo>
                    <a:pt x="825" y="859"/>
                  </a:lnTo>
                  <a:lnTo>
                    <a:pt x="820" y="865"/>
                  </a:lnTo>
                  <a:lnTo>
                    <a:pt x="814" y="873"/>
                  </a:lnTo>
                  <a:lnTo>
                    <a:pt x="810" y="883"/>
                  </a:lnTo>
                  <a:lnTo>
                    <a:pt x="803" y="894"/>
                  </a:lnTo>
                  <a:lnTo>
                    <a:pt x="792" y="905"/>
                  </a:lnTo>
                  <a:lnTo>
                    <a:pt x="785" y="911"/>
                  </a:lnTo>
                  <a:lnTo>
                    <a:pt x="779" y="915"/>
                  </a:lnTo>
                  <a:lnTo>
                    <a:pt x="774" y="917"/>
                  </a:lnTo>
                  <a:lnTo>
                    <a:pt x="768" y="919"/>
                  </a:lnTo>
                  <a:lnTo>
                    <a:pt x="763" y="919"/>
                  </a:lnTo>
                  <a:lnTo>
                    <a:pt x="759" y="917"/>
                  </a:lnTo>
                  <a:lnTo>
                    <a:pt x="754" y="915"/>
                  </a:lnTo>
                  <a:lnTo>
                    <a:pt x="748" y="911"/>
                  </a:lnTo>
                  <a:lnTo>
                    <a:pt x="742" y="909"/>
                  </a:lnTo>
                  <a:lnTo>
                    <a:pt x="736" y="909"/>
                  </a:lnTo>
                  <a:lnTo>
                    <a:pt x="729" y="910"/>
                  </a:lnTo>
                  <a:lnTo>
                    <a:pt x="723" y="913"/>
                  </a:lnTo>
                  <a:lnTo>
                    <a:pt x="716" y="916"/>
                  </a:lnTo>
                  <a:lnTo>
                    <a:pt x="710" y="921"/>
                  </a:lnTo>
                  <a:lnTo>
                    <a:pt x="704" y="927"/>
                  </a:lnTo>
                  <a:lnTo>
                    <a:pt x="699" y="933"/>
                  </a:lnTo>
                  <a:lnTo>
                    <a:pt x="696" y="939"/>
                  </a:lnTo>
                  <a:lnTo>
                    <a:pt x="692" y="947"/>
                  </a:lnTo>
                  <a:lnTo>
                    <a:pt x="690" y="954"/>
                  </a:lnTo>
                  <a:lnTo>
                    <a:pt x="688" y="964"/>
                  </a:lnTo>
                  <a:lnTo>
                    <a:pt x="688" y="971"/>
                  </a:lnTo>
                  <a:lnTo>
                    <a:pt x="690" y="979"/>
                  </a:lnTo>
                  <a:lnTo>
                    <a:pt x="692" y="985"/>
                  </a:lnTo>
                  <a:lnTo>
                    <a:pt x="697" y="990"/>
                  </a:lnTo>
                  <a:lnTo>
                    <a:pt x="710" y="1001"/>
                  </a:lnTo>
                  <a:lnTo>
                    <a:pt x="726" y="1014"/>
                  </a:lnTo>
                  <a:lnTo>
                    <a:pt x="735" y="1018"/>
                  </a:lnTo>
                  <a:lnTo>
                    <a:pt x="740" y="1023"/>
                  </a:lnTo>
                  <a:lnTo>
                    <a:pt x="743" y="1029"/>
                  </a:lnTo>
                  <a:lnTo>
                    <a:pt x="746" y="1037"/>
                  </a:lnTo>
                  <a:lnTo>
                    <a:pt x="746" y="1049"/>
                  </a:lnTo>
                  <a:lnTo>
                    <a:pt x="746" y="1062"/>
                  </a:lnTo>
                  <a:lnTo>
                    <a:pt x="743" y="1074"/>
                  </a:lnTo>
                  <a:lnTo>
                    <a:pt x="740" y="1086"/>
                  </a:lnTo>
                  <a:lnTo>
                    <a:pt x="735" y="1096"/>
                  </a:lnTo>
                  <a:lnTo>
                    <a:pt x="730" y="1104"/>
                  </a:lnTo>
                  <a:lnTo>
                    <a:pt x="724" y="1110"/>
                  </a:lnTo>
                  <a:lnTo>
                    <a:pt x="719" y="1113"/>
                  </a:lnTo>
                  <a:lnTo>
                    <a:pt x="713" y="1116"/>
                  </a:lnTo>
                  <a:lnTo>
                    <a:pt x="709" y="1117"/>
                  </a:lnTo>
                  <a:lnTo>
                    <a:pt x="702" y="1117"/>
                  </a:lnTo>
                  <a:lnTo>
                    <a:pt x="693" y="1118"/>
                  </a:lnTo>
                  <a:lnTo>
                    <a:pt x="685" y="1121"/>
                  </a:lnTo>
                  <a:lnTo>
                    <a:pt x="674" y="1124"/>
                  </a:lnTo>
                  <a:lnTo>
                    <a:pt x="661" y="1132"/>
                  </a:lnTo>
                  <a:lnTo>
                    <a:pt x="642" y="1144"/>
                  </a:lnTo>
                  <a:lnTo>
                    <a:pt x="624" y="1156"/>
                  </a:lnTo>
                  <a:lnTo>
                    <a:pt x="609" y="1167"/>
                  </a:lnTo>
                  <a:lnTo>
                    <a:pt x="604" y="1170"/>
                  </a:lnTo>
                  <a:lnTo>
                    <a:pt x="600" y="1176"/>
                  </a:lnTo>
                  <a:lnTo>
                    <a:pt x="598" y="1181"/>
                  </a:lnTo>
                  <a:lnTo>
                    <a:pt x="597" y="1186"/>
                  </a:lnTo>
                  <a:lnTo>
                    <a:pt x="597" y="1192"/>
                  </a:lnTo>
                  <a:lnTo>
                    <a:pt x="598" y="1197"/>
                  </a:lnTo>
                  <a:lnTo>
                    <a:pt x="599" y="1201"/>
                  </a:lnTo>
                  <a:lnTo>
                    <a:pt x="602" y="1206"/>
                  </a:lnTo>
                  <a:lnTo>
                    <a:pt x="608" y="1216"/>
                  </a:lnTo>
                  <a:lnTo>
                    <a:pt x="617" y="1228"/>
                  </a:lnTo>
                  <a:lnTo>
                    <a:pt x="627" y="1239"/>
                  </a:lnTo>
                  <a:lnTo>
                    <a:pt x="633" y="1249"/>
                  </a:lnTo>
                  <a:lnTo>
                    <a:pt x="636" y="1257"/>
                  </a:lnTo>
                  <a:lnTo>
                    <a:pt x="639" y="1263"/>
                  </a:lnTo>
                  <a:lnTo>
                    <a:pt x="637" y="1266"/>
                  </a:lnTo>
                  <a:lnTo>
                    <a:pt x="636" y="1268"/>
                  </a:lnTo>
                  <a:lnTo>
                    <a:pt x="635" y="1269"/>
                  </a:lnTo>
                  <a:lnTo>
                    <a:pt x="631" y="1270"/>
                  </a:lnTo>
                  <a:lnTo>
                    <a:pt x="623" y="1272"/>
                  </a:lnTo>
                  <a:lnTo>
                    <a:pt x="617" y="1274"/>
                  </a:lnTo>
                  <a:lnTo>
                    <a:pt x="614" y="1276"/>
                  </a:lnTo>
                  <a:lnTo>
                    <a:pt x="612" y="1279"/>
                  </a:lnTo>
                  <a:lnTo>
                    <a:pt x="611" y="1281"/>
                  </a:lnTo>
                  <a:lnTo>
                    <a:pt x="611" y="1286"/>
                  </a:lnTo>
                  <a:lnTo>
                    <a:pt x="614" y="1294"/>
                  </a:lnTo>
                  <a:lnTo>
                    <a:pt x="620" y="1302"/>
                  </a:lnTo>
                  <a:lnTo>
                    <a:pt x="623" y="1307"/>
                  </a:lnTo>
                  <a:lnTo>
                    <a:pt x="625" y="1312"/>
                  </a:lnTo>
                  <a:lnTo>
                    <a:pt x="628" y="1317"/>
                  </a:lnTo>
                  <a:lnTo>
                    <a:pt x="629" y="1321"/>
                  </a:lnTo>
                  <a:lnTo>
                    <a:pt x="631" y="1331"/>
                  </a:lnTo>
                  <a:lnTo>
                    <a:pt x="633" y="1342"/>
                  </a:lnTo>
                  <a:lnTo>
                    <a:pt x="635" y="1348"/>
                  </a:lnTo>
                  <a:lnTo>
                    <a:pt x="637" y="1351"/>
                  </a:lnTo>
                  <a:lnTo>
                    <a:pt x="640" y="1356"/>
                  </a:lnTo>
                  <a:lnTo>
                    <a:pt x="643" y="1358"/>
                  </a:lnTo>
                  <a:lnTo>
                    <a:pt x="648" y="1359"/>
                  </a:lnTo>
                  <a:lnTo>
                    <a:pt x="654" y="1361"/>
                  </a:lnTo>
                  <a:lnTo>
                    <a:pt x="662" y="1362"/>
                  </a:lnTo>
                  <a:lnTo>
                    <a:pt x="669" y="1362"/>
                  </a:lnTo>
                  <a:lnTo>
                    <a:pt x="677" y="1361"/>
                  </a:lnTo>
                  <a:lnTo>
                    <a:pt x="684" y="1361"/>
                  </a:lnTo>
                  <a:lnTo>
                    <a:pt x="686" y="1361"/>
                  </a:lnTo>
                  <a:lnTo>
                    <a:pt x="688" y="1362"/>
                  </a:lnTo>
                  <a:lnTo>
                    <a:pt x="691" y="1363"/>
                  </a:lnTo>
                  <a:lnTo>
                    <a:pt x="693" y="1367"/>
                  </a:lnTo>
                  <a:lnTo>
                    <a:pt x="697" y="1371"/>
                  </a:lnTo>
                  <a:lnTo>
                    <a:pt x="700" y="1377"/>
                  </a:lnTo>
                  <a:lnTo>
                    <a:pt x="705" y="1382"/>
                  </a:lnTo>
                  <a:lnTo>
                    <a:pt x="710" y="1387"/>
                  </a:lnTo>
                  <a:lnTo>
                    <a:pt x="716" y="1389"/>
                  </a:lnTo>
                  <a:lnTo>
                    <a:pt x="721" y="1389"/>
                  </a:lnTo>
                  <a:lnTo>
                    <a:pt x="726" y="1389"/>
                  </a:lnTo>
                  <a:lnTo>
                    <a:pt x="732" y="1388"/>
                  </a:lnTo>
                  <a:lnTo>
                    <a:pt x="742" y="1384"/>
                  </a:lnTo>
                  <a:lnTo>
                    <a:pt x="748" y="1381"/>
                  </a:lnTo>
                  <a:lnTo>
                    <a:pt x="755" y="1375"/>
                  </a:lnTo>
                  <a:lnTo>
                    <a:pt x="761" y="1370"/>
                  </a:lnTo>
                  <a:lnTo>
                    <a:pt x="769" y="1363"/>
                  </a:lnTo>
                  <a:lnTo>
                    <a:pt x="778" y="1357"/>
                  </a:lnTo>
                  <a:lnTo>
                    <a:pt x="785" y="1354"/>
                  </a:lnTo>
                  <a:lnTo>
                    <a:pt x="792" y="1351"/>
                  </a:lnTo>
                  <a:lnTo>
                    <a:pt x="799" y="1350"/>
                  </a:lnTo>
                  <a:lnTo>
                    <a:pt x="811" y="1349"/>
                  </a:lnTo>
                  <a:lnTo>
                    <a:pt x="823" y="1348"/>
                  </a:lnTo>
                  <a:lnTo>
                    <a:pt x="835" y="1346"/>
                  </a:lnTo>
                  <a:lnTo>
                    <a:pt x="843" y="1346"/>
                  </a:lnTo>
                  <a:lnTo>
                    <a:pt x="849" y="1346"/>
                  </a:lnTo>
                  <a:lnTo>
                    <a:pt x="855" y="1346"/>
                  </a:lnTo>
                  <a:lnTo>
                    <a:pt x="860" y="1349"/>
                  </a:lnTo>
                  <a:lnTo>
                    <a:pt x="862" y="1351"/>
                  </a:lnTo>
                  <a:lnTo>
                    <a:pt x="866" y="1355"/>
                  </a:lnTo>
                  <a:lnTo>
                    <a:pt x="868" y="1361"/>
                  </a:lnTo>
                  <a:lnTo>
                    <a:pt x="870" y="1368"/>
                  </a:lnTo>
                  <a:lnTo>
                    <a:pt x="873" y="1378"/>
                  </a:lnTo>
                  <a:lnTo>
                    <a:pt x="877" y="1389"/>
                  </a:lnTo>
                  <a:lnTo>
                    <a:pt x="880" y="1395"/>
                  </a:lnTo>
                  <a:lnTo>
                    <a:pt x="883" y="1400"/>
                  </a:lnTo>
                  <a:lnTo>
                    <a:pt x="886" y="1403"/>
                  </a:lnTo>
                  <a:lnTo>
                    <a:pt x="889" y="1407"/>
                  </a:lnTo>
                  <a:lnTo>
                    <a:pt x="894" y="1409"/>
                  </a:lnTo>
                  <a:lnTo>
                    <a:pt x="898" y="1411"/>
                  </a:lnTo>
                  <a:lnTo>
                    <a:pt x="901" y="1411"/>
                  </a:lnTo>
                  <a:lnTo>
                    <a:pt x="906" y="1411"/>
                  </a:lnTo>
                  <a:lnTo>
                    <a:pt x="910" y="1411"/>
                  </a:lnTo>
                  <a:lnTo>
                    <a:pt x="913" y="1409"/>
                  </a:lnTo>
                  <a:lnTo>
                    <a:pt x="917" y="1407"/>
                  </a:lnTo>
                  <a:lnTo>
                    <a:pt x="919" y="1403"/>
                  </a:lnTo>
                  <a:lnTo>
                    <a:pt x="923" y="1398"/>
                  </a:lnTo>
                  <a:lnTo>
                    <a:pt x="929" y="1389"/>
                  </a:lnTo>
                  <a:lnTo>
                    <a:pt x="935" y="1382"/>
                  </a:lnTo>
                  <a:lnTo>
                    <a:pt x="942" y="1375"/>
                  </a:lnTo>
                  <a:lnTo>
                    <a:pt x="952" y="1365"/>
                  </a:lnTo>
                  <a:lnTo>
                    <a:pt x="962" y="1356"/>
                  </a:lnTo>
                  <a:lnTo>
                    <a:pt x="970" y="1346"/>
                  </a:lnTo>
                  <a:lnTo>
                    <a:pt x="977" y="1339"/>
                  </a:lnTo>
                  <a:lnTo>
                    <a:pt x="981" y="1337"/>
                  </a:lnTo>
                  <a:lnTo>
                    <a:pt x="984" y="1336"/>
                  </a:lnTo>
                  <a:lnTo>
                    <a:pt x="988" y="1335"/>
                  </a:lnTo>
                  <a:lnTo>
                    <a:pt x="992" y="1333"/>
                  </a:lnTo>
                  <a:lnTo>
                    <a:pt x="999" y="1333"/>
                  </a:lnTo>
                  <a:lnTo>
                    <a:pt x="1007" y="1336"/>
                  </a:lnTo>
                  <a:lnTo>
                    <a:pt x="1011" y="1337"/>
                  </a:lnTo>
                  <a:lnTo>
                    <a:pt x="1014" y="1337"/>
                  </a:lnTo>
                  <a:lnTo>
                    <a:pt x="1018" y="1337"/>
                  </a:lnTo>
                  <a:lnTo>
                    <a:pt x="1020" y="1336"/>
                  </a:lnTo>
                  <a:lnTo>
                    <a:pt x="1026" y="1331"/>
                  </a:lnTo>
                  <a:lnTo>
                    <a:pt x="1032" y="1325"/>
                  </a:lnTo>
                  <a:lnTo>
                    <a:pt x="1034" y="1323"/>
                  </a:lnTo>
                  <a:lnTo>
                    <a:pt x="1037" y="1321"/>
                  </a:lnTo>
                  <a:lnTo>
                    <a:pt x="1039" y="1321"/>
                  </a:lnTo>
                  <a:lnTo>
                    <a:pt x="1042" y="1323"/>
                  </a:lnTo>
                  <a:lnTo>
                    <a:pt x="1046" y="1326"/>
                  </a:lnTo>
                  <a:lnTo>
                    <a:pt x="1051" y="1331"/>
                  </a:lnTo>
                  <a:lnTo>
                    <a:pt x="1055" y="1333"/>
                  </a:lnTo>
                  <a:lnTo>
                    <a:pt x="1058" y="1333"/>
                  </a:lnTo>
                  <a:lnTo>
                    <a:pt x="1063" y="1332"/>
                  </a:lnTo>
                  <a:lnTo>
                    <a:pt x="1066" y="1329"/>
                  </a:lnTo>
                  <a:lnTo>
                    <a:pt x="1065" y="1331"/>
                  </a:lnTo>
                  <a:lnTo>
                    <a:pt x="1065" y="1335"/>
                  </a:lnTo>
                  <a:lnTo>
                    <a:pt x="1065" y="1340"/>
                  </a:lnTo>
                  <a:lnTo>
                    <a:pt x="1065" y="1346"/>
                  </a:lnTo>
                  <a:lnTo>
                    <a:pt x="1070" y="1373"/>
                  </a:lnTo>
                  <a:lnTo>
                    <a:pt x="1074" y="1406"/>
                  </a:lnTo>
                  <a:lnTo>
                    <a:pt x="1078" y="1443"/>
                  </a:lnTo>
                  <a:lnTo>
                    <a:pt x="1082" y="1480"/>
                  </a:lnTo>
                  <a:lnTo>
                    <a:pt x="1087" y="1509"/>
                  </a:lnTo>
                  <a:lnTo>
                    <a:pt x="1091" y="1537"/>
                  </a:lnTo>
                  <a:lnTo>
                    <a:pt x="1093" y="1548"/>
                  </a:lnTo>
                  <a:lnTo>
                    <a:pt x="1094" y="1559"/>
                  </a:lnTo>
                  <a:lnTo>
                    <a:pt x="1094" y="1567"/>
                  </a:lnTo>
                  <a:lnTo>
                    <a:pt x="1091" y="1573"/>
                  </a:lnTo>
                  <a:lnTo>
                    <a:pt x="1090" y="1577"/>
                  </a:lnTo>
                  <a:lnTo>
                    <a:pt x="1087" y="1578"/>
                  </a:lnTo>
                  <a:lnTo>
                    <a:pt x="1083" y="1581"/>
                  </a:lnTo>
                  <a:lnTo>
                    <a:pt x="1078" y="1581"/>
                  </a:lnTo>
                  <a:lnTo>
                    <a:pt x="1069" y="1582"/>
                  </a:lnTo>
                  <a:lnTo>
                    <a:pt x="1059" y="1582"/>
                  </a:lnTo>
                  <a:lnTo>
                    <a:pt x="1055" y="1583"/>
                  </a:lnTo>
                  <a:lnTo>
                    <a:pt x="1051" y="1584"/>
                  </a:lnTo>
                  <a:lnTo>
                    <a:pt x="1050" y="1585"/>
                  </a:lnTo>
                  <a:lnTo>
                    <a:pt x="1049" y="1588"/>
                  </a:lnTo>
                  <a:lnTo>
                    <a:pt x="1049" y="1595"/>
                  </a:lnTo>
                  <a:lnTo>
                    <a:pt x="1050" y="1603"/>
                  </a:lnTo>
                  <a:lnTo>
                    <a:pt x="1051" y="1614"/>
                  </a:lnTo>
                  <a:lnTo>
                    <a:pt x="1052" y="1627"/>
                  </a:lnTo>
                  <a:lnTo>
                    <a:pt x="1052" y="1640"/>
                  </a:lnTo>
                  <a:lnTo>
                    <a:pt x="1053" y="1654"/>
                  </a:lnTo>
                  <a:lnTo>
                    <a:pt x="1053" y="1664"/>
                  </a:lnTo>
                  <a:lnTo>
                    <a:pt x="1055" y="1674"/>
                  </a:lnTo>
                  <a:lnTo>
                    <a:pt x="1057" y="1684"/>
                  </a:lnTo>
                  <a:lnTo>
                    <a:pt x="1059" y="1693"/>
                  </a:lnTo>
                  <a:lnTo>
                    <a:pt x="1063" y="1703"/>
                  </a:lnTo>
                  <a:lnTo>
                    <a:pt x="1068" y="1710"/>
                  </a:lnTo>
                  <a:lnTo>
                    <a:pt x="1074" y="1716"/>
                  </a:lnTo>
                  <a:lnTo>
                    <a:pt x="1081" y="1721"/>
                  </a:lnTo>
                  <a:lnTo>
                    <a:pt x="1091" y="1723"/>
                  </a:lnTo>
                  <a:lnTo>
                    <a:pt x="1103" y="1724"/>
                  </a:lnTo>
                  <a:lnTo>
                    <a:pt x="1116" y="1724"/>
                  </a:lnTo>
                  <a:lnTo>
                    <a:pt x="1131" y="1723"/>
                  </a:lnTo>
                  <a:lnTo>
                    <a:pt x="1144" y="1723"/>
                  </a:lnTo>
                  <a:lnTo>
                    <a:pt x="1154" y="1724"/>
                  </a:lnTo>
                  <a:lnTo>
                    <a:pt x="1158" y="1724"/>
                  </a:lnTo>
                  <a:lnTo>
                    <a:pt x="1162" y="1727"/>
                  </a:lnTo>
                  <a:lnTo>
                    <a:pt x="1164" y="1728"/>
                  </a:lnTo>
                  <a:lnTo>
                    <a:pt x="1165" y="1731"/>
                  </a:lnTo>
                  <a:lnTo>
                    <a:pt x="1169" y="1748"/>
                  </a:lnTo>
                  <a:lnTo>
                    <a:pt x="1173" y="1765"/>
                  </a:lnTo>
                  <a:lnTo>
                    <a:pt x="1176" y="1771"/>
                  </a:lnTo>
                  <a:lnTo>
                    <a:pt x="1179" y="1774"/>
                  </a:lnTo>
                  <a:lnTo>
                    <a:pt x="1182" y="1775"/>
                  </a:lnTo>
                  <a:lnTo>
                    <a:pt x="1184" y="1775"/>
                  </a:lnTo>
                  <a:lnTo>
                    <a:pt x="1187" y="1775"/>
                  </a:lnTo>
                  <a:lnTo>
                    <a:pt x="1190" y="1773"/>
                  </a:lnTo>
                  <a:lnTo>
                    <a:pt x="1196" y="1770"/>
                  </a:lnTo>
                  <a:lnTo>
                    <a:pt x="1202" y="1765"/>
                  </a:lnTo>
                  <a:lnTo>
                    <a:pt x="1208" y="1760"/>
                  </a:lnTo>
                  <a:lnTo>
                    <a:pt x="1215" y="1759"/>
                  </a:lnTo>
                  <a:lnTo>
                    <a:pt x="1221" y="1758"/>
                  </a:lnTo>
                  <a:lnTo>
                    <a:pt x="1227" y="1759"/>
                  </a:lnTo>
                  <a:lnTo>
                    <a:pt x="1231" y="1760"/>
                  </a:lnTo>
                  <a:lnTo>
                    <a:pt x="1233" y="1762"/>
                  </a:lnTo>
                  <a:lnTo>
                    <a:pt x="1235" y="1765"/>
                  </a:lnTo>
                  <a:lnTo>
                    <a:pt x="1238" y="1768"/>
                  </a:lnTo>
                  <a:lnTo>
                    <a:pt x="1239" y="1771"/>
                  </a:lnTo>
                  <a:lnTo>
                    <a:pt x="1241" y="1772"/>
                  </a:lnTo>
                  <a:lnTo>
                    <a:pt x="1244" y="1773"/>
                  </a:lnTo>
                  <a:lnTo>
                    <a:pt x="1246" y="1774"/>
                  </a:lnTo>
                  <a:lnTo>
                    <a:pt x="1252" y="1773"/>
                  </a:lnTo>
                  <a:lnTo>
                    <a:pt x="1259" y="1772"/>
                  </a:lnTo>
                  <a:lnTo>
                    <a:pt x="1272" y="1765"/>
                  </a:lnTo>
                  <a:lnTo>
                    <a:pt x="1284" y="1759"/>
                  </a:lnTo>
                  <a:lnTo>
                    <a:pt x="1294" y="1754"/>
                  </a:lnTo>
                  <a:lnTo>
                    <a:pt x="1304" y="1751"/>
                  </a:lnTo>
                  <a:lnTo>
                    <a:pt x="1316" y="1746"/>
                  </a:lnTo>
                  <a:lnTo>
                    <a:pt x="1328" y="1743"/>
                  </a:lnTo>
                  <a:lnTo>
                    <a:pt x="1328" y="1742"/>
                  </a:lnTo>
                  <a:lnTo>
                    <a:pt x="1328" y="1741"/>
                  </a:lnTo>
                  <a:lnTo>
                    <a:pt x="1329" y="1749"/>
                  </a:lnTo>
                  <a:lnTo>
                    <a:pt x="1330" y="1758"/>
                  </a:lnTo>
                  <a:lnTo>
                    <a:pt x="1334" y="1762"/>
                  </a:lnTo>
                  <a:lnTo>
                    <a:pt x="1339" y="1766"/>
                  </a:lnTo>
                  <a:lnTo>
                    <a:pt x="1345" y="1771"/>
                  </a:lnTo>
                  <a:lnTo>
                    <a:pt x="1351" y="1778"/>
                  </a:lnTo>
                  <a:lnTo>
                    <a:pt x="1357" y="1789"/>
                  </a:lnTo>
                  <a:lnTo>
                    <a:pt x="1364" y="1803"/>
                  </a:lnTo>
                  <a:lnTo>
                    <a:pt x="1374" y="1821"/>
                  </a:lnTo>
                  <a:lnTo>
                    <a:pt x="1387" y="1840"/>
                  </a:lnTo>
                  <a:lnTo>
                    <a:pt x="1401" y="1856"/>
                  </a:lnTo>
                  <a:lnTo>
                    <a:pt x="1412" y="1871"/>
                  </a:lnTo>
                  <a:lnTo>
                    <a:pt x="1417" y="1877"/>
                  </a:lnTo>
                  <a:lnTo>
                    <a:pt x="1421" y="1882"/>
                  </a:lnTo>
                  <a:lnTo>
                    <a:pt x="1422" y="1887"/>
                  </a:lnTo>
                  <a:lnTo>
                    <a:pt x="1422" y="1893"/>
                  </a:lnTo>
                  <a:lnTo>
                    <a:pt x="1421" y="1897"/>
                  </a:lnTo>
                  <a:lnTo>
                    <a:pt x="1418" y="1901"/>
                  </a:lnTo>
                  <a:lnTo>
                    <a:pt x="1414" y="1904"/>
                  </a:lnTo>
                  <a:lnTo>
                    <a:pt x="1408" y="1906"/>
                  </a:lnTo>
                  <a:lnTo>
                    <a:pt x="1402" y="1909"/>
                  </a:lnTo>
                  <a:lnTo>
                    <a:pt x="1396" y="1911"/>
                  </a:lnTo>
                  <a:lnTo>
                    <a:pt x="1392" y="1915"/>
                  </a:lnTo>
                  <a:lnTo>
                    <a:pt x="1390" y="1918"/>
                  </a:lnTo>
                  <a:lnTo>
                    <a:pt x="1387" y="1920"/>
                  </a:lnTo>
                  <a:lnTo>
                    <a:pt x="1387" y="1923"/>
                  </a:lnTo>
                  <a:lnTo>
                    <a:pt x="1389" y="1925"/>
                  </a:lnTo>
                  <a:lnTo>
                    <a:pt x="1391" y="1925"/>
                  </a:lnTo>
                  <a:lnTo>
                    <a:pt x="1402" y="1920"/>
                  </a:lnTo>
                  <a:lnTo>
                    <a:pt x="1417" y="1913"/>
                  </a:lnTo>
                  <a:lnTo>
                    <a:pt x="1420" y="1913"/>
                  </a:lnTo>
                  <a:lnTo>
                    <a:pt x="1422" y="1913"/>
                  </a:lnTo>
                  <a:close/>
                  <a:moveTo>
                    <a:pt x="1203" y="1091"/>
                  </a:moveTo>
                  <a:lnTo>
                    <a:pt x="1198" y="1092"/>
                  </a:lnTo>
                  <a:lnTo>
                    <a:pt x="1195" y="1092"/>
                  </a:lnTo>
                  <a:lnTo>
                    <a:pt x="1198" y="1091"/>
                  </a:lnTo>
                  <a:lnTo>
                    <a:pt x="1202" y="1091"/>
                  </a:lnTo>
                  <a:lnTo>
                    <a:pt x="1203" y="1091"/>
                  </a:lnTo>
                  <a:lnTo>
                    <a:pt x="1203" y="1091"/>
                  </a:lnTo>
                  <a:close/>
                  <a:moveTo>
                    <a:pt x="1169" y="1116"/>
                  </a:moveTo>
                  <a:lnTo>
                    <a:pt x="1169" y="1116"/>
                  </a:lnTo>
                  <a:lnTo>
                    <a:pt x="1168" y="1117"/>
                  </a:lnTo>
                  <a:lnTo>
                    <a:pt x="1169" y="1121"/>
                  </a:lnTo>
                  <a:lnTo>
                    <a:pt x="1170" y="1129"/>
                  </a:lnTo>
                  <a:lnTo>
                    <a:pt x="1171" y="1134"/>
                  </a:lnTo>
                  <a:lnTo>
                    <a:pt x="1171" y="1140"/>
                  </a:lnTo>
                  <a:lnTo>
                    <a:pt x="1171" y="1147"/>
                  </a:lnTo>
                  <a:lnTo>
                    <a:pt x="1170" y="1153"/>
                  </a:lnTo>
                  <a:lnTo>
                    <a:pt x="1163" y="1173"/>
                  </a:lnTo>
                  <a:lnTo>
                    <a:pt x="1159" y="1180"/>
                  </a:lnTo>
                  <a:lnTo>
                    <a:pt x="1159" y="1182"/>
                  </a:lnTo>
                  <a:lnTo>
                    <a:pt x="1159" y="1187"/>
                  </a:lnTo>
                  <a:lnTo>
                    <a:pt x="1159" y="1191"/>
                  </a:lnTo>
                  <a:lnTo>
                    <a:pt x="1160" y="1193"/>
                  </a:lnTo>
                  <a:lnTo>
                    <a:pt x="1163" y="1195"/>
                  </a:lnTo>
                  <a:lnTo>
                    <a:pt x="1165" y="1198"/>
                  </a:lnTo>
                  <a:lnTo>
                    <a:pt x="1173" y="1203"/>
                  </a:lnTo>
                  <a:lnTo>
                    <a:pt x="1183" y="1209"/>
                  </a:lnTo>
                  <a:lnTo>
                    <a:pt x="1187" y="1212"/>
                  </a:lnTo>
                  <a:lnTo>
                    <a:pt x="1189" y="1214"/>
                  </a:lnTo>
                  <a:lnTo>
                    <a:pt x="1191" y="1217"/>
                  </a:lnTo>
                  <a:lnTo>
                    <a:pt x="1190" y="1217"/>
                  </a:lnTo>
                  <a:lnTo>
                    <a:pt x="1185" y="1219"/>
                  </a:lnTo>
                  <a:lnTo>
                    <a:pt x="1181" y="1222"/>
                  </a:lnTo>
                  <a:lnTo>
                    <a:pt x="1178" y="1223"/>
                  </a:lnTo>
                  <a:lnTo>
                    <a:pt x="1176" y="1225"/>
                  </a:lnTo>
                  <a:lnTo>
                    <a:pt x="1175" y="1226"/>
                  </a:lnTo>
                  <a:lnTo>
                    <a:pt x="1175" y="1229"/>
                  </a:lnTo>
                  <a:lnTo>
                    <a:pt x="1175" y="1237"/>
                  </a:lnTo>
                  <a:lnTo>
                    <a:pt x="1177" y="1249"/>
                  </a:lnTo>
                  <a:lnTo>
                    <a:pt x="1178" y="1263"/>
                  </a:lnTo>
                  <a:lnTo>
                    <a:pt x="1179" y="1274"/>
                  </a:lnTo>
                  <a:lnTo>
                    <a:pt x="1179" y="1285"/>
                  </a:lnTo>
                  <a:lnTo>
                    <a:pt x="1177" y="1296"/>
                  </a:lnTo>
                  <a:lnTo>
                    <a:pt x="1175" y="1302"/>
                  </a:lnTo>
                  <a:lnTo>
                    <a:pt x="1172" y="1307"/>
                  </a:lnTo>
                  <a:lnTo>
                    <a:pt x="1170" y="1311"/>
                  </a:lnTo>
                  <a:lnTo>
                    <a:pt x="1166" y="1314"/>
                  </a:lnTo>
                  <a:lnTo>
                    <a:pt x="1162" y="1317"/>
                  </a:lnTo>
                  <a:lnTo>
                    <a:pt x="1157" y="1319"/>
                  </a:lnTo>
                  <a:lnTo>
                    <a:pt x="1150" y="1321"/>
                  </a:lnTo>
                  <a:lnTo>
                    <a:pt x="1143" y="1323"/>
                  </a:lnTo>
                  <a:lnTo>
                    <a:pt x="1129" y="1325"/>
                  </a:lnTo>
                  <a:lnTo>
                    <a:pt x="1119" y="1327"/>
                  </a:lnTo>
                  <a:lnTo>
                    <a:pt x="1113" y="1329"/>
                  </a:lnTo>
                  <a:lnTo>
                    <a:pt x="1107" y="1329"/>
                  </a:lnTo>
                  <a:lnTo>
                    <a:pt x="1105" y="1327"/>
                  </a:lnTo>
                  <a:lnTo>
                    <a:pt x="1103" y="1326"/>
                  </a:lnTo>
                  <a:lnTo>
                    <a:pt x="1101" y="1324"/>
                  </a:lnTo>
                  <a:lnTo>
                    <a:pt x="1100" y="1320"/>
                  </a:lnTo>
                  <a:lnTo>
                    <a:pt x="1096" y="1315"/>
                  </a:lnTo>
                  <a:lnTo>
                    <a:pt x="1094" y="1311"/>
                  </a:lnTo>
                  <a:lnTo>
                    <a:pt x="1090" y="1308"/>
                  </a:lnTo>
                  <a:lnTo>
                    <a:pt x="1085" y="1308"/>
                  </a:lnTo>
                  <a:lnTo>
                    <a:pt x="1078" y="1308"/>
                  </a:lnTo>
                  <a:lnTo>
                    <a:pt x="1076" y="1310"/>
                  </a:lnTo>
                  <a:lnTo>
                    <a:pt x="1076" y="1310"/>
                  </a:lnTo>
                  <a:lnTo>
                    <a:pt x="1076" y="1308"/>
                  </a:lnTo>
                  <a:lnTo>
                    <a:pt x="1077" y="1293"/>
                  </a:lnTo>
                  <a:lnTo>
                    <a:pt x="1080" y="1280"/>
                  </a:lnTo>
                  <a:lnTo>
                    <a:pt x="1084" y="1268"/>
                  </a:lnTo>
                  <a:lnTo>
                    <a:pt x="1090" y="1256"/>
                  </a:lnTo>
                  <a:lnTo>
                    <a:pt x="1097" y="1248"/>
                  </a:lnTo>
                  <a:lnTo>
                    <a:pt x="1101" y="1242"/>
                  </a:lnTo>
                  <a:lnTo>
                    <a:pt x="1100" y="1239"/>
                  </a:lnTo>
                  <a:lnTo>
                    <a:pt x="1099" y="1237"/>
                  </a:lnTo>
                  <a:lnTo>
                    <a:pt x="1094" y="1235"/>
                  </a:lnTo>
                  <a:lnTo>
                    <a:pt x="1087" y="1232"/>
                  </a:lnTo>
                  <a:lnTo>
                    <a:pt x="1076" y="1228"/>
                  </a:lnTo>
                  <a:lnTo>
                    <a:pt x="1065" y="1224"/>
                  </a:lnTo>
                  <a:lnTo>
                    <a:pt x="1056" y="1220"/>
                  </a:lnTo>
                  <a:lnTo>
                    <a:pt x="1047" y="1217"/>
                  </a:lnTo>
                  <a:lnTo>
                    <a:pt x="1044" y="1213"/>
                  </a:lnTo>
                  <a:lnTo>
                    <a:pt x="1040" y="1210"/>
                  </a:lnTo>
                  <a:lnTo>
                    <a:pt x="1038" y="1205"/>
                  </a:lnTo>
                  <a:lnTo>
                    <a:pt x="1036" y="1199"/>
                  </a:lnTo>
                  <a:lnTo>
                    <a:pt x="1033" y="1188"/>
                  </a:lnTo>
                  <a:lnTo>
                    <a:pt x="1033" y="1179"/>
                  </a:lnTo>
                  <a:lnTo>
                    <a:pt x="1032" y="1170"/>
                  </a:lnTo>
                  <a:lnTo>
                    <a:pt x="1032" y="1160"/>
                  </a:lnTo>
                  <a:lnTo>
                    <a:pt x="1032" y="1155"/>
                  </a:lnTo>
                  <a:lnTo>
                    <a:pt x="1033" y="1151"/>
                  </a:lnTo>
                  <a:lnTo>
                    <a:pt x="1034" y="1148"/>
                  </a:lnTo>
                  <a:lnTo>
                    <a:pt x="1038" y="1144"/>
                  </a:lnTo>
                  <a:lnTo>
                    <a:pt x="1044" y="1141"/>
                  </a:lnTo>
                  <a:lnTo>
                    <a:pt x="1052" y="1137"/>
                  </a:lnTo>
                  <a:lnTo>
                    <a:pt x="1058" y="1135"/>
                  </a:lnTo>
                  <a:lnTo>
                    <a:pt x="1063" y="1135"/>
                  </a:lnTo>
                  <a:lnTo>
                    <a:pt x="1070" y="1135"/>
                  </a:lnTo>
                  <a:lnTo>
                    <a:pt x="1078" y="1135"/>
                  </a:lnTo>
                  <a:lnTo>
                    <a:pt x="1094" y="1136"/>
                  </a:lnTo>
                  <a:lnTo>
                    <a:pt x="1108" y="1136"/>
                  </a:lnTo>
                  <a:lnTo>
                    <a:pt x="1120" y="1132"/>
                  </a:lnTo>
                  <a:lnTo>
                    <a:pt x="1132" y="1128"/>
                  </a:lnTo>
                  <a:lnTo>
                    <a:pt x="1140" y="1124"/>
                  </a:lnTo>
                  <a:lnTo>
                    <a:pt x="1150" y="1122"/>
                  </a:lnTo>
                  <a:lnTo>
                    <a:pt x="1159" y="1119"/>
                  </a:lnTo>
                  <a:lnTo>
                    <a:pt x="1169" y="1116"/>
                  </a:lnTo>
                  <a:close/>
                  <a:moveTo>
                    <a:pt x="1071" y="1323"/>
                  </a:moveTo>
                  <a:lnTo>
                    <a:pt x="1071" y="1324"/>
                  </a:lnTo>
                  <a:lnTo>
                    <a:pt x="1070" y="1324"/>
                  </a:lnTo>
                  <a:lnTo>
                    <a:pt x="1071" y="1324"/>
                  </a:lnTo>
                  <a:lnTo>
                    <a:pt x="1071" y="1323"/>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内蒙古">
              <a:extLst>
                <a:ext uri="{FF2B5EF4-FFF2-40B4-BE49-F238E27FC236}">
                  <a16:creationId xmlns:a16="http://schemas.microsoft.com/office/drawing/2014/main" id="{70A465BB-F525-4C39-8DCF-8B19F09337CE}"/>
                </a:ext>
              </a:extLst>
            </p:cNvPr>
            <p:cNvSpPr>
              <a:spLocks/>
            </p:cNvSpPr>
            <p:nvPr/>
          </p:nvSpPr>
          <p:spPr bwMode="auto">
            <a:xfrm>
              <a:off x="4673658" y="2038457"/>
              <a:ext cx="2247928" cy="1857472"/>
            </a:xfrm>
            <a:custGeom>
              <a:avLst/>
              <a:gdLst>
                <a:gd name="T0" fmla="*/ 3037 w 8497"/>
                <a:gd name="T1" fmla="*/ 6400 h 7037"/>
                <a:gd name="T2" fmla="*/ 2793 w 8497"/>
                <a:gd name="T3" fmla="*/ 6311 h 7037"/>
                <a:gd name="T4" fmla="*/ 2585 w 8497"/>
                <a:gd name="T5" fmla="*/ 6887 h 7037"/>
                <a:gd name="T6" fmla="*/ 2116 w 8497"/>
                <a:gd name="T7" fmla="*/ 7024 h 7037"/>
                <a:gd name="T8" fmla="*/ 1852 w 8497"/>
                <a:gd name="T9" fmla="*/ 6611 h 7037"/>
                <a:gd name="T10" fmla="*/ 2048 w 8497"/>
                <a:gd name="T11" fmla="*/ 6147 h 7037"/>
                <a:gd name="T12" fmla="*/ 1341 w 8497"/>
                <a:gd name="T13" fmla="*/ 6249 h 7037"/>
                <a:gd name="T14" fmla="*/ 1134 w 8497"/>
                <a:gd name="T15" fmla="*/ 6306 h 7037"/>
                <a:gd name="T16" fmla="*/ 856 w 8497"/>
                <a:gd name="T17" fmla="*/ 5986 h 7037"/>
                <a:gd name="T18" fmla="*/ 822 w 8497"/>
                <a:gd name="T19" fmla="*/ 5621 h 7037"/>
                <a:gd name="T20" fmla="*/ 443 w 8497"/>
                <a:gd name="T21" fmla="*/ 5430 h 7037"/>
                <a:gd name="T22" fmla="*/ 184 w 8497"/>
                <a:gd name="T23" fmla="*/ 5245 h 7037"/>
                <a:gd name="T24" fmla="*/ 123 w 8497"/>
                <a:gd name="T25" fmla="*/ 4497 h 7037"/>
                <a:gd name="T26" fmla="*/ 1476 w 8497"/>
                <a:gd name="T27" fmla="*/ 4787 h 7037"/>
                <a:gd name="T28" fmla="*/ 2334 w 8497"/>
                <a:gd name="T29" fmla="*/ 5189 h 7037"/>
                <a:gd name="T30" fmla="*/ 3262 w 8497"/>
                <a:gd name="T31" fmla="*/ 4881 h 7037"/>
                <a:gd name="T32" fmla="*/ 4097 w 8497"/>
                <a:gd name="T33" fmla="*/ 4763 h 7037"/>
                <a:gd name="T34" fmla="*/ 4531 w 8497"/>
                <a:gd name="T35" fmla="*/ 4161 h 7037"/>
                <a:gd name="T36" fmla="*/ 5111 w 8497"/>
                <a:gd name="T37" fmla="*/ 3848 h 7037"/>
                <a:gd name="T38" fmla="*/ 5838 w 8497"/>
                <a:gd name="T39" fmla="*/ 3413 h 7037"/>
                <a:gd name="T40" fmla="*/ 6310 w 8497"/>
                <a:gd name="T41" fmla="*/ 2990 h 7037"/>
                <a:gd name="T42" fmla="*/ 6874 w 8497"/>
                <a:gd name="T43" fmla="*/ 2918 h 7037"/>
                <a:gd name="T44" fmla="*/ 6779 w 8497"/>
                <a:gd name="T45" fmla="*/ 2573 h 7037"/>
                <a:gd name="T46" fmla="*/ 6193 w 8497"/>
                <a:gd name="T47" fmla="*/ 2525 h 7037"/>
                <a:gd name="T48" fmla="*/ 5720 w 8497"/>
                <a:gd name="T49" fmla="*/ 2216 h 7037"/>
                <a:gd name="T50" fmla="*/ 6283 w 8497"/>
                <a:gd name="T51" fmla="*/ 1669 h 7037"/>
                <a:gd name="T52" fmla="*/ 6621 w 8497"/>
                <a:gd name="T53" fmla="*/ 1322 h 7037"/>
                <a:gd name="T54" fmla="*/ 6818 w 8497"/>
                <a:gd name="T55" fmla="*/ 786 h 7037"/>
                <a:gd name="T56" fmla="*/ 6937 w 8497"/>
                <a:gd name="T57" fmla="*/ 349 h 7037"/>
                <a:gd name="T58" fmla="*/ 6993 w 8497"/>
                <a:gd name="T59" fmla="*/ 35 h 7037"/>
                <a:gd name="T60" fmla="*/ 7108 w 8497"/>
                <a:gd name="T61" fmla="*/ 346 h 7037"/>
                <a:gd name="T62" fmla="*/ 7530 w 8497"/>
                <a:gd name="T63" fmla="*/ 419 h 7037"/>
                <a:gd name="T64" fmla="*/ 7725 w 8497"/>
                <a:gd name="T65" fmla="*/ 815 h 7037"/>
                <a:gd name="T66" fmla="*/ 8106 w 8497"/>
                <a:gd name="T67" fmla="*/ 709 h 7037"/>
                <a:gd name="T68" fmla="*/ 8491 w 8497"/>
                <a:gd name="T69" fmla="*/ 842 h 7037"/>
                <a:gd name="T70" fmla="*/ 8330 w 8497"/>
                <a:gd name="T71" fmla="*/ 1414 h 7037"/>
                <a:gd name="T72" fmla="*/ 8223 w 8497"/>
                <a:gd name="T73" fmla="*/ 2079 h 7037"/>
                <a:gd name="T74" fmla="*/ 7691 w 8497"/>
                <a:gd name="T75" fmla="*/ 2500 h 7037"/>
                <a:gd name="T76" fmla="*/ 7983 w 8497"/>
                <a:gd name="T77" fmla="*/ 2670 h 7037"/>
                <a:gd name="T78" fmla="*/ 7968 w 8497"/>
                <a:gd name="T79" fmla="*/ 2801 h 7037"/>
                <a:gd name="T80" fmla="*/ 7799 w 8497"/>
                <a:gd name="T81" fmla="*/ 3172 h 7037"/>
                <a:gd name="T82" fmla="*/ 7559 w 8497"/>
                <a:gd name="T83" fmla="*/ 3236 h 7037"/>
                <a:gd name="T84" fmla="*/ 7718 w 8497"/>
                <a:gd name="T85" fmla="*/ 3627 h 7037"/>
                <a:gd name="T86" fmla="*/ 8068 w 8497"/>
                <a:gd name="T87" fmla="*/ 3722 h 7037"/>
                <a:gd name="T88" fmla="*/ 8207 w 8497"/>
                <a:gd name="T89" fmla="*/ 4165 h 7037"/>
                <a:gd name="T90" fmla="*/ 8061 w 8497"/>
                <a:gd name="T91" fmla="*/ 4497 h 7037"/>
                <a:gd name="T92" fmla="*/ 7779 w 8497"/>
                <a:gd name="T93" fmla="*/ 4600 h 7037"/>
                <a:gd name="T94" fmla="*/ 7318 w 8497"/>
                <a:gd name="T95" fmla="*/ 4915 h 7037"/>
                <a:gd name="T96" fmla="*/ 6971 w 8497"/>
                <a:gd name="T97" fmla="*/ 4840 h 7037"/>
                <a:gd name="T98" fmla="*/ 7017 w 8497"/>
                <a:gd name="T99" fmla="*/ 5229 h 7037"/>
                <a:gd name="T100" fmla="*/ 6632 w 8497"/>
                <a:gd name="T101" fmla="*/ 5051 h 7037"/>
                <a:gd name="T102" fmla="*/ 6525 w 8497"/>
                <a:gd name="T103" fmla="*/ 4756 h 7037"/>
                <a:gd name="T104" fmla="*/ 6218 w 8497"/>
                <a:gd name="T105" fmla="*/ 4978 h 7037"/>
                <a:gd name="T106" fmla="*/ 5883 w 8497"/>
                <a:gd name="T107" fmla="*/ 5056 h 7037"/>
                <a:gd name="T108" fmla="*/ 5575 w 8497"/>
                <a:gd name="T109" fmla="*/ 5022 h 7037"/>
                <a:gd name="T110" fmla="*/ 5310 w 8497"/>
                <a:gd name="T111" fmla="*/ 5262 h 7037"/>
                <a:gd name="T112" fmla="*/ 5258 w 8497"/>
                <a:gd name="T113" fmla="*/ 5721 h 7037"/>
                <a:gd name="T114" fmla="*/ 4683 w 8497"/>
                <a:gd name="T115" fmla="*/ 6112 h 7037"/>
                <a:gd name="T116" fmla="*/ 4410 w 8497"/>
                <a:gd name="T117" fmla="*/ 6157 h 7037"/>
                <a:gd name="T118" fmla="*/ 4101 w 8497"/>
                <a:gd name="T119" fmla="*/ 6279 h 7037"/>
                <a:gd name="T120" fmla="*/ 3769 w 8497"/>
                <a:gd name="T121" fmla="*/ 6592 h 7037"/>
                <a:gd name="T122" fmla="*/ 3634 w 8497"/>
                <a:gd name="T123" fmla="*/ 6961 h 7037"/>
                <a:gd name="T124" fmla="*/ 3048 w 8497"/>
                <a:gd name="T125" fmla="*/ 6779 h 7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97" h="7037">
                  <a:moveTo>
                    <a:pt x="3012" y="6774"/>
                  </a:moveTo>
                  <a:lnTo>
                    <a:pt x="2998" y="6768"/>
                  </a:lnTo>
                  <a:lnTo>
                    <a:pt x="2981" y="6761"/>
                  </a:lnTo>
                  <a:lnTo>
                    <a:pt x="2978" y="6760"/>
                  </a:lnTo>
                  <a:lnTo>
                    <a:pt x="2975" y="6758"/>
                  </a:lnTo>
                  <a:lnTo>
                    <a:pt x="2961" y="6752"/>
                  </a:lnTo>
                  <a:lnTo>
                    <a:pt x="2943" y="6742"/>
                  </a:lnTo>
                  <a:lnTo>
                    <a:pt x="2934" y="6735"/>
                  </a:lnTo>
                  <a:lnTo>
                    <a:pt x="2925" y="6730"/>
                  </a:lnTo>
                  <a:lnTo>
                    <a:pt x="2915" y="6724"/>
                  </a:lnTo>
                  <a:lnTo>
                    <a:pt x="2901" y="6716"/>
                  </a:lnTo>
                  <a:lnTo>
                    <a:pt x="2892" y="6710"/>
                  </a:lnTo>
                  <a:lnTo>
                    <a:pt x="2885" y="6704"/>
                  </a:lnTo>
                  <a:lnTo>
                    <a:pt x="2881" y="6702"/>
                  </a:lnTo>
                  <a:lnTo>
                    <a:pt x="2879" y="6698"/>
                  </a:lnTo>
                  <a:lnTo>
                    <a:pt x="2879" y="6698"/>
                  </a:lnTo>
                  <a:lnTo>
                    <a:pt x="2879" y="6697"/>
                  </a:lnTo>
                  <a:lnTo>
                    <a:pt x="2879" y="6697"/>
                  </a:lnTo>
                  <a:lnTo>
                    <a:pt x="2878" y="6696"/>
                  </a:lnTo>
                  <a:lnTo>
                    <a:pt x="2878" y="6693"/>
                  </a:lnTo>
                  <a:lnTo>
                    <a:pt x="2876" y="6691"/>
                  </a:lnTo>
                  <a:lnTo>
                    <a:pt x="2876" y="6689"/>
                  </a:lnTo>
                  <a:lnTo>
                    <a:pt x="2878" y="6684"/>
                  </a:lnTo>
                  <a:lnTo>
                    <a:pt x="2880" y="6678"/>
                  </a:lnTo>
                  <a:lnTo>
                    <a:pt x="2884" y="6672"/>
                  </a:lnTo>
                  <a:lnTo>
                    <a:pt x="2887" y="6668"/>
                  </a:lnTo>
                  <a:lnTo>
                    <a:pt x="2891" y="6664"/>
                  </a:lnTo>
                  <a:lnTo>
                    <a:pt x="2894" y="6661"/>
                  </a:lnTo>
                  <a:lnTo>
                    <a:pt x="2897" y="6659"/>
                  </a:lnTo>
                  <a:lnTo>
                    <a:pt x="2904" y="6653"/>
                  </a:lnTo>
                  <a:lnTo>
                    <a:pt x="2911" y="6647"/>
                  </a:lnTo>
                  <a:lnTo>
                    <a:pt x="2917" y="6640"/>
                  </a:lnTo>
                  <a:lnTo>
                    <a:pt x="2923" y="6632"/>
                  </a:lnTo>
                  <a:lnTo>
                    <a:pt x="2925" y="6627"/>
                  </a:lnTo>
                  <a:lnTo>
                    <a:pt x="2926" y="6620"/>
                  </a:lnTo>
                  <a:lnTo>
                    <a:pt x="2926" y="6614"/>
                  </a:lnTo>
                  <a:lnTo>
                    <a:pt x="2926" y="6607"/>
                  </a:lnTo>
                  <a:lnTo>
                    <a:pt x="2925" y="6597"/>
                  </a:lnTo>
                  <a:lnTo>
                    <a:pt x="2924" y="6589"/>
                  </a:lnTo>
                  <a:lnTo>
                    <a:pt x="2922" y="6580"/>
                  </a:lnTo>
                  <a:lnTo>
                    <a:pt x="2918" y="6571"/>
                  </a:lnTo>
                  <a:lnTo>
                    <a:pt x="2916" y="6565"/>
                  </a:lnTo>
                  <a:lnTo>
                    <a:pt x="2915" y="6560"/>
                  </a:lnTo>
                  <a:lnTo>
                    <a:pt x="2915" y="6556"/>
                  </a:lnTo>
                  <a:lnTo>
                    <a:pt x="2915" y="6551"/>
                  </a:lnTo>
                  <a:lnTo>
                    <a:pt x="2916" y="6545"/>
                  </a:lnTo>
                  <a:lnTo>
                    <a:pt x="2919" y="6540"/>
                  </a:lnTo>
                  <a:lnTo>
                    <a:pt x="2922" y="6534"/>
                  </a:lnTo>
                  <a:lnTo>
                    <a:pt x="2926" y="6529"/>
                  </a:lnTo>
                  <a:lnTo>
                    <a:pt x="2934" y="6521"/>
                  </a:lnTo>
                  <a:lnTo>
                    <a:pt x="2942" y="6510"/>
                  </a:lnTo>
                  <a:lnTo>
                    <a:pt x="2947" y="6501"/>
                  </a:lnTo>
                  <a:lnTo>
                    <a:pt x="2951" y="6491"/>
                  </a:lnTo>
                  <a:lnTo>
                    <a:pt x="2956" y="6482"/>
                  </a:lnTo>
                  <a:lnTo>
                    <a:pt x="2962" y="6474"/>
                  </a:lnTo>
                  <a:lnTo>
                    <a:pt x="2970" y="6463"/>
                  </a:lnTo>
                  <a:lnTo>
                    <a:pt x="2979" y="6454"/>
                  </a:lnTo>
                  <a:lnTo>
                    <a:pt x="2986" y="6447"/>
                  </a:lnTo>
                  <a:lnTo>
                    <a:pt x="2993" y="6443"/>
                  </a:lnTo>
                  <a:lnTo>
                    <a:pt x="3007" y="6430"/>
                  </a:lnTo>
                  <a:lnTo>
                    <a:pt x="3018" y="6420"/>
                  </a:lnTo>
                  <a:lnTo>
                    <a:pt x="3023" y="6416"/>
                  </a:lnTo>
                  <a:lnTo>
                    <a:pt x="3026" y="6413"/>
                  </a:lnTo>
                  <a:lnTo>
                    <a:pt x="3029" y="6411"/>
                  </a:lnTo>
                  <a:lnTo>
                    <a:pt x="3031" y="6409"/>
                  </a:lnTo>
                  <a:lnTo>
                    <a:pt x="3032" y="6406"/>
                  </a:lnTo>
                  <a:lnTo>
                    <a:pt x="3035" y="6403"/>
                  </a:lnTo>
                  <a:lnTo>
                    <a:pt x="3037" y="6400"/>
                  </a:lnTo>
                  <a:lnTo>
                    <a:pt x="3039" y="6395"/>
                  </a:lnTo>
                  <a:lnTo>
                    <a:pt x="3041" y="6393"/>
                  </a:lnTo>
                  <a:lnTo>
                    <a:pt x="3044" y="6387"/>
                  </a:lnTo>
                  <a:lnTo>
                    <a:pt x="3044" y="6386"/>
                  </a:lnTo>
                  <a:lnTo>
                    <a:pt x="3045" y="6384"/>
                  </a:lnTo>
                  <a:lnTo>
                    <a:pt x="3046" y="6383"/>
                  </a:lnTo>
                  <a:lnTo>
                    <a:pt x="3046" y="6382"/>
                  </a:lnTo>
                  <a:lnTo>
                    <a:pt x="3046" y="6382"/>
                  </a:lnTo>
                  <a:lnTo>
                    <a:pt x="3045" y="6381"/>
                  </a:lnTo>
                  <a:lnTo>
                    <a:pt x="3045" y="6380"/>
                  </a:lnTo>
                  <a:lnTo>
                    <a:pt x="3045" y="6378"/>
                  </a:lnTo>
                  <a:lnTo>
                    <a:pt x="3045" y="6374"/>
                  </a:lnTo>
                  <a:lnTo>
                    <a:pt x="3043" y="6374"/>
                  </a:lnTo>
                  <a:lnTo>
                    <a:pt x="3041" y="6372"/>
                  </a:lnTo>
                  <a:lnTo>
                    <a:pt x="3039" y="6371"/>
                  </a:lnTo>
                  <a:lnTo>
                    <a:pt x="3038" y="6371"/>
                  </a:lnTo>
                  <a:lnTo>
                    <a:pt x="3036" y="6371"/>
                  </a:lnTo>
                  <a:lnTo>
                    <a:pt x="3027" y="6367"/>
                  </a:lnTo>
                  <a:lnTo>
                    <a:pt x="3016" y="6361"/>
                  </a:lnTo>
                  <a:lnTo>
                    <a:pt x="3005" y="6352"/>
                  </a:lnTo>
                  <a:lnTo>
                    <a:pt x="2993" y="6343"/>
                  </a:lnTo>
                  <a:lnTo>
                    <a:pt x="2992" y="6334"/>
                  </a:lnTo>
                  <a:lnTo>
                    <a:pt x="2989" y="6321"/>
                  </a:lnTo>
                  <a:lnTo>
                    <a:pt x="2987" y="6312"/>
                  </a:lnTo>
                  <a:lnTo>
                    <a:pt x="2983" y="6301"/>
                  </a:lnTo>
                  <a:lnTo>
                    <a:pt x="2981" y="6290"/>
                  </a:lnTo>
                  <a:lnTo>
                    <a:pt x="2978" y="6279"/>
                  </a:lnTo>
                  <a:lnTo>
                    <a:pt x="2978" y="6269"/>
                  </a:lnTo>
                  <a:lnTo>
                    <a:pt x="2979" y="6260"/>
                  </a:lnTo>
                  <a:lnTo>
                    <a:pt x="2981" y="6251"/>
                  </a:lnTo>
                  <a:lnTo>
                    <a:pt x="2982" y="6243"/>
                  </a:lnTo>
                  <a:lnTo>
                    <a:pt x="2981" y="6237"/>
                  </a:lnTo>
                  <a:lnTo>
                    <a:pt x="2980" y="6231"/>
                  </a:lnTo>
                  <a:lnTo>
                    <a:pt x="2979" y="6229"/>
                  </a:lnTo>
                  <a:lnTo>
                    <a:pt x="2976" y="6226"/>
                  </a:lnTo>
                  <a:lnTo>
                    <a:pt x="2974" y="6225"/>
                  </a:lnTo>
                  <a:lnTo>
                    <a:pt x="2972" y="6224"/>
                  </a:lnTo>
                  <a:lnTo>
                    <a:pt x="2958" y="6224"/>
                  </a:lnTo>
                  <a:lnTo>
                    <a:pt x="2949" y="6224"/>
                  </a:lnTo>
                  <a:lnTo>
                    <a:pt x="2938" y="6225"/>
                  </a:lnTo>
                  <a:lnTo>
                    <a:pt x="2930" y="6225"/>
                  </a:lnTo>
                  <a:lnTo>
                    <a:pt x="2922" y="6227"/>
                  </a:lnTo>
                  <a:lnTo>
                    <a:pt x="2915" y="6231"/>
                  </a:lnTo>
                  <a:lnTo>
                    <a:pt x="2909" y="6233"/>
                  </a:lnTo>
                  <a:lnTo>
                    <a:pt x="2903" y="6238"/>
                  </a:lnTo>
                  <a:lnTo>
                    <a:pt x="2895" y="6243"/>
                  </a:lnTo>
                  <a:lnTo>
                    <a:pt x="2888" y="6246"/>
                  </a:lnTo>
                  <a:lnTo>
                    <a:pt x="2884" y="6248"/>
                  </a:lnTo>
                  <a:lnTo>
                    <a:pt x="2879" y="6248"/>
                  </a:lnTo>
                  <a:lnTo>
                    <a:pt x="2869" y="6248"/>
                  </a:lnTo>
                  <a:lnTo>
                    <a:pt x="2860" y="6248"/>
                  </a:lnTo>
                  <a:lnTo>
                    <a:pt x="2852" y="6248"/>
                  </a:lnTo>
                  <a:lnTo>
                    <a:pt x="2842" y="6248"/>
                  </a:lnTo>
                  <a:lnTo>
                    <a:pt x="2838" y="6248"/>
                  </a:lnTo>
                  <a:lnTo>
                    <a:pt x="2835" y="6249"/>
                  </a:lnTo>
                  <a:lnTo>
                    <a:pt x="2830" y="6251"/>
                  </a:lnTo>
                  <a:lnTo>
                    <a:pt x="2827" y="6254"/>
                  </a:lnTo>
                  <a:lnTo>
                    <a:pt x="2821" y="6261"/>
                  </a:lnTo>
                  <a:lnTo>
                    <a:pt x="2817" y="6269"/>
                  </a:lnTo>
                  <a:lnTo>
                    <a:pt x="2816" y="6276"/>
                  </a:lnTo>
                  <a:lnTo>
                    <a:pt x="2815" y="6287"/>
                  </a:lnTo>
                  <a:lnTo>
                    <a:pt x="2815" y="6294"/>
                  </a:lnTo>
                  <a:lnTo>
                    <a:pt x="2815" y="6300"/>
                  </a:lnTo>
                  <a:lnTo>
                    <a:pt x="2812" y="6306"/>
                  </a:lnTo>
                  <a:lnTo>
                    <a:pt x="2810" y="6309"/>
                  </a:lnTo>
                  <a:lnTo>
                    <a:pt x="2805" y="6312"/>
                  </a:lnTo>
                  <a:lnTo>
                    <a:pt x="2799" y="6312"/>
                  </a:lnTo>
                  <a:lnTo>
                    <a:pt x="2793" y="6311"/>
                  </a:lnTo>
                  <a:lnTo>
                    <a:pt x="2787" y="6309"/>
                  </a:lnTo>
                  <a:lnTo>
                    <a:pt x="2780" y="6308"/>
                  </a:lnTo>
                  <a:lnTo>
                    <a:pt x="2774" y="6308"/>
                  </a:lnTo>
                  <a:lnTo>
                    <a:pt x="2768" y="6309"/>
                  </a:lnTo>
                  <a:lnTo>
                    <a:pt x="2764" y="6312"/>
                  </a:lnTo>
                  <a:lnTo>
                    <a:pt x="2759" y="6319"/>
                  </a:lnTo>
                  <a:lnTo>
                    <a:pt x="2755" y="6326"/>
                  </a:lnTo>
                  <a:lnTo>
                    <a:pt x="2753" y="6334"/>
                  </a:lnTo>
                  <a:lnTo>
                    <a:pt x="2749" y="6343"/>
                  </a:lnTo>
                  <a:lnTo>
                    <a:pt x="2745" y="6355"/>
                  </a:lnTo>
                  <a:lnTo>
                    <a:pt x="2739" y="6367"/>
                  </a:lnTo>
                  <a:lnTo>
                    <a:pt x="2733" y="6378"/>
                  </a:lnTo>
                  <a:lnTo>
                    <a:pt x="2727" y="6390"/>
                  </a:lnTo>
                  <a:lnTo>
                    <a:pt x="2716" y="6408"/>
                  </a:lnTo>
                  <a:lnTo>
                    <a:pt x="2702" y="6426"/>
                  </a:lnTo>
                  <a:lnTo>
                    <a:pt x="2695" y="6435"/>
                  </a:lnTo>
                  <a:lnTo>
                    <a:pt x="2689" y="6446"/>
                  </a:lnTo>
                  <a:lnTo>
                    <a:pt x="2684" y="6458"/>
                  </a:lnTo>
                  <a:lnTo>
                    <a:pt x="2680" y="6470"/>
                  </a:lnTo>
                  <a:lnTo>
                    <a:pt x="2679" y="6482"/>
                  </a:lnTo>
                  <a:lnTo>
                    <a:pt x="2679" y="6494"/>
                  </a:lnTo>
                  <a:lnTo>
                    <a:pt x="2678" y="6506"/>
                  </a:lnTo>
                  <a:lnTo>
                    <a:pt x="2677" y="6516"/>
                  </a:lnTo>
                  <a:lnTo>
                    <a:pt x="2674" y="6526"/>
                  </a:lnTo>
                  <a:lnTo>
                    <a:pt x="2671" y="6534"/>
                  </a:lnTo>
                  <a:lnTo>
                    <a:pt x="2666" y="6544"/>
                  </a:lnTo>
                  <a:lnTo>
                    <a:pt x="2664" y="6553"/>
                  </a:lnTo>
                  <a:lnTo>
                    <a:pt x="2661" y="6566"/>
                  </a:lnTo>
                  <a:lnTo>
                    <a:pt x="2660" y="6579"/>
                  </a:lnTo>
                  <a:lnTo>
                    <a:pt x="2659" y="6594"/>
                  </a:lnTo>
                  <a:lnTo>
                    <a:pt x="2659" y="6608"/>
                  </a:lnTo>
                  <a:lnTo>
                    <a:pt x="2660" y="6620"/>
                  </a:lnTo>
                  <a:lnTo>
                    <a:pt x="2660" y="6632"/>
                  </a:lnTo>
                  <a:lnTo>
                    <a:pt x="2660" y="6643"/>
                  </a:lnTo>
                  <a:lnTo>
                    <a:pt x="2659" y="6655"/>
                  </a:lnTo>
                  <a:lnTo>
                    <a:pt x="2655" y="6667"/>
                  </a:lnTo>
                  <a:lnTo>
                    <a:pt x="2651" y="6678"/>
                  </a:lnTo>
                  <a:lnTo>
                    <a:pt x="2646" y="6689"/>
                  </a:lnTo>
                  <a:lnTo>
                    <a:pt x="2641" y="6701"/>
                  </a:lnTo>
                  <a:lnTo>
                    <a:pt x="2638" y="6711"/>
                  </a:lnTo>
                  <a:lnTo>
                    <a:pt x="2635" y="6722"/>
                  </a:lnTo>
                  <a:lnTo>
                    <a:pt x="2634" y="6733"/>
                  </a:lnTo>
                  <a:lnTo>
                    <a:pt x="2634" y="6743"/>
                  </a:lnTo>
                  <a:lnTo>
                    <a:pt x="2634" y="6761"/>
                  </a:lnTo>
                  <a:lnTo>
                    <a:pt x="2635" y="6779"/>
                  </a:lnTo>
                  <a:lnTo>
                    <a:pt x="2636" y="6797"/>
                  </a:lnTo>
                  <a:lnTo>
                    <a:pt x="2638" y="6813"/>
                  </a:lnTo>
                  <a:lnTo>
                    <a:pt x="2636" y="6830"/>
                  </a:lnTo>
                  <a:lnTo>
                    <a:pt x="2635" y="6844"/>
                  </a:lnTo>
                  <a:lnTo>
                    <a:pt x="2632" y="6857"/>
                  </a:lnTo>
                  <a:lnTo>
                    <a:pt x="2629" y="6869"/>
                  </a:lnTo>
                  <a:lnTo>
                    <a:pt x="2624" y="6878"/>
                  </a:lnTo>
                  <a:lnTo>
                    <a:pt x="2620" y="6885"/>
                  </a:lnTo>
                  <a:lnTo>
                    <a:pt x="2619" y="6886"/>
                  </a:lnTo>
                  <a:lnTo>
                    <a:pt x="2616" y="6888"/>
                  </a:lnTo>
                  <a:lnTo>
                    <a:pt x="2616" y="6888"/>
                  </a:lnTo>
                  <a:lnTo>
                    <a:pt x="2615" y="6888"/>
                  </a:lnTo>
                  <a:lnTo>
                    <a:pt x="2615" y="6890"/>
                  </a:lnTo>
                  <a:lnTo>
                    <a:pt x="2614" y="6890"/>
                  </a:lnTo>
                  <a:lnTo>
                    <a:pt x="2614" y="6890"/>
                  </a:lnTo>
                  <a:lnTo>
                    <a:pt x="2613" y="6890"/>
                  </a:lnTo>
                  <a:lnTo>
                    <a:pt x="2611" y="6890"/>
                  </a:lnTo>
                  <a:lnTo>
                    <a:pt x="2609" y="6890"/>
                  </a:lnTo>
                  <a:lnTo>
                    <a:pt x="2607" y="6888"/>
                  </a:lnTo>
                  <a:lnTo>
                    <a:pt x="2604" y="6887"/>
                  </a:lnTo>
                  <a:lnTo>
                    <a:pt x="2602" y="6887"/>
                  </a:lnTo>
                  <a:lnTo>
                    <a:pt x="2599" y="6887"/>
                  </a:lnTo>
                  <a:lnTo>
                    <a:pt x="2585" y="6887"/>
                  </a:lnTo>
                  <a:lnTo>
                    <a:pt x="2571" y="6890"/>
                  </a:lnTo>
                  <a:lnTo>
                    <a:pt x="2563" y="6891"/>
                  </a:lnTo>
                  <a:lnTo>
                    <a:pt x="2557" y="6893"/>
                  </a:lnTo>
                  <a:lnTo>
                    <a:pt x="2557" y="6894"/>
                  </a:lnTo>
                  <a:lnTo>
                    <a:pt x="2556" y="6895"/>
                  </a:lnTo>
                  <a:lnTo>
                    <a:pt x="2556" y="6897"/>
                  </a:lnTo>
                  <a:lnTo>
                    <a:pt x="2556" y="6898"/>
                  </a:lnTo>
                  <a:lnTo>
                    <a:pt x="2556" y="6899"/>
                  </a:lnTo>
                  <a:lnTo>
                    <a:pt x="2557" y="6903"/>
                  </a:lnTo>
                  <a:lnTo>
                    <a:pt x="2557" y="6906"/>
                  </a:lnTo>
                  <a:lnTo>
                    <a:pt x="2558" y="6911"/>
                  </a:lnTo>
                  <a:lnTo>
                    <a:pt x="2557" y="6916"/>
                  </a:lnTo>
                  <a:lnTo>
                    <a:pt x="2553" y="6918"/>
                  </a:lnTo>
                  <a:lnTo>
                    <a:pt x="2548" y="6920"/>
                  </a:lnTo>
                  <a:lnTo>
                    <a:pt x="2542" y="6920"/>
                  </a:lnTo>
                  <a:lnTo>
                    <a:pt x="2535" y="6920"/>
                  </a:lnTo>
                  <a:lnTo>
                    <a:pt x="2528" y="6919"/>
                  </a:lnTo>
                  <a:lnTo>
                    <a:pt x="2519" y="6917"/>
                  </a:lnTo>
                  <a:lnTo>
                    <a:pt x="2509" y="6914"/>
                  </a:lnTo>
                  <a:lnTo>
                    <a:pt x="2500" y="6911"/>
                  </a:lnTo>
                  <a:lnTo>
                    <a:pt x="2491" y="6909"/>
                  </a:lnTo>
                  <a:lnTo>
                    <a:pt x="2487" y="6907"/>
                  </a:lnTo>
                  <a:lnTo>
                    <a:pt x="2482" y="6906"/>
                  </a:lnTo>
                  <a:lnTo>
                    <a:pt x="2475" y="6905"/>
                  </a:lnTo>
                  <a:lnTo>
                    <a:pt x="2468" y="6906"/>
                  </a:lnTo>
                  <a:lnTo>
                    <a:pt x="2456" y="6912"/>
                  </a:lnTo>
                  <a:lnTo>
                    <a:pt x="2443" y="6920"/>
                  </a:lnTo>
                  <a:lnTo>
                    <a:pt x="2434" y="6925"/>
                  </a:lnTo>
                  <a:lnTo>
                    <a:pt x="2425" y="6931"/>
                  </a:lnTo>
                  <a:lnTo>
                    <a:pt x="2421" y="6933"/>
                  </a:lnTo>
                  <a:lnTo>
                    <a:pt x="2416" y="6935"/>
                  </a:lnTo>
                  <a:lnTo>
                    <a:pt x="2407" y="6939"/>
                  </a:lnTo>
                  <a:lnTo>
                    <a:pt x="2397" y="6942"/>
                  </a:lnTo>
                  <a:lnTo>
                    <a:pt x="2388" y="6945"/>
                  </a:lnTo>
                  <a:lnTo>
                    <a:pt x="2377" y="6950"/>
                  </a:lnTo>
                  <a:lnTo>
                    <a:pt x="2369" y="6956"/>
                  </a:lnTo>
                  <a:lnTo>
                    <a:pt x="2358" y="6963"/>
                  </a:lnTo>
                  <a:lnTo>
                    <a:pt x="2347" y="6972"/>
                  </a:lnTo>
                  <a:lnTo>
                    <a:pt x="2337" y="6977"/>
                  </a:lnTo>
                  <a:lnTo>
                    <a:pt x="2331" y="6981"/>
                  </a:lnTo>
                  <a:lnTo>
                    <a:pt x="2325" y="6985"/>
                  </a:lnTo>
                  <a:lnTo>
                    <a:pt x="2318" y="6987"/>
                  </a:lnTo>
                  <a:lnTo>
                    <a:pt x="2311" y="6988"/>
                  </a:lnTo>
                  <a:lnTo>
                    <a:pt x="2299" y="6989"/>
                  </a:lnTo>
                  <a:lnTo>
                    <a:pt x="2287" y="6988"/>
                  </a:lnTo>
                  <a:lnTo>
                    <a:pt x="2275" y="6989"/>
                  </a:lnTo>
                  <a:lnTo>
                    <a:pt x="2263" y="6989"/>
                  </a:lnTo>
                  <a:lnTo>
                    <a:pt x="2251" y="6991"/>
                  </a:lnTo>
                  <a:lnTo>
                    <a:pt x="2239" y="6989"/>
                  </a:lnTo>
                  <a:lnTo>
                    <a:pt x="2224" y="6988"/>
                  </a:lnTo>
                  <a:lnTo>
                    <a:pt x="2208" y="6986"/>
                  </a:lnTo>
                  <a:lnTo>
                    <a:pt x="2197" y="6986"/>
                  </a:lnTo>
                  <a:lnTo>
                    <a:pt x="2185" y="6986"/>
                  </a:lnTo>
                  <a:lnTo>
                    <a:pt x="2173" y="6987"/>
                  </a:lnTo>
                  <a:lnTo>
                    <a:pt x="2162" y="6989"/>
                  </a:lnTo>
                  <a:lnTo>
                    <a:pt x="2157" y="6991"/>
                  </a:lnTo>
                  <a:lnTo>
                    <a:pt x="2153" y="6993"/>
                  </a:lnTo>
                  <a:lnTo>
                    <a:pt x="2149" y="6996"/>
                  </a:lnTo>
                  <a:lnTo>
                    <a:pt x="2145" y="7001"/>
                  </a:lnTo>
                  <a:lnTo>
                    <a:pt x="2144" y="7011"/>
                  </a:lnTo>
                  <a:lnTo>
                    <a:pt x="2142" y="7019"/>
                  </a:lnTo>
                  <a:lnTo>
                    <a:pt x="2141" y="7019"/>
                  </a:lnTo>
                  <a:lnTo>
                    <a:pt x="2139" y="7019"/>
                  </a:lnTo>
                  <a:lnTo>
                    <a:pt x="2138" y="7019"/>
                  </a:lnTo>
                  <a:lnTo>
                    <a:pt x="2136" y="7020"/>
                  </a:lnTo>
                  <a:lnTo>
                    <a:pt x="2131" y="7021"/>
                  </a:lnTo>
                  <a:lnTo>
                    <a:pt x="2126" y="7023"/>
                  </a:lnTo>
                  <a:lnTo>
                    <a:pt x="2116" y="7024"/>
                  </a:lnTo>
                  <a:lnTo>
                    <a:pt x="2106" y="7027"/>
                  </a:lnTo>
                  <a:lnTo>
                    <a:pt x="2101" y="7030"/>
                  </a:lnTo>
                  <a:lnTo>
                    <a:pt x="2097" y="7032"/>
                  </a:lnTo>
                  <a:lnTo>
                    <a:pt x="2095" y="7035"/>
                  </a:lnTo>
                  <a:lnTo>
                    <a:pt x="2093" y="7037"/>
                  </a:lnTo>
                  <a:lnTo>
                    <a:pt x="2081" y="7035"/>
                  </a:lnTo>
                  <a:lnTo>
                    <a:pt x="2069" y="7032"/>
                  </a:lnTo>
                  <a:lnTo>
                    <a:pt x="2060" y="7030"/>
                  </a:lnTo>
                  <a:lnTo>
                    <a:pt x="2049" y="7025"/>
                  </a:lnTo>
                  <a:lnTo>
                    <a:pt x="2038" y="7020"/>
                  </a:lnTo>
                  <a:lnTo>
                    <a:pt x="2029" y="7013"/>
                  </a:lnTo>
                  <a:lnTo>
                    <a:pt x="2019" y="7006"/>
                  </a:lnTo>
                  <a:lnTo>
                    <a:pt x="2011" y="6996"/>
                  </a:lnTo>
                  <a:lnTo>
                    <a:pt x="2002" y="6988"/>
                  </a:lnTo>
                  <a:lnTo>
                    <a:pt x="1993" y="6980"/>
                  </a:lnTo>
                  <a:lnTo>
                    <a:pt x="1987" y="6975"/>
                  </a:lnTo>
                  <a:lnTo>
                    <a:pt x="1983" y="6969"/>
                  </a:lnTo>
                  <a:lnTo>
                    <a:pt x="1968" y="6954"/>
                  </a:lnTo>
                  <a:lnTo>
                    <a:pt x="1958" y="6938"/>
                  </a:lnTo>
                  <a:lnTo>
                    <a:pt x="1948" y="6926"/>
                  </a:lnTo>
                  <a:lnTo>
                    <a:pt x="1939" y="6910"/>
                  </a:lnTo>
                  <a:lnTo>
                    <a:pt x="1934" y="6900"/>
                  </a:lnTo>
                  <a:lnTo>
                    <a:pt x="1929" y="6892"/>
                  </a:lnTo>
                  <a:lnTo>
                    <a:pt x="1924" y="6885"/>
                  </a:lnTo>
                  <a:lnTo>
                    <a:pt x="1918" y="6880"/>
                  </a:lnTo>
                  <a:lnTo>
                    <a:pt x="1912" y="6876"/>
                  </a:lnTo>
                  <a:lnTo>
                    <a:pt x="1906" y="6873"/>
                  </a:lnTo>
                  <a:lnTo>
                    <a:pt x="1895" y="6868"/>
                  </a:lnTo>
                  <a:lnTo>
                    <a:pt x="1883" y="6863"/>
                  </a:lnTo>
                  <a:lnTo>
                    <a:pt x="1872" y="6860"/>
                  </a:lnTo>
                  <a:lnTo>
                    <a:pt x="1860" y="6856"/>
                  </a:lnTo>
                  <a:lnTo>
                    <a:pt x="1849" y="6853"/>
                  </a:lnTo>
                  <a:lnTo>
                    <a:pt x="1839" y="6850"/>
                  </a:lnTo>
                  <a:lnTo>
                    <a:pt x="1830" y="6848"/>
                  </a:lnTo>
                  <a:lnTo>
                    <a:pt x="1824" y="6844"/>
                  </a:lnTo>
                  <a:lnTo>
                    <a:pt x="1820" y="6840"/>
                  </a:lnTo>
                  <a:lnTo>
                    <a:pt x="1816" y="6834"/>
                  </a:lnTo>
                  <a:lnTo>
                    <a:pt x="1814" y="6828"/>
                  </a:lnTo>
                  <a:lnTo>
                    <a:pt x="1811" y="6822"/>
                  </a:lnTo>
                  <a:lnTo>
                    <a:pt x="1810" y="6808"/>
                  </a:lnTo>
                  <a:lnTo>
                    <a:pt x="1809" y="6793"/>
                  </a:lnTo>
                  <a:lnTo>
                    <a:pt x="1809" y="6777"/>
                  </a:lnTo>
                  <a:lnTo>
                    <a:pt x="1810" y="6761"/>
                  </a:lnTo>
                  <a:lnTo>
                    <a:pt x="1811" y="6748"/>
                  </a:lnTo>
                  <a:lnTo>
                    <a:pt x="1815" y="6737"/>
                  </a:lnTo>
                  <a:lnTo>
                    <a:pt x="1817" y="6733"/>
                  </a:lnTo>
                  <a:lnTo>
                    <a:pt x="1821" y="6728"/>
                  </a:lnTo>
                  <a:lnTo>
                    <a:pt x="1826" y="6722"/>
                  </a:lnTo>
                  <a:lnTo>
                    <a:pt x="1833" y="6717"/>
                  </a:lnTo>
                  <a:lnTo>
                    <a:pt x="1847" y="6714"/>
                  </a:lnTo>
                  <a:lnTo>
                    <a:pt x="1860" y="6710"/>
                  </a:lnTo>
                  <a:lnTo>
                    <a:pt x="1867" y="6708"/>
                  </a:lnTo>
                  <a:lnTo>
                    <a:pt x="1872" y="6705"/>
                  </a:lnTo>
                  <a:lnTo>
                    <a:pt x="1874" y="6703"/>
                  </a:lnTo>
                  <a:lnTo>
                    <a:pt x="1877" y="6702"/>
                  </a:lnTo>
                  <a:lnTo>
                    <a:pt x="1878" y="6698"/>
                  </a:lnTo>
                  <a:lnTo>
                    <a:pt x="1878" y="6695"/>
                  </a:lnTo>
                  <a:lnTo>
                    <a:pt x="1878" y="6691"/>
                  </a:lnTo>
                  <a:lnTo>
                    <a:pt x="1877" y="6686"/>
                  </a:lnTo>
                  <a:lnTo>
                    <a:pt x="1872" y="6671"/>
                  </a:lnTo>
                  <a:lnTo>
                    <a:pt x="1864" y="6654"/>
                  </a:lnTo>
                  <a:lnTo>
                    <a:pt x="1861" y="6642"/>
                  </a:lnTo>
                  <a:lnTo>
                    <a:pt x="1860" y="6630"/>
                  </a:lnTo>
                  <a:lnTo>
                    <a:pt x="1859" y="6623"/>
                  </a:lnTo>
                  <a:lnTo>
                    <a:pt x="1857" y="6617"/>
                  </a:lnTo>
                  <a:lnTo>
                    <a:pt x="1854" y="6615"/>
                  </a:lnTo>
                  <a:lnTo>
                    <a:pt x="1852" y="6613"/>
                  </a:lnTo>
                  <a:lnTo>
                    <a:pt x="1852" y="6611"/>
                  </a:lnTo>
                  <a:lnTo>
                    <a:pt x="1851" y="6610"/>
                  </a:lnTo>
                  <a:lnTo>
                    <a:pt x="1847" y="6608"/>
                  </a:lnTo>
                  <a:lnTo>
                    <a:pt x="1843" y="6604"/>
                  </a:lnTo>
                  <a:lnTo>
                    <a:pt x="1842" y="6601"/>
                  </a:lnTo>
                  <a:lnTo>
                    <a:pt x="1842" y="6597"/>
                  </a:lnTo>
                  <a:lnTo>
                    <a:pt x="1845" y="6592"/>
                  </a:lnTo>
                  <a:lnTo>
                    <a:pt x="1848" y="6589"/>
                  </a:lnTo>
                  <a:lnTo>
                    <a:pt x="1858" y="6584"/>
                  </a:lnTo>
                  <a:lnTo>
                    <a:pt x="1868" y="6580"/>
                  </a:lnTo>
                  <a:lnTo>
                    <a:pt x="1883" y="6573"/>
                  </a:lnTo>
                  <a:lnTo>
                    <a:pt x="1898" y="6564"/>
                  </a:lnTo>
                  <a:lnTo>
                    <a:pt x="1922" y="6551"/>
                  </a:lnTo>
                  <a:lnTo>
                    <a:pt x="1948" y="6537"/>
                  </a:lnTo>
                  <a:lnTo>
                    <a:pt x="1960" y="6528"/>
                  </a:lnTo>
                  <a:lnTo>
                    <a:pt x="1973" y="6520"/>
                  </a:lnTo>
                  <a:lnTo>
                    <a:pt x="1985" y="6510"/>
                  </a:lnTo>
                  <a:lnTo>
                    <a:pt x="1997" y="6501"/>
                  </a:lnTo>
                  <a:lnTo>
                    <a:pt x="2002" y="6496"/>
                  </a:lnTo>
                  <a:lnTo>
                    <a:pt x="2006" y="6490"/>
                  </a:lnTo>
                  <a:lnTo>
                    <a:pt x="2011" y="6483"/>
                  </a:lnTo>
                  <a:lnTo>
                    <a:pt x="2015" y="6476"/>
                  </a:lnTo>
                  <a:lnTo>
                    <a:pt x="2022" y="6459"/>
                  </a:lnTo>
                  <a:lnTo>
                    <a:pt x="2029" y="6443"/>
                  </a:lnTo>
                  <a:lnTo>
                    <a:pt x="2036" y="6426"/>
                  </a:lnTo>
                  <a:lnTo>
                    <a:pt x="2043" y="6411"/>
                  </a:lnTo>
                  <a:lnTo>
                    <a:pt x="2047" y="6405"/>
                  </a:lnTo>
                  <a:lnTo>
                    <a:pt x="2051" y="6399"/>
                  </a:lnTo>
                  <a:lnTo>
                    <a:pt x="2055" y="6394"/>
                  </a:lnTo>
                  <a:lnTo>
                    <a:pt x="2060" y="6390"/>
                  </a:lnTo>
                  <a:lnTo>
                    <a:pt x="2066" y="6387"/>
                  </a:lnTo>
                  <a:lnTo>
                    <a:pt x="2074" y="6383"/>
                  </a:lnTo>
                  <a:lnTo>
                    <a:pt x="2080" y="6381"/>
                  </a:lnTo>
                  <a:lnTo>
                    <a:pt x="2085" y="6378"/>
                  </a:lnTo>
                  <a:lnTo>
                    <a:pt x="2090" y="6375"/>
                  </a:lnTo>
                  <a:lnTo>
                    <a:pt x="2094" y="6371"/>
                  </a:lnTo>
                  <a:lnTo>
                    <a:pt x="2098" y="6365"/>
                  </a:lnTo>
                  <a:lnTo>
                    <a:pt x="2101" y="6359"/>
                  </a:lnTo>
                  <a:lnTo>
                    <a:pt x="2105" y="6352"/>
                  </a:lnTo>
                  <a:lnTo>
                    <a:pt x="2107" y="6345"/>
                  </a:lnTo>
                  <a:lnTo>
                    <a:pt x="2110" y="6332"/>
                  </a:lnTo>
                  <a:lnTo>
                    <a:pt x="2111" y="6321"/>
                  </a:lnTo>
                  <a:lnTo>
                    <a:pt x="2111" y="6313"/>
                  </a:lnTo>
                  <a:lnTo>
                    <a:pt x="2111" y="6304"/>
                  </a:lnTo>
                  <a:lnTo>
                    <a:pt x="2110" y="6294"/>
                  </a:lnTo>
                  <a:lnTo>
                    <a:pt x="2107" y="6285"/>
                  </a:lnTo>
                  <a:lnTo>
                    <a:pt x="2103" y="6276"/>
                  </a:lnTo>
                  <a:lnTo>
                    <a:pt x="2097" y="6269"/>
                  </a:lnTo>
                  <a:lnTo>
                    <a:pt x="2087" y="6256"/>
                  </a:lnTo>
                  <a:lnTo>
                    <a:pt x="2078" y="6244"/>
                  </a:lnTo>
                  <a:lnTo>
                    <a:pt x="2069" y="6235"/>
                  </a:lnTo>
                  <a:lnTo>
                    <a:pt x="2063" y="6225"/>
                  </a:lnTo>
                  <a:lnTo>
                    <a:pt x="2063" y="6220"/>
                  </a:lnTo>
                  <a:lnTo>
                    <a:pt x="2062" y="6216"/>
                  </a:lnTo>
                  <a:lnTo>
                    <a:pt x="2063" y="6211"/>
                  </a:lnTo>
                  <a:lnTo>
                    <a:pt x="2063" y="6206"/>
                  </a:lnTo>
                  <a:lnTo>
                    <a:pt x="2067" y="6197"/>
                  </a:lnTo>
                  <a:lnTo>
                    <a:pt x="2070" y="6187"/>
                  </a:lnTo>
                  <a:lnTo>
                    <a:pt x="2075" y="6179"/>
                  </a:lnTo>
                  <a:lnTo>
                    <a:pt x="2078" y="6170"/>
                  </a:lnTo>
                  <a:lnTo>
                    <a:pt x="2079" y="6168"/>
                  </a:lnTo>
                  <a:lnTo>
                    <a:pt x="2078" y="6164"/>
                  </a:lnTo>
                  <a:lnTo>
                    <a:pt x="2076" y="6162"/>
                  </a:lnTo>
                  <a:lnTo>
                    <a:pt x="2074" y="6160"/>
                  </a:lnTo>
                  <a:lnTo>
                    <a:pt x="2072" y="6157"/>
                  </a:lnTo>
                  <a:lnTo>
                    <a:pt x="2068" y="6155"/>
                  </a:lnTo>
                  <a:lnTo>
                    <a:pt x="2062" y="6151"/>
                  </a:lnTo>
                  <a:lnTo>
                    <a:pt x="2055" y="6149"/>
                  </a:lnTo>
                  <a:lnTo>
                    <a:pt x="2048" y="6147"/>
                  </a:lnTo>
                  <a:lnTo>
                    <a:pt x="2041" y="6145"/>
                  </a:lnTo>
                  <a:lnTo>
                    <a:pt x="2022" y="6144"/>
                  </a:lnTo>
                  <a:lnTo>
                    <a:pt x="2004" y="6144"/>
                  </a:lnTo>
                  <a:lnTo>
                    <a:pt x="1987" y="6144"/>
                  </a:lnTo>
                  <a:lnTo>
                    <a:pt x="1974" y="6145"/>
                  </a:lnTo>
                  <a:lnTo>
                    <a:pt x="1962" y="6145"/>
                  </a:lnTo>
                  <a:lnTo>
                    <a:pt x="1950" y="6147"/>
                  </a:lnTo>
                  <a:lnTo>
                    <a:pt x="1937" y="6149"/>
                  </a:lnTo>
                  <a:lnTo>
                    <a:pt x="1924" y="6151"/>
                  </a:lnTo>
                  <a:lnTo>
                    <a:pt x="1911" y="6155"/>
                  </a:lnTo>
                  <a:lnTo>
                    <a:pt x="1898" y="6160"/>
                  </a:lnTo>
                  <a:lnTo>
                    <a:pt x="1885" y="6166"/>
                  </a:lnTo>
                  <a:lnTo>
                    <a:pt x="1872" y="6172"/>
                  </a:lnTo>
                  <a:lnTo>
                    <a:pt x="1865" y="6175"/>
                  </a:lnTo>
                  <a:lnTo>
                    <a:pt x="1857" y="6181"/>
                  </a:lnTo>
                  <a:lnTo>
                    <a:pt x="1849" y="6186"/>
                  </a:lnTo>
                  <a:lnTo>
                    <a:pt x="1842" y="6193"/>
                  </a:lnTo>
                  <a:lnTo>
                    <a:pt x="1829" y="6206"/>
                  </a:lnTo>
                  <a:lnTo>
                    <a:pt x="1815" y="6218"/>
                  </a:lnTo>
                  <a:lnTo>
                    <a:pt x="1810" y="6222"/>
                  </a:lnTo>
                  <a:lnTo>
                    <a:pt x="1803" y="6225"/>
                  </a:lnTo>
                  <a:lnTo>
                    <a:pt x="1794" y="6229"/>
                  </a:lnTo>
                  <a:lnTo>
                    <a:pt x="1784" y="6233"/>
                  </a:lnTo>
                  <a:lnTo>
                    <a:pt x="1778" y="6236"/>
                  </a:lnTo>
                  <a:lnTo>
                    <a:pt x="1772" y="6239"/>
                  </a:lnTo>
                  <a:lnTo>
                    <a:pt x="1761" y="6246"/>
                  </a:lnTo>
                  <a:lnTo>
                    <a:pt x="1754" y="6252"/>
                  </a:lnTo>
                  <a:lnTo>
                    <a:pt x="1752" y="6255"/>
                  </a:lnTo>
                  <a:lnTo>
                    <a:pt x="1748" y="6257"/>
                  </a:lnTo>
                  <a:lnTo>
                    <a:pt x="1742" y="6261"/>
                  </a:lnTo>
                  <a:lnTo>
                    <a:pt x="1738" y="6264"/>
                  </a:lnTo>
                  <a:lnTo>
                    <a:pt x="1732" y="6268"/>
                  </a:lnTo>
                  <a:lnTo>
                    <a:pt x="1726" y="6270"/>
                  </a:lnTo>
                  <a:lnTo>
                    <a:pt x="1714" y="6270"/>
                  </a:lnTo>
                  <a:lnTo>
                    <a:pt x="1703" y="6270"/>
                  </a:lnTo>
                  <a:lnTo>
                    <a:pt x="1690" y="6268"/>
                  </a:lnTo>
                  <a:lnTo>
                    <a:pt x="1677" y="6264"/>
                  </a:lnTo>
                  <a:lnTo>
                    <a:pt x="1659" y="6257"/>
                  </a:lnTo>
                  <a:lnTo>
                    <a:pt x="1640" y="6250"/>
                  </a:lnTo>
                  <a:lnTo>
                    <a:pt x="1621" y="6241"/>
                  </a:lnTo>
                  <a:lnTo>
                    <a:pt x="1603" y="6231"/>
                  </a:lnTo>
                  <a:lnTo>
                    <a:pt x="1590" y="6224"/>
                  </a:lnTo>
                  <a:lnTo>
                    <a:pt x="1578" y="6216"/>
                  </a:lnTo>
                  <a:lnTo>
                    <a:pt x="1571" y="6211"/>
                  </a:lnTo>
                  <a:lnTo>
                    <a:pt x="1565" y="6205"/>
                  </a:lnTo>
                  <a:lnTo>
                    <a:pt x="1558" y="6201"/>
                  </a:lnTo>
                  <a:lnTo>
                    <a:pt x="1552" y="6199"/>
                  </a:lnTo>
                  <a:lnTo>
                    <a:pt x="1545" y="6199"/>
                  </a:lnTo>
                  <a:lnTo>
                    <a:pt x="1537" y="6199"/>
                  </a:lnTo>
                  <a:lnTo>
                    <a:pt x="1530" y="6200"/>
                  </a:lnTo>
                  <a:lnTo>
                    <a:pt x="1522" y="6201"/>
                  </a:lnTo>
                  <a:lnTo>
                    <a:pt x="1508" y="6206"/>
                  </a:lnTo>
                  <a:lnTo>
                    <a:pt x="1493" y="6210"/>
                  </a:lnTo>
                  <a:lnTo>
                    <a:pt x="1469" y="6216"/>
                  </a:lnTo>
                  <a:lnTo>
                    <a:pt x="1446" y="6219"/>
                  </a:lnTo>
                  <a:lnTo>
                    <a:pt x="1423" y="6223"/>
                  </a:lnTo>
                  <a:lnTo>
                    <a:pt x="1401" y="6227"/>
                  </a:lnTo>
                  <a:lnTo>
                    <a:pt x="1388" y="6229"/>
                  </a:lnTo>
                  <a:lnTo>
                    <a:pt x="1376" y="6231"/>
                  </a:lnTo>
                  <a:lnTo>
                    <a:pt x="1364" y="6233"/>
                  </a:lnTo>
                  <a:lnTo>
                    <a:pt x="1355" y="6236"/>
                  </a:lnTo>
                  <a:lnTo>
                    <a:pt x="1349" y="6237"/>
                  </a:lnTo>
                  <a:lnTo>
                    <a:pt x="1344" y="6238"/>
                  </a:lnTo>
                  <a:lnTo>
                    <a:pt x="1342" y="6239"/>
                  </a:lnTo>
                  <a:lnTo>
                    <a:pt x="1341" y="6241"/>
                  </a:lnTo>
                  <a:lnTo>
                    <a:pt x="1339" y="6244"/>
                  </a:lnTo>
                  <a:lnTo>
                    <a:pt x="1339" y="6246"/>
                  </a:lnTo>
                  <a:lnTo>
                    <a:pt x="1341" y="6249"/>
                  </a:lnTo>
                  <a:lnTo>
                    <a:pt x="1342" y="6252"/>
                  </a:lnTo>
                  <a:lnTo>
                    <a:pt x="1347" y="6260"/>
                  </a:lnTo>
                  <a:lnTo>
                    <a:pt x="1351" y="6267"/>
                  </a:lnTo>
                  <a:lnTo>
                    <a:pt x="1360" y="6277"/>
                  </a:lnTo>
                  <a:lnTo>
                    <a:pt x="1368" y="6288"/>
                  </a:lnTo>
                  <a:lnTo>
                    <a:pt x="1379" y="6299"/>
                  </a:lnTo>
                  <a:lnTo>
                    <a:pt x="1389" y="6311"/>
                  </a:lnTo>
                  <a:lnTo>
                    <a:pt x="1396" y="6318"/>
                  </a:lnTo>
                  <a:lnTo>
                    <a:pt x="1404" y="6325"/>
                  </a:lnTo>
                  <a:lnTo>
                    <a:pt x="1408" y="6330"/>
                  </a:lnTo>
                  <a:lnTo>
                    <a:pt x="1412" y="6334"/>
                  </a:lnTo>
                  <a:lnTo>
                    <a:pt x="1414" y="6338"/>
                  </a:lnTo>
                  <a:lnTo>
                    <a:pt x="1414" y="6344"/>
                  </a:lnTo>
                  <a:lnTo>
                    <a:pt x="1414" y="6348"/>
                  </a:lnTo>
                  <a:lnTo>
                    <a:pt x="1412" y="6351"/>
                  </a:lnTo>
                  <a:lnTo>
                    <a:pt x="1408" y="6355"/>
                  </a:lnTo>
                  <a:lnTo>
                    <a:pt x="1405" y="6358"/>
                  </a:lnTo>
                  <a:lnTo>
                    <a:pt x="1389" y="6371"/>
                  </a:lnTo>
                  <a:lnTo>
                    <a:pt x="1377" y="6381"/>
                  </a:lnTo>
                  <a:lnTo>
                    <a:pt x="1369" y="6390"/>
                  </a:lnTo>
                  <a:lnTo>
                    <a:pt x="1361" y="6401"/>
                  </a:lnTo>
                  <a:lnTo>
                    <a:pt x="1354" y="6412"/>
                  </a:lnTo>
                  <a:lnTo>
                    <a:pt x="1349" y="6419"/>
                  </a:lnTo>
                  <a:lnTo>
                    <a:pt x="1345" y="6424"/>
                  </a:lnTo>
                  <a:lnTo>
                    <a:pt x="1341" y="6428"/>
                  </a:lnTo>
                  <a:lnTo>
                    <a:pt x="1336" y="6431"/>
                  </a:lnTo>
                  <a:lnTo>
                    <a:pt x="1331" y="6433"/>
                  </a:lnTo>
                  <a:lnTo>
                    <a:pt x="1324" y="6434"/>
                  </a:lnTo>
                  <a:lnTo>
                    <a:pt x="1316" y="6434"/>
                  </a:lnTo>
                  <a:lnTo>
                    <a:pt x="1307" y="6433"/>
                  </a:lnTo>
                  <a:lnTo>
                    <a:pt x="1297" y="6432"/>
                  </a:lnTo>
                  <a:lnTo>
                    <a:pt x="1285" y="6431"/>
                  </a:lnTo>
                  <a:lnTo>
                    <a:pt x="1272" y="6432"/>
                  </a:lnTo>
                  <a:lnTo>
                    <a:pt x="1265" y="6433"/>
                  </a:lnTo>
                  <a:lnTo>
                    <a:pt x="1256" y="6433"/>
                  </a:lnTo>
                  <a:lnTo>
                    <a:pt x="1250" y="6430"/>
                  </a:lnTo>
                  <a:lnTo>
                    <a:pt x="1244" y="6425"/>
                  </a:lnTo>
                  <a:lnTo>
                    <a:pt x="1240" y="6420"/>
                  </a:lnTo>
                  <a:lnTo>
                    <a:pt x="1235" y="6414"/>
                  </a:lnTo>
                  <a:lnTo>
                    <a:pt x="1228" y="6408"/>
                  </a:lnTo>
                  <a:lnTo>
                    <a:pt x="1219" y="6402"/>
                  </a:lnTo>
                  <a:lnTo>
                    <a:pt x="1211" y="6396"/>
                  </a:lnTo>
                  <a:lnTo>
                    <a:pt x="1202" y="6392"/>
                  </a:lnTo>
                  <a:lnTo>
                    <a:pt x="1190" y="6386"/>
                  </a:lnTo>
                  <a:lnTo>
                    <a:pt x="1179" y="6382"/>
                  </a:lnTo>
                  <a:lnTo>
                    <a:pt x="1177" y="6381"/>
                  </a:lnTo>
                  <a:lnTo>
                    <a:pt x="1174" y="6380"/>
                  </a:lnTo>
                  <a:lnTo>
                    <a:pt x="1168" y="6377"/>
                  </a:lnTo>
                  <a:lnTo>
                    <a:pt x="1165" y="6375"/>
                  </a:lnTo>
                  <a:lnTo>
                    <a:pt x="1161" y="6371"/>
                  </a:lnTo>
                  <a:lnTo>
                    <a:pt x="1160" y="6367"/>
                  </a:lnTo>
                  <a:lnTo>
                    <a:pt x="1160" y="6364"/>
                  </a:lnTo>
                  <a:lnTo>
                    <a:pt x="1160" y="6362"/>
                  </a:lnTo>
                  <a:lnTo>
                    <a:pt x="1161" y="6356"/>
                  </a:lnTo>
                  <a:lnTo>
                    <a:pt x="1161" y="6349"/>
                  </a:lnTo>
                  <a:lnTo>
                    <a:pt x="1160" y="6346"/>
                  </a:lnTo>
                  <a:lnTo>
                    <a:pt x="1160" y="6343"/>
                  </a:lnTo>
                  <a:lnTo>
                    <a:pt x="1159" y="6342"/>
                  </a:lnTo>
                  <a:lnTo>
                    <a:pt x="1156" y="6339"/>
                  </a:lnTo>
                  <a:lnTo>
                    <a:pt x="1154" y="6337"/>
                  </a:lnTo>
                  <a:lnTo>
                    <a:pt x="1149" y="6336"/>
                  </a:lnTo>
                  <a:lnTo>
                    <a:pt x="1147" y="6334"/>
                  </a:lnTo>
                  <a:lnTo>
                    <a:pt x="1146" y="6333"/>
                  </a:lnTo>
                  <a:lnTo>
                    <a:pt x="1143" y="6331"/>
                  </a:lnTo>
                  <a:lnTo>
                    <a:pt x="1141" y="6327"/>
                  </a:lnTo>
                  <a:lnTo>
                    <a:pt x="1137" y="6319"/>
                  </a:lnTo>
                  <a:lnTo>
                    <a:pt x="1135" y="6311"/>
                  </a:lnTo>
                  <a:lnTo>
                    <a:pt x="1134" y="6306"/>
                  </a:lnTo>
                  <a:lnTo>
                    <a:pt x="1133" y="6301"/>
                  </a:lnTo>
                  <a:lnTo>
                    <a:pt x="1129" y="6295"/>
                  </a:lnTo>
                  <a:lnTo>
                    <a:pt x="1124" y="6289"/>
                  </a:lnTo>
                  <a:lnTo>
                    <a:pt x="1117" y="6286"/>
                  </a:lnTo>
                  <a:lnTo>
                    <a:pt x="1111" y="6285"/>
                  </a:lnTo>
                  <a:lnTo>
                    <a:pt x="1108" y="6283"/>
                  </a:lnTo>
                  <a:lnTo>
                    <a:pt x="1104" y="6283"/>
                  </a:lnTo>
                  <a:lnTo>
                    <a:pt x="1099" y="6285"/>
                  </a:lnTo>
                  <a:lnTo>
                    <a:pt x="1095" y="6286"/>
                  </a:lnTo>
                  <a:lnTo>
                    <a:pt x="1084" y="6289"/>
                  </a:lnTo>
                  <a:lnTo>
                    <a:pt x="1073" y="6292"/>
                  </a:lnTo>
                  <a:lnTo>
                    <a:pt x="1067" y="6293"/>
                  </a:lnTo>
                  <a:lnTo>
                    <a:pt x="1061" y="6293"/>
                  </a:lnTo>
                  <a:lnTo>
                    <a:pt x="1059" y="6292"/>
                  </a:lnTo>
                  <a:lnTo>
                    <a:pt x="1055" y="6290"/>
                  </a:lnTo>
                  <a:lnTo>
                    <a:pt x="1049" y="6283"/>
                  </a:lnTo>
                  <a:lnTo>
                    <a:pt x="1045" y="6275"/>
                  </a:lnTo>
                  <a:lnTo>
                    <a:pt x="1041" y="6268"/>
                  </a:lnTo>
                  <a:lnTo>
                    <a:pt x="1037" y="6260"/>
                  </a:lnTo>
                  <a:lnTo>
                    <a:pt x="1030" y="6243"/>
                  </a:lnTo>
                  <a:lnTo>
                    <a:pt x="1024" y="6225"/>
                  </a:lnTo>
                  <a:lnTo>
                    <a:pt x="1022" y="6206"/>
                  </a:lnTo>
                  <a:lnTo>
                    <a:pt x="1021" y="6191"/>
                  </a:lnTo>
                  <a:lnTo>
                    <a:pt x="1020" y="6167"/>
                  </a:lnTo>
                  <a:lnTo>
                    <a:pt x="1021" y="6142"/>
                  </a:lnTo>
                  <a:lnTo>
                    <a:pt x="1023" y="6119"/>
                  </a:lnTo>
                  <a:lnTo>
                    <a:pt x="1026" y="6100"/>
                  </a:lnTo>
                  <a:lnTo>
                    <a:pt x="1028" y="6093"/>
                  </a:lnTo>
                  <a:lnTo>
                    <a:pt x="1028" y="6087"/>
                  </a:lnTo>
                  <a:lnTo>
                    <a:pt x="1028" y="6085"/>
                  </a:lnTo>
                  <a:lnTo>
                    <a:pt x="1028" y="6084"/>
                  </a:lnTo>
                  <a:lnTo>
                    <a:pt x="1028" y="6082"/>
                  </a:lnTo>
                  <a:lnTo>
                    <a:pt x="1027" y="6082"/>
                  </a:lnTo>
                  <a:lnTo>
                    <a:pt x="1023" y="6082"/>
                  </a:lnTo>
                  <a:lnTo>
                    <a:pt x="1018" y="6082"/>
                  </a:lnTo>
                  <a:lnTo>
                    <a:pt x="1004" y="6081"/>
                  </a:lnTo>
                  <a:lnTo>
                    <a:pt x="986" y="6080"/>
                  </a:lnTo>
                  <a:lnTo>
                    <a:pt x="976" y="6079"/>
                  </a:lnTo>
                  <a:lnTo>
                    <a:pt x="964" y="6079"/>
                  </a:lnTo>
                  <a:lnTo>
                    <a:pt x="951" y="6078"/>
                  </a:lnTo>
                  <a:lnTo>
                    <a:pt x="938" y="6077"/>
                  </a:lnTo>
                  <a:lnTo>
                    <a:pt x="932" y="6077"/>
                  </a:lnTo>
                  <a:lnTo>
                    <a:pt x="926" y="6075"/>
                  </a:lnTo>
                  <a:lnTo>
                    <a:pt x="920" y="6074"/>
                  </a:lnTo>
                  <a:lnTo>
                    <a:pt x="915" y="6071"/>
                  </a:lnTo>
                  <a:lnTo>
                    <a:pt x="911" y="6066"/>
                  </a:lnTo>
                  <a:lnTo>
                    <a:pt x="909" y="6059"/>
                  </a:lnTo>
                  <a:lnTo>
                    <a:pt x="908" y="6052"/>
                  </a:lnTo>
                  <a:lnTo>
                    <a:pt x="906" y="6044"/>
                  </a:lnTo>
                  <a:lnTo>
                    <a:pt x="906" y="6042"/>
                  </a:lnTo>
                  <a:lnTo>
                    <a:pt x="904" y="6040"/>
                  </a:lnTo>
                  <a:lnTo>
                    <a:pt x="903" y="6038"/>
                  </a:lnTo>
                  <a:lnTo>
                    <a:pt x="902" y="6037"/>
                  </a:lnTo>
                  <a:lnTo>
                    <a:pt x="901" y="6036"/>
                  </a:lnTo>
                  <a:lnTo>
                    <a:pt x="898" y="6035"/>
                  </a:lnTo>
                  <a:lnTo>
                    <a:pt x="895" y="6035"/>
                  </a:lnTo>
                  <a:lnTo>
                    <a:pt x="891" y="6034"/>
                  </a:lnTo>
                  <a:lnTo>
                    <a:pt x="883" y="6034"/>
                  </a:lnTo>
                  <a:lnTo>
                    <a:pt x="875" y="6033"/>
                  </a:lnTo>
                  <a:lnTo>
                    <a:pt x="870" y="6031"/>
                  </a:lnTo>
                  <a:lnTo>
                    <a:pt x="866" y="6030"/>
                  </a:lnTo>
                  <a:lnTo>
                    <a:pt x="863" y="6028"/>
                  </a:lnTo>
                  <a:lnTo>
                    <a:pt x="862" y="6027"/>
                  </a:lnTo>
                  <a:lnTo>
                    <a:pt x="859" y="6022"/>
                  </a:lnTo>
                  <a:lnTo>
                    <a:pt x="858" y="6017"/>
                  </a:lnTo>
                  <a:lnTo>
                    <a:pt x="857" y="6008"/>
                  </a:lnTo>
                  <a:lnTo>
                    <a:pt x="857" y="5997"/>
                  </a:lnTo>
                  <a:lnTo>
                    <a:pt x="856" y="5986"/>
                  </a:lnTo>
                  <a:lnTo>
                    <a:pt x="854" y="5977"/>
                  </a:lnTo>
                  <a:lnTo>
                    <a:pt x="851" y="5965"/>
                  </a:lnTo>
                  <a:lnTo>
                    <a:pt x="845" y="5953"/>
                  </a:lnTo>
                  <a:lnTo>
                    <a:pt x="841" y="5947"/>
                  </a:lnTo>
                  <a:lnTo>
                    <a:pt x="837" y="5941"/>
                  </a:lnTo>
                  <a:lnTo>
                    <a:pt x="832" y="5936"/>
                  </a:lnTo>
                  <a:lnTo>
                    <a:pt x="826" y="5933"/>
                  </a:lnTo>
                  <a:lnTo>
                    <a:pt x="819" y="5929"/>
                  </a:lnTo>
                  <a:lnTo>
                    <a:pt x="812" y="5927"/>
                  </a:lnTo>
                  <a:lnTo>
                    <a:pt x="804" y="5926"/>
                  </a:lnTo>
                  <a:lnTo>
                    <a:pt x="797" y="5924"/>
                  </a:lnTo>
                  <a:lnTo>
                    <a:pt x="785" y="5921"/>
                  </a:lnTo>
                  <a:lnTo>
                    <a:pt x="775" y="5915"/>
                  </a:lnTo>
                  <a:lnTo>
                    <a:pt x="764" y="5910"/>
                  </a:lnTo>
                  <a:lnTo>
                    <a:pt x="755" y="5905"/>
                  </a:lnTo>
                  <a:lnTo>
                    <a:pt x="750" y="5903"/>
                  </a:lnTo>
                  <a:lnTo>
                    <a:pt x="746" y="5901"/>
                  </a:lnTo>
                  <a:lnTo>
                    <a:pt x="738" y="5895"/>
                  </a:lnTo>
                  <a:lnTo>
                    <a:pt x="731" y="5889"/>
                  </a:lnTo>
                  <a:lnTo>
                    <a:pt x="721" y="5878"/>
                  </a:lnTo>
                  <a:lnTo>
                    <a:pt x="715" y="5869"/>
                  </a:lnTo>
                  <a:lnTo>
                    <a:pt x="706" y="5855"/>
                  </a:lnTo>
                  <a:lnTo>
                    <a:pt x="697" y="5844"/>
                  </a:lnTo>
                  <a:lnTo>
                    <a:pt x="688" y="5834"/>
                  </a:lnTo>
                  <a:lnTo>
                    <a:pt x="681" y="5829"/>
                  </a:lnTo>
                  <a:lnTo>
                    <a:pt x="677" y="5828"/>
                  </a:lnTo>
                  <a:lnTo>
                    <a:pt x="673" y="5827"/>
                  </a:lnTo>
                  <a:lnTo>
                    <a:pt x="670" y="5827"/>
                  </a:lnTo>
                  <a:lnTo>
                    <a:pt x="668" y="5827"/>
                  </a:lnTo>
                  <a:lnTo>
                    <a:pt x="665" y="5827"/>
                  </a:lnTo>
                  <a:lnTo>
                    <a:pt x="663" y="5827"/>
                  </a:lnTo>
                  <a:lnTo>
                    <a:pt x="659" y="5827"/>
                  </a:lnTo>
                  <a:lnTo>
                    <a:pt x="655" y="5828"/>
                  </a:lnTo>
                  <a:lnTo>
                    <a:pt x="651" y="5828"/>
                  </a:lnTo>
                  <a:lnTo>
                    <a:pt x="648" y="5829"/>
                  </a:lnTo>
                  <a:lnTo>
                    <a:pt x="636" y="5830"/>
                  </a:lnTo>
                  <a:lnTo>
                    <a:pt x="625" y="5833"/>
                  </a:lnTo>
                  <a:lnTo>
                    <a:pt x="612" y="5835"/>
                  </a:lnTo>
                  <a:lnTo>
                    <a:pt x="600" y="5835"/>
                  </a:lnTo>
                  <a:lnTo>
                    <a:pt x="598" y="5834"/>
                  </a:lnTo>
                  <a:lnTo>
                    <a:pt x="596" y="5833"/>
                  </a:lnTo>
                  <a:lnTo>
                    <a:pt x="599" y="5829"/>
                  </a:lnTo>
                  <a:lnTo>
                    <a:pt x="605" y="5826"/>
                  </a:lnTo>
                  <a:lnTo>
                    <a:pt x="612" y="5822"/>
                  </a:lnTo>
                  <a:lnTo>
                    <a:pt x="620" y="5819"/>
                  </a:lnTo>
                  <a:lnTo>
                    <a:pt x="637" y="5814"/>
                  </a:lnTo>
                  <a:lnTo>
                    <a:pt x="655" y="5808"/>
                  </a:lnTo>
                  <a:lnTo>
                    <a:pt x="667" y="5803"/>
                  </a:lnTo>
                  <a:lnTo>
                    <a:pt x="680" y="5798"/>
                  </a:lnTo>
                  <a:lnTo>
                    <a:pt x="692" y="5792"/>
                  </a:lnTo>
                  <a:lnTo>
                    <a:pt x="703" y="5788"/>
                  </a:lnTo>
                  <a:lnTo>
                    <a:pt x="719" y="5781"/>
                  </a:lnTo>
                  <a:lnTo>
                    <a:pt x="732" y="5775"/>
                  </a:lnTo>
                  <a:lnTo>
                    <a:pt x="743" y="5769"/>
                  </a:lnTo>
                  <a:lnTo>
                    <a:pt x="749" y="5765"/>
                  </a:lnTo>
                  <a:lnTo>
                    <a:pt x="759" y="5754"/>
                  </a:lnTo>
                  <a:lnTo>
                    <a:pt x="772" y="5739"/>
                  </a:lnTo>
                  <a:lnTo>
                    <a:pt x="780" y="5728"/>
                  </a:lnTo>
                  <a:lnTo>
                    <a:pt x="788" y="5719"/>
                  </a:lnTo>
                  <a:lnTo>
                    <a:pt x="795" y="5707"/>
                  </a:lnTo>
                  <a:lnTo>
                    <a:pt x="801" y="5696"/>
                  </a:lnTo>
                  <a:lnTo>
                    <a:pt x="808" y="5680"/>
                  </a:lnTo>
                  <a:lnTo>
                    <a:pt x="814" y="5664"/>
                  </a:lnTo>
                  <a:lnTo>
                    <a:pt x="819" y="5651"/>
                  </a:lnTo>
                  <a:lnTo>
                    <a:pt x="820" y="5642"/>
                  </a:lnTo>
                  <a:lnTo>
                    <a:pt x="821" y="5633"/>
                  </a:lnTo>
                  <a:lnTo>
                    <a:pt x="822" y="5626"/>
                  </a:lnTo>
                  <a:lnTo>
                    <a:pt x="822" y="5621"/>
                  </a:lnTo>
                  <a:lnTo>
                    <a:pt x="822" y="5617"/>
                  </a:lnTo>
                  <a:lnTo>
                    <a:pt x="823" y="5609"/>
                  </a:lnTo>
                  <a:lnTo>
                    <a:pt x="825" y="5603"/>
                  </a:lnTo>
                  <a:lnTo>
                    <a:pt x="827" y="5598"/>
                  </a:lnTo>
                  <a:lnTo>
                    <a:pt x="829" y="5593"/>
                  </a:lnTo>
                  <a:lnTo>
                    <a:pt x="835" y="5586"/>
                  </a:lnTo>
                  <a:lnTo>
                    <a:pt x="841" y="5580"/>
                  </a:lnTo>
                  <a:lnTo>
                    <a:pt x="851" y="5570"/>
                  </a:lnTo>
                  <a:lnTo>
                    <a:pt x="859" y="5559"/>
                  </a:lnTo>
                  <a:lnTo>
                    <a:pt x="865" y="5550"/>
                  </a:lnTo>
                  <a:lnTo>
                    <a:pt x="871" y="5539"/>
                  </a:lnTo>
                  <a:lnTo>
                    <a:pt x="875" y="5529"/>
                  </a:lnTo>
                  <a:lnTo>
                    <a:pt x="877" y="5517"/>
                  </a:lnTo>
                  <a:lnTo>
                    <a:pt x="878" y="5505"/>
                  </a:lnTo>
                  <a:lnTo>
                    <a:pt x="877" y="5492"/>
                  </a:lnTo>
                  <a:lnTo>
                    <a:pt x="875" y="5479"/>
                  </a:lnTo>
                  <a:lnTo>
                    <a:pt x="870" y="5466"/>
                  </a:lnTo>
                  <a:lnTo>
                    <a:pt x="867" y="5455"/>
                  </a:lnTo>
                  <a:lnTo>
                    <a:pt x="864" y="5445"/>
                  </a:lnTo>
                  <a:lnTo>
                    <a:pt x="860" y="5436"/>
                  </a:lnTo>
                  <a:lnTo>
                    <a:pt x="856" y="5428"/>
                  </a:lnTo>
                  <a:lnTo>
                    <a:pt x="853" y="5426"/>
                  </a:lnTo>
                  <a:lnTo>
                    <a:pt x="851" y="5423"/>
                  </a:lnTo>
                  <a:lnTo>
                    <a:pt x="843" y="5417"/>
                  </a:lnTo>
                  <a:lnTo>
                    <a:pt x="829" y="5411"/>
                  </a:lnTo>
                  <a:lnTo>
                    <a:pt x="819" y="5407"/>
                  </a:lnTo>
                  <a:lnTo>
                    <a:pt x="806" y="5404"/>
                  </a:lnTo>
                  <a:lnTo>
                    <a:pt x="793" y="5400"/>
                  </a:lnTo>
                  <a:lnTo>
                    <a:pt x="780" y="5397"/>
                  </a:lnTo>
                  <a:lnTo>
                    <a:pt x="768" y="5394"/>
                  </a:lnTo>
                  <a:lnTo>
                    <a:pt x="756" y="5391"/>
                  </a:lnTo>
                  <a:lnTo>
                    <a:pt x="744" y="5387"/>
                  </a:lnTo>
                  <a:lnTo>
                    <a:pt x="733" y="5385"/>
                  </a:lnTo>
                  <a:lnTo>
                    <a:pt x="724" y="5382"/>
                  </a:lnTo>
                  <a:lnTo>
                    <a:pt x="714" y="5379"/>
                  </a:lnTo>
                  <a:lnTo>
                    <a:pt x="706" y="5376"/>
                  </a:lnTo>
                  <a:lnTo>
                    <a:pt x="697" y="5375"/>
                  </a:lnTo>
                  <a:lnTo>
                    <a:pt x="693" y="5376"/>
                  </a:lnTo>
                  <a:lnTo>
                    <a:pt x="688" y="5379"/>
                  </a:lnTo>
                  <a:lnTo>
                    <a:pt x="686" y="5384"/>
                  </a:lnTo>
                  <a:lnTo>
                    <a:pt x="682" y="5390"/>
                  </a:lnTo>
                  <a:lnTo>
                    <a:pt x="677" y="5398"/>
                  </a:lnTo>
                  <a:lnTo>
                    <a:pt x="673" y="5404"/>
                  </a:lnTo>
                  <a:lnTo>
                    <a:pt x="668" y="5407"/>
                  </a:lnTo>
                  <a:lnTo>
                    <a:pt x="662" y="5410"/>
                  </a:lnTo>
                  <a:lnTo>
                    <a:pt x="650" y="5412"/>
                  </a:lnTo>
                  <a:lnTo>
                    <a:pt x="637" y="5413"/>
                  </a:lnTo>
                  <a:lnTo>
                    <a:pt x="626" y="5413"/>
                  </a:lnTo>
                  <a:lnTo>
                    <a:pt x="614" y="5411"/>
                  </a:lnTo>
                  <a:lnTo>
                    <a:pt x="599" y="5407"/>
                  </a:lnTo>
                  <a:lnTo>
                    <a:pt x="582" y="5403"/>
                  </a:lnTo>
                  <a:lnTo>
                    <a:pt x="574" y="5399"/>
                  </a:lnTo>
                  <a:lnTo>
                    <a:pt x="564" y="5394"/>
                  </a:lnTo>
                  <a:lnTo>
                    <a:pt x="560" y="5393"/>
                  </a:lnTo>
                  <a:lnTo>
                    <a:pt x="555" y="5393"/>
                  </a:lnTo>
                  <a:lnTo>
                    <a:pt x="550" y="5392"/>
                  </a:lnTo>
                  <a:lnTo>
                    <a:pt x="545" y="5393"/>
                  </a:lnTo>
                  <a:lnTo>
                    <a:pt x="541" y="5394"/>
                  </a:lnTo>
                  <a:lnTo>
                    <a:pt x="535" y="5395"/>
                  </a:lnTo>
                  <a:lnTo>
                    <a:pt x="524" y="5398"/>
                  </a:lnTo>
                  <a:lnTo>
                    <a:pt x="514" y="5403"/>
                  </a:lnTo>
                  <a:lnTo>
                    <a:pt x="505" y="5406"/>
                  </a:lnTo>
                  <a:lnTo>
                    <a:pt x="495" y="5410"/>
                  </a:lnTo>
                  <a:lnTo>
                    <a:pt x="484" y="5414"/>
                  </a:lnTo>
                  <a:lnTo>
                    <a:pt x="473" y="5418"/>
                  </a:lnTo>
                  <a:lnTo>
                    <a:pt x="462" y="5423"/>
                  </a:lnTo>
                  <a:lnTo>
                    <a:pt x="453" y="5426"/>
                  </a:lnTo>
                  <a:lnTo>
                    <a:pt x="443" y="5430"/>
                  </a:lnTo>
                  <a:lnTo>
                    <a:pt x="435" y="5433"/>
                  </a:lnTo>
                  <a:lnTo>
                    <a:pt x="428" y="5438"/>
                  </a:lnTo>
                  <a:lnTo>
                    <a:pt x="421" y="5443"/>
                  </a:lnTo>
                  <a:lnTo>
                    <a:pt x="410" y="5453"/>
                  </a:lnTo>
                  <a:lnTo>
                    <a:pt x="403" y="5461"/>
                  </a:lnTo>
                  <a:lnTo>
                    <a:pt x="400" y="5463"/>
                  </a:lnTo>
                  <a:lnTo>
                    <a:pt x="398" y="5464"/>
                  </a:lnTo>
                  <a:lnTo>
                    <a:pt x="397" y="5464"/>
                  </a:lnTo>
                  <a:lnTo>
                    <a:pt x="397" y="5464"/>
                  </a:lnTo>
                  <a:lnTo>
                    <a:pt x="394" y="5462"/>
                  </a:lnTo>
                  <a:lnTo>
                    <a:pt x="392" y="5460"/>
                  </a:lnTo>
                  <a:lnTo>
                    <a:pt x="388" y="5453"/>
                  </a:lnTo>
                  <a:lnTo>
                    <a:pt x="385" y="5445"/>
                  </a:lnTo>
                  <a:lnTo>
                    <a:pt x="380" y="5433"/>
                  </a:lnTo>
                  <a:lnTo>
                    <a:pt x="377" y="5426"/>
                  </a:lnTo>
                  <a:lnTo>
                    <a:pt x="374" y="5419"/>
                  </a:lnTo>
                  <a:lnTo>
                    <a:pt x="372" y="5414"/>
                  </a:lnTo>
                  <a:lnTo>
                    <a:pt x="371" y="5412"/>
                  </a:lnTo>
                  <a:lnTo>
                    <a:pt x="368" y="5411"/>
                  </a:lnTo>
                  <a:lnTo>
                    <a:pt x="367" y="5410"/>
                  </a:lnTo>
                  <a:lnTo>
                    <a:pt x="365" y="5410"/>
                  </a:lnTo>
                  <a:lnTo>
                    <a:pt x="358" y="5410"/>
                  </a:lnTo>
                  <a:lnTo>
                    <a:pt x="350" y="5411"/>
                  </a:lnTo>
                  <a:lnTo>
                    <a:pt x="342" y="5413"/>
                  </a:lnTo>
                  <a:lnTo>
                    <a:pt x="337" y="5418"/>
                  </a:lnTo>
                  <a:lnTo>
                    <a:pt x="336" y="5419"/>
                  </a:lnTo>
                  <a:lnTo>
                    <a:pt x="335" y="5422"/>
                  </a:lnTo>
                  <a:lnTo>
                    <a:pt x="337" y="5429"/>
                  </a:lnTo>
                  <a:lnTo>
                    <a:pt x="343" y="5439"/>
                  </a:lnTo>
                  <a:lnTo>
                    <a:pt x="348" y="5449"/>
                  </a:lnTo>
                  <a:lnTo>
                    <a:pt x="350" y="5456"/>
                  </a:lnTo>
                  <a:lnTo>
                    <a:pt x="350" y="5461"/>
                  </a:lnTo>
                  <a:lnTo>
                    <a:pt x="348" y="5463"/>
                  </a:lnTo>
                  <a:lnTo>
                    <a:pt x="319" y="5477"/>
                  </a:lnTo>
                  <a:lnTo>
                    <a:pt x="296" y="5487"/>
                  </a:lnTo>
                  <a:lnTo>
                    <a:pt x="280" y="5492"/>
                  </a:lnTo>
                  <a:lnTo>
                    <a:pt x="272" y="5493"/>
                  </a:lnTo>
                  <a:lnTo>
                    <a:pt x="271" y="5492"/>
                  </a:lnTo>
                  <a:lnTo>
                    <a:pt x="270" y="5491"/>
                  </a:lnTo>
                  <a:lnTo>
                    <a:pt x="268" y="5489"/>
                  </a:lnTo>
                  <a:lnTo>
                    <a:pt x="268" y="5487"/>
                  </a:lnTo>
                  <a:lnTo>
                    <a:pt x="272" y="5476"/>
                  </a:lnTo>
                  <a:lnTo>
                    <a:pt x="274" y="5464"/>
                  </a:lnTo>
                  <a:lnTo>
                    <a:pt x="273" y="5449"/>
                  </a:lnTo>
                  <a:lnTo>
                    <a:pt x="272" y="5441"/>
                  </a:lnTo>
                  <a:lnTo>
                    <a:pt x="272" y="5432"/>
                  </a:lnTo>
                  <a:lnTo>
                    <a:pt x="272" y="5422"/>
                  </a:lnTo>
                  <a:lnTo>
                    <a:pt x="274" y="5411"/>
                  </a:lnTo>
                  <a:lnTo>
                    <a:pt x="277" y="5400"/>
                  </a:lnTo>
                  <a:lnTo>
                    <a:pt x="280" y="5387"/>
                  </a:lnTo>
                  <a:lnTo>
                    <a:pt x="281" y="5376"/>
                  </a:lnTo>
                  <a:lnTo>
                    <a:pt x="283" y="5367"/>
                  </a:lnTo>
                  <a:lnTo>
                    <a:pt x="284" y="5359"/>
                  </a:lnTo>
                  <a:lnTo>
                    <a:pt x="283" y="5348"/>
                  </a:lnTo>
                  <a:lnTo>
                    <a:pt x="280" y="5342"/>
                  </a:lnTo>
                  <a:lnTo>
                    <a:pt x="272" y="5330"/>
                  </a:lnTo>
                  <a:lnTo>
                    <a:pt x="262" y="5321"/>
                  </a:lnTo>
                  <a:lnTo>
                    <a:pt x="253" y="5312"/>
                  </a:lnTo>
                  <a:lnTo>
                    <a:pt x="242" y="5303"/>
                  </a:lnTo>
                  <a:lnTo>
                    <a:pt x="231" y="5291"/>
                  </a:lnTo>
                  <a:lnTo>
                    <a:pt x="221" y="5279"/>
                  </a:lnTo>
                  <a:lnTo>
                    <a:pt x="210" y="5267"/>
                  </a:lnTo>
                  <a:lnTo>
                    <a:pt x="199" y="5256"/>
                  </a:lnTo>
                  <a:lnTo>
                    <a:pt x="197" y="5253"/>
                  </a:lnTo>
                  <a:lnTo>
                    <a:pt x="193" y="5249"/>
                  </a:lnTo>
                  <a:lnTo>
                    <a:pt x="190" y="5247"/>
                  </a:lnTo>
                  <a:lnTo>
                    <a:pt x="186" y="5246"/>
                  </a:lnTo>
                  <a:lnTo>
                    <a:pt x="184" y="5245"/>
                  </a:lnTo>
                  <a:lnTo>
                    <a:pt x="180" y="5246"/>
                  </a:lnTo>
                  <a:lnTo>
                    <a:pt x="178" y="5247"/>
                  </a:lnTo>
                  <a:lnTo>
                    <a:pt x="174" y="5247"/>
                  </a:lnTo>
                  <a:lnTo>
                    <a:pt x="170" y="5245"/>
                  </a:lnTo>
                  <a:lnTo>
                    <a:pt x="167" y="5241"/>
                  </a:lnTo>
                  <a:lnTo>
                    <a:pt x="164" y="5236"/>
                  </a:lnTo>
                  <a:lnTo>
                    <a:pt x="161" y="5231"/>
                  </a:lnTo>
                  <a:lnTo>
                    <a:pt x="157" y="5223"/>
                  </a:lnTo>
                  <a:lnTo>
                    <a:pt x="151" y="5212"/>
                  </a:lnTo>
                  <a:lnTo>
                    <a:pt x="145" y="5201"/>
                  </a:lnTo>
                  <a:lnTo>
                    <a:pt x="138" y="5187"/>
                  </a:lnTo>
                  <a:lnTo>
                    <a:pt x="130" y="5173"/>
                  </a:lnTo>
                  <a:lnTo>
                    <a:pt x="123" y="5158"/>
                  </a:lnTo>
                  <a:lnTo>
                    <a:pt x="115" y="5142"/>
                  </a:lnTo>
                  <a:lnTo>
                    <a:pt x="107" y="5129"/>
                  </a:lnTo>
                  <a:lnTo>
                    <a:pt x="97" y="5113"/>
                  </a:lnTo>
                  <a:lnTo>
                    <a:pt x="88" y="5101"/>
                  </a:lnTo>
                  <a:lnTo>
                    <a:pt x="77" y="5089"/>
                  </a:lnTo>
                  <a:lnTo>
                    <a:pt x="69" y="5076"/>
                  </a:lnTo>
                  <a:lnTo>
                    <a:pt x="69" y="5072"/>
                  </a:lnTo>
                  <a:lnTo>
                    <a:pt x="70" y="5070"/>
                  </a:lnTo>
                  <a:lnTo>
                    <a:pt x="77" y="5063"/>
                  </a:lnTo>
                  <a:lnTo>
                    <a:pt x="85" y="5054"/>
                  </a:lnTo>
                  <a:lnTo>
                    <a:pt x="91" y="5048"/>
                  </a:lnTo>
                  <a:lnTo>
                    <a:pt x="97" y="5042"/>
                  </a:lnTo>
                  <a:lnTo>
                    <a:pt x="107" y="5034"/>
                  </a:lnTo>
                  <a:lnTo>
                    <a:pt x="116" y="5026"/>
                  </a:lnTo>
                  <a:lnTo>
                    <a:pt x="125" y="5017"/>
                  </a:lnTo>
                  <a:lnTo>
                    <a:pt x="134" y="5010"/>
                  </a:lnTo>
                  <a:lnTo>
                    <a:pt x="135" y="5010"/>
                  </a:lnTo>
                  <a:lnTo>
                    <a:pt x="136" y="5009"/>
                  </a:lnTo>
                  <a:lnTo>
                    <a:pt x="145" y="5004"/>
                  </a:lnTo>
                  <a:lnTo>
                    <a:pt x="152" y="5000"/>
                  </a:lnTo>
                  <a:lnTo>
                    <a:pt x="155" y="4996"/>
                  </a:lnTo>
                  <a:lnTo>
                    <a:pt x="157" y="4994"/>
                  </a:lnTo>
                  <a:lnTo>
                    <a:pt x="158" y="4990"/>
                  </a:lnTo>
                  <a:lnTo>
                    <a:pt x="158" y="4985"/>
                  </a:lnTo>
                  <a:lnTo>
                    <a:pt x="154" y="4970"/>
                  </a:lnTo>
                  <a:lnTo>
                    <a:pt x="149" y="4954"/>
                  </a:lnTo>
                  <a:lnTo>
                    <a:pt x="145" y="4938"/>
                  </a:lnTo>
                  <a:lnTo>
                    <a:pt x="139" y="4922"/>
                  </a:lnTo>
                  <a:lnTo>
                    <a:pt x="133" y="4907"/>
                  </a:lnTo>
                  <a:lnTo>
                    <a:pt x="127" y="4890"/>
                  </a:lnTo>
                  <a:lnTo>
                    <a:pt x="119" y="4862"/>
                  </a:lnTo>
                  <a:lnTo>
                    <a:pt x="109" y="4833"/>
                  </a:lnTo>
                  <a:lnTo>
                    <a:pt x="100" y="4805"/>
                  </a:lnTo>
                  <a:lnTo>
                    <a:pt x="91" y="4776"/>
                  </a:lnTo>
                  <a:lnTo>
                    <a:pt x="82" y="4748"/>
                  </a:lnTo>
                  <a:lnTo>
                    <a:pt x="73" y="4720"/>
                  </a:lnTo>
                  <a:lnTo>
                    <a:pt x="65" y="4694"/>
                  </a:lnTo>
                  <a:lnTo>
                    <a:pt x="58" y="4668"/>
                  </a:lnTo>
                  <a:lnTo>
                    <a:pt x="45" y="4624"/>
                  </a:lnTo>
                  <a:lnTo>
                    <a:pt x="33" y="4581"/>
                  </a:lnTo>
                  <a:lnTo>
                    <a:pt x="22" y="4543"/>
                  </a:lnTo>
                  <a:lnTo>
                    <a:pt x="14" y="4510"/>
                  </a:lnTo>
                  <a:lnTo>
                    <a:pt x="10" y="4492"/>
                  </a:lnTo>
                  <a:lnTo>
                    <a:pt x="7" y="4477"/>
                  </a:lnTo>
                  <a:lnTo>
                    <a:pt x="4" y="4464"/>
                  </a:lnTo>
                  <a:lnTo>
                    <a:pt x="1" y="4452"/>
                  </a:lnTo>
                  <a:lnTo>
                    <a:pt x="0" y="4448"/>
                  </a:lnTo>
                  <a:lnTo>
                    <a:pt x="1" y="4446"/>
                  </a:lnTo>
                  <a:lnTo>
                    <a:pt x="10" y="4451"/>
                  </a:lnTo>
                  <a:lnTo>
                    <a:pt x="35" y="4464"/>
                  </a:lnTo>
                  <a:lnTo>
                    <a:pt x="50" y="4470"/>
                  </a:lnTo>
                  <a:lnTo>
                    <a:pt x="66" y="4477"/>
                  </a:lnTo>
                  <a:lnTo>
                    <a:pt x="84" y="4483"/>
                  </a:lnTo>
                  <a:lnTo>
                    <a:pt x="104" y="4490"/>
                  </a:lnTo>
                  <a:lnTo>
                    <a:pt x="123" y="4497"/>
                  </a:lnTo>
                  <a:lnTo>
                    <a:pt x="144" y="4505"/>
                  </a:lnTo>
                  <a:lnTo>
                    <a:pt x="164" y="4514"/>
                  </a:lnTo>
                  <a:lnTo>
                    <a:pt x="186" y="4521"/>
                  </a:lnTo>
                  <a:lnTo>
                    <a:pt x="221" y="4535"/>
                  </a:lnTo>
                  <a:lnTo>
                    <a:pt x="258" y="4549"/>
                  </a:lnTo>
                  <a:lnTo>
                    <a:pt x="277" y="4556"/>
                  </a:lnTo>
                  <a:lnTo>
                    <a:pt x="297" y="4562"/>
                  </a:lnTo>
                  <a:lnTo>
                    <a:pt x="317" y="4568"/>
                  </a:lnTo>
                  <a:lnTo>
                    <a:pt x="340" y="4572"/>
                  </a:lnTo>
                  <a:lnTo>
                    <a:pt x="384" y="4579"/>
                  </a:lnTo>
                  <a:lnTo>
                    <a:pt x="430" y="4588"/>
                  </a:lnTo>
                  <a:lnTo>
                    <a:pt x="476" y="4598"/>
                  </a:lnTo>
                  <a:lnTo>
                    <a:pt x="523" y="4609"/>
                  </a:lnTo>
                  <a:lnTo>
                    <a:pt x="571" y="4619"/>
                  </a:lnTo>
                  <a:lnTo>
                    <a:pt x="619" y="4629"/>
                  </a:lnTo>
                  <a:lnTo>
                    <a:pt x="668" y="4638"/>
                  </a:lnTo>
                  <a:lnTo>
                    <a:pt x="718" y="4645"/>
                  </a:lnTo>
                  <a:lnTo>
                    <a:pt x="738" y="4647"/>
                  </a:lnTo>
                  <a:lnTo>
                    <a:pt x="758" y="4645"/>
                  </a:lnTo>
                  <a:lnTo>
                    <a:pt x="778" y="4644"/>
                  </a:lnTo>
                  <a:lnTo>
                    <a:pt x="797" y="4642"/>
                  </a:lnTo>
                  <a:lnTo>
                    <a:pt x="818" y="4638"/>
                  </a:lnTo>
                  <a:lnTo>
                    <a:pt x="838" y="4636"/>
                  </a:lnTo>
                  <a:lnTo>
                    <a:pt x="858" y="4634"/>
                  </a:lnTo>
                  <a:lnTo>
                    <a:pt x="878" y="4634"/>
                  </a:lnTo>
                  <a:lnTo>
                    <a:pt x="894" y="4635"/>
                  </a:lnTo>
                  <a:lnTo>
                    <a:pt x="908" y="4637"/>
                  </a:lnTo>
                  <a:lnTo>
                    <a:pt x="923" y="4640"/>
                  </a:lnTo>
                  <a:lnTo>
                    <a:pt x="938" y="4640"/>
                  </a:lnTo>
                  <a:lnTo>
                    <a:pt x="947" y="4640"/>
                  </a:lnTo>
                  <a:lnTo>
                    <a:pt x="955" y="4637"/>
                  </a:lnTo>
                  <a:lnTo>
                    <a:pt x="964" y="4636"/>
                  </a:lnTo>
                  <a:lnTo>
                    <a:pt x="972" y="4632"/>
                  </a:lnTo>
                  <a:lnTo>
                    <a:pt x="980" y="4630"/>
                  </a:lnTo>
                  <a:lnTo>
                    <a:pt x="989" y="4628"/>
                  </a:lnTo>
                  <a:lnTo>
                    <a:pt x="997" y="4626"/>
                  </a:lnTo>
                  <a:lnTo>
                    <a:pt x="1005" y="4626"/>
                  </a:lnTo>
                  <a:lnTo>
                    <a:pt x="1020" y="4626"/>
                  </a:lnTo>
                  <a:lnTo>
                    <a:pt x="1035" y="4628"/>
                  </a:lnTo>
                  <a:lnTo>
                    <a:pt x="1048" y="4629"/>
                  </a:lnTo>
                  <a:lnTo>
                    <a:pt x="1061" y="4631"/>
                  </a:lnTo>
                  <a:lnTo>
                    <a:pt x="1074" y="4632"/>
                  </a:lnTo>
                  <a:lnTo>
                    <a:pt x="1087" y="4635"/>
                  </a:lnTo>
                  <a:lnTo>
                    <a:pt x="1099" y="4636"/>
                  </a:lnTo>
                  <a:lnTo>
                    <a:pt x="1111" y="4638"/>
                  </a:lnTo>
                  <a:lnTo>
                    <a:pt x="1124" y="4641"/>
                  </a:lnTo>
                  <a:lnTo>
                    <a:pt x="1135" y="4644"/>
                  </a:lnTo>
                  <a:lnTo>
                    <a:pt x="1173" y="4656"/>
                  </a:lnTo>
                  <a:lnTo>
                    <a:pt x="1209" y="4669"/>
                  </a:lnTo>
                  <a:lnTo>
                    <a:pt x="1242" y="4682"/>
                  </a:lnTo>
                  <a:lnTo>
                    <a:pt x="1274" y="4694"/>
                  </a:lnTo>
                  <a:lnTo>
                    <a:pt x="1304" y="4706"/>
                  </a:lnTo>
                  <a:lnTo>
                    <a:pt x="1331" y="4717"/>
                  </a:lnTo>
                  <a:lnTo>
                    <a:pt x="1356" y="4726"/>
                  </a:lnTo>
                  <a:lnTo>
                    <a:pt x="1380" y="4735"/>
                  </a:lnTo>
                  <a:lnTo>
                    <a:pt x="1392" y="4737"/>
                  </a:lnTo>
                  <a:lnTo>
                    <a:pt x="1402" y="4739"/>
                  </a:lnTo>
                  <a:lnTo>
                    <a:pt x="1413" y="4741"/>
                  </a:lnTo>
                  <a:lnTo>
                    <a:pt x="1423" y="4742"/>
                  </a:lnTo>
                  <a:lnTo>
                    <a:pt x="1431" y="4743"/>
                  </a:lnTo>
                  <a:lnTo>
                    <a:pt x="1439" y="4744"/>
                  </a:lnTo>
                  <a:lnTo>
                    <a:pt x="1446" y="4745"/>
                  </a:lnTo>
                  <a:lnTo>
                    <a:pt x="1451" y="4748"/>
                  </a:lnTo>
                  <a:lnTo>
                    <a:pt x="1456" y="4751"/>
                  </a:lnTo>
                  <a:lnTo>
                    <a:pt x="1461" y="4757"/>
                  </a:lnTo>
                  <a:lnTo>
                    <a:pt x="1464" y="4763"/>
                  </a:lnTo>
                  <a:lnTo>
                    <a:pt x="1469" y="4770"/>
                  </a:lnTo>
                  <a:lnTo>
                    <a:pt x="1476" y="4787"/>
                  </a:lnTo>
                  <a:lnTo>
                    <a:pt x="1484" y="4804"/>
                  </a:lnTo>
                  <a:lnTo>
                    <a:pt x="1490" y="4815"/>
                  </a:lnTo>
                  <a:lnTo>
                    <a:pt x="1496" y="4827"/>
                  </a:lnTo>
                  <a:lnTo>
                    <a:pt x="1502" y="4839"/>
                  </a:lnTo>
                  <a:lnTo>
                    <a:pt x="1508" y="4850"/>
                  </a:lnTo>
                  <a:lnTo>
                    <a:pt x="1512" y="4861"/>
                  </a:lnTo>
                  <a:lnTo>
                    <a:pt x="1515" y="4870"/>
                  </a:lnTo>
                  <a:lnTo>
                    <a:pt x="1518" y="4875"/>
                  </a:lnTo>
                  <a:lnTo>
                    <a:pt x="1520" y="4878"/>
                  </a:lnTo>
                  <a:lnTo>
                    <a:pt x="1522" y="4881"/>
                  </a:lnTo>
                  <a:lnTo>
                    <a:pt x="1526" y="4883"/>
                  </a:lnTo>
                  <a:lnTo>
                    <a:pt x="1559" y="4897"/>
                  </a:lnTo>
                  <a:lnTo>
                    <a:pt x="1583" y="4908"/>
                  </a:lnTo>
                  <a:lnTo>
                    <a:pt x="1595" y="4911"/>
                  </a:lnTo>
                  <a:lnTo>
                    <a:pt x="1607" y="4913"/>
                  </a:lnTo>
                  <a:lnTo>
                    <a:pt x="1621" y="4913"/>
                  </a:lnTo>
                  <a:lnTo>
                    <a:pt x="1639" y="4913"/>
                  </a:lnTo>
                  <a:lnTo>
                    <a:pt x="1651" y="4912"/>
                  </a:lnTo>
                  <a:lnTo>
                    <a:pt x="1663" y="4913"/>
                  </a:lnTo>
                  <a:lnTo>
                    <a:pt x="1673" y="4914"/>
                  </a:lnTo>
                  <a:lnTo>
                    <a:pt x="1683" y="4915"/>
                  </a:lnTo>
                  <a:lnTo>
                    <a:pt x="1703" y="4920"/>
                  </a:lnTo>
                  <a:lnTo>
                    <a:pt x="1721" y="4927"/>
                  </a:lnTo>
                  <a:lnTo>
                    <a:pt x="1736" y="4935"/>
                  </a:lnTo>
                  <a:lnTo>
                    <a:pt x="1753" y="4945"/>
                  </a:lnTo>
                  <a:lnTo>
                    <a:pt x="1769" y="4954"/>
                  </a:lnTo>
                  <a:lnTo>
                    <a:pt x="1784" y="4965"/>
                  </a:lnTo>
                  <a:lnTo>
                    <a:pt x="1824" y="4990"/>
                  </a:lnTo>
                  <a:lnTo>
                    <a:pt x="1864" y="5014"/>
                  </a:lnTo>
                  <a:lnTo>
                    <a:pt x="1899" y="5037"/>
                  </a:lnTo>
                  <a:lnTo>
                    <a:pt x="1931" y="5057"/>
                  </a:lnTo>
                  <a:lnTo>
                    <a:pt x="1960" y="5073"/>
                  </a:lnTo>
                  <a:lnTo>
                    <a:pt x="1985" y="5086"/>
                  </a:lnTo>
                  <a:lnTo>
                    <a:pt x="2003" y="5096"/>
                  </a:lnTo>
                  <a:lnTo>
                    <a:pt x="2015" y="5101"/>
                  </a:lnTo>
                  <a:lnTo>
                    <a:pt x="2038" y="5105"/>
                  </a:lnTo>
                  <a:lnTo>
                    <a:pt x="2059" y="5109"/>
                  </a:lnTo>
                  <a:lnTo>
                    <a:pt x="2069" y="5110"/>
                  </a:lnTo>
                  <a:lnTo>
                    <a:pt x="2081" y="5110"/>
                  </a:lnTo>
                  <a:lnTo>
                    <a:pt x="2092" y="5110"/>
                  </a:lnTo>
                  <a:lnTo>
                    <a:pt x="2105" y="5110"/>
                  </a:lnTo>
                  <a:lnTo>
                    <a:pt x="2129" y="5107"/>
                  </a:lnTo>
                  <a:lnTo>
                    <a:pt x="2154" y="5104"/>
                  </a:lnTo>
                  <a:lnTo>
                    <a:pt x="2179" y="5101"/>
                  </a:lnTo>
                  <a:lnTo>
                    <a:pt x="2201" y="5096"/>
                  </a:lnTo>
                  <a:lnTo>
                    <a:pt x="2230" y="5091"/>
                  </a:lnTo>
                  <a:lnTo>
                    <a:pt x="2254" y="5089"/>
                  </a:lnTo>
                  <a:lnTo>
                    <a:pt x="2264" y="5089"/>
                  </a:lnTo>
                  <a:lnTo>
                    <a:pt x="2273" y="5089"/>
                  </a:lnTo>
                  <a:lnTo>
                    <a:pt x="2279" y="5090"/>
                  </a:lnTo>
                  <a:lnTo>
                    <a:pt x="2282" y="5091"/>
                  </a:lnTo>
                  <a:lnTo>
                    <a:pt x="2284" y="5094"/>
                  </a:lnTo>
                  <a:lnTo>
                    <a:pt x="2286" y="5096"/>
                  </a:lnTo>
                  <a:lnTo>
                    <a:pt x="2287" y="5100"/>
                  </a:lnTo>
                  <a:lnTo>
                    <a:pt x="2288" y="5103"/>
                  </a:lnTo>
                  <a:lnTo>
                    <a:pt x="2288" y="5114"/>
                  </a:lnTo>
                  <a:lnTo>
                    <a:pt x="2288" y="5124"/>
                  </a:lnTo>
                  <a:lnTo>
                    <a:pt x="2288" y="5138"/>
                  </a:lnTo>
                  <a:lnTo>
                    <a:pt x="2288" y="5151"/>
                  </a:lnTo>
                  <a:lnTo>
                    <a:pt x="2288" y="5164"/>
                  </a:lnTo>
                  <a:lnTo>
                    <a:pt x="2288" y="5173"/>
                  </a:lnTo>
                  <a:lnTo>
                    <a:pt x="2289" y="5178"/>
                  </a:lnTo>
                  <a:lnTo>
                    <a:pt x="2292" y="5182"/>
                  </a:lnTo>
                  <a:lnTo>
                    <a:pt x="2294" y="5185"/>
                  </a:lnTo>
                  <a:lnTo>
                    <a:pt x="2299" y="5186"/>
                  </a:lnTo>
                  <a:lnTo>
                    <a:pt x="2308" y="5187"/>
                  </a:lnTo>
                  <a:lnTo>
                    <a:pt x="2318" y="5189"/>
                  </a:lnTo>
                  <a:lnTo>
                    <a:pt x="2334" y="5189"/>
                  </a:lnTo>
                  <a:lnTo>
                    <a:pt x="2351" y="5186"/>
                  </a:lnTo>
                  <a:lnTo>
                    <a:pt x="2368" y="5185"/>
                  </a:lnTo>
                  <a:lnTo>
                    <a:pt x="2384" y="5185"/>
                  </a:lnTo>
                  <a:lnTo>
                    <a:pt x="2394" y="5187"/>
                  </a:lnTo>
                  <a:lnTo>
                    <a:pt x="2403" y="5191"/>
                  </a:lnTo>
                  <a:lnTo>
                    <a:pt x="2413" y="5197"/>
                  </a:lnTo>
                  <a:lnTo>
                    <a:pt x="2421" y="5205"/>
                  </a:lnTo>
                  <a:lnTo>
                    <a:pt x="2426" y="5211"/>
                  </a:lnTo>
                  <a:lnTo>
                    <a:pt x="2431" y="5216"/>
                  </a:lnTo>
                  <a:lnTo>
                    <a:pt x="2433" y="5217"/>
                  </a:lnTo>
                  <a:lnTo>
                    <a:pt x="2435" y="5218"/>
                  </a:lnTo>
                  <a:lnTo>
                    <a:pt x="2439" y="5218"/>
                  </a:lnTo>
                  <a:lnTo>
                    <a:pt x="2441" y="5217"/>
                  </a:lnTo>
                  <a:lnTo>
                    <a:pt x="2452" y="5210"/>
                  </a:lnTo>
                  <a:lnTo>
                    <a:pt x="2460" y="5203"/>
                  </a:lnTo>
                  <a:lnTo>
                    <a:pt x="2469" y="5196"/>
                  </a:lnTo>
                  <a:lnTo>
                    <a:pt x="2475" y="5189"/>
                  </a:lnTo>
                  <a:lnTo>
                    <a:pt x="2482" y="5183"/>
                  </a:lnTo>
                  <a:lnTo>
                    <a:pt x="2489" y="5176"/>
                  </a:lnTo>
                  <a:lnTo>
                    <a:pt x="2496" y="5170"/>
                  </a:lnTo>
                  <a:lnTo>
                    <a:pt x="2504" y="5164"/>
                  </a:lnTo>
                  <a:lnTo>
                    <a:pt x="2514" y="5159"/>
                  </a:lnTo>
                  <a:lnTo>
                    <a:pt x="2525" y="5154"/>
                  </a:lnTo>
                  <a:lnTo>
                    <a:pt x="2535" y="5149"/>
                  </a:lnTo>
                  <a:lnTo>
                    <a:pt x="2546" y="5145"/>
                  </a:lnTo>
                  <a:lnTo>
                    <a:pt x="2563" y="5134"/>
                  </a:lnTo>
                  <a:lnTo>
                    <a:pt x="2578" y="5124"/>
                  </a:lnTo>
                  <a:lnTo>
                    <a:pt x="2595" y="5114"/>
                  </a:lnTo>
                  <a:lnTo>
                    <a:pt x="2611" y="5103"/>
                  </a:lnTo>
                  <a:lnTo>
                    <a:pt x="2630" y="5094"/>
                  </a:lnTo>
                  <a:lnTo>
                    <a:pt x="2649" y="5085"/>
                  </a:lnTo>
                  <a:lnTo>
                    <a:pt x="2670" y="5077"/>
                  </a:lnTo>
                  <a:lnTo>
                    <a:pt x="2689" y="5069"/>
                  </a:lnTo>
                  <a:lnTo>
                    <a:pt x="2715" y="5057"/>
                  </a:lnTo>
                  <a:lnTo>
                    <a:pt x="2740" y="5046"/>
                  </a:lnTo>
                  <a:lnTo>
                    <a:pt x="2765" y="5037"/>
                  </a:lnTo>
                  <a:lnTo>
                    <a:pt x="2788" y="5027"/>
                  </a:lnTo>
                  <a:lnTo>
                    <a:pt x="2811" y="5019"/>
                  </a:lnTo>
                  <a:lnTo>
                    <a:pt x="2834" y="5010"/>
                  </a:lnTo>
                  <a:lnTo>
                    <a:pt x="2855" y="5002"/>
                  </a:lnTo>
                  <a:lnTo>
                    <a:pt x="2875" y="4994"/>
                  </a:lnTo>
                  <a:lnTo>
                    <a:pt x="2922" y="4976"/>
                  </a:lnTo>
                  <a:lnTo>
                    <a:pt x="2960" y="4960"/>
                  </a:lnTo>
                  <a:lnTo>
                    <a:pt x="2991" y="4947"/>
                  </a:lnTo>
                  <a:lnTo>
                    <a:pt x="3013" y="4940"/>
                  </a:lnTo>
                  <a:lnTo>
                    <a:pt x="3024" y="4938"/>
                  </a:lnTo>
                  <a:lnTo>
                    <a:pt x="3033" y="4937"/>
                  </a:lnTo>
                  <a:lnTo>
                    <a:pt x="3041" y="4935"/>
                  </a:lnTo>
                  <a:lnTo>
                    <a:pt x="3046" y="4935"/>
                  </a:lnTo>
                  <a:lnTo>
                    <a:pt x="3054" y="4935"/>
                  </a:lnTo>
                  <a:lnTo>
                    <a:pt x="3061" y="4935"/>
                  </a:lnTo>
                  <a:lnTo>
                    <a:pt x="3070" y="4934"/>
                  </a:lnTo>
                  <a:lnTo>
                    <a:pt x="3082" y="4931"/>
                  </a:lnTo>
                  <a:lnTo>
                    <a:pt x="3108" y="4925"/>
                  </a:lnTo>
                  <a:lnTo>
                    <a:pt x="3133" y="4916"/>
                  </a:lnTo>
                  <a:lnTo>
                    <a:pt x="3146" y="4913"/>
                  </a:lnTo>
                  <a:lnTo>
                    <a:pt x="3157" y="4907"/>
                  </a:lnTo>
                  <a:lnTo>
                    <a:pt x="3169" y="4901"/>
                  </a:lnTo>
                  <a:lnTo>
                    <a:pt x="3181" y="4894"/>
                  </a:lnTo>
                  <a:lnTo>
                    <a:pt x="3191" y="4887"/>
                  </a:lnTo>
                  <a:lnTo>
                    <a:pt x="3201" y="4881"/>
                  </a:lnTo>
                  <a:lnTo>
                    <a:pt x="3211" y="4876"/>
                  </a:lnTo>
                  <a:lnTo>
                    <a:pt x="3219" y="4872"/>
                  </a:lnTo>
                  <a:lnTo>
                    <a:pt x="3227" y="4870"/>
                  </a:lnTo>
                  <a:lnTo>
                    <a:pt x="3235" y="4870"/>
                  </a:lnTo>
                  <a:lnTo>
                    <a:pt x="3243" y="4870"/>
                  </a:lnTo>
                  <a:lnTo>
                    <a:pt x="3250" y="4874"/>
                  </a:lnTo>
                  <a:lnTo>
                    <a:pt x="3262" y="4881"/>
                  </a:lnTo>
                  <a:lnTo>
                    <a:pt x="3270" y="4886"/>
                  </a:lnTo>
                  <a:lnTo>
                    <a:pt x="3275" y="4888"/>
                  </a:lnTo>
                  <a:lnTo>
                    <a:pt x="3282" y="4890"/>
                  </a:lnTo>
                  <a:lnTo>
                    <a:pt x="3289" y="4892"/>
                  </a:lnTo>
                  <a:lnTo>
                    <a:pt x="3300" y="4892"/>
                  </a:lnTo>
                  <a:lnTo>
                    <a:pt x="3327" y="4890"/>
                  </a:lnTo>
                  <a:lnTo>
                    <a:pt x="3356" y="4890"/>
                  </a:lnTo>
                  <a:lnTo>
                    <a:pt x="3370" y="4890"/>
                  </a:lnTo>
                  <a:lnTo>
                    <a:pt x="3384" y="4889"/>
                  </a:lnTo>
                  <a:lnTo>
                    <a:pt x="3397" y="4887"/>
                  </a:lnTo>
                  <a:lnTo>
                    <a:pt x="3409" y="4883"/>
                  </a:lnTo>
                  <a:lnTo>
                    <a:pt x="3421" y="4880"/>
                  </a:lnTo>
                  <a:lnTo>
                    <a:pt x="3430" y="4877"/>
                  </a:lnTo>
                  <a:lnTo>
                    <a:pt x="3441" y="4876"/>
                  </a:lnTo>
                  <a:lnTo>
                    <a:pt x="3451" y="4875"/>
                  </a:lnTo>
                  <a:lnTo>
                    <a:pt x="3460" y="4874"/>
                  </a:lnTo>
                  <a:lnTo>
                    <a:pt x="3470" y="4874"/>
                  </a:lnTo>
                  <a:lnTo>
                    <a:pt x="3479" y="4875"/>
                  </a:lnTo>
                  <a:lnTo>
                    <a:pt x="3490" y="4876"/>
                  </a:lnTo>
                  <a:lnTo>
                    <a:pt x="3511" y="4880"/>
                  </a:lnTo>
                  <a:lnTo>
                    <a:pt x="3534" y="4883"/>
                  </a:lnTo>
                  <a:lnTo>
                    <a:pt x="3556" y="4886"/>
                  </a:lnTo>
                  <a:lnTo>
                    <a:pt x="3578" y="4890"/>
                  </a:lnTo>
                  <a:lnTo>
                    <a:pt x="3598" y="4894"/>
                  </a:lnTo>
                  <a:lnTo>
                    <a:pt x="3616" y="4897"/>
                  </a:lnTo>
                  <a:lnTo>
                    <a:pt x="3624" y="4899"/>
                  </a:lnTo>
                  <a:lnTo>
                    <a:pt x="3633" y="4899"/>
                  </a:lnTo>
                  <a:lnTo>
                    <a:pt x="3642" y="4899"/>
                  </a:lnTo>
                  <a:lnTo>
                    <a:pt x="3652" y="4897"/>
                  </a:lnTo>
                  <a:lnTo>
                    <a:pt x="3662" y="4896"/>
                  </a:lnTo>
                  <a:lnTo>
                    <a:pt x="3672" y="4893"/>
                  </a:lnTo>
                  <a:lnTo>
                    <a:pt x="3681" y="4889"/>
                  </a:lnTo>
                  <a:lnTo>
                    <a:pt x="3690" y="4886"/>
                  </a:lnTo>
                  <a:lnTo>
                    <a:pt x="3698" y="4881"/>
                  </a:lnTo>
                  <a:lnTo>
                    <a:pt x="3706" y="4877"/>
                  </a:lnTo>
                  <a:lnTo>
                    <a:pt x="3715" y="4875"/>
                  </a:lnTo>
                  <a:lnTo>
                    <a:pt x="3724" y="4874"/>
                  </a:lnTo>
                  <a:lnTo>
                    <a:pt x="3737" y="4875"/>
                  </a:lnTo>
                  <a:lnTo>
                    <a:pt x="3750" y="4877"/>
                  </a:lnTo>
                  <a:lnTo>
                    <a:pt x="3764" y="4878"/>
                  </a:lnTo>
                  <a:lnTo>
                    <a:pt x="3778" y="4880"/>
                  </a:lnTo>
                  <a:lnTo>
                    <a:pt x="3789" y="4881"/>
                  </a:lnTo>
                  <a:lnTo>
                    <a:pt x="3801" y="4883"/>
                  </a:lnTo>
                  <a:lnTo>
                    <a:pt x="3818" y="4887"/>
                  </a:lnTo>
                  <a:lnTo>
                    <a:pt x="3836" y="4888"/>
                  </a:lnTo>
                  <a:lnTo>
                    <a:pt x="3844" y="4888"/>
                  </a:lnTo>
                  <a:lnTo>
                    <a:pt x="3852" y="4886"/>
                  </a:lnTo>
                  <a:lnTo>
                    <a:pt x="3860" y="4883"/>
                  </a:lnTo>
                  <a:lnTo>
                    <a:pt x="3867" y="4880"/>
                  </a:lnTo>
                  <a:lnTo>
                    <a:pt x="3882" y="4868"/>
                  </a:lnTo>
                  <a:lnTo>
                    <a:pt x="3900" y="4852"/>
                  </a:lnTo>
                  <a:lnTo>
                    <a:pt x="3920" y="4836"/>
                  </a:lnTo>
                  <a:lnTo>
                    <a:pt x="3940" y="4821"/>
                  </a:lnTo>
                  <a:lnTo>
                    <a:pt x="3958" y="4811"/>
                  </a:lnTo>
                  <a:lnTo>
                    <a:pt x="3976" y="4802"/>
                  </a:lnTo>
                  <a:lnTo>
                    <a:pt x="3984" y="4800"/>
                  </a:lnTo>
                  <a:lnTo>
                    <a:pt x="3995" y="4798"/>
                  </a:lnTo>
                  <a:lnTo>
                    <a:pt x="4006" y="4798"/>
                  </a:lnTo>
                  <a:lnTo>
                    <a:pt x="4018" y="4798"/>
                  </a:lnTo>
                  <a:lnTo>
                    <a:pt x="4031" y="4796"/>
                  </a:lnTo>
                  <a:lnTo>
                    <a:pt x="4043" y="4795"/>
                  </a:lnTo>
                  <a:lnTo>
                    <a:pt x="4053" y="4792"/>
                  </a:lnTo>
                  <a:lnTo>
                    <a:pt x="4063" y="4788"/>
                  </a:lnTo>
                  <a:lnTo>
                    <a:pt x="4071" y="4783"/>
                  </a:lnTo>
                  <a:lnTo>
                    <a:pt x="4079" y="4777"/>
                  </a:lnTo>
                  <a:lnTo>
                    <a:pt x="4085" y="4773"/>
                  </a:lnTo>
                  <a:lnTo>
                    <a:pt x="4091" y="4767"/>
                  </a:lnTo>
                  <a:lnTo>
                    <a:pt x="4097" y="4763"/>
                  </a:lnTo>
                  <a:lnTo>
                    <a:pt x="4103" y="4760"/>
                  </a:lnTo>
                  <a:lnTo>
                    <a:pt x="4110" y="4756"/>
                  </a:lnTo>
                  <a:lnTo>
                    <a:pt x="4118" y="4754"/>
                  </a:lnTo>
                  <a:lnTo>
                    <a:pt x="4132" y="4748"/>
                  </a:lnTo>
                  <a:lnTo>
                    <a:pt x="4148" y="4739"/>
                  </a:lnTo>
                  <a:lnTo>
                    <a:pt x="4156" y="4735"/>
                  </a:lnTo>
                  <a:lnTo>
                    <a:pt x="4160" y="4729"/>
                  </a:lnTo>
                  <a:lnTo>
                    <a:pt x="4165" y="4722"/>
                  </a:lnTo>
                  <a:lnTo>
                    <a:pt x="4170" y="4716"/>
                  </a:lnTo>
                  <a:lnTo>
                    <a:pt x="4173" y="4708"/>
                  </a:lnTo>
                  <a:lnTo>
                    <a:pt x="4177" y="4703"/>
                  </a:lnTo>
                  <a:lnTo>
                    <a:pt x="4181" y="4695"/>
                  </a:lnTo>
                  <a:lnTo>
                    <a:pt x="4186" y="4689"/>
                  </a:lnTo>
                  <a:lnTo>
                    <a:pt x="4198" y="4679"/>
                  </a:lnTo>
                  <a:lnTo>
                    <a:pt x="4210" y="4667"/>
                  </a:lnTo>
                  <a:lnTo>
                    <a:pt x="4221" y="4654"/>
                  </a:lnTo>
                  <a:lnTo>
                    <a:pt x="4230" y="4641"/>
                  </a:lnTo>
                  <a:lnTo>
                    <a:pt x="4244" y="4622"/>
                  </a:lnTo>
                  <a:lnTo>
                    <a:pt x="4261" y="4599"/>
                  </a:lnTo>
                  <a:lnTo>
                    <a:pt x="4278" y="4578"/>
                  </a:lnTo>
                  <a:lnTo>
                    <a:pt x="4289" y="4562"/>
                  </a:lnTo>
                  <a:lnTo>
                    <a:pt x="4299" y="4548"/>
                  </a:lnTo>
                  <a:lnTo>
                    <a:pt x="4316" y="4527"/>
                  </a:lnTo>
                  <a:lnTo>
                    <a:pt x="4324" y="4515"/>
                  </a:lnTo>
                  <a:lnTo>
                    <a:pt x="4335" y="4505"/>
                  </a:lnTo>
                  <a:lnTo>
                    <a:pt x="4345" y="4497"/>
                  </a:lnTo>
                  <a:lnTo>
                    <a:pt x="4353" y="4491"/>
                  </a:lnTo>
                  <a:lnTo>
                    <a:pt x="4372" y="4484"/>
                  </a:lnTo>
                  <a:lnTo>
                    <a:pt x="4391" y="4477"/>
                  </a:lnTo>
                  <a:lnTo>
                    <a:pt x="4400" y="4473"/>
                  </a:lnTo>
                  <a:lnTo>
                    <a:pt x="4410" y="4468"/>
                  </a:lnTo>
                  <a:lnTo>
                    <a:pt x="4418" y="4464"/>
                  </a:lnTo>
                  <a:lnTo>
                    <a:pt x="4427" y="4458"/>
                  </a:lnTo>
                  <a:lnTo>
                    <a:pt x="4438" y="4447"/>
                  </a:lnTo>
                  <a:lnTo>
                    <a:pt x="4450" y="4437"/>
                  </a:lnTo>
                  <a:lnTo>
                    <a:pt x="4456" y="4434"/>
                  </a:lnTo>
                  <a:lnTo>
                    <a:pt x="4462" y="4430"/>
                  </a:lnTo>
                  <a:lnTo>
                    <a:pt x="4469" y="4429"/>
                  </a:lnTo>
                  <a:lnTo>
                    <a:pt x="4478" y="4428"/>
                  </a:lnTo>
                  <a:lnTo>
                    <a:pt x="4493" y="4427"/>
                  </a:lnTo>
                  <a:lnTo>
                    <a:pt x="4505" y="4426"/>
                  </a:lnTo>
                  <a:lnTo>
                    <a:pt x="4511" y="4424"/>
                  </a:lnTo>
                  <a:lnTo>
                    <a:pt x="4516" y="4421"/>
                  </a:lnTo>
                  <a:lnTo>
                    <a:pt x="4522" y="4417"/>
                  </a:lnTo>
                  <a:lnTo>
                    <a:pt x="4526" y="4410"/>
                  </a:lnTo>
                  <a:lnTo>
                    <a:pt x="4541" y="4396"/>
                  </a:lnTo>
                  <a:lnTo>
                    <a:pt x="4557" y="4379"/>
                  </a:lnTo>
                  <a:lnTo>
                    <a:pt x="4576" y="4363"/>
                  </a:lnTo>
                  <a:lnTo>
                    <a:pt x="4594" y="4347"/>
                  </a:lnTo>
                  <a:lnTo>
                    <a:pt x="4610" y="4335"/>
                  </a:lnTo>
                  <a:lnTo>
                    <a:pt x="4624" y="4327"/>
                  </a:lnTo>
                  <a:lnTo>
                    <a:pt x="4629" y="4322"/>
                  </a:lnTo>
                  <a:lnTo>
                    <a:pt x="4633" y="4316"/>
                  </a:lnTo>
                  <a:lnTo>
                    <a:pt x="4637" y="4309"/>
                  </a:lnTo>
                  <a:lnTo>
                    <a:pt x="4639" y="4300"/>
                  </a:lnTo>
                  <a:lnTo>
                    <a:pt x="4639" y="4289"/>
                  </a:lnTo>
                  <a:lnTo>
                    <a:pt x="4638" y="4279"/>
                  </a:lnTo>
                  <a:lnTo>
                    <a:pt x="4636" y="4271"/>
                  </a:lnTo>
                  <a:lnTo>
                    <a:pt x="4633" y="4264"/>
                  </a:lnTo>
                  <a:lnTo>
                    <a:pt x="4625" y="4251"/>
                  </a:lnTo>
                  <a:lnTo>
                    <a:pt x="4617" y="4240"/>
                  </a:lnTo>
                  <a:lnTo>
                    <a:pt x="4607" y="4228"/>
                  </a:lnTo>
                  <a:lnTo>
                    <a:pt x="4593" y="4214"/>
                  </a:lnTo>
                  <a:lnTo>
                    <a:pt x="4579" y="4200"/>
                  </a:lnTo>
                  <a:lnTo>
                    <a:pt x="4564" y="4189"/>
                  </a:lnTo>
                  <a:lnTo>
                    <a:pt x="4551" y="4180"/>
                  </a:lnTo>
                  <a:lnTo>
                    <a:pt x="4538" y="4168"/>
                  </a:lnTo>
                  <a:lnTo>
                    <a:pt x="4531" y="4161"/>
                  </a:lnTo>
                  <a:lnTo>
                    <a:pt x="4525" y="4152"/>
                  </a:lnTo>
                  <a:lnTo>
                    <a:pt x="4519" y="4144"/>
                  </a:lnTo>
                  <a:lnTo>
                    <a:pt x="4513" y="4133"/>
                  </a:lnTo>
                  <a:lnTo>
                    <a:pt x="4506" y="4114"/>
                  </a:lnTo>
                  <a:lnTo>
                    <a:pt x="4501" y="4099"/>
                  </a:lnTo>
                  <a:lnTo>
                    <a:pt x="4499" y="4093"/>
                  </a:lnTo>
                  <a:lnTo>
                    <a:pt x="4497" y="4087"/>
                  </a:lnTo>
                  <a:lnTo>
                    <a:pt x="4493" y="4081"/>
                  </a:lnTo>
                  <a:lnTo>
                    <a:pt x="4488" y="4076"/>
                  </a:lnTo>
                  <a:lnTo>
                    <a:pt x="4480" y="4070"/>
                  </a:lnTo>
                  <a:lnTo>
                    <a:pt x="4472" y="4062"/>
                  </a:lnTo>
                  <a:lnTo>
                    <a:pt x="4468" y="4052"/>
                  </a:lnTo>
                  <a:lnTo>
                    <a:pt x="4466" y="4042"/>
                  </a:lnTo>
                  <a:lnTo>
                    <a:pt x="4465" y="4031"/>
                  </a:lnTo>
                  <a:lnTo>
                    <a:pt x="4466" y="4020"/>
                  </a:lnTo>
                  <a:lnTo>
                    <a:pt x="4469" y="4010"/>
                  </a:lnTo>
                  <a:lnTo>
                    <a:pt x="4477" y="3995"/>
                  </a:lnTo>
                  <a:lnTo>
                    <a:pt x="4485" y="3979"/>
                  </a:lnTo>
                  <a:lnTo>
                    <a:pt x="4493" y="3960"/>
                  </a:lnTo>
                  <a:lnTo>
                    <a:pt x="4498" y="3947"/>
                  </a:lnTo>
                  <a:lnTo>
                    <a:pt x="4501" y="3932"/>
                  </a:lnTo>
                  <a:lnTo>
                    <a:pt x="4506" y="3918"/>
                  </a:lnTo>
                  <a:lnTo>
                    <a:pt x="4510" y="3904"/>
                  </a:lnTo>
                  <a:lnTo>
                    <a:pt x="4515" y="3888"/>
                  </a:lnTo>
                  <a:lnTo>
                    <a:pt x="4519" y="3872"/>
                  </a:lnTo>
                  <a:lnTo>
                    <a:pt x="4524" y="3856"/>
                  </a:lnTo>
                  <a:lnTo>
                    <a:pt x="4529" y="3840"/>
                  </a:lnTo>
                  <a:lnTo>
                    <a:pt x="4540" y="3815"/>
                  </a:lnTo>
                  <a:lnTo>
                    <a:pt x="4551" y="3792"/>
                  </a:lnTo>
                  <a:lnTo>
                    <a:pt x="4563" y="3771"/>
                  </a:lnTo>
                  <a:lnTo>
                    <a:pt x="4576" y="3754"/>
                  </a:lnTo>
                  <a:lnTo>
                    <a:pt x="4589" y="3746"/>
                  </a:lnTo>
                  <a:lnTo>
                    <a:pt x="4601" y="3739"/>
                  </a:lnTo>
                  <a:lnTo>
                    <a:pt x="4616" y="3727"/>
                  </a:lnTo>
                  <a:lnTo>
                    <a:pt x="4629" y="3720"/>
                  </a:lnTo>
                  <a:lnTo>
                    <a:pt x="4635" y="3717"/>
                  </a:lnTo>
                  <a:lnTo>
                    <a:pt x="4641" y="3716"/>
                  </a:lnTo>
                  <a:lnTo>
                    <a:pt x="4647" y="3716"/>
                  </a:lnTo>
                  <a:lnTo>
                    <a:pt x="4654" y="3716"/>
                  </a:lnTo>
                  <a:lnTo>
                    <a:pt x="4670" y="3718"/>
                  </a:lnTo>
                  <a:lnTo>
                    <a:pt x="4685" y="3721"/>
                  </a:lnTo>
                  <a:lnTo>
                    <a:pt x="4699" y="3722"/>
                  </a:lnTo>
                  <a:lnTo>
                    <a:pt x="4719" y="3723"/>
                  </a:lnTo>
                  <a:lnTo>
                    <a:pt x="4742" y="3722"/>
                  </a:lnTo>
                  <a:lnTo>
                    <a:pt x="4763" y="3723"/>
                  </a:lnTo>
                  <a:lnTo>
                    <a:pt x="4771" y="3724"/>
                  </a:lnTo>
                  <a:lnTo>
                    <a:pt x="4780" y="3725"/>
                  </a:lnTo>
                  <a:lnTo>
                    <a:pt x="4787" y="3729"/>
                  </a:lnTo>
                  <a:lnTo>
                    <a:pt x="4792" y="3734"/>
                  </a:lnTo>
                  <a:lnTo>
                    <a:pt x="4801" y="3748"/>
                  </a:lnTo>
                  <a:lnTo>
                    <a:pt x="4809" y="3764"/>
                  </a:lnTo>
                  <a:lnTo>
                    <a:pt x="4815" y="3772"/>
                  </a:lnTo>
                  <a:lnTo>
                    <a:pt x="4821" y="3780"/>
                  </a:lnTo>
                  <a:lnTo>
                    <a:pt x="4830" y="3787"/>
                  </a:lnTo>
                  <a:lnTo>
                    <a:pt x="4839" y="3793"/>
                  </a:lnTo>
                  <a:lnTo>
                    <a:pt x="4850" y="3798"/>
                  </a:lnTo>
                  <a:lnTo>
                    <a:pt x="4863" y="3804"/>
                  </a:lnTo>
                  <a:lnTo>
                    <a:pt x="4877" y="3809"/>
                  </a:lnTo>
                  <a:lnTo>
                    <a:pt x="4891" y="3815"/>
                  </a:lnTo>
                  <a:lnTo>
                    <a:pt x="4920" y="3823"/>
                  </a:lnTo>
                  <a:lnTo>
                    <a:pt x="4943" y="3827"/>
                  </a:lnTo>
                  <a:lnTo>
                    <a:pt x="4963" y="3830"/>
                  </a:lnTo>
                  <a:lnTo>
                    <a:pt x="4990" y="3835"/>
                  </a:lnTo>
                  <a:lnTo>
                    <a:pt x="5019" y="3838"/>
                  </a:lnTo>
                  <a:lnTo>
                    <a:pt x="5044" y="3841"/>
                  </a:lnTo>
                  <a:lnTo>
                    <a:pt x="5067" y="3842"/>
                  </a:lnTo>
                  <a:lnTo>
                    <a:pt x="5091" y="3846"/>
                  </a:lnTo>
                  <a:lnTo>
                    <a:pt x="5111" y="3848"/>
                  </a:lnTo>
                  <a:lnTo>
                    <a:pt x="5128" y="3849"/>
                  </a:lnTo>
                  <a:lnTo>
                    <a:pt x="5135" y="3849"/>
                  </a:lnTo>
                  <a:lnTo>
                    <a:pt x="5141" y="3849"/>
                  </a:lnTo>
                  <a:lnTo>
                    <a:pt x="5147" y="3847"/>
                  </a:lnTo>
                  <a:lnTo>
                    <a:pt x="5153" y="3844"/>
                  </a:lnTo>
                  <a:lnTo>
                    <a:pt x="5159" y="3841"/>
                  </a:lnTo>
                  <a:lnTo>
                    <a:pt x="5165" y="3837"/>
                  </a:lnTo>
                  <a:lnTo>
                    <a:pt x="5171" y="3831"/>
                  </a:lnTo>
                  <a:lnTo>
                    <a:pt x="5178" y="3824"/>
                  </a:lnTo>
                  <a:lnTo>
                    <a:pt x="5191" y="3809"/>
                  </a:lnTo>
                  <a:lnTo>
                    <a:pt x="5205" y="3794"/>
                  </a:lnTo>
                  <a:lnTo>
                    <a:pt x="5214" y="3788"/>
                  </a:lnTo>
                  <a:lnTo>
                    <a:pt x="5222" y="3783"/>
                  </a:lnTo>
                  <a:lnTo>
                    <a:pt x="5230" y="3778"/>
                  </a:lnTo>
                  <a:lnTo>
                    <a:pt x="5239" y="3773"/>
                  </a:lnTo>
                  <a:lnTo>
                    <a:pt x="5255" y="3767"/>
                  </a:lnTo>
                  <a:lnTo>
                    <a:pt x="5268" y="3760"/>
                  </a:lnTo>
                  <a:lnTo>
                    <a:pt x="5274" y="3756"/>
                  </a:lnTo>
                  <a:lnTo>
                    <a:pt x="5280" y="3752"/>
                  </a:lnTo>
                  <a:lnTo>
                    <a:pt x="5285" y="3746"/>
                  </a:lnTo>
                  <a:lnTo>
                    <a:pt x="5291" y="3739"/>
                  </a:lnTo>
                  <a:lnTo>
                    <a:pt x="5300" y="3725"/>
                  </a:lnTo>
                  <a:lnTo>
                    <a:pt x="5307" y="3716"/>
                  </a:lnTo>
                  <a:lnTo>
                    <a:pt x="5316" y="3708"/>
                  </a:lnTo>
                  <a:lnTo>
                    <a:pt x="5329" y="3696"/>
                  </a:lnTo>
                  <a:lnTo>
                    <a:pt x="5344" y="3682"/>
                  </a:lnTo>
                  <a:lnTo>
                    <a:pt x="5360" y="3666"/>
                  </a:lnTo>
                  <a:lnTo>
                    <a:pt x="5373" y="3651"/>
                  </a:lnTo>
                  <a:lnTo>
                    <a:pt x="5384" y="3636"/>
                  </a:lnTo>
                  <a:lnTo>
                    <a:pt x="5392" y="3623"/>
                  </a:lnTo>
                  <a:lnTo>
                    <a:pt x="5398" y="3609"/>
                  </a:lnTo>
                  <a:lnTo>
                    <a:pt x="5404" y="3595"/>
                  </a:lnTo>
                  <a:lnTo>
                    <a:pt x="5407" y="3580"/>
                  </a:lnTo>
                  <a:lnTo>
                    <a:pt x="5409" y="3573"/>
                  </a:lnTo>
                  <a:lnTo>
                    <a:pt x="5412" y="3567"/>
                  </a:lnTo>
                  <a:lnTo>
                    <a:pt x="5416" y="3561"/>
                  </a:lnTo>
                  <a:lnTo>
                    <a:pt x="5420" y="3557"/>
                  </a:lnTo>
                  <a:lnTo>
                    <a:pt x="5425" y="3552"/>
                  </a:lnTo>
                  <a:lnTo>
                    <a:pt x="5431" y="3548"/>
                  </a:lnTo>
                  <a:lnTo>
                    <a:pt x="5437" y="3545"/>
                  </a:lnTo>
                  <a:lnTo>
                    <a:pt x="5442" y="3542"/>
                  </a:lnTo>
                  <a:lnTo>
                    <a:pt x="5454" y="3539"/>
                  </a:lnTo>
                  <a:lnTo>
                    <a:pt x="5469" y="3538"/>
                  </a:lnTo>
                  <a:lnTo>
                    <a:pt x="5477" y="3538"/>
                  </a:lnTo>
                  <a:lnTo>
                    <a:pt x="5486" y="3539"/>
                  </a:lnTo>
                  <a:lnTo>
                    <a:pt x="5495" y="3540"/>
                  </a:lnTo>
                  <a:lnTo>
                    <a:pt x="5504" y="3544"/>
                  </a:lnTo>
                  <a:lnTo>
                    <a:pt x="5523" y="3548"/>
                  </a:lnTo>
                  <a:lnTo>
                    <a:pt x="5543" y="3552"/>
                  </a:lnTo>
                  <a:lnTo>
                    <a:pt x="5552" y="3553"/>
                  </a:lnTo>
                  <a:lnTo>
                    <a:pt x="5562" y="3554"/>
                  </a:lnTo>
                  <a:lnTo>
                    <a:pt x="5571" y="3554"/>
                  </a:lnTo>
                  <a:lnTo>
                    <a:pt x="5580" y="3553"/>
                  </a:lnTo>
                  <a:lnTo>
                    <a:pt x="5599" y="3548"/>
                  </a:lnTo>
                  <a:lnTo>
                    <a:pt x="5622" y="3544"/>
                  </a:lnTo>
                  <a:lnTo>
                    <a:pt x="5646" y="3538"/>
                  </a:lnTo>
                  <a:lnTo>
                    <a:pt x="5668" y="3534"/>
                  </a:lnTo>
                  <a:lnTo>
                    <a:pt x="5688" y="3532"/>
                  </a:lnTo>
                  <a:lnTo>
                    <a:pt x="5712" y="3526"/>
                  </a:lnTo>
                  <a:lnTo>
                    <a:pt x="5725" y="3521"/>
                  </a:lnTo>
                  <a:lnTo>
                    <a:pt x="5737" y="3514"/>
                  </a:lnTo>
                  <a:lnTo>
                    <a:pt x="5747" y="3507"/>
                  </a:lnTo>
                  <a:lnTo>
                    <a:pt x="5758" y="3496"/>
                  </a:lnTo>
                  <a:lnTo>
                    <a:pt x="5778" y="3475"/>
                  </a:lnTo>
                  <a:lnTo>
                    <a:pt x="5798" y="3452"/>
                  </a:lnTo>
                  <a:lnTo>
                    <a:pt x="5816" y="3433"/>
                  </a:lnTo>
                  <a:lnTo>
                    <a:pt x="5832" y="3418"/>
                  </a:lnTo>
                  <a:lnTo>
                    <a:pt x="5838" y="3413"/>
                  </a:lnTo>
                  <a:lnTo>
                    <a:pt x="5845" y="3408"/>
                  </a:lnTo>
                  <a:lnTo>
                    <a:pt x="5851" y="3405"/>
                  </a:lnTo>
                  <a:lnTo>
                    <a:pt x="5857" y="3402"/>
                  </a:lnTo>
                  <a:lnTo>
                    <a:pt x="5867" y="3401"/>
                  </a:lnTo>
                  <a:lnTo>
                    <a:pt x="5876" y="3401"/>
                  </a:lnTo>
                  <a:lnTo>
                    <a:pt x="5879" y="3400"/>
                  </a:lnTo>
                  <a:lnTo>
                    <a:pt x="5883" y="3399"/>
                  </a:lnTo>
                  <a:lnTo>
                    <a:pt x="5888" y="3395"/>
                  </a:lnTo>
                  <a:lnTo>
                    <a:pt x="5894" y="3392"/>
                  </a:lnTo>
                  <a:lnTo>
                    <a:pt x="5898" y="3386"/>
                  </a:lnTo>
                  <a:lnTo>
                    <a:pt x="5904" y="3380"/>
                  </a:lnTo>
                  <a:lnTo>
                    <a:pt x="5909" y="3371"/>
                  </a:lnTo>
                  <a:lnTo>
                    <a:pt x="5914" y="3364"/>
                  </a:lnTo>
                  <a:lnTo>
                    <a:pt x="5916" y="3356"/>
                  </a:lnTo>
                  <a:lnTo>
                    <a:pt x="5917" y="3349"/>
                  </a:lnTo>
                  <a:lnTo>
                    <a:pt x="5917" y="3343"/>
                  </a:lnTo>
                  <a:lnTo>
                    <a:pt x="5916" y="3337"/>
                  </a:lnTo>
                  <a:lnTo>
                    <a:pt x="5911" y="3324"/>
                  </a:lnTo>
                  <a:lnTo>
                    <a:pt x="5908" y="3308"/>
                  </a:lnTo>
                  <a:lnTo>
                    <a:pt x="5909" y="3299"/>
                  </a:lnTo>
                  <a:lnTo>
                    <a:pt x="5911" y="3286"/>
                  </a:lnTo>
                  <a:lnTo>
                    <a:pt x="5917" y="3273"/>
                  </a:lnTo>
                  <a:lnTo>
                    <a:pt x="5923" y="3257"/>
                  </a:lnTo>
                  <a:lnTo>
                    <a:pt x="5932" y="3242"/>
                  </a:lnTo>
                  <a:lnTo>
                    <a:pt x="5940" y="3227"/>
                  </a:lnTo>
                  <a:lnTo>
                    <a:pt x="5948" y="3213"/>
                  </a:lnTo>
                  <a:lnTo>
                    <a:pt x="5957" y="3201"/>
                  </a:lnTo>
                  <a:lnTo>
                    <a:pt x="5971" y="3179"/>
                  </a:lnTo>
                  <a:lnTo>
                    <a:pt x="5984" y="3157"/>
                  </a:lnTo>
                  <a:lnTo>
                    <a:pt x="5991" y="3148"/>
                  </a:lnTo>
                  <a:lnTo>
                    <a:pt x="5998" y="3138"/>
                  </a:lnTo>
                  <a:lnTo>
                    <a:pt x="6006" y="3130"/>
                  </a:lnTo>
                  <a:lnTo>
                    <a:pt x="6015" y="3123"/>
                  </a:lnTo>
                  <a:lnTo>
                    <a:pt x="6035" y="3112"/>
                  </a:lnTo>
                  <a:lnTo>
                    <a:pt x="6055" y="3103"/>
                  </a:lnTo>
                  <a:lnTo>
                    <a:pt x="6066" y="3099"/>
                  </a:lnTo>
                  <a:lnTo>
                    <a:pt x="6075" y="3097"/>
                  </a:lnTo>
                  <a:lnTo>
                    <a:pt x="6084" y="3094"/>
                  </a:lnTo>
                  <a:lnTo>
                    <a:pt x="6092" y="3093"/>
                  </a:lnTo>
                  <a:lnTo>
                    <a:pt x="6110" y="3093"/>
                  </a:lnTo>
                  <a:lnTo>
                    <a:pt x="6132" y="3092"/>
                  </a:lnTo>
                  <a:lnTo>
                    <a:pt x="6155" y="3092"/>
                  </a:lnTo>
                  <a:lnTo>
                    <a:pt x="6173" y="3091"/>
                  </a:lnTo>
                  <a:lnTo>
                    <a:pt x="6188" y="3091"/>
                  </a:lnTo>
                  <a:lnTo>
                    <a:pt x="6205" y="3088"/>
                  </a:lnTo>
                  <a:lnTo>
                    <a:pt x="6213" y="3086"/>
                  </a:lnTo>
                  <a:lnTo>
                    <a:pt x="6220" y="3082"/>
                  </a:lnTo>
                  <a:lnTo>
                    <a:pt x="6226" y="3078"/>
                  </a:lnTo>
                  <a:lnTo>
                    <a:pt x="6231" y="3071"/>
                  </a:lnTo>
                  <a:lnTo>
                    <a:pt x="6233" y="3063"/>
                  </a:lnTo>
                  <a:lnTo>
                    <a:pt x="6236" y="3054"/>
                  </a:lnTo>
                  <a:lnTo>
                    <a:pt x="6237" y="3043"/>
                  </a:lnTo>
                  <a:lnTo>
                    <a:pt x="6238" y="3034"/>
                  </a:lnTo>
                  <a:lnTo>
                    <a:pt x="6239" y="3023"/>
                  </a:lnTo>
                  <a:lnTo>
                    <a:pt x="6242" y="3014"/>
                  </a:lnTo>
                  <a:lnTo>
                    <a:pt x="6244" y="3004"/>
                  </a:lnTo>
                  <a:lnTo>
                    <a:pt x="6248" y="2997"/>
                  </a:lnTo>
                  <a:lnTo>
                    <a:pt x="6253" y="2991"/>
                  </a:lnTo>
                  <a:lnTo>
                    <a:pt x="6258" y="2986"/>
                  </a:lnTo>
                  <a:lnTo>
                    <a:pt x="6264" y="2984"/>
                  </a:lnTo>
                  <a:lnTo>
                    <a:pt x="6270" y="2981"/>
                  </a:lnTo>
                  <a:lnTo>
                    <a:pt x="6282" y="2979"/>
                  </a:lnTo>
                  <a:lnTo>
                    <a:pt x="6292" y="2977"/>
                  </a:lnTo>
                  <a:lnTo>
                    <a:pt x="6295" y="2975"/>
                  </a:lnTo>
                  <a:lnTo>
                    <a:pt x="6298" y="2977"/>
                  </a:lnTo>
                  <a:lnTo>
                    <a:pt x="6301" y="2979"/>
                  </a:lnTo>
                  <a:lnTo>
                    <a:pt x="6304" y="2983"/>
                  </a:lnTo>
                  <a:lnTo>
                    <a:pt x="6310" y="2990"/>
                  </a:lnTo>
                  <a:lnTo>
                    <a:pt x="6317" y="2998"/>
                  </a:lnTo>
                  <a:lnTo>
                    <a:pt x="6321" y="3000"/>
                  </a:lnTo>
                  <a:lnTo>
                    <a:pt x="6329" y="3003"/>
                  </a:lnTo>
                  <a:lnTo>
                    <a:pt x="6336" y="3005"/>
                  </a:lnTo>
                  <a:lnTo>
                    <a:pt x="6343" y="3006"/>
                  </a:lnTo>
                  <a:lnTo>
                    <a:pt x="6351" y="3008"/>
                  </a:lnTo>
                  <a:lnTo>
                    <a:pt x="6358" y="3005"/>
                  </a:lnTo>
                  <a:lnTo>
                    <a:pt x="6365" y="3003"/>
                  </a:lnTo>
                  <a:lnTo>
                    <a:pt x="6371" y="2997"/>
                  </a:lnTo>
                  <a:lnTo>
                    <a:pt x="6380" y="2986"/>
                  </a:lnTo>
                  <a:lnTo>
                    <a:pt x="6387" y="2977"/>
                  </a:lnTo>
                  <a:lnTo>
                    <a:pt x="6395" y="2967"/>
                  </a:lnTo>
                  <a:lnTo>
                    <a:pt x="6408" y="2956"/>
                  </a:lnTo>
                  <a:lnTo>
                    <a:pt x="6428" y="2943"/>
                  </a:lnTo>
                  <a:lnTo>
                    <a:pt x="6453" y="2930"/>
                  </a:lnTo>
                  <a:lnTo>
                    <a:pt x="6478" y="2917"/>
                  </a:lnTo>
                  <a:lnTo>
                    <a:pt x="6497" y="2910"/>
                  </a:lnTo>
                  <a:lnTo>
                    <a:pt x="6510" y="2907"/>
                  </a:lnTo>
                  <a:lnTo>
                    <a:pt x="6522" y="2904"/>
                  </a:lnTo>
                  <a:lnTo>
                    <a:pt x="6535" y="2904"/>
                  </a:lnTo>
                  <a:lnTo>
                    <a:pt x="6550" y="2907"/>
                  </a:lnTo>
                  <a:lnTo>
                    <a:pt x="6565" y="2909"/>
                  </a:lnTo>
                  <a:lnTo>
                    <a:pt x="6577" y="2909"/>
                  </a:lnTo>
                  <a:lnTo>
                    <a:pt x="6588" y="2909"/>
                  </a:lnTo>
                  <a:lnTo>
                    <a:pt x="6597" y="2908"/>
                  </a:lnTo>
                  <a:lnTo>
                    <a:pt x="6604" y="2908"/>
                  </a:lnTo>
                  <a:lnTo>
                    <a:pt x="6610" y="2907"/>
                  </a:lnTo>
                  <a:lnTo>
                    <a:pt x="6616" y="2905"/>
                  </a:lnTo>
                  <a:lnTo>
                    <a:pt x="6623" y="2902"/>
                  </a:lnTo>
                  <a:lnTo>
                    <a:pt x="6629" y="2893"/>
                  </a:lnTo>
                  <a:lnTo>
                    <a:pt x="6635" y="2883"/>
                  </a:lnTo>
                  <a:lnTo>
                    <a:pt x="6639" y="2877"/>
                  </a:lnTo>
                  <a:lnTo>
                    <a:pt x="6644" y="2872"/>
                  </a:lnTo>
                  <a:lnTo>
                    <a:pt x="6650" y="2869"/>
                  </a:lnTo>
                  <a:lnTo>
                    <a:pt x="6657" y="2865"/>
                  </a:lnTo>
                  <a:lnTo>
                    <a:pt x="6664" y="2864"/>
                  </a:lnTo>
                  <a:lnTo>
                    <a:pt x="6671" y="2864"/>
                  </a:lnTo>
                  <a:lnTo>
                    <a:pt x="6678" y="2865"/>
                  </a:lnTo>
                  <a:lnTo>
                    <a:pt x="6684" y="2866"/>
                  </a:lnTo>
                  <a:lnTo>
                    <a:pt x="6694" y="2870"/>
                  </a:lnTo>
                  <a:lnTo>
                    <a:pt x="6699" y="2874"/>
                  </a:lnTo>
                  <a:lnTo>
                    <a:pt x="6714" y="2884"/>
                  </a:lnTo>
                  <a:lnTo>
                    <a:pt x="6734" y="2899"/>
                  </a:lnTo>
                  <a:lnTo>
                    <a:pt x="6743" y="2910"/>
                  </a:lnTo>
                  <a:lnTo>
                    <a:pt x="6753" y="2917"/>
                  </a:lnTo>
                  <a:lnTo>
                    <a:pt x="6757" y="2920"/>
                  </a:lnTo>
                  <a:lnTo>
                    <a:pt x="6761" y="2921"/>
                  </a:lnTo>
                  <a:lnTo>
                    <a:pt x="6766" y="2921"/>
                  </a:lnTo>
                  <a:lnTo>
                    <a:pt x="6770" y="2918"/>
                  </a:lnTo>
                  <a:lnTo>
                    <a:pt x="6778" y="2913"/>
                  </a:lnTo>
                  <a:lnTo>
                    <a:pt x="6785" y="2908"/>
                  </a:lnTo>
                  <a:lnTo>
                    <a:pt x="6795" y="2903"/>
                  </a:lnTo>
                  <a:lnTo>
                    <a:pt x="6808" y="2898"/>
                  </a:lnTo>
                  <a:lnTo>
                    <a:pt x="6811" y="2898"/>
                  </a:lnTo>
                  <a:lnTo>
                    <a:pt x="6815" y="2898"/>
                  </a:lnTo>
                  <a:lnTo>
                    <a:pt x="6817" y="2899"/>
                  </a:lnTo>
                  <a:lnTo>
                    <a:pt x="6821" y="2901"/>
                  </a:lnTo>
                  <a:lnTo>
                    <a:pt x="6827" y="2904"/>
                  </a:lnTo>
                  <a:lnTo>
                    <a:pt x="6833" y="2909"/>
                  </a:lnTo>
                  <a:lnTo>
                    <a:pt x="6837" y="2914"/>
                  </a:lnTo>
                  <a:lnTo>
                    <a:pt x="6845" y="2917"/>
                  </a:lnTo>
                  <a:lnTo>
                    <a:pt x="6848" y="2917"/>
                  </a:lnTo>
                  <a:lnTo>
                    <a:pt x="6852" y="2918"/>
                  </a:lnTo>
                  <a:lnTo>
                    <a:pt x="6855" y="2918"/>
                  </a:lnTo>
                  <a:lnTo>
                    <a:pt x="6860" y="2917"/>
                  </a:lnTo>
                  <a:lnTo>
                    <a:pt x="6866" y="2916"/>
                  </a:lnTo>
                  <a:lnTo>
                    <a:pt x="6871" y="2917"/>
                  </a:lnTo>
                  <a:lnTo>
                    <a:pt x="6874" y="2918"/>
                  </a:lnTo>
                  <a:lnTo>
                    <a:pt x="6878" y="2921"/>
                  </a:lnTo>
                  <a:lnTo>
                    <a:pt x="6884" y="2927"/>
                  </a:lnTo>
                  <a:lnTo>
                    <a:pt x="6888" y="2930"/>
                  </a:lnTo>
                  <a:lnTo>
                    <a:pt x="6896" y="2932"/>
                  </a:lnTo>
                  <a:lnTo>
                    <a:pt x="6900" y="2930"/>
                  </a:lnTo>
                  <a:lnTo>
                    <a:pt x="6903" y="2927"/>
                  </a:lnTo>
                  <a:lnTo>
                    <a:pt x="6905" y="2923"/>
                  </a:lnTo>
                  <a:lnTo>
                    <a:pt x="6908" y="2918"/>
                  </a:lnTo>
                  <a:lnTo>
                    <a:pt x="6911" y="2915"/>
                  </a:lnTo>
                  <a:lnTo>
                    <a:pt x="6916" y="2911"/>
                  </a:lnTo>
                  <a:lnTo>
                    <a:pt x="6924" y="2910"/>
                  </a:lnTo>
                  <a:lnTo>
                    <a:pt x="6928" y="2909"/>
                  </a:lnTo>
                  <a:lnTo>
                    <a:pt x="6931" y="2908"/>
                  </a:lnTo>
                  <a:lnTo>
                    <a:pt x="6934" y="2907"/>
                  </a:lnTo>
                  <a:lnTo>
                    <a:pt x="6935" y="2904"/>
                  </a:lnTo>
                  <a:lnTo>
                    <a:pt x="6937" y="2901"/>
                  </a:lnTo>
                  <a:lnTo>
                    <a:pt x="6938" y="2895"/>
                  </a:lnTo>
                  <a:lnTo>
                    <a:pt x="6940" y="2890"/>
                  </a:lnTo>
                  <a:lnTo>
                    <a:pt x="6942" y="2885"/>
                  </a:lnTo>
                  <a:lnTo>
                    <a:pt x="6943" y="2884"/>
                  </a:lnTo>
                  <a:lnTo>
                    <a:pt x="6947" y="2883"/>
                  </a:lnTo>
                  <a:lnTo>
                    <a:pt x="6950" y="2882"/>
                  </a:lnTo>
                  <a:lnTo>
                    <a:pt x="6955" y="2882"/>
                  </a:lnTo>
                  <a:lnTo>
                    <a:pt x="6960" y="2882"/>
                  </a:lnTo>
                  <a:lnTo>
                    <a:pt x="6963" y="2880"/>
                  </a:lnTo>
                  <a:lnTo>
                    <a:pt x="6967" y="2878"/>
                  </a:lnTo>
                  <a:lnTo>
                    <a:pt x="6971" y="2876"/>
                  </a:lnTo>
                  <a:lnTo>
                    <a:pt x="6975" y="2871"/>
                  </a:lnTo>
                  <a:lnTo>
                    <a:pt x="6978" y="2863"/>
                  </a:lnTo>
                  <a:lnTo>
                    <a:pt x="6979" y="2854"/>
                  </a:lnTo>
                  <a:lnTo>
                    <a:pt x="6980" y="2845"/>
                  </a:lnTo>
                  <a:lnTo>
                    <a:pt x="6980" y="2835"/>
                  </a:lnTo>
                  <a:lnTo>
                    <a:pt x="6979" y="2826"/>
                  </a:lnTo>
                  <a:lnTo>
                    <a:pt x="6979" y="2816"/>
                  </a:lnTo>
                  <a:lnTo>
                    <a:pt x="6978" y="2808"/>
                  </a:lnTo>
                  <a:lnTo>
                    <a:pt x="6975" y="2800"/>
                  </a:lnTo>
                  <a:lnTo>
                    <a:pt x="6973" y="2792"/>
                  </a:lnTo>
                  <a:lnTo>
                    <a:pt x="6971" y="2787"/>
                  </a:lnTo>
                  <a:lnTo>
                    <a:pt x="6967" y="2781"/>
                  </a:lnTo>
                  <a:lnTo>
                    <a:pt x="6962" y="2775"/>
                  </a:lnTo>
                  <a:lnTo>
                    <a:pt x="6957" y="2770"/>
                  </a:lnTo>
                  <a:lnTo>
                    <a:pt x="6949" y="2759"/>
                  </a:lnTo>
                  <a:lnTo>
                    <a:pt x="6942" y="2747"/>
                  </a:lnTo>
                  <a:lnTo>
                    <a:pt x="6936" y="2735"/>
                  </a:lnTo>
                  <a:lnTo>
                    <a:pt x="6931" y="2722"/>
                  </a:lnTo>
                  <a:lnTo>
                    <a:pt x="6928" y="2710"/>
                  </a:lnTo>
                  <a:lnTo>
                    <a:pt x="6924" y="2699"/>
                  </a:lnTo>
                  <a:lnTo>
                    <a:pt x="6921" y="2693"/>
                  </a:lnTo>
                  <a:lnTo>
                    <a:pt x="6917" y="2685"/>
                  </a:lnTo>
                  <a:lnTo>
                    <a:pt x="6911" y="2680"/>
                  </a:lnTo>
                  <a:lnTo>
                    <a:pt x="6905" y="2672"/>
                  </a:lnTo>
                  <a:lnTo>
                    <a:pt x="6897" y="2665"/>
                  </a:lnTo>
                  <a:lnTo>
                    <a:pt x="6890" y="2661"/>
                  </a:lnTo>
                  <a:lnTo>
                    <a:pt x="6881" y="2656"/>
                  </a:lnTo>
                  <a:lnTo>
                    <a:pt x="6874" y="2652"/>
                  </a:lnTo>
                  <a:lnTo>
                    <a:pt x="6867" y="2650"/>
                  </a:lnTo>
                  <a:lnTo>
                    <a:pt x="6861" y="2646"/>
                  </a:lnTo>
                  <a:lnTo>
                    <a:pt x="6856" y="2643"/>
                  </a:lnTo>
                  <a:lnTo>
                    <a:pt x="6852" y="2638"/>
                  </a:lnTo>
                  <a:lnTo>
                    <a:pt x="6843" y="2627"/>
                  </a:lnTo>
                  <a:lnTo>
                    <a:pt x="6831" y="2615"/>
                  </a:lnTo>
                  <a:lnTo>
                    <a:pt x="6818" y="2603"/>
                  </a:lnTo>
                  <a:lnTo>
                    <a:pt x="6806" y="2594"/>
                  </a:lnTo>
                  <a:lnTo>
                    <a:pt x="6796" y="2588"/>
                  </a:lnTo>
                  <a:lnTo>
                    <a:pt x="6786" y="2583"/>
                  </a:lnTo>
                  <a:lnTo>
                    <a:pt x="6784" y="2580"/>
                  </a:lnTo>
                  <a:lnTo>
                    <a:pt x="6780" y="2577"/>
                  </a:lnTo>
                  <a:lnTo>
                    <a:pt x="6779" y="2573"/>
                  </a:lnTo>
                  <a:lnTo>
                    <a:pt x="6778" y="2568"/>
                  </a:lnTo>
                  <a:lnTo>
                    <a:pt x="6777" y="2564"/>
                  </a:lnTo>
                  <a:lnTo>
                    <a:pt x="6776" y="2561"/>
                  </a:lnTo>
                  <a:lnTo>
                    <a:pt x="6773" y="2557"/>
                  </a:lnTo>
                  <a:lnTo>
                    <a:pt x="6770" y="2555"/>
                  </a:lnTo>
                  <a:lnTo>
                    <a:pt x="6764" y="2552"/>
                  </a:lnTo>
                  <a:lnTo>
                    <a:pt x="6755" y="2548"/>
                  </a:lnTo>
                  <a:lnTo>
                    <a:pt x="6746" y="2544"/>
                  </a:lnTo>
                  <a:lnTo>
                    <a:pt x="6736" y="2539"/>
                  </a:lnTo>
                  <a:lnTo>
                    <a:pt x="6732" y="2535"/>
                  </a:lnTo>
                  <a:lnTo>
                    <a:pt x="6727" y="2529"/>
                  </a:lnTo>
                  <a:lnTo>
                    <a:pt x="6722" y="2521"/>
                  </a:lnTo>
                  <a:lnTo>
                    <a:pt x="6719" y="2512"/>
                  </a:lnTo>
                  <a:lnTo>
                    <a:pt x="6715" y="2502"/>
                  </a:lnTo>
                  <a:lnTo>
                    <a:pt x="6710" y="2494"/>
                  </a:lnTo>
                  <a:lnTo>
                    <a:pt x="6705" y="2488"/>
                  </a:lnTo>
                  <a:lnTo>
                    <a:pt x="6701" y="2483"/>
                  </a:lnTo>
                  <a:lnTo>
                    <a:pt x="6695" y="2479"/>
                  </a:lnTo>
                  <a:lnTo>
                    <a:pt x="6689" y="2476"/>
                  </a:lnTo>
                  <a:lnTo>
                    <a:pt x="6683" y="2473"/>
                  </a:lnTo>
                  <a:lnTo>
                    <a:pt x="6676" y="2470"/>
                  </a:lnTo>
                  <a:lnTo>
                    <a:pt x="6660" y="2464"/>
                  </a:lnTo>
                  <a:lnTo>
                    <a:pt x="6645" y="2460"/>
                  </a:lnTo>
                  <a:lnTo>
                    <a:pt x="6632" y="2455"/>
                  </a:lnTo>
                  <a:lnTo>
                    <a:pt x="6621" y="2451"/>
                  </a:lnTo>
                  <a:lnTo>
                    <a:pt x="6612" y="2450"/>
                  </a:lnTo>
                  <a:lnTo>
                    <a:pt x="6602" y="2448"/>
                  </a:lnTo>
                  <a:lnTo>
                    <a:pt x="6597" y="2445"/>
                  </a:lnTo>
                  <a:lnTo>
                    <a:pt x="6591" y="2442"/>
                  </a:lnTo>
                  <a:lnTo>
                    <a:pt x="6588" y="2437"/>
                  </a:lnTo>
                  <a:lnTo>
                    <a:pt x="6583" y="2431"/>
                  </a:lnTo>
                  <a:lnTo>
                    <a:pt x="6572" y="2414"/>
                  </a:lnTo>
                  <a:lnTo>
                    <a:pt x="6558" y="2395"/>
                  </a:lnTo>
                  <a:lnTo>
                    <a:pt x="6544" y="2376"/>
                  </a:lnTo>
                  <a:lnTo>
                    <a:pt x="6534" y="2365"/>
                  </a:lnTo>
                  <a:lnTo>
                    <a:pt x="6529" y="2361"/>
                  </a:lnTo>
                  <a:lnTo>
                    <a:pt x="6525" y="2357"/>
                  </a:lnTo>
                  <a:lnTo>
                    <a:pt x="6520" y="2356"/>
                  </a:lnTo>
                  <a:lnTo>
                    <a:pt x="6514" y="2354"/>
                  </a:lnTo>
                  <a:lnTo>
                    <a:pt x="6501" y="2351"/>
                  </a:lnTo>
                  <a:lnTo>
                    <a:pt x="6484" y="2351"/>
                  </a:lnTo>
                  <a:lnTo>
                    <a:pt x="6477" y="2350"/>
                  </a:lnTo>
                  <a:lnTo>
                    <a:pt x="6468" y="2349"/>
                  </a:lnTo>
                  <a:lnTo>
                    <a:pt x="6458" y="2350"/>
                  </a:lnTo>
                  <a:lnTo>
                    <a:pt x="6447" y="2350"/>
                  </a:lnTo>
                  <a:lnTo>
                    <a:pt x="6436" y="2348"/>
                  </a:lnTo>
                  <a:lnTo>
                    <a:pt x="6423" y="2347"/>
                  </a:lnTo>
                  <a:lnTo>
                    <a:pt x="6412" y="2349"/>
                  </a:lnTo>
                  <a:lnTo>
                    <a:pt x="6402" y="2351"/>
                  </a:lnTo>
                  <a:lnTo>
                    <a:pt x="6387" y="2353"/>
                  </a:lnTo>
                  <a:lnTo>
                    <a:pt x="6370" y="2354"/>
                  </a:lnTo>
                  <a:lnTo>
                    <a:pt x="6355" y="2355"/>
                  </a:lnTo>
                  <a:lnTo>
                    <a:pt x="6344" y="2356"/>
                  </a:lnTo>
                  <a:lnTo>
                    <a:pt x="6336" y="2359"/>
                  </a:lnTo>
                  <a:lnTo>
                    <a:pt x="6327" y="2361"/>
                  </a:lnTo>
                  <a:lnTo>
                    <a:pt x="6321" y="2363"/>
                  </a:lnTo>
                  <a:lnTo>
                    <a:pt x="6316" y="2367"/>
                  </a:lnTo>
                  <a:lnTo>
                    <a:pt x="6305" y="2376"/>
                  </a:lnTo>
                  <a:lnTo>
                    <a:pt x="6295" y="2387"/>
                  </a:lnTo>
                  <a:lnTo>
                    <a:pt x="6283" y="2404"/>
                  </a:lnTo>
                  <a:lnTo>
                    <a:pt x="6268" y="2426"/>
                  </a:lnTo>
                  <a:lnTo>
                    <a:pt x="6254" y="2449"/>
                  </a:lnTo>
                  <a:lnTo>
                    <a:pt x="6241" y="2467"/>
                  </a:lnTo>
                  <a:lnTo>
                    <a:pt x="6229" y="2482"/>
                  </a:lnTo>
                  <a:lnTo>
                    <a:pt x="6217" y="2499"/>
                  </a:lnTo>
                  <a:lnTo>
                    <a:pt x="6205" y="2513"/>
                  </a:lnTo>
                  <a:lnTo>
                    <a:pt x="6197" y="2523"/>
                  </a:lnTo>
                  <a:lnTo>
                    <a:pt x="6193" y="2525"/>
                  </a:lnTo>
                  <a:lnTo>
                    <a:pt x="6190" y="2525"/>
                  </a:lnTo>
                  <a:lnTo>
                    <a:pt x="6185" y="2525"/>
                  </a:lnTo>
                  <a:lnTo>
                    <a:pt x="6180" y="2524"/>
                  </a:lnTo>
                  <a:lnTo>
                    <a:pt x="6170" y="2518"/>
                  </a:lnTo>
                  <a:lnTo>
                    <a:pt x="6162" y="2510"/>
                  </a:lnTo>
                  <a:lnTo>
                    <a:pt x="6148" y="2498"/>
                  </a:lnTo>
                  <a:lnTo>
                    <a:pt x="6125" y="2480"/>
                  </a:lnTo>
                  <a:lnTo>
                    <a:pt x="6100" y="2461"/>
                  </a:lnTo>
                  <a:lnTo>
                    <a:pt x="6078" y="2447"/>
                  </a:lnTo>
                  <a:lnTo>
                    <a:pt x="6067" y="2441"/>
                  </a:lnTo>
                  <a:lnTo>
                    <a:pt x="6055" y="2437"/>
                  </a:lnTo>
                  <a:lnTo>
                    <a:pt x="6042" y="2434"/>
                  </a:lnTo>
                  <a:lnTo>
                    <a:pt x="6028" y="2432"/>
                  </a:lnTo>
                  <a:lnTo>
                    <a:pt x="6014" y="2432"/>
                  </a:lnTo>
                  <a:lnTo>
                    <a:pt x="6001" y="2434"/>
                  </a:lnTo>
                  <a:lnTo>
                    <a:pt x="5986" y="2436"/>
                  </a:lnTo>
                  <a:lnTo>
                    <a:pt x="5973" y="2441"/>
                  </a:lnTo>
                  <a:lnTo>
                    <a:pt x="5952" y="2450"/>
                  </a:lnTo>
                  <a:lnTo>
                    <a:pt x="5936" y="2457"/>
                  </a:lnTo>
                  <a:lnTo>
                    <a:pt x="5929" y="2460"/>
                  </a:lnTo>
                  <a:lnTo>
                    <a:pt x="5922" y="2461"/>
                  </a:lnTo>
                  <a:lnTo>
                    <a:pt x="5915" y="2461"/>
                  </a:lnTo>
                  <a:lnTo>
                    <a:pt x="5905" y="2460"/>
                  </a:lnTo>
                  <a:lnTo>
                    <a:pt x="5888" y="2456"/>
                  </a:lnTo>
                  <a:lnTo>
                    <a:pt x="5872" y="2454"/>
                  </a:lnTo>
                  <a:lnTo>
                    <a:pt x="5864" y="2454"/>
                  </a:lnTo>
                  <a:lnTo>
                    <a:pt x="5857" y="2455"/>
                  </a:lnTo>
                  <a:lnTo>
                    <a:pt x="5850" y="2458"/>
                  </a:lnTo>
                  <a:lnTo>
                    <a:pt x="5844" y="2462"/>
                  </a:lnTo>
                  <a:lnTo>
                    <a:pt x="5836" y="2469"/>
                  </a:lnTo>
                  <a:lnTo>
                    <a:pt x="5828" y="2477"/>
                  </a:lnTo>
                  <a:lnTo>
                    <a:pt x="5820" y="2488"/>
                  </a:lnTo>
                  <a:lnTo>
                    <a:pt x="5813" y="2499"/>
                  </a:lnTo>
                  <a:lnTo>
                    <a:pt x="5798" y="2519"/>
                  </a:lnTo>
                  <a:lnTo>
                    <a:pt x="5789" y="2531"/>
                  </a:lnTo>
                  <a:lnTo>
                    <a:pt x="5787" y="2533"/>
                  </a:lnTo>
                  <a:lnTo>
                    <a:pt x="5783" y="2535"/>
                  </a:lnTo>
                  <a:lnTo>
                    <a:pt x="5779" y="2535"/>
                  </a:lnTo>
                  <a:lnTo>
                    <a:pt x="5776" y="2533"/>
                  </a:lnTo>
                  <a:lnTo>
                    <a:pt x="5764" y="2527"/>
                  </a:lnTo>
                  <a:lnTo>
                    <a:pt x="5748" y="2517"/>
                  </a:lnTo>
                  <a:lnTo>
                    <a:pt x="5731" y="2502"/>
                  </a:lnTo>
                  <a:lnTo>
                    <a:pt x="5710" y="2487"/>
                  </a:lnTo>
                  <a:lnTo>
                    <a:pt x="5690" y="2470"/>
                  </a:lnTo>
                  <a:lnTo>
                    <a:pt x="5674" y="2453"/>
                  </a:lnTo>
                  <a:lnTo>
                    <a:pt x="5666" y="2443"/>
                  </a:lnTo>
                  <a:lnTo>
                    <a:pt x="5661" y="2431"/>
                  </a:lnTo>
                  <a:lnTo>
                    <a:pt x="5656" y="2419"/>
                  </a:lnTo>
                  <a:lnTo>
                    <a:pt x="5653" y="2406"/>
                  </a:lnTo>
                  <a:lnTo>
                    <a:pt x="5651" y="2394"/>
                  </a:lnTo>
                  <a:lnTo>
                    <a:pt x="5650" y="2382"/>
                  </a:lnTo>
                  <a:lnTo>
                    <a:pt x="5650" y="2371"/>
                  </a:lnTo>
                  <a:lnTo>
                    <a:pt x="5651" y="2362"/>
                  </a:lnTo>
                  <a:lnTo>
                    <a:pt x="5652" y="2354"/>
                  </a:lnTo>
                  <a:lnTo>
                    <a:pt x="5656" y="2347"/>
                  </a:lnTo>
                  <a:lnTo>
                    <a:pt x="5662" y="2341"/>
                  </a:lnTo>
                  <a:lnTo>
                    <a:pt x="5669" y="2335"/>
                  </a:lnTo>
                  <a:lnTo>
                    <a:pt x="5684" y="2323"/>
                  </a:lnTo>
                  <a:lnTo>
                    <a:pt x="5699" y="2313"/>
                  </a:lnTo>
                  <a:lnTo>
                    <a:pt x="5710" y="2305"/>
                  </a:lnTo>
                  <a:lnTo>
                    <a:pt x="5719" y="2297"/>
                  </a:lnTo>
                  <a:lnTo>
                    <a:pt x="5722" y="2292"/>
                  </a:lnTo>
                  <a:lnTo>
                    <a:pt x="5725" y="2287"/>
                  </a:lnTo>
                  <a:lnTo>
                    <a:pt x="5726" y="2283"/>
                  </a:lnTo>
                  <a:lnTo>
                    <a:pt x="5727" y="2278"/>
                  </a:lnTo>
                  <a:lnTo>
                    <a:pt x="5726" y="2261"/>
                  </a:lnTo>
                  <a:lnTo>
                    <a:pt x="5722" y="2240"/>
                  </a:lnTo>
                  <a:lnTo>
                    <a:pt x="5720" y="2216"/>
                  </a:lnTo>
                  <a:lnTo>
                    <a:pt x="5718" y="2196"/>
                  </a:lnTo>
                  <a:lnTo>
                    <a:pt x="5718" y="2186"/>
                  </a:lnTo>
                  <a:lnTo>
                    <a:pt x="5720" y="2177"/>
                  </a:lnTo>
                  <a:lnTo>
                    <a:pt x="5724" y="2167"/>
                  </a:lnTo>
                  <a:lnTo>
                    <a:pt x="5728" y="2158"/>
                  </a:lnTo>
                  <a:lnTo>
                    <a:pt x="5739" y="2139"/>
                  </a:lnTo>
                  <a:lnTo>
                    <a:pt x="5750" y="2123"/>
                  </a:lnTo>
                  <a:lnTo>
                    <a:pt x="5759" y="2107"/>
                  </a:lnTo>
                  <a:lnTo>
                    <a:pt x="5771" y="2090"/>
                  </a:lnTo>
                  <a:lnTo>
                    <a:pt x="5776" y="2082"/>
                  </a:lnTo>
                  <a:lnTo>
                    <a:pt x="5779" y="2075"/>
                  </a:lnTo>
                  <a:lnTo>
                    <a:pt x="5783" y="2067"/>
                  </a:lnTo>
                  <a:lnTo>
                    <a:pt x="5784" y="2061"/>
                  </a:lnTo>
                  <a:lnTo>
                    <a:pt x="5783" y="2051"/>
                  </a:lnTo>
                  <a:lnTo>
                    <a:pt x="5781" y="2038"/>
                  </a:lnTo>
                  <a:lnTo>
                    <a:pt x="5781" y="2029"/>
                  </a:lnTo>
                  <a:lnTo>
                    <a:pt x="5781" y="2020"/>
                  </a:lnTo>
                  <a:lnTo>
                    <a:pt x="5782" y="2010"/>
                  </a:lnTo>
                  <a:lnTo>
                    <a:pt x="5785" y="1998"/>
                  </a:lnTo>
                  <a:lnTo>
                    <a:pt x="5797" y="1963"/>
                  </a:lnTo>
                  <a:lnTo>
                    <a:pt x="5815" y="1918"/>
                  </a:lnTo>
                  <a:lnTo>
                    <a:pt x="5833" y="1872"/>
                  </a:lnTo>
                  <a:lnTo>
                    <a:pt x="5847" y="1839"/>
                  </a:lnTo>
                  <a:lnTo>
                    <a:pt x="5860" y="1809"/>
                  </a:lnTo>
                  <a:lnTo>
                    <a:pt x="5876" y="1771"/>
                  </a:lnTo>
                  <a:lnTo>
                    <a:pt x="5891" y="1735"/>
                  </a:lnTo>
                  <a:lnTo>
                    <a:pt x="5902" y="1710"/>
                  </a:lnTo>
                  <a:lnTo>
                    <a:pt x="5911" y="1685"/>
                  </a:lnTo>
                  <a:lnTo>
                    <a:pt x="5923" y="1649"/>
                  </a:lnTo>
                  <a:lnTo>
                    <a:pt x="5936" y="1613"/>
                  </a:lnTo>
                  <a:lnTo>
                    <a:pt x="5943" y="1592"/>
                  </a:lnTo>
                  <a:lnTo>
                    <a:pt x="5946" y="1587"/>
                  </a:lnTo>
                  <a:lnTo>
                    <a:pt x="5948" y="1584"/>
                  </a:lnTo>
                  <a:lnTo>
                    <a:pt x="5952" y="1582"/>
                  </a:lnTo>
                  <a:lnTo>
                    <a:pt x="5955" y="1582"/>
                  </a:lnTo>
                  <a:lnTo>
                    <a:pt x="5960" y="1584"/>
                  </a:lnTo>
                  <a:lnTo>
                    <a:pt x="5965" y="1587"/>
                  </a:lnTo>
                  <a:lnTo>
                    <a:pt x="5971" y="1591"/>
                  </a:lnTo>
                  <a:lnTo>
                    <a:pt x="5977" y="1597"/>
                  </a:lnTo>
                  <a:lnTo>
                    <a:pt x="5985" y="1604"/>
                  </a:lnTo>
                  <a:lnTo>
                    <a:pt x="5995" y="1611"/>
                  </a:lnTo>
                  <a:lnTo>
                    <a:pt x="6006" y="1619"/>
                  </a:lnTo>
                  <a:lnTo>
                    <a:pt x="6020" y="1626"/>
                  </a:lnTo>
                  <a:lnTo>
                    <a:pt x="6046" y="1641"/>
                  </a:lnTo>
                  <a:lnTo>
                    <a:pt x="6068" y="1653"/>
                  </a:lnTo>
                  <a:lnTo>
                    <a:pt x="6079" y="1659"/>
                  </a:lnTo>
                  <a:lnTo>
                    <a:pt x="6088" y="1662"/>
                  </a:lnTo>
                  <a:lnTo>
                    <a:pt x="6098" y="1664"/>
                  </a:lnTo>
                  <a:lnTo>
                    <a:pt x="6107" y="1667"/>
                  </a:lnTo>
                  <a:lnTo>
                    <a:pt x="6129" y="1669"/>
                  </a:lnTo>
                  <a:lnTo>
                    <a:pt x="6151" y="1669"/>
                  </a:lnTo>
                  <a:lnTo>
                    <a:pt x="6162" y="1670"/>
                  </a:lnTo>
                  <a:lnTo>
                    <a:pt x="6173" y="1670"/>
                  </a:lnTo>
                  <a:lnTo>
                    <a:pt x="6181" y="1673"/>
                  </a:lnTo>
                  <a:lnTo>
                    <a:pt x="6190" y="1675"/>
                  </a:lnTo>
                  <a:lnTo>
                    <a:pt x="6204" y="1682"/>
                  </a:lnTo>
                  <a:lnTo>
                    <a:pt x="6217" y="1691"/>
                  </a:lnTo>
                  <a:lnTo>
                    <a:pt x="6225" y="1698"/>
                  </a:lnTo>
                  <a:lnTo>
                    <a:pt x="6231" y="1703"/>
                  </a:lnTo>
                  <a:lnTo>
                    <a:pt x="6235" y="1704"/>
                  </a:lnTo>
                  <a:lnTo>
                    <a:pt x="6237" y="1703"/>
                  </a:lnTo>
                  <a:lnTo>
                    <a:pt x="6242" y="1700"/>
                  </a:lnTo>
                  <a:lnTo>
                    <a:pt x="6245" y="1695"/>
                  </a:lnTo>
                  <a:lnTo>
                    <a:pt x="6254" y="1697"/>
                  </a:lnTo>
                  <a:lnTo>
                    <a:pt x="6261" y="1699"/>
                  </a:lnTo>
                  <a:lnTo>
                    <a:pt x="6268" y="1686"/>
                  </a:lnTo>
                  <a:lnTo>
                    <a:pt x="6275" y="1674"/>
                  </a:lnTo>
                  <a:lnTo>
                    <a:pt x="6283" y="1669"/>
                  </a:lnTo>
                  <a:lnTo>
                    <a:pt x="6294" y="1664"/>
                  </a:lnTo>
                  <a:lnTo>
                    <a:pt x="6301" y="1663"/>
                  </a:lnTo>
                  <a:lnTo>
                    <a:pt x="6307" y="1664"/>
                  </a:lnTo>
                  <a:lnTo>
                    <a:pt x="6312" y="1664"/>
                  </a:lnTo>
                  <a:lnTo>
                    <a:pt x="6317" y="1664"/>
                  </a:lnTo>
                  <a:lnTo>
                    <a:pt x="6323" y="1664"/>
                  </a:lnTo>
                  <a:lnTo>
                    <a:pt x="6327" y="1663"/>
                  </a:lnTo>
                  <a:lnTo>
                    <a:pt x="6332" y="1661"/>
                  </a:lnTo>
                  <a:lnTo>
                    <a:pt x="6338" y="1659"/>
                  </a:lnTo>
                  <a:lnTo>
                    <a:pt x="6343" y="1655"/>
                  </a:lnTo>
                  <a:lnTo>
                    <a:pt x="6348" y="1650"/>
                  </a:lnTo>
                  <a:lnTo>
                    <a:pt x="6360" y="1638"/>
                  </a:lnTo>
                  <a:lnTo>
                    <a:pt x="6374" y="1624"/>
                  </a:lnTo>
                  <a:lnTo>
                    <a:pt x="6387" y="1609"/>
                  </a:lnTo>
                  <a:lnTo>
                    <a:pt x="6399" y="1597"/>
                  </a:lnTo>
                  <a:lnTo>
                    <a:pt x="6407" y="1586"/>
                  </a:lnTo>
                  <a:lnTo>
                    <a:pt x="6414" y="1575"/>
                  </a:lnTo>
                  <a:lnTo>
                    <a:pt x="6417" y="1572"/>
                  </a:lnTo>
                  <a:lnTo>
                    <a:pt x="6420" y="1568"/>
                  </a:lnTo>
                  <a:lnTo>
                    <a:pt x="6423" y="1566"/>
                  </a:lnTo>
                  <a:lnTo>
                    <a:pt x="6426" y="1565"/>
                  </a:lnTo>
                  <a:lnTo>
                    <a:pt x="6431" y="1565"/>
                  </a:lnTo>
                  <a:lnTo>
                    <a:pt x="6436" y="1562"/>
                  </a:lnTo>
                  <a:lnTo>
                    <a:pt x="6439" y="1559"/>
                  </a:lnTo>
                  <a:lnTo>
                    <a:pt x="6442" y="1553"/>
                  </a:lnTo>
                  <a:lnTo>
                    <a:pt x="6447" y="1543"/>
                  </a:lnTo>
                  <a:lnTo>
                    <a:pt x="6457" y="1531"/>
                  </a:lnTo>
                  <a:lnTo>
                    <a:pt x="6463" y="1524"/>
                  </a:lnTo>
                  <a:lnTo>
                    <a:pt x="6469" y="1519"/>
                  </a:lnTo>
                  <a:lnTo>
                    <a:pt x="6475" y="1515"/>
                  </a:lnTo>
                  <a:lnTo>
                    <a:pt x="6480" y="1514"/>
                  </a:lnTo>
                  <a:lnTo>
                    <a:pt x="6491" y="1511"/>
                  </a:lnTo>
                  <a:lnTo>
                    <a:pt x="6507" y="1508"/>
                  </a:lnTo>
                  <a:lnTo>
                    <a:pt x="6526" y="1504"/>
                  </a:lnTo>
                  <a:lnTo>
                    <a:pt x="6544" y="1500"/>
                  </a:lnTo>
                  <a:lnTo>
                    <a:pt x="6552" y="1497"/>
                  </a:lnTo>
                  <a:lnTo>
                    <a:pt x="6560" y="1493"/>
                  </a:lnTo>
                  <a:lnTo>
                    <a:pt x="6566" y="1490"/>
                  </a:lnTo>
                  <a:lnTo>
                    <a:pt x="6572" y="1486"/>
                  </a:lnTo>
                  <a:lnTo>
                    <a:pt x="6577" y="1483"/>
                  </a:lnTo>
                  <a:lnTo>
                    <a:pt x="6582" y="1479"/>
                  </a:lnTo>
                  <a:lnTo>
                    <a:pt x="6588" y="1477"/>
                  </a:lnTo>
                  <a:lnTo>
                    <a:pt x="6594" y="1475"/>
                  </a:lnTo>
                  <a:lnTo>
                    <a:pt x="6604" y="1473"/>
                  </a:lnTo>
                  <a:lnTo>
                    <a:pt x="6615" y="1470"/>
                  </a:lnTo>
                  <a:lnTo>
                    <a:pt x="6620" y="1467"/>
                  </a:lnTo>
                  <a:lnTo>
                    <a:pt x="6625" y="1464"/>
                  </a:lnTo>
                  <a:lnTo>
                    <a:pt x="6628" y="1459"/>
                  </a:lnTo>
                  <a:lnTo>
                    <a:pt x="6633" y="1454"/>
                  </a:lnTo>
                  <a:lnTo>
                    <a:pt x="6644" y="1441"/>
                  </a:lnTo>
                  <a:lnTo>
                    <a:pt x="6657" y="1424"/>
                  </a:lnTo>
                  <a:lnTo>
                    <a:pt x="6664" y="1417"/>
                  </a:lnTo>
                  <a:lnTo>
                    <a:pt x="6669" y="1410"/>
                  </a:lnTo>
                  <a:lnTo>
                    <a:pt x="6672" y="1404"/>
                  </a:lnTo>
                  <a:lnTo>
                    <a:pt x="6675" y="1399"/>
                  </a:lnTo>
                  <a:lnTo>
                    <a:pt x="6675" y="1390"/>
                  </a:lnTo>
                  <a:lnTo>
                    <a:pt x="6673" y="1378"/>
                  </a:lnTo>
                  <a:lnTo>
                    <a:pt x="6672" y="1365"/>
                  </a:lnTo>
                  <a:lnTo>
                    <a:pt x="6673" y="1352"/>
                  </a:lnTo>
                  <a:lnTo>
                    <a:pt x="6675" y="1340"/>
                  </a:lnTo>
                  <a:lnTo>
                    <a:pt x="6675" y="1332"/>
                  </a:lnTo>
                  <a:lnTo>
                    <a:pt x="6672" y="1328"/>
                  </a:lnTo>
                  <a:lnTo>
                    <a:pt x="6670" y="1326"/>
                  </a:lnTo>
                  <a:lnTo>
                    <a:pt x="6666" y="1325"/>
                  </a:lnTo>
                  <a:lnTo>
                    <a:pt x="6661" y="1325"/>
                  </a:lnTo>
                  <a:lnTo>
                    <a:pt x="6648" y="1325"/>
                  </a:lnTo>
                  <a:lnTo>
                    <a:pt x="6635" y="1325"/>
                  </a:lnTo>
                  <a:lnTo>
                    <a:pt x="6621" y="1322"/>
                  </a:lnTo>
                  <a:lnTo>
                    <a:pt x="6612" y="1320"/>
                  </a:lnTo>
                  <a:lnTo>
                    <a:pt x="6608" y="1316"/>
                  </a:lnTo>
                  <a:lnTo>
                    <a:pt x="6607" y="1313"/>
                  </a:lnTo>
                  <a:lnTo>
                    <a:pt x="6607" y="1308"/>
                  </a:lnTo>
                  <a:lnTo>
                    <a:pt x="6609" y="1302"/>
                  </a:lnTo>
                  <a:lnTo>
                    <a:pt x="6612" y="1296"/>
                  </a:lnTo>
                  <a:lnTo>
                    <a:pt x="6615" y="1291"/>
                  </a:lnTo>
                  <a:lnTo>
                    <a:pt x="6619" y="1287"/>
                  </a:lnTo>
                  <a:lnTo>
                    <a:pt x="6623" y="1283"/>
                  </a:lnTo>
                  <a:lnTo>
                    <a:pt x="6628" y="1279"/>
                  </a:lnTo>
                  <a:lnTo>
                    <a:pt x="6632" y="1276"/>
                  </a:lnTo>
                  <a:lnTo>
                    <a:pt x="6635" y="1272"/>
                  </a:lnTo>
                  <a:lnTo>
                    <a:pt x="6638" y="1267"/>
                  </a:lnTo>
                  <a:lnTo>
                    <a:pt x="6639" y="1263"/>
                  </a:lnTo>
                  <a:lnTo>
                    <a:pt x="6640" y="1257"/>
                  </a:lnTo>
                  <a:lnTo>
                    <a:pt x="6640" y="1251"/>
                  </a:lnTo>
                  <a:lnTo>
                    <a:pt x="6640" y="1244"/>
                  </a:lnTo>
                  <a:lnTo>
                    <a:pt x="6639" y="1232"/>
                  </a:lnTo>
                  <a:lnTo>
                    <a:pt x="6641" y="1220"/>
                  </a:lnTo>
                  <a:lnTo>
                    <a:pt x="6642" y="1215"/>
                  </a:lnTo>
                  <a:lnTo>
                    <a:pt x="6645" y="1210"/>
                  </a:lnTo>
                  <a:lnTo>
                    <a:pt x="6647" y="1207"/>
                  </a:lnTo>
                  <a:lnTo>
                    <a:pt x="6651" y="1203"/>
                  </a:lnTo>
                  <a:lnTo>
                    <a:pt x="6660" y="1194"/>
                  </a:lnTo>
                  <a:lnTo>
                    <a:pt x="6672" y="1181"/>
                  </a:lnTo>
                  <a:lnTo>
                    <a:pt x="6678" y="1174"/>
                  </a:lnTo>
                  <a:lnTo>
                    <a:pt x="6683" y="1166"/>
                  </a:lnTo>
                  <a:lnTo>
                    <a:pt x="6686" y="1159"/>
                  </a:lnTo>
                  <a:lnTo>
                    <a:pt x="6689" y="1152"/>
                  </a:lnTo>
                  <a:lnTo>
                    <a:pt x="6691" y="1134"/>
                  </a:lnTo>
                  <a:lnTo>
                    <a:pt x="6694" y="1111"/>
                  </a:lnTo>
                  <a:lnTo>
                    <a:pt x="6696" y="1087"/>
                  </a:lnTo>
                  <a:lnTo>
                    <a:pt x="6701" y="1070"/>
                  </a:lnTo>
                  <a:lnTo>
                    <a:pt x="6703" y="1064"/>
                  </a:lnTo>
                  <a:lnTo>
                    <a:pt x="6707" y="1059"/>
                  </a:lnTo>
                  <a:lnTo>
                    <a:pt x="6711" y="1054"/>
                  </a:lnTo>
                  <a:lnTo>
                    <a:pt x="6716" y="1049"/>
                  </a:lnTo>
                  <a:lnTo>
                    <a:pt x="6726" y="1040"/>
                  </a:lnTo>
                  <a:lnTo>
                    <a:pt x="6734" y="1033"/>
                  </a:lnTo>
                  <a:lnTo>
                    <a:pt x="6740" y="1026"/>
                  </a:lnTo>
                  <a:lnTo>
                    <a:pt x="6746" y="1014"/>
                  </a:lnTo>
                  <a:lnTo>
                    <a:pt x="6749" y="1008"/>
                  </a:lnTo>
                  <a:lnTo>
                    <a:pt x="6752" y="1001"/>
                  </a:lnTo>
                  <a:lnTo>
                    <a:pt x="6754" y="994"/>
                  </a:lnTo>
                  <a:lnTo>
                    <a:pt x="6755" y="988"/>
                  </a:lnTo>
                  <a:lnTo>
                    <a:pt x="6755" y="976"/>
                  </a:lnTo>
                  <a:lnTo>
                    <a:pt x="6755" y="967"/>
                  </a:lnTo>
                  <a:lnTo>
                    <a:pt x="6754" y="958"/>
                  </a:lnTo>
                  <a:lnTo>
                    <a:pt x="6754" y="951"/>
                  </a:lnTo>
                  <a:lnTo>
                    <a:pt x="6754" y="945"/>
                  </a:lnTo>
                  <a:lnTo>
                    <a:pt x="6755" y="938"/>
                  </a:lnTo>
                  <a:lnTo>
                    <a:pt x="6760" y="929"/>
                  </a:lnTo>
                  <a:lnTo>
                    <a:pt x="6768" y="918"/>
                  </a:lnTo>
                  <a:lnTo>
                    <a:pt x="6778" y="907"/>
                  </a:lnTo>
                  <a:lnTo>
                    <a:pt x="6785" y="899"/>
                  </a:lnTo>
                  <a:lnTo>
                    <a:pt x="6789" y="894"/>
                  </a:lnTo>
                  <a:lnTo>
                    <a:pt x="6791" y="891"/>
                  </a:lnTo>
                  <a:lnTo>
                    <a:pt x="6792" y="887"/>
                  </a:lnTo>
                  <a:lnTo>
                    <a:pt x="6792" y="884"/>
                  </a:lnTo>
                  <a:lnTo>
                    <a:pt x="6792" y="876"/>
                  </a:lnTo>
                  <a:lnTo>
                    <a:pt x="6793" y="867"/>
                  </a:lnTo>
                  <a:lnTo>
                    <a:pt x="6797" y="857"/>
                  </a:lnTo>
                  <a:lnTo>
                    <a:pt x="6802" y="847"/>
                  </a:lnTo>
                  <a:lnTo>
                    <a:pt x="6806" y="836"/>
                  </a:lnTo>
                  <a:lnTo>
                    <a:pt x="6810" y="825"/>
                  </a:lnTo>
                  <a:lnTo>
                    <a:pt x="6814" y="813"/>
                  </a:lnTo>
                  <a:lnTo>
                    <a:pt x="6816" y="800"/>
                  </a:lnTo>
                  <a:lnTo>
                    <a:pt x="6818" y="786"/>
                  </a:lnTo>
                  <a:lnTo>
                    <a:pt x="6821" y="769"/>
                  </a:lnTo>
                  <a:lnTo>
                    <a:pt x="6823" y="755"/>
                  </a:lnTo>
                  <a:lnTo>
                    <a:pt x="6824" y="745"/>
                  </a:lnTo>
                  <a:lnTo>
                    <a:pt x="6824" y="741"/>
                  </a:lnTo>
                  <a:lnTo>
                    <a:pt x="6825" y="736"/>
                  </a:lnTo>
                  <a:lnTo>
                    <a:pt x="6828" y="733"/>
                  </a:lnTo>
                  <a:lnTo>
                    <a:pt x="6830" y="729"/>
                  </a:lnTo>
                  <a:lnTo>
                    <a:pt x="6839" y="723"/>
                  </a:lnTo>
                  <a:lnTo>
                    <a:pt x="6847" y="717"/>
                  </a:lnTo>
                  <a:lnTo>
                    <a:pt x="6856" y="709"/>
                  </a:lnTo>
                  <a:lnTo>
                    <a:pt x="6865" y="699"/>
                  </a:lnTo>
                  <a:lnTo>
                    <a:pt x="6872" y="690"/>
                  </a:lnTo>
                  <a:lnTo>
                    <a:pt x="6878" y="682"/>
                  </a:lnTo>
                  <a:lnTo>
                    <a:pt x="6885" y="673"/>
                  </a:lnTo>
                  <a:lnTo>
                    <a:pt x="6892" y="666"/>
                  </a:lnTo>
                  <a:lnTo>
                    <a:pt x="6899" y="660"/>
                  </a:lnTo>
                  <a:lnTo>
                    <a:pt x="6905" y="657"/>
                  </a:lnTo>
                  <a:lnTo>
                    <a:pt x="6910" y="654"/>
                  </a:lnTo>
                  <a:lnTo>
                    <a:pt x="6915" y="651"/>
                  </a:lnTo>
                  <a:lnTo>
                    <a:pt x="6921" y="645"/>
                  </a:lnTo>
                  <a:lnTo>
                    <a:pt x="6925" y="638"/>
                  </a:lnTo>
                  <a:lnTo>
                    <a:pt x="6929" y="632"/>
                  </a:lnTo>
                  <a:lnTo>
                    <a:pt x="6934" y="626"/>
                  </a:lnTo>
                  <a:lnTo>
                    <a:pt x="6940" y="622"/>
                  </a:lnTo>
                  <a:lnTo>
                    <a:pt x="6944" y="621"/>
                  </a:lnTo>
                  <a:lnTo>
                    <a:pt x="6953" y="617"/>
                  </a:lnTo>
                  <a:lnTo>
                    <a:pt x="6961" y="611"/>
                  </a:lnTo>
                  <a:lnTo>
                    <a:pt x="6971" y="603"/>
                  </a:lnTo>
                  <a:lnTo>
                    <a:pt x="6976" y="596"/>
                  </a:lnTo>
                  <a:lnTo>
                    <a:pt x="6978" y="591"/>
                  </a:lnTo>
                  <a:lnTo>
                    <a:pt x="6979" y="588"/>
                  </a:lnTo>
                  <a:lnTo>
                    <a:pt x="6979" y="583"/>
                  </a:lnTo>
                  <a:lnTo>
                    <a:pt x="6979" y="579"/>
                  </a:lnTo>
                  <a:lnTo>
                    <a:pt x="6978" y="572"/>
                  </a:lnTo>
                  <a:lnTo>
                    <a:pt x="6975" y="565"/>
                  </a:lnTo>
                  <a:lnTo>
                    <a:pt x="6974" y="560"/>
                  </a:lnTo>
                  <a:lnTo>
                    <a:pt x="6974" y="556"/>
                  </a:lnTo>
                  <a:lnTo>
                    <a:pt x="6976" y="550"/>
                  </a:lnTo>
                  <a:lnTo>
                    <a:pt x="6981" y="542"/>
                  </a:lnTo>
                  <a:lnTo>
                    <a:pt x="6986" y="534"/>
                  </a:lnTo>
                  <a:lnTo>
                    <a:pt x="6990" y="526"/>
                  </a:lnTo>
                  <a:lnTo>
                    <a:pt x="6991" y="516"/>
                  </a:lnTo>
                  <a:lnTo>
                    <a:pt x="6991" y="504"/>
                  </a:lnTo>
                  <a:lnTo>
                    <a:pt x="6991" y="497"/>
                  </a:lnTo>
                  <a:lnTo>
                    <a:pt x="6990" y="491"/>
                  </a:lnTo>
                  <a:lnTo>
                    <a:pt x="6987" y="487"/>
                  </a:lnTo>
                  <a:lnTo>
                    <a:pt x="6985" y="482"/>
                  </a:lnTo>
                  <a:lnTo>
                    <a:pt x="6982" y="477"/>
                  </a:lnTo>
                  <a:lnTo>
                    <a:pt x="6979" y="474"/>
                  </a:lnTo>
                  <a:lnTo>
                    <a:pt x="6975" y="471"/>
                  </a:lnTo>
                  <a:lnTo>
                    <a:pt x="6972" y="469"/>
                  </a:lnTo>
                  <a:lnTo>
                    <a:pt x="6962" y="464"/>
                  </a:lnTo>
                  <a:lnTo>
                    <a:pt x="6953" y="457"/>
                  </a:lnTo>
                  <a:lnTo>
                    <a:pt x="6949" y="453"/>
                  </a:lnTo>
                  <a:lnTo>
                    <a:pt x="6946" y="449"/>
                  </a:lnTo>
                  <a:lnTo>
                    <a:pt x="6943" y="444"/>
                  </a:lnTo>
                  <a:lnTo>
                    <a:pt x="6942" y="439"/>
                  </a:lnTo>
                  <a:lnTo>
                    <a:pt x="6943" y="428"/>
                  </a:lnTo>
                  <a:lnTo>
                    <a:pt x="6948" y="419"/>
                  </a:lnTo>
                  <a:lnTo>
                    <a:pt x="6952" y="409"/>
                  </a:lnTo>
                  <a:lnTo>
                    <a:pt x="6954" y="402"/>
                  </a:lnTo>
                  <a:lnTo>
                    <a:pt x="6954" y="393"/>
                  </a:lnTo>
                  <a:lnTo>
                    <a:pt x="6955" y="381"/>
                  </a:lnTo>
                  <a:lnTo>
                    <a:pt x="6955" y="370"/>
                  </a:lnTo>
                  <a:lnTo>
                    <a:pt x="6954" y="363"/>
                  </a:lnTo>
                  <a:lnTo>
                    <a:pt x="6952" y="358"/>
                  </a:lnTo>
                  <a:lnTo>
                    <a:pt x="6946" y="353"/>
                  </a:lnTo>
                  <a:lnTo>
                    <a:pt x="6937" y="349"/>
                  </a:lnTo>
                  <a:lnTo>
                    <a:pt x="6929" y="344"/>
                  </a:lnTo>
                  <a:lnTo>
                    <a:pt x="6919" y="339"/>
                  </a:lnTo>
                  <a:lnTo>
                    <a:pt x="6910" y="334"/>
                  </a:lnTo>
                  <a:lnTo>
                    <a:pt x="6899" y="331"/>
                  </a:lnTo>
                  <a:lnTo>
                    <a:pt x="6888" y="327"/>
                  </a:lnTo>
                  <a:lnTo>
                    <a:pt x="6883" y="327"/>
                  </a:lnTo>
                  <a:lnTo>
                    <a:pt x="6877" y="326"/>
                  </a:lnTo>
                  <a:lnTo>
                    <a:pt x="6871" y="327"/>
                  </a:lnTo>
                  <a:lnTo>
                    <a:pt x="6865" y="329"/>
                  </a:lnTo>
                  <a:lnTo>
                    <a:pt x="6854" y="332"/>
                  </a:lnTo>
                  <a:lnTo>
                    <a:pt x="6842" y="337"/>
                  </a:lnTo>
                  <a:lnTo>
                    <a:pt x="6833" y="344"/>
                  </a:lnTo>
                  <a:lnTo>
                    <a:pt x="6822" y="351"/>
                  </a:lnTo>
                  <a:lnTo>
                    <a:pt x="6812" y="357"/>
                  </a:lnTo>
                  <a:lnTo>
                    <a:pt x="6801" y="362"/>
                  </a:lnTo>
                  <a:lnTo>
                    <a:pt x="6795" y="363"/>
                  </a:lnTo>
                  <a:lnTo>
                    <a:pt x="6789" y="363"/>
                  </a:lnTo>
                  <a:lnTo>
                    <a:pt x="6783" y="363"/>
                  </a:lnTo>
                  <a:lnTo>
                    <a:pt x="6777" y="362"/>
                  </a:lnTo>
                  <a:lnTo>
                    <a:pt x="6772" y="359"/>
                  </a:lnTo>
                  <a:lnTo>
                    <a:pt x="6768" y="357"/>
                  </a:lnTo>
                  <a:lnTo>
                    <a:pt x="6766" y="353"/>
                  </a:lnTo>
                  <a:lnTo>
                    <a:pt x="6766" y="349"/>
                  </a:lnTo>
                  <a:lnTo>
                    <a:pt x="6767" y="337"/>
                  </a:lnTo>
                  <a:lnTo>
                    <a:pt x="6770" y="324"/>
                  </a:lnTo>
                  <a:lnTo>
                    <a:pt x="6770" y="318"/>
                  </a:lnTo>
                  <a:lnTo>
                    <a:pt x="6770" y="312"/>
                  </a:lnTo>
                  <a:lnTo>
                    <a:pt x="6768" y="307"/>
                  </a:lnTo>
                  <a:lnTo>
                    <a:pt x="6766" y="304"/>
                  </a:lnTo>
                  <a:lnTo>
                    <a:pt x="6762" y="301"/>
                  </a:lnTo>
                  <a:lnTo>
                    <a:pt x="6760" y="298"/>
                  </a:lnTo>
                  <a:lnTo>
                    <a:pt x="6758" y="294"/>
                  </a:lnTo>
                  <a:lnTo>
                    <a:pt x="6758" y="289"/>
                  </a:lnTo>
                  <a:lnTo>
                    <a:pt x="6758" y="286"/>
                  </a:lnTo>
                  <a:lnTo>
                    <a:pt x="6760" y="281"/>
                  </a:lnTo>
                  <a:lnTo>
                    <a:pt x="6762" y="277"/>
                  </a:lnTo>
                  <a:lnTo>
                    <a:pt x="6766" y="274"/>
                  </a:lnTo>
                  <a:lnTo>
                    <a:pt x="6779" y="268"/>
                  </a:lnTo>
                  <a:lnTo>
                    <a:pt x="6793" y="262"/>
                  </a:lnTo>
                  <a:lnTo>
                    <a:pt x="6802" y="258"/>
                  </a:lnTo>
                  <a:lnTo>
                    <a:pt x="6809" y="255"/>
                  </a:lnTo>
                  <a:lnTo>
                    <a:pt x="6816" y="250"/>
                  </a:lnTo>
                  <a:lnTo>
                    <a:pt x="6822" y="245"/>
                  </a:lnTo>
                  <a:lnTo>
                    <a:pt x="6831" y="233"/>
                  </a:lnTo>
                  <a:lnTo>
                    <a:pt x="6841" y="222"/>
                  </a:lnTo>
                  <a:lnTo>
                    <a:pt x="6847" y="211"/>
                  </a:lnTo>
                  <a:lnTo>
                    <a:pt x="6852" y="201"/>
                  </a:lnTo>
                  <a:lnTo>
                    <a:pt x="6855" y="192"/>
                  </a:lnTo>
                  <a:lnTo>
                    <a:pt x="6861" y="180"/>
                  </a:lnTo>
                  <a:lnTo>
                    <a:pt x="6868" y="168"/>
                  </a:lnTo>
                  <a:lnTo>
                    <a:pt x="6878" y="156"/>
                  </a:lnTo>
                  <a:lnTo>
                    <a:pt x="6890" y="145"/>
                  </a:lnTo>
                  <a:lnTo>
                    <a:pt x="6899" y="138"/>
                  </a:lnTo>
                  <a:lnTo>
                    <a:pt x="6903" y="135"/>
                  </a:lnTo>
                  <a:lnTo>
                    <a:pt x="6906" y="131"/>
                  </a:lnTo>
                  <a:lnTo>
                    <a:pt x="6909" y="128"/>
                  </a:lnTo>
                  <a:lnTo>
                    <a:pt x="6911" y="123"/>
                  </a:lnTo>
                  <a:lnTo>
                    <a:pt x="6916" y="113"/>
                  </a:lnTo>
                  <a:lnTo>
                    <a:pt x="6922" y="101"/>
                  </a:lnTo>
                  <a:lnTo>
                    <a:pt x="6930" y="90"/>
                  </a:lnTo>
                  <a:lnTo>
                    <a:pt x="6938" y="78"/>
                  </a:lnTo>
                  <a:lnTo>
                    <a:pt x="6946" y="65"/>
                  </a:lnTo>
                  <a:lnTo>
                    <a:pt x="6953" y="52"/>
                  </a:lnTo>
                  <a:lnTo>
                    <a:pt x="6957" y="46"/>
                  </a:lnTo>
                  <a:lnTo>
                    <a:pt x="6962" y="41"/>
                  </a:lnTo>
                  <a:lnTo>
                    <a:pt x="6969" y="37"/>
                  </a:lnTo>
                  <a:lnTo>
                    <a:pt x="6976" y="36"/>
                  </a:lnTo>
                  <a:lnTo>
                    <a:pt x="6993" y="35"/>
                  </a:lnTo>
                  <a:lnTo>
                    <a:pt x="7006" y="35"/>
                  </a:lnTo>
                  <a:lnTo>
                    <a:pt x="7019" y="35"/>
                  </a:lnTo>
                  <a:lnTo>
                    <a:pt x="7032" y="35"/>
                  </a:lnTo>
                  <a:lnTo>
                    <a:pt x="7048" y="34"/>
                  </a:lnTo>
                  <a:lnTo>
                    <a:pt x="7062" y="31"/>
                  </a:lnTo>
                  <a:lnTo>
                    <a:pt x="7076" y="29"/>
                  </a:lnTo>
                  <a:lnTo>
                    <a:pt x="7086" y="25"/>
                  </a:lnTo>
                  <a:lnTo>
                    <a:pt x="7097" y="18"/>
                  </a:lnTo>
                  <a:lnTo>
                    <a:pt x="7110" y="8"/>
                  </a:lnTo>
                  <a:lnTo>
                    <a:pt x="7116" y="4"/>
                  </a:lnTo>
                  <a:lnTo>
                    <a:pt x="7119" y="2"/>
                  </a:lnTo>
                  <a:lnTo>
                    <a:pt x="7123" y="0"/>
                  </a:lnTo>
                  <a:lnTo>
                    <a:pt x="7125" y="2"/>
                  </a:lnTo>
                  <a:lnTo>
                    <a:pt x="7129" y="6"/>
                  </a:lnTo>
                  <a:lnTo>
                    <a:pt x="7135" y="14"/>
                  </a:lnTo>
                  <a:lnTo>
                    <a:pt x="7144" y="19"/>
                  </a:lnTo>
                  <a:lnTo>
                    <a:pt x="7154" y="24"/>
                  </a:lnTo>
                  <a:lnTo>
                    <a:pt x="7162" y="29"/>
                  </a:lnTo>
                  <a:lnTo>
                    <a:pt x="7170" y="36"/>
                  </a:lnTo>
                  <a:lnTo>
                    <a:pt x="7174" y="41"/>
                  </a:lnTo>
                  <a:lnTo>
                    <a:pt x="7177" y="46"/>
                  </a:lnTo>
                  <a:lnTo>
                    <a:pt x="7180" y="50"/>
                  </a:lnTo>
                  <a:lnTo>
                    <a:pt x="7181" y="56"/>
                  </a:lnTo>
                  <a:lnTo>
                    <a:pt x="7181" y="62"/>
                  </a:lnTo>
                  <a:lnTo>
                    <a:pt x="7182" y="66"/>
                  </a:lnTo>
                  <a:lnTo>
                    <a:pt x="7184" y="69"/>
                  </a:lnTo>
                  <a:lnTo>
                    <a:pt x="7187" y="72"/>
                  </a:lnTo>
                  <a:lnTo>
                    <a:pt x="7192" y="75"/>
                  </a:lnTo>
                  <a:lnTo>
                    <a:pt x="7199" y="77"/>
                  </a:lnTo>
                  <a:lnTo>
                    <a:pt x="7206" y="78"/>
                  </a:lnTo>
                  <a:lnTo>
                    <a:pt x="7214" y="81"/>
                  </a:lnTo>
                  <a:lnTo>
                    <a:pt x="7218" y="84"/>
                  </a:lnTo>
                  <a:lnTo>
                    <a:pt x="7221" y="87"/>
                  </a:lnTo>
                  <a:lnTo>
                    <a:pt x="7224" y="92"/>
                  </a:lnTo>
                  <a:lnTo>
                    <a:pt x="7226" y="98"/>
                  </a:lnTo>
                  <a:lnTo>
                    <a:pt x="7227" y="109"/>
                  </a:lnTo>
                  <a:lnTo>
                    <a:pt x="7226" y="116"/>
                  </a:lnTo>
                  <a:lnTo>
                    <a:pt x="7225" y="119"/>
                  </a:lnTo>
                  <a:lnTo>
                    <a:pt x="7223" y="122"/>
                  </a:lnTo>
                  <a:lnTo>
                    <a:pt x="7220" y="124"/>
                  </a:lnTo>
                  <a:lnTo>
                    <a:pt x="7215" y="125"/>
                  </a:lnTo>
                  <a:lnTo>
                    <a:pt x="7212" y="129"/>
                  </a:lnTo>
                  <a:lnTo>
                    <a:pt x="7208" y="132"/>
                  </a:lnTo>
                  <a:lnTo>
                    <a:pt x="7205" y="137"/>
                  </a:lnTo>
                  <a:lnTo>
                    <a:pt x="7202" y="143"/>
                  </a:lnTo>
                  <a:lnTo>
                    <a:pt x="7200" y="156"/>
                  </a:lnTo>
                  <a:lnTo>
                    <a:pt x="7200" y="168"/>
                  </a:lnTo>
                  <a:lnTo>
                    <a:pt x="7199" y="180"/>
                  </a:lnTo>
                  <a:lnTo>
                    <a:pt x="7196" y="193"/>
                  </a:lnTo>
                  <a:lnTo>
                    <a:pt x="7192" y="207"/>
                  </a:lnTo>
                  <a:lnTo>
                    <a:pt x="7182" y="226"/>
                  </a:lnTo>
                  <a:lnTo>
                    <a:pt x="7176" y="237"/>
                  </a:lnTo>
                  <a:lnTo>
                    <a:pt x="7170" y="246"/>
                  </a:lnTo>
                  <a:lnTo>
                    <a:pt x="7163" y="256"/>
                  </a:lnTo>
                  <a:lnTo>
                    <a:pt x="7155" y="266"/>
                  </a:lnTo>
                  <a:lnTo>
                    <a:pt x="7139" y="283"/>
                  </a:lnTo>
                  <a:lnTo>
                    <a:pt x="7125" y="300"/>
                  </a:lnTo>
                  <a:lnTo>
                    <a:pt x="7112" y="313"/>
                  </a:lnTo>
                  <a:lnTo>
                    <a:pt x="7102" y="324"/>
                  </a:lnTo>
                  <a:lnTo>
                    <a:pt x="7099" y="327"/>
                  </a:lnTo>
                  <a:lnTo>
                    <a:pt x="7097" y="332"/>
                  </a:lnTo>
                  <a:lnTo>
                    <a:pt x="7094" y="336"/>
                  </a:lnTo>
                  <a:lnTo>
                    <a:pt x="7094" y="339"/>
                  </a:lnTo>
                  <a:lnTo>
                    <a:pt x="7095" y="343"/>
                  </a:lnTo>
                  <a:lnTo>
                    <a:pt x="7097" y="345"/>
                  </a:lnTo>
                  <a:lnTo>
                    <a:pt x="7098" y="346"/>
                  </a:lnTo>
                  <a:lnTo>
                    <a:pt x="7100" y="346"/>
                  </a:lnTo>
                  <a:lnTo>
                    <a:pt x="7108" y="346"/>
                  </a:lnTo>
                  <a:lnTo>
                    <a:pt x="7123" y="345"/>
                  </a:lnTo>
                  <a:lnTo>
                    <a:pt x="7131" y="344"/>
                  </a:lnTo>
                  <a:lnTo>
                    <a:pt x="7137" y="345"/>
                  </a:lnTo>
                  <a:lnTo>
                    <a:pt x="7143" y="346"/>
                  </a:lnTo>
                  <a:lnTo>
                    <a:pt x="7146" y="349"/>
                  </a:lnTo>
                  <a:lnTo>
                    <a:pt x="7155" y="355"/>
                  </a:lnTo>
                  <a:lnTo>
                    <a:pt x="7163" y="362"/>
                  </a:lnTo>
                  <a:lnTo>
                    <a:pt x="7173" y="368"/>
                  </a:lnTo>
                  <a:lnTo>
                    <a:pt x="7184" y="371"/>
                  </a:lnTo>
                  <a:lnTo>
                    <a:pt x="7199" y="375"/>
                  </a:lnTo>
                  <a:lnTo>
                    <a:pt x="7218" y="378"/>
                  </a:lnTo>
                  <a:lnTo>
                    <a:pt x="7227" y="381"/>
                  </a:lnTo>
                  <a:lnTo>
                    <a:pt x="7233" y="384"/>
                  </a:lnTo>
                  <a:lnTo>
                    <a:pt x="7238" y="388"/>
                  </a:lnTo>
                  <a:lnTo>
                    <a:pt x="7243" y="392"/>
                  </a:lnTo>
                  <a:lnTo>
                    <a:pt x="7247" y="402"/>
                  </a:lnTo>
                  <a:lnTo>
                    <a:pt x="7253" y="413"/>
                  </a:lnTo>
                  <a:lnTo>
                    <a:pt x="7262" y="422"/>
                  </a:lnTo>
                  <a:lnTo>
                    <a:pt x="7271" y="431"/>
                  </a:lnTo>
                  <a:lnTo>
                    <a:pt x="7276" y="433"/>
                  </a:lnTo>
                  <a:lnTo>
                    <a:pt x="7280" y="435"/>
                  </a:lnTo>
                  <a:lnTo>
                    <a:pt x="7284" y="437"/>
                  </a:lnTo>
                  <a:lnTo>
                    <a:pt x="7288" y="438"/>
                  </a:lnTo>
                  <a:lnTo>
                    <a:pt x="7296" y="437"/>
                  </a:lnTo>
                  <a:lnTo>
                    <a:pt x="7306" y="435"/>
                  </a:lnTo>
                  <a:lnTo>
                    <a:pt x="7311" y="433"/>
                  </a:lnTo>
                  <a:lnTo>
                    <a:pt x="7314" y="431"/>
                  </a:lnTo>
                  <a:lnTo>
                    <a:pt x="7318" y="428"/>
                  </a:lnTo>
                  <a:lnTo>
                    <a:pt x="7321" y="424"/>
                  </a:lnTo>
                  <a:lnTo>
                    <a:pt x="7328" y="411"/>
                  </a:lnTo>
                  <a:lnTo>
                    <a:pt x="7337" y="394"/>
                  </a:lnTo>
                  <a:lnTo>
                    <a:pt x="7346" y="376"/>
                  </a:lnTo>
                  <a:lnTo>
                    <a:pt x="7352" y="362"/>
                  </a:lnTo>
                  <a:lnTo>
                    <a:pt x="7358" y="348"/>
                  </a:lnTo>
                  <a:lnTo>
                    <a:pt x="7366" y="329"/>
                  </a:lnTo>
                  <a:lnTo>
                    <a:pt x="7370" y="320"/>
                  </a:lnTo>
                  <a:lnTo>
                    <a:pt x="7374" y="313"/>
                  </a:lnTo>
                  <a:lnTo>
                    <a:pt x="7377" y="308"/>
                  </a:lnTo>
                  <a:lnTo>
                    <a:pt x="7379" y="307"/>
                  </a:lnTo>
                  <a:lnTo>
                    <a:pt x="7387" y="313"/>
                  </a:lnTo>
                  <a:lnTo>
                    <a:pt x="7395" y="324"/>
                  </a:lnTo>
                  <a:lnTo>
                    <a:pt x="7402" y="336"/>
                  </a:lnTo>
                  <a:lnTo>
                    <a:pt x="7407" y="349"/>
                  </a:lnTo>
                  <a:lnTo>
                    <a:pt x="7409" y="358"/>
                  </a:lnTo>
                  <a:lnTo>
                    <a:pt x="7413" y="364"/>
                  </a:lnTo>
                  <a:lnTo>
                    <a:pt x="7416" y="368"/>
                  </a:lnTo>
                  <a:lnTo>
                    <a:pt x="7423" y="370"/>
                  </a:lnTo>
                  <a:lnTo>
                    <a:pt x="7427" y="371"/>
                  </a:lnTo>
                  <a:lnTo>
                    <a:pt x="7429" y="374"/>
                  </a:lnTo>
                  <a:lnTo>
                    <a:pt x="7432" y="376"/>
                  </a:lnTo>
                  <a:lnTo>
                    <a:pt x="7434" y="378"/>
                  </a:lnTo>
                  <a:lnTo>
                    <a:pt x="7437" y="386"/>
                  </a:lnTo>
                  <a:lnTo>
                    <a:pt x="7438" y="394"/>
                  </a:lnTo>
                  <a:lnTo>
                    <a:pt x="7439" y="397"/>
                  </a:lnTo>
                  <a:lnTo>
                    <a:pt x="7441" y="401"/>
                  </a:lnTo>
                  <a:lnTo>
                    <a:pt x="7445" y="403"/>
                  </a:lnTo>
                  <a:lnTo>
                    <a:pt x="7450" y="405"/>
                  </a:lnTo>
                  <a:lnTo>
                    <a:pt x="7460" y="406"/>
                  </a:lnTo>
                  <a:lnTo>
                    <a:pt x="7471" y="406"/>
                  </a:lnTo>
                  <a:lnTo>
                    <a:pt x="7484" y="405"/>
                  </a:lnTo>
                  <a:lnTo>
                    <a:pt x="7502" y="401"/>
                  </a:lnTo>
                  <a:lnTo>
                    <a:pt x="7519" y="397"/>
                  </a:lnTo>
                  <a:lnTo>
                    <a:pt x="7529" y="396"/>
                  </a:lnTo>
                  <a:lnTo>
                    <a:pt x="7532" y="396"/>
                  </a:lnTo>
                  <a:lnTo>
                    <a:pt x="7533" y="399"/>
                  </a:lnTo>
                  <a:lnTo>
                    <a:pt x="7533" y="403"/>
                  </a:lnTo>
                  <a:lnTo>
                    <a:pt x="7533" y="408"/>
                  </a:lnTo>
                  <a:lnTo>
                    <a:pt x="7530" y="419"/>
                  </a:lnTo>
                  <a:lnTo>
                    <a:pt x="7526" y="430"/>
                  </a:lnTo>
                  <a:lnTo>
                    <a:pt x="7515" y="446"/>
                  </a:lnTo>
                  <a:lnTo>
                    <a:pt x="7505" y="462"/>
                  </a:lnTo>
                  <a:lnTo>
                    <a:pt x="7504" y="466"/>
                  </a:lnTo>
                  <a:lnTo>
                    <a:pt x="7504" y="471"/>
                  </a:lnTo>
                  <a:lnTo>
                    <a:pt x="7505" y="475"/>
                  </a:lnTo>
                  <a:lnTo>
                    <a:pt x="7507" y="479"/>
                  </a:lnTo>
                  <a:lnTo>
                    <a:pt x="7509" y="484"/>
                  </a:lnTo>
                  <a:lnTo>
                    <a:pt x="7513" y="489"/>
                  </a:lnTo>
                  <a:lnTo>
                    <a:pt x="7516" y="494"/>
                  </a:lnTo>
                  <a:lnTo>
                    <a:pt x="7521" y="498"/>
                  </a:lnTo>
                  <a:lnTo>
                    <a:pt x="7526" y="503"/>
                  </a:lnTo>
                  <a:lnTo>
                    <a:pt x="7529" y="508"/>
                  </a:lnTo>
                  <a:lnTo>
                    <a:pt x="7532" y="514"/>
                  </a:lnTo>
                  <a:lnTo>
                    <a:pt x="7534" y="520"/>
                  </a:lnTo>
                  <a:lnTo>
                    <a:pt x="7536" y="532"/>
                  </a:lnTo>
                  <a:lnTo>
                    <a:pt x="7536" y="545"/>
                  </a:lnTo>
                  <a:lnTo>
                    <a:pt x="7536" y="551"/>
                  </a:lnTo>
                  <a:lnTo>
                    <a:pt x="7536" y="556"/>
                  </a:lnTo>
                  <a:lnTo>
                    <a:pt x="7538" y="559"/>
                  </a:lnTo>
                  <a:lnTo>
                    <a:pt x="7540" y="563"/>
                  </a:lnTo>
                  <a:lnTo>
                    <a:pt x="7545" y="570"/>
                  </a:lnTo>
                  <a:lnTo>
                    <a:pt x="7552" y="576"/>
                  </a:lnTo>
                  <a:lnTo>
                    <a:pt x="7555" y="580"/>
                  </a:lnTo>
                  <a:lnTo>
                    <a:pt x="7558" y="585"/>
                  </a:lnTo>
                  <a:lnTo>
                    <a:pt x="7560" y="591"/>
                  </a:lnTo>
                  <a:lnTo>
                    <a:pt x="7561" y="598"/>
                  </a:lnTo>
                  <a:lnTo>
                    <a:pt x="7564" y="610"/>
                  </a:lnTo>
                  <a:lnTo>
                    <a:pt x="7568" y="621"/>
                  </a:lnTo>
                  <a:lnTo>
                    <a:pt x="7573" y="632"/>
                  </a:lnTo>
                  <a:lnTo>
                    <a:pt x="7582" y="645"/>
                  </a:lnTo>
                  <a:lnTo>
                    <a:pt x="7589" y="658"/>
                  </a:lnTo>
                  <a:lnTo>
                    <a:pt x="7595" y="671"/>
                  </a:lnTo>
                  <a:lnTo>
                    <a:pt x="7597" y="676"/>
                  </a:lnTo>
                  <a:lnTo>
                    <a:pt x="7599" y="680"/>
                  </a:lnTo>
                  <a:lnTo>
                    <a:pt x="7602" y="683"/>
                  </a:lnTo>
                  <a:lnTo>
                    <a:pt x="7604" y="686"/>
                  </a:lnTo>
                  <a:lnTo>
                    <a:pt x="7611" y="690"/>
                  </a:lnTo>
                  <a:lnTo>
                    <a:pt x="7617" y="692"/>
                  </a:lnTo>
                  <a:lnTo>
                    <a:pt x="7620" y="695"/>
                  </a:lnTo>
                  <a:lnTo>
                    <a:pt x="7621" y="698"/>
                  </a:lnTo>
                  <a:lnTo>
                    <a:pt x="7621" y="703"/>
                  </a:lnTo>
                  <a:lnTo>
                    <a:pt x="7620" y="709"/>
                  </a:lnTo>
                  <a:lnTo>
                    <a:pt x="7617" y="722"/>
                  </a:lnTo>
                  <a:lnTo>
                    <a:pt x="7614" y="736"/>
                  </a:lnTo>
                  <a:lnTo>
                    <a:pt x="7614" y="742"/>
                  </a:lnTo>
                  <a:lnTo>
                    <a:pt x="7615" y="747"/>
                  </a:lnTo>
                  <a:lnTo>
                    <a:pt x="7616" y="750"/>
                  </a:lnTo>
                  <a:lnTo>
                    <a:pt x="7617" y="754"/>
                  </a:lnTo>
                  <a:lnTo>
                    <a:pt x="7623" y="759"/>
                  </a:lnTo>
                  <a:lnTo>
                    <a:pt x="7630" y="762"/>
                  </a:lnTo>
                  <a:lnTo>
                    <a:pt x="7637" y="766"/>
                  </a:lnTo>
                  <a:lnTo>
                    <a:pt x="7643" y="771"/>
                  </a:lnTo>
                  <a:lnTo>
                    <a:pt x="7648" y="777"/>
                  </a:lnTo>
                  <a:lnTo>
                    <a:pt x="7652" y="783"/>
                  </a:lnTo>
                  <a:lnTo>
                    <a:pt x="7655" y="790"/>
                  </a:lnTo>
                  <a:lnTo>
                    <a:pt x="7660" y="796"/>
                  </a:lnTo>
                  <a:lnTo>
                    <a:pt x="7662" y="797"/>
                  </a:lnTo>
                  <a:lnTo>
                    <a:pt x="7666" y="799"/>
                  </a:lnTo>
                  <a:lnTo>
                    <a:pt x="7671" y="799"/>
                  </a:lnTo>
                  <a:lnTo>
                    <a:pt x="7678" y="799"/>
                  </a:lnTo>
                  <a:lnTo>
                    <a:pt x="7684" y="798"/>
                  </a:lnTo>
                  <a:lnTo>
                    <a:pt x="7690" y="798"/>
                  </a:lnTo>
                  <a:lnTo>
                    <a:pt x="7694" y="799"/>
                  </a:lnTo>
                  <a:lnTo>
                    <a:pt x="7700" y="800"/>
                  </a:lnTo>
                  <a:lnTo>
                    <a:pt x="7710" y="805"/>
                  </a:lnTo>
                  <a:lnTo>
                    <a:pt x="7721" y="811"/>
                  </a:lnTo>
                  <a:lnTo>
                    <a:pt x="7725" y="815"/>
                  </a:lnTo>
                  <a:lnTo>
                    <a:pt x="7730" y="816"/>
                  </a:lnTo>
                  <a:lnTo>
                    <a:pt x="7735" y="816"/>
                  </a:lnTo>
                  <a:lnTo>
                    <a:pt x="7740" y="816"/>
                  </a:lnTo>
                  <a:lnTo>
                    <a:pt x="7748" y="812"/>
                  </a:lnTo>
                  <a:lnTo>
                    <a:pt x="7755" y="806"/>
                  </a:lnTo>
                  <a:lnTo>
                    <a:pt x="7763" y="799"/>
                  </a:lnTo>
                  <a:lnTo>
                    <a:pt x="7775" y="790"/>
                  </a:lnTo>
                  <a:lnTo>
                    <a:pt x="7787" y="781"/>
                  </a:lnTo>
                  <a:lnTo>
                    <a:pt x="7799" y="773"/>
                  </a:lnTo>
                  <a:lnTo>
                    <a:pt x="7804" y="771"/>
                  </a:lnTo>
                  <a:lnTo>
                    <a:pt x="7806" y="767"/>
                  </a:lnTo>
                  <a:lnTo>
                    <a:pt x="7810" y="765"/>
                  </a:lnTo>
                  <a:lnTo>
                    <a:pt x="7811" y="761"/>
                  </a:lnTo>
                  <a:lnTo>
                    <a:pt x="7813" y="753"/>
                  </a:lnTo>
                  <a:lnTo>
                    <a:pt x="7816" y="743"/>
                  </a:lnTo>
                  <a:lnTo>
                    <a:pt x="7817" y="739"/>
                  </a:lnTo>
                  <a:lnTo>
                    <a:pt x="7818" y="735"/>
                  </a:lnTo>
                  <a:lnTo>
                    <a:pt x="7822" y="731"/>
                  </a:lnTo>
                  <a:lnTo>
                    <a:pt x="7824" y="729"/>
                  </a:lnTo>
                  <a:lnTo>
                    <a:pt x="7828" y="728"/>
                  </a:lnTo>
                  <a:lnTo>
                    <a:pt x="7831" y="728"/>
                  </a:lnTo>
                  <a:lnTo>
                    <a:pt x="7834" y="729"/>
                  </a:lnTo>
                  <a:lnTo>
                    <a:pt x="7837" y="731"/>
                  </a:lnTo>
                  <a:lnTo>
                    <a:pt x="7844" y="736"/>
                  </a:lnTo>
                  <a:lnTo>
                    <a:pt x="7854" y="741"/>
                  </a:lnTo>
                  <a:lnTo>
                    <a:pt x="7866" y="747"/>
                  </a:lnTo>
                  <a:lnTo>
                    <a:pt x="7880" y="753"/>
                  </a:lnTo>
                  <a:lnTo>
                    <a:pt x="7887" y="755"/>
                  </a:lnTo>
                  <a:lnTo>
                    <a:pt x="7894" y="756"/>
                  </a:lnTo>
                  <a:lnTo>
                    <a:pt x="7901" y="758"/>
                  </a:lnTo>
                  <a:lnTo>
                    <a:pt x="7908" y="758"/>
                  </a:lnTo>
                  <a:lnTo>
                    <a:pt x="7914" y="758"/>
                  </a:lnTo>
                  <a:lnTo>
                    <a:pt x="7922" y="756"/>
                  </a:lnTo>
                  <a:lnTo>
                    <a:pt x="7926" y="755"/>
                  </a:lnTo>
                  <a:lnTo>
                    <a:pt x="7931" y="753"/>
                  </a:lnTo>
                  <a:lnTo>
                    <a:pt x="7942" y="747"/>
                  </a:lnTo>
                  <a:lnTo>
                    <a:pt x="7956" y="743"/>
                  </a:lnTo>
                  <a:lnTo>
                    <a:pt x="7963" y="742"/>
                  </a:lnTo>
                  <a:lnTo>
                    <a:pt x="7970" y="742"/>
                  </a:lnTo>
                  <a:lnTo>
                    <a:pt x="7977" y="745"/>
                  </a:lnTo>
                  <a:lnTo>
                    <a:pt x="7983" y="748"/>
                  </a:lnTo>
                  <a:lnTo>
                    <a:pt x="7989" y="752"/>
                  </a:lnTo>
                  <a:lnTo>
                    <a:pt x="7995" y="754"/>
                  </a:lnTo>
                  <a:lnTo>
                    <a:pt x="8000" y="755"/>
                  </a:lnTo>
                  <a:lnTo>
                    <a:pt x="8006" y="756"/>
                  </a:lnTo>
                  <a:lnTo>
                    <a:pt x="8011" y="756"/>
                  </a:lnTo>
                  <a:lnTo>
                    <a:pt x="8014" y="755"/>
                  </a:lnTo>
                  <a:lnTo>
                    <a:pt x="8019" y="754"/>
                  </a:lnTo>
                  <a:lnTo>
                    <a:pt x="8023" y="752"/>
                  </a:lnTo>
                  <a:lnTo>
                    <a:pt x="8026" y="749"/>
                  </a:lnTo>
                  <a:lnTo>
                    <a:pt x="8029" y="746"/>
                  </a:lnTo>
                  <a:lnTo>
                    <a:pt x="8030" y="741"/>
                  </a:lnTo>
                  <a:lnTo>
                    <a:pt x="8031" y="736"/>
                  </a:lnTo>
                  <a:lnTo>
                    <a:pt x="8032" y="725"/>
                  </a:lnTo>
                  <a:lnTo>
                    <a:pt x="8033" y="716"/>
                  </a:lnTo>
                  <a:lnTo>
                    <a:pt x="8034" y="712"/>
                  </a:lnTo>
                  <a:lnTo>
                    <a:pt x="8037" y="709"/>
                  </a:lnTo>
                  <a:lnTo>
                    <a:pt x="8040" y="708"/>
                  </a:lnTo>
                  <a:lnTo>
                    <a:pt x="8043" y="706"/>
                  </a:lnTo>
                  <a:lnTo>
                    <a:pt x="8050" y="708"/>
                  </a:lnTo>
                  <a:lnTo>
                    <a:pt x="8056" y="710"/>
                  </a:lnTo>
                  <a:lnTo>
                    <a:pt x="8064" y="714"/>
                  </a:lnTo>
                  <a:lnTo>
                    <a:pt x="8072" y="717"/>
                  </a:lnTo>
                  <a:lnTo>
                    <a:pt x="8078" y="718"/>
                  </a:lnTo>
                  <a:lnTo>
                    <a:pt x="8083" y="718"/>
                  </a:lnTo>
                  <a:lnTo>
                    <a:pt x="8088" y="717"/>
                  </a:lnTo>
                  <a:lnTo>
                    <a:pt x="8093" y="716"/>
                  </a:lnTo>
                  <a:lnTo>
                    <a:pt x="8106" y="709"/>
                  </a:lnTo>
                  <a:lnTo>
                    <a:pt x="8122" y="698"/>
                  </a:lnTo>
                  <a:lnTo>
                    <a:pt x="8139" y="687"/>
                  </a:lnTo>
                  <a:lnTo>
                    <a:pt x="8150" y="678"/>
                  </a:lnTo>
                  <a:lnTo>
                    <a:pt x="8153" y="676"/>
                  </a:lnTo>
                  <a:lnTo>
                    <a:pt x="8156" y="671"/>
                  </a:lnTo>
                  <a:lnTo>
                    <a:pt x="8158" y="667"/>
                  </a:lnTo>
                  <a:lnTo>
                    <a:pt x="8158" y="663"/>
                  </a:lnTo>
                  <a:lnTo>
                    <a:pt x="8158" y="653"/>
                  </a:lnTo>
                  <a:lnTo>
                    <a:pt x="8156" y="643"/>
                  </a:lnTo>
                  <a:lnTo>
                    <a:pt x="8155" y="639"/>
                  </a:lnTo>
                  <a:lnTo>
                    <a:pt x="8156" y="635"/>
                  </a:lnTo>
                  <a:lnTo>
                    <a:pt x="8158" y="632"/>
                  </a:lnTo>
                  <a:lnTo>
                    <a:pt x="8162" y="628"/>
                  </a:lnTo>
                  <a:lnTo>
                    <a:pt x="8170" y="622"/>
                  </a:lnTo>
                  <a:lnTo>
                    <a:pt x="8179" y="617"/>
                  </a:lnTo>
                  <a:lnTo>
                    <a:pt x="8183" y="614"/>
                  </a:lnTo>
                  <a:lnTo>
                    <a:pt x="8184" y="610"/>
                  </a:lnTo>
                  <a:lnTo>
                    <a:pt x="8185" y="605"/>
                  </a:lnTo>
                  <a:lnTo>
                    <a:pt x="8187" y="600"/>
                  </a:lnTo>
                  <a:lnTo>
                    <a:pt x="8185" y="589"/>
                  </a:lnTo>
                  <a:lnTo>
                    <a:pt x="8184" y="578"/>
                  </a:lnTo>
                  <a:lnTo>
                    <a:pt x="8184" y="573"/>
                  </a:lnTo>
                  <a:lnTo>
                    <a:pt x="8185" y="570"/>
                  </a:lnTo>
                  <a:lnTo>
                    <a:pt x="8187" y="569"/>
                  </a:lnTo>
                  <a:lnTo>
                    <a:pt x="8189" y="567"/>
                  </a:lnTo>
                  <a:lnTo>
                    <a:pt x="8195" y="566"/>
                  </a:lnTo>
                  <a:lnTo>
                    <a:pt x="8202" y="567"/>
                  </a:lnTo>
                  <a:lnTo>
                    <a:pt x="8206" y="567"/>
                  </a:lnTo>
                  <a:lnTo>
                    <a:pt x="8210" y="566"/>
                  </a:lnTo>
                  <a:lnTo>
                    <a:pt x="8215" y="564"/>
                  </a:lnTo>
                  <a:lnTo>
                    <a:pt x="8219" y="561"/>
                  </a:lnTo>
                  <a:lnTo>
                    <a:pt x="8225" y="559"/>
                  </a:lnTo>
                  <a:lnTo>
                    <a:pt x="8229" y="557"/>
                  </a:lnTo>
                  <a:lnTo>
                    <a:pt x="8235" y="556"/>
                  </a:lnTo>
                  <a:lnTo>
                    <a:pt x="8241" y="556"/>
                  </a:lnTo>
                  <a:lnTo>
                    <a:pt x="8250" y="563"/>
                  </a:lnTo>
                  <a:lnTo>
                    <a:pt x="8269" y="578"/>
                  </a:lnTo>
                  <a:lnTo>
                    <a:pt x="8284" y="588"/>
                  </a:lnTo>
                  <a:lnTo>
                    <a:pt x="8298" y="600"/>
                  </a:lnTo>
                  <a:lnTo>
                    <a:pt x="8310" y="611"/>
                  </a:lnTo>
                  <a:lnTo>
                    <a:pt x="8321" y="624"/>
                  </a:lnTo>
                  <a:lnTo>
                    <a:pt x="8332" y="639"/>
                  </a:lnTo>
                  <a:lnTo>
                    <a:pt x="8346" y="658"/>
                  </a:lnTo>
                  <a:lnTo>
                    <a:pt x="8354" y="667"/>
                  </a:lnTo>
                  <a:lnTo>
                    <a:pt x="8363" y="676"/>
                  </a:lnTo>
                  <a:lnTo>
                    <a:pt x="8371" y="685"/>
                  </a:lnTo>
                  <a:lnTo>
                    <a:pt x="8379" y="692"/>
                  </a:lnTo>
                  <a:lnTo>
                    <a:pt x="8396" y="706"/>
                  </a:lnTo>
                  <a:lnTo>
                    <a:pt x="8409" y="721"/>
                  </a:lnTo>
                  <a:lnTo>
                    <a:pt x="8418" y="733"/>
                  </a:lnTo>
                  <a:lnTo>
                    <a:pt x="8429" y="743"/>
                  </a:lnTo>
                  <a:lnTo>
                    <a:pt x="8436" y="750"/>
                  </a:lnTo>
                  <a:lnTo>
                    <a:pt x="8442" y="756"/>
                  </a:lnTo>
                  <a:lnTo>
                    <a:pt x="8448" y="762"/>
                  </a:lnTo>
                  <a:lnTo>
                    <a:pt x="8455" y="766"/>
                  </a:lnTo>
                  <a:lnTo>
                    <a:pt x="8464" y="768"/>
                  </a:lnTo>
                  <a:lnTo>
                    <a:pt x="8471" y="772"/>
                  </a:lnTo>
                  <a:lnTo>
                    <a:pt x="8477" y="778"/>
                  </a:lnTo>
                  <a:lnTo>
                    <a:pt x="8484" y="786"/>
                  </a:lnTo>
                  <a:lnTo>
                    <a:pt x="8487" y="791"/>
                  </a:lnTo>
                  <a:lnTo>
                    <a:pt x="8491" y="797"/>
                  </a:lnTo>
                  <a:lnTo>
                    <a:pt x="8493" y="804"/>
                  </a:lnTo>
                  <a:lnTo>
                    <a:pt x="8494" y="811"/>
                  </a:lnTo>
                  <a:lnTo>
                    <a:pt x="8496" y="817"/>
                  </a:lnTo>
                  <a:lnTo>
                    <a:pt x="8497" y="823"/>
                  </a:lnTo>
                  <a:lnTo>
                    <a:pt x="8497" y="829"/>
                  </a:lnTo>
                  <a:lnTo>
                    <a:pt x="8496" y="834"/>
                  </a:lnTo>
                  <a:lnTo>
                    <a:pt x="8491" y="842"/>
                  </a:lnTo>
                  <a:lnTo>
                    <a:pt x="8484" y="854"/>
                  </a:lnTo>
                  <a:lnTo>
                    <a:pt x="8475" y="866"/>
                  </a:lnTo>
                  <a:lnTo>
                    <a:pt x="8471" y="875"/>
                  </a:lnTo>
                  <a:lnTo>
                    <a:pt x="8466" y="885"/>
                  </a:lnTo>
                  <a:lnTo>
                    <a:pt x="8460" y="893"/>
                  </a:lnTo>
                  <a:lnTo>
                    <a:pt x="8454" y="900"/>
                  </a:lnTo>
                  <a:lnTo>
                    <a:pt x="8448" y="905"/>
                  </a:lnTo>
                  <a:lnTo>
                    <a:pt x="8445" y="911"/>
                  </a:lnTo>
                  <a:lnTo>
                    <a:pt x="8442" y="919"/>
                  </a:lnTo>
                  <a:lnTo>
                    <a:pt x="8441" y="923"/>
                  </a:lnTo>
                  <a:lnTo>
                    <a:pt x="8441" y="929"/>
                  </a:lnTo>
                  <a:lnTo>
                    <a:pt x="8441" y="934"/>
                  </a:lnTo>
                  <a:lnTo>
                    <a:pt x="8442" y="939"/>
                  </a:lnTo>
                  <a:lnTo>
                    <a:pt x="8446" y="951"/>
                  </a:lnTo>
                  <a:lnTo>
                    <a:pt x="8449" y="966"/>
                  </a:lnTo>
                  <a:lnTo>
                    <a:pt x="8452" y="980"/>
                  </a:lnTo>
                  <a:lnTo>
                    <a:pt x="8453" y="992"/>
                  </a:lnTo>
                  <a:lnTo>
                    <a:pt x="8452" y="1002"/>
                  </a:lnTo>
                  <a:lnTo>
                    <a:pt x="8448" y="1012"/>
                  </a:lnTo>
                  <a:lnTo>
                    <a:pt x="8442" y="1023"/>
                  </a:lnTo>
                  <a:lnTo>
                    <a:pt x="8434" y="1033"/>
                  </a:lnTo>
                  <a:lnTo>
                    <a:pt x="8424" y="1042"/>
                  </a:lnTo>
                  <a:lnTo>
                    <a:pt x="8416" y="1049"/>
                  </a:lnTo>
                  <a:lnTo>
                    <a:pt x="8408" y="1052"/>
                  </a:lnTo>
                  <a:lnTo>
                    <a:pt x="8402" y="1056"/>
                  </a:lnTo>
                  <a:lnTo>
                    <a:pt x="8396" y="1061"/>
                  </a:lnTo>
                  <a:lnTo>
                    <a:pt x="8391" y="1065"/>
                  </a:lnTo>
                  <a:lnTo>
                    <a:pt x="8390" y="1069"/>
                  </a:lnTo>
                  <a:lnTo>
                    <a:pt x="8389" y="1073"/>
                  </a:lnTo>
                  <a:lnTo>
                    <a:pt x="8389" y="1077"/>
                  </a:lnTo>
                  <a:lnTo>
                    <a:pt x="8389" y="1082"/>
                  </a:lnTo>
                  <a:lnTo>
                    <a:pt x="8390" y="1095"/>
                  </a:lnTo>
                  <a:lnTo>
                    <a:pt x="8389" y="1111"/>
                  </a:lnTo>
                  <a:lnTo>
                    <a:pt x="8386" y="1126"/>
                  </a:lnTo>
                  <a:lnTo>
                    <a:pt x="8383" y="1139"/>
                  </a:lnTo>
                  <a:lnTo>
                    <a:pt x="8378" y="1151"/>
                  </a:lnTo>
                  <a:lnTo>
                    <a:pt x="8372" y="1161"/>
                  </a:lnTo>
                  <a:lnTo>
                    <a:pt x="8366" y="1171"/>
                  </a:lnTo>
                  <a:lnTo>
                    <a:pt x="8361" y="1183"/>
                  </a:lnTo>
                  <a:lnTo>
                    <a:pt x="8358" y="1196"/>
                  </a:lnTo>
                  <a:lnTo>
                    <a:pt x="8352" y="1209"/>
                  </a:lnTo>
                  <a:lnTo>
                    <a:pt x="8347" y="1221"/>
                  </a:lnTo>
                  <a:lnTo>
                    <a:pt x="8342" y="1232"/>
                  </a:lnTo>
                  <a:lnTo>
                    <a:pt x="8340" y="1245"/>
                  </a:lnTo>
                  <a:lnTo>
                    <a:pt x="8336" y="1259"/>
                  </a:lnTo>
                  <a:lnTo>
                    <a:pt x="8335" y="1275"/>
                  </a:lnTo>
                  <a:lnTo>
                    <a:pt x="8335" y="1291"/>
                  </a:lnTo>
                  <a:lnTo>
                    <a:pt x="8336" y="1307"/>
                  </a:lnTo>
                  <a:lnTo>
                    <a:pt x="8338" y="1319"/>
                  </a:lnTo>
                  <a:lnTo>
                    <a:pt x="8338" y="1328"/>
                  </a:lnTo>
                  <a:lnTo>
                    <a:pt x="8338" y="1336"/>
                  </a:lnTo>
                  <a:lnTo>
                    <a:pt x="8339" y="1344"/>
                  </a:lnTo>
                  <a:lnTo>
                    <a:pt x="8340" y="1351"/>
                  </a:lnTo>
                  <a:lnTo>
                    <a:pt x="8341" y="1357"/>
                  </a:lnTo>
                  <a:lnTo>
                    <a:pt x="8344" y="1364"/>
                  </a:lnTo>
                  <a:lnTo>
                    <a:pt x="8346" y="1371"/>
                  </a:lnTo>
                  <a:lnTo>
                    <a:pt x="8347" y="1378"/>
                  </a:lnTo>
                  <a:lnTo>
                    <a:pt x="8348" y="1386"/>
                  </a:lnTo>
                  <a:lnTo>
                    <a:pt x="8348" y="1397"/>
                  </a:lnTo>
                  <a:lnTo>
                    <a:pt x="8348" y="1401"/>
                  </a:lnTo>
                  <a:lnTo>
                    <a:pt x="8347" y="1404"/>
                  </a:lnTo>
                  <a:lnTo>
                    <a:pt x="8346" y="1407"/>
                  </a:lnTo>
                  <a:lnTo>
                    <a:pt x="8345" y="1408"/>
                  </a:lnTo>
                  <a:lnTo>
                    <a:pt x="8341" y="1409"/>
                  </a:lnTo>
                  <a:lnTo>
                    <a:pt x="8336" y="1410"/>
                  </a:lnTo>
                  <a:lnTo>
                    <a:pt x="8334" y="1411"/>
                  </a:lnTo>
                  <a:lnTo>
                    <a:pt x="8332" y="1413"/>
                  </a:lnTo>
                  <a:lnTo>
                    <a:pt x="8330" y="1414"/>
                  </a:lnTo>
                  <a:lnTo>
                    <a:pt x="8330" y="1416"/>
                  </a:lnTo>
                  <a:lnTo>
                    <a:pt x="8332" y="1422"/>
                  </a:lnTo>
                  <a:lnTo>
                    <a:pt x="8338" y="1430"/>
                  </a:lnTo>
                  <a:lnTo>
                    <a:pt x="8346" y="1441"/>
                  </a:lnTo>
                  <a:lnTo>
                    <a:pt x="8357" y="1455"/>
                  </a:lnTo>
                  <a:lnTo>
                    <a:pt x="8367" y="1472"/>
                  </a:lnTo>
                  <a:lnTo>
                    <a:pt x="8376" y="1487"/>
                  </a:lnTo>
                  <a:lnTo>
                    <a:pt x="8379" y="1495"/>
                  </a:lnTo>
                  <a:lnTo>
                    <a:pt x="8382" y="1503"/>
                  </a:lnTo>
                  <a:lnTo>
                    <a:pt x="8383" y="1511"/>
                  </a:lnTo>
                  <a:lnTo>
                    <a:pt x="8384" y="1519"/>
                  </a:lnTo>
                  <a:lnTo>
                    <a:pt x="8384" y="1536"/>
                  </a:lnTo>
                  <a:lnTo>
                    <a:pt x="8384" y="1553"/>
                  </a:lnTo>
                  <a:lnTo>
                    <a:pt x="8382" y="1572"/>
                  </a:lnTo>
                  <a:lnTo>
                    <a:pt x="8377" y="1592"/>
                  </a:lnTo>
                  <a:lnTo>
                    <a:pt x="8374" y="1601"/>
                  </a:lnTo>
                  <a:lnTo>
                    <a:pt x="8371" y="1611"/>
                  </a:lnTo>
                  <a:lnTo>
                    <a:pt x="8368" y="1618"/>
                  </a:lnTo>
                  <a:lnTo>
                    <a:pt x="8365" y="1623"/>
                  </a:lnTo>
                  <a:lnTo>
                    <a:pt x="8361" y="1626"/>
                  </a:lnTo>
                  <a:lnTo>
                    <a:pt x="8358" y="1629"/>
                  </a:lnTo>
                  <a:lnTo>
                    <a:pt x="8353" y="1631"/>
                  </a:lnTo>
                  <a:lnTo>
                    <a:pt x="8349" y="1632"/>
                  </a:lnTo>
                  <a:lnTo>
                    <a:pt x="8339" y="1632"/>
                  </a:lnTo>
                  <a:lnTo>
                    <a:pt x="8327" y="1632"/>
                  </a:lnTo>
                  <a:lnTo>
                    <a:pt x="8313" y="1631"/>
                  </a:lnTo>
                  <a:lnTo>
                    <a:pt x="8300" y="1632"/>
                  </a:lnTo>
                  <a:lnTo>
                    <a:pt x="8292" y="1635"/>
                  </a:lnTo>
                  <a:lnTo>
                    <a:pt x="8286" y="1638"/>
                  </a:lnTo>
                  <a:lnTo>
                    <a:pt x="8283" y="1643"/>
                  </a:lnTo>
                  <a:lnTo>
                    <a:pt x="8279" y="1649"/>
                  </a:lnTo>
                  <a:lnTo>
                    <a:pt x="8275" y="1664"/>
                  </a:lnTo>
                  <a:lnTo>
                    <a:pt x="8272" y="1684"/>
                  </a:lnTo>
                  <a:lnTo>
                    <a:pt x="8269" y="1704"/>
                  </a:lnTo>
                  <a:lnTo>
                    <a:pt x="8264" y="1725"/>
                  </a:lnTo>
                  <a:lnTo>
                    <a:pt x="8257" y="1749"/>
                  </a:lnTo>
                  <a:lnTo>
                    <a:pt x="8251" y="1774"/>
                  </a:lnTo>
                  <a:lnTo>
                    <a:pt x="8245" y="1798"/>
                  </a:lnTo>
                  <a:lnTo>
                    <a:pt x="8241" y="1819"/>
                  </a:lnTo>
                  <a:lnTo>
                    <a:pt x="8239" y="1844"/>
                  </a:lnTo>
                  <a:lnTo>
                    <a:pt x="8237" y="1875"/>
                  </a:lnTo>
                  <a:lnTo>
                    <a:pt x="8234" y="1905"/>
                  </a:lnTo>
                  <a:lnTo>
                    <a:pt x="8234" y="1927"/>
                  </a:lnTo>
                  <a:lnTo>
                    <a:pt x="8235" y="1945"/>
                  </a:lnTo>
                  <a:lnTo>
                    <a:pt x="8239" y="1962"/>
                  </a:lnTo>
                  <a:lnTo>
                    <a:pt x="8244" y="1978"/>
                  </a:lnTo>
                  <a:lnTo>
                    <a:pt x="8247" y="1991"/>
                  </a:lnTo>
                  <a:lnTo>
                    <a:pt x="8252" y="2002"/>
                  </a:lnTo>
                  <a:lnTo>
                    <a:pt x="8257" y="2010"/>
                  </a:lnTo>
                  <a:lnTo>
                    <a:pt x="8258" y="2015"/>
                  </a:lnTo>
                  <a:lnTo>
                    <a:pt x="8259" y="2020"/>
                  </a:lnTo>
                  <a:lnTo>
                    <a:pt x="8259" y="2025"/>
                  </a:lnTo>
                  <a:lnTo>
                    <a:pt x="8259" y="2032"/>
                  </a:lnTo>
                  <a:lnTo>
                    <a:pt x="8256" y="2042"/>
                  </a:lnTo>
                  <a:lnTo>
                    <a:pt x="8253" y="2051"/>
                  </a:lnTo>
                  <a:lnTo>
                    <a:pt x="8251" y="2058"/>
                  </a:lnTo>
                  <a:lnTo>
                    <a:pt x="8248" y="2067"/>
                  </a:lnTo>
                  <a:lnTo>
                    <a:pt x="8247" y="2077"/>
                  </a:lnTo>
                  <a:lnTo>
                    <a:pt x="8246" y="2086"/>
                  </a:lnTo>
                  <a:lnTo>
                    <a:pt x="8242" y="2094"/>
                  </a:lnTo>
                  <a:lnTo>
                    <a:pt x="8238" y="2102"/>
                  </a:lnTo>
                  <a:lnTo>
                    <a:pt x="8232" y="2109"/>
                  </a:lnTo>
                  <a:lnTo>
                    <a:pt x="8229" y="2111"/>
                  </a:lnTo>
                  <a:lnTo>
                    <a:pt x="8229" y="2108"/>
                  </a:lnTo>
                  <a:lnTo>
                    <a:pt x="8229" y="2100"/>
                  </a:lnTo>
                  <a:lnTo>
                    <a:pt x="8228" y="2091"/>
                  </a:lnTo>
                  <a:lnTo>
                    <a:pt x="8226" y="2084"/>
                  </a:lnTo>
                  <a:lnTo>
                    <a:pt x="8223" y="2079"/>
                  </a:lnTo>
                  <a:lnTo>
                    <a:pt x="8220" y="2075"/>
                  </a:lnTo>
                  <a:lnTo>
                    <a:pt x="8214" y="2069"/>
                  </a:lnTo>
                  <a:lnTo>
                    <a:pt x="8208" y="2061"/>
                  </a:lnTo>
                  <a:lnTo>
                    <a:pt x="8203" y="2053"/>
                  </a:lnTo>
                  <a:lnTo>
                    <a:pt x="8198" y="2044"/>
                  </a:lnTo>
                  <a:lnTo>
                    <a:pt x="8194" y="2032"/>
                  </a:lnTo>
                  <a:lnTo>
                    <a:pt x="8188" y="2016"/>
                  </a:lnTo>
                  <a:lnTo>
                    <a:pt x="8182" y="2001"/>
                  </a:lnTo>
                  <a:lnTo>
                    <a:pt x="8177" y="1988"/>
                  </a:lnTo>
                  <a:lnTo>
                    <a:pt x="8174" y="1977"/>
                  </a:lnTo>
                  <a:lnTo>
                    <a:pt x="8169" y="1964"/>
                  </a:lnTo>
                  <a:lnTo>
                    <a:pt x="8164" y="1951"/>
                  </a:lnTo>
                  <a:lnTo>
                    <a:pt x="8159" y="1940"/>
                  </a:lnTo>
                  <a:lnTo>
                    <a:pt x="8157" y="1935"/>
                  </a:lnTo>
                  <a:lnTo>
                    <a:pt x="8155" y="1933"/>
                  </a:lnTo>
                  <a:lnTo>
                    <a:pt x="8153" y="1933"/>
                  </a:lnTo>
                  <a:lnTo>
                    <a:pt x="8151" y="1933"/>
                  </a:lnTo>
                  <a:lnTo>
                    <a:pt x="8146" y="1935"/>
                  </a:lnTo>
                  <a:lnTo>
                    <a:pt x="8140" y="1941"/>
                  </a:lnTo>
                  <a:lnTo>
                    <a:pt x="8125" y="1957"/>
                  </a:lnTo>
                  <a:lnTo>
                    <a:pt x="8109" y="1975"/>
                  </a:lnTo>
                  <a:lnTo>
                    <a:pt x="8094" y="1994"/>
                  </a:lnTo>
                  <a:lnTo>
                    <a:pt x="8081" y="2010"/>
                  </a:lnTo>
                  <a:lnTo>
                    <a:pt x="8065" y="2032"/>
                  </a:lnTo>
                  <a:lnTo>
                    <a:pt x="8049" y="2054"/>
                  </a:lnTo>
                  <a:lnTo>
                    <a:pt x="8032" y="2076"/>
                  </a:lnTo>
                  <a:lnTo>
                    <a:pt x="8019" y="2097"/>
                  </a:lnTo>
                  <a:lnTo>
                    <a:pt x="8008" y="2116"/>
                  </a:lnTo>
                  <a:lnTo>
                    <a:pt x="8001" y="2135"/>
                  </a:lnTo>
                  <a:lnTo>
                    <a:pt x="7995" y="2152"/>
                  </a:lnTo>
                  <a:lnTo>
                    <a:pt x="7988" y="2164"/>
                  </a:lnTo>
                  <a:lnTo>
                    <a:pt x="7977" y="2176"/>
                  </a:lnTo>
                  <a:lnTo>
                    <a:pt x="7963" y="2187"/>
                  </a:lnTo>
                  <a:lnTo>
                    <a:pt x="7955" y="2193"/>
                  </a:lnTo>
                  <a:lnTo>
                    <a:pt x="7946" y="2198"/>
                  </a:lnTo>
                  <a:lnTo>
                    <a:pt x="7939" y="2202"/>
                  </a:lnTo>
                  <a:lnTo>
                    <a:pt x="7933" y="2204"/>
                  </a:lnTo>
                  <a:lnTo>
                    <a:pt x="7927" y="2206"/>
                  </a:lnTo>
                  <a:lnTo>
                    <a:pt x="7922" y="2209"/>
                  </a:lnTo>
                  <a:lnTo>
                    <a:pt x="7917" y="2211"/>
                  </a:lnTo>
                  <a:lnTo>
                    <a:pt x="7912" y="2215"/>
                  </a:lnTo>
                  <a:lnTo>
                    <a:pt x="7908" y="2220"/>
                  </a:lnTo>
                  <a:lnTo>
                    <a:pt x="7905" y="2224"/>
                  </a:lnTo>
                  <a:lnTo>
                    <a:pt x="7903" y="2230"/>
                  </a:lnTo>
                  <a:lnTo>
                    <a:pt x="7900" y="2236"/>
                  </a:lnTo>
                  <a:lnTo>
                    <a:pt x="7897" y="2250"/>
                  </a:lnTo>
                  <a:lnTo>
                    <a:pt x="7893" y="2266"/>
                  </a:lnTo>
                  <a:lnTo>
                    <a:pt x="7891" y="2273"/>
                  </a:lnTo>
                  <a:lnTo>
                    <a:pt x="7887" y="2280"/>
                  </a:lnTo>
                  <a:lnTo>
                    <a:pt x="7883" y="2286"/>
                  </a:lnTo>
                  <a:lnTo>
                    <a:pt x="7879" y="2291"/>
                  </a:lnTo>
                  <a:lnTo>
                    <a:pt x="7867" y="2300"/>
                  </a:lnTo>
                  <a:lnTo>
                    <a:pt x="7851" y="2310"/>
                  </a:lnTo>
                  <a:lnTo>
                    <a:pt x="7832" y="2322"/>
                  </a:lnTo>
                  <a:lnTo>
                    <a:pt x="7815" y="2335"/>
                  </a:lnTo>
                  <a:lnTo>
                    <a:pt x="7794" y="2353"/>
                  </a:lnTo>
                  <a:lnTo>
                    <a:pt x="7771" y="2372"/>
                  </a:lnTo>
                  <a:lnTo>
                    <a:pt x="7748" y="2391"/>
                  </a:lnTo>
                  <a:lnTo>
                    <a:pt x="7730" y="2407"/>
                  </a:lnTo>
                  <a:lnTo>
                    <a:pt x="7724" y="2414"/>
                  </a:lnTo>
                  <a:lnTo>
                    <a:pt x="7718" y="2422"/>
                  </a:lnTo>
                  <a:lnTo>
                    <a:pt x="7715" y="2430"/>
                  </a:lnTo>
                  <a:lnTo>
                    <a:pt x="7712" y="2439"/>
                  </a:lnTo>
                  <a:lnTo>
                    <a:pt x="7708" y="2455"/>
                  </a:lnTo>
                  <a:lnTo>
                    <a:pt x="7704" y="2469"/>
                  </a:lnTo>
                  <a:lnTo>
                    <a:pt x="7699" y="2482"/>
                  </a:lnTo>
                  <a:lnTo>
                    <a:pt x="7693" y="2494"/>
                  </a:lnTo>
                  <a:lnTo>
                    <a:pt x="7691" y="2500"/>
                  </a:lnTo>
                  <a:lnTo>
                    <a:pt x="7691" y="2505"/>
                  </a:lnTo>
                  <a:lnTo>
                    <a:pt x="7691" y="2507"/>
                  </a:lnTo>
                  <a:lnTo>
                    <a:pt x="7692" y="2510"/>
                  </a:lnTo>
                  <a:lnTo>
                    <a:pt x="7693" y="2511"/>
                  </a:lnTo>
                  <a:lnTo>
                    <a:pt x="7694" y="2513"/>
                  </a:lnTo>
                  <a:lnTo>
                    <a:pt x="7699" y="2516"/>
                  </a:lnTo>
                  <a:lnTo>
                    <a:pt x="7702" y="2519"/>
                  </a:lnTo>
                  <a:lnTo>
                    <a:pt x="7704" y="2523"/>
                  </a:lnTo>
                  <a:lnTo>
                    <a:pt x="7705" y="2526"/>
                  </a:lnTo>
                  <a:lnTo>
                    <a:pt x="7708" y="2535"/>
                  </a:lnTo>
                  <a:lnTo>
                    <a:pt x="7710" y="2544"/>
                  </a:lnTo>
                  <a:lnTo>
                    <a:pt x="7715" y="2554"/>
                  </a:lnTo>
                  <a:lnTo>
                    <a:pt x="7721" y="2563"/>
                  </a:lnTo>
                  <a:lnTo>
                    <a:pt x="7729" y="2570"/>
                  </a:lnTo>
                  <a:lnTo>
                    <a:pt x="7740" y="2577"/>
                  </a:lnTo>
                  <a:lnTo>
                    <a:pt x="7753" y="2586"/>
                  </a:lnTo>
                  <a:lnTo>
                    <a:pt x="7769" y="2593"/>
                  </a:lnTo>
                  <a:lnTo>
                    <a:pt x="7785" y="2601"/>
                  </a:lnTo>
                  <a:lnTo>
                    <a:pt x="7799" y="2607"/>
                  </a:lnTo>
                  <a:lnTo>
                    <a:pt x="7804" y="2611"/>
                  </a:lnTo>
                  <a:lnTo>
                    <a:pt x="7807" y="2614"/>
                  </a:lnTo>
                  <a:lnTo>
                    <a:pt x="7809" y="2618"/>
                  </a:lnTo>
                  <a:lnTo>
                    <a:pt x="7810" y="2622"/>
                  </a:lnTo>
                  <a:lnTo>
                    <a:pt x="7811" y="2636"/>
                  </a:lnTo>
                  <a:lnTo>
                    <a:pt x="7810" y="2651"/>
                  </a:lnTo>
                  <a:lnTo>
                    <a:pt x="7810" y="2659"/>
                  </a:lnTo>
                  <a:lnTo>
                    <a:pt x="7811" y="2665"/>
                  </a:lnTo>
                  <a:lnTo>
                    <a:pt x="7812" y="2670"/>
                  </a:lnTo>
                  <a:lnTo>
                    <a:pt x="7815" y="2672"/>
                  </a:lnTo>
                  <a:lnTo>
                    <a:pt x="7818" y="2675"/>
                  </a:lnTo>
                  <a:lnTo>
                    <a:pt x="7822" y="2675"/>
                  </a:lnTo>
                  <a:lnTo>
                    <a:pt x="7826" y="2675"/>
                  </a:lnTo>
                  <a:lnTo>
                    <a:pt x="7832" y="2675"/>
                  </a:lnTo>
                  <a:lnTo>
                    <a:pt x="7837" y="2676"/>
                  </a:lnTo>
                  <a:lnTo>
                    <a:pt x="7841" y="2678"/>
                  </a:lnTo>
                  <a:lnTo>
                    <a:pt x="7843" y="2681"/>
                  </a:lnTo>
                  <a:lnTo>
                    <a:pt x="7844" y="2685"/>
                  </a:lnTo>
                  <a:lnTo>
                    <a:pt x="7845" y="2696"/>
                  </a:lnTo>
                  <a:lnTo>
                    <a:pt x="7847" y="2710"/>
                  </a:lnTo>
                  <a:lnTo>
                    <a:pt x="7849" y="2719"/>
                  </a:lnTo>
                  <a:lnTo>
                    <a:pt x="7851" y="2727"/>
                  </a:lnTo>
                  <a:lnTo>
                    <a:pt x="7855" y="2733"/>
                  </a:lnTo>
                  <a:lnTo>
                    <a:pt x="7857" y="2738"/>
                  </a:lnTo>
                  <a:lnTo>
                    <a:pt x="7859" y="2739"/>
                  </a:lnTo>
                  <a:lnTo>
                    <a:pt x="7862" y="2740"/>
                  </a:lnTo>
                  <a:lnTo>
                    <a:pt x="7867" y="2741"/>
                  </a:lnTo>
                  <a:lnTo>
                    <a:pt x="7870" y="2743"/>
                  </a:lnTo>
                  <a:lnTo>
                    <a:pt x="7881" y="2743"/>
                  </a:lnTo>
                  <a:lnTo>
                    <a:pt x="7888" y="2743"/>
                  </a:lnTo>
                  <a:lnTo>
                    <a:pt x="7897" y="2741"/>
                  </a:lnTo>
                  <a:lnTo>
                    <a:pt x="7910" y="2739"/>
                  </a:lnTo>
                  <a:lnTo>
                    <a:pt x="7922" y="2734"/>
                  </a:lnTo>
                  <a:lnTo>
                    <a:pt x="7931" y="2729"/>
                  </a:lnTo>
                  <a:lnTo>
                    <a:pt x="7938" y="2725"/>
                  </a:lnTo>
                  <a:lnTo>
                    <a:pt x="7943" y="2719"/>
                  </a:lnTo>
                  <a:lnTo>
                    <a:pt x="7945" y="2712"/>
                  </a:lnTo>
                  <a:lnTo>
                    <a:pt x="7948" y="2706"/>
                  </a:lnTo>
                  <a:lnTo>
                    <a:pt x="7949" y="2700"/>
                  </a:lnTo>
                  <a:lnTo>
                    <a:pt x="7952" y="2695"/>
                  </a:lnTo>
                  <a:lnTo>
                    <a:pt x="7956" y="2691"/>
                  </a:lnTo>
                  <a:lnTo>
                    <a:pt x="7961" y="2689"/>
                  </a:lnTo>
                  <a:lnTo>
                    <a:pt x="7970" y="2688"/>
                  </a:lnTo>
                  <a:lnTo>
                    <a:pt x="7976" y="2689"/>
                  </a:lnTo>
                  <a:lnTo>
                    <a:pt x="7977" y="2689"/>
                  </a:lnTo>
                  <a:lnTo>
                    <a:pt x="7980" y="2687"/>
                  </a:lnTo>
                  <a:lnTo>
                    <a:pt x="7981" y="2684"/>
                  </a:lnTo>
                  <a:lnTo>
                    <a:pt x="7982" y="2680"/>
                  </a:lnTo>
                  <a:lnTo>
                    <a:pt x="7983" y="2670"/>
                  </a:lnTo>
                  <a:lnTo>
                    <a:pt x="7983" y="2661"/>
                  </a:lnTo>
                  <a:lnTo>
                    <a:pt x="7982" y="2652"/>
                  </a:lnTo>
                  <a:lnTo>
                    <a:pt x="7979" y="2644"/>
                  </a:lnTo>
                  <a:lnTo>
                    <a:pt x="7974" y="2632"/>
                  </a:lnTo>
                  <a:lnTo>
                    <a:pt x="7970" y="2622"/>
                  </a:lnTo>
                  <a:lnTo>
                    <a:pt x="7970" y="2620"/>
                  </a:lnTo>
                  <a:lnTo>
                    <a:pt x="7970" y="2620"/>
                  </a:lnTo>
                  <a:lnTo>
                    <a:pt x="7971" y="2619"/>
                  </a:lnTo>
                  <a:lnTo>
                    <a:pt x="7973" y="2619"/>
                  </a:lnTo>
                  <a:lnTo>
                    <a:pt x="7975" y="2620"/>
                  </a:lnTo>
                  <a:lnTo>
                    <a:pt x="7979" y="2622"/>
                  </a:lnTo>
                  <a:lnTo>
                    <a:pt x="7994" y="2628"/>
                  </a:lnTo>
                  <a:lnTo>
                    <a:pt x="8012" y="2634"/>
                  </a:lnTo>
                  <a:lnTo>
                    <a:pt x="8021" y="2640"/>
                  </a:lnTo>
                  <a:lnTo>
                    <a:pt x="8030" y="2644"/>
                  </a:lnTo>
                  <a:lnTo>
                    <a:pt x="8032" y="2646"/>
                  </a:lnTo>
                  <a:lnTo>
                    <a:pt x="8034" y="2649"/>
                  </a:lnTo>
                  <a:lnTo>
                    <a:pt x="8036" y="2651"/>
                  </a:lnTo>
                  <a:lnTo>
                    <a:pt x="8036" y="2655"/>
                  </a:lnTo>
                  <a:lnTo>
                    <a:pt x="8034" y="2663"/>
                  </a:lnTo>
                  <a:lnTo>
                    <a:pt x="8034" y="2674"/>
                  </a:lnTo>
                  <a:lnTo>
                    <a:pt x="8036" y="2677"/>
                  </a:lnTo>
                  <a:lnTo>
                    <a:pt x="8038" y="2681"/>
                  </a:lnTo>
                  <a:lnTo>
                    <a:pt x="8040" y="2683"/>
                  </a:lnTo>
                  <a:lnTo>
                    <a:pt x="8043" y="2684"/>
                  </a:lnTo>
                  <a:lnTo>
                    <a:pt x="8045" y="2683"/>
                  </a:lnTo>
                  <a:lnTo>
                    <a:pt x="8049" y="2682"/>
                  </a:lnTo>
                  <a:lnTo>
                    <a:pt x="8051" y="2680"/>
                  </a:lnTo>
                  <a:lnTo>
                    <a:pt x="8055" y="2677"/>
                  </a:lnTo>
                  <a:lnTo>
                    <a:pt x="8057" y="2675"/>
                  </a:lnTo>
                  <a:lnTo>
                    <a:pt x="8059" y="2674"/>
                  </a:lnTo>
                  <a:lnTo>
                    <a:pt x="8062" y="2674"/>
                  </a:lnTo>
                  <a:lnTo>
                    <a:pt x="8064" y="2674"/>
                  </a:lnTo>
                  <a:lnTo>
                    <a:pt x="8067" y="2676"/>
                  </a:lnTo>
                  <a:lnTo>
                    <a:pt x="8068" y="2678"/>
                  </a:lnTo>
                  <a:lnTo>
                    <a:pt x="8069" y="2682"/>
                  </a:lnTo>
                  <a:lnTo>
                    <a:pt x="8069" y="2685"/>
                  </a:lnTo>
                  <a:lnTo>
                    <a:pt x="8071" y="2691"/>
                  </a:lnTo>
                  <a:lnTo>
                    <a:pt x="8075" y="2697"/>
                  </a:lnTo>
                  <a:lnTo>
                    <a:pt x="8076" y="2699"/>
                  </a:lnTo>
                  <a:lnTo>
                    <a:pt x="8075" y="2700"/>
                  </a:lnTo>
                  <a:lnTo>
                    <a:pt x="8072" y="2701"/>
                  </a:lnTo>
                  <a:lnTo>
                    <a:pt x="8070" y="2702"/>
                  </a:lnTo>
                  <a:lnTo>
                    <a:pt x="8063" y="2704"/>
                  </a:lnTo>
                  <a:lnTo>
                    <a:pt x="8059" y="2707"/>
                  </a:lnTo>
                  <a:lnTo>
                    <a:pt x="8058" y="2712"/>
                  </a:lnTo>
                  <a:lnTo>
                    <a:pt x="8058" y="2719"/>
                  </a:lnTo>
                  <a:lnTo>
                    <a:pt x="8059" y="2733"/>
                  </a:lnTo>
                  <a:lnTo>
                    <a:pt x="8061" y="2748"/>
                  </a:lnTo>
                  <a:lnTo>
                    <a:pt x="8059" y="2750"/>
                  </a:lnTo>
                  <a:lnTo>
                    <a:pt x="8059" y="2752"/>
                  </a:lnTo>
                  <a:lnTo>
                    <a:pt x="8057" y="2754"/>
                  </a:lnTo>
                  <a:lnTo>
                    <a:pt x="8056" y="2756"/>
                  </a:lnTo>
                  <a:lnTo>
                    <a:pt x="8050" y="2758"/>
                  </a:lnTo>
                  <a:lnTo>
                    <a:pt x="8043" y="2759"/>
                  </a:lnTo>
                  <a:lnTo>
                    <a:pt x="8026" y="2760"/>
                  </a:lnTo>
                  <a:lnTo>
                    <a:pt x="8011" y="2762"/>
                  </a:lnTo>
                  <a:lnTo>
                    <a:pt x="8002" y="2762"/>
                  </a:lnTo>
                  <a:lnTo>
                    <a:pt x="7996" y="2764"/>
                  </a:lnTo>
                  <a:lnTo>
                    <a:pt x="7990" y="2766"/>
                  </a:lnTo>
                  <a:lnTo>
                    <a:pt x="7985" y="2769"/>
                  </a:lnTo>
                  <a:lnTo>
                    <a:pt x="7981" y="2772"/>
                  </a:lnTo>
                  <a:lnTo>
                    <a:pt x="7977" y="2777"/>
                  </a:lnTo>
                  <a:lnTo>
                    <a:pt x="7974" y="2782"/>
                  </a:lnTo>
                  <a:lnTo>
                    <a:pt x="7973" y="2788"/>
                  </a:lnTo>
                  <a:lnTo>
                    <a:pt x="7971" y="2794"/>
                  </a:lnTo>
                  <a:lnTo>
                    <a:pt x="7969" y="2797"/>
                  </a:lnTo>
                  <a:lnTo>
                    <a:pt x="7968" y="2801"/>
                  </a:lnTo>
                  <a:lnTo>
                    <a:pt x="7966" y="2803"/>
                  </a:lnTo>
                  <a:lnTo>
                    <a:pt x="7962" y="2806"/>
                  </a:lnTo>
                  <a:lnTo>
                    <a:pt x="7958" y="2807"/>
                  </a:lnTo>
                  <a:lnTo>
                    <a:pt x="7955" y="2808"/>
                  </a:lnTo>
                  <a:lnTo>
                    <a:pt x="7949" y="2808"/>
                  </a:lnTo>
                  <a:lnTo>
                    <a:pt x="7933" y="2808"/>
                  </a:lnTo>
                  <a:lnTo>
                    <a:pt x="7917" y="2808"/>
                  </a:lnTo>
                  <a:lnTo>
                    <a:pt x="7912" y="2809"/>
                  </a:lnTo>
                  <a:lnTo>
                    <a:pt x="7907" y="2810"/>
                  </a:lnTo>
                  <a:lnTo>
                    <a:pt x="7905" y="2814"/>
                  </a:lnTo>
                  <a:lnTo>
                    <a:pt x="7901" y="2817"/>
                  </a:lnTo>
                  <a:lnTo>
                    <a:pt x="7900" y="2821"/>
                  </a:lnTo>
                  <a:lnTo>
                    <a:pt x="7899" y="2826"/>
                  </a:lnTo>
                  <a:lnTo>
                    <a:pt x="7899" y="2832"/>
                  </a:lnTo>
                  <a:lnTo>
                    <a:pt x="7899" y="2839"/>
                  </a:lnTo>
                  <a:lnTo>
                    <a:pt x="7901" y="2853"/>
                  </a:lnTo>
                  <a:lnTo>
                    <a:pt x="7905" y="2870"/>
                  </a:lnTo>
                  <a:lnTo>
                    <a:pt x="7908" y="2878"/>
                  </a:lnTo>
                  <a:lnTo>
                    <a:pt x="7911" y="2885"/>
                  </a:lnTo>
                  <a:lnTo>
                    <a:pt x="7916" y="2891"/>
                  </a:lnTo>
                  <a:lnTo>
                    <a:pt x="7920" y="2897"/>
                  </a:lnTo>
                  <a:lnTo>
                    <a:pt x="7930" y="2909"/>
                  </a:lnTo>
                  <a:lnTo>
                    <a:pt x="7941" y="2922"/>
                  </a:lnTo>
                  <a:lnTo>
                    <a:pt x="7949" y="2932"/>
                  </a:lnTo>
                  <a:lnTo>
                    <a:pt x="7952" y="2936"/>
                  </a:lnTo>
                  <a:lnTo>
                    <a:pt x="7952" y="2943"/>
                  </a:lnTo>
                  <a:lnTo>
                    <a:pt x="7952" y="2955"/>
                  </a:lnTo>
                  <a:lnTo>
                    <a:pt x="7952" y="2965"/>
                  </a:lnTo>
                  <a:lnTo>
                    <a:pt x="7952" y="2975"/>
                  </a:lnTo>
                  <a:lnTo>
                    <a:pt x="7952" y="2985"/>
                  </a:lnTo>
                  <a:lnTo>
                    <a:pt x="7952" y="2995"/>
                  </a:lnTo>
                  <a:lnTo>
                    <a:pt x="7952" y="3002"/>
                  </a:lnTo>
                  <a:lnTo>
                    <a:pt x="7950" y="3006"/>
                  </a:lnTo>
                  <a:lnTo>
                    <a:pt x="7946" y="3011"/>
                  </a:lnTo>
                  <a:lnTo>
                    <a:pt x="7943" y="3015"/>
                  </a:lnTo>
                  <a:lnTo>
                    <a:pt x="7932" y="3018"/>
                  </a:lnTo>
                  <a:lnTo>
                    <a:pt x="7923" y="3021"/>
                  </a:lnTo>
                  <a:lnTo>
                    <a:pt x="7908" y="3023"/>
                  </a:lnTo>
                  <a:lnTo>
                    <a:pt x="7892" y="3027"/>
                  </a:lnTo>
                  <a:lnTo>
                    <a:pt x="7883" y="3029"/>
                  </a:lnTo>
                  <a:lnTo>
                    <a:pt x="7876" y="3031"/>
                  </a:lnTo>
                  <a:lnTo>
                    <a:pt x="7870" y="3034"/>
                  </a:lnTo>
                  <a:lnTo>
                    <a:pt x="7867" y="3037"/>
                  </a:lnTo>
                  <a:lnTo>
                    <a:pt x="7866" y="3042"/>
                  </a:lnTo>
                  <a:lnTo>
                    <a:pt x="7864" y="3048"/>
                  </a:lnTo>
                  <a:lnTo>
                    <a:pt x="7864" y="3055"/>
                  </a:lnTo>
                  <a:lnTo>
                    <a:pt x="7864" y="3062"/>
                  </a:lnTo>
                  <a:lnTo>
                    <a:pt x="7868" y="3080"/>
                  </a:lnTo>
                  <a:lnTo>
                    <a:pt x="7873" y="3097"/>
                  </a:lnTo>
                  <a:lnTo>
                    <a:pt x="7878" y="3115"/>
                  </a:lnTo>
                  <a:lnTo>
                    <a:pt x="7881" y="3135"/>
                  </a:lnTo>
                  <a:lnTo>
                    <a:pt x="7882" y="3155"/>
                  </a:lnTo>
                  <a:lnTo>
                    <a:pt x="7882" y="3173"/>
                  </a:lnTo>
                  <a:lnTo>
                    <a:pt x="7881" y="3180"/>
                  </a:lnTo>
                  <a:lnTo>
                    <a:pt x="7879" y="3186"/>
                  </a:lnTo>
                  <a:lnTo>
                    <a:pt x="7875" y="3189"/>
                  </a:lnTo>
                  <a:lnTo>
                    <a:pt x="7872" y="3192"/>
                  </a:lnTo>
                  <a:lnTo>
                    <a:pt x="7868" y="3194"/>
                  </a:lnTo>
                  <a:lnTo>
                    <a:pt x="7863" y="3194"/>
                  </a:lnTo>
                  <a:lnTo>
                    <a:pt x="7859" y="3194"/>
                  </a:lnTo>
                  <a:lnTo>
                    <a:pt x="7853" y="3193"/>
                  </a:lnTo>
                  <a:lnTo>
                    <a:pt x="7843" y="3191"/>
                  </a:lnTo>
                  <a:lnTo>
                    <a:pt x="7832" y="3189"/>
                  </a:lnTo>
                  <a:lnTo>
                    <a:pt x="7822" y="3187"/>
                  </a:lnTo>
                  <a:lnTo>
                    <a:pt x="7811" y="3184"/>
                  </a:lnTo>
                  <a:lnTo>
                    <a:pt x="7807" y="3181"/>
                  </a:lnTo>
                  <a:lnTo>
                    <a:pt x="7803" y="3176"/>
                  </a:lnTo>
                  <a:lnTo>
                    <a:pt x="7799" y="3172"/>
                  </a:lnTo>
                  <a:lnTo>
                    <a:pt x="7796" y="3166"/>
                  </a:lnTo>
                  <a:lnTo>
                    <a:pt x="7791" y="3154"/>
                  </a:lnTo>
                  <a:lnTo>
                    <a:pt x="7786" y="3141"/>
                  </a:lnTo>
                  <a:lnTo>
                    <a:pt x="7784" y="3135"/>
                  </a:lnTo>
                  <a:lnTo>
                    <a:pt x="7781" y="3130"/>
                  </a:lnTo>
                  <a:lnTo>
                    <a:pt x="7776" y="3125"/>
                  </a:lnTo>
                  <a:lnTo>
                    <a:pt x="7772" y="3123"/>
                  </a:lnTo>
                  <a:lnTo>
                    <a:pt x="7767" y="3121"/>
                  </a:lnTo>
                  <a:lnTo>
                    <a:pt x="7761" y="3121"/>
                  </a:lnTo>
                  <a:lnTo>
                    <a:pt x="7756" y="3122"/>
                  </a:lnTo>
                  <a:lnTo>
                    <a:pt x="7752" y="3124"/>
                  </a:lnTo>
                  <a:lnTo>
                    <a:pt x="7748" y="3128"/>
                  </a:lnTo>
                  <a:lnTo>
                    <a:pt x="7744" y="3132"/>
                  </a:lnTo>
                  <a:lnTo>
                    <a:pt x="7742" y="3137"/>
                  </a:lnTo>
                  <a:lnTo>
                    <a:pt x="7741" y="3142"/>
                  </a:lnTo>
                  <a:lnTo>
                    <a:pt x="7738" y="3154"/>
                  </a:lnTo>
                  <a:lnTo>
                    <a:pt x="7737" y="3164"/>
                  </a:lnTo>
                  <a:lnTo>
                    <a:pt x="7736" y="3169"/>
                  </a:lnTo>
                  <a:lnTo>
                    <a:pt x="7734" y="3173"/>
                  </a:lnTo>
                  <a:lnTo>
                    <a:pt x="7731" y="3174"/>
                  </a:lnTo>
                  <a:lnTo>
                    <a:pt x="7729" y="3175"/>
                  </a:lnTo>
                  <a:lnTo>
                    <a:pt x="7722" y="3173"/>
                  </a:lnTo>
                  <a:lnTo>
                    <a:pt x="7713" y="3168"/>
                  </a:lnTo>
                  <a:lnTo>
                    <a:pt x="7705" y="3162"/>
                  </a:lnTo>
                  <a:lnTo>
                    <a:pt x="7696" y="3157"/>
                  </a:lnTo>
                  <a:lnTo>
                    <a:pt x="7685" y="3153"/>
                  </a:lnTo>
                  <a:lnTo>
                    <a:pt x="7673" y="3147"/>
                  </a:lnTo>
                  <a:lnTo>
                    <a:pt x="7666" y="3143"/>
                  </a:lnTo>
                  <a:lnTo>
                    <a:pt x="7660" y="3138"/>
                  </a:lnTo>
                  <a:lnTo>
                    <a:pt x="7654" y="3132"/>
                  </a:lnTo>
                  <a:lnTo>
                    <a:pt x="7649" y="3126"/>
                  </a:lnTo>
                  <a:lnTo>
                    <a:pt x="7640" y="3115"/>
                  </a:lnTo>
                  <a:lnTo>
                    <a:pt x="7633" y="3104"/>
                  </a:lnTo>
                  <a:lnTo>
                    <a:pt x="7629" y="3099"/>
                  </a:lnTo>
                  <a:lnTo>
                    <a:pt x="7627" y="3097"/>
                  </a:lnTo>
                  <a:lnTo>
                    <a:pt x="7626" y="3096"/>
                  </a:lnTo>
                  <a:lnTo>
                    <a:pt x="7623" y="3094"/>
                  </a:lnTo>
                  <a:lnTo>
                    <a:pt x="7617" y="3096"/>
                  </a:lnTo>
                  <a:lnTo>
                    <a:pt x="7608" y="3098"/>
                  </a:lnTo>
                  <a:lnTo>
                    <a:pt x="7598" y="3099"/>
                  </a:lnTo>
                  <a:lnTo>
                    <a:pt x="7589" y="3098"/>
                  </a:lnTo>
                  <a:lnTo>
                    <a:pt x="7580" y="3097"/>
                  </a:lnTo>
                  <a:lnTo>
                    <a:pt x="7572" y="3098"/>
                  </a:lnTo>
                  <a:lnTo>
                    <a:pt x="7568" y="3099"/>
                  </a:lnTo>
                  <a:lnTo>
                    <a:pt x="7567" y="3101"/>
                  </a:lnTo>
                  <a:lnTo>
                    <a:pt x="7567" y="3105"/>
                  </a:lnTo>
                  <a:lnTo>
                    <a:pt x="7568" y="3109"/>
                  </a:lnTo>
                  <a:lnTo>
                    <a:pt x="7573" y="3116"/>
                  </a:lnTo>
                  <a:lnTo>
                    <a:pt x="7580" y="3123"/>
                  </a:lnTo>
                  <a:lnTo>
                    <a:pt x="7583" y="3128"/>
                  </a:lnTo>
                  <a:lnTo>
                    <a:pt x="7584" y="3132"/>
                  </a:lnTo>
                  <a:lnTo>
                    <a:pt x="7585" y="3138"/>
                  </a:lnTo>
                  <a:lnTo>
                    <a:pt x="7585" y="3144"/>
                  </a:lnTo>
                  <a:lnTo>
                    <a:pt x="7585" y="3157"/>
                  </a:lnTo>
                  <a:lnTo>
                    <a:pt x="7584" y="3168"/>
                  </a:lnTo>
                  <a:lnTo>
                    <a:pt x="7584" y="3173"/>
                  </a:lnTo>
                  <a:lnTo>
                    <a:pt x="7582" y="3178"/>
                  </a:lnTo>
                  <a:lnTo>
                    <a:pt x="7579" y="3182"/>
                  </a:lnTo>
                  <a:lnTo>
                    <a:pt x="7576" y="3187"/>
                  </a:lnTo>
                  <a:lnTo>
                    <a:pt x="7567" y="3197"/>
                  </a:lnTo>
                  <a:lnTo>
                    <a:pt x="7559" y="3203"/>
                  </a:lnTo>
                  <a:lnTo>
                    <a:pt x="7552" y="3208"/>
                  </a:lnTo>
                  <a:lnTo>
                    <a:pt x="7546" y="3214"/>
                  </a:lnTo>
                  <a:lnTo>
                    <a:pt x="7545" y="3218"/>
                  </a:lnTo>
                  <a:lnTo>
                    <a:pt x="7545" y="3222"/>
                  </a:lnTo>
                  <a:lnTo>
                    <a:pt x="7547" y="3225"/>
                  </a:lnTo>
                  <a:lnTo>
                    <a:pt x="7549" y="3230"/>
                  </a:lnTo>
                  <a:lnTo>
                    <a:pt x="7559" y="3236"/>
                  </a:lnTo>
                  <a:lnTo>
                    <a:pt x="7567" y="3239"/>
                  </a:lnTo>
                  <a:lnTo>
                    <a:pt x="7576" y="3242"/>
                  </a:lnTo>
                  <a:lnTo>
                    <a:pt x="7582" y="3243"/>
                  </a:lnTo>
                  <a:lnTo>
                    <a:pt x="7589" y="3241"/>
                  </a:lnTo>
                  <a:lnTo>
                    <a:pt x="7598" y="3236"/>
                  </a:lnTo>
                  <a:lnTo>
                    <a:pt x="7608" y="3231"/>
                  </a:lnTo>
                  <a:lnTo>
                    <a:pt x="7615" y="3226"/>
                  </a:lnTo>
                  <a:lnTo>
                    <a:pt x="7618" y="3225"/>
                  </a:lnTo>
                  <a:lnTo>
                    <a:pt x="7622" y="3224"/>
                  </a:lnTo>
                  <a:lnTo>
                    <a:pt x="7626" y="3224"/>
                  </a:lnTo>
                  <a:lnTo>
                    <a:pt x="7629" y="3225"/>
                  </a:lnTo>
                  <a:lnTo>
                    <a:pt x="7633" y="3227"/>
                  </a:lnTo>
                  <a:lnTo>
                    <a:pt x="7636" y="3231"/>
                  </a:lnTo>
                  <a:lnTo>
                    <a:pt x="7640" y="3237"/>
                  </a:lnTo>
                  <a:lnTo>
                    <a:pt x="7643" y="3244"/>
                  </a:lnTo>
                  <a:lnTo>
                    <a:pt x="7646" y="3252"/>
                  </a:lnTo>
                  <a:lnTo>
                    <a:pt x="7647" y="3260"/>
                  </a:lnTo>
                  <a:lnTo>
                    <a:pt x="7647" y="3267"/>
                  </a:lnTo>
                  <a:lnTo>
                    <a:pt x="7647" y="3273"/>
                  </a:lnTo>
                  <a:lnTo>
                    <a:pt x="7647" y="3282"/>
                  </a:lnTo>
                  <a:lnTo>
                    <a:pt x="7649" y="3290"/>
                  </a:lnTo>
                  <a:lnTo>
                    <a:pt x="7654" y="3299"/>
                  </a:lnTo>
                  <a:lnTo>
                    <a:pt x="7661" y="3306"/>
                  </a:lnTo>
                  <a:lnTo>
                    <a:pt x="7672" y="3315"/>
                  </a:lnTo>
                  <a:lnTo>
                    <a:pt x="7685" y="3326"/>
                  </a:lnTo>
                  <a:lnTo>
                    <a:pt x="7691" y="3331"/>
                  </a:lnTo>
                  <a:lnTo>
                    <a:pt x="7697" y="3336"/>
                  </a:lnTo>
                  <a:lnTo>
                    <a:pt x="7700" y="3340"/>
                  </a:lnTo>
                  <a:lnTo>
                    <a:pt x="7704" y="3346"/>
                  </a:lnTo>
                  <a:lnTo>
                    <a:pt x="7706" y="3351"/>
                  </a:lnTo>
                  <a:lnTo>
                    <a:pt x="7708" y="3357"/>
                  </a:lnTo>
                  <a:lnTo>
                    <a:pt x="7709" y="3363"/>
                  </a:lnTo>
                  <a:lnTo>
                    <a:pt x="7709" y="3369"/>
                  </a:lnTo>
                  <a:lnTo>
                    <a:pt x="7709" y="3375"/>
                  </a:lnTo>
                  <a:lnTo>
                    <a:pt x="7710" y="3381"/>
                  </a:lnTo>
                  <a:lnTo>
                    <a:pt x="7711" y="3386"/>
                  </a:lnTo>
                  <a:lnTo>
                    <a:pt x="7713" y="3390"/>
                  </a:lnTo>
                  <a:lnTo>
                    <a:pt x="7718" y="3396"/>
                  </a:lnTo>
                  <a:lnTo>
                    <a:pt x="7725" y="3402"/>
                  </a:lnTo>
                  <a:lnTo>
                    <a:pt x="7729" y="3406"/>
                  </a:lnTo>
                  <a:lnTo>
                    <a:pt x="7733" y="3408"/>
                  </a:lnTo>
                  <a:lnTo>
                    <a:pt x="7734" y="3412"/>
                  </a:lnTo>
                  <a:lnTo>
                    <a:pt x="7736" y="3416"/>
                  </a:lnTo>
                  <a:lnTo>
                    <a:pt x="7737" y="3425"/>
                  </a:lnTo>
                  <a:lnTo>
                    <a:pt x="7736" y="3435"/>
                  </a:lnTo>
                  <a:lnTo>
                    <a:pt x="7735" y="3441"/>
                  </a:lnTo>
                  <a:lnTo>
                    <a:pt x="7733" y="3446"/>
                  </a:lnTo>
                  <a:lnTo>
                    <a:pt x="7730" y="3450"/>
                  </a:lnTo>
                  <a:lnTo>
                    <a:pt x="7727" y="3454"/>
                  </a:lnTo>
                  <a:lnTo>
                    <a:pt x="7719" y="3462"/>
                  </a:lnTo>
                  <a:lnTo>
                    <a:pt x="7712" y="3469"/>
                  </a:lnTo>
                  <a:lnTo>
                    <a:pt x="7710" y="3474"/>
                  </a:lnTo>
                  <a:lnTo>
                    <a:pt x="7709" y="3478"/>
                  </a:lnTo>
                  <a:lnTo>
                    <a:pt x="7708" y="3483"/>
                  </a:lnTo>
                  <a:lnTo>
                    <a:pt x="7706" y="3489"/>
                  </a:lnTo>
                  <a:lnTo>
                    <a:pt x="7705" y="3502"/>
                  </a:lnTo>
                  <a:lnTo>
                    <a:pt x="7705" y="3513"/>
                  </a:lnTo>
                  <a:lnTo>
                    <a:pt x="7708" y="3527"/>
                  </a:lnTo>
                  <a:lnTo>
                    <a:pt x="7709" y="3544"/>
                  </a:lnTo>
                  <a:lnTo>
                    <a:pt x="7710" y="3560"/>
                  </a:lnTo>
                  <a:lnTo>
                    <a:pt x="7709" y="3573"/>
                  </a:lnTo>
                  <a:lnTo>
                    <a:pt x="7706" y="3586"/>
                  </a:lnTo>
                  <a:lnTo>
                    <a:pt x="7706" y="3601"/>
                  </a:lnTo>
                  <a:lnTo>
                    <a:pt x="7706" y="3608"/>
                  </a:lnTo>
                  <a:lnTo>
                    <a:pt x="7708" y="3614"/>
                  </a:lnTo>
                  <a:lnTo>
                    <a:pt x="7710" y="3619"/>
                  </a:lnTo>
                  <a:lnTo>
                    <a:pt x="7712" y="3622"/>
                  </a:lnTo>
                  <a:lnTo>
                    <a:pt x="7718" y="3627"/>
                  </a:lnTo>
                  <a:lnTo>
                    <a:pt x="7723" y="3632"/>
                  </a:lnTo>
                  <a:lnTo>
                    <a:pt x="7725" y="3635"/>
                  </a:lnTo>
                  <a:lnTo>
                    <a:pt x="7727" y="3638"/>
                  </a:lnTo>
                  <a:lnTo>
                    <a:pt x="7727" y="3641"/>
                  </a:lnTo>
                  <a:lnTo>
                    <a:pt x="7727" y="3643"/>
                  </a:lnTo>
                  <a:lnTo>
                    <a:pt x="7723" y="3648"/>
                  </a:lnTo>
                  <a:lnTo>
                    <a:pt x="7722" y="3652"/>
                  </a:lnTo>
                  <a:lnTo>
                    <a:pt x="7722" y="3654"/>
                  </a:lnTo>
                  <a:lnTo>
                    <a:pt x="7723" y="3655"/>
                  </a:lnTo>
                  <a:lnTo>
                    <a:pt x="7724" y="3655"/>
                  </a:lnTo>
                  <a:lnTo>
                    <a:pt x="7727" y="3657"/>
                  </a:lnTo>
                  <a:lnTo>
                    <a:pt x="7729" y="3657"/>
                  </a:lnTo>
                  <a:lnTo>
                    <a:pt x="7731" y="3658"/>
                  </a:lnTo>
                  <a:lnTo>
                    <a:pt x="7731" y="3659"/>
                  </a:lnTo>
                  <a:lnTo>
                    <a:pt x="7733" y="3661"/>
                  </a:lnTo>
                  <a:lnTo>
                    <a:pt x="7731" y="3666"/>
                  </a:lnTo>
                  <a:lnTo>
                    <a:pt x="7730" y="3674"/>
                  </a:lnTo>
                  <a:lnTo>
                    <a:pt x="7729" y="3678"/>
                  </a:lnTo>
                  <a:lnTo>
                    <a:pt x="7729" y="3683"/>
                  </a:lnTo>
                  <a:lnTo>
                    <a:pt x="7729" y="3689"/>
                  </a:lnTo>
                  <a:lnTo>
                    <a:pt x="7730" y="3693"/>
                  </a:lnTo>
                  <a:lnTo>
                    <a:pt x="7733" y="3699"/>
                  </a:lnTo>
                  <a:lnTo>
                    <a:pt x="7735" y="3705"/>
                  </a:lnTo>
                  <a:lnTo>
                    <a:pt x="7738" y="3711"/>
                  </a:lnTo>
                  <a:lnTo>
                    <a:pt x="7743" y="3718"/>
                  </a:lnTo>
                  <a:lnTo>
                    <a:pt x="7754" y="3731"/>
                  </a:lnTo>
                  <a:lnTo>
                    <a:pt x="7766" y="3742"/>
                  </a:lnTo>
                  <a:lnTo>
                    <a:pt x="7778" y="3752"/>
                  </a:lnTo>
                  <a:lnTo>
                    <a:pt x="7790" y="3758"/>
                  </a:lnTo>
                  <a:lnTo>
                    <a:pt x="7794" y="3761"/>
                  </a:lnTo>
                  <a:lnTo>
                    <a:pt x="7798" y="3766"/>
                  </a:lnTo>
                  <a:lnTo>
                    <a:pt x="7800" y="3769"/>
                  </a:lnTo>
                  <a:lnTo>
                    <a:pt x="7801" y="3774"/>
                  </a:lnTo>
                  <a:lnTo>
                    <a:pt x="7801" y="3786"/>
                  </a:lnTo>
                  <a:lnTo>
                    <a:pt x="7801" y="3798"/>
                  </a:lnTo>
                  <a:lnTo>
                    <a:pt x="7800" y="3811"/>
                  </a:lnTo>
                  <a:lnTo>
                    <a:pt x="7801" y="3827"/>
                  </a:lnTo>
                  <a:lnTo>
                    <a:pt x="7803" y="3835"/>
                  </a:lnTo>
                  <a:lnTo>
                    <a:pt x="7804" y="3842"/>
                  </a:lnTo>
                  <a:lnTo>
                    <a:pt x="7806" y="3849"/>
                  </a:lnTo>
                  <a:lnTo>
                    <a:pt x="7810" y="3855"/>
                  </a:lnTo>
                  <a:lnTo>
                    <a:pt x="7815" y="3860"/>
                  </a:lnTo>
                  <a:lnTo>
                    <a:pt x="7820" y="3863"/>
                  </a:lnTo>
                  <a:lnTo>
                    <a:pt x="7826" y="3866"/>
                  </a:lnTo>
                  <a:lnTo>
                    <a:pt x="7831" y="3868"/>
                  </a:lnTo>
                  <a:lnTo>
                    <a:pt x="7837" y="3868"/>
                  </a:lnTo>
                  <a:lnTo>
                    <a:pt x="7843" y="3868"/>
                  </a:lnTo>
                  <a:lnTo>
                    <a:pt x="7848" y="3867"/>
                  </a:lnTo>
                  <a:lnTo>
                    <a:pt x="7851" y="3866"/>
                  </a:lnTo>
                  <a:lnTo>
                    <a:pt x="7862" y="3857"/>
                  </a:lnTo>
                  <a:lnTo>
                    <a:pt x="7880" y="3846"/>
                  </a:lnTo>
                  <a:lnTo>
                    <a:pt x="7900" y="3830"/>
                  </a:lnTo>
                  <a:lnTo>
                    <a:pt x="7920" y="3815"/>
                  </a:lnTo>
                  <a:lnTo>
                    <a:pt x="7939" y="3797"/>
                  </a:lnTo>
                  <a:lnTo>
                    <a:pt x="7961" y="3775"/>
                  </a:lnTo>
                  <a:lnTo>
                    <a:pt x="7981" y="3754"/>
                  </a:lnTo>
                  <a:lnTo>
                    <a:pt x="7996" y="3739"/>
                  </a:lnTo>
                  <a:lnTo>
                    <a:pt x="8009" y="3728"/>
                  </a:lnTo>
                  <a:lnTo>
                    <a:pt x="8023" y="3717"/>
                  </a:lnTo>
                  <a:lnTo>
                    <a:pt x="8034" y="3709"/>
                  </a:lnTo>
                  <a:lnTo>
                    <a:pt x="8046" y="3703"/>
                  </a:lnTo>
                  <a:lnTo>
                    <a:pt x="8057" y="3698"/>
                  </a:lnTo>
                  <a:lnTo>
                    <a:pt x="8065" y="3697"/>
                  </a:lnTo>
                  <a:lnTo>
                    <a:pt x="8069" y="3698"/>
                  </a:lnTo>
                  <a:lnTo>
                    <a:pt x="8070" y="3701"/>
                  </a:lnTo>
                  <a:lnTo>
                    <a:pt x="8071" y="3704"/>
                  </a:lnTo>
                  <a:lnTo>
                    <a:pt x="8071" y="3709"/>
                  </a:lnTo>
                  <a:lnTo>
                    <a:pt x="8068" y="3722"/>
                  </a:lnTo>
                  <a:lnTo>
                    <a:pt x="8064" y="3736"/>
                  </a:lnTo>
                  <a:lnTo>
                    <a:pt x="8063" y="3745"/>
                  </a:lnTo>
                  <a:lnTo>
                    <a:pt x="8064" y="3750"/>
                  </a:lnTo>
                  <a:lnTo>
                    <a:pt x="8065" y="3758"/>
                  </a:lnTo>
                  <a:lnTo>
                    <a:pt x="8068" y="3764"/>
                  </a:lnTo>
                  <a:lnTo>
                    <a:pt x="8075" y="3773"/>
                  </a:lnTo>
                  <a:lnTo>
                    <a:pt x="8082" y="3784"/>
                  </a:lnTo>
                  <a:lnTo>
                    <a:pt x="8090" y="3793"/>
                  </a:lnTo>
                  <a:lnTo>
                    <a:pt x="8099" y="3804"/>
                  </a:lnTo>
                  <a:lnTo>
                    <a:pt x="8108" y="3817"/>
                  </a:lnTo>
                  <a:lnTo>
                    <a:pt x="8119" y="3829"/>
                  </a:lnTo>
                  <a:lnTo>
                    <a:pt x="8128" y="3841"/>
                  </a:lnTo>
                  <a:lnTo>
                    <a:pt x="8138" y="3850"/>
                  </a:lnTo>
                  <a:lnTo>
                    <a:pt x="8141" y="3855"/>
                  </a:lnTo>
                  <a:lnTo>
                    <a:pt x="8144" y="3861"/>
                  </a:lnTo>
                  <a:lnTo>
                    <a:pt x="8144" y="3867"/>
                  </a:lnTo>
                  <a:lnTo>
                    <a:pt x="8144" y="3873"/>
                  </a:lnTo>
                  <a:lnTo>
                    <a:pt x="8141" y="3885"/>
                  </a:lnTo>
                  <a:lnTo>
                    <a:pt x="8140" y="3897"/>
                  </a:lnTo>
                  <a:lnTo>
                    <a:pt x="8140" y="3901"/>
                  </a:lnTo>
                  <a:lnTo>
                    <a:pt x="8140" y="3906"/>
                  </a:lnTo>
                  <a:lnTo>
                    <a:pt x="8141" y="3911"/>
                  </a:lnTo>
                  <a:lnTo>
                    <a:pt x="8144" y="3914"/>
                  </a:lnTo>
                  <a:lnTo>
                    <a:pt x="8151" y="3923"/>
                  </a:lnTo>
                  <a:lnTo>
                    <a:pt x="8160" y="3931"/>
                  </a:lnTo>
                  <a:lnTo>
                    <a:pt x="8165" y="3936"/>
                  </a:lnTo>
                  <a:lnTo>
                    <a:pt x="8170" y="3941"/>
                  </a:lnTo>
                  <a:lnTo>
                    <a:pt x="8174" y="3947"/>
                  </a:lnTo>
                  <a:lnTo>
                    <a:pt x="8177" y="3953"/>
                  </a:lnTo>
                  <a:lnTo>
                    <a:pt x="8182" y="3967"/>
                  </a:lnTo>
                  <a:lnTo>
                    <a:pt x="8184" y="3981"/>
                  </a:lnTo>
                  <a:lnTo>
                    <a:pt x="8185" y="3989"/>
                  </a:lnTo>
                  <a:lnTo>
                    <a:pt x="8188" y="3998"/>
                  </a:lnTo>
                  <a:lnTo>
                    <a:pt x="8191" y="4006"/>
                  </a:lnTo>
                  <a:lnTo>
                    <a:pt x="8195" y="4013"/>
                  </a:lnTo>
                  <a:lnTo>
                    <a:pt x="8198" y="4021"/>
                  </a:lnTo>
                  <a:lnTo>
                    <a:pt x="8202" y="4029"/>
                  </a:lnTo>
                  <a:lnTo>
                    <a:pt x="8207" y="4036"/>
                  </a:lnTo>
                  <a:lnTo>
                    <a:pt x="8212" y="4042"/>
                  </a:lnTo>
                  <a:lnTo>
                    <a:pt x="8216" y="4048"/>
                  </a:lnTo>
                  <a:lnTo>
                    <a:pt x="8219" y="4055"/>
                  </a:lnTo>
                  <a:lnTo>
                    <a:pt x="8221" y="4063"/>
                  </a:lnTo>
                  <a:lnTo>
                    <a:pt x="8221" y="4070"/>
                  </a:lnTo>
                  <a:lnTo>
                    <a:pt x="8222" y="4081"/>
                  </a:lnTo>
                  <a:lnTo>
                    <a:pt x="8222" y="4093"/>
                  </a:lnTo>
                  <a:lnTo>
                    <a:pt x="8222" y="4095"/>
                  </a:lnTo>
                  <a:lnTo>
                    <a:pt x="8221" y="4095"/>
                  </a:lnTo>
                  <a:lnTo>
                    <a:pt x="8219" y="4094"/>
                  </a:lnTo>
                  <a:lnTo>
                    <a:pt x="8216" y="4093"/>
                  </a:lnTo>
                  <a:lnTo>
                    <a:pt x="8212" y="4090"/>
                  </a:lnTo>
                  <a:lnTo>
                    <a:pt x="8209" y="4090"/>
                  </a:lnTo>
                  <a:lnTo>
                    <a:pt x="8206" y="4093"/>
                  </a:lnTo>
                  <a:lnTo>
                    <a:pt x="8201" y="4096"/>
                  </a:lnTo>
                  <a:lnTo>
                    <a:pt x="8191" y="4102"/>
                  </a:lnTo>
                  <a:lnTo>
                    <a:pt x="8182" y="4109"/>
                  </a:lnTo>
                  <a:lnTo>
                    <a:pt x="8178" y="4113"/>
                  </a:lnTo>
                  <a:lnTo>
                    <a:pt x="8174" y="4117"/>
                  </a:lnTo>
                  <a:lnTo>
                    <a:pt x="8171" y="4120"/>
                  </a:lnTo>
                  <a:lnTo>
                    <a:pt x="8169" y="4125"/>
                  </a:lnTo>
                  <a:lnTo>
                    <a:pt x="8168" y="4130"/>
                  </a:lnTo>
                  <a:lnTo>
                    <a:pt x="8168" y="4136"/>
                  </a:lnTo>
                  <a:lnTo>
                    <a:pt x="8169" y="4142"/>
                  </a:lnTo>
                  <a:lnTo>
                    <a:pt x="8171" y="4147"/>
                  </a:lnTo>
                  <a:lnTo>
                    <a:pt x="8176" y="4152"/>
                  </a:lnTo>
                  <a:lnTo>
                    <a:pt x="8181" y="4157"/>
                  </a:lnTo>
                  <a:lnTo>
                    <a:pt x="8187" y="4159"/>
                  </a:lnTo>
                  <a:lnTo>
                    <a:pt x="8193" y="4162"/>
                  </a:lnTo>
                  <a:lnTo>
                    <a:pt x="8207" y="4165"/>
                  </a:lnTo>
                  <a:lnTo>
                    <a:pt x="8221" y="4169"/>
                  </a:lnTo>
                  <a:lnTo>
                    <a:pt x="8239" y="4172"/>
                  </a:lnTo>
                  <a:lnTo>
                    <a:pt x="8258" y="4177"/>
                  </a:lnTo>
                  <a:lnTo>
                    <a:pt x="8277" y="4181"/>
                  </a:lnTo>
                  <a:lnTo>
                    <a:pt x="8289" y="4185"/>
                  </a:lnTo>
                  <a:lnTo>
                    <a:pt x="8292" y="4189"/>
                  </a:lnTo>
                  <a:lnTo>
                    <a:pt x="8295" y="4193"/>
                  </a:lnTo>
                  <a:lnTo>
                    <a:pt x="8296" y="4199"/>
                  </a:lnTo>
                  <a:lnTo>
                    <a:pt x="8296" y="4206"/>
                  </a:lnTo>
                  <a:lnTo>
                    <a:pt x="8294" y="4220"/>
                  </a:lnTo>
                  <a:lnTo>
                    <a:pt x="8291" y="4232"/>
                  </a:lnTo>
                  <a:lnTo>
                    <a:pt x="8290" y="4254"/>
                  </a:lnTo>
                  <a:lnTo>
                    <a:pt x="8288" y="4282"/>
                  </a:lnTo>
                  <a:lnTo>
                    <a:pt x="8286" y="4295"/>
                  </a:lnTo>
                  <a:lnTo>
                    <a:pt x="8285" y="4308"/>
                  </a:lnTo>
                  <a:lnTo>
                    <a:pt x="8283" y="4319"/>
                  </a:lnTo>
                  <a:lnTo>
                    <a:pt x="8281" y="4327"/>
                  </a:lnTo>
                  <a:lnTo>
                    <a:pt x="8277" y="4332"/>
                  </a:lnTo>
                  <a:lnTo>
                    <a:pt x="8273" y="4335"/>
                  </a:lnTo>
                  <a:lnTo>
                    <a:pt x="8270" y="4338"/>
                  </a:lnTo>
                  <a:lnTo>
                    <a:pt x="8266" y="4338"/>
                  </a:lnTo>
                  <a:lnTo>
                    <a:pt x="8263" y="4338"/>
                  </a:lnTo>
                  <a:lnTo>
                    <a:pt x="8260" y="4336"/>
                  </a:lnTo>
                  <a:lnTo>
                    <a:pt x="8258" y="4335"/>
                  </a:lnTo>
                  <a:lnTo>
                    <a:pt x="8257" y="4332"/>
                  </a:lnTo>
                  <a:lnTo>
                    <a:pt x="8257" y="4330"/>
                  </a:lnTo>
                  <a:lnTo>
                    <a:pt x="8256" y="4329"/>
                  </a:lnTo>
                  <a:lnTo>
                    <a:pt x="8252" y="4329"/>
                  </a:lnTo>
                  <a:lnTo>
                    <a:pt x="8250" y="4329"/>
                  </a:lnTo>
                  <a:lnTo>
                    <a:pt x="8241" y="4332"/>
                  </a:lnTo>
                  <a:lnTo>
                    <a:pt x="8232" y="4334"/>
                  </a:lnTo>
                  <a:lnTo>
                    <a:pt x="8213" y="4342"/>
                  </a:lnTo>
                  <a:lnTo>
                    <a:pt x="8197" y="4350"/>
                  </a:lnTo>
                  <a:lnTo>
                    <a:pt x="8191" y="4353"/>
                  </a:lnTo>
                  <a:lnTo>
                    <a:pt x="8185" y="4358"/>
                  </a:lnTo>
                  <a:lnTo>
                    <a:pt x="8179" y="4363"/>
                  </a:lnTo>
                  <a:lnTo>
                    <a:pt x="8174" y="4369"/>
                  </a:lnTo>
                  <a:lnTo>
                    <a:pt x="8169" y="4374"/>
                  </a:lnTo>
                  <a:lnTo>
                    <a:pt x="8164" y="4382"/>
                  </a:lnTo>
                  <a:lnTo>
                    <a:pt x="8160" y="4388"/>
                  </a:lnTo>
                  <a:lnTo>
                    <a:pt x="8158" y="4393"/>
                  </a:lnTo>
                  <a:lnTo>
                    <a:pt x="8156" y="4399"/>
                  </a:lnTo>
                  <a:lnTo>
                    <a:pt x="8157" y="4405"/>
                  </a:lnTo>
                  <a:lnTo>
                    <a:pt x="8158" y="4410"/>
                  </a:lnTo>
                  <a:lnTo>
                    <a:pt x="8162" y="4415"/>
                  </a:lnTo>
                  <a:lnTo>
                    <a:pt x="8169" y="4422"/>
                  </a:lnTo>
                  <a:lnTo>
                    <a:pt x="8177" y="4427"/>
                  </a:lnTo>
                  <a:lnTo>
                    <a:pt x="8179" y="4429"/>
                  </a:lnTo>
                  <a:lnTo>
                    <a:pt x="8181" y="4430"/>
                  </a:lnTo>
                  <a:lnTo>
                    <a:pt x="8179" y="4433"/>
                  </a:lnTo>
                  <a:lnTo>
                    <a:pt x="8178" y="4435"/>
                  </a:lnTo>
                  <a:lnTo>
                    <a:pt x="8171" y="4441"/>
                  </a:lnTo>
                  <a:lnTo>
                    <a:pt x="8159" y="4446"/>
                  </a:lnTo>
                  <a:lnTo>
                    <a:pt x="8141" y="4453"/>
                  </a:lnTo>
                  <a:lnTo>
                    <a:pt x="8125" y="4460"/>
                  </a:lnTo>
                  <a:lnTo>
                    <a:pt x="8119" y="4462"/>
                  </a:lnTo>
                  <a:lnTo>
                    <a:pt x="8113" y="4464"/>
                  </a:lnTo>
                  <a:lnTo>
                    <a:pt x="8103" y="4462"/>
                  </a:lnTo>
                  <a:lnTo>
                    <a:pt x="8092" y="4460"/>
                  </a:lnTo>
                  <a:lnTo>
                    <a:pt x="8089" y="4461"/>
                  </a:lnTo>
                  <a:lnTo>
                    <a:pt x="8084" y="4464"/>
                  </a:lnTo>
                  <a:lnTo>
                    <a:pt x="8080" y="4467"/>
                  </a:lnTo>
                  <a:lnTo>
                    <a:pt x="8076" y="4473"/>
                  </a:lnTo>
                  <a:lnTo>
                    <a:pt x="8068" y="4484"/>
                  </a:lnTo>
                  <a:lnTo>
                    <a:pt x="8064" y="4491"/>
                  </a:lnTo>
                  <a:lnTo>
                    <a:pt x="8063" y="4493"/>
                  </a:lnTo>
                  <a:lnTo>
                    <a:pt x="8062" y="4495"/>
                  </a:lnTo>
                  <a:lnTo>
                    <a:pt x="8061" y="4497"/>
                  </a:lnTo>
                  <a:lnTo>
                    <a:pt x="8058" y="4497"/>
                  </a:lnTo>
                  <a:lnTo>
                    <a:pt x="8055" y="4497"/>
                  </a:lnTo>
                  <a:lnTo>
                    <a:pt x="8051" y="4496"/>
                  </a:lnTo>
                  <a:lnTo>
                    <a:pt x="8048" y="4495"/>
                  </a:lnTo>
                  <a:lnTo>
                    <a:pt x="8044" y="4492"/>
                  </a:lnTo>
                  <a:lnTo>
                    <a:pt x="8034" y="4487"/>
                  </a:lnTo>
                  <a:lnTo>
                    <a:pt x="8026" y="4485"/>
                  </a:lnTo>
                  <a:lnTo>
                    <a:pt x="8018" y="4484"/>
                  </a:lnTo>
                  <a:lnTo>
                    <a:pt x="8012" y="4484"/>
                  </a:lnTo>
                  <a:lnTo>
                    <a:pt x="8005" y="4484"/>
                  </a:lnTo>
                  <a:lnTo>
                    <a:pt x="7995" y="4484"/>
                  </a:lnTo>
                  <a:lnTo>
                    <a:pt x="7986" y="4481"/>
                  </a:lnTo>
                  <a:lnTo>
                    <a:pt x="7977" y="4478"/>
                  </a:lnTo>
                  <a:lnTo>
                    <a:pt x="7969" y="4473"/>
                  </a:lnTo>
                  <a:lnTo>
                    <a:pt x="7963" y="4470"/>
                  </a:lnTo>
                  <a:lnTo>
                    <a:pt x="7954" y="4466"/>
                  </a:lnTo>
                  <a:lnTo>
                    <a:pt x="7941" y="4462"/>
                  </a:lnTo>
                  <a:lnTo>
                    <a:pt x="7932" y="4462"/>
                  </a:lnTo>
                  <a:lnTo>
                    <a:pt x="7924" y="4462"/>
                  </a:lnTo>
                  <a:lnTo>
                    <a:pt x="7918" y="4465"/>
                  </a:lnTo>
                  <a:lnTo>
                    <a:pt x="7912" y="4467"/>
                  </a:lnTo>
                  <a:lnTo>
                    <a:pt x="7907" y="4470"/>
                  </a:lnTo>
                  <a:lnTo>
                    <a:pt x="7905" y="4473"/>
                  </a:lnTo>
                  <a:lnTo>
                    <a:pt x="7903" y="4477"/>
                  </a:lnTo>
                  <a:lnTo>
                    <a:pt x="7903" y="4480"/>
                  </a:lnTo>
                  <a:lnTo>
                    <a:pt x="7904" y="4484"/>
                  </a:lnTo>
                  <a:lnTo>
                    <a:pt x="7906" y="4486"/>
                  </a:lnTo>
                  <a:lnTo>
                    <a:pt x="7910" y="4490"/>
                  </a:lnTo>
                  <a:lnTo>
                    <a:pt x="7913" y="4491"/>
                  </a:lnTo>
                  <a:lnTo>
                    <a:pt x="7923" y="4496"/>
                  </a:lnTo>
                  <a:lnTo>
                    <a:pt x="7932" y="4499"/>
                  </a:lnTo>
                  <a:lnTo>
                    <a:pt x="7936" y="4503"/>
                  </a:lnTo>
                  <a:lnTo>
                    <a:pt x="7937" y="4508"/>
                  </a:lnTo>
                  <a:lnTo>
                    <a:pt x="7936" y="4514"/>
                  </a:lnTo>
                  <a:lnTo>
                    <a:pt x="7935" y="4519"/>
                  </a:lnTo>
                  <a:lnTo>
                    <a:pt x="7932" y="4525"/>
                  </a:lnTo>
                  <a:lnTo>
                    <a:pt x="7929" y="4530"/>
                  </a:lnTo>
                  <a:lnTo>
                    <a:pt x="7924" y="4535"/>
                  </a:lnTo>
                  <a:lnTo>
                    <a:pt x="7918" y="4537"/>
                  </a:lnTo>
                  <a:lnTo>
                    <a:pt x="7913" y="4540"/>
                  </a:lnTo>
                  <a:lnTo>
                    <a:pt x="7907" y="4541"/>
                  </a:lnTo>
                  <a:lnTo>
                    <a:pt x="7901" y="4541"/>
                  </a:lnTo>
                  <a:lnTo>
                    <a:pt x="7895" y="4540"/>
                  </a:lnTo>
                  <a:lnTo>
                    <a:pt x="7889" y="4538"/>
                  </a:lnTo>
                  <a:lnTo>
                    <a:pt x="7885" y="4537"/>
                  </a:lnTo>
                  <a:lnTo>
                    <a:pt x="7879" y="4534"/>
                  </a:lnTo>
                  <a:lnTo>
                    <a:pt x="7874" y="4530"/>
                  </a:lnTo>
                  <a:lnTo>
                    <a:pt x="7869" y="4528"/>
                  </a:lnTo>
                  <a:lnTo>
                    <a:pt x="7866" y="4527"/>
                  </a:lnTo>
                  <a:lnTo>
                    <a:pt x="7863" y="4529"/>
                  </a:lnTo>
                  <a:lnTo>
                    <a:pt x="7861" y="4531"/>
                  </a:lnTo>
                  <a:lnTo>
                    <a:pt x="7859" y="4534"/>
                  </a:lnTo>
                  <a:lnTo>
                    <a:pt x="7855" y="4537"/>
                  </a:lnTo>
                  <a:lnTo>
                    <a:pt x="7851" y="4538"/>
                  </a:lnTo>
                  <a:lnTo>
                    <a:pt x="7844" y="4540"/>
                  </a:lnTo>
                  <a:lnTo>
                    <a:pt x="7836" y="4538"/>
                  </a:lnTo>
                  <a:lnTo>
                    <a:pt x="7826" y="4537"/>
                  </a:lnTo>
                  <a:lnTo>
                    <a:pt x="7816" y="4537"/>
                  </a:lnTo>
                  <a:lnTo>
                    <a:pt x="7807" y="4540"/>
                  </a:lnTo>
                  <a:lnTo>
                    <a:pt x="7804" y="4541"/>
                  </a:lnTo>
                  <a:lnTo>
                    <a:pt x="7800" y="4543"/>
                  </a:lnTo>
                  <a:lnTo>
                    <a:pt x="7798" y="4546"/>
                  </a:lnTo>
                  <a:lnTo>
                    <a:pt x="7797" y="4548"/>
                  </a:lnTo>
                  <a:lnTo>
                    <a:pt x="7792" y="4558"/>
                  </a:lnTo>
                  <a:lnTo>
                    <a:pt x="7788" y="4571"/>
                  </a:lnTo>
                  <a:lnTo>
                    <a:pt x="7785" y="4584"/>
                  </a:lnTo>
                  <a:lnTo>
                    <a:pt x="7781" y="4596"/>
                  </a:lnTo>
                  <a:lnTo>
                    <a:pt x="7779" y="4600"/>
                  </a:lnTo>
                  <a:lnTo>
                    <a:pt x="7774" y="4606"/>
                  </a:lnTo>
                  <a:lnTo>
                    <a:pt x="7769" y="4612"/>
                  </a:lnTo>
                  <a:lnTo>
                    <a:pt x="7765" y="4619"/>
                  </a:lnTo>
                  <a:lnTo>
                    <a:pt x="7754" y="4630"/>
                  </a:lnTo>
                  <a:lnTo>
                    <a:pt x="7747" y="4638"/>
                  </a:lnTo>
                  <a:lnTo>
                    <a:pt x="7740" y="4653"/>
                  </a:lnTo>
                  <a:lnTo>
                    <a:pt x="7733" y="4664"/>
                  </a:lnTo>
                  <a:lnTo>
                    <a:pt x="7730" y="4670"/>
                  </a:lnTo>
                  <a:lnTo>
                    <a:pt x="7727" y="4674"/>
                  </a:lnTo>
                  <a:lnTo>
                    <a:pt x="7724" y="4675"/>
                  </a:lnTo>
                  <a:lnTo>
                    <a:pt x="7722" y="4674"/>
                  </a:lnTo>
                  <a:lnTo>
                    <a:pt x="7718" y="4673"/>
                  </a:lnTo>
                  <a:lnTo>
                    <a:pt x="7716" y="4670"/>
                  </a:lnTo>
                  <a:lnTo>
                    <a:pt x="7705" y="4660"/>
                  </a:lnTo>
                  <a:lnTo>
                    <a:pt x="7696" y="4650"/>
                  </a:lnTo>
                  <a:lnTo>
                    <a:pt x="7692" y="4647"/>
                  </a:lnTo>
                  <a:lnTo>
                    <a:pt x="7690" y="4644"/>
                  </a:lnTo>
                  <a:lnTo>
                    <a:pt x="7685" y="4644"/>
                  </a:lnTo>
                  <a:lnTo>
                    <a:pt x="7680" y="4645"/>
                  </a:lnTo>
                  <a:lnTo>
                    <a:pt x="7672" y="4648"/>
                  </a:lnTo>
                  <a:lnTo>
                    <a:pt x="7664" y="4650"/>
                  </a:lnTo>
                  <a:lnTo>
                    <a:pt x="7654" y="4653"/>
                  </a:lnTo>
                  <a:lnTo>
                    <a:pt x="7643" y="4654"/>
                  </a:lnTo>
                  <a:lnTo>
                    <a:pt x="7639" y="4655"/>
                  </a:lnTo>
                  <a:lnTo>
                    <a:pt x="7633" y="4657"/>
                  </a:lnTo>
                  <a:lnTo>
                    <a:pt x="7627" y="4661"/>
                  </a:lnTo>
                  <a:lnTo>
                    <a:pt x="7620" y="4667"/>
                  </a:lnTo>
                  <a:lnTo>
                    <a:pt x="7605" y="4683"/>
                  </a:lnTo>
                  <a:lnTo>
                    <a:pt x="7590" y="4703"/>
                  </a:lnTo>
                  <a:lnTo>
                    <a:pt x="7574" y="4722"/>
                  </a:lnTo>
                  <a:lnTo>
                    <a:pt x="7563" y="4735"/>
                  </a:lnTo>
                  <a:lnTo>
                    <a:pt x="7548" y="4750"/>
                  </a:lnTo>
                  <a:lnTo>
                    <a:pt x="7533" y="4764"/>
                  </a:lnTo>
                  <a:lnTo>
                    <a:pt x="7524" y="4773"/>
                  </a:lnTo>
                  <a:lnTo>
                    <a:pt x="7517" y="4777"/>
                  </a:lnTo>
                  <a:lnTo>
                    <a:pt x="7515" y="4777"/>
                  </a:lnTo>
                  <a:lnTo>
                    <a:pt x="7511" y="4776"/>
                  </a:lnTo>
                  <a:lnTo>
                    <a:pt x="7508" y="4774"/>
                  </a:lnTo>
                  <a:lnTo>
                    <a:pt x="7503" y="4769"/>
                  </a:lnTo>
                  <a:lnTo>
                    <a:pt x="7501" y="4767"/>
                  </a:lnTo>
                  <a:lnTo>
                    <a:pt x="7500" y="4766"/>
                  </a:lnTo>
                  <a:lnTo>
                    <a:pt x="7496" y="4764"/>
                  </a:lnTo>
                  <a:lnTo>
                    <a:pt x="7494" y="4764"/>
                  </a:lnTo>
                  <a:lnTo>
                    <a:pt x="7491" y="4764"/>
                  </a:lnTo>
                  <a:lnTo>
                    <a:pt x="7488" y="4767"/>
                  </a:lnTo>
                  <a:lnTo>
                    <a:pt x="7483" y="4769"/>
                  </a:lnTo>
                  <a:lnTo>
                    <a:pt x="7478" y="4773"/>
                  </a:lnTo>
                  <a:lnTo>
                    <a:pt x="7467" y="4781"/>
                  </a:lnTo>
                  <a:lnTo>
                    <a:pt x="7456" y="4790"/>
                  </a:lnTo>
                  <a:lnTo>
                    <a:pt x="7445" y="4798"/>
                  </a:lnTo>
                  <a:lnTo>
                    <a:pt x="7437" y="4802"/>
                  </a:lnTo>
                  <a:lnTo>
                    <a:pt x="7421" y="4811"/>
                  </a:lnTo>
                  <a:lnTo>
                    <a:pt x="7398" y="4821"/>
                  </a:lnTo>
                  <a:lnTo>
                    <a:pt x="7377" y="4833"/>
                  </a:lnTo>
                  <a:lnTo>
                    <a:pt x="7362" y="4843"/>
                  </a:lnTo>
                  <a:lnTo>
                    <a:pt x="7357" y="4846"/>
                  </a:lnTo>
                  <a:lnTo>
                    <a:pt x="7356" y="4852"/>
                  </a:lnTo>
                  <a:lnTo>
                    <a:pt x="7354" y="4857"/>
                  </a:lnTo>
                  <a:lnTo>
                    <a:pt x="7354" y="4863"/>
                  </a:lnTo>
                  <a:lnTo>
                    <a:pt x="7356" y="4875"/>
                  </a:lnTo>
                  <a:lnTo>
                    <a:pt x="7357" y="4886"/>
                  </a:lnTo>
                  <a:lnTo>
                    <a:pt x="7356" y="4890"/>
                  </a:lnTo>
                  <a:lnTo>
                    <a:pt x="7353" y="4895"/>
                  </a:lnTo>
                  <a:lnTo>
                    <a:pt x="7349" y="4899"/>
                  </a:lnTo>
                  <a:lnTo>
                    <a:pt x="7344" y="4903"/>
                  </a:lnTo>
                  <a:lnTo>
                    <a:pt x="7334" y="4909"/>
                  </a:lnTo>
                  <a:lnTo>
                    <a:pt x="7325" y="4913"/>
                  </a:lnTo>
                  <a:lnTo>
                    <a:pt x="7318" y="4915"/>
                  </a:lnTo>
                  <a:lnTo>
                    <a:pt x="7311" y="4919"/>
                  </a:lnTo>
                  <a:lnTo>
                    <a:pt x="7305" y="4925"/>
                  </a:lnTo>
                  <a:lnTo>
                    <a:pt x="7300" y="4933"/>
                  </a:lnTo>
                  <a:lnTo>
                    <a:pt x="7295" y="4943"/>
                  </a:lnTo>
                  <a:lnTo>
                    <a:pt x="7289" y="4954"/>
                  </a:lnTo>
                  <a:lnTo>
                    <a:pt x="7282" y="4968"/>
                  </a:lnTo>
                  <a:lnTo>
                    <a:pt x="7271" y="4981"/>
                  </a:lnTo>
                  <a:lnTo>
                    <a:pt x="7267" y="4988"/>
                  </a:lnTo>
                  <a:lnTo>
                    <a:pt x="7263" y="4995"/>
                  </a:lnTo>
                  <a:lnTo>
                    <a:pt x="7261" y="5002"/>
                  </a:lnTo>
                  <a:lnTo>
                    <a:pt x="7259" y="5009"/>
                  </a:lnTo>
                  <a:lnTo>
                    <a:pt x="7259" y="5021"/>
                  </a:lnTo>
                  <a:lnTo>
                    <a:pt x="7261" y="5033"/>
                  </a:lnTo>
                  <a:lnTo>
                    <a:pt x="7259" y="5037"/>
                  </a:lnTo>
                  <a:lnTo>
                    <a:pt x="7257" y="5040"/>
                  </a:lnTo>
                  <a:lnTo>
                    <a:pt x="7253" y="5041"/>
                  </a:lnTo>
                  <a:lnTo>
                    <a:pt x="7250" y="5042"/>
                  </a:lnTo>
                  <a:lnTo>
                    <a:pt x="7240" y="5041"/>
                  </a:lnTo>
                  <a:lnTo>
                    <a:pt x="7232" y="5039"/>
                  </a:lnTo>
                  <a:lnTo>
                    <a:pt x="7228" y="5037"/>
                  </a:lnTo>
                  <a:lnTo>
                    <a:pt x="7226" y="5034"/>
                  </a:lnTo>
                  <a:lnTo>
                    <a:pt x="7225" y="5032"/>
                  </a:lnTo>
                  <a:lnTo>
                    <a:pt x="7224" y="5027"/>
                  </a:lnTo>
                  <a:lnTo>
                    <a:pt x="7224" y="5017"/>
                  </a:lnTo>
                  <a:lnTo>
                    <a:pt x="7224" y="5004"/>
                  </a:lnTo>
                  <a:lnTo>
                    <a:pt x="7223" y="4997"/>
                  </a:lnTo>
                  <a:lnTo>
                    <a:pt x="7221" y="4991"/>
                  </a:lnTo>
                  <a:lnTo>
                    <a:pt x="7219" y="4984"/>
                  </a:lnTo>
                  <a:lnTo>
                    <a:pt x="7217" y="4978"/>
                  </a:lnTo>
                  <a:lnTo>
                    <a:pt x="7209" y="4965"/>
                  </a:lnTo>
                  <a:lnTo>
                    <a:pt x="7200" y="4950"/>
                  </a:lnTo>
                  <a:lnTo>
                    <a:pt x="7190" y="4933"/>
                  </a:lnTo>
                  <a:lnTo>
                    <a:pt x="7181" y="4916"/>
                  </a:lnTo>
                  <a:lnTo>
                    <a:pt x="7171" y="4902"/>
                  </a:lnTo>
                  <a:lnTo>
                    <a:pt x="7163" y="4888"/>
                  </a:lnTo>
                  <a:lnTo>
                    <a:pt x="7157" y="4876"/>
                  </a:lnTo>
                  <a:lnTo>
                    <a:pt x="7155" y="4864"/>
                  </a:lnTo>
                  <a:lnTo>
                    <a:pt x="7152" y="4852"/>
                  </a:lnTo>
                  <a:lnTo>
                    <a:pt x="7150" y="4840"/>
                  </a:lnTo>
                  <a:lnTo>
                    <a:pt x="7148" y="4836"/>
                  </a:lnTo>
                  <a:lnTo>
                    <a:pt x="7145" y="4832"/>
                  </a:lnTo>
                  <a:lnTo>
                    <a:pt x="7141" y="4830"/>
                  </a:lnTo>
                  <a:lnTo>
                    <a:pt x="7136" y="4827"/>
                  </a:lnTo>
                  <a:lnTo>
                    <a:pt x="7124" y="4826"/>
                  </a:lnTo>
                  <a:lnTo>
                    <a:pt x="7111" y="4826"/>
                  </a:lnTo>
                  <a:lnTo>
                    <a:pt x="7104" y="4826"/>
                  </a:lnTo>
                  <a:lnTo>
                    <a:pt x="7097" y="4825"/>
                  </a:lnTo>
                  <a:lnTo>
                    <a:pt x="7091" y="4824"/>
                  </a:lnTo>
                  <a:lnTo>
                    <a:pt x="7085" y="4821"/>
                  </a:lnTo>
                  <a:lnTo>
                    <a:pt x="7079" y="4819"/>
                  </a:lnTo>
                  <a:lnTo>
                    <a:pt x="7073" y="4815"/>
                  </a:lnTo>
                  <a:lnTo>
                    <a:pt x="7068" y="4809"/>
                  </a:lnTo>
                  <a:lnTo>
                    <a:pt x="7064" y="4804"/>
                  </a:lnTo>
                  <a:lnTo>
                    <a:pt x="7057" y="4789"/>
                  </a:lnTo>
                  <a:lnTo>
                    <a:pt x="7051" y="4774"/>
                  </a:lnTo>
                  <a:lnTo>
                    <a:pt x="7048" y="4767"/>
                  </a:lnTo>
                  <a:lnTo>
                    <a:pt x="7045" y="4762"/>
                  </a:lnTo>
                  <a:lnTo>
                    <a:pt x="7044" y="4761"/>
                  </a:lnTo>
                  <a:lnTo>
                    <a:pt x="7042" y="4761"/>
                  </a:lnTo>
                  <a:lnTo>
                    <a:pt x="7038" y="4768"/>
                  </a:lnTo>
                  <a:lnTo>
                    <a:pt x="7031" y="4779"/>
                  </a:lnTo>
                  <a:lnTo>
                    <a:pt x="7019" y="4792"/>
                  </a:lnTo>
                  <a:lnTo>
                    <a:pt x="7006" y="4804"/>
                  </a:lnTo>
                  <a:lnTo>
                    <a:pt x="6993" y="4815"/>
                  </a:lnTo>
                  <a:lnTo>
                    <a:pt x="6982" y="4825"/>
                  </a:lnTo>
                  <a:lnTo>
                    <a:pt x="6978" y="4831"/>
                  </a:lnTo>
                  <a:lnTo>
                    <a:pt x="6973" y="4836"/>
                  </a:lnTo>
                  <a:lnTo>
                    <a:pt x="6971" y="4840"/>
                  </a:lnTo>
                  <a:lnTo>
                    <a:pt x="6969" y="4844"/>
                  </a:lnTo>
                  <a:lnTo>
                    <a:pt x="6969" y="4849"/>
                  </a:lnTo>
                  <a:lnTo>
                    <a:pt x="6971" y="4852"/>
                  </a:lnTo>
                  <a:lnTo>
                    <a:pt x="6972" y="4855"/>
                  </a:lnTo>
                  <a:lnTo>
                    <a:pt x="6974" y="4857"/>
                  </a:lnTo>
                  <a:lnTo>
                    <a:pt x="6979" y="4863"/>
                  </a:lnTo>
                  <a:lnTo>
                    <a:pt x="6986" y="4870"/>
                  </a:lnTo>
                  <a:lnTo>
                    <a:pt x="6993" y="4877"/>
                  </a:lnTo>
                  <a:lnTo>
                    <a:pt x="6999" y="4887"/>
                  </a:lnTo>
                  <a:lnTo>
                    <a:pt x="7004" y="4897"/>
                  </a:lnTo>
                  <a:lnTo>
                    <a:pt x="7007" y="4908"/>
                  </a:lnTo>
                  <a:lnTo>
                    <a:pt x="7009" y="4914"/>
                  </a:lnTo>
                  <a:lnTo>
                    <a:pt x="7009" y="4920"/>
                  </a:lnTo>
                  <a:lnTo>
                    <a:pt x="7007" y="4927"/>
                  </a:lnTo>
                  <a:lnTo>
                    <a:pt x="7006" y="4933"/>
                  </a:lnTo>
                  <a:lnTo>
                    <a:pt x="7004" y="4947"/>
                  </a:lnTo>
                  <a:lnTo>
                    <a:pt x="7003" y="4960"/>
                  </a:lnTo>
                  <a:lnTo>
                    <a:pt x="7003" y="4974"/>
                  </a:lnTo>
                  <a:lnTo>
                    <a:pt x="7004" y="4985"/>
                  </a:lnTo>
                  <a:lnTo>
                    <a:pt x="7005" y="4991"/>
                  </a:lnTo>
                  <a:lnTo>
                    <a:pt x="7005" y="4997"/>
                  </a:lnTo>
                  <a:lnTo>
                    <a:pt x="7005" y="5003"/>
                  </a:lnTo>
                  <a:lnTo>
                    <a:pt x="7004" y="5008"/>
                  </a:lnTo>
                  <a:lnTo>
                    <a:pt x="7000" y="5019"/>
                  </a:lnTo>
                  <a:lnTo>
                    <a:pt x="6999" y="5029"/>
                  </a:lnTo>
                  <a:lnTo>
                    <a:pt x="7000" y="5040"/>
                  </a:lnTo>
                  <a:lnTo>
                    <a:pt x="6999" y="5056"/>
                  </a:lnTo>
                  <a:lnTo>
                    <a:pt x="6999" y="5064"/>
                  </a:lnTo>
                  <a:lnTo>
                    <a:pt x="6999" y="5069"/>
                  </a:lnTo>
                  <a:lnTo>
                    <a:pt x="6999" y="5071"/>
                  </a:lnTo>
                  <a:lnTo>
                    <a:pt x="7000" y="5073"/>
                  </a:lnTo>
                  <a:lnTo>
                    <a:pt x="7005" y="5075"/>
                  </a:lnTo>
                  <a:lnTo>
                    <a:pt x="7016" y="5079"/>
                  </a:lnTo>
                  <a:lnTo>
                    <a:pt x="7022" y="5083"/>
                  </a:lnTo>
                  <a:lnTo>
                    <a:pt x="7028" y="5088"/>
                  </a:lnTo>
                  <a:lnTo>
                    <a:pt x="7031" y="5092"/>
                  </a:lnTo>
                  <a:lnTo>
                    <a:pt x="7034" y="5097"/>
                  </a:lnTo>
                  <a:lnTo>
                    <a:pt x="7035" y="5102"/>
                  </a:lnTo>
                  <a:lnTo>
                    <a:pt x="7036" y="5107"/>
                  </a:lnTo>
                  <a:lnTo>
                    <a:pt x="7035" y="5111"/>
                  </a:lnTo>
                  <a:lnTo>
                    <a:pt x="7034" y="5115"/>
                  </a:lnTo>
                  <a:lnTo>
                    <a:pt x="7031" y="5119"/>
                  </a:lnTo>
                  <a:lnTo>
                    <a:pt x="7031" y="5122"/>
                  </a:lnTo>
                  <a:lnTo>
                    <a:pt x="7031" y="5126"/>
                  </a:lnTo>
                  <a:lnTo>
                    <a:pt x="7032" y="5129"/>
                  </a:lnTo>
                  <a:lnTo>
                    <a:pt x="7035" y="5138"/>
                  </a:lnTo>
                  <a:lnTo>
                    <a:pt x="7039" y="5147"/>
                  </a:lnTo>
                  <a:lnTo>
                    <a:pt x="7041" y="5153"/>
                  </a:lnTo>
                  <a:lnTo>
                    <a:pt x="7042" y="5158"/>
                  </a:lnTo>
                  <a:lnTo>
                    <a:pt x="7041" y="5164"/>
                  </a:lnTo>
                  <a:lnTo>
                    <a:pt x="7039" y="5168"/>
                  </a:lnTo>
                  <a:lnTo>
                    <a:pt x="7038" y="5172"/>
                  </a:lnTo>
                  <a:lnTo>
                    <a:pt x="7036" y="5177"/>
                  </a:lnTo>
                  <a:lnTo>
                    <a:pt x="7034" y="5179"/>
                  </a:lnTo>
                  <a:lnTo>
                    <a:pt x="7030" y="5182"/>
                  </a:lnTo>
                  <a:lnTo>
                    <a:pt x="7025" y="5186"/>
                  </a:lnTo>
                  <a:lnTo>
                    <a:pt x="7020" y="5191"/>
                  </a:lnTo>
                  <a:lnTo>
                    <a:pt x="7019" y="5195"/>
                  </a:lnTo>
                  <a:lnTo>
                    <a:pt x="7019" y="5198"/>
                  </a:lnTo>
                  <a:lnTo>
                    <a:pt x="7019" y="5202"/>
                  </a:lnTo>
                  <a:lnTo>
                    <a:pt x="7022" y="5205"/>
                  </a:lnTo>
                  <a:lnTo>
                    <a:pt x="7023" y="5209"/>
                  </a:lnTo>
                  <a:lnTo>
                    <a:pt x="7025" y="5212"/>
                  </a:lnTo>
                  <a:lnTo>
                    <a:pt x="7025" y="5216"/>
                  </a:lnTo>
                  <a:lnTo>
                    <a:pt x="7025" y="5220"/>
                  </a:lnTo>
                  <a:lnTo>
                    <a:pt x="7024" y="5222"/>
                  </a:lnTo>
                  <a:lnTo>
                    <a:pt x="7020" y="5225"/>
                  </a:lnTo>
                  <a:lnTo>
                    <a:pt x="7017" y="5229"/>
                  </a:lnTo>
                  <a:lnTo>
                    <a:pt x="7012" y="5233"/>
                  </a:lnTo>
                  <a:lnTo>
                    <a:pt x="6999" y="5240"/>
                  </a:lnTo>
                  <a:lnTo>
                    <a:pt x="6982" y="5246"/>
                  </a:lnTo>
                  <a:lnTo>
                    <a:pt x="6962" y="5250"/>
                  </a:lnTo>
                  <a:lnTo>
                    <a:pt x="6942" y="5255"/>
                  </a:lnTo>
                  <a:lnTo>
                    <a:pt x="6931" y="5256"/>
                  </a:lnTo>
                  <a:lnTo>
                    <a:pt x="6922" y="5258"/>
                  </a:lnTo>
                  <a:lnTo>
                    <a:pt x="6912" y="5258"/>
                  </a:lnTo>
                  <a:lnTo>
                    <a:pt x="6904" y="5256"/>
                  </a:lnTo>
                  <a:lnTo>
                    <a:pt x="6897" y="5254"/>
                  </a:lnTo>
                  <a:lnTo>
                    <a:pt x="6890" y="5252"/>
                  </a:lnTo>
                  <a:lnTo>
                    <a:pt x="6883" y="5248"/>
                  </a:lnTo>
                  <a:lnTo>
                    <a:pt x="6877" y="5245"/>
                  </a:lnTo>
                  <a:lnTo>
                    <a:pt x="6871" y="5241"/>
                  </a:lnTo>
                  <a:lnTo>
                    <a:pt x="6865" y="5240"/>
                  </a:lnTo>
                  <a:lnTo>
                    <a:pt x="6858" y="5240"/>
                  </a:lnTo>
                  <a:lnTo>
                    <a:pt x="6849" y="5240"/>
                  </a:lnTo>
                  <a:lnTo>
                    <a:pt x="6833" y="5243"/>
                  </a:lnTo>
                  <a:lnTo>
                    <a:pt x="6814" y="5246"/>
                  </a:lnTo>
                  <a:lnTo>
                    <a:pt x="6796" y="5246"/>
                  </a:lnTo>
                  <a:lnTo>
                    <a:pt x="6782" y="5246"/>
                  </a:lnTo>
                  <a:lnTo>
                    <a:pt x="6768" y="5246"/>
                  </a:lnTo>
                  <a:lnTo>
                    <a:pt x="6755" y="5247"/>
                  </a:lnTo>
                  <a:lnTo>
                    <a:pt x="6749" y="5248"/>
                  </a:lnTo>
                  <a:lnTo>
                    <a:pt x="6743" y="5250"/>
                  </a:lnTo>
                  <a:lnTo>
                    <a:pt x="6739" y="5254"/>
                  </a:lnTo>
                  <a:lnTo>
                    <a:pt x="6734" y="5258"/>
                  </a:lnTo>
                  <a:lnTo>
                    <a:pt x="6729" y="5261"/>
                  </a:lnTo>
                  <a:lnTo>
                    <a:pt x="6726" y="5264"/>
                  </a:lnTo>
                  <a:lnTo>
                    <a:pt x="6722" y="5265"/>
                  </a:lnTo>
                  <a:lnTo>
                    <a:pt x="6719" y="5266"/>
                  </a:lnTo>
                  <a:lnTo>
                    <a:pt x="6716" y="5265"/>
                  </a:lnTo>
                  <a:lnTo>
                    <a:pt x="6714" y="5264"/>
                  </a:lnTo>
                  <a:lnTo>
                    <a:pt x="6711" y="5260"/>
                  </a:lnTo>
                  <a:lnTo>
                    <a:pt x="6710" y="5258"/>
                  </a:lnTo>
                  <a:lnTo>
                    <a:pt x="6709" y="5249"/>
                  </a:lnTo>
                  <a:lnTo>
                    <a:pt x="6708" y="5239"/>
                  </a:lnTo>
                  <a:lnTo>
                    <a:pt x="6708" y="5230"/>
                  </a:lnTo>
                  <a:lnTo>
                    <a:pt x="6707" y="5223"/>
                  </a:lnTo>
                  <a:lnTo>
                    <a:pt x="6703" y="5220"/>
                  </a:lnTo>
                  <a:lnTo>
                    <a:pt x="6696" y="5215"/>
                  </a:lnTo>
                  <a:lnTo>
                    <a:pt x="6692" y="5212"/>
                  </a:lnTo>
                  <a:lnTo>
                    <a:pt x="6690" y="5210"/>
                  </a:lnTo>
                  <a:lnTo>
                    <a:pt x="6688" y="5208"/>
                  </a:lnTo>
                  <a:lnTo>
                    <a:pt x="6686" y="5204"/>
                  </a:lnTo>
                  <a:lnTo>
                    <a:pt x="6686" y="5198"/>
                  </a:lnTo>
                  <a:lnTo>
                    <a:pt x="6688" y="5190"/>
                  </a:lnTo>
                  <a:lnTo>
                    <a:pt x="6690" y="5180"/>
                  </a:lnTo>
                  <a:lnTo>
                    <a:pt x="6689" y="5172"/>
                  </a:lnTo>
                  <a:lnTo>
                    <a:pt x="6688" y="5167"/>
                  </a:lnTo>
                  <a:lnTo>
                    <a:pt x="6686" y="5161"/>
                  </a:lnTo>
                  <a:lnTo>
                    <a:pt x="6684" y="5157"/>
                  </a:lnTo>
                  <a:lnTo>
                    <a:pt x="6679" y="5151"/>
                  </a:lnTo>
                  <a:lnTo>
                    <a:pt x="6669" y="5138"/>
                  </a:lnTo>
                  <a:lnTo>
                    <a:pt x="6657" y="5126"/>
                  </a:lnTo>
                  <a:lnTo>
                    <a:pt x="6645" y="5114"/>
                  </a:lnTo>
                  <a:lnTo>
                    <a:pt x="6635" y="5103"/>
                  </a:lnTo>
                  <a:lnTo>
                    <a:pt x="6631" y="5098"/>
                  </a:lnTo>
                  <a:lnTo>
                    <a:pt x="6627" y="5094"/>
                  </a:lnTo>
                  <a:lnTo>
                    <a:pt x="6625" y="5088"/>
                  </a:lnTo>
                  <a:lnTo>
                    <a:pt x="6622" y="5082"/>
                  </a:lnTo>
                  <a:lnTo>
                    <a:pt x="6621" y="5076"/>
                  </a:lnTo>
                  <a:lnTo>
                    <a:pt x="6621" y="5070"/>
                  </a:lnTo>
                  <a:lnTo>
                    <a:pt x="6621" y="5064"/>
                  </a:lnTo>
                  <a:lnTo>
                    <a:pt x="6623" y="5059"/>
                  </a:lnTo>
                  <a:lnTo>
                    <a:pt x="6626" y="5056"/>
                  </a:lnTo>
                  <a:lnTo>
                    <a:pt x="6629" y="5052"/>
                  </a:lnTo>
                  <a:lnTo>
                    <a:pt x="6632" y="5051"/>
                  </a:lnTo>
                  <a:lnTo>
                    <a:pt x="6635" y="5051"/>
                  </a:lnTo>
                  <a:lnTo>
                    <a:pt x="6644" y="5054"/>
                  </a:lnTo>
                  <a:lnTo>
                    <a:pt x="6651" y="5059"/>
                  </a:lnTo>
                  <a:lnTo>
                    <a:pt x="6659" y="5064"/>
                  </a:lnTo>
                  <a:lnTo>
                    <a:pt x="6667" y="5066"/>
                  </a:lnTo>
                  <a:lnTo>
                    <a:pt x="6671" y="5066"/>
                  </a:lnTo>
                  <a:lnTo>
                    <a:pt x="6673" y="5066"/>
                  </a:lnTo>
                  <a:lnTo>
                    <a:pt x="6677" y="5064"/>
                  </a:lnTo>
                  <a:lnTo>
                    <a:pt x="6679" y="5060"/>
                  </a:lnTo>
                  <a:lnTo>
                    <a:pt x="6683" y="5052"/>
                  </a:lnTo>
                  <a:lnTo>
                    <a:pt x="6684" y="5041"/>
                  </a:lnTo>
                  <a:lnTo>
                    <a:pt x="6685" y="5035"/>
                  </a:lnTo>
                  <a:lnTo>
                    <a:pt x="6684" y="5031"/>
                  </a:lnTo>
                  <a:lnTo>
                    <a:pt x="6684" y="5026"/>
                  </a:lnTo>
                  <a:lnTo>
                    <a:pt x="6682" y="5022"/>
                  </a:lnTo>
                  <a:lnTo>
                    <a:pt x="6678" y="5016"/>
                  </a:lnTo>
                  <a:lnTo>
                    <a:pt x="6676" y="5012"/>
                  </a:lnTo>
                  <a:lnTo>
                    <a:pt x="6673" y="5004"/>
                  </a:lnTo>
                  <a:lnTo>
                    <a:pt x="6673" y="4996"/>
                  </a:lnTo>
                  <a:lnTo>
                    <a:pt x="6675" y="4988"/>
                  </a:lnTo>
                  <a:lnTo>
                    <a:pt x="6675" y="4979"/>
                  </a:lnTo>
                  <a:lnTo>
                    <a:pt x="6673" y="4970"/>
                  </a:lnTo>
                  <a:lnTo>
                    <a:pt x="6672" y="4957"/>
                  </a:lnTo>
                  <a:lnTo>
                    <a:pt x="6671" y="4950"/>
                  </a:lnTo>
                  <a:lnTo>
                    <a:pt x="6669" y="4944"/>
                  </a:lnTo>
                  <a:lnTo>
                    <a:pt x="6665" y="4939"/>
                  </a:lnTo>
                  <a:lnTo>
                    <a:pt x="6660" y="4935"/>
                  </a:lnTo>
                  <a:lnTo>
                    <a:pt x="6656" y="4934"/>
                  </a:lnTo>
                  <a:lnTo>
                    <a:pt x="6651" y="4934"/>
                  </a:lnTo>
                  <a:lnTo>
                    <a:pt x="6646" y="4935"/>
                  </a:lnTo>
                  <a:lnTo>
                    <a:pt x="6640" y="4938"/>
                  </a:lnTo>
                  <a:lnTo>
                    <a:pt x="6635" y="4940"/>
                  </a:lnTo>
                  <a:lnTo>
                    <a:pt x="6631" y="4941"/>
                  </a:lnTo>
                  <a:lnTo>
                    <a:pt x="6626" y="4940"/>
                  </a:lnTo>
                  <a:lnTo>
                    <a:pt x="6621" y="4939"/>
                  </a:lnTo>
                  <a:lnTo>
                    <a:pt x="6617" y="4935"/>
                  </a:lnTo>
                  <a:lnTo>
                    <a:pt x="6614" y="4931"/>
                  </a:lnTo>
                  <a:lnTo>
                    <a:pt x="6610" y="4926"/>
                  </a:lnTo>
                  <a:lnTo>
                    <a:pt x="6608" y="4919"/>
                  </a:lnTo>
                  <a:lnTo>
                    <a:pt x="6606" y="4912"/>
                  </a:lnTo>
                  <a:lnTo>
                    <a:pt x="6603" y="4906"/>
                  </a:lnTo>
                  <a:lnTo>
                    <a:pt x="6600" y="4900"/>
                  </a:lnTo>
                  <a:lnTo>
                    <a:pt x="6595" y="4896"/>
                  </a:lnTo>
                  <a:lnTo>
                    <a:pt x="6587" y="4889"/>
                  </a:lnTo>
                  <a:lnTo>
                    <a:pt x="6578" y="4884"/>
                  </a:lnTo>
                  <a:lnTo>
                    <a:pt x="6571" y="4882"/>
                  </a:lnTo>
                  <a:lnTo>
                    <a:pt x="6565" y="4878"/>
                  </a:lnTo>
                  <a:lnTo>
                    <a:pt x="6563" y="4876"/>
                  </a:lnTo>
                  <a:lnTo>
                    <a:pt x="6562" y="4875"/>
                  </a:lnTo>
                  <a:lnTo>
                    <a:pt x="6563" y="4872"/>
                  </a:lnTo>
                  <a:lnTo>
                    <a:pt x="6564" y="4869"/>
                  </a:lnTo>
                  <a:lnTo>
                    <a:pt x="6569" y="4864"/>
                  </a:lnTo>
                  <a:lnTo>
                    <a:pt x="6573" y="4858"/>
                  </a:lnTo>
                  <a:lnTo>
                    <a:pt x="6575" y="4856"/>
                  </a:lnTo>
                  <a:lnTo>
                    <a:pt x="6577" y="4852"/>
                  </a:lnTo>
                  <a:lnTo>
                    <a:pt x="6578" y="4848"/>
                  </a:lnTo>
                  <a:lnTo>
                    <a:pt x="6579" y="4843"/>
                  </a:lnTo>
                  <a:lnTo>
                    <a:pt x="6579" y="4838"/>
                  </a:lnTo>
                  <a:lnTo>
                    <a:pt x="6579" y="4833"/>
                  </a:lnTo>
                  <a:lnTo>
                    <a:pt x="6578" y="4829"/>
                  </a:lnTo>
                  <a:lnTo>
                    <a:pt x="6576" y="4823"/>
                  </a:lnTo>
                  <a:lnTo>
                    <a:pt x="6572" y="4818"/>
                  </a:lnTo>
                  <a:lnTo>
                    <a:pt x="6569" y="4812"/>
                  </a:lnTo>
                  <a:lnTo>
                    <a:pt x="6565" y="4806"/>
                  </a:lnTo>
                  <a:lnTo>
                    <a:pt x="6559" y="4800"/>
                  </a:lnTo>
                  <a:lnTo>
                    <a:pt x="6547" y="4787"/>
                  </a:lnTo>
                  <a:lnTo>
                    <a:pt x="6537" y="4771"/>
                  </a:lnTo>
                  <a:lnTo>
                    <a:pt x="6525" y="4756"/>
                  </a:lnTo>
                  <a:lnTo>
                    <a:pt x="6516" y="4741"/>
                  </a:lnTo>
                  <a:lnTo>
                    <a:pt x="6512" y="4735"/>
                  </a:lnTo>
                  <a:lnTo>
                    <a:pt x="6507" y="4730"/>
                  </a:lnTo>
                  <a:lnTo>
                    <a:pt x="6502" y="4725"/>
                  </a:lnTo>
                  <a:lnTo>
                    <a:pt x="6496" y="4723"/>
                  </a:lnTo>
                  <a:lnTo>
                    <a:pt x="6489" y="4722"/>
                  </a:lnTo>
                  <a:lnTo>
                    <a:pt x="6481" y="4722"/>
                  </a:lnTo>
                  <a:lnTo>
                    <a:pt x="6471" y="4724"/>
                  </a:lnTo>
                  <a:lnTo>
                    <a:pt x="6461" y="4727"/>
                  </a:lnTo>
                  <a:lnTo>
                    <a:pt x="6449" y="4731"/>
                  </a:lnTo>
                  <a:lnTo>
                    <a:pt x="6440" y="4733"/>
                  </a:lnTo>
                  <a:lnTo>
                    <a:pt x="6432" y="4735"/>
                  </a:lnTo>
                  <a:lnTo>
                    <a:pt x="6425" y="4736"/>
                  </a:lnTo>
                  <a:lnTo>
                    <a:pt x="6412" y="4736"/>
                  </a:lnTo>
                  <a:lnTo>
                    <a:pt x="6399" y="4738"/>
                  </a:lnTo>
                  <a:lnTo>
                    <a:pt x="6393" y="4739"/>
                  </a:lnTo>
                  <a:lnTo>
                    <a:pt x="6389" y="4742"/>
                  </a:lnTo>
                  <a:lnTo>
                    <a:pt x="6387" y="4746"/>
                  </a:lnTo>
                  <a:lnTo>
                    <a:pt x="6386" y="4751"/>
                  </a:lnTo>
                  <a:lnTo>
                    <a:pt x="6384" y="4761"/>
                  </a:lnTo>
                  <a:lnTo>
                    <a:pt x="6382" y="4773"/>
                  </a:lnTo>
                  <a:lnTo>
                    <a:pt x="6381" y="4775"/>
                  </a:lnTo>
                  <a:lnTo>
                    <a:pt x="6379" y="4777"/>
                  </a:lnTo>
                  <a:lnTo>
                    <a:pt x="6375" y="4780"/>
                  </a:lnTo>
                  <a:lnTo>
                    <a:pt x="6371" y="4781"/>
                  </a:lnTo>
                  <a:lnTo>
                    <a:pt x="6362" y="4785"/>
                  </a:lnTo>
                  <a:lnTo>
                    <a:pt x="6351" y="4788"/>
                  </a:lnTo>
                  <a:lnTo>
                    <a:pt x="6339" y="4790"/>
                  </a:lnTo>
                  <a:lnTo>
                    <a:pt x="6327" y="4792"/>
                  </a:lnTo>
                  <a:lnTo>
                    <a:pt x="6314" y="4792"/>
                  </a:lnTo>
                  <a:lnTo>
                    <a:pt x="6304" y="4792"/>
                  </a:lnTo>
                  <a:lnTo>
                    <a:pt x="6285" y="4790"/>
                  </a:lnTo>
                  <a:lnTo>
                    <a:pt x="6269" y="4792"/>
                  </a:lnTo>
                  <a:lnTo>
                    <a:pt x="6262" y="4794"/>
                  </a:lnTo>
                  <a:lnTo>
                    <a:pt x="6256" y="4796"/>
                  </a:lnTo>
                  <a:lnTo>
                    <a:pt x="6250" y="4799"/>
                  </a:lnTo>
                  <a:lnTo>
                    <a:pt x="6243" y="4802"/>
                  </a:lnTo>
                  <a:lnTo>
                    <a:pt x="6231" y="4809"/>
                  </a:lnTo>
                  <a:lnTo>
                    <a:pt x="6220" y="4818"/>
                  </a:lnTo>
                  <a:lnTo>
                    <a:pt x="6216" y="4824"/>
                  </a:lnTo>
                  <a:lnTo>
                    <a:pt x="6213" y="4830"/>
                  </a:lnTo>
                  <a:lnTo>
                    <a:pt x="6211" y="4837"/>
                  </a:lnTo>
                  <a:lnTo>
                    <a:pt x="6210" y="4845"/>
                  </a:lnTo>
                  <a:lnTo>
                    <a:pt x="6212" y="4862"/>
                  </a:lnTo>
                  <a:lnTo>
                    <a:pt x="6214" y="4875"/>
                  </a:lnTo>
                  <a:lnTo>
                    <a:pt x="6218" y="4886"/>
                  </a:lnTo>
                  <a:lnTo>
                    <a:pt x="6222" y="4896"/>
                  </a:lnTo>
                  <a:lnTo>
                    <a:pt x="6223" y="4901"/>
                  </a:lnTo>
                  <a:lnTo>
                    <a:pt x="6222" y="4906"/>
                  </a:lnTo>
                  <a:lnTo>
                    <a:pt x="6220" y="4908"/>
                  </a:lnTo>
                  <a:lnTo>
                    <a:pt x="6218" y="4909"/>
                  </a:lnTo>
                  <a:lnTo>
                    <a:pt x="6216" y="4911"/>
                  </a:lnTo>
                  <a:lnTo>
                    <a:pt x="6212" y="4909"/>
                  </a:lnTo>
                  <a:lnTo>
                    <a:pt x="6209" y="4908"/>
                  </a:lnTo>
                  <a:lnTo>
                    <a:pt x="6204" y="4907"/>
                  </a:lnTo>
                  <a:lnTo>
                    <a:pt x="6199" y="4905"/>
                  </a:lnTo>
                  <a:lnTo>
                    <a:pt x="6195" y="4905"/>
                  </a:lnTo>
                  <a:lnTo>
                    <a:pt x="6193" y="4905"/>
                  </a:lnTo>
                  <a:lnTo>
                    <a:pt x="6191" y="4907"/>
                  </a:lnTo>
                  <a:lnTo>
                    <a:pt x="6190" y="4909"/>
                  </a:lnTo>
                  <a:lnTo>
                    <a:pt x="6190" y="4913"/>
                  </a:lnTo>
                  <a:lnTo>
                    <a:pt x="6191" y="4918"/>
                  </a:lnTo>
                  <a:lnTo>
                    <a:pt x="6192" y="4924"/>
                  </a:lnTo>
                  <a:lnTo>
                    <a:pt x="6197" y="4937"/>
                  </a:lnTo>
                  <a:lnTo>
                    <a:pt x="6203" y="4949"/>
                  </a:lnTo>
                  <a:lnTo>
                    <a:pt x="6210" y="4962"/>
                  </a:lnTo>
                  <a:lnTo>
                    <a:pt x="6216" y="4974"/>
                  </a:lnTo>
                  <a:lnTo>
                    <a:pt x="6218" y="4978"/>
                  </a:lnTo>
                  <a:lnTo>
                    <a:pt x="6218" y="4983"/>
                  </a:lnTo>
                  <a:lnTo>
                    <a:pt x="6217" y="4988"/>
                  </a:lnTo>
                  <a:lnTo>
                    <a:pt x="6214" y="4991"/>
                  </a:lnTo>
                  <a:lnTo>
                    <a:pt x="6206" y="4997"/>
                  </a:lnTo>
                  <a:lnTo>
                    <a:pt x="6197" y="5002"/>
                  </a:lnTo>
                  <a:lnTo>
                    <a:pt x="6187" y="5008"/>
                  </a:lnTo>
                  <a:lnTo>
                    <a:pt x="6178" y="5014"/>
                  </a:lnTo>
                  <a:lnTo>
                    <a:pt x="6167" y="5020"/>
                  </a:lnTo>
                  <a:lnTo>
                    <a:pt x="6155" y="5025"/>
                  </a:lnTo>
                  <a:lnTo>
                    <a:pt x="6142" y="5027"/>
                  </a:lnTo>
                  <a:lnTo>
                    <a:pt x="6129" y="5028"/>
                  </a:lnTo>
                  <a:lnTo>
                    <a:pt x="6123" y="5029"/>
                  </a:lnTo>
                  <a:lnTo>
                    <a:pt x="6117" y="5028"/>
                  </a:lnTo>
                  <a:lnTo>
                    <a:pt x="6111" y="5027"/>
                  </a:lnTo>
                  <a:lnTo>
                    <a:pt x="6106" y="5026"/>
                  </a:lnTo>
                  <a:lnTo>
                    <a:pt x="6100" y="5023"/>
                  </a:lnTo>
                  <a:lnTo>
                    <a:pt x="6097" y="5022"/>
                  </a:lnTo>
                  <a:lnTo>
                    <a:pt x="6093" y="5022"/>
                  </a:lnTo>
                  <a:lnTo>
                    <a:pt x="6090" y="5022"/>
                  </a:lnTo>
                  <a:lnTo>
                    <a:pt x="6086" y="5023"/>
                  </a:lnTo>
                  <a:lnTo>
                    <a:pt x="6084" y="5025"/>
                  </a:lnTo>
                  <a:lnTo>
                    <a:pt x="6081" y="5028"/>
                  </a:lnTo>
                  <a:lnTo>
                    <a:pt x="6078" y="5031"/>
                  </a:lnTo>
                  <a:lnTo>
                    <a:pt x="6075" y="5034"/>
                  </a:lnTo>
                  <a:lnTo>
                    <a:pt x="6073" y="5035"/>
                  </a:lnTo>
                  <a:lnTo>
                    <a:pt x="6071" y="5035"/>
                  </a:lnTo>
                  <a:lnTo>
                    <a:pt x="6069" y="5033"/>
                  </a:lnTo>
                  <a:lnTo>
                    <a:pt x="6066" y="5026"/>
                  </a:lnTo>
                  <a:lnTo>
                    <a:pt x="6065" y="5015"/>
                  </a:lnTo>
                  <a:lnTo>
                    <a:pt x="6064" y="5009"/>
                  </a:lnTo>
                  <a:lnTo>
                    <a:pt x="6061" y="5004"/>
                  </a:lnTo>
                  <a:lnTo>
                    <a:pt x="6058" y="5002"/>
                  </a:lnTo>
                  <a:lnTo>
                    <a:pt x="6054" y="5000"/>
                  </a:lnTo>
                  <a:lnTo>
                    <a:pt x="6049" y="5000"/>
                  </a:lnTo>
                  <a:lnTo>
                    <a:pt x="6043" y="5001"/>
                  </a:lnTo>
                  <a:lnTo>
                    <a:pt x="6037" y="5004"/>
                  </a:lnTo>
                  <a:lnTo>
                    <a:pt x="6033" y="5009"/>
                  </a:lnTo>
                  <a:lnTo>
                    <a:pt x="6027" y="5016"/>
                  </a:lnTo>
                  <a:lnTo>
                    <a:pt x="6022" y="5023"/>
                  </a:lnTo>
                  <a:lnTo>
                    <a:pt x="6018" y="5032"/>
                  </a:lnTo>
                  <a:lnTo>
                    <a:pt x="6015" y="5040"/>
                  </a:lnTo>
                  <a:lnTo>
                    <a:pt x="6011" y="5047"/>
                  </a:lnTo>
                  <a:lnTo>
                    <a:pt x="6008" y="5054"/>
                  </a:lnTo>
                  <a:lnTo>
                    <a:pt x="6004" y="5060"/>
                  </a:lnTo>
                  <a:lnTo>
                    <a:pt x="6001" y="5065"/>
                  </a:lnTo>
                  <a:lnTo>
                    <a:pt x="5993" y="5072"/>
                  </a:lnTo>
                  <a:lnTo>
                    <a:pt x="5985" y="5080"/>
                  </a:lnTo>
                  <a:lnTo>
                    <a:pt x="5978" y="5090"/>
                  </a:lnTo>
                  <a:lnTo>
                    <a:pt x="5971" y="5100"/>
                  </a:lnTo>
                  <a:lnTo>
                    <a:pt x="5966" y="5105"/>
                  </a:lnTo>
                  <a:lnTo>
                    <a:pt x="5961" y="5109"/>
                  </a:lnTo>
                  <a:lnTo>
                    <a:pt x="5955" y="5111"/>
                  </a:lnTo>
                  <a:lnTo>
                    <a:pt x="5951" y="5114"/>
                  </a:lnTo>
                  <a:lnTo>
                    <a:pt x="5945" y="5114"/>
                  </a:lnTo>
                  <a:lnTo>
                    <a:pt x="5940" y="5113"/>
                  </a:lnTo>
                  <a:lnTo>
                    <a:pt x="5936" y="5110"/>
                  </a:lnTo>
                  <a:lnTo>
                    <a:pt x="5933" y="5105"/>
                  </a:lnTo>
                  <a:lnTo>
                    <a:pt x="5929" y="5097"/>
                  </a:lnTo>
                  <a:lnTo>
                    <a:pt x="5926" y="5089"/>
                  </a:lnTo>
                  <a:lnTo>
                    <a:pt x="5922" y="5078"/>
                  </a:lnTo>
                  <a:lnTo>
                    <a:pt x="5917" y="5065"/>
                  </a:lnTo>
                  <a:lnTo>
                    <a:pt x="5913" y="5059"/>
                  </a:lnTo>
                  <a:lnTo>
                    <a:pt x="5909" y="5056"/>
                  </a:lnTo>
                  <a:lnTo>
                    <a:pt x="5904" y="5052"/>
                  </a:lnTo>
                  <a:lnTo>
                    <a:pt x="5899" y="5051"/>
                  </a:lnTo>
                  <a:lnTo>
                    <a:pt x="5894" y="5052"/>
                  </a:lnTo>
                  <a:lnTo>
                    <a:pt x="5889" y="5053"/>
                  </a:lnTo>
                  <a:lnTo>
                    <a:pt x="5883" y="5056"/>
                  </a:lnTo>
                  <a:lnTo>
                    <a:pt x="5876" y="5058"/>
                  </a:lnTo>
                  <a:lnTo>
                    <a:pt x="5863" y="5067"/>
                  </a:lnTo>
                  <a:lnTo>
                    <a:pt x="5848" y="5079"/>
                  </a:lnTo>
                  <a:lnTo>
                    <a:pt x="5833" y="5092"/>
                  </a:lnTo>
                  <a:lnTo>
                    <a:pt x="5817" y="5105"/>
                  </a:lnTo>
                  <a:lnTo>
                    <a:pt x="5800" y="5119"/>
                  </a:lnTo>
                  <a:lnTo>
                    <a:pt x="5781" y="5130"/>
                  </a:lnTo>
                  <a:lnTo>
                    <a:pt x="5770" y="5136"/>
                  </a:lnTo>
                  <a:lnTo>
                    <a:pt x="5762" y="5141"/>
                  </a:lnTo>
                  <a:lnTo>
                    <a:pt x="5753" y="5143"/>
                  </a:lnTo>
                  <a:lnTo>
                    <a:pt x="5746" y="5146"/>
                  </a:lnTo>
                  <a:lnTo>
                    <a:pt x="5741" y="5147"/>
                  </a:lnTo>
                  <a:lnTo>
                    <a:pt x="5738" y="5149"/>
                  </a:lnTo>
                  <a:lnTo>
                    <a:pt x="5735" y="5152"/>
                  </a:lnTo>
                  <a:lnTo>
                    <a:pt x="5735" y="5154"/>
                  </a:lnTo>
                  <a:lnTo>
                    <a:pt x="5735" y="5157"/>
                  </a:lnTo>
                  <a:lnTo>
                    <a:pt x="5735" y="5160"/>
                  </a:lnTo>
                  <a:lnTo>
                    <a:pt x="5738" y="5163"/>
                  </a:lnTo>
                  <a:lnTo>
                    <a:pt x="5740" y="5166"/>
                  </a:lnTo>
                  <a:lnTo>
                    <a:pt x="5741" y="5168"/>
                  </a:lnTo>
                  <a:lnTo>
                    <a:pt x="5743" y="5172"/>
                  </a:lnTo>
                  <a:lnTo>
                    <a:pt x="5743" y="5176"/>
                  </a:lnTo>
                  <a:lnTo>
                    <a:pt x="5743" y="5178"/>
                  </a:lnTo>
                  <a:lnTo>
                    <a:pt x="5740" y="5180"/>
                  </a:lnTo>
                  <a:lnTo>
                    <a:pt x="5738" y="5183"/>
                  </a:lnTo>
                  <a:lnTo>
                    <a:pt x="5734" y="5184"/>
                  </a:lnTo>
                  <a:lnTo>
                    <a:pt x="5731" y="5184"/>
                  </a:lnTo>
                  <a:lnTo>
                    <a:pt x="5726" y="5184"/>
                  </a:lnTo>
                  <a:lnTo>
                    <a:pt x="5722" y="5185"/>
                  </a:lnTo>
                  <a:lnTo>
                    <a:pt x="5720" y="5186"/>
                  </a:lnTo>
                  <a:lnTo>
                    <a:pt x="5718" y="5189"/>
                  </a:lnTo>
                  <a:lnTo>
                    <a:pt x="5715" y="5195"/>
                  </a:lnTo>
                  <a:lnTo>
                    <a:pt x="5713" y="5203"/>
                  </a:lnTo>
                  <a:lnTo>
                    <a:pt x="5712" y="5208"/>
                  </a:lnTo>
                  <a:lnTo>
                    <a:pt x="5709" y="5211"/>
                  </a:lnTo>
                  <a:lnTo>
                    <a:pt x="5707" y="5212"/>
                  </a:lnTo>
                  <a:lnTo>
                    <a:pt x="5705" y="5214"/>
                  </a:lnTo>
                  <a:lnTo>
                    <a:pt x="5701" y="5214"/>
                  </a:lnTo>
                  <a:lnTo>
                    <a:pt x="5697" y="5214"/>
                  </a:lnTo>
                  <a:lnTo>
                    <a:pt x="5694" y="5211"/>
                  </a:lnTo>
                  <a:lnTo>
                    <a:pt x="5688" y="5209"/>
                  </a:lnTo>
                  <a:lnTo>
                    <a:pt x="5682" y="5206"/>
                  </a:lnTo>
                  <a:lnTo>
                    <a:pt x="5672" y="5205"/>
                  </a:lnTo>
                  <a:lnTo>
                    <a:pt x="5662" y="5205"/>
                  </a:lnTo>
                  <a:lnTo>
                    <a:pt x="5651" y="5206"/>
                  </a:lnTo>
                  <a:lnTo>
                    <a:pt x="5630" y="5209"/>
                  </a:lnTo>
                  <a:lnTo>
                    <a:pt x="5613" y="5211"/>
                  </a:lnTo>
                  <a:lnTo>
                    <a:pt x="5603" y="5212"/>
                  </a:lnTo>
                  <a:lnTo>
                    <a:pt x="5598" y="5211"/>
                  </a:lnTo>
                  <a:lnTo>
                    <a:pt x="5595" y="5210"/>
                  </a:lnTo>
                  <a:lnTo>
                    <a:pt x="5594" y="5208"/>
                  </a:lnTo>
                  <a:lnTo>
                    <a:pt x="5593" y="5205"/>
                  </a:lnTo>
                  <a:lnTo>
                    <a:pt x="5593" y="5202"/>
                  </a:lnTo>
                  <a:lnTo>
                    <a:pt x="5593" y="5184"/>
                  </a:lnTo>
                  <a:lnTo>
                    <a:pt x="5593" y="5167"/>
                  </a:lnTo>
                  <a:lnTo>
                    <a:pt x="5593" y="5157"/>
                  </a:lnTo>
                  <a:lnTo>
                    <a:pt x="5593" y="5145"/>
                  </a:lnTo>
                  <a:lnTo>
                    <a:pt x="5593" y="5130"/>
                  </a:lnTo>
                  <a:lnTo>
                    <a:pt x="5594" y="5120"/>
                  </a:lnTo>
                  <a:lnTo>
                    <a:pt x="5595" y="5111"/>
                  </a:lnTo>
                  <a:lnTo>
                    <a:pt x="5596" y="5103"/>
                  </a:lnTo>
                  <a:lnTo>
                    <a:pt x="5598" y="5092"/>
                  </a:lnTo>
                  <a:lnTo>
                    <a:pt x="5596" y="5079"/>
                  </a:lnTo>
                  <a:lnTo>
                    <a:pt x="5593" y="5065"/>
                  </a:lnTo>
                  <a:lnTo>
                    <a:pt x="5589" y="5053"/>
                  </a:lnTo>
                  <a:lnTo>
                    <a:pt x="5583" y="5042"/>
                  </a:lnTo>
                  <a:lnTo>
                    <a:pt x="5578" y="5033"/>
                  </a:lnTo>
                  <a:lnTo>
                    <a:pt x="5575" y="5022"/>
                  </a:lnTo>
                  <a:lnTo>
                    <a:pt x="5574" y="5012"/>
                  </a:lnTo>
                  <a:lnTo>
                    <a:pt x="5574" y="5006"/>
                  </a:lnTo>
                  <a:lnTo>
                    <a:pt x="5574" y="5001"/>
                  </a:lnTo>
                  <a:lnTo>
                    <a:pt x="5575" y="4996"/>
                  </a:lnTo>
                  <a:lnTo>
                    <a:pt x="5576" y="4993"/>
                  </a:lnTo>
                  <a:lnTo>
                    <a:pt x="5580" y="4987"/>
                  </a:lnTo>
                  <a:lnTo>
                    <a:pt x="5582" y="4981"/>
                  </a:lnTo>
                  <a:lnTo>
                    <a:pt x="5583" y="4977"/>
                  </a:lnTo>
                  <a:lnTo>
                    <a:pt x="5583" y="4975"/>
                  </a:lnTo>
                  <a:lnTo>
                    <a:pt x="5581" y="4972"/>
                  </a:lnTo>
                  <a:lnTo>
                    <a:pt x="5578" y="4970"/>
                  </a:lnTo>
                  <a:lnTo>
                    <a:pt x="5576" y="4968"/>
                  </a:lnTo>
                  <a:lnTo>
                    <a:pt x="5574" y="4968"/>
                  </a:lnTo>
                  <a:lnTo>
                    <a:pt x="5570" y="4969"/>
                  </a:lnTo>
                  <a:lnTo>
                    <a:pt x="5568" y="4970"/>
                  </a:lnTo>
                  <a:lnTo>
                    <a:pt x="5562" y="4975"/>
                  </a:lnTo>
                  <a:lnTo>
                    <a:pt x="5555" y="4981"/>
                  </a:lnTo>
                  <a:lnTo>
                    <a:pt x="5550" y="4984"/>
                  </a:lnTo>
                  <a:lnTo>
                    <a:pt x="5546" y="4987"/>
                  </a:lnTo>
                  <a:lnTo>
                    <a:pt x="5542" y="4988"/>
                  </a:lnTo>
                  <a:lnTo>
                    <a:pt x="5537" y="4989"/>
                  </a:lnTo>
                  <a:lnTo>
                    <a:pt x="5526" y="4988"/>
                  </a:lnTo>
                  <a:lnTo>
                    <a:pt x="5514" y="4987"/>
                  </a:lnTo>
                  <a:lnTo>
                    <a:pt x="5502" y="4985"/>
                  </a:lnTo>
                  <a:lnTo>
                    <a:pt x="5491" y="4985"/>
                  </a:lnTo>
                  <a:lnTo>
                    <a:pt x="5485" y="4988"/>
                  </a:lnTo>
                  <a:lnTo>
                    <a:pt x="5479" y="4989"/>
                  </a:lnTo>
                  <a:lnTo>
                    <a:pt x="5474" y="4991"/>
                  </a:lnTo>
                  <a:lnTo>
                    <a:pt x="5470" y="4995"/>
                  </a:lnTo>
                  <a:lnTo>
                    <a:pt x="5467" y="5000"/>
                  </a:lnTo>
                  <a:lnTo>
                    <a:pt x="5464" y="5004"/>
                  </a:lnTo>
                  <a:lnTo>
                    <a:pt x="5463" y="5012"/>
                  </a:lnTo>
                  <a:lnTo>
                    <a:pt x="5463" y="5019"/>
                  </a:lnTo>
                  <a:lnTo>
                    <a:pt x="5463" y="5033"/>
                  </a:lnTo>
                  <a:lnTo>
                    <a:pt x="5463" y="5045"/>
                  </a:lnTo>
                  <a:lnTo>
                    <a:pt x="5463" y="5050"/>
                  </a:lnTo>
                  <a:lnTo>
                    <a:pt x="5461" y="5053"/>
                  </a:lnTo>
                  <a:lnTo>
                    <a:pt x="5458" y="5056"/>
                  </a:lnTo>
                  <a:lnTo>
                    <a:pt x="5456" y="5058"/>
                  </a:lnTo>
                  <a:lnTo>
                    <a:pt x="5447" y="5063"/>
                  </a:lnTo>
                  <a:lnTo>
                    <a:pt x="5435" y="5064"/>
                  </a:lnTo>
                  <a:lnTo>
                    <a:pt x="5429" y="5065"/>
                  </a:lnTo>
                  <a:lnTo>
                    <a:pt x="5422" y="5067"/>
                  </a:lnTo>
                  <a:lnTo>
                    <a:pt x="5416" y="5070"/>
                  </a:lnTo>
                  <a:lnTo>
                    <a:pt x="5410" y="5073"/>
                  </a:lnTo>
                  <a:lnTo>
                    <a:pt x="5405" y="5077"/>
                  </a:lnTo>
                  <a:lnTo>
                    <a:pt x="5399" y="5082"/>
                  </a:lnTo>
                  <a:lnTo>
                    <a:pt x="5395" y="5088"/>
                  </a:lnTo>
                  <a:lnTo>
                    <a:pt x="5391" y="5095"/>
                  </a:lnTo>
                  <a:lnTo>
                    <a:pt x="5385" y="5113"/>
                  </a:lnTo>
                  <a:lnTo>
                    <a:pt x="5381" y="5130"/>
                  </a:lnTo>
                  <a:lnTo>
                    <a:pt x="5379" y="5147"/>
                  </a:lnTo>
                  <a:lnTo>
                    <a:pt x="5378" y="5161"/>
                  </a:lnTo>
                  <a:lnTo>
                    <a:pt x="5379" y="5179"/>
                  </a:lnTo>
                  <a:lnTo>
                    <a:pt x="5382" y="5204"/>
                  </a:lnTo>
                  <a:lnTo>
                    <a:pt x="5386" y="5229"/>
                  </a:lnTo>
                  <a:lnTo>
                    <a:pt x="5388" y="5247"/>
                  </a:lnTo>
                  <a:lnTo>
                    <a:pt x="5388" y="5253"/>
                  </a:lnTo>
                  <a:lnTo>
                    <a:pt x="5388" y="5258"/>
                  </a:lnTo>
                  <a:lnTo>
                    <a:pt x="5387" y="5260"/>
                  </a:lnTo>
                  <a:lnTo>
                    <a:pt x="5385" y="5261"/>
                  </a:lnTo>
                  <a:lnTo>
                    <a:pt x="5375" y="5262"/>
                  </a:lnTo>
                  <a:lnTo>
                    <a:pt x="5359" y="5260"/>
                  </a:lnTo>
                  <a:lnTo>
                    <a:pt x="5341" y="5258"/>
                  </a:lnTo>
                  <a:lnTo>
                    <a:pt x="5326" y="5258"/>
                  </a:lnTo>
                  <a:lnTo>
                    <a:pt x="5321" y="5259"/>
                  </a:lnTo>
                  <a:lnTo>
                    <a:pt x="5316" y="5260"/>
                  </a:lnTo>
                  <a:lnTo>
                    <a:pt x="5310" y="5262"/>
                  </a:lnTo>
                  <a:lnTo>
                    <a:pt x="5304" y="5266"/>
                  </a:lnTo>
                  <a:lnTo>
                    <a:pt x="5298" y="5271"/>
                  </a:lnTo>
                  <a:lnTo>
                    <a:pt x="5293" y="5275"/>
                  </a:lnTo>
                  <a:lnTo>
                    <a:pt x="5290" y="5281"/>
                  </a:lnTo>
                  <a:lnTo>
                    <a:pt x="5286" y="5287"/>
                  </a:lnTo>
                  <a:lnTo>
                    <a:pt x="5284" y="5293"/>
                  </a:lnTo>
                  <a:lnTo>
                    <a:pt x="5284" y="5299"/>
                  </a:lnTo>
                  <a:lnTo>
                    <a:pt x="5284" y="5304"/>
                  </a:lnTo>
                  <a:lnTo>
                    <a:pt x="5285" y="5309"/>
                  </a:lnTo>
                  <a:lnTo>
                    <a:pt x="5290" y="5316"/>
                  </a:lnTo>
                  <a:lnTo>
                    <a:pt x="5296" y="5324"/>
                  </a:lnTo>
                  <a:lnTo>
                    <a:pt x="5297" y="5329"/>
                  </a:lnTo>
                  <a:lnTo>
                    <a:pt x="5298" y="5332"/>
                  </a:lnTo>
                  <a:lnTo>
                    <a:pt x="5298" y="5338"/>
                  </a:lnTo>
                  <a:lnTo>
                    <a:pt x="5297" y="5343"/>
                  </a:lnTo>
                  <a:lnTo>
                    <a:pt x="5294" y="5349"/>
                  </a:lnTo>
                  <a:lnTo>
                    <a:pt x="5294" y="5354"/>
                  </a:lnTo>
                  <a:lnTo>
                    <a:pt x="5296" y="5359"/>
                  </a:lnTo>
                  <a:lnTo>
                    <a:pt x="5298" y="5363"/>
                  </a:lnTo>
                  <a:lnTo>
                    <a:pt x="5305" y="5372"/>
                  </a:lnTo>
                  <a:lnTo>
                    <a:pt x="5313" y="5379"/>
                  </a:lnTo>
                  <a:lnTo>
                    <a:pt x="5318" y="5382"/>
                  </a:lnTo>
                  <a:lnTo>
                    <a:pt x="5321" y="5386"/>
                  </a:lnTo>
                  <a:lnTo>
                    <a:pt x="5322" y="5391"/>
                  </a:lnTo>
                  <a:lnTo>
                    <a:pt x="5322" y="5395"/>
                  </a:lnTo>
                  <a:lnTo>
                    <a:pt x="5321" y="5400"/>
                  </a:lnTo>
                  <a:lnTo>
                    <a:pt x="5318" y="5404"/>
                  </a:lnTo>
                  <a:lnTo>
                    <a:pt x="5315" y="5407"/>
                  </a:lnTo>
                  <a:lnTo>
                    <a:pt x="5311" y="5409"/>
                  </a:lnTo>
                  <a:lnTo>
                    <a:pt x="5303" y="5411"/>
                  </a:lnTo>
                  <a:lnTo>
                    <a:pt x="5294" y="5413"/>
                  </a:lnTo>
                  <a:lnTo>
                    <a:pt x="5291" y="5416"/>
                  </a:lnTo>
                  <a:lnTo>
                    <a:pt x="5287" y="5419"/>
                  </a:lnTo>
                  <a:lnTo>
                    <a:pt x="5284" y="5423"/>
                  </a:lnTo>
                  <a:lnTo>
                    <a:pt x="5279" y="5428"/>
                  </a:lnTo>
                  <a:lnTo>
                    <a:pt x="5277" y="5433"/>
                  </a:lnTo>
                  <a:lnTo>
                    <a:pt x="5274" y="5439"/>
                  </a:lnTo>
                  <a:lnTo>
                    <a:pt x="5274" y="5447"/>
                  </a:lnTo>
                  <a:lnTo>
                    <a:pt x="5275" y="5453"/>
                  </a:lnTo>
                  <a:lnTo>
                    <a:pt x="5278" y="5457"/>
                  </a:lnTo>
                  <a:lnTo>
                    <a:pt x="5280" y="5463"/>
                  </a:lnTo>
                  <a:lnTo>
                    <a:pt x="5284" y="5468"/>
                  </a:lnTo>
                  <a:lnTo>
                    <a:pt x="5288" y="5472"/>
                  </a:lnTo>
                  <a:lnTo>
                    <a:pt x="5298" y="5481"/>
                  </a:lnTo>
                  <a:lnTo>
                    <a:pt x="5307" y="5493"/>
                  </a:lnTo>
                  <a:lnTo>
                    <a:pt x="5317" y="5506"/>
                  </a:lnTo>
                  <a:lnTo>
                    <a:pt x="5328" y="5520"/>
                  </a:lnTo>
                  <a:lnTo>
                    <a:pt x="5338" y="5538"/>
                  </a:lnTo>
                  <a:lnTo>
                    <a:pt x="5350" y="5559"/>
                  </a:lnTo>
                  <a:lnTo>
                    <a:pt x="5356" y="5570"/>
                  </a:lnTo>
                  <a:lnTo>
                    <a:pt x="5361" y="5581"/>
                  </a:lnTo>
                  <a:lnTo>
                    <a:pt x="5365" y="5590"/>
                  </a:lnTo>
                  <a:lnTo>
                    <a:pt x="5367" y="5599"/>
                  </a:lnTo>
                  <a:lnTo>
                    <a:pt x="5363" y="5612"/>
                  </a:lnTo>
                  <a:lnTo>
                    <a:pt x="5356" y="5630"/>
                  </a:lnTo>
                  <a:lnTo>
                    <a:pt x="5351" y="5646"/>
                  </a:lnTo>
                  <a:lnTo>
                    <a:pt x="5345" y="5665"/>
                  </a:lnTo>
                  <a:lnTo>
                    <a:pt x="5341" y="5675"/>
                  </a:lnTo>
                  <a:lnTo>
                    <a:pt x="5336" y="5684"/>
                  </a:lnTo>
                  <a:lnTo>
                    <a:pt x="5330" y="5694"/>
                  </a:lnTo>
                  <a:lnTo>
                    <a:pt x="5323" y="5703"/>
                  </a:lnTo>
                  <a:lnTo>
                    <a:pt x="5316" y="5710"/>
                  </a:lnTo>
                  <a:lnTo>
                    <a:pt x="5307" y="5715"/>
                  </a:lnTo>
                  <a:lnTo>
                    <a:pt x="5299" y="5720"/>
                  </a:lnTo>
                  <a:lnTo>
                    <a:pt x="5291" y="5722"/>
                  </a:lnTo>
                  <a:lnTo>
                    <a:pt x="5277" y="5722"/>
                  </a:lnTo>
                  <a:lnTo>
                    <a:pt x="5263" y="5720"/>
                  </a:lnTo>
                  <a:lnTo>
                    <a:pt x="5258" y="5721"/>
                  </a:lnTo>
                  <a:lnTo>
                    <a:pt x="5253" y="5725"/>
                  </a:lnTo>
                  <a:lnTo>
                    <a:pt x="5248" y="5729"/>
                  </a:lnTo>
                  <a:lnTo>
                    <a:pt x="5244" y="5735"/>
                  </a:lnTo>
                  <a:lnTo>
                    <a:pt x="5237" y="5750"/>
                  </a:lnTo>
                  <a:lnTo>
                    <a:pt x="5228" y="5764"/>
                  </a:lnTo>
                  <a:lnTo>
                    <a:pt x="5222" y="5771"/>
                  </a:lnTo>
                  <a:lnTo>
                    <a:pt x="5215" y="5777"/>
                  </a:lnTo>
                  <a:lnTo>
                    <a:pt x="5206" y="5783"/>
                  </a:lnTo>
                  <a:lnTo>
                    <a:pt x="5198" y="5788"/>
                  </a:lnTo>
                  <a:lnTo>
                    <a:pt x="5190" y="5789"/>
                  </a:lnTo>
                  <a:lnTo>
                    <a:pt x="5181" y="5790"/>
                  </a:lnTo>
                  <a:lnTo>
                    <a:pt x="5173" y="5790"/>
                  </a:lnTo>
                  <a:lnTo>
                    <a:pt x="5165" y="5790"/>
                  </a:lnTo>
                  <a:lnTo>
                    <a:pt x="5146" y="5789"/>
                  </a:lnTo>
                  <a:lnTo>
                    <a:pt x="5127" y="5788"/>
                  </a:lnTo>
                  <a:lnTo>
                    <a:pt x="5099" y="5785"/>
                  </a:lnTo>
                  <a:lnTo>
                    <a:pt x="5078" y="5783"/>
                  </a:lnTo>
                  <a:lnTo>
                    <a:pt x="5067" y="5782"/>
                  </a:lnTo>
                  <a:lnTo>
                    <a:pt x="5055" y="5782"/>
                  </a:lnTo>
                  <a:lnTo>
                    <a:pt x="5041" y="5784"/>
                  </a:lnTo>
                  <a:lnTo>
                    <a:pt x="5023" y="5787"/>
                  </a:lnTo>
                  <a:lnTo>
                    <a:pt x="5015" y="5789"/>
                  </a:lnTo>
                  <a:lnTo>
                    <a:pt x="5007" y="5791"/>
                  </a:lnTo>
                  <a:lnTo>
                    <a:pt x="5000" y="5795"/>
                  </a:lnTo>
                  <a:lnTo>
                    <a:pt x="4994" y="5800"/>
                  </a:lnTo>
                  <a:lnTo>
                    <a:pt x="4989" y="5803"/>
                  </a:lnTo>
                  <a:lnTo>
                    <a:pt x="4985" y="5808"/>
                  </a:lnTo>
                  <a:lnTo>
                    <a:pt x="4982" y="5813"/>
                  </a:lnTo>
                  <a:lnTo>
                    <a:pt x="4978" y="5817"/>
                  </a:lnTo>
                  <a:lnTo>
                    <a:pt x="4970" y="5839"/>
                  </a:lnTo>
                  <a:lnTo>
                    <a:pt x="4964" y="5859"/>
                  </a:lnTo>
                  <a:lnTo>
                    <a:pt x="4962" y="5863"/>
                  </a:lnTo>
                  <a:lnTo>
                    <a:pt x="4958" y="5866"/>
                  </a:lnTo>
                  <a:lnTo>
                    <a:pt x="4956" y="5870"/>
                  </a:lnTo>
                  <a:lnTo>
                    <a:pt x="4951" y="5872"/>
                  </a:lnTo>
                  <a:lnTo>
                    <a:pt x="4943" y="5877"/>
                  </a:lnTo>
                  <a:lnTo>
                    <a:pt x="4933" y="5879"/>
                  </a:lnTo>
                  <a:lnTo>
                    <a:pt x="4923" y="5879"/>
                  </a:lnTo>
                  <a:lnTo>
                    <a:pt x="4913" y="5879"/>
                  </a:lnTo>
                  <a:lnTo>
                    <a:pt x="4904" y="5876"/>
                  </a:lnTo>
                  <a:lnTo>
                    <a:pt x="4897" y="5871"/>
                  </a:lnTo>
                  <a:lnTo>
                    <a:pt x="4881" y="5858"/>
                  </a:lnTo>
                  <a:lnTo>
                    <a:pt x="4860" y="5841"/>
                  </a:lnTo>
                  <a:lnTo>
                    <a:pt x="4849" y="5835"/>
                  </a:lnTo>
                  <a:lnTo>
                    <a:pt x="4837" y="5829"/>
                  </a:lnTo>
                  <a:lnTo>
                    <a:pt x="4831" y="5827"/>
                  </a:lnTo>
                  <a:lnTo>
                    <a:pt x="4825" y="5826"/>
                  </a:lnTo>
                  <a:lnTo>
                    <a:pt x="4819" y="5825"/>
                  </a:lnTo>
                  <a:lnTo>
                    <a:pt x="4813" y="5826"/>
                  </a:lnTo>
                  <a:lnTo>
                    <a:pt x="4807" y="5826"/>
                  </a:lnTo>
                  <a:lnTo>
                    <a:pt x="4802" y="5828"/>
                  </a:lnTo>
                  <a:lnTo>
                    <a:pt x="4797" y="5830"/>
                  </a:lnTo>
                  <a:lnTo>
                    <a:pt x="4793" y="5834"/>
                  </a:lnTo>
                  <a:lnTo>
                    <a:pt x="4787" y="5842"/>
                  </a:lnTo>
                  <a:lnTo>
                    <a:pt x="4781" y="5853"/>
                  </a:lnTo>
                  <a:lnTo>
                    <a:pt x="4773" y="5878"/>
                  </a:lnTo>
                  <a:lnTo>
                    <a:pt x="4764" y="5902"/>
                  </a:lnTo>
                  <a:lnTo>
                    <a:pt x="4750" y="5936"/>
                  </a:lnTo>
                  <a:lnTo>
                    <a:pt x="4730" y="5983"/>
                  </a:lnTo>
                  <a:lnTo>
                    <a:pt x="4711" y="6028"/>
                  </a:lnTo>
                  <a:lnTo>
                    <a:pt x="4699" y="6060"/>
                  </a:lnTo>
                  <a:lnTo>
                    <a:pt x="4695" y="6067"/>
                  </a:lnTo>
                  <a:lnTo>
                    <a:pt x="4692" y="6077"/>
                  </a:lnTo>
                  <a:lnTo>
                    <a:pt x="4688" y="6088"/>
                  </a:lnTo>
                  <a:lnTo>
                    <a:pt x="4687" y="6101"/>
                  </a:lnTo>
                  <a:lnTo>
                    <a:pt x="4686" y="6105"/>
                  </a:lnTo>
                  <a:lnTo>
                    <a:pt x="4686" y="6109"/>
                  </a:lnTo>
                  <a:lnTo>
                    <a:pt x="4683" y="6112"/>
                  </a:lnTo>
                  <a:lnTo>
                    <a:pt x="4682" y="6113"/>
                  </a:lnTo>
                  <a:lnTo>
                    <a:pt x="4679" y="6117"/>
                  </a:lnTo>
                  <a:lnTo>
                    <a:pt x="4675" y="6121"/>
                  </a:lnTo>
                  <a:lnTo>
                    <a:pt x="4670" y="6126"/>
                  </a:lnTo>
                  <a:lnTo>
                    <a:pt x="4667" y="6130"/>
                  </a:lnTo>
                  <a:lnTo>
                    <a:pt x="4662" y="6132"/>
                  </a:lnTo>
                  <a:lnTo>
                    <a:pt x="4658" y="6134"/>
                  </a:lnTo>
                  <a:lnTo>
                    <a:pt x="4651" y="6134"/>
                  </a:lnTo>
                  <a:lnTo>
                    <a:pt x="4644" y="6134"/>
                  </a:lnTo>
                  <a:lnTo>
                    <a:pt x="4632" y="6132"/>
                  </a:lnTo>
                  <a:lnTo>
                    <a:pt x="4620" y="6131"/>
                  </a:lnTo>
                  <a:lnTo>
                    <a:pt x="4607" y="6130"/>
                  </a:lnTo>
                  <a:lnTo>
                    <a:pt x="4594" y="6130"/>
                  </a:lnTo>
                  <a:lnTo>
                    <a:pt x="4581" y="6130"/>
                  </a:lnTo>
                  <a:lnTo>
                    <a:pt x="4570" y="6129"/>
                  </a:lnTo>
                  <a:lnTo>
                    <a:pt x="4555" y="6125"/>
                  </a:lnTo>
                  <a:lnTo>
                    <a:pt x="4544" y="6123"/>
                  </a:lnTo>
                  <a:lnTo>
                    <a:pt x="4540" y="6122"/>
                  </a:lnTo>
                  <a:lnTo>
                    <a:pt x="4536" y="6121"/>
                  </a:lnTo>
                  <a:lnTo>
                    <a:pt x="4534" y="6122"/>
                  </a:lnTo>
                  <a:lnTo>
                    <a:pt x="4530" y="6122"/>
                  </a:lnTo>
                  <a:lnTo>
                    <a:pt x="4519" y="6121"/>
                  </a:lnTo>
                  <a:lnTo>
                    <a:pt x="4506" y="6121"/>
                  </a:lnTo>
                  <a:lnTo>
                    <a:pt x="4505" y="6123"/>
                  </a:lnTo>
                  <a:lnTo>
                    <a:pt x="4504" y="6125"/>
                  </a:lnTo>
                  <a:lnTo>
                    <a:pt x="4504" y="6128"/>
                  </a:lnTo>
                  <a:lnTo>
                    <a:pt x="4504" y="6131"/>
                  </a:lnTo>
                  <a:lnTo>
                    <a:pt x="4505" y="6136"/>
                  </a:lnTo>
                  <a:lnTo>
                    <a:pt x="4506" y="6140"/>
                  </a:lnTo>
                  <a:lnTo>
                    <a:pt x="4507" y="6147"/>
                  </a:lnTo>
                  <a:lnTo>
                    <a:pt x="4510" y="6159"/>
                  </a:lnTo>
                  <a:lnTo>
                    <a:pt x="4510" y="6166"/>
                  </a:lnTo>
                  <a:lnTo>
                    <a:pt x="4509" y="6172"/>
                  </a:lnTo>
                  <a:lnTo>
                    <a:pt x="4507" y="6175"/>
                  </a:lnTo>
                  <a:lnTo>
                    <a:pt x="4505" y="6178"/>
                  </a:lnTo>
                  <a:lnTo>
                    <a:pt x="4503" y="6180"/>
                  </a:lnTo>
                  <a:lnTo>
                    <a:pt x="4500" y="6182"/>
                  </a:lnTo>
                  <a:lnTo>
                    <a:pt x="4494" y="6186"/>
                  </a:lnTo>
                  <a:lnTo>
                    <a:pt x="4490" y="6189"/>
                  </a:lnTo>
                  <a:lnTo>
                    <a:pt x="4487" y="6194"/>
                  </a:lnTo>
                  <a:lnTo>
                    <a:pt x="4485" y="6201"/>
                  </a:lnTo>
                  <a:lnTo>
                    <a:pt x="4482" y="6210"/>
                  </a:lnTo>
                  <a:lnTo>
                    <a:pt x="4480" y="6214"/>
                  </a:lnTo>
                  <a:lnTo>
                    <a:pt x="4478" y="6216"/>
                  </a:lnTo>
                  <a:lnTo>
                    <a:pt x="4474" y="6217"/>
                  </a:lnTo>
                  <a:lnTo>
                    <a:pt x="4469" y="6217"/>
                  </a:lnTo>
                  <a:lnTo>
                    <a:pt x="4463" y="6217"/>
                  </a:lnTo>
                  <a:lnTo>
                    <a:pt x="4449" y="6217"/>
                  </a:lnTo>
                  <a:lnTo>
                    <a:pt x="4434" y="6217"/>
                  </a:lnTo>
                  <a:lnTo>
                    <a:pt x="4419" y="6218"/>
                  </a:lnTo>
                  <a:lnTo>
                    <a:pt x="4406" y="6220"/>
                  </a:lnTo>
                  <a:lnTo>
                    <a:pt x="4399" y="6225"/>
                  </a:lnTo>
                  <a:lnTo>
                    <a:pt x="4393" y="6231"/>
                  </a:lnTo>
                  <a:lnTo>
                    <a:pt x="4391" y="6232"/>
                  </a:lnTo>
                  <a:lnTo>
                    <a:pt x="4389" y="6232"/>
                  </a:lnTo>
                  <a:lnTo>
                    <a:pt x="4386" y="6231"/>
                  </a:lnTo>
                  <a:lnTo>
                    <a:pt x="4383" y="6226"/>
                  </a:lnTo>
                  <a:lnTo>
                    <a:pt x="4381" y="6222"/>
                  </a:lnTo>
                  <a:lnTo>
                    <a:pt x="4381" y="6216"/>
                  </a:lnTo>
                  <a:lnTo>
                    <a:pt x="4384" y="6210"/>
                  </a:lnTo>
                  <a:lnTo>
                    <a:pt x="4387" y="6204"/>
                  </a:lnTo>
                  <a:lnTo>
                    <a:pt x="4394" y="6193"/>
                  </a:lnTo>
                  <a:lnTo>
                    <a:pt x="4402" y="6185"/>
                  </a:lnTo>
                  <a:lnTo>
                    <a:pt x="4406" y="6176"/>
                  </a:lnTo>
                  <a:lnTo>
                    <a:pt x="4410" y="6168"/>
                  </a:lnTo>
                  <a:lnTo>
                    <a:pt x="4411" y="6164"/>
                  </a:lnTo>
                  <a:lnTo>
                    <a:pt x="4411" y="6161"/>
                  </a:lnTo>
                  <a:lnTo>
                    <a:pt x="4410" y="6157"/>
                  </a:lnTo>
                  <a:lnTo>
                    <a:pt x="4409" y="6155"/>
                  </a:lnTo>
                  <a:lnTo>
                    <a:pt x="4405" y="6154"/>
                  </a:lnTo>
                  <a:lnTo>
                    <a:pt x="4402" y="6153"/>
                  </a:lnTo>
                  <a:lnTo>
                    <a:pt x="4397" y="6153"/>
                  </a:lnTo>
                  <a:lnTo>
                    <a:pt x="4391" y="6154"/>
                  </a:lnTo>
                  <a:lnTo>
                    <a:pt x="4378" y="6156"/>
                  </a:lnTo>
                  <a:lnTo>
                    <a:pt x="4364" y="6162"/>
                  </a:lnTo>
                  <a:lnTo>
                    <a:pt x="4347" y="6169"/>
                  </a:lnTo>
                  <a:lnTo>
                    <a:pt x="4330" y="6176"/>
                  </a:lnTo>
                  <a:lnTo>
                    <a:pt x="4322" y="6182"/>
                  </a:lnTo>
                  <a:lnTo>
                    <a:pt x="4315" y="6188"/>
                  </a:lnTo>
                  <a:lnTo>
                    <a:pt x="4307" y="6195"/>
                  </a:lnTo>
                  <a:lnTo>
                    <a:pt x="4301" y="6203"/>
                  </a:lnTo>
                  <a:lnTo>
                    <a:pt x="4290" y="6220"/>
                  </a:lnTo>
                  <a:lnTo>
                    <a:pt x="4280" y="6236"/>
                  </a:lnTo>
                  <a:lnTo>
                    <a:pt x="4273" y="6252"/>
                  </a:lnTo>
                  <a:lnTo>
                    <a:pt x="4266" y="6268"/>
                  </a:lnTo>
                  <a:lnTo>
                    <a:pt x="4264" y="6275"/>
                  </a:lnTo>
                  <a:lnTo>
                    <a:pt x="4260" y="6281"/>
                  </a:lnTo>
                  <a:lnTo>
                    <a:pt x="4255" y="6286"/>
                  </a:lnTo>
                  <a:lnTo>
                    <a:pt x="4252" y="6289"/>
                  </a:lnTo>
                  <a:lnTo>
                    <a:pt x="4248" y="6290"/>
                  </a:lnTo>
                  <a:lnTo>
                    <a:pt x="4244" y="6292"/>
                  </a:lnTo>
                  <a:lnTo>
                    <a:pt x="4240" y="6292"/>
                  </a:lnTo>
                  <a:lnTo>
                    <a:pt x="4236" y="6290"/>
                  </a:lnTo>
                  <a:lnTo>
                    <a:pt x="4233" y="6288"/>
                  </a:lnTo>
                  <a:lnTo>
                    <a:pt x="4229" y="6285"/>
                  </a:lnTo>
                  <a:lnTo>
                    <a:pt x="4226" y="6280"/>
                  </a:lnTo>
                  <a:lnTo>
                    <a:pt x="4222" y="6274"/>
                  </a:lnTo>
                  <a:lnTo>
                    <a:pt x="4215" y="6262"/>
                  </a:lnTo>
                  <a:lnTo>
                    <a:pt x="4209" y="6251"/>
                  </a:lnTo>
                  <a:lnTo>
                    <a:pt x="4207" y="6248"/>
                  </a:lnTo>
                  <a:lnTo>
                    <a:pt x="4202" y="6245"/>
                  </a:lnTo>
                  <a:lnTo>
                    <a:pt x="4196" y="6243"/>
                  </a:lnTo>
                  <a:lnTo>
                    <a:pt x="4191" y="6243"/>
                  </a:lnTo>
                  <a:lnTo>
                    <a:pt x="4185" y="6243"/>
                  </a:lnTo>
                  <a:lnTo>
                    <a:pt x="4181" y="6245"/>
                  </a:lnTo>
                  <a:lnTo>
                    <a:pt x="4176" y="6249"/>
                  </a:lnTo>
                  <a:lnTo>
                    <a:pt x="4172" y="6255"/>
                  </a:lnTo>
                  <a:lnTo>
                    <a:pt x="4170" y="6260"/>
                  </a:lnTo>
                  <a:lnTo>
                    <a:pt x="4166" y="6263"/>
                  </a:lnTo>
                  <a:lnTo>
                    <a:pt x="4164" y="6267"/>
                  </a:lnTo>
                  <a:lnTo>
                    <a:pt x="4162" y="6268"/>
                  </a:lnTo>
                  <a:lnTo>
                    <a:pt x="4158" y="6269"/>
                  </a:lnTo>
                  <a:lnTo>
                    <a:pt x="4156" y="6269"/>
                  </a:lnTo>
                  <a:lnTo>
                    <a:pt x="4152" y="6268"/>
                  </a:lnTo>
                  <a:lnTo>
                    <a:pt x="4148" y="6266"/>
                  </a:lnTo>
                  <a:lnTo>
                    <a:pt x="4140" y="6257"/>
                  </a:lnTo>
                  <a:lnTo>
                    <a:pt x="4132" y="6246"/>
                  </a:lnTo>
                  <a:lnTo>
                    <a:pt x="4122" y="6232"/>
                  </a:lnTo>
                  <a:lnTo>
                    <a:pt x="4114" y="6218"/>
                  </a:lnTo>
                  <a:lnTo>
                    <a:pt x="4108" y="6212"/>
                  </a:lnTo>
                  <a:lnTo>
                    <a:pt x="4103" y="6208"/>
                  </a:lnTo>
                  <a:lnTo>
                    <a:pt x="4097" y="6206"/>
                  </a:lnTo>
                  <a:lnTo>
                    <a:pt x="4089" y="6206"/>
                  </a:lnTo>
                  <a:lnTo>
                    <a:pt x="4077" y="6206"/>
                  </a:lnTo>
                  <a:lnTo>
                    <a:pt x="4070" y="6207"/>
                  </a:lnTo>
                  <a:lnTo>
                    <a:pt x="4069" y="6208"/>
                  </a:lnTo>
                  <a:lnTo>
                    <a:pt x="4068" y="6211"/>
                  </a:lnTo>
                  <a:lnTo>
                    <a:pt x="4069" y="6213"/>
                  </a:lnTo>
                  <a:lnTo>
                    <a:pt x="4071" y="6218"/>
                  </a:lnTo>
                  <a:lnTo>
                    <a:pt x="4076" y="6226"/>
                  </a:lnTo>
                  <a:lnTo>
                    <a:pt x="4081" y="6235"/>
                  </a:lnTo>
                  <a:lnTo>
                    <a:pt x="4085" y="6244"/>
                  </a:lnTo>
                  <a:lnTo>
                    <a:pt x="4091" y="6255"/>
                  </a:lnTo>
                  <a:lnTo>
                    <a:pt x="4097" y="6267"/>
                  </a:lnTo>
                  <a:lnTo>
                    <a:pt x="4101" y="6275"/>
                  </a:lnTo>
                  <a:lnTo>
                    <a:pt x="4101" y="6279"/>
                  </a:lnTo>
                  <a:lnTo>
                    <a:pt x="4099" y="6282"/>
                  </a:lnTo>
                  <a:lnTo>
                    <a:pt x="4095" y="6286"/>
                  </a:lnTo>
                  <a:lnTo>
                    <a:pt x="4090" y="6290"/>
                  </a:lnTo>
                  <a:lnTo>
                    <a:pt x="4081" y="6295"/>
                  </a:lnTo>
                  <a:lnTo>
                    <a:pt x="4072" y="6300"/>
                  </a:lnTo>
                  <a:lnTo>
                    <a:pt x="4064" y="6304"/>
                  </a:lnTo>
                  <a:lnTo>
                    <a:pt x="4058" y="6305"/>
                  </a:lnTo>
                  <a:lnTo>
                    <a:pt x="4052" y="6305"/>
                  </a:lnTo>
                  <a:lnTo>
                    <a:pt x="4045" y="6305"/>
                  </a:lnTo>
                  <a:lnTo>
                    <a:pt x="4038" y="6306"/>
                  </a:lnTo>
                  <a:lnTo>
                    <a:pt x="4027" y="6311"/>
                  </a:lnTo>
                  <a:lnTo>
                    <a:pt x="4021" y="6313"/>
                  </a:lnTo>
                  <a:lnTo>
                    <a:pt x="4015" y="6318"/>
                  </a:lnTo>
                  <a:lnTo>
                    <a:pt x="4009" y="6324"/>
                  </a:lnTo>
                  <a:lnTo>
                    <a:pt x="4003" y="6330"/>
                  </a:lnTo>
                  <a:lnTo>
                    <a:pt x="3994" y="6343"/>
                  </a:lnTo>
                  <a:lnTo>
                    <a:pt x="3986" y="6353"/>
                  </a:lnTo>
                  <a:lnTo>
                    <a:pt x="3981" y="6357"/>
                  </a:lnTo>
                  <a:lnTo>
                    <a:pt x="3977" y="6361"/>
                  </a:lnTo>
                  <a:lnTo>
                    <a:pt x="3971" y="6363"/>
                  </a:lnTo>
                  <a:lnTo>
                    <a:pt x="3967" y="6365"/>
                  </a:lnTo>
                  <a:lnTo>
                    <a:pt x="3956" y="6368"/>
                  </a:lnTo>
                  <a:lnTo>
                    <a:pt x="3945" y="6370"/>
                  </a:lnTo>
                  <a:lnTo>
                    <a:pt x="3940" y="6372"/>
                  </a:lnTo>
                  <a:lnTo>
                    <a:pt x="3938" y="6376"/>
                  </a:lnTo>
                  <a:lnTo>
                    <a:pt x="3936" y="6382"/>
                  </a:lnTo>
                  <a:lnTo>
                    <a:pt x="3934" y="6388"/>
                  </a:lnTo>
                  <a:lnTo>
                    <a:pt x="3934" y="6402"/>
                  </a:lnTo>
                  <a:lnTo>
                    <a:pt x="3934" y="6416"/>
                  </a:lnTo>
                  <a:lnTo>
                    <a:pt x="3934" y="6427"/>
                  </a:lnTo>
                  <a:lnTo>
                    <a:pt x="3934" y="6433"/>
                  </a:lnTo>
                  <a:lnTo>
                    <a:pt x="3931" y="6437"/>
                  </a:lnTo>
                  <a:lnTo>
                    <a:pt x="3925" y="6440"/>
                  </a:lnTo>
                  <a:lnTo>
                    <a:pt x="3918" y="6446"/>
                  </a:lnTo>
                  <a:lnTo>
                    <a:pt x="3912" y="6453"/>
                  </a:lnTo>
                  <a:lnTo>
                    <a:pt x="3907" y="6462"/>
                  </a:lnTo>
                  <a:lnTo>
                    <a:pt x="3904" y="6470"/>
                  </a:lnTo>
                  <a:lnTo>
                    <a:pt x="3902" y="6474"/>
                  </a:lnTo>
                  <a:lnTo>
                    <a:pt x="3900" y="6476"/>
                  </a:lnTo>
                  <a:lnTo>
                    <a:pt x="3898" y="6478"/>
                  </a:lnTo>
                  <a:lnTo>
                    <a:pt x="3895" y="6481"/>
                  </a:lnTo>
                  <a:lnTo>
                    <a:pt x="3886" y="6482"/>
                  </a:lnTo>
                  <a:lnTo>
                    <a:pt x="3873" y="6483"/>
                  </a:lnTo>
                  <a:lnTo>
                    <a:pt x="3867" y="6483"/>
                  </a:lnTo>
                  <a:lnTo>
                    <a:pt x="3861" y="6484"/>
                  </a:lnTo>
                  <a:lnTo>
                    <a:pt x="3857" y="6487"/>
                  </a:lnTo>
                  <a:lnTo>
                    <a:pt x="3855" y="6489"/>
                  </a:lnTo>
                  <a:lnTo>
                    <a:pt x="3851" y="6496"/>
                  </a:lnTo>
                  <a:lnTo>
                    <a:pt x="3848" y="6506"/>
                  </a:lnTo>
                  <a:lnTo>
                    <a:pt x="3846" y="6512"/>
                  </a:lnTo>
                  <a:lnTo>
                    <a:pt x="3844" y="6515"/>
                  </a:lnTo>
                  <a:lnTo>
                    <a:pt x="3842" y="6519"/>
                  </a:lnTo>
                  <a:lnTo>
                    <a:pt x="3839" y="6521"/>
                  </a:lnTo>
                  <a:lnTo>
                    <a:pt x="3833" y="6525"/>
                  </a:lnTo>
                  <a:lnTo>
                    <a:pt x="3826" y="6527"/>
                  </a:lnTo>
                  <a:lnTo>
                    <a:pt x="3823" y="6528"/>
                  </a:lnTo>
                  <a:lnTo>
                    <a:pt x="3820" y="6531"/>
                  </a:lnTo>
                  <a:lnTo>
                    <a:pt x="3819" y="6534"/>
                  </a:lnTo>
                  <a:lnTo>
                    <a:pt x="3819" y="6539"/>
                  </a:lnTo>
                  <a:lnTo>
                    <a:pt x="3820" y="6548"/>
                  </a:lnTo>
                  <a:lnTo>
                    <a:pt x="3820" y="6557"/>
                  </a:lnTo>
                  <a:lnTo>
                    <a:pt x="3820" y="6561"/>
                  </a:lnTo>
                  <a:lnTo>
                    <a:pt x="3818" y="6564"/>
                  </a:lnTo>
                  <a:lnTo>
                    <a:pt x="3814" y="6567"/>
                  </a:lnTo>
                  <a:lnTo>
                    <a:pt x="3811" y="6571"/>
                  </a:lnTo>
                  <a:lnTo>
                    <a:pt x="3799" y="6577"/>
                  </a:lnTo>
                  <a:lnTo>
                    <a:pt x="3783" y="6585"/>
                  </a:lnTo>
                  <a:lnTo>
                    <a:pt x="3769" y="6592"/>
                  </a:lnTo>
                  <a:lnTo>
                    <a:pt x="3760" y="6598"/>
                  </a:lnTo>
                  <a:lnTo>
                    <a:pt x="3756" y="6602"/>
                  </a:lnTo>
                  <a:lnTo>
                    <a:pt x="3754" y="6605"/>
                  </a:lnTo>
                  <a:lnTo>
                    <a:pt x="3751" y="6609"/>
                  </a:lnTo>
                  <a:lnTo>
                    <a:pt x="3749" y="6614"/>
                  </a:lnTo>
                  <a:lnTo>
                    <a:pt x="3742" y="6626"/>
                  </a:lnTo>
                  <a:lnTo>
                    <a:pt x="3734" y="6636"/>
                  </a:lnTo>
                  <a:lnTo>
                    <a:pt x="3725" y="6647"/>
                  </a:lnTo>
                  <a:lnTo>
                    <a:pt x="3719" y="6658"/>
                  </a:lnTo>
                  <a:lnTo>
                    <a:pt x="3717" y="6662"/>
                  </a:lnTo>
                  <a:lnTo>
                    <a:pt x="3715" y="6666"/>
                  </a:lnTo>
                  <a:lnTo>
                    <a:pt x="3712" y="6668"/>
                  </a:lnTo>
                  <a:lnTo>
                    <a:pt x="3710" y="6670"/>
                  </a:lnTo>
                  <a:lnTo>
                    <a:pt x="3704" y="6671"/>
                  </a:lnTo>
                  <a:lnTo>
                    <a:pt x="3696" y="6672"/>
                  </a:lnTo>
                  <a:lnTo>
                    <a:pt x="3692" y="6673"/>
                  </a:lnTo>
                  <a:lnTo>
                    <a:pt x="3690" y="6676"/>
                  </a:lnTo>
                  <a:lnTo>
                    <a:pt x="3688" y="6679"/>
                  </a:lnTo>
                  <a:lnTo>
                    <a:pt x="3687" y="6683"/>
                  </a:lnTo>
                  <a:lnTo>
                    <a:pt x="3687" y="6692"/>
                  </a:lnTo>
                  <a:lnTo>
                    <a:pt x="3687" y="6704"/>
                  </a:lnTo>
                  <a:lnTo>
                    <a:pt x="3687" y="6710"/>
                  </a:lnTo>
                  <a:lnTo>
                    <a:pt x="3686" y="6715"/>
                  </a:lnTo>
                  <a:lnTo>
                    <a:pt x="3685" y="6718"/>
                  </a:lnTo>
                  <a:lnTo>
                    <a:pt x="3684" y="6722"/>
                  </a:lnTo>
                  <a:lnTo>
                    <a:pt x="3679" y="6729"/>
                  </a:lnTo>
                  <a:lnTo>
                    <a:pt x="3675" y="6737"/>
                  </a:lnTo>
                  <a:lnTo>
                    <a:pt x="3674" y="6743"/>
                  </a:lnTo>
                  <a:lnTo>
                    <a:pt x="3675" y="6749"/>
                  </a:lnTo>
                  <a:lnTo>
                    <a:pt x="3679" y="6755"/>
                  </a:lnTo>
                  <a:lnTo>
                    <a:pt x="3684" y="6761"/>
                  </a:lnTo>
                  <a:lnTo>
                    <a:pt x="3688" y="6767"/>
                  </a:lnTo>
                  <a:lnTo>
                    <a:pt x="3694" y="6772"/>
                  </a:lnTo>
                  <a:lnTo>
                    <a:pt x="3700" y="6775"/>
                  </a:lnTo>
                  <a:lnTo>
                    <a:pt x="3706" y="6779"/>
                  </a:lnTo>
                  <a:lnTo>
                    <a:pt x="3715" y="6784"/>
                  </a:lnTo>
                  <a:lnTo>
                    <a:pt x="3720" y="6788"/>
                  </a:lnTo>
                  <a:lnTo>
                    <a:pt x="3723" y="6792"/>
                  </a:lnTo>
                  <a:lnTo>
                    <a:pt x="3724" y="6796"/>
                  </a:lnTo>
                  <a:lnTo>
                    <a:pt x="3724" y="6800"/>
                  </a:lnTo>
                  <a:lnTo>
                    <a:pt x="3724" y="6805"/>
                  </a:lnTo>
                  <a:lnTo>
                    <a:pt x="3720" y="6818"/>
                  </a:lnTo>
                  <a:lnTo>
                    <a:pt x="3717" y="6832"/>
                  </a:lnTo>
                  <a:lnTo>
                    <a:pt x="3712" y="6848"/>
                  </a:lnTo>
                  <a:lnTo>
                    <a:pt x="3705" y="6861"/>
                  </a:lnTo>
                  <a:lnTo>
                    <a:pt x="3699" y="6872"/>
                  </a:lnTo>
                  <a:lnTo>
                    <a:pt x="3694" y="6878"/>
                  </a:lnTo>
                  <a:lnTo>
                    <a:pt x="3692" y="6879"/>
                  </a:lnTo>
                  <a:lnTo>
                    <a:pt x="3688" y="6879"/>
                  </a:lnTo>
                  <a:lnTo>
                    <a:pt x="3686" y="6878"/>
                  </a:lnTo>
                  <a:lnTo>
                    <a:pt x="3684" y="6876"/>
                  </a:lnTo>
                  <a:lnTo>
                    <a:pt x="3671" y="6861"/>
                  </a:lnTo>
                  <a:lnTo>
                    <a:pt x="3656" y="6842"/>
                  </a:lnTo>
                  <a:lnTo>
                    <a:pt x="3654" y="6840"/>
                  </a:lnTo>
                  <a:lnTo>
                    <a:pt x="3650" y="6837"/>
                  </a:lnTo>
                  <a:lnTo>
                    <a:pt x="3647" y="6838"/>
                  </a:lnTo>
                  <a:lnTo>
                    <a:pt x="3643" y="6840"/>
                  </a:lnTo>
                  <a:lnTo>
                    <a:pt x="3640" y="6843"/>
                  </a:lnTo>
                  <a:lnTo>
                    <a:pt x="3637" y="6848"/>
                  </a:lnTo>
                  <a:lnTo>
                    <a:pt x="3634" y="6854"/>
                  </a:lnTo>
                  <a:lnTo>
                    <a:pt x="3633" y="6861"/>
                  </a:lnTo>
                  <a:lnTo>
                    <a:pt x="3630" y="6878"/>
                  </a:lnTo>
                  <a:lnTo>
                    <a:pt x="3630" y="6897"/>
                  </a:lnTo>
                  <a:lnTo>
                    <a:pt x="3631" y="6913"/>
                  </a:lnTo>
                  <a:lnTo>
                    <a:pt x="3631" y="6926"/>
                  </a:lnTo>
                  <a:lnTo>
                    <a:pt x="3633" y="6939"/>
                  </a:lnTo>
                  <a:lnTo>
                    <a:pt x="3634" y="6954"/>
                  </a:lnTo>
                  <a:lnTo>
                    <a:pt x="3634" y="6961"/>
                  </a:lnTo>
                  <a:lnTo>
                    <a:pt x="3633" y="6968"/>
                  </a:lnTo>
                  <a:lnTo>
                    <a:pt x="3630" y="6973"/>
                  </a:lnTo>
                  <a:lnTo>
                    <a:pt x="3627" y="6976"/>
                  </a:lnTo>
                  <a:lnTo>
                    <a:pt x="3621" y="6980"/>
                  </a:lnTo>
                  <a:lnTo>
                    <a:pt x="3616" y="6981"/>
                  </a:lnTo>
                  <a:lnTo>
                    <a:pt x="3609" y="6983"/>
                  </a:lnTo>
                  <a:lnTo>
                    <a:pt x="3602" y="6985"/>
                  </a:lnTo>
                  <a:lnTo>
                    <a:pt x="3586" y="6985"/>
                  </a:lnTo>
                  <a:lnTo>
                    <a:pt x="3566" y="6985"/>
                  </a:lnTo>
                  <a:lnTo>
                    <a:pt x="3547" y="6985"/>
                  </a:lnTo>
                  <a:lnTo>
                    <a:pt x="3531" y="6986"/>
                  </a:lnTo>
                  <a:lnTo>
                    <a:pt x="3517" y="6988"/>
                  </a:lnTo>
                  <a:lnTo>
                    <a:pt x="3502" y="6989"/>
                  </a:lnTo>
                  <a:lnTo>
                    <a:pt x="3485" y="6991"/>
                  </a:lnTo>
                  <a:lnTo>
                    <a:pt x="3470" y="6992"/>
                  </a:lnTo>
                  <a:lnTo>
                    <a:pt x="3455" y="6994"/>
                  </a:lnTo>
                  <a:lnTo>
                    <a:pt x="3445" y="6998"/>
                  </a:lnTo>
                  <a:lnTo>
                    <a:pt x="3433" y="7002"/>
                  </a:lnTo>
                  <a:lnTo>
                    <a:pt x="3420" y="7006"/>
                  </a:lnTo>
                  <a:lnTo>
                    <a:pt x="3413" y="7007"/>
                  </a:lnTo>
                  <a:lnTo>
                    <a:pt x="3405" y="7007"/>
                  </a:lnTo>
                  <a:lnTo>
                    <a:pt x="3400" y="7007"/>
                  </a:lnTo>
                  <a:lnTo>
                    <a:pt x="3392" y="7005"/>
                  </a:lnTo>
                  <a:lnTo>
                    <a:pt x="3388" y="7002"/>
                  </a:lnTo>
                  <a:lnTo>
                    <a:pt x="3383" y="7000"/>
                  </a:lnTo>
                  <a:lnTo>
                    <a:pt x="3379" y="6995"/>
                  </a:lnTo>
                  <a:lnTo>
                    <a:pt x="3376" y="6992"/>
                  </a:lnTo>
                  <a:lnTo>
                    <a:pt x="3372" y="6979"/>
                  </a:lnTo>
                  <a:lnTo>
                    <a:pt x="3369" y="6963"/>
                  </a:lnTo>
                  <a:lnTo>
                    <a:pt x="3365" y="6947"/>
                  </a:lnTo>
                  <a:lnTo>
                    <a:pt x="3360" y="6935"/>
                  </a:lnTo>
                  <a:lnTo>
                    <a:pt x="3358" y="6930"/>
                  </a:lnTo>
                  <a:lnTo>
                    <a:pt x="3353" y="6925"/>
                  </a:lnTo>
                  <a:lnTo>
                    <a:pt x="3348" y="6922"/>
                  </a:lnTo>
                  <a:lnTo>
                    <a:pt x="3341" y="6917"/>
                  </a:lnTo>
                  <a:lnTo>
                    <a:pt x="3333" y="6912"/>
                  </a:lnTo>
                  <a:lnTo>
                    <a:pt x="3322" y="6909"/>
                  </a:lnTo>
                  <a:lnTo>
                    <a:pt x="3312" y="6906"/>
                  </a:lnTo>
                  <a:lnTo>
                    <a:pt x="3301" y="6903"/>
                  </a:lnTo>
                  <a:lnTo>
                    <a:pt x="3281" y="6899"/>
                  </a:lnTo>
                  <a:lnTo>
                    <a:pt x="3266" y="6897"/>
                  </a:lnTo>
                  <a:lnTo>
                    <a:pt x="3257" y="6893"/>
                  </a:lnTo>
                  <a:lnTo>
                    <a:pt x="3247" y="6891"/>
                  </a:lnTo>
                  <a:lnTo>
                    <a:pt x="3238" y="6887"/>
                  </a:lnTo>
                  <a:lnTo>
                    <a:pt x="3228" y="6882"/>
                  </a:lnTo>
                  <a:lnTo>
                    <a:pt x="3218" y="6876"/>
                  </a:lnTo>
                  <a:lnTo>
                    <a:pt x="3208" y="6871"/>
                  </a:lnTo>
                  <a:lnTo>
                    <a:pt x="3200" y="6865"/>
                  </a:lnTo>
                  <a:lnTo>
                    <a:pt x="3193" y="6859"/>
                  </a:lnTo>
                  <a:lnTo>
                    <a:pt x="3187" y="6848"/>
                  </a:lnTo>
                  <a:lnTo>
                    <a:pt x="3182" y="6836"/>
                  </a:lnTo>
                  <a:lnTo>
                    <a:pt x="3177" y="6824"/>
                  </a:lnTo>
                  <a:lnTo>
                    <a:pt x="3171" y="6813"/>
                  </a:lnTo>
                  <a:lnTo>
                    <a:pt x="3162" y="6805"/>
                  </a:lnTo>
                  <a:lnTo>
                    <a:pt x="3148" y="6793"/>
                  </a:lnTo>
                  <a:lnTo>
                    <a:pt x="3139" y="6788"/>
                  </a:lnTo>
                  <a:lnTo>
                    <a:pt x="3130" y="6783"/>
                  </a:lnTo>
                  <a:lnTo>
                    <a:pt x="3119" y="6779"/>
                  </a:lnTo>
                  <a:lnTo>
                    <a:pt x="3108" y="6775"/>
                  </a:lnTo>
                  <a:lnTo>
                    <a:pt x="3107" y="6775"/>
                  </a:lnTo>
                  <a:lnTo>
                    <a:pt x="3105" y="6775"/>
                  </a:lnTo>
                  <a:lnTo>
                    <a:pt x="3096" y="6774"/>
                  </a:lnTo>
                  <a:lnTo>
                    <a:pt x="3088" y="6774"/>
                  </a:lnTo>
                  <a:lnTo>
                    <a:pt x="3080" y="6774"/>
                  </a:lnTo>
                  <a:lnTo>
                    <a:pt x="3071" y="6775"/>
                  </a:lnTo>
                  <a:lnTo>
                    <a:pt x="3064" y="6777"/>
                  </a:lnTo>
                  <a:lnTo>
                    <a:pt x="3057" y="6778"/>
                  </a:lnTo>
                  <a:lnTo>
                    <a:pt x="3048" y="6779"/>
                  </a:lnTo>
                  <a:lnTo>
                    <a:pt x="3038" y="6780"/>
                  </a:lnTo>
                  <a:lnTo>
                    <a:pt x="3033" y="6780"/>
                  </a:lnTo>
                  <a:lnTo>
                    <a:pt x="3029" y="6780"/>
                  </a:lnTo>
                  <a:lnTo>
                    <a:pt x="3026" y="6780"/>
                  </a:lnTo>
                  <a:lnTo>
                    <a:pt x="3024" y="6779"/>
                  </a:lnTo>
                  <a:lnTo>
                    <a:pt x="3018" y="6778"/>
                  </a:lnTo>
                  <a:lnTo>
                    <a:pt x="3012" y="6774"/>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陕西">
              <a:extLst>
                <a:ext uri="{FF2B5EF4-FFF2-40B4-BE49-F238E27FC236}">
                  <a16:creationId xmlns:a16="http://schemas.microsoft.com/office/drawing/2014/main" id="{C39C1C9E-9A9D-41B8-BD25-37079325067E}"/>
                </a:ext>
              </a:extLst>
            </p:cNvPr>
            <p:cNvSpPr>
              <a:spLocks/>
            </p:cNvSpPr>
            <p:nvPr/>
          </p:nvSpPr>
          <p:spPr bwMode="auto">
            <a:xfrm>
              <a:off x="5321365" y="3657791"/>
              <a:ext cx="533406" cy="923973"/>
            </a:xfrm>
            <a:custGeom>
              <a:avLst/>
              <a:gdLst>
                <a:gd name="T0" fmla="*/ 546 w 2030"/>
                <a:gd name="T1" fmla="*/ 3014 h 3463"/>
                <a:gd name="T2" fmla="*/ 423 w 2030"/>
                <a:gd name="T3" fmla="*/ 2992 h 3463"/>
                <a:gd name="T4" fmla="*/ 284 w 2030"/>
                <a:gd name="T5" fmla="*/ 3007 h 3463"/>
                <a:gd name="T6" fmla="*/ 215 w 2030"/>
                <a:gd name="T7" fmla="*/ 2929 h 3463"/>
                <a:gd name="T8" fmla="*/ 70 w 2030"/>
                <a:gd name="T9" fmla="*/ 2972 h 3463"/>
                <a:gd name="T10" fmla="*/ 0 w 2030"/>
                <a:gd name="T11" fmla="*/ 2900 h 3463"/>
                <a:gd name="T12" fmla="*/ 145 w 2030"/>
                <a:gd name="T13" fmla="*/ 2878 h 3463"/>
                <a:gd name="T14" fmla="*/ 179 w 2030"/>
                <a:gd name="T15" fmla="*/ 2805 h 3463"/>
                <a:gd name="T16" fmla="*/ 91 w 2030"/>
                <a:gd name="T17" fmla="*/ 2700 h 3463"/>
                <a:gd name="T18" fmla="*/ 206 w 2030"/>
                <a:gd name="T19" fmla="*/ 2597 h 3463"/>
                <a:gd name="T20" fmla="*/ 348 w 2030"/>
                <a:gd name="T21" fmla="*/ 2604 h 3463"/>
                <a:gd name="T22" fmla="*/ 372 w 2030"/>
                <a:gd name="T23" fmla="*/ 2550 h 3463"/>
                <a:gd name="T24" fmla="*/ 377 w 2030"/>
                <a:gd name="T25" fmla="*/ 2410 h 3463"/>
                <a:gd name="T26" fmla="*/ 454 w 2030"/>
                <a:gd name="T27" fmla="*/ 2271 h 3463"/>
                <a:gd name="T28" fmla="*/ 361 w 2030"/>
                <a:gd name="T29" fmla="*/ 2139 h 3463"/>
                <a:gd name="T30" fmla="*/ 418 w 2030"/>
                <a:gd name="T31" fmla="*/ 1958 h 3463"/>
                <a:gd name="T32" fmla="*/ 657 w 2030"/>
                <a:gd name="T33" fmla="*/ 2036 h 3463"/>
                <a:gd name="T34" fmla="*/ 853 w 2030"/>
                <a:gd name="T35" fmla="*/ 2004 h 3463"/>
                <a:gd name="T36" fmla="*/ 820 w 2030"/>
                <a:gd name="T37" fmla="*/ 1880 h 3463"/>
                <a:gd name="T38" fmla="*/ 976 w 2030"/>
                <a:gd name="T39" fmla="*/ 1868 h 3463"/>
                <a:gd name="T40" fmla="*/ 1116 w 2030"/>
                <a:gd name="T41" fmla="*/ 1747 h 3463"/>
                <a:gd name="T42" fmla="*/ 1154 w 2030"/>
                <a:gd name="T43" fmla="*/ 1479 h 3463"/>
                <a:gd name="T44" fmla="*/ 1051 w 2030"/>
                <a:gd name="T45" fmla="*/ 1337 h 3463"/>
                <a:gd name="T46" fmla="*/ 928 w 2030"/>
                <a:gd name="T47" fmla="*/ 1264 h 3463"/>
                <a:gd name="T48" fmla="*/ 774 w 2030"/>
                <a:gd name="T49" fmla="*/ 1188 h 3463"/>
                <a:gd name="T50" fmla="*/ 688 w 2030"/>
                <a:gd name="T51" fmla="*/ 1069 h 3463"/>
                <a:gd name="T52" fmla="*/ 699 w 2030"/>
                <a:gd name="T53" fmla="*/ 1004 h 3463"/>
                <a:gd name="T54" fmla="*/ 716 w 2030"/>
                <a:gd name="T55" fmla="*/ 842 h 3463"/>
                <a:gd name="T56" fmla="*/ 855 w 2030"/>
                <a:gd name="T57" fmla="*/ 746 h 3463"/>
                <a:gd name="T58" fmla="*/ 1091 w 2030"/>
                <a:gd name="T59" fmla="*/ 835 h 3463"/>
                <a:gd name="T60" fmla="*/ 1245 w 2030"/>
                <a:gd name="T61" fmla="*/ 708 h 3463"/>
                <a:gd name="T62" fmla="*/ 1259 w 2030"/>
                <a:gd name="T63" fmla="*/ 565 h 3463"/>
                <a:gd name="T64" fmla="*/ 1388 w 2030"/>
                <a:gd name="T65" fmla="*/ 414 h 3463"/>
                <a:gd name="T66" fmla="*/ 1481 w 2030"/>
                <a:gd name="T67" fmla="*/ 309 h 3463"/>
                <a:gd name="T68" fmla="*/ 1626 w 2030"/>
                <a:gd name="T69" fmla="*/ 152 h 3463"/>
                <a:gd name="T70" fmla="*/ 1714 w 2030"/>
                <a:gd name="T71" fmla="*/ 104 h 3463"/>
                <a:gd name="T72" fmla="*/ 1829 w 2030"/>
                <a:gd name="T73" fmla="*/ 133 h 3463"/>
                <a:gd name="T74" fmla="*/ 1958 w 2030"/>
                <a:gd name="T75" fmla="*/ 58 h 3463"/>
                <a:gd name="T76" fmla="*/ 2003 w 2030"/>
                <a:gd name="T77" fmla="*/ 139 h 3463"/>
                <a:gd name="T78" fmla="*/ 1927 w 2030"/>
                <a:gd name="T79" fmla="*/ 338 h 3463"/>
                <a:gd name="T80" fmla="*/ 1818 w 2030"/>
                <a:gd name="T81" fmla="*/ 561 h 3463"/>
                <a:gd name="T82" fmla="*/ 1806 w 2030"/>
                <a:gd name="T83" fmla="*/ 739 h 3463"/>
                <a:gd name="T84" fmla="*/ 1870 w 2030"/>
                <a:gd name="T85" fmla="*/ 904 h 3463"/>
                <a:gd name="T86" fmla="*/ 1751 w 2030"/>
                <a:gd name="T87" fmla="*/ 1118 h 3463"/>
                <a:gd name="T88" fmla="*/ 1760 w 2030"/>
                <a:gd name="T89" fmla="*/ 1268 h 3463"/>
                <a:gd name="T90" fmla="*/ 1765 w 2030"/>
                <a:gd name="T91" fmla="*/ 1534 h 3463"/>
                <a:gd name="T92" fmla="*/ 1736 w 2030"/>
                <a:gd name="T93" fmla="*/ 1900 h 3463"/>
                <a:gd name="T94" fmla="*/ 1749 w 2030"/>
                <a:gd name="T95" fmla="*/ 2190 h 3463"/>
                <a:gd name="T96" fmla="*/ 1778 w 2030"/>
                <a:gd name="T97" fmla="*/ 2351 h 3463"/>
                <a:gd name="T98" fmla="*/ 1826 w 2030"/>
                <a:gd name="T99" fmla="*/ 2492 h 3463"/>
                <a:gd name="T100" fmla="*/ 1974 w 2030"/>
                <a:gd name="T101" fmla="*/ 2680 h 3463"/>
                <a:gd name="T102" fmla="*/ 1847 w 2030"/>
                <a:gd name="T103" fmla="*/ 2834 h 3463"/>
                <a:gd name="T104" fmla="*/ 1703 w 2030"/>
                <a:gd name="T105" fmla="*/ 2818 h 3463"/>
                <a:gd name="T106" fmla="*/ 1454 w 2030"/>
                <a:gd name="T107" fmla="*/ 2790 h 3463"/>
                <a:gd name="T108" fmla="*/ 1522 w 2030"/>
                <a:gd name="T109" fmla="*/ 2884 h 3463"/>
                <a:gd name="T110" fmla="*/ 1661 w 2030"/>
                <a:gd name="T111" fmla="*/ 2985 h 3463"/>
                <a:gd name="T112" fmla="*/ 1566 w 2030"/>
                <a:gd name="T113" fmla="*/ 3074 h 3463"/>
                <a:gd name="T114" fmla="*/ 1440 w 2030"/>
                <a:gd name="T115" fmla="*/ 3155 h 3463"/>
                <a:gd name="T116" fmla="*/ 1457 w 2030"/>
                <a:gd name="T117" fmla="*/ 3423 h 3463"/>
                <a:gd name="T118" fmla="*/ 1229 w 2030"/>
                <a:gd name="T119" fmla="*/ 3336 h 3463"/>
                <a:gd name="T120" fmla="*/ 994 w 2030"/>
                <a:gd name="T121" fmla="*/ 3208 h 3463"/>
                <a:gd name="T122" fmla="*/ 812 w 2030"/>
                <a:gd name="T123" fmla="*/ 3209 h 3463"/>
                <a:gd name="T124" fmla="*/ 681 w 2030"/>
                <a:gd name="T125" fmla="*/ 3086 h 3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0" h="3463">
                  <a:moveTo>
                    <a:pt x="593" y="3133"/>
                  </a:moveTo>
                  <a:lnTo>
                    <a:pt x="591" y="3133"/>
                  </a:lnTo>
                  <a:lnTo>
                    <a:pt x="590" y="3133"/>
                  </a:lnTo>
                  <a:lnTo>
                    <a:pt x="588" y="3133"/>
                  </a:lnTo>
                  <a:lnTo>
                    <a:pt x="587" y="3132"/>
                  </a:lnTo>
                  <a:lnTo>
                    <a:pt x="585" y="3130"/>
                  </a:lnTo>
                  <a:lnTo>
                    <a:pt x="582" y="3129"/>
                  </a:lnTo>
                  <a:lnTo>
                    <a:pt x="581" y="3126"/>
                  </a:lnTo>
                  <a:lnTo>
                    <a:pt x="580" y="3121"/>
                  </a:lnTo>
                  <a:lnTo>
                    <a:pt x="579" y="3116"/>
                  </a:lnTo>
                  <a:lnTo>
                    <a:pt x="578" y="3111"/>
                  </a:lnTo>
                  <a:lnTo>
                    <a:pt x="575" y="3109"/>
                  </a:lnTo>
                  <a:lnTo>
                    <a:pt x="572" y="3107"/>
                  </a:lnTo>
                  <a:lnTo>
                    <a:pt x="567" y="3104"/>
                  </a:lnTo>
                  <a:lnTo>
                    <a:pt x="563" y="3103"/>
                  </a:lnTo>
                  <a:lnTo>
                    <a:pt x="556" y="3101"/>
                  </a:lnTo>
                  <a:lnTo>
                    <a:pt x="553" y="3097"/>
                  </a:lnTo>
                  <a:lnTo>
                    <a:pt x="549" y="3093"/>
                  </a:lnTo>
                  <a:lnTo>
                    <a:pt x="548" y="3090"/>
                  </a:lnTo>
                  <a:lnTo>
                    <a:pt x="548" y="3079"/>
                  </a:lnTo>
                  <a:lnTo>
                    <a:pt x="550" y="3067"/>
                  </a:lnTo>
                  <a:lnTo>
                    <a:pt x="552" y="3059"/>
                  </a:lnTo>
                  <a:lnTo>
                    <a:pt x="553" y="3050"/>
                  </a:lnTo>
                  <a:lnTo>
                    <a:pt x="553" y="3041"/>
                  </a:lnTo>
                  <a:lnTo>
                    <a:pt x="552" y="3032"/>
                  </a:lnTo>
                  <a:lnTo>
                    <a:pt x="550" y="3025"/>
                  </a:lnTo>
                  <a:lnTo>
                    <a:pt x="548" y="3017"/>
                  </a:lnTo>
                  <a:lnTo>
                    <a:pt x="546" y="3014"/>
                  </a:lnTo>
                  <a:lnTo>
                    <a:pt x="542" y="3011"/>
                  </a:lnTo>
                  <a:lnTo>
                    <a:pt x="538" y="3009"/>
                  </a:lnTo>
                  <a:lnTo>
                    <a:pt x="534" y="3008"/>
                  </a:lnTo>
                  <a:lnTo>
                    <a:pt x="523" y="3004"/>
                  </a:lnTo>
                  <a:lnTo>
                    <a:pt x="510" y="3002"/>
                  </a:lnTo>
                  <a:lnTo>
                    <a:pt x="506" y="3002"/>
                  </a:lnTo>
                  <a:lnTo>
                    <a:pt x="503" y="3002"/>
                  </a:lnTo>
                  <a:lnTo>
                    <a:pt x="497" y="3001"/>
                  </a:lnTo>
                  <a:lnTo>
                    <a:pt x="491" y="3001"/>
                  </a:lnTo>
                  <a:lnTo>
                    <a:pt x="486" y="3001"/>
                  </a:lnTo>
                  <a:lnTo>
                    <a:pt x="481" y="3000"/>
                  </a:lnTo>
                  <a:lnTo>
                    <a:pt x="479" y="3000"/>
                  </a:lnTo>
                  <a:lnTo>
                    <a:pt x="477" y="3000"/>
                  </a:lnTo>
                  <a:lnTo>
                    <a:pt x="474" y="3000"/>
                  </a:lnTo>
                  <a:lnTo>
                    <a:pt x="472" y="3000"/>
                  </a:lnTo>
                  <a:lnTo>
                    <a:pt x="467" y="3001"/>
                  </a:lnTo>
                  <a:lnTo>
                    <a:pt x="462" y="3001"/>
                  </a:lnTo>
                  <a:lnTo>
                    <a:pt x="456" y="3000"/>
                  </a:lnTo>
                  <a:lnTo>
                    <a:pt x="452" y="2998"/>
                  </a:lnTo>
                  <a:lnTo>
                    <a:pt x="449" y="2998"/>
                  </a:lnTo>
                  <a:lnTo>
                    <a:pt x="448" y="2997"/>
                  </a:lnTo>
                  <a:lnTo>
                    <a:pt x="445" y="2995"/>
                  </a:lnTo>
                  <a:lnTo>
                    <a:pt x="442" y="2992"/>
                  </a:lnTo>
                  <a:lnTo>
                    <a:pt x="439" y="2991"/>
                  </a:lnTo>
                  <a:lnTo>
                    <a:pt x="435" y="2990"/>
                  </a:lnTo>
                  <a:lnTo>
                    <a:pt x="431" y="2990"/>
                  </a:lnTo>
                  <a:lnTo>
                    <a:pt x="429" y="2990"/>
                  </a:lnTo>
                  <a:lnTo>
                    <a:pt x="423" y="2992"/>
                  </a:lnTo>
                  <a:lnTo>
                    <a:pt x="415" y="2997"/>
                  </a:lnTo>
                  <a:lnTo>
                    <a:pt x="405" y="3006"/>
                  </a:lnTo>
                  <a:lnTo>
                    <a:pt x="393" y="3011"/>
                  </a:lnTo>
                  <a:lnTo>
                    <a:pt x="380" y="3015"/>
                  </a:lnTo>
                  <a:lnTo>
                    <a:pt x="367" y="3015"/>
                  </a:lnTo>
                  <a:lnTo>
                    <a:pt x="364" y="3015"/>
                  </a:lnTo>
                  <a:lnTo>
                    <a:pt x="360" y="3015"/>
                  </a:lnTo>
                  <a:lnTo>
                    <a:pt x="355" y="3016"/>
                  </a:lnTo>
                  <a:lnTo>
                    <a:pt x="353" y="3016"/>
                  </a:lnTo>
                  <a:lnTo>
                    <a:pt x="349" y="3019"/>
                  </a:lnTo>
                  <a:lnTo>
                    <a:pt x="345" y="3022"/>
                  </a:lnTo>
                  <a:lnTo>
                    <a:pt x="342" y="3025"/>
                  </a:lnTo>
                  <a:lnTo>
                    <a:pt x="341" y="3026"/>
                  </a:lnTo>
                  <a:lnTo>
                    <a:pt x="340" y="3028"/>
                  </a:lnTo>
                  <a:lnTo>
                    <a:pt x="339" y="3029"/>
                  </a:lnTo>
                  <a:lnTo>
                    <a:pt x="335" y="3032"/>
                  </a:lnTo>
                  <a:lnTo>
                    <a:pt x="332" y="3032"/>
                  </a:lnTo>
                  <a:lnTo>
                    <a:pt x="330" y="3032"/>
                  </a:lnTo>
                  <a:lnTo>
                    <a:pt x="328" y="3032"/>
                  </a:lnTo>
                  <a:lnTo>
                    <a:pt x="326" y="3030"/>
                  </a:lnTo>
                  <a:lnTo>
                    <a:pt x="323" y="3028"/>
                  </a:lnTo>
                  <a:lnTo>
                    <a:pt x="319" y="3026"/>
                  </a:lnTo>
                  <a:lnTo>
                    <a:pt x="315" y="3022"/>
                  </a:lnTo>
                  <a:lnTo>
                    <a:pt x="305" y="3016"/>
                  </a:lnTo>
                  <a:lnTo>
                    <a:pt x="297" y="3013"/>
                  </a:lnTo>
                  <a:lnTo>
                    <a:pt x="294" y="3010"/>
                  </a:lnTo>
                  <a:lnTo>
                    <a:pt x="290" y="3009"/>
                  </a:lnTo>
                  <a:lnTo>
                    <a:pt x="284" y="3007"/>
                  </a:lnTo>
                  <a:lnTo>
                    <a:pt x="278" y="3006"/>
                  </a:lnTo>
                  <a:lnTo>
                    <a:pt x="270" y="3003"/>
                  </a:lnTo>
                  <a:lnTo>
                    <a:pt x="260" y="3001"/>
                  </a:lnTo>
                  <a:lnTo>
                    <a:pt x="253" y="2998"/>
                  </a:lnTo>
                  <a:lnTo>
                    <a:pt x="245" y="2996"/>
                  </a:lnTo>
                  <a:lnTo>
                    <a:pt x="242" y="2995"/>
                  </a:lnTo>
                  <a:lnTo>
                    <a:pt x="239" y="2994"/>
                  </a:lnTo>
                  <a:lnTo>
                    <a:pt x="236" y="2994"/>
                  </a:lnTo>
                  <a:lnTo>
                    <a:pt x="235" y="2992"/>
                  </a:lnTo>
                  <a:lnTo>
                    <a:pt x="231" y="2990"/>
                  </a:lnTo>
                  <a:lnTo>
                    <a:pt x="227" y="2987"/>
                  </a:lnTo>
                  <a:lnTo>
                    <a:pt x="222" y="2982"/>
                  </a:lnTo>
                  <a:lnTo>
                    <a:pt x="219" y="2976"/>
                  </a:lnTo>
                  <a:lnTo>
                    <a:pt x="215" y="2970"/>
                  </a:lnTo>
                  <a:lnTo>
                    <a:pt x="214" y="2964"/>
                  </a:lnTo>
                  <a:lnTo>
                    <a:pt x="213" y="2960"/>
                  </a:lnTo>
                  <a:lnTo>
                    <a:pt x="214" y="2957"/>
                  </a:lnTo>
                  <a:lnTo>
                    <a:pt x="214" y="2956"/>
                  </a:lnTo>
                  <a:lnTo>
                    <a:pt x="215" y="2956"/>
                  </a:lnTo>
                  <a:lnTo>
                    <a:pt x="215" y="2954"/>
                  </a:lnTo>
                  <a:lnTo>
                    <a:pt x="216" y="2952"/>
                  </a:lnTo>
                  <a:lnTo>
                    <a:pt x="219" y="2950"/>
                  </a:lnTo>
                  <a:lnTo>
                    <a:pt x="219" y="2947"/>
                  </a:lnTo>
                  <a:lnTo>
                    <a:pt x="220" y="2944"/>
                  </a:lnTo>
                  <a:lnTo>
                    <a:pt x="220" y="2939"/>
                  </a:lnTo>
                  <a:lnTo>
                    <a:pt x="219" y="2935"/>
                  </a:lnTo>
                  <a:lnTo>
                    <a:pt x="217" y="2932"/>
                  </a:lnTo>
                  <a:lnTo>
                    <a:pt x="215" y="2929"/>
                  </a:lnTo>
                  <a:lnTo>
                    <a:pt x="213" y="2927"/>
                  </a:lnTo>
                  <a:lnTo>
                    <a:pt x="210" y="2926"/>
                  </a:lnTo>
                  <a:lnTo>
                    <a:pt x="206" y="2926"/>
                  </a:lnTo>
                  <a:lnTo>
                    <a:pt x="198" y="2927"/>
                  </a:lnTo>
                  <a:lnTo>
                    <a:pt x="190" y="2931"/>
                  </a:lnTo>
                  <a:lnTo>
                    <a:pt x="179" y="2938"/>
                  </a:lnTo>
                  <a:lnTo>
                    <a:pt x="168" y="2941"/>
                  </a:lnTo>
                  <a:lnTo>
                    <a:pt x="160" y="2943"/>
                  </a:lnTo>
                  <a:lnTo>
                    <a:pt x="153" y="2944"/>
                  </a:lnTo>
                  <a:lnTo>
                    <a:pt x="145" y="2943"/>
                  </a:lnTo>
                  <a:lnTo>
                    <a:pt x="137" y="2941"/>
                  </a:lnTo>
                  <a:lnTo>
                    <a:pt x="130" y="2943"/>
                  </a:lnTo>
                  <a:lnTo>
                    <a:pt x="125" y="2944"/>
                  </a:lnTo>
                  <a:lnTo>
                    <a:pt x="121" y="2945"/>
                  </a:lnTo>
                  <a:lnTo>
                    <a:pt x="116" y="2952"/>
                  </a:lnTo>
                  <a:lnTo>
                    <a:pt x="113" y="2959"/>
                  </a:lnTo>
                  <a:lnTo>
                    <a:pt x="110" y="2968"/>
                  </a:lnTo>
                  <a:lnTo>
                    <a:pt x="108" y="2970"/>
                  </a:lnTo>
                  <a:lnTo>
                    <a:pt x="106" y="2972"/>
                  </a:lnTo>
                  <a:lnTo>
                    <a:pt x="100" y="2973"/>
                  </a:lnTo>
                  <a:lnTo>
                    <a:pt x="91" y="2972"/>
                  </a:lnTo>
                  <a:lnTo>
                    <a:pt x="88" y="2971"/>
                  </a:lnTo>
                  <a:lnTo>
                    <a:pt x="83" y="2970"/>
                  </a:lnTo>
                  <a:lnTo>
                    <a:pt x="80" y="2970"/>
                  </a:lnTo>
                  <a:lnTo>
                    <a:pt x="76" y="2970"/>
                  </a:lnTo>
                  <a:lnTo>
                    <a:pt x="75" y="2971"/>
                  </a:lnTo>
                  <a:lnTo>
                    <a:pt x="72" y="2971"/>
                  </a:lnTo>
                  <a:lnTo>
                    <a:pt x="70" y="2972"/>
                  </a:lnTo>
                  <a:lnTo>
                    <a:pt x="68" y="2973"/>
                  </a:lnTo>
                  <a:lnTo>
                    <a:pt x="64" y="2976"/>
                  </a:lnTo>
                  <a:lnTo>
                    <a:pt x="62" y="2978"/>
                  </a:lnTo>
                  <a:lnTo>
                    <a:pt x="58" y="2982"/>
                  </a:lnTo>
                  <a:lnTo>
                    <a:pt x="55" y="2984"/>
                  </a:lnTo>
                  <a:lnTo>
                    <a:pt x="52" y="2987"/>
                  </a:lnTo>
                  <a:lnTo>
                    <a:pt x="51" y="2989"/>
                  </a:lnTo>
                  <a:lnTo>
                    <a:pt x="49" y="2990"/>
                  </a:lnTo>
                  <a:lnTo>
                    <a:pt x="47" y="2991"/>
                  </a:lnTo>
                  <a:lnTo>
                    <a:pt x="45" y="2991"/>
                  </a:lnTo>
                  <a:lnTo>
                    <a:pt x="42" y="2992"/>
                  </a:lnTo>
                  <a:lnTo>
                    <a:pt x="37" y="2992"/>
                  </a:lnTo>
                  <a:lnTo>
                    <a:pt x="33" y="2991"/>
                  </a:lnTo>
                  <a:lnTo>
                    <a:pt x="27" y="2990"/>
                  </a:lnTo>
                  <a:lnTo>
                    <a:pt x="18" y="2983"/>
                  </a:lnTo>
                  <a:lnTo>
                    <a:pt x="17" y="2981"/>
                  </a:lnTo>
                  <a:lnTo>
                    <a:pt x="14" y="2978"/>
                  </a:lnTo>
                  <a:lnTo>
                    <a:pt x="13" y="2975"/>
                  </a:lnTo>
                  <a:lnTo>
                    <a:pt x="13" y="2971"/>
                  </a:lnTo>
                  <a:lnTo>
                    <a:pt x="12" y="2966"/>
                  </a:lnTo>
                  <a:lnTo>
                    <a:pt x="11" y="2963"/>
                  </a:lnTo>
                  <a:lnTo>
                    <a:pt x="9" y="2956"/>
                  </a:lnTo>
                  <a:lnTo>
                    <a:pt x="6" y="2943"/>
                  </a:lnTo>
                  <a:lnTo>
                    <a:pt x="3" y="2934"/>
                  </a:lnTo>
                  <a:lnTo>
                    <a:pt x="2" y="2926"/>
                  </a:lnTo>
                  <a:lnTo>
                    <a:pt x="0" y="2915"/>
                  </a:lnTo>
                  <a:lnTo>
                    <a:pt x="0" y="2905"/>
                  </a:lnTo>
                  <a:lnTo>
                    <a:pt x="0" y="2900"/>
                  </a:lnTo>
                  <a:lnTo>
                    <a:pt x="1" y="2895"/>
                  </a:lnTo>
                  <a:lnTo>
                    <a:pt x="2" y="2895"/>
                  </a:lnTo>
                  <a:lnTo>
                    <a:pt x="3" y="2895"/>
                  </a:lnTo>
                  <a:lnTo>
                    <a:pt x="6" y="2896"/>
                  </a:lnTo>
                  <a:lnTo>
                    <a:pt x="8" y="2897"/>
                  </a:lnTo>
                  <a:lnTo>
                    <a:pt x="9" y="2899"/>
                  </a:lnTo>
                  <a:lnTo>
                    <a:pt x="12" y="2900"/>
                  </a:lnTo>
                  <a:lnTo>
                    <a:pt x="14" y="2902"/>
                  </a:lnTo>
                  <a:lnTo>
                    <a:pt x="17" y="2903"/>
                  </a:lnTo>
                  <a:lnTo>
                    <a:pt x="18" y="2905"/>
                  </a:lnTo>
                  <a:lnTo>
                    <a:pt x="20" y="2906"/>
                  </a:lnTo>
                  <a:lnTo>
                    <a:pt x="24" y="2908"/>
                  </a:lnTo>
                  <a:lnTo>
                    <a:pt x="28" y="2909"/>
                  </a:lnTo>
                  <a:lnTo>
                    <a:pt x="37" y="2910"/>
                  </a:lnTo>
                  <a:lnTo>
                    <a:pt x="43" y="2910"/>
                  </a:lnTo>
                  <a:lnTo>
                    <a:pt x="52" y="2910"/>
                  </a:lnTo>
                  <a:lnTo>
                    <a:pt x="61" y="2909"/>
                  </a:lnTo>
                  <a:lnTo>
                    <a:pt x="70" y="2907"/>
                  </a:lnTo>
                  <a:lnTo>
                    <a:pt x="80" y="2903"/>
                  </a:lnTo>
                  <a:lnTo>
                    <a:pt x="93" y="2897"/>
                  </a:lnTo>
                  <a:lnTo>
                    <a:pt x="106" y="2891"/>
                  </a:lnTo>
                  <a:lnTo>
                    <a:pt x="113" y="2888"/>
                  </a:lnTo>
                  <a:lnTo>
                    <a:pt x="120" y="2884"/>
                  </a:lnTo>
                  <a:lnTo>
                    <a:pt x="124" y="2883"/>
                  </a:lnTo>
                  <a:lnTo>
                    <a:pt x="127" y="2883"/>
                  </a:lnTo>
                  <a:lnTo>
                    <a:pt x="133" y="2881"/>
                  </a:lnTo>
                  <a:lnTo>
                    <a:pt x="139" y="2880"/>
                  </a:lnTo>
                  <a:lnTo>
                    <a:pt x="145" y="2878"/>
                  </a:lnTo>
                  <a:lnTo>
                    <a:pt x="150" y="2877"/>
                  </a:lnTo>
                  <a:lnTo>
                    <a:pt x="152" y="2876"/>
                  </a:lnTo>
                  <a:lnTo>
                    <a:pt x="154" y="2875"/>
                  </a:lnTo>
                  <a:lnTo>
                    <a:pt x="156" y="2872"/>
                  </a:lnTo>
                  <a:lnTo>
                    <a:pt x="157" y="2871"/>
                  </a:lnTo>
                  <a:lnTo>
                    <a:pt x="159" y="2866"/>
                  </a:lnTo>
                  <a:lnTo>
                    <a:pt x="162" y="2857"/>
                  </a:lnTo>
                  <a:lnTo>
                    <a:pt x="162" y="2849"/>
                  </a:lnTo>
                  <a:lnTo>
                    <a:pt x="162" y="2839"/>
                  </a:lnTo>
                  <a:lnTo>
                    <a:pt x="162" y="2834"/>
                  </a:lnTo>
                  <a:lnTo>
                    <a:pt x="162" y="2830"/>
                  </a:lnTo>
                  <a:lnTo>
                    <a:pt x="159" y="2815"/>
                  </a:lnTo>
                  <a:lnTo>
                    <a:pt x="158" y="2802"/>
                  </a:lnTo>
                  <a:lnTo>
                    <a:pt x="158" y="2798"/>
                  </a:lnTo>
                  <a:lnTo>
                    <a:pt x="159" y="2794"/>
                  </a:lnTo>
                  <a:lnTo>
                    <a:pt x="159" y="2792"/>
                  </a:lnTo>
                  <a:lnTo>
                    <a:pt x="160" y="2790"/>
                  </a:lnTo>
                  <a:lnTo>
                    <a:pt x="162" y="2790"/>
                  </a:lnTo>
                  <a:lnTo>
                    <a:pt x="164" y="2790"/>
                  </a:lnTo>
                  <a:lnTo>
                    <a:pt x="166" y="2790"/>
                  </a:lnTo>
                  <a:lnTo>
                    <a:pt x="169" y="2792"/>
                  </a:lnTo>
                  <a:lnTo>
                    <a:pt x="170" y="2793"/>
                  </a:lnTo>
                  <a:lnTo>
                    <a:pt x="171" y="2794"/>
                  </a:lnTo>
                  <a:lnTo>
                    <a:pt x="172" y="2796"/>
                  </a:lnTo>
                  <a:lnTo>
                    <a:pt x="173" y="2798"/>
                  </a:lnTo>
                  <a:lnTo>
                    <a:pt x="176" y="2801"/>
                  </a:lnTo>
                  <a:lnTo>
                    <a:pt x="177" y="2803"/>
                  </a:lnTo>
                  <a:lnTo>
                    <a:pt x="179" y="2805"/>
                  </a:lnTo>
                  <a:lnTo>
                    <a:pt x="181" y="2805"/>
                  </a:lnTo>
                  <a:lnTo>
                    <a:pt x="182" y="2803"/>
                  </a:lnTo>
                  <a:lnTo>
                    <a:pt x="183" y="2803"/>
                  </a:lnTo>
                  <a:lnTo>
                    <a:pt x="184" y="2801"/>
                  </a:lnTo>
                  <a:lnTo>
                    <a:pt x="184" y="2799"/>
                  </a:lnTo>
                  <a:lnTo>
                    <a:pt x="185" y="2795"/>
                  </a:lnTo>
                  <a:lnTo>
                    <a:pt x="185" y="2793"/>
                  </a:lnTo>
                  <a:lnTo>
                    <a:pt x="185" y="2792"/>
                  </a:lnTo>
                  <a:lnTo>
                    <a:pt x="184" y="2789"/>
                  </a:lnTo>
                  <a:lnTo>
                    <a:pt x="184" y="2789"/>
                  </a:lnTo>
                  <a:lnTo>
                    <a:pt x="184" y="2788"/>
                  </a:lnTo>
                  <a:lnTo>
                    <a:pt x="183" y="2784"/>
                  </a:lnTo>
                  <a:lnTo>
                    <a:pt x="181" y="2777"/>
                  </a:lnTo>
                  <a:lnTo>
                    <a:pt x="176" y="2771"/>
                  </a:lnTo>
                  <a:lnTo>
                    <a:pt x="169" y="2765"/>
                  </a:lnTo>
                  <a:lnTo>
                    <a:pt x="162" y="2762"/>
                  </a:lnTo>
                  <a:lnTo>
                    <a:pt x="153" y="2759"/>
                  </a:lnTo>
                  <a:lnTo>
                    <a:pt x="139" y="2756"/>
                  </a:lnTo>
                  <a:lnTo>
                    <a:pt x="125" y="2751"/>
                  </a:lnTo>
                  <a:lnTo>
                    <a:pt x="118" y="2749"/>
                  </a:lnTo>
                  <a:lnTo>
                    <a:pt x="112" y="2744"/>
                  </a:lnTo>
                  <a:lnTo>
                    <a:pt x="106" y="2739"/>
                  </a:lnTo>
                  <a:lnTo>
                    <a:pt x="101" y="2735"/>
                  </a:lnTo>
                  <a:lnTo>
                    <a:pt x="97" y="2726"/>
                  </a:lnTo>
                  <a:lnTo>
                    <a:pt x="94" y="2718"/>
                  </a:lnTo>
                  <a:lnTo>
                    <a:pt x="93" y="2712"/>
                  </a:lnTo>
                  <a:lnTo>
                    <a:pt x="91" y="2704"/>
                  </a:lnTo>
                  <a:lnTo>
                    <a:pt x="91" y="2700"/>
                  </a:lnTo>
                  <a:lnTo>
                    <a:pt x="91" y="2698"/>
                  </a:lnTo>
                  <a:lnTo>
                    <a:pt x="93" y="2693"/>
                  </a:lnTo>
                  <a:lnTo>
                    <a:pt x="95" y="2689"/>
                  </a:lnTo>
                  <a:lnTo>
                    <a:pt x="100" y="2689"/>
                  </a:lnTo>
                  <a:lnTo>
                    <a:pt x="106" y="2692"/>
                  </a:lnTo>
                  <a:lnTo>
                    <a:pt x="110" y="2693"/>
                  </a:lnTo>
                  <a:lnTo>
                    <a:pt x="115" y="2693"/>
                  </a:lnTo>
                  <a:lnTo>
                    <a:pt x="120" y="2692"/>
                  </a:lnTo>
                  <a:lnTo>
                    <a:pt x="122" y="2691"/>
                  </a:lnTo>
                  <a:lnTo>
                    <a:pt x="125" y="2688"/>
                  </a:lnTo>
                  <a:lnTo>
                    <a:pt x="126" y="2687"/>
                  </a:lnTo>
                  <a:lnTo>
                    <a:pt x="128" y="2681"/>
                  </a:lnTo>
                  <a:lnTo>
                    <a:pt x="130" y="2674"/>
                  </a:lnTo>
                  <a:lnTo>
                    <a:pt x="131" y="2666"/>
                  </a:lnTo>
                  <a:lnTo>
                    <a:pt x="133" y="2657"/>
                  </a:lnTo>
                  <a:lnTo>
                    <a:pt x="135" y="2649"/>
                  </a:lnTo>
                  <a:lnTo>
                    <a:pt x="140" y="2642"/>
                  </a:lnTo>
                  <a:lnTo>
                    <a:pt x="145" y="2635"/>
                  </a:lnTo>
                  <a:lnTo>
                    <a:pt x="150" y="2629"/>
                  </a:lnTo>
                  <a:lnTo>
                    <a:pt x="157" y="2619"/>
                  </a:lnTo>
                  <a:lnTo>
                    <a:pt x="165" y="2610"/>
                  </a:lnTo>
                  <a:lnTo>
                    <a:pt x="170" y="2605"/>
                  </a:lnTo>
                  <a:lnTo>
                    <a:pt x="175" y="2601"/>
                  </a:lnTo>
                  <a:lnTo>
                    <a:pt x="179" y="2598"/>
                  </a:lnTo>
                  <a:lnTo>
                    <a:pt x="184" y="2595"/>
                  </a:lnTo>
                  <a:lnTo>
                    <a:pt x="189" y="2594"/>
                  </a:lnTo>
                  <a:lnTo>
                    <a:pt x="195" y="2594"/>
                  </a:lnTo>
                  <a:lnTo>
                    <a:pt x="206" y="2597"/>
                  </a:lnTo>
                  <a:lnTo>
                    <a:pt x="217" y="2601"/>
                  </a:lnTo>
                  <a:lnTo>
                    <a:pt x="229" y="2606"/>
                  </a:lnTo>
                  <a:lnTo>
                    <a:pt x="241" y="2612"/>
                  </a:lnTo>
                  <a:lnTo>
                    <a:pt x="250" y="2616"/>
                  </a:lnTo>
                  <a:lnTo>
                    <a:pt x="257" y="2617"/>
                  </a:lnTo>
                  <a:lnTo>
                    <a:pt x="264" y="2618"/>
                  </a:lnTo>
                  <a:lnTo>
                    <a:pt x="269" y="2618"/>
                  </a:lnTo>
                  <a:lnTo>
                    <a:pt x="284" y="2611"/>
                  </a:lnTo>
                  <a:lnTo>
                    <a:pt x="301" y="2603"/>
                  </a:lnTo>
                  <a:lnTo>
                    <a:pt x="305" y="2603"/>
                  </a:lnTo>
                  <a:lnTo>
                    <a:pt x="309" y="2603"/>
                  </a:lnTo>
                  <a:lnTo>
                    <a:pt x="310" y="2604"/>
                  </a:lnTo>
                  <a:lnTo>
                    <a:pt x="311" y="2604"/>
                  </a:lnTo>
                  <a:lnTo>
                    <a:pt x="314" y="2605"/>
                  </a:lnTo>
                  <a:lnTo>
                    <a:pt x="317" y="2607"/>
                  </a:lnTo>
                  <a:lnTo>
                    <a:pt x="320" y="2607"/>
                  </a:lnTo>
                  <a:lnTo>
                    <a:pt x="321" y="2607"/>
                  </a:lnTo>
                  <a:lnTo>
                    <a:pt x="322" y="2607"/>
                  </a:lnTo>
                  <a:lnTo>
                    <a:pt x="323" y="2607"/>
                  </a:lnTo>
                  <a:lnTo>
                    <a:pt x="324" y="2606"/>
                  </a:lnTo>
                  <a:lnTo>
                    <a:pt x="326" y="2606"/>
                  </a:lnTo>
                  <a:lnTo>
                    <a:pt x="329" y="2604"/>
                  </a:lnTo>
                  <a:lnTo>
                    <a:pt x="333" y="2601"/>
                  </a:lnTo>
                  <a:lnTo>
                    <a:pt x="338" y="2597"/>
                  </a:lnTo>
                  <a:lnTo>
                    <a:pt x="342" y="2595"/>
                  </a:lnTo>
                  <a:lnTo>
                    <a:pt x="345" y="2597"/>
                  </a:lnTo>
                  <a:lnTo>
                    <a:pt x="347" y="2600"/>
                  </a:lnTo>
                  <a:lnTo>
                    <a:pt x="348" y="2604"/>
                  </a:lnTo>
                  <a:lnTo>
                    <a:pt x="349" y="2606"/>
                  </a:lnTo>
                  <a:lnTo>
                    <a:pt x="351" y="2609"/>
                  </a:lnTo>
                  <a:lnTo>
                    <a:pt x="352" y="2610"/>
                  </a:lnTo>
                  <a:lnTo>
                    <a:pt x="353" y="2613"/>
                  </a:lnTo>
                  <a:lnTo>
                    <a:pt x="354" y="2616"/>
                  </a:lnTo>
                  <a:lnTo>
                    <a:pt x="357" y="2619"/>
                  </a:lnTo>
                  <a:lnTo>
                    <a:pt x="359" y="2623"/>
                  </a:lnTo>
                  <a:lnTo>
                    <a:pt x="365" y="2629"/>
                  </a:lnTo>
                  <a:lnTo>
                    <a:pt x="371" y="2634"/>
                  </a:lnTo>
                  <a:lnTo>
                    <a:pt x="378" y="2637"/>
                  </a:lnTo>
                  <a:lnTo>
                    <a:pt x="383" y="2638"/>
                  </a:lnTo>
                  <a:lnTo>
                    <a:pt x="387" y="2638"/>
                  </a:lnTo>
                  <a:lnTo>
                    <a:pt x="390" y="2637"/>
                  </a:lnTo>
                  <a:lnTo>
                    <a:pt x="395" y="2635"/>
                  </a:lnTo>
                  <a:lnTo>
                    <a:pt x="397" y="2631"/>
                  </a:lnTo>
                  <a:lnTo>
                    <a:pt x="399" y="2626"/>
                  </a:lnTo>
                  <a:lnTo>
                    <a:pt x="401" y="2620"/>
                  </a:lnTo>
                  <a:lnTo>
                    <a:pt x="403" y="2611"/>
                  </a:lnTo>
                  <a:lnTo>
                    <a:pt x="403" y="2601"/>
                  </a:lnTo>
                  <a:lnTo>
                    <a:pt x="403" y="2593"/>
                  </a:lnTo>
                  <a:lnTo>
                    <a:pt x="402" y="2587"/>
                  </a:lnTo>
                  <a:lnTo>
                    <a:pt x="401" y="2582"/>
                  </a:lnTo>
                  <a:lnTo>
                    <a:pt x="399" y="2579"/>
                  </a:lnTo>
                  <a:lnTo>
                    <a:pt x="398" y="2575"/>
                  </a:lnTo>
                  <a:lnTo>
                    <a:pt x="396" y="2572"/>
                  </a:lnTo>
                  <a:lnTo>
                    <a:pt x="386" y="2565"/>
                  </a:lnTo>
                  <a:lnTo>
                    <a:pt x="378" y="2557"/>
                  </a:lnTo>
                  <a:lnTo>
                    <a:pt x="372" y="2550"/>
                  </a:lnTo>
                  <a:lnTo>
                    <a:pt x="367" y="2543"/>
                  </a:lnTo>
                  <a:lnTo>
                    <a:pt x="366" y="2540"/>
                  </a:lnTo>
                  <a:lnTo>
                    <a:pt x="365" y="2536"/>
                  </a:lnTo>
                  <a:lnTo>
                    <a:pt x="364" y="2532"/>
                  </a:lnTo>
                  <a:lnTo>
                    <a:pt x="364" y="2529"/>
                  </a:lnTo>
                  <a:lnTo>
                    <a:pt x="365" y="2522"/>
                  </a:lnTo>
                  <a:lnTo>
                    <a:pt x="366" y="2516"/>
                  </a:lnTo>
                  <a:lnTo>
                    <a:pt x="370" y="2509"/>
                  </a:lnTo>
                  <a:lnTo>
                    <a:pt x="373" y="2503"/>
                  </a:lnTo>
                  <a:lnTo>
                    <a:pt x="377" y="2497"/>
                  </a:lnTo>
                  <a:lnTo>
                    <a:pt x="379" y="2491"/>
                  </a:lnTo>
                  <a:lnTo>
                    <a:pt x="379" y="2489"/>
                  </a:lnTo>
                  <a:lnTo>
                    <a:pt x="377" y="2487"/>
                  </a:lnTo>
                  <a:lnTo>
                    <a:pt x="373" y="2486"/>
                  </a:lnTo>
                  <a:lnTo>
                    <a:pt x="370" y="2486"/>
                  </a:lnTo>
                  <a:lnTo>
                    <a:pt x="365" y="2485"/>
                  </a:lnTo>
                  <a:lnTo>
                    <a:pt x="361" y="2485"/>
                  </a:lnTo>
                  <a:lnTo>
                    <a:pt x="357" y="2481"/>
                  </a:lnTo>
                  <a:lnTo>
                    <a:pt x="352" y="2477"/>
                  </a:lnTo>
                  <a:lnTo>
                    <a:pt x="352" y="2471"/>
                  </a:lnTo>
                  <a:lnTo>
                    <a:pt x="354" y="2462"/>
                  </a:lnTo>
                  <a:lnTo>
                    <a:pt x="362" y="2449"/>
                  </a:lnTo>
                  <a:lnTo>
                    <a:pt x="368" y="2440"/>
                  </a:lnTo>
                  <a:lnTo>
                    <a:pt x="371" y="2434"/>
                  </a:lnTo>
                  <a:lnTo>
                    <a:pt x="372" y="2428"/>
                  </a:lnTo>
                  <a:lnTo>
                    <a:pt x="372" y="2421"/>
                  </a:lnTo>
                  <a:lnTo>
                    <a:pt x="373" y="2415"/>
                  </a:lnTo>
                  <a:lnTo>
                    <a:pt x="377" y="2410"/>
                  </a:lnTo>
                  <a:lnTo>
                    <a:pt x="380" y="2405"/>
                  </a:lnTo>
                  <a:lnTo>
                    <a:pt x="389" y="2397"/>
                  </a:lnTo>
                  <a:lnTo>
                    <a:pt x="398" y="2385"/>
                  </a:lnTo>
                  <a:lnTo>
                    <a:pt x="403" y="2379"/>
                  </a:lnTo>
                  <a:lnTo>
                    <a:pt x="408" y="2371"/>
                  </a:lnTo>
                  <a:lnTo>
                    <a:pt x="411" y="2363"/>
                  </a:lnTo>
                  <a:lnTo>
                    <a:pt x="414" y="2353"/>
                  </a:lnTo>
                  <a:lnTo>
                    <a:pt x="415" y="2348"/>
                  </a:lnTo>
                  <a:lnTo>
                    <a:pt x="415" y="2342"/>
                  </a:lnTo>
                  <a:lnTo>
                    <a:pt x="415" y="2338"/>
                  </a:lnTo>
                  <a:lnTo>
                    <a:pt x="414" y="2333"/>
                  </a:lnTo>
                  <a:lnTo>
                    <a:pt x="409" y="2328"/>
                  </a:lnTo>
                  <a:lnTo>
                    <a:pt x="402" y="2322"/>
                  </a:lnTo>
                  <a:lnTo>
                    <a:pt x="395" y="2317"/>
                  </a:lnTo>
                  <a:lnTo>
                    <a:pt x="393" y="2315"/>
                  </a:lnTo>
                  <a:lnTo>
                    <a:pt x="397" y="2313"/>
                  </a:lnTo>
                  <a:lnTo>
                    <a:pt x="404" y="2311"/>
                  </a:lnTo>
                  <a:lnTo>
                    <a:pt x="412" y="2310"/>
                  </a:lnTo>
                  <a:lnTo>
                    <a:pt x="421" y="2310"/>
                  </a:lnTo>
                  <a:lnTo>
                    <a:pt x="430" y="2308"/>
                  </a:lnTo>
                  <a:lnTo>
                    <a:pt x="436" y="2305"/>
                  </a:lnTo>
                  <a:lnTo>
                    <a:pt x="441" y="2300"/>
                  </a:lnTo>
                  <a:lnTo>
                    <a:pt x="446" y="2292"/>
                  </a:lnTo>
                  <a:lnTo>
                    <a:pt x="448" y="2288"/>
                  </a:lnTo>
                  <a:lnTo>
                    <a:pt x="450" y="2284"/>
                  </a:lnTo>
                  <a:lnTo>
                    <a:pt x="453" y="2279"/>
                  </a:lnTo>
                  <a:lnTo>
                    <a:pt x="454" y="2273"/>
                  </a:lnTo>
                  <a:lnTo>
                    <a:pt x="454" y="2271"/>
                  </a:lnTo>
                  <a:lnTo>
                    <a:pt x="453" y="2269"/>
                  </a:lnTo>
                  <a:lnTo>
                    <a:pt x="450" y="2266"/>
                  </a:lnTo>
                  <a:lnTo>
                    <a:pt x="447" y="2264"/>
                  </a:lnTo>
                  <a:lnTo>
                    <a:pt x="439" y="2259"/>
                  </a:lnTo>
                  <a:lnTo>
                    <a:pt x="430" y="2253"/>
                  </a:lnTo>
                  <a:lnTo>
                    <a:pt x="423" y="2247"/>
                  </a:lnTo>
                  <a:lnTo>
                    <a:pt x="417" y="2241"/>
                  </a:lnTo>
                  <a:lnTo>
                    <a:pt x="406" y="2226"/>
                  </a:lnTo>
                  <a:lnTo>
                    <a:pt x="397" y="2213"/>
                  </a:lnTo>
                  <a:lnTo>
                    <a:pt x="393" y="2210"/>
                  </a:lnTo>
                  <a:lnTo>
                    <a:pt x="389" y="2208"/>
                  </a:lnTo>
                  <a:lnTo>
                    <a:pt x="382" y="2206"/>
                  </a:lnTo>
                  <a:lnTo>
                    <a:pt x="373" y="2203"/>
                  </a:lnTo>
                  <a:lnTo>
                    <a:pt x="361" y="2201"/>
                  </a:lnTo>
                  <a:lnTo>
                    <a:pt x="349" y="2198"/>
                  </a:lnTo>
                  <a:lnTo>
                    <a:pt x="343" y="2195"/>
                  </a:lnTo>
                  <a:lnTo>
                    <a:pt x="338" y="2191"/>
                  </a:lnTo>
                  <a:lnTo>
                    <a:pt x="335" y="2185"/>
                  </a:lnTo>
                  <a:lnTo>
                    <a:pt x="334" y="2179"/>
                  </a:lnTo>
                  <a:lnTo>
                    <a:pt x="334" y="2178"/>
                  </a:lnTo>
                  <a:lnTo>
                    <a:pt x="334" y="2176"/>
                  </a:lnTo>
                  <a:lnTo>
                    <a:pt x="336" y="2166"/>
                  </a:lnTo>
                  <a:lnTo>
                    <a:pt x="341" y="2158"/>
                  </a:lnTo>
                  <a:lnTo>
                    <a:pt x="343" y="2155"/>
                  </a:lnTo>
                  <a:lnTo>
                    <a:pt x="347" y="2152"/>
                  </a:lnTo>
                  <a:lnTo>
                    <a:pt x="352" y="2147"/>
                  </a:lnTo>
                  <a:lnTo>
                    <a:pt x="357" y="2144"/>
                  </a:lnTo>
                  <a:lnTo>
                    <a:pt x="361" y="2139"/>
                  </a:lnTo>
                  <a:lnTo>
                    <a:pt x="366" y="2135"/>
                  </a:lnTo>
                  <a:lnTo>
                    <a:pt x="377" y="2126"/>
                  </a:lnTo>
                  <a:lnTo>
                    <a:pt x="386" y="2116"/>
                  </a:lnTo>
                  <a:lnTo>
                    <a:pt x="393" y="2109"/>
                  </a:lnTo>
                  <a:lnTo>
                    <a:pt x="399" y="2103"/>
                  </a:lnTo>
                  <a:lnTo>
                    <a:pt x="403" y="2099"/>
                  </a:lnTo>
                  <a:lnTo>
                    <a:pt x="405" y="2093"/>
                  </a:lnTo>
                  <a:lnTo>
                    <a:pt x="406" y="2086"/>
                  </a:lnTo>
                  <a:lnTo>
                    <a:pt x="406" y="2075"/>
                  </a:lnTo>
                  <a:lnTo>
                    <a:pt x="405" y="2059"/>
                  </a:lnTo>
                  <a:lnTo>
                    <a:pt x="403" y="2042"/>
                  </a:lnTo>
                  <a:lnTo>
                    <a:pt x="402" y="2033"/>
                  </a:lnTo>
                  <a:lnTo>
                    <a:pt x="401" y="2024"/>
                  </a:lnTo>
                  <a:lnTo>
                    <a:pt x="401" y="2018"/>
                  </a:lnTo>
                  <a:lnTo>
                    <a:pt x="401" y="2013"/>
                  </a:lnTo>
                  <a:lnTo>
                    <a:pt x="401" y="2009"/>
                  </a:lnTo>
                  <a:lnTo>
                    <a:pt x="401" y="2007"/>
                  </a:lnTo>
                  <a:lnTo>
                    <a:pt x="401" y="2001"/>
                  </a:lnTo>
                  <a:lnTo>
                    <a:pt x="401" y="1994"/>
                  </a:lnTo>
                  <a:lnTo>
                    <a:pt x="401" y="1992"/>
                  </a:lnTo>
                  <a:lnTo>
                    <a:pt x="401" y="1990"/>
                  </a:lnTo>
                  <a:lnTo>
                    <a:pt x="402" y="1986"/>
                  </a:lnTo>
                  <a:lnTo>
                    <a:pt x="402" y="1981"/>
                  </a:lnTo>
                  <a:lnTo>
                    <a:pt x="403" y="1975"/>
                  </a:lnTo>
                  <a:lnTo>
                    <a:pt x="405" y="1970"/>
                  </a:lnTo>
                  <a:lnTo>
                    <a:pt x="408" y="1966"/>
                  </a:lnTo>
                  <a:lnTo>
                    <a:pt x="410" y="1962"/>
                  </a:lnTo>
                  <a:lnTo>
                    <a:pt x="418" y="1958"/>
                  </a:lnTo>
                  <a:lnTo>
                    <a:pt x="429" y="1955"/>
                  </a:lnTo>
                  <a:lnTo>
                    <a:pt x="440" y="1952"/>
                  </a:lnTo>
                  <a:lnTo>
                    <a:pt x="453" y="1950"/>
                  </a:lnTo>
                  <a:lnTo>
                    <a:pt x="462" y="1949"/>
                  </a:lnTo>
                  <a:lnTo>
                    <a:pt x="472" y="1949"/>
                  </a:lnTo>
                  <a:lnTo>
                    <a:pt x="481" y="1949"/>
                  </a:lnTo>
                  <a:lnTo>
                    <a:pt x="491" y="1949"/>
                  </a:lnTo>
                  <a:lnTo>
                    <a:pt x="502" y="1950"/>
                  </a:lnTo>
                  <a:lnTo>
                    <a:pt x="511" y="1951"/>
                  </a:lnTo>
                  <a:lnTo>
                    <a:pt x="521" y="1954"/>
                  </a:lnTo>
                  <a:lnTo>
                    <a:pt x="529" y="1956"/>
                  </a:lnTo>
                  <a:lnTo>
                    <a:pt x="541" y="1961"/>
                  </a:lnTo>
                  <a:lnTo>
                    <a:pt x="552" y="1966"/>
                  </a:lnTo>
                  <a:lnTo>
                    <a:pt x="561" y="1971"/>
                  </a:lnTo>
                  <a:lnTo>
                    <a:pt x="571" y="1979"/>
                  </a:lnTo>
                  <a:lnTo>
                    <a:pt x="582" y="1989"/>
                  </a:lnTo>
                  <a:lnTo>
                    <a:pt x="592" y="1999"/>
                  </a:lnTo>
                  <a:lnTo>
                    <a:pt x="604" y="2015"/>
                  </a:lnTo>
                  <a:lnTo>
                    <a:pt x="612" y="2027"/>
                  </a:lnTo>
                  <a:lnTo>
                    <a:pt x="618" y="2037"/>
                  </a:lnTo>
                  <a:lnTo>
                    <a:pt x="624" y="2045"/>
                  </a:lnTo>
                  <a:lnTo>
                    <a:pt x="628" y="2049"/>
                  </a:lnTo>
                  <a:lnTo>
                    <a:pt x="630" y="2050"/>
                  </a:lnTo>
                  <a:lnTo>
                    <a:pt x="634" y="2051"/>
                  </a:lnTo>
                  <a:lnTo>
                    <a:pt x="636" y="2050"/>
                  </a:lnTo>
                  <a:lnTo>
                    <a:pt x="643" y="2046"/>
                  </a:lnTo>
                  <a:lnTo>
                    <a:pt x="653" y="2039"/>
                  </a:lnTo>
                  <a:lnTo>
                    <a:pt x="657" y="2036"/>
                  </a:lnTo>
                  <a:lnTo>
                    <a:pt x="663" y="2032"/>
                  </a:lnTo>
                  <a:lnTo>
                    <a:pt x="670" y="2031"/>
                  </a:lnTo>
                  <a:lnTo>
                    <a:pt x="678" y="2030"/>
                  </a:lnTo>
                  <a:lnTo>
                    <a:pt x="685" y="2030"/>
                  </a:lnTo>
                  <a:lnTo>
                    <a:pt x="693" y="2031"/>
                  </a:lnTo>
                  <a:lnTo>
                    <a:pt x="700" y="2033"/>
                  </a:lnTo>
                  <a:lnTo>
                    <a:pt x="708" y="2036"/>
                  </a:lnTo>
                  <a:lnTo>
                    <a:pt x="716" y="2038"/>
                  </a:lnTo>
                  <a:lnTo>
                    <a:pt x="723" y="2039"/>
                  </a:lnTo>
                  <a:lnTo>
                    <a:pt x="729" y="2040"/>
                  </a:lnTo>
                  <a:lnTo>
                    <a:pt x="735" y="2039"/>
                  </a:lnTo>
                  <a:lnTo>
                    <a:pt x="744" y="2036"/>
                  </a:lnTo>
                  <a:lnTo>
                    <a:pt x="752" y="2031"/>
                  </a:lnTo>
                  <a:lnTo>
                    <a:pt x="757" y="2029"/>
                  </a:lnTo>
                  <a:lnTo>
                    <a:pt x="761" y="2026"/>
                  </a:lnTo>
                  <a:lnTo>
                    <a:pt x="765" y="2025"/>
                  </a:lnTo>
                  <a:lnTo>
                    <a:pt x="770" y="2025"/>
                  </a:lnTo>
                  <a:lnTo>
                    <a:pt x="780" y="2025"/>
                  </a:lnTo>
                  <a:lnTo>
                    <a:pt x="792" y="2026"/>
                  </a:lnTo>
                  <a:lnTo>
                    <a:pt x="806" y="2029"/>
                  </a:lnTo>
                  <a:lnTo>
                    <a:pt x="821" y="2029"/>
                  </a:lnTo>
                  <a:lnTo>
                    <a:pt x="830" y="2027"/>
                  </a:lnTo>
                  <a:lnTo>
                    <a:pt x="837" y="2026"/>
                  </a:lnTo>
                  <a:lnTo>
                    <a:pt x="843" y="2023"/>
                  </a:lnTo>
                  <a:lnTo>
                    <a:pt x="848" y="2019"/>
                  </a:lnTo>
                  <a:lnTo>
                    <a:pt x="851" y="2014"/>
                  </a:lnTo>
                  <a:lnTo>
                    <a:pt x="853" y="2009"/>
                  </a:lnTo>
                  <a:lnTo>
                    <a:pt x="853" y="2004"/>
                  </a:lnTo>
                  <a:lnTo>
                    <a:pt x="852" y="1999"/>
                  </a:lnTo>
                  <a:lnTo>
                    <a:pt x="851" y="1993"/>
                  </a:lnTo>
                  <a:lnTo>
                    <a:pt x="848" y="1988"/>
                  </a:lnTo>
                  <a:lnTo>
                    <a:pt x="844" y="1983"/>
                  </a:lnTo>
                  <a:lnTo>
                    <a:pt x="839" y="1980"/>
                  </a:lnTo>
                  <a:lnTo>
                    <a:pt x="831" y="1971"/>
                  </a:lnTo>
                  <a:lnTo>
                    <a:pt x="823" y="1962"/>
                  </a:lnTo>
                  <a:lnTo>
                    <a:pt x="819" y="1957"/>
                  </a:lnTo>
                  <a:lnTo>
                    <a:pt x="817" y="1951"/>
                  </a:lnTo>
                  <a:lnTo>
                    <a:pt x="815" y="1945"/>
                  </a:lnTo>
                  <a:lnTo>
                    <a:pt x="814" y="1938"/>
                  </a:lnTo>
                  <a:lnTo>
                    <a:pt x="814" y="1925"/>
                  </a:lnTo>
                  <a:lnTo>
                    <a:pt x="813" y="1918"/>
                  </a:lnTo>
                  <a:lnTo>
                    <a:pt x="812" y="1916"/>
                  </a:lnTo>
                  <a:lnTo>
                    <a:pt x="811" y="1914"/>
                  </a:lnTo>
                  <a:lnTo>
                    <a:pt x="807" y="1913"/>
                  </a:lnTo>
                  <a:lnTo>
                    <a:pt x="804" y="1912"/>
                  </a:lnTo>
                  <a:lnTo>
                    <a:pt x="800" y="1911"/>
                  </a:lnTo>
                  <a:lnTo>
                    <a:pt x="798" y="1908"/>
                  </a:lnTo>
                  <a:lnTo>
                    <a:pt x="796" y="1906"/>
                  </a:lnTo>
                  <a:lnTo>
                    <a:pt x="795" y="1904"/>
                  </a:lnTo>
                  <a:lnTo>
                    <a:pt x="796" y="1901"/>
                  </a:lnTo>
                  <a:lnTo>
                    <a:pt x="798" y="1899"/>
                  </a:lnTo>
                  <a:lnTo>
                    <a:pt x="801" y="1895"/>
                  </a:lnTo>
                  <a:lnTo>
                    <a:pt x="806" y="1893"/>
                  </a:lnTo>
                  <a:lnTo>
                    <a:pt x="811" y="1889"/>
                  </a:lnTo>
                  <a:lnTo>
                    <a:pt x="817" y="1885"/>
                  </a:lnTo>
                  <a:lnTo>
                    <a:pt x="820" y="1880"/>
                  </a:lnTo>
                  <a:lnTo>
                    <a:pt x="824" y="1874"/>
                  </a:lnTo>
                  <a:lnTo>
                    <a:pt x="830" y="1864"/>
                  </a:lnTo>
                  <a:lnTo>
                    <a:pt x="833" y="1861"/>
                  </a:lnTo>
                  <a:lnTo>
                    <a:pt x="838" y="1866"/>
                  </a:lnTo>
                  <a:lnTo>
                    <a:pt x="848" y="1874"/>
                  </a:lnTo>
                  <a:lnTo>
                    <a:pt x="855" y="1878"/>
                  </a:lnTo>
                  <a:lnTo>
                    <a:pt x="865" y="1882"/>
                  </a:lnTo>
                  <a:lnTo>
                    <a:pt x="876" y="1886"/>
                  </a:lnTo>
                  <a:lnTo>
                    <a:pt x="883" y="1887"/>
                  </a:lnTo>
                  <a:lnTo>
                    <a:pt x="887" y="1889"/>
                  </a:lnTo>
                  <a:lnTo>
                    <a:pt x="889" y="1892"/>
                  </a:lnTo>
                  <a:lnTo>
                    <a:pt x="890" y="1894"/>
                  </a:lnTo>
                  <a:lnTo>
                    <a:pt x="890" y="1898"/>
                  </a:lnTo>
                  <a:lnTo>
                    <a:pt x="891" y="1901"/>
                  </a:lnTo>
                  <a:lnTo>
                    <a:pt x="893" y="1905"/>
                  </a:lnTo>
                  <a:lnTo>
                    <a:pt x="894" y="1906"/>
                  </a:lnTo>
                  <a:lnTo>
                    <a:pt x="895" y="1906"/>
                  </a:lnTo>
                  <a:lnTo>
                    <a:pt x="897" y="1906"/>
                  </a:lnTo>
                  <a:lnTo>
                    <a:pt x="900" y="1904"/>
                  </a:lnTo>
                  <a:lnTo>
                    <a:pt x="908" y="1899"/>
                  </a:lnTo>
                  <a:lnTo>
                    <a:pt x="914" y="1894"/>
                  </a:lnTo>
                  <a:lnTo>
                    <a:pt x="915" y="1894"/>
                  </a:lnTo>
                  <a:lnTo>
                    <a:pt x="916" y="1893"/>
                  </a:lnTo>
                  <a:lnTo>
                    <a:pt x="930" y="1885"/>
                  </a:lnTo>
                  <a:lnTo>
                    <a:pt x="943" y="1878"/>
                  </a:lnTo>
                  <a:lnTo>
                    <a:pt x="957" y="1872"/>
                  </a:lnTo>
                  <a:lnTo>
                    <a:pt x="970" y="1868"/>
                  </a:lnTo>
                  <a:lnTo>
                    <a:pt x="976" y="1868"/>
                  </a:lnTo>
                  <a:lnTo>
                    <a:pt x="982" y="1868"/>
                  </a:lnTo>
                  <a:lnTo>
                    <a:pt x="987" y="1870"/>
                  </a:lnTo>
                  <a:lnTo>
                    <a:pt x="991" y="1874"/>
                  </a:lnTo>
                  <a:lnTo>
                    <a:pt x="996" y="1878"/>
                  </a:lnTo>
                  <a:lnTo>
                    <a:pt x="1002" y="1880"/>
                  </a:lnTo>
                  <a:lnTo>
                    <a:pt x="1009" y="1882"/>
                  </a:lnTo>
                  <a:lnTo>
                    <a:pt x="1017" y="1884"/>
                  </a:lnTo>
                  <a:lnTo>
                    <a:pt x="1026" y="1885"/>
                  </a:lnTo>
                  <a:lnTo>
                    <a:pt x="1035" y="1885"/>
                  </a:lnTo>
                  <a:lnTo>
                    <a:pt x="1046" y="1885"/>
                  </a:lnTo>
                  <a:lnTo>
                    <a:pt x="1056" y="1884"/>
                  </a:lnTo>
                  <a:lnTo>
                    <a:pt x="1067" y="1881"/>
                  </a:lnTo>
                  <a:lnTo>
                    <a:pt x="1078" y="1878"/>
                  </a:lnTo>
                  <a:lnTo>
                    <a:pt x="1089" y="1873"/>
                  </a:lnTo>
                  <a:lnTo>
                    <a:pt x="1100" y="1866"/>
                  </a:lnTo>
                  <a:lnTo>
                    <a:pt x="1109" y="1859"/>
                  </a:lnTo>
                  <a:lnTo>
                    <a:pt x="1116" y="1851"/>
                  </a:lnTo>
                  <a:lnTo>
                    <a:pt x="1122" y="1844"/>
                  </a:lnTo>
                  <a:lnTo>
                    <a:pt x="1126" y="1837"/>
                  </a:lnTo>
                  <a:lnTo>
                    <a:pt x="1127" y="1824"/>
                  </a:lnTo>
                  <a:lnTo>
                    <a:pt x="1127" y="1811"/>
                  </a:lnTo>
                  <a:lnTo>
                    <a:pt x="1127" y="1796"/>
                  </a:lnTo>
                  <a:lnTo>
                    <a:pt x="1126" y="1778"/>
                  </a:lnTo>
                  <a:lnTo>
                    <a:pt x="1124" y="1769"/>
                  </a:lnTo>
                  <a:lnTo>
                    <a:pt x="1123" y="1762"/>
                  </a:lnTo>
                  <a:lnTo>
                    <a:pt x="1122" y="1756"/>
                  </a:lnTo>
                  <a:lnTo>
                    <a:pt x="1121" y="1752"/>
                  </a:lnTo>
                  <a:lnTo>
                    <a:pt x="1116" y="1747"/>
                  </a:lnTo>
                  <a:lnTo>
                    <a:pt x="1113" y="1743"/>
                  </a:lnTo>
                  <a:lnTo>
                    <a:pt x="1110" y="1741"/>
                  </a:lnTo>
                  <a:lnTo>
                    <a:pt x="1109" y="1737"/>
                  </a:lnTo>
                  <a:lnTo>
                    <a:pt x="1107" y="1731"/>
                  </a:lnTo>
                  <a:lnTo>
                    <a:pt x="1105" y="1725"/>
                  </a:lnTo>
                  <a:lnTo>
                    <a:pt x="1102" y="1710"/>
                  </a:lnTo>
                  <a:lnTo>
                    <a:pt x="1100" y="1695"/>
                  </a:lnTo>
                  <a:lnTo>
                    <a:pt x="1098" y="1674"/>
                  </a:lnTo>
                  <a:lnTo>
                    <a:pt x="1097" y="1652"/>
                  </a:lnTo>
                  <a:lnTo>
                    <a:pt x="1097" y="1641"/>
                  </a:lnTo>
                  <a:lnTo>
                    <a:pt x="1097" y="1630"/>
                  </a:lnTo>
                  <a:lnTo>
                    <a:pt x="1100" y="1622"/>
                  </a:lnTo>
                  <a:lnTo>
                    <a:pt x="1102" y="1615"/>
                  </a:lnTo>
                  <a:lnTo>
                    <a:pt x="1115" y="1602"/>
                  </a:lnTo>
                  <a:lnTo>
                    <a:pt x="1133" y="1585"/>
                  </a:lnTo>
                  <a:lnTo>
                    <a:pt x="1142" y="1577"/>
                  </a:lnTo>
                  <a:lnTo>
                    <a:pt x="1151" y="1567"/>
                  </a:lnTo>
                  <a:lnTo>
                    <a:pt x="1154" y="1563"/>
                  </a:lnTo>
                  <a:lnTo>
                    <a:pt x="1157" y="1558"/>
                  </a:lnTo>
                  <a:lnTo>
                    <a:pt x="1159" y="1554"/>
                  </a:lnTo>
                  <a:lnTo>
                    <a:pt x="1160" y="1550"/>
                  </a:lnTo>
                  <a:lnTo>
                    <a:pt x="1161" y="1540"/>
                  </a:lnTo>
                  <a:lnTo>
                    <a:pt x="1161" y="1529"/>
                  </a:lnTo>
                  <a:lnTo>
                    <a:pt x="1161" y="1519"/>
                  </a:lnTo>
                  <a:lnTo>
                    <a:pt x="1161" y="1508"/>
                  </a:lnTo>
                  <a:lnTo>
                    <a:pt x="1159" y="1498"/>
                  </a:lnTo>
                  <a:lnTo>
                    <a:pt x="1158" y="1488"/>
                  </a:lnTo>
                  <a:lnTo>
                    <a:pt x="1154" y="1479"/>
                  </a:lnTo>
                  <a:lnTo>
                    <a:pt x="1151" y="1472"/>
                  </a:lnTo>
                  <a:lnTo>
                    <a:pt x="1148" y="1466"/>
                  </a:lnTo>
                  <a:lnTo>
                    <a:pt x="1147" y="1460"/>
                  </a:lnTo>
                  <a:lnTo>
                    <a:pt x="1146" y="1456"/>
                  </a:lnTo>
                  <a:lnTo>
                    <a:pt x="1147" y="1451"/>
                  </a:lnTo>
                  <a:lnTo>
                    <a:pt x="1151" y="1443"/>
                  </a:lnTo>
                  <a:lnTo>
                    <a:pt x="1157" y="1435"/>
                  </a:lnTo>
                  <a:lnTo>
                    <a:pt x="1159" y="1432"/>
                  </a:lnTo>
                  <a:lnTo>
                    <a:pt x="1163" y="1427"/>
                  </a:lnTo>
                  <a:lnTo>
                    <a:pt x="1164" y="1422"/>
                  </a:lnTo>
                  <a:lnTo>
                    <a:pt x="1165" y="1416"/>
                  </a:lnTo>
                  <a:lnTo>
                    <a:pt x="1165" y="1412"/>
                  </a:lnTo>
                  <a:lnTo>
                    <a:pt x="1164" y="1406"/>
                  </a:lnTo>
                  <a:lnTo>
                    <a:pt x="1161" y="1400"/>
                  </a:lnTo>
                  <a:lnTo>
                    <a:pt x="1157" y="1395"/>
                  </a:lnTo>
                  <a:lnTo>
                    <a:pt x="1144" y="1384"/>
                  </a:lnTo>
                  <a:lnTo>
                    <a:pt x="1127" y="1374"/>
                  </a:lnTo>
                  <a:lnTo>
                    <a:pt x="1119" y="1369"/>
                  </a:lnTo>
                  <a:lnTo>
                    <a:pt x="1111" y="1364"/>
                  </a:lnTo>
                  <a:lnTo>
                    <a:pt x="1105" y="1362"/>
                  </a:lnTo>
                  <a:lnTo>
                    <a:pt x="1100" y="1362"/>
                  </a:lnTo>
                  <a:lnTo>
                    <a:pt x="1084" y="1363"/>
                  </a:lnTo>
                  <a:lnTo>
                    <a:pt x="1070" y="1363"/>
                  </a:lnTo>
                  <a:lnTo>
                    <a:pt x="1066" y="1362"/>
                  </a:lnTo>
                  <a:lnTo>
                    <a:pt x="1064" y="1359"/>
                  </a:lnTo>
                  <a:lnTo>
                    <a:pt x="1059" y="1352"/>
                  </a:lnTo>
                  <a:lnTo>
                    <a:pt x="1054" y="1342"/>
                  </a:lnTo>
                  <a:lnTo>
                    <a:pt x="1051" y="1337"/>
                  </a:lnTo>
                  <a:lnTo>
                    <a:pt x="1046" y="1332"/>
                  </a:lnTo>
                  <a:lnTo>
                    <a:pt x="1041" y="1327"/>
                  </a:lnTo>
                  <a:lnTo>
                    <a:pt x="1034" y="1324"/>
                  </a:lnTo>
                  <a:lnTo>
                    <a:pt x="1021" y="1318"/>
                  </a:lnTo>
                  <a:lnTo>
                    <a:pt x="1012" y="1314"/>
                  </a:lnTo>
                  <a:lnTo>
                    <a:pt x="1006" y="1311"/>
                  </a:lnTo>
                  <a:lnTo>
                    <a:pt x="1001" y="1306"/>
                  </a:lnTo>
                  <a:lnTo>
                    <a:pt x="998" y="1303"/>
                  </a:lnTo>
                  <a:lnTo>
                    <a:pt x="997" y="1302"/>
                  </a:lnTo>
                  <a:lnTo>
                    <a:pt x="995" y="1302"/>
                  </a:lnTo>
                  <a:lnTo>
                    <a:pt x="993" y="1302"/>
                  </a:lnTo>
                  <a:lnTo>
                    <a:pt x="989" y="1305"/>
                  </a:lnTo>
                  <a:lnTo>
                    <a:pt x="985" y="1311"/>
                  </a:lnTo>
                  <a:lnTo>
                    <a:pt x="984" y="1313"/>
                  </a:lnTo>
                  <a:lnTo>
                    <a:pt x="982" y="1314"/>
                  </a:lnTo>
                  <a:lnTo>
                    <a:pt x="978" y="1315"/>
                  </a:lnTo>
                  <a:lnTo>
                    <a:pt x="975" y="1317"/>
                  </a:lnTo>
                  <a:lnTo>
                    <a:pt x="971" y="1317"/>
                  </a:lnTo>
                  <a:lnTo>
                    <a:pt x="966" y="1315"/>
                  </a:lnTo>
                  <a:lnTo>
                    <a:pt x="962" y="1313"/>
                  </a:lnTo>
                  <a:lnTo>
                    <a:pt x="957" y="1309"/>
                  </a:lnTo>
                  <a:lnTo>
                    <a:pt x="949" y="1302"/>
                  </a:lnTo>
                  <a:lnTo>
                    <a:pt x="941" y="1294"/>
                  </a:lnTo>
                  <a:lnTo>
                    <a:pt x="937" y="1286"/>
                  </a:lnTo>
                  <a:lnTo>
                    <a:pt x="934" y="1275"/>
                  </a:lnTo>
                  <a:lnTo>
                    <a:pt x="933" y="1270"/>
                  </a:lnTo>
                  <a:lnTo>
                    <a:pt x="931" y="1267"/>
                  </a:lnTo>
                  <a:lnTo>
                    <a:pt x="928" y="1264"/>
                  </a:lnTo>
                  <a:lnTo>
                    <a:pt x="927" y="1263"/>
                  </a:lnTo>
                  <a:lnTo>
                    <a:pt x="921" y="1263"/>
                  </a:lnTo>
                  <a:lnTo>
                    <a:pt x="914" y="1265"/>
                  </a:lnTo>
                  <a:lnTo>
                    <a:pt x="912" y="1267"/>
                  </a:lnTo>
                  <a:lnTo>
                    <a:pt x="909" y="1267"/>
                  </a:lnTo>
                  <a:lnTo>
                    <a:pt x="907" y="1265"/>
                  </a:lnTo>
                  <a:lnTo>
                    <a:pt x="906" y="1264"/>
                  </a:lnTo>
                  <a:lnTo>
                    <a:pt x="901" y="1261"/>
                  </a:lnTo>
                  <a:lnTo>
                    <a:pt x="899" y="1256"/>
                  </a:lnTo>
                  <a:lnTo>
                    <a:pt x="897" y="1249"/>
                  </a:lnTo>
                  <a:lnTo>
                    <a:pt x="896" y="1243"/>
                  </a:lnTo>
                  <a:lnTo>
                    <a:pt x="895" y="1237"/>
                  </a:lnTo>
                  <a:lnTo>
                    <a:pt x="890" y="1231"/>
                  </a:lnTo>
                  <a:lnTo>
                    <a:pt x="883" y="1224"/>
                  </a:lnTo>
                  <a:lnTo>
                    <a:pt x="874" y="1218"/>
                  </a:lnTo>
                  <a:lnTo>
                    <a:pt x="864" y="1213"/>
                  </a:lnTo>
                  <a:lnTo>
                    <a:pt x="857" y="1208"/>
                  </a:lnTo>
                  <a:lnTo>
                    <a:pt x="848" y="1202"/>
                  </a:lnTo>
                  <a:lnTo>
                    <a:pt x="837" y="1197"/>
                  </a:lnTo>
                  <a:lnTo>
                    <a:pt x="827" y="1191"/>
                  </a:lnTo>
                  <a:lnTo>
                    <a:pt x="820" y="1188"/>
                  </a:lnTo>
                  <a:lnTo>
                    <a:pt x="817" y="1187"/>
                  </a:lnTo>
                  <a:lnTo>
                    <a:pt x="811" y="1187"/>
                  </a:lnTo>
                  <a:lnTo>
                    <a:pt x="804" y="1187"/>
                  </a:lnTo>
                  <a:lnTo>
                    <a:pt x="793" y="1189"/>
                  </a:lnTo>
                  <a:lnTo>
                    <a:pt x="785" y="1189"/>
                  </a:lnTo>
                  <a:lnTo>
                    <a:pt x="779" y="1189"/>
                  </a:lnTo>
                  <a:lnTo>
                    <a:pt x="774" y="1188"/>
                  </a:lnTo>
                  <a:lnTo>
                    <a:pt x="770" y="1186"/>
                  </a:lnTo>
                  <a:lnTo>
                    <a:pt x="767" y="1179"/>
                  </a:lnTo>
                  <a:lnTo>
                    <a:pt x="764" y="1169"/>
                  </a:lnTo>
                  <a:lnTo>
                    <a:pt x="763" y="1166"/>
                  </a:lnTo>
                  <a:lnTo>
                    <a:pt x="761" y="1163"/>
                  </a:lnTo>
                  <a:lnTo>
                    <a:pt x="758" y="1161"/>
                  </a:lnTo>
                  <a:lnTo>
                    <a:pt x="755" y="1160"/>
                  </a:lnTo>
                  <a:lnTo>
                    <a:pt x="746" y="1157"/>
                  </a:lnTo>
                  <a:lnTo>
                    <a:pt x="737" y="1155"/>
                  </a:lnTo>
                  <a:lnTo>
                    <a:pt x="717" y="1155"/>
                  </a:lnTo>
                  <a:lnTo>
                    <a:pt x="700" y="1154"/>
                  </a:lnTo>
                  <a:lnTo>
                    <a:pt x="692" y="1154"/>
                  </a:lnTo>
                  <a:lnTo>
                    <a:pt x="687" y="1151"/>
                  </a:lnTo>
                  <a:lnTo>
                    <a:pt x="686" y="1150"/>
                  </a:lnTo>
                  <a:lnTo>
                    <a:pt x="685" y="1147"/>
                  </a:lnTo>
                  <a:lnTo>
                    <a:pt x="685" y="1143"/>
                  </a:lnTo>
                  <a:lnTo>
                    <a:pt x="685" y="1137"/>
                  </a:lnTo>
                  <a:lnTo>
                    <a:pt x="683" y="1128"/>
                  </a:lnTo>
                  <a:lnTo>
                    <a:pt x="683" y="1117"/>
                  </a:lnTo>
                  <a:lnTo>
                    <a:pt x="685" y="1110"/>
                  </a:lnTo>
                  <a:lnTo>
                    <a:pt x="686" y="1103"/>
                  </a:lnTo>
                  <a:lnTo>
                    <a:pt x="687" y="1098"/>
                  </a:lnTo>
                  <a:lnTo>
                    <a:pt x="689" y="1093"/>
                  </a:lnTo>
                  <a:lnTo>
                    <a:pt x="691" y="1088"/>
                  </a:lnTo>
                  <a:lnTo>
                    <a:pt x="692" y="1085"/>
                  </a:lnTo>
                  <a:lnTo>
                    <a:pt x="692" y="1081"/>
                  </a:lnTo>
                  <a:lnTo>
                    <a:pt x="692" y="1078"/>
                  </a:lnTo>
                  <a:lnTo>
                    <a:pt x="688" y="1069"/>
                  </a:lnTo>
                  <a:lnTo>
                    <a:pt x="683" y="1063"/>
                  </a:lnTo>
                  <a:lnTo>
                    <a:pt x="680" y="1061"/>
                  </a:lnTo>
                  <a:lnTo>
                    <a:pt x="679" y="1059"/>
                  </a:lnTo>
                  <a:lnTo>
                    <a:pt x="682" y="1060"/>
                  </a:lnTo>
                  <a:lnTo>
                    <a:pt x="688" y="1061"/>
                  </a:lnTo>
                  <a:lnTo>
                    <a:pt x="692" y="1061"/>
                  </a:lnTo>
                  <a:lnTo>
                    <a:pt x="697" y="1061"/>
                  </a:lnTo>
                  <a:lnTo>
                    <a:pt x="698" y="1061"/>
                  </a:lnTo>
                  <a:lnTo>
                    <a:pt x="699" y="1060"/>
                  </a:lnTo>
                  <a:lnTo>
                    <a:pt x="700" y="1059"/>
                  </a:lnTo>
                  <a:lnTo>
                    <a:pt x="700" y="1056"/>
                  </a:lnTo>
                  <a:lnTo>
                    <a:pt x="700" y="1054"/>
                  </a:lnTo>
                  <a:lnTo>
                    <a:pt x="702" y="1053"/>
                  </a:lnTo>
                  <a:lnTo>
                    <a:pt x="704" y="1051"/>
                  </a:lnTo>
                  <a:lnTo>
                    <a:pt x="706" y="1050"/>
                  </a:lnTo>
                  <a:lnTo>
                    <a:pt x="711" y="1049"/>
                  </a:lnTo>
                  <a:lnTo>
                    <a:pt x="713" y="1047"/>
                  </a:lnTo>
                  <a:lnTo>
                    <a:pt x="716" y="1041"/>
                  </a:lnTo>
                  <a:lnTo>
                    <a:pt x="716" y="1037"/>
                  </a:lnTo>
                  <a:lnTo>
                    <a:pt x="713" y="1032"/>
                  </a:lnTo>
                  <a:lnTo>
                    <a:pt x="710" y="1029"/>
                  </a:lnTo>
                  <a:lnTo>
                    <a:pt x="701" y="1023"/>
                  </a:lnTo>
                  <a:lnTo>
                    <a:pt x="695" y="1018"/>
                  </a:lnTo>
                  <a:lnTo>
                    <a:pt x="693" y="1016"/>
                  </a:lnTo>
                  <a:lnTo>
                    <a:pt x="692" y="1012"/>
                  </a:lnTo>
                  <a:lnTo>
                    <a:pt x="694" y="1009"/>
                  </a:lnTo>
                  <a:lnTo>
                    <a:pt x="697" y="1006"/>
                  </a:lnTo>
                  <a:lnTo>
                    <a:pt x="699" y="1004"/>
                  </a:lnTo>
                  <a:lnTo>
                    <a:pt x="701" y="1002"/>
                  </a:lnTo>
                  <a:lnTo>
                    <a:pt x="701" y="999"/>
                  </a:lnTo>
                  <a:lnTo>
                    <a:pt x="701" y="998"/>
                  </a:lnTo>
                  <a:lnTo>
                    <a:pt x="699" y="993"/>
                  </a:lnTo>
                  <a:lnTo>
                    <a:pt x="694" y="986"/>
                  </a:lnTo>
                  <a:lnTo>
                    <a:pt x="692" y="984"/>
                  </a:lnTo>
                  <a:lnTo>
                    <a:pt x="691" y="980"/>
                  </a:lnTo>
                  <a:lnTo>
                    <a:pt x="691" y="975"/>
                  </a:lnTo>
                  <a:lnTo>
                    <a:pt x="691" y="969"/>
                  </a:lnTo>
                  <a:lnTo>
                    <a:pt x="691" y="952"/>
                  </a:lnTo>
                  <a:lnTo>
                    <a:pt x="691" y="934"/>
                  </a:lnTo>
                  <a:lnTo>
                    <a:pt x="692" y="923"/>
                  </a:lnTo>
                  <a:lnTo>
                    <a:pt x="695" y="914"/>
                  </a:lnTo>
                  <a:lnTo>
                    <a:pt x="700" y="904"/>
                  </a:lnTo>
                  <a:lnTo>
                    <a:pt x="706" y="897"/>
                  </a:lnTo>
                  <a:lnTo>
                    <a:pt x="712" y="890"/>
                  </a:lnTo>
                  <a:lnTo>
                    <a:pt x="717" y="883"/>
                  </a:lnTo>
                  <a:lnTo>
                    <a:pt x="718" y="880"/>
                  </a:lnTo>
                  <a:lnTo>
                    <a:pt x="719" y="877"/>
                  </a:lnTo>
                  <a:lnTo>
                    <a:pt x="718" y="873"/>
                  </a:lnTo>
                  <a:lnTo>
                    <a:pt x="714" y="871"/>
                  </a:lnTo>
                  <a:lnTo>
                    <a:pt x="708" y="866"/>
                  </a:lnTo>
                  <a:lnTo>
                    <a:pt x="705" y="861"/>
                  </a:lnTo>
                  <a:lnTo>
                    <a:pt x="705" y="858"/>
                  </a:lnTo>
                  <a:lnTo>
                    <a:pt x="705" y="855"/>
                  </a:lnTo>
                  <a:lnTo>
                    <a:pt x="706" y="853"/>
                  </a:lnTo>
                  <a:lnTo>
                    <a:pt x="708" y="849"/>
                  </a:lnTo>
                  <a:lnTo>
                    <a:pt x="716" y="842"/>
                  </a:lnTo>
                  <a:lnTo>
                    <a:pt x="726" y="832"/>
                  </a:lnTo>
                  <a:lnTo>
                    <a:pt x="736" y="823"/>
                  </a:lnTo>
                  <a:lnTo>
                    <a:pt x="744" y="817"/>
                  </a:lnTo>
                  <a:lnTo>
                    <a:pt x="750" y="815"/>
                  </a:lnTo>
                  <a:lnTo>
                    <a:pt x="755" y="811"/>
                  </a:lnTo>
                  <a:lnTo>
                    <a:pt x="758" y="807"/>
                  </a:lnTo>
                  <a:lnTo>
                    <a:pt x="761" y="801"/>
                  </a:lnTo>
                  <a:lnTo>
                    <a:pt x="763" y="797"/>
                  </a:lnTo>
                  <a:lnTo>
                    <a:pt x="765" y="794"/>
                  </a:lnTo>
                  <a:lnTo>
                    <a:pt x="769" y="791"/>
                  </a:lnTo>
                  <a:lnTo>
                    <a:pt x="773" y="788"/>
                  </a:lnTo>
                  <a:lnTo>
                    <a:pt x="783" y="783"/>
                  </a:lnTo>
                  <a:lnTo>
                    <a:pt x="796" y="779"/>
                  </a:lnTo>
                  <a:lnTo>
                    <a:pt x="808" y="776"/>
                  </a:lnTo>
                  <a:lnTo>
                    <a:pt x="817" y="771"/>
                  </a:lnTo>
                  <a:lnTo>
                    <a:pt x="821" y="766"/>
                  </a:lnTo>
                  <a:lnTo>
                    <a:pt x="825" y="759"/>
                  </a:lnTo>
                  <a:lnTo>
                    <a:pt x="826" y="754"/>
                  </a:lnTo>
                  <a:lnTo>
                    <a:pt x="826" y="751"/>
                  </a:lnTo>
                  <a:lnTo>
                    <a:pt x="825" y="746"/>
                  </a:lnTo>
                  <a:lnTo>
                    <a:pt x="824" y="742"/>
                  </a:lnTo>
                  <a:lnTo>
                    <a:pt x="824" y="740"/>
                  </a:lnTo>
                  <a:lnTo>
                    <a:pt x="825" y="740"/>
                  </a:lnTo>
                  <a:lnTo>
                    <a:pt x="826" y="739"/>
                  </a:lnTo>
                  <a:lnTo>
                    <a:pt x="830" y="740"/>
                  </a:lnTo>
                  <a:lnTo>
                    <a:pt x="834" y="741"/>
                  </a:lnTo>
                  <a:lnTo>
                    <a:pt x="840" y="744"/>
                  </a:lnTo>
                  <a:lnTo>
                    <a:pt x="855" y="746"/>
                  </a:lnTo>
                  <a:lnTo>
                    <a:pt x="875" y="750"/>
                  </a:lnTo>
                  <a:lnTo>
                    <a:pt x="886" y="753"/>
                  </a:lnTo>
                  <a:lnTo>
                    <a:pt x="896" y="756"/>
                  </a:lnTo>
                  <a:lnTo>
                    <a:pt x="907" y="759"/>
                  </a:lnTo>
                  <a:lnTo>
                    <a:pt x="915" y="764"/>
                  </a:lnTo>
                  <a:lnTo>
                    <a:pt x="922" y="769"/>
                  </a:lnTo>
                  <a:lnTo>
                    <a:pt x="927" y="772"/>
                  </a:lnTo>
                  <a:lnTo>
                    <a:pt x="932" y="777"/>
                  </a:lnTo>
                  <a:lnTo>
                    <a:pt x="934" y="782"/>
                  </a:lnTo>
                  <a:lnTo>
                    <a:pt x="939" y="794"/>
                  </a:lnTo>
                  <a:lnTo>
                    <a:pt x="943" y="810"/>
                  </a:lnTo>
                  <a:lnTo>
                    <a:pt x="946" y="826"/>
                  </a:lnTo>
                  <a:lnTo>
                    <a:pt x="950" y="839"/>
                  </a:lnTo>
                  <a:lnTo>
                    <a:pt x="953" y="842"/>
                  </a:lnTo>
                  <a:lnTo>
                    <a:pt x="957" y="847"/>
                  </a:lnTo>
                  <a:lnTo>
                    <a:pt x="962" y="849"/>
                  </a:lnTo>
                  <a:lnTo>
                    <a:pt x="966" y="852"/>
                  </a:lnTo>
                  <a:lnTo>
                    <a:pt x="974" y="854"/>
                  </a:lnTo>
                  <a:lnTo>
                    <a:pt x="979" y="854"/>
                  </a:lnTo>
                  <a:lnTo>
                    <a:pt x="987" y="854"/>
                  </a:lnTo>
                  <a:lnTo>
                    <a:pt x="994" y="853"/>
                  </a:lnTo>
                  <a:lnTo>
                    <a:pt x="1007" y="849"/>
                  </a:lnTo>
                  <a:lnTo>
                    <a:pt x="1019" y="845"/>
                  </a:lnTo>
                  <a:lnTo>
                    <a:pt x="1029" y="841"/>
                  </a:lnTo>
                  <a:lnTo>
                    <a:pt x="1044" y="839"/>
                  </a:lnTo>
                  <a:lnTo>
                    <a:pt x="1059" y="838"/>
                  </a:lnTo>
                  <a:lnTo>
                    <a:pt x="1076" y="836"/>
                  </a:lnTo>
                  <a:lnTo>
                    <a:pt x="1091" y="835"/>
                  </a:lnTo>
                  <a:lnTo>
                    <a:pt x="1105" y="833"/>
                  </a:lnTo>
                  <a:lnTo>
                    <a:pt x="1121" y="832"/>
                  </a:lnTo>
                  <a:lnTo>
                    <a:pt x="1140" y="832"/>
                  </a:lnTo>
                  <a:lnTo>
                    <a:pt x="1160" y="832"/>
                  </a:lnTo>
                  <a:lnTo>
                    <a:pt x="1176" y="832"/>
                  </a:lnTo>
                  <a:lnTo>
                    <a:pt x="1183" y="830"/>
                  </a:lnTo>
                  <a:lnTo>
                    <a:pt x="1190" y="828"/>
                  </a:lnTo>
                  <a:lnTo>
                    <a:pt x="1195" y="827"/>
                  </a:lnTo>
                  <a:lnTo>
                    <a:pt x="1201" y="823"/>
                  </a:lnTo>
                  <a:lnTo>
                    <a:pt x="1204" y="820"/>
                  </a:lnTo>
                  <a:lnTo>
                    <a:pt x="1207" y="815"/>
                  </a:lnTo>
                  <a:lnTo>
                    <a:pt x="1208" y="808"/>
                  </a:lnTo>
                  <a:lnTo>
                    <a:pt x="1208" y="801"/>
                  </a:lnTo>
                  <a:lnTo>
                    <a:pt x="1207" y="786"/>
                  </a:lnTo>
                  <a:lnTo>
                    <a:pt x="1205" y="773"/>
                  </a:lnTo>
                  <a:lnTo>
                    <a:pt x="1205" y="760"/>
                  </a:lnTo>
                  <a:lnTo>
                    <a:pt x="1204" y="744"/>
                  </a:lnTo>
                  <a:lnTo>
                    <a:pt x="1204" y="725"/>
                  </a:lnTo>
                  <a:lnTo>
                    <a:pt x="1207" y="708"/>
                  </a:lnTo>
                  <a:lnTo>
                    <a:pt x="1208" y="701"/>
                  </a:lnTo>
                  <a:lnTo>
                    <a:pt x="1211" y="695"/>
                  </a:lnTo>
                  <a:lnTo>
                    <a:pt x="1214" y="690"/>
                  </a:lnTo>
                  <a:lnTo>
                    <a:pt x="1217" y="687"/>
                  </a:lnTo>
                  <a:lnTo>
                    <a:pt x="1221" y="685"/>
                  </a:lnTo>
                  <a:lnTo>
                    <a:pt x="1224" y="684"/>
                  </a:lnTo>
                  <a:lnTo>
                    <a:pt x="1228" y="687"/>
                  </a:lnTo>
                  <a:lnTo>
                    <a:pt x="1230" y="689"/>
                  </a:lnTo>
                  <a:lnTo>
                    <a:pt x="1245" y="708"/>
                  </a:lnTo>
                  <a:lnTo>
                    <a:pt x="1258" y="723"/>
                  </a:lnTo>
                  <a:lnTo>
                    <a:pt x="1260" y="725"/>
                  </a:lnTo>
                  <a:lnTo>
                    <a:pt x="1262" y="726"/>
                  </a:lnTo>
                  <a:lnTo>
                    <a:pt x="1266" y="726"/>
                  </a:lnTo>
                  <a:lnTo>
                    <a:pt x="1268" y="725"/>
                  </a:lnTo>
                  <a:lnTo>
                    <a:pt x="1273" y="719"/>
                  </a:lnTo>
                  <a:lnTo>
                    <a:pt x="1279" y="708"/>
                  </a:lnTo>
                  <a:lnTo>
                    <a:pt x="1286" y="695"/>
                  </a:lnTo>
                  <a:lnTo>
                    <a:pt x="1291" y="679"/>
                  </a:lnTo>
                  <a:lnTo>
                    <a:pt x="1294" y="665"/>
                  </a:lnTo>
                  <a:lnTo>
                    <a:pt x="1298" y="652"/>
                  </a:lnTo>
                  <a:lnTo>
                    <a:pt x="1298" y="647"/>
                  </a:lnTo>
                  <a:lnTo>
                    <a:pt x="1298" y="643"/>
                  </a:lnTo>
                  <a:lnTo>
                    <a:pt x="1297" y="639"/>
                  </a:lnTo>
                  <a:lnTo>
                    <a:pt x="1294" y="635"/>
                  </a:lnTo>
                  <a:lnTo>
                    <a:pt x="1289" y="631"/>
                  </a:lnTo>
                  <a:lnTo>
                    <a:pt x="1280" y="626"/>
                  </a:lnTo>
                  <a:lnTo>
                    <a:pt x="1274" y="622"/>
                  </a:lnTo>
                  <a:lnTo>
                    <a:pt x="1268" y="619"/>
                  </a:lnTo>
                  <a:lnTo>
                    <a:pt x="1262" y="614"/>
                  </a:lnTo>
                  <a:lnTo>
                    <a:pt x="1258" y="608"/>
                  </a:lnTo>
                  <a:lnTo>
                    <a:pt x="1253" y="602"/>
                  </a:lnTo>
                  <a:lnTo>
                    <a:pt x="1249" y="596"/>
                  </a:lnTo>
                  <a:lnTo>
                    <a:pt x="1248" y="590"/>
                  </a:lnTo>
                  <a:lnTo>
                    <a:pt x="1249" y="584"/>
                  </a:lnTo>
                  <a:lnTo>
                    <a:pt x="1253" y="576"/>
                  </a:lnTo>
                  <a:lnTo>
                    <a:pt x="1258" y="569"/>
                  </a:lnTo>
                  <a:lnTo>
                    <a:pt x="1259" y="565"/>
                  </a:lnTo>
                  <a:lnTo>
                    <a:pt x="1260" y="562"/>
                  </a:lnTo>
                  <a:lnTo>
                    <a:pt x="1261" y="557"/>
                  </a:lnTo>
                  <a:lnTo>
                    <a:pt x="1261" y="551"/>
                  </a:lnTo>
                  <a:lnTo>
                    <a:pt x="1261" y="539"/>
                  </a:lnTo>
                  <a:lnTo>
                    <a:pt x="1261" y="530"/>
                  </a:lnTo>
                  <a:lnTo>
                    <a:pt x="1262" y="526"/>
                  </a:lnTo>
                  <a:lnTo>
                    <a:pt x="1264" y="523"/>
                  </a:lnTo>
                  <a:lnTo>
                    <a:pt x="1266" y="520"/>
                  </a:lnTo>
                  <a:lnTo>
                    <a:pt x="1270" y="519"/>
                  </a:lnTo>
                  <a:lnTo>
                    <a:pt x="1278" y="518"/>
                  </a:lnTo>
                  <a:lnTo>
                    <a:pt x="1284" y="517"/>
                  </a:lnTo>
                  <a:lnTo>
                    <a:pt x="1286" y="515"/>
                  </a:lnTo>
                  <a:lnTo>
                    <a:pt x="1289" y="513"/>
                  </a:lnTo>
                  <a:lnTo>
                    <a:pt x="1291" y="509"/>
                  </a:lnTo>
                  <a:lnTo>
                    <a:pt x="1293" y="505"/>
                  </a:lnTo>
                  <a:lnTo>
                    <a:pt x="1299" y="494"/>
                  </a:lnTo>
                  <a:lnTo>
                    <a:pt x="1308" y="483"/>
                  </a:lnTo>
                  <a:lnTo>
                    <a:pt x="1316" y="473"/>
                  </a:lnTo>
                  <a:lnTo>
                    <a:pt x="1323" y="461"/>
                  </a:lnTo>
                  <a:lnTo>
                    <a:pt x="1325" y="456"/>
                  </a:lnTo>
                  <a:lnTo>
                    <a:pt x="1328" y="452"/>
                  </a:lnTo>
                  <a:lnTo>
                    <a:pt x="1330" y="449"/>
                  </a:lnTo>
                  <a:lnTo>
                    <a:pt x="1334" y="445"/>
                  </a:lnTo>
                  <a:lnTo>
                    <a:pt x="1343" y="439"/>
                  </a:lnTo>
                  <a:lnTo>
                    <a:pt x="1357" y="432"/>
                  </a:lnTo>
                  <a:lnTo>
                    <a:pt x="1373" y="424"/>
                  </a:lnTo>
                  <a:lnTo>
                    <a:pt x="1385" y="418"/>
                  </a:lnTo>
                  <a:lnTo>
                    <a:pt x="1388" y="414"/>
                  </a:lnTo>
                  <a:lnTo>
                    <a:pt x="1392" y="411"/>
                  </a:lnTo>
                  <a:lnTo>
                    <a:pt x="1394" y="408"/>
                  </a:lnTo>
                  <a:lnTo>
                    <a:pt x="1394" y="404"/>
                  </a:lnTo>
                  <a:lnTo>
                    <a:pt x="1394" y="395"/>
                  </a:lnTo>
                  <a:lnTo>
                    <a:pt x="1393" y="386"/>
                  </a:lnTo>
                  <a:lnTo>
                    <a:pt x="1393" y="381"/>
                  </a:lnTo>
                  <a:lnTo>
                    <a:pt x="1394" y="378"/>
                  </a:lnTo>
                  <a:lnTo>
                    <a:pt x="1397" y="375"/>
                  </a:lnTo>
                  <a:lnTo>
                    <a:pt x="1400" y="374"/>
                  </a:lnTo>
                  <a:lnTo>
                    <a:pt x="1407" y="372"/>
                  </a:lnTo>
                  <a:lnTo>
                    <a:pt x="1413" y="368"/>
                  </a:lnTo>
                  <a:lnTo>
                    <a:pt x="1416" y="366"/>
                  </a:lnTo>
                  <a:lnTo>
                    <a:pt x="1418" y="362"/>
                  </a:lnTo>
                  <a:lnTo>
                    <a:pt x="1420" y="359"/>
                  </a:lnTo>
                  <a:lnTo>
                    <a:pt x="1422" y="353"/>
                  </a:lnTo>
                  <a:lnTo>
                    <a:pt x="1425" y="343"/>
                  </a:lnTo>
                  <a:lnTo>
                    <a:pt x="1429" y="336"/>
                  </a:lnTo>
                  <a:lnTo>
                    <a:pt x="1431" y="334"/>
                  </a:lnTo>
                  <a:lnTo>
                    <a:pt x="1435" y="331"/>
                  </a:lnTo>
                  <a:lnTo>
                    <a:pt x="1441" y="330"/>
                  </a:lnTo>
                  <a:lnTo>
                    <a:pt x="1447" y="330"/>
                  </a:lnTo>
                  <a:lnTo>
                    <a:pt x="1460" y="329"/>
                  </a:lnTo>
                  <a:lnTo>
                    <a:pt x="1469" y="328"/>
                  </a:lnTo>
                  <a:lnTo>
                    <a:pt x="1472" y="325"/>
                  </a:lnTo>
                  <a:lnTo>
                    <a:pt x="1474" y="323"/>
                  </a:lnTo>
                  <a:lnTo>
                    <a:pt x="1476" y="321"/>
                  </a:lnTo>
                  <a:lnTo>
                    <a:pt x="1478" y="317"/>
                  </a:lnTo>
                  <a:lnTo>
                    <a:pt x="1481" y="309"/>
                  </a:lnTo>
                  <a:lnTo>
                    <a:pt x="1486" y="300"/>
                  </a:lnTo>
                  <a:lnTo>
                    <a:pt x="1492" y="293"/>
                  </a:lnTo>
                  <a:lnTo>
                    <a:pt x="1499" y="287"/>
                  </a:lnTo>
                  <a:lnTo>
                    <a:pt x="1505" y="284"/>
                  </a:lnTo>
                  <a:lnTo>
                    <a:pt x="1508" y="280"/>
                  </a:lnTo>
                  <a:lnTo>
                    <a:pt x="1508" y="274"/>
                  </a:lnTo>
                  <a:lnTo>
                    <a:pt x="1508" y="263"/>
                  </a:lnTo>
                  <a:lnTo>
                    <a:pt x="1508" y="249"/>
                  </a:lnTo>
                  <a:lnTo>
                    <a:pt x="1508" y="235"/>
                  </a:lnTo>
                  <a:lnTo>
                    <a:pt x="1510" y="229"/>
                  </a:lnTo>
                  <a:lnTo>
                    <a:pt x="1512" y="223"/>
                  </a:lnTo>
                  <a:lnTo>
                    <a:pt x="1514" y="219"/>
                  </a:lnTo>
                  <a:lnTo>
                    <a:pt x="1519" y="217"/>
                  </a:lnTo>
                  <a:lnTo>
                    <a:pt x="1530" y="215"/>
                  </a:lnTo>
                  <a:lnTo>
                    <a:pt x="1541" y="212"/>
                  </a:lnTo>
                  <a:lnTo>
                    <a:pt x="1545" y="210"/>
                  </a:lnTo>
                  <a:lnTo>
                    <a:pt x="1551" y="208"/>
                  </a:lnTo>
                  <a:lnTo>
                    <a:pt x="1555" y="204"/>
                  </a:lnTo>
                  <a:lnTo>
                    <a:pt x="1560" y="200"/>
                  </a:lnTo>
                  <a:lnTo>
                    <a:pt x="1568" y="190"/>
                  </a:lnTo>
                  <a:lnTo>
                    <a:pt x="1577" y="177"/>
                  </a:lnTo>
                  <a:lnTo>
                    <a:pt x="1583" y="171"/>
                  </a:lnTo>
                  <a:lnTo>
                    <a:pt x="1589" y="165"/>
                  </a:lnTo>
                  <a:lnTo>
                    <a:pt x="1595" y="160"/>
                  </a:lnTo>
                  <a:lnTo>
                    <a:pt x="1601" y="158"/>
                  </a:lnTo>
                  <a:lnTo>
                    <a:pt x="1612" y="153"/>
                  </a:lnTo>
                  <a:lnTo>
                    <a:pt x="1619" y="152"/>
                  </a:lnTo>
                  <a:lnTo>
                    <a:pt x="1626" y="152"/>
                  </a:lnTo>
                  <a:lnTo>
                    <a:pt x="1632" y="152"/>
                  </a:lnTo>
                  <a:lnTo>
                    <a:pt x="1638" y="151"/>
                  </a:lnTo>
                  <a:lnTo>
                    <a:pt x="1645" y="148"/>
                  </a:lnTo>
                  <a:lnTo>
                    <a:pt x="1652" y="143"/>
                  </a:lnTo>
                  <a:lnTo>
                    <a:pt x="1661" y="139"/>
                  </a:lnTo>
                  <a:lnTo>
                    <a:pt x="1668" y="135"/>
                  </a:lnTo>
                  <a:lnTo>
                    <a:pt x="1675" y="129"/>
                  </a:lnTo>
                  <a:lnTo>
                    <a:pt x="1676" y="127"/>
                  </a:lnTo>
                  <a:lnTo>
                    <a:pt x="1675" y="122"/>
                  </a:lnTo>
                  <a:lnTo>
                    <a:pt x="1673" y="117"/>
                  </a:lnTo>
                  <a:lnTo>
                    <a:pt x="1670" y="111"/>
                  </a:lnTo>
                  <a:lnTo>
                    <a:pt x="1663" y="98"/>
                  </a:lnTo>
                  <a:lnTo>
                    <a:pt x="1658" y="89"/>
                  </a:lnTo>
                  <a:lnTo>
                    <a:pt x="1652" y="78"/>
                  </a:lnTo>
                  <a:lnTo>
                    <a:pt x="1644" y="64"/>
                  </a:lnTo>
                  <a:lnTo>
                    <a:pt x="1640" y="57"/>
                  </a:lnTo>
                  <a:lnTo>
                    <a:pt x="1639" y="54"/>
                  </a:lnTo>
                  <a:lnTo>
                    <a:pt x="1643" y="53"/>
                  </a:lnTo>
                  <a:lnTo>
                    <a:pt x="1652" y="52"/>
                  </a:lnTo>
                  <a:lnTo>
                    <a:pt x="1662" y="53"/>
                  </a:lnTo>
                  <a:lnTo>
                    <a:pt x="1671" y="54"/>
                  </a:lnTo>
                  <a:lnTo>
                    <a:pt x="1676" y="57"/>
                  </a:lnTo>
                  <a:lnTo>
                    <a:pt x="1681" y="59"/>
                  </a:lnTo>
                  <a:lnTo>
                    <a:pt x="1684" y="61"/>
                  </a:lnTo>
                  <a:lnTo>
                    <a:pt x="1688" y="65"/>
                  </a:lnTo>
                  <a:lnTo>
                    <a:pt x="1696" y="79"/>
                  </a:lnTo>
                  <a:lnTo>
                    <a:pt x="1706" y="93"/>
                  </a:lnTo>
                  <a:lnTo>
                    <a:pt x="1714" y="104"/>
                  </a:lnTo>
                  <a:lnTo>
                    <a:pt x="1722" y="113"/>
                  </a:lnTo>
                  <a:lnTo>
                    <a:pt x="1726" y="115"/>
                  </a:lnTo>
                  <a:lnTo>
                    <a:pt x="1730" y="116"/>
                  </a:lnTo>
                  <a:lnTo>
                    <a:pt x="1732" y="116"/>
                  </a:lnTo>
                  <a:lnTo>
                    <a:pt x="1736" y="115"/>
                  </a:lnTo>
                  <a:lnTo>
                    <a:pt x="1738" y="114"/>
                  </a:lnTo>
                  <a:lnTo>
                    <a:pt x="1740" y="110"/>
                  </a:lnTo>
                  <a:lnTo>
                    <a:pt x="1744" y="107"/>
                  </a:lnTo>
                  <a:lnTo>
                    <a:pt x="1746" y="102"/>
                  </a:lnTo>
                  <a:lnTo>
                    <a:pt x="1750" y="96"/>
                  </a:lnTo>
                  <a:lnTo>
                    <a:pt x="1755" y="92"/>
                  </a:lnTo>
                  <a:lnTo>
                    <a:pt x="1759" y="90"/>
                  </a:lnTo>
                  <a:lnTo>
                    <a:pt x="1765" y="90"/>
                  </a:lnTo>
                  <a:lnTo>
                    <a:pt x="1770" y="90"/>
                  </a:lnTo>
                  <a:lnTo>
                    <a:pt x="1776" y="92"/>
                  </a:lnTo>
                  <a:lnTo>
                    <a:pt x="1781" y="95"/>
                  </a:lnTo>
                  <a:lnTo>
                    <a:pt x="1783" y="98"/>
                  </a:lnTo>
                  <a:lnTo>
                    <a:pt x="1789" y="109"/>
                  </a:lnTo>
                  <a:lnTo>
                    <a:pt x="1796" y="121"/>
                  </a:lnTo>
                  <a:lnTo>
                    <a:pt x="1800" y="127"/>
                  </a:lnTo>
                  <a:lnTo>
                    <a:pt x="1803" y="132"/>
                  </a:lnTo>
                  <a:lnTo>
                    <a:pt x="1807" y="135"/>
                  </a:lnTo>
                  <a:lnTo>
                    <a:pt x="1810" y="137"/>
                  </a:lnTo>
                  <a:lnTo>
                    <a:pt x="1814" y="139"/>
                  </a:lnTo>
                  <a:lnTo>
                    <a:pt x="1818" y="139"/>
                  </a:lnTo>
                  <a:lnTo>
                    <a:pt x="1822" y="137"/>
                  </a:lnTo>
                  <a:lnTo>
                    <a:pt x="1826" y="136"/>
                  </a:lnTo>
                  <a:lnTo>
                    <a:pt x="1829" y="133"/>
                  </a:lnTo>
                  <a:lnTo>
                    <a:pt x="1834" y="128"/>
                  </a:lnTo>
                  <a:lnTo>
                    <a:pt x="1838" y="122"/>
                  </a:lnTo>
                  <a:lnTo>
                    <a:pt x="1840" y="115"/>
                  </a:lnTo>
                  <a:lnTo>
                    <a:pt x="1847" y="99"/>
                  </a:lnTo>
                  <a:lnTo>
                    <a:pt x="1854" y="83"/>
                  </a:lnTo>
                  <a:lnTo>
                    <a:pt x="1864" y="67"/>
                  </a:lnTo>
                  <a:lnTo>
                    <a:pt x="1875" y="50"/>
                  </a:lnTo>
                  <a:lnTo>
                    <a:pt x="1881" y="42"/>
                  </a:lnTo>
                  <a:lnTo>
                    <a:pt x="1889" y="35"/>
                  </a:lnTo>
                  <a:lnTo>
                    <a:pt x="1896" y="29"/>
                  </a:lnTo>
                  <a:lnTo>
                    <a:pt x="1904" y="23"/>
                  </a:lnTo>
                  <a:lnTo>
                    <a:pt x="1921" y="16"/>
                  </a:lnTo>
                  <a:lnTo>
                    <a:pt x="1938" y="9"/>
                  </a:lnTo>
                  <a:lnTo>
                    <a:pt x="1952" y="3"/>
                  </a:lnTo>
                  <a:lnTo>
                    <a:pt x="1965" y="1"/>
                  </a:lnTo>
                  <a:lnTo>
                    <a:pt x="1971" y="0"/>
                  </a:lnTo>
                  <a:lnTo>
                    <a:pt x="1976" y="0"/>
                  </a:lnTo>
                  <a:lnTo>
                    <a:pt x="1979" y="1"/>
                  </a:lnTo>
                  <a:lnTo>
                    <a:pt x="1983" y="2"/>
                  </a:lnTo>
                  <a:lnTo>
                    <a:pt x="1984" y="4"/>
                  </a:lnTo>
                  <a:lnTo>
                    <a:pt x="1985" y="8"/>
                  </a:lnTo>
                  <a:lnTo>
                    <a:pt x="1985" y="11"/>
                  </a:lnTo>
                  <a:lnTo>
                    <a:pt x="1984" y="15"/>
                  </a:lnTo>
                  <a:lnTo>
                    <a:pt x="1980" y="23"/>
                  </a:lnTo>
                  <a:lnTo>
                    <a:pt x="1976" y="32"/>
                  </a:lnTo>
                  <a:lnTo>
                    <a:pt x="1968" y="40"/>
                  </a:lnTo>
                  <a:lnTo>
                    <a:pt x="1963" y="50"/>
                  </a:lnTo>
                  <a:lnTo>
                    <a:pt x="1958" y="58"/>
                  </a:lnTo>
                  <a:lnTo>
                    <a:pt x="1955" y="66"/>
                  </a:lnTo>
                  <a:lnTo>
                    <a:pt x="1955" y="71"/>
                  </a:lnTo>
                  <a:lnTo>
                    <a:pt x="1958" y="74"/>
                  </a:lnTo>
                  <a:lnTo>
                    <a:pt x="1960" y="78"/>
                  </a:lnTo>
                  <a:lnTo>
                    <a:pt x="1964" y="82"/>
                  </a:lnTo>
                  <a:lnTo>
                    <a:pt x="1965" y="84"/>
                  </a:lnTo>
                  <a:lnTo>
                    <a:pt x="1966" y="89"/>
                  </a:lnTo>
                  <a:lnTo>
                    <a:pt x="1968" y="90"/>
                  </a:lnTo>
                  <a:lnTo>
                    <a:pt x="1971" y="91"/>
                  </a:lnTo>
                  <a:lnTo>
                    <a:pt x="1976" y="91"/>
                  </a:lnTo>
                  <a:lnTo>
                    <a:pt x="1979" y="92"/>
                  </a:lnTo>
                  <a:lnTo>
                    <a:pt x="1990" y="91"/>
                  </a:lnTo>
                  <a:lnTo>
                    <a:pt x="1998" y="90"/>
                  </a:lnTo>
                  <a:lnTo>
                    <a:pt x="2007" y="90"/>
                  </a:lnTo>
                  <a:lnTo>
                    <a:pt x="2012" y="91"/>
                  </a:lnTo>
                  <a:lnTo>
                    <a:pt x="2017" y="93"/>
                  </a:lnTo>
                  <a:lnTo>
                    <a:pt x="2022" y="98"/>
                  </a:lnTo>
                  <a:lnTo>
                    <a:pt x="2027" y="105"/>
                  </a:lnTo>
                  <a:lnTo>
                    <a:pt x="2030" y="114"/>
                  </a:lnTo>
                  <a:lnTo>
                    <a:pt x="2030" y="117"/>
                  </a:lnTo>
                  <a:lnTo>
                    <a:pt x="2030" y="121"/>
                  </a:lnTo>
                  <a:lnTo>
                    <a:pt x="2029" y="123"/>
                  </a:lnTo>
                  <a:lnTo>
                    <a:pt x="2027" y="126"/>
                  </a:lnTo>
                  <a:lnTo>
                    <a:pt x="2021" y="129"/>
                  </a:lnTo>
                  <a:lnTo>
                    <a:pt x="2014" y="132"/>
                  </a:lnTo>
                  <a:lnTo>
                    <a:pt x="2010" y="133"/>
                  </a:lnTo>
                  <a:lnTo>
                    <a:pt x="2007" y="135"/>
                  </a:lnTo>
                  <a:lnTo>
                    <a:pt x="2003" y="139"/>
                  </a:lnTo>
                  <a:lnTo>
                    <a:pt x="2001" y="143"/>
                  </a:lnTo>
                  <a:lnTo>
                    <a:pt x="1996" y="155"/>
                  </a:lnTo>
                  <a:lnTo>
                    <a:pt x="1992" y="167"/>
                  </a:lnTo>
                  <a:lnTo>
                    <a:pt x="1991" y="179"/>
                  </a:lnTo>
                  <a:lnTo>
                    <a:pt x="1990" y="190"/>
                  </a:lnTo>
                  <a:lnTo>
                    <a:pt x="1989" y="200"/>
                  </a:lnTo>
                  <a:lnTo>
                    <a:pt x="1988" y="210"/>
                  </a:lnTo>
                  <a:lnTo>
                    <a:pt x="1984" y="219"/>
                  </a:lnTo>
                  <a:lnTo>
                    <a:pt x="1979" y="225"/>
                  </a:lnTo>
                  <a:lnTo>
                    <a:pt x="1972" y="233"/>
                  </a:lnTo>
                  <a:lnTo>
                    <a:pt x="1963" y="239"/>
                  </a:lnTo>
                  <a:lnTo>
                    <a:pt x="1952" y="244"/>
                  </a:lnTo>
                  <a:lnTo>
                    <a:pt x="1944" y="249"/>
                  </a:lnTo>
                  <a:lnTo>
                    <a:pt x="1941" y="250"/>
                  </a:lnTo>
                  <a:lnTo>
                    <a:pt x="1940" y="253"/>
                  </a:lnTo>
                  <a:lnTo>
                    <a:pt x="1939" y="255"/>
                  </a:lnTo>
                  <a:lnTo>
                    <a:pt x="1938" y="258"/>
                  </a:lnTo>
                  <a:lnTo>
                    <a:pt x="1939" y="263"/>
                  </a:lnTo>
                  <a:lnTo>
                    <a:pt x="1941" y="271"/>
                  </a:lnTo>
                  <a:lnTo>
                    <a:pt x="1944" y="279"/>
                  </a:lnTo>
                  <a:lnTo>
                    <a:pt x="1946" y="288"/>
                  </a:lnTo>
                  <a:lnTo>
                    <a:pt x="1947" y="294"/>
                  </a:lnTo>
                  <a:lnTo>
                    <a:pt x="1947" y="299"/>
                  </a:lnTo>
                  <a:lnTo>
                    <a:pt x="1946" y="304"/>
                  </a:lnTo>
                  <a:lnTo>
                    <a:pt x="1945" y="309"/>
                  </a:lnTo>
                  <a:lnTo>
                    <a:pt x="1940" y="318"/>
                  </a:lnTo>
                  <a:lnTo>
                    <a:pt x="1934" y="328"/>
                  </a:lnTo>
                  <a:lnTo>
                    <a:pt x="1927" y="338"/>
                  </a:lnTo>
                  <a:lnTo>
                    <a:pt x="1923" y="350"/>
                  </a:lnTo>
                  <a:lnTo>
                    <a:pt x="1920" y="363"/>
                  </a:lnTo>
                  <a:lnTo>
                    <a:pt x="1917" y="374"/>
                  </a:lnTo>
                  <a:lnTo>
                    <a:pt x="1914" y="385"/>
                  </a:lnTo>
                  <a:lnTo>
                    <a:pt x="1910" y="395"/>
                  </a:lnTo>
                  <a:lnTo>
                    <a:pt x="1905" y="408"/>
                  </a:lnTo>
                  <a:lnTo>
                    <a:pt x="1902" y="422"/>
                  </a:lnTo>
                  <a:lnTo>
                    <a:pt x="1901" y="436"/>
                  </a:lnTo>
                  <a:lnTo>
                    <a:pt x="1900" y="448"/>
                  </a:lnTo>
                  <a:lnTo>
                    <a:pt x="1900" y="458"/>
                  </a:lnTo>
                  <a:lnTo>
                    <a:pt x="1898" y="467"/>
                  </a:lnTo>
                  <a:lnTo>
                    <a:pt x="1895" y="476"/>
                  </a:lnTo>
                  <a:lnTo>
                    <a:pt x="1890" y="485"/>
                  </a:lnTo>
                  <a:lnTo>
                    <a:pt x="1884" y="493"/>
                  </a:lnTo>
                  <a:lnTo>
                    <a:pt x="1878" y="496"/>
                  </a:lnTo>
                  <a:lnTo>
                    <a:pt x="1873" y="499"/>
                  </a:lnTo>
                  <a:lnTo>
                    <a:pt x="1869" y="500"/>
                  </a:lnTo>
                  <a:lnTo>
                    <a:pt x="1864" y="501"/>
                  </a:lnTo>
                  <a:lnTo>
                    <a:pt x="1860" y="505"/>
                  </a:lnTo>
                  <a:lnTo>
                    <a:pt x="1858" y="508"/>
                  </a:lnTo>
                  <a:lnTo>
                    <a:pt x="1857" y="513"/>
                  </a:lnTo>
                  <a:lnTo>
                    <a:pt x="1854" y="520"/>
                  </a:lnTo>
                  <a:lnTo>
                    <a:pt x="1850" y="530"/>
                  </a:lnTo>
                  <a:lnTo>
                    <a:pt x="1842" y="539"/>
                  </a:lnTo>
                  <a:lnTo>
                    <a:pt x="1837" y="546"/>
                  </a:lnTo>
                  <a:lnTo>
                    <a:pt x="1831" y="552"/>
                  </a:lnTo>
                  <a:lnTo>
                    <a:pt x="1823" y="557"/>
                  </a:lnTo>
                  <a:lnTo>
                    <a:pt x="1818" y="561"/>
                  </a:lnTo>
                  <a:lnTo>
                    <a:pt x="1809" y="563"/>
                  </a:lnTo>
                  <a:lnTo>
                    <a:pt x="1802" y="564"/>
                  </a:lnTo>
                  <a:lnTo>
                    <a:pt x="1796" y="568"/>
                  </a:lnTo>
                  <a:lnTo>
                    <a:pt x="1794" y="570"/>
                  </a:lnTo>
                  <a:lnTo>
                    <a:pt x="1793" y="572"/>
                  </a:lnTo>
                  <a:lnTo>
                    <a:pt x="1791" y="576"/>
                  </a:lnTo>
                  <a:lnTo>
                    <a:pt x="1791" y="580"/>
                  </a:lnTo>
                  <a:lnTo>
                    <a:pt x="1790" y="587"/>
                  </a:lnTo>
                  <a:lnTo>
                    <a:pt x="1789" y="593"/>
                  </a:lnTo>
                  <a:lnTo>
                    <a:pt x="1787" y="599"/>
                  </a:lnTo>
                  <a:lnTo>
                    <a:pt x="1783" y="603"/>
                  </a:lnTo>
                  <a:lnTo>
                    <a:pt x="1779" y="609"/>
                  </a:lnTo>
                  <a:lnTo>
                    <a:pt x="1776" y="616"/>
                  </a:lnTo>
                  <a:lnTo>
                    <a:pt x="1775" y="624"/>
                  </a:lnTo>
                  <a:lnTo>
                    <a:pt x="1775" y="633"/>
                  </a:lnTo>
                  <a:lnTo>
                    <a:pt x="1776" y="645"/>
                  </a:lnTo>
                  <a:lnTo>
                    <a:pt x="1776" y="660"/>
                  </a:lnTo>
                  <a:lnTo>
                    <a:pt x="1775" y="675"/>
                  </a:lnTo>
                  <a:lnTo>
                    <a:pt x="1774" y="688"/>
                  </a:lnTo>
                  <a:lnTo>
                    <a:pt x="1774" y="697"/>
                  </a:lnTo>
                  <a:lnTo>
                    <a:pt x="1774" y="706"/>
                  </a:lnTo>
                  <a:lnTo>
                    <a:pt x="1775" y="709"/>
                  </a:lnTo>
                  <a:lnTo>
                    <a:pt x="1776" y="713"/>
                  </a:lnTo>
                  <a:lnTo>
                    <a:pt x="1778" y="715"/>
                  </a:lnTo>
                  <a:lnTo>
                    <a:pt x="1782" y="719"/>
                  </a:lnTo>
                  <a:lnTo>
                    <a:pt x="1789" y="725"/>
                  </a:lnTo>
                  <a:lnTo>
                    <a:pt x="1797" y="731"/>
                  </a:lnTo>
                  <a:lnTo>
                    <a:pt x="1806" y="739"/>
                  </a:lnTo>
                  <a:lnTo>
                    <a:pt x="1812" y="747"/>
                  </a:lnTo>
                  <a:lnTo>
                    <a:pt x="1820" y="765"/>
                  </a:lnTo>
                  <a:lnTo>
                    <a:pt x="1826" y="780"/>
                  </a:lnTo>
                  <a:lnTo>
                    <a:pt x="1829" y="786"/>
                  </a:lnTo>
                  <a:lnTo>
                    <a:pt x="1834" y="790"/>
                  </a:lnTo>
                  <a:lnTo>
                    <a:pt x="1839" y="791"/>
                  </a:lnTo>
                  <a:lnTo>
                    <a:pt x="1844" y="794"/>
                  </a:lnTo>
                  <a:lnTo>
                    <a:pt x="1847" y="796"/>
                  </a:lnTo>
                  <a:lnTo>
                    <a:pt x="1851" y="801"/>
                  </a:lnTo>
                  <a:lnTo>
                    <a:pt x="1851" y="804"/>
                  </a:lnTo>
                  <a:lnTo>
                    <a:pt x="1852" y="807"/>
                  </a:lnTo>
                  <a:lnTo>
                    <a:pt x="1851" y="810"/>
                  </a:lnTo>
                  <a:lnTo>
                    <a:pt x="1850" y="814"/>
                  </a:lnTo>
                  <a:lnTo>
                    <a:pt x="1847" y="820"/>
                  </a:lnTo>
                  <a:lnTo>
                    <a:pt x="1846" y="823"/>
                  </a:lnTo>
                  <a:lnTo>
                    <a:pt x="1848" y="828"/>
                  </a:lnTo>
                  <a:lnTo>
                    <a:pt x="1852" y="832"/>
                  </a:lnTo>
                  <a:lnTo>
                    <a:pt x="1857" y="835"/>
                  </a:lnTo>
                  <a:lnTo>
                    <a:pt x="1862" y="840"/>
                  </a:lnTo>
                  <a:lnTo>
                    <a:pt x="1864" y="843"/>
                  </a:lnTo>
                  <a:lnTo>
                    <a:pt x="1866" y="847"/>
                  </a:lnTo>
                  <a:lnTo>
                    <a:pt x="1869" y="851"/>
                  </a:lnTo>
                  <a:lnTo>
                    <a:pt x="1870" y="857"/>
                  </a:lnTo>
                  <a:lnTo>
                    <a:pt x="1871" y="867"/>
                  </a:lnTo>
                  <a:lnTo>
                    <a:pt x="1872" y="878"/>
                  </a:lnTo>
                  <a:lnTo>
                    <a:pt x="1872" y="889"/>
                  </a:lnTo>
                  <a:lnTo>
                    <a:pt x="1871" y="899"/>
                  </a:lnTo>
                  <a:lnTo>
                    <a:pt x="1870" y="904"/>
                  </a:lnTo>
                  <a:lnTo>
                    <a:pt x="1867" y="909"/>
                  </a:lnTo>
                  <a:lnTo>
                    <a:pt x="1865" y="914"/>
                  </a:lnTo>
                  <a:lnTo>
                    <a:pt x="1863" y="918"/>
                  </a:lnTo>
                  <a:lnTo>
                    <a:pt x="1856" y="927"/>
                  </a:lnTo>
                  <a:lnTo>
                    <a:pt x="1846" y="934"/>
                  </a:lnTo>
                  <a:lnTo>
                    <a:pt x="1837" y="940"/>
                  </a:lnTo>
                  <a:lnTo>
                    <a:pt x="1828" y="945"/>
                  </a:lnTo>
                  <a:lnTo>
                    <a:pt x="1826" y="947"/>
                  </a:lnTo>
                  <a:lnTo>
                    <a:pt x="1822" y="948"/>
                  </a:lnTo>
                  <a:lnTo>
                    <a:pt x="1821" y="950"/>
                  </a:lnTo>
                  <a:lnTo>
                    <a:pt x="1820" y="953"/>
                  </a:lnTo>
                  <a:lnTo>
                    <a:pt x="1820" y="959"/>
                  </a:lnTo>
                  <a:lnTo>
                    <a:pt x="1822" y="966"/>
                  </a:lnTo>
                  <a:lnTo>
                    <a:pt x="1826" y="972"/>
                  </a:lnTo>
                  <a:lnTo>
                    <a:pt x="1829" y="979"/>
                  </a:lnTo>
                  <a:lnTo>
                    <a:pt x="1834" y="984"/>
                  </a:lnTo>
                  <a:lnTo>
                    <a:pt x="1837" y="989"/>
                  </a:lnTo>
                  <a:lnTo>
                    <a:pt x="1838" y="994"/>
                  </a:lnTo>
                  <a:lnTo>
                    <a:pt x="1837" y="1003"/>
                  </a:lnTo>
                  <a:lnTo>
                    <a:pt x="1827" y="1019"/>
                  </a:lnTo>
                  <a:lnTo>
                    <a:pt x="1815" y="1036"/>
                  </a:lnTo>
                  <a:lnTo>
                    <a:pt x="1809" y="1047"/>
                  </a:lnTo>
                  <a:lnTo>
                    <a:pt x="1801" y="1060"/>
                  </a:lnTo>
                  <a:lnTo>
                    <a:pt x="1791" y="1074"/>
                  </a:lnTo>
                  <a:lnTo>
                    <a:pt x="1782" y="1087"/>
                  </a:lnTo>
                  <a:lnTo>
                    <a:pt x="1771" y="1098"/>
                  </a:lnTo>
                  <a:lnTo>
                    <a:pt x="1760" y="1109"/>
                  </a:lnTo>
                  <a:lnTo>
                    <a:pt x="1751" y="1118"/>
                  </a:lnTo>
                  <a:lnTo>
                    <a:pt x="1745" y="1124"/>
                  </a:lnTo>
                  <a:lnTo>
                    <a:pt x="1741" y="1130"/>
                  </a:lnTo>
                  <a:lnTo>
                    <a:pt x="1739" y="1136"/>
                  </a:lnTo>
                  <a:lnTo>
                    <a:pt x="1739" y="1142"/>
                  </a:lnTo>
                  <a:lnTo>
                    <a:pt x="1741" y="1148"/>
                  </a:lnTo>
                  <a:lnTo>
                    <a:pt x="1744" y="1155"/>
                  </a:lnTo>
                  <a:lnTo>
                    <a:pt x="1745" y="1162"/>
                  </a:lnTo>
                  <a:lnTo>
                    <a:pt x="1746" y="1169"/>
                  </a:lnTo>
                  <a:lnTo>
                    <a:pt x="1745" y="1179"/>
                  </a:lnTo>
                  <a:lnTo>
                    <a:pt x="1743" y="1186"/>
                  </a:lnTo>
                  <a:lnTo>
                    <a:pt x="1741" y="1192"/>
                  </a:lnTo>
                  <a:lnTo>
                    <a:pt x="1741" y="1197"/>
                  </a:lnTo>
                  <a:lnTo>
                    <a:pt x="1744" y="1201"/>
                  </a:lnTo>
                  <a:lnTo>
                    <a:pt x="1746" y="1207"/>
                  </a:lnTo>
                  <a:lnTo>
                    <a:pt x="1749" y="1214"/>
                  </a:lnTo>
                  <a:lnTo>
                    <a:pt x="1749" y="1221"/>
                  </a:lnTo>
                  <a:lnTo>
                    <a:pt x="1746" y="1229"/>
                  </a:lnTo>
                  <a:lnTo>
                    <a:pt x="1743" y="1236"/>
                  </a:lnTo>
                  <a:lnTo>
                    <a:pt x="1741" y="1243"/>
                  </a:lnTo>
                  <a:lnTo>
                    <a:pt x="1741" y="1245"/>
                  </a:lnTo>
                  <a:lnTo>
                    <a:pt x="1743" y="1248"/>
                  </a:lnTo>
                  <a:lnTo>
                    <a:pt x="1744" y="1250"/>
                  </a:lnTo>
                  <a:lnTo>
                    <a:pt x="1746" y="1251"/>
                  </a:lnTo>
                  <a:lnTo>
                    <a:pt x="1752" y="1255"/>
                  </a:lnTo>
                  <a:lnTo>
                    <a:pt x="1757" y="1258"/>
                  </a:lnTo>
                  <a:lnTo>
                    <a:pt x="1758" y="1262"/>
                  </a:lnTo>
                  <a:lnTo>
                    <a:pt x="1759" y="1264"/>
                  </a:lnTo>
                  <a:lnTo>
                    <a:pt x="1760" y="1268"/>
                  </a:lnTo>
                  <a:lnTo>
                    <a:pt x="1759" y="1273"/>
                  </a:lnTo>
                  <a:lnTo>
                    <a:pt x="1759" y="1282"/>
                  </a:lnTo>
                  <a:lnTo>
                    <a:pt x="1759" y="1290"/>
                  </a:lnTo>
                  <a:lnTo>
                    <a:pt x="1762" y="1299"/>
                  </a:lnTo>
                  <a:lnTo>
                    <a:pt x="1766" y="1308"/>
                  </a:lnTo>
                  <a:lnTo>
                    <a:pt x="1769" y="1313"/>
                  </a:lnTo>
                  <a:lnTo>
                    <a:pt x="1771" y="1318"/>
                  </a:lnTo>
                  <a:lnTo>
                    <a:pt x="1772" y="1324"/>
                  </a:lnTo>
                  <a:lnTo>
                    <a:pt x="1774" y="1328"/>
                  </a:lnTo>
                  <a:lnTo>
                    <a:pt x="1774" y="1340"/>
                  </a:lnTo>
                  <a:lnTo>
                    <a:pt x="1771" y="1350"/>
                  </a:lnTo>
                  <a:lnTo>
                    <a:pt x="1769" y="1359"/>
                  </a:lnTo>
                  <a:lnTo>
                    <a:pt x="1766" y="1368"/>
                  </a:lnTo>
                  <a:lnTo>
                    <a:pt x="1766" y="1377"/>
                  </a:lnTo>
                  <a:lnTo>
                    <a:pt x="1768" y="1387"/>
                  </a:lnTo>
                  <a:lnTo>
                    <a:pt x="1770" y="1399"/>
                  </a:lnTo>
                  <a:lnTo>
                    <a:pt x="1771" y="1412"/>
                  </a:lnTo>
                  <a:lnTo>
                    <a:pt x="1772" y="1418"/>
                  </a:lnTo>
                  <a:lnTo>
                    <a:pt x="1771" y="1425"/>
                  </a:lnTo>
                  <a:lnTo>
                    <a:pt x="1771" y="1432"/>
                  </a:lnTo>
                  <a:lnTo>
                    <a:pt x="1770" y="1438"/>
                  </a:lnTo>
                  <a:lnTo>
                    <a:pt x="1766" y="1451"/>
                  </a:lnTo>
                  <a:lnTo>
                    <a:pt x="1763" y="1465"/>
                  </a:lnTo>
                  <a:lnTo>
                    <a:pt x="1760" y="1481"/>
                  </a:lnTo>
                  <a:lnTo>
                    <a:pt x="1759" y="1495"/>
                  </a:lnTo>
                  <a:lnTo>
                    <a:pt x="1760" y="1509"/>
                  </a:lnTo>
                  <a:lnTo>
                    <a:pt x="1763" y="1521"/>
                  </a:lnTo>
                  <a:lnTo>
                    <a:pt x="1765" y="1534"/>
                  </a:lnTo>
                  <a:lnTo>
                    <a:pt x="1769" y="1546"/>
                  </a:lnTo>
                  <a:lnTo>
                    <a:pt x="1774" y="1559"/>
                  </a:lnTo>
                  <a:lnTo>
                    <a:pt x="1777" y="1569"/>
                  </a:lnTo>
                  <a:lnTo>
                    <a:pt x="1779" y="1578"/>
                  </a:lnTo>
                  <a:lnTo>
                    <a:pt x="1781" y="1589"/>
                  </a:lnTo>
                  <a:lnTo>
                    <a:pt x="1782" y="1601"/>
                  </a:lnTo>
                  <a:lnTo>
                    <a:pt x="1783" y="1610"/>
                  </a:lnTo>
                  <a:lnTo>
                    <a:pt x="1785" y="1620"/>
                  </a:lnTo>
                  <a:lnTo>
                    <a:pt x="1790" y="1626"/>
                  </a:lnTo>
                  <a:lnTo>
                    <a:pt x="1795" y="1629"/>
                  </a:lnTo>
                  <a:lnTo>
                    <a:pt x="1800" y="1633"/>
                  </a:lnTo>
                  <a:lnTo>
                    <a:pt x="1801" y="1636"/>
                  </a:lnTo>
                  <a:lnTo>
                    <a:pt x="1802" y="1640"/>
                  </a:lnTo>
                  <a:lnTo>
                    <a:pt x="1803" y="1645"/>
                  </a:lnTo>
                  <a:lnTo>
                    <a:pt x="1804" y="1652"/>
                  </a:lnTo>
                  <a:lnTo>
                    <a:pt x="1806" y="1670"/>
                  </a:lnTo>
                  <a:lnTo>
                    <a:pt x="1808" y="1692"/>
                  </a:lnTo>
                  <a:lnTo>
                    <a:pt x="1809" y="1714"/>
                  </a:lnTo>
                  <a:lnTo>
                    <a:pt x="1810" y="1728"/>
                  </a:lnTo>
                  <a:lnTo>
                    <a:pt x="1808" y="1746"/>
                  </a:lnTo>
                  <a:lnTo>
                    <a:pt x="1801" y="1772"/>
                  </a:lnTo>
                  <a:lnTo>
                    <a:pt x="1791" y="1800"/>
                  </a:lnTo>
                  <a:lnTo>
                    <a:pt x="1782" y="1823"/>
                  </a:lnTo>
                  <a:lnTo>
                    <a:pt x="1772" y="1842"/>
                  </a:lnTo>
                  <a:lnTo>
                    <a:pt x="1760" y="1860"/>
                  </a:lnTo>
                  <a:lnTo>
                    <a:pt x="1750" y="1875"/>
                  </a:lnTo>
                  <a:lnTo>
                    <a:pt x="1741" y="1887"/>
                  </a:lnTo>
                  <a:lnTo>
                    <a:pt x="1736" y="1900"/>
                  </a:lnTo>
                  <a:lnTo>
                    <a:pt x="1731" y="1917"/>
                  </a:lnTo>
                  <a:lnTo>
                    <a:pt x="1727" y="1932"/>
                  </a:lnTo>
                  <a:lnTo>
                    <a:pt x="1725" y="1945"/>
                  </a:lnTo>
                  <a:lnTo>
                    <a:pt x="1725" y="1957"/>
                  </a:lnTo>
                  <a:lnTo>
                    <a:pt x="1722" y="1970"/>
                  </a:lnTo>
                  <a:lnTo>
                    <a:pt x="1719" y="1983"/>
                  </a:lnTo>
                  <a:lnTo>
                    <a:pt x="1713" y="1996"/>
                  </a:lnTo>
                  <a:lnTo>
                    <a:pt x="1708" y="2009"/>
                  </a:lnTo>
                  <a:lnTo>
                    <a:pt x="1705" y="2024"/>
                  </a:lnTo>
                  <a:lnTo>
                    <a:pt x="1702" y="2040"/>
                  </a:lnTo>
                  <a:lnTo>
                    <a:pt x="1701" y="2057"/>
                  </a:lnTo>
                  <a:lnTo>
                    <a:pt x="1701" y="2075"/>
                  </a:lnTo>
                  <a:lnTo>
                    <a:pt x="1701" y="2094"/>
                  </a:lnTo>
                  <a:lnTo>
                    <a:pt x="1701" y="2112"/>
                  </a:lnTo>
                  <a:lnTo>
                    <a:pt x="1701" y="2125"/>
                  </a:lnTo>
                  <a:lnTo>
                    <a:pt x="1702" y="2139"/>
                  </a:lnTo>
                  <a:lnTo>
                    <a:pt x="1706" y="2156"/>
                  </a:lnTo>
                  <a:lnTo>
                    <a:pt x="1708" y="2163"/>
                  </a:lnTo>
                  <a:lnTo>
                    <a:pt x="1711" y="2171"/>
                  </a:lnTo>
                  <a:lnTo>
                    <a:pt x="1714" y="2177"/>
                  </a:lnTo>
                  <a:lnTo>
                    <a:pt x="1719" y="2183"/>
                  </a:lnTo>
                  <a:lnTo>
                    <a:pt x="1722" y="2187"/>
                  </a:lnTo>
                  <a:lnTo>
                    <a:pt x="1728" y="2188"/>
                  </a:lnTo>
                  <a:lnTo>
                    <a:pt x="1734" y="2190"/>
                  </a:lnTo>
                  <a:lnTo>
                    <a:pt x="1740" y="2190"/>
                  </a:lnTo>
                  <a:lnTo>
                    <a:pt x="1745" y="2190"/>
                  </a:lnTo>
                  <a:lnTo>
                    <a:pt x="1747" y="2190"/>
                  </a:lnTo>
                  <a:lnTo>
                    <a:pt x="1749" y="2190"/>
                  </a:lnTo>
                  <a:lnTo>
                    <a:pt x="1749" y="2193"/>
                  </a:lnTo>
                  <a:lnTo>
                    <a:pt x="1746" y="2196"/>
                  </a:lnTo>
                  <a:lnTo>
                    <a:pt x="1744" y="2202"/>
                  </a:lnTo>
                  <a:lnTo>
                    <a:pt x="1741" y="2209"/>
                  </a:lnTo>
                  <a:lnTo>
                    <a:pt x="1739" y="2218"/>
                  </a:lnTo>
                  <a:lnTo>
                    <a:pt x="1738" y="2227"/>
                  </a:lnTo>
                  <a:lnTo>
                    <a:pt x="1739" y="2237"/>
                  </a:lnTo>
                  <a:lnTo>
                    <a:pt x="1740" y="2246"/>
                  </a:lnTo>
                  <a:lnTo>
                    <a:pt x="1744" y="2253"/>
                  </a:lnTo>
                  <a:lnTo>
                    <a:pt x="1747" y="2259"/>
                  </a:lnTo>
                  <a:lnTo>
                    <a:pt x="1752" y="2264"/>
                  </a:lnTo>
                  <a:lnTo>
                    <a:pt x="1762" y="2272"/>
                  </a:lnTo>
                  <a:lnTo>
                    <a:pt x="1770" y="2279"/>
                  </a:lnTo>
                  <a:lnTo>
                    <a:pt x="1772" y="2283"/>
                  </a:lnTo>
                  <a:lnTo>
                    <a:pt x="1775" y="2288"/>
                  </a:lnTo>
                  <a:lnTo>
                    <a:pt x="1776" y="2291"/>
                  </a:lnTo>
                  <a:lnTo>
                    <a:pt x="1777" y="2295"/>
                  </a:lnTo>
                  <a:lnTo>
                    <a:pt x="1776" y="2298"/>
                  </a:lnTo>
                  <a:lnTo>
                    <a:pt x="1775" y="2302"/>
                  </a:lnTo>
                  <a:lnTo>
                    <a:pt x="1772" y="2305"/>
                  </a:lnTo>
                  <a:lnTo>
                    <a:pt x="1770" y="2309"/>
                  </a:lnTo>
                  <a:lnTo>
                    <a:pt x="1763" y="2317"/>
                  </a:lnTo>
                  <a:lnTo>
                    <a:pt x="1758" y="2327"/>
                  </a:lnTo>
                  <a:lnTo>
                    <a:pt x="1757" y="2332"/>
                  </a:lnTo>
                  <a:lnTo>
                    <a:pt x="1758" y="2335"/>
                  </a:lnTo>
                  <a:lnTo>
                    <a:pt x="1759" y="2340"/>
                  </a:lnTo>
                  <a:lnTo>
                    <a:pt x="1764" y="2343"/>
                  </a:lnTo>
                  <a:lnTo>
                    <a:pt x="1778" y="2351"/>
                  </a:lnTo>
                  <a:lnTo>
                    <a:pt x="1795" y="2359"/>
                  </a:lnTo>
                  <a:lnTo>
                    <a:pt x="1813" y="2366"/>
                  </a:lnTo>
                  <a:lnTo>
                    <a:pt x="1826" y="2373"/>
                  </a:lnTo>
                  <a:lnTo>
                    <a:pt x="1829" y="2377"/>
                  </a:lnTo>
                  <a:lnTo>
                    <a:pt x="1833" y="2379"/>
                  </a:lnTo>
                  <a:lnTo>
                    <a:pt x="1834" y="2383"/>
                  </a:lnTo>
                  <a:lnTo>
                    <a:pt x="1835" y="2385"/>
                  </a:lnTo>
                  <a:lnTo>
                    <a:pt x="1834" y="2391"/>
                  </a:lnTo>
                  <a:lnTo>
                    <a:pt x="1832" y="2396"/>
                  </a:lnTo>
                  <a:lnTo>
                    <a:pt x="1827" y="2402"/>
                  </a:lnTo>
                  <a:lnTo>
                    <a:pt x="1821" y="2409"/>
                  </a:lnTo>
                  <a:lnTo>
                    <a:pt x="1819" y="2412"/>
                  </a:lnTo>
                  <a:lnTo>
                    <a:pt x="1818" y="2417"/>
                  </a:lnTo>
                  <a:lnTo>
                    <a:pt x="1816" y="2423"/>
                  </a:lnTo>
                  <a:lnTo>
                    <a:pt x="1816" y="2429"/>
                  </a:lnTo>
                  <a:lnTo>
                    <a:pt x="1818" y="2435"/>
                  </a:lnTo>
                  <a:lnTo>
                    <a:pt x="1820" y="2441"/>
                  </a:lnTo>
                  <a:lnTo>
                    <a:pt x="1822" y="2446"/>
                  </a:lnTo>
                  <a:lnTo>
                    <a:pt x="1826" y="2450"/>
                  </a:lnTo>
                  <a:lnTo>
                    <a:pt x="1832" y="2458"/>
                  </a:lnTo>
                  <a:lnTo>
                    <a:pt x="1837" y="2464"/>
                  </a:lnTo>
                  <a:lnTo>
                    <a:pt x="1838" y="2466"/>
                  </a:lnTo>
                  <a:lnTo>
                    <a:pt x="1838" y="2469"/>
                  </a:lnTo>
                  <a:lnTo>
                    <a:pt x="1838" y="2472"/>
                  </a:lnTo>
                  <a:lnTo>
                    <a:pt x="1837" y="2475"/>
                  </a:lnTo>
                  <a:lnTo>
                    <a:pt x="1833" y="2481"/>
                  </a:lnTo>
                  <a:lnTo>
                    <a:pt x="1828" y="2489"/>
                  </a:lnTo>
                  <a:lnTo>
                    <a:pt x="1826" y="2492"/>
                  </a:lnTo>
                  <a:lnTo>
                    <a:pt x="1823" y="2496"/>
                  </a:lnTo>
                  <a:lnTo>
                    <a:pt x="1822" y="2500"/>
                  </a:lnTo>
                  <a:lnTo>
                    <a:pt x="1822" y="2504"/>
                  </a:lnTo>
                  <a:lnTo>
                    <a:pt x="1822" y="2508"/>
                  </a:lnTo>
                  <a:lnTo>
                    <a:pt x="1825" y="2511"/>
                  </a:lnTo>
                  <a:lnTo>
                    <a:pt x="1828" y="2513"/>
                  </a:lnTo>
                  <a:lnTo>
                    <a:pt x="1833" y="2516"/>
                  </a:lnTo>
                  <a:lnTo>
                    <a:pt x="1847" y="2518"/>
                  </a:lnTo>
                  <a:lnTo>
                    <a:pt x="1860" y="2523"/>
                  </a:lnTo>
                  <a:lnTo>
                    <a:pt x="1867" y="2525"/>
                  </a:lnTo>
                  <a:lnTo>
                    <a:pt x="1873" y="2529"/>
                  </a:lnTo>
                  <a:lnTo>
                    <a:pt x="1878" y="2534"/>
                  </a:lnTo>
                  <a:lnTo>
                    <a:pt x="1883" y="2541"/>
                  </a:lnTo>
                  <a:lnTo>
                    <a:pt x="1888" y="2555"/>
                  </a:lnTo>
                  <a:lnTo>
                    <a:pt x="1890" y="2568"/>
                  </a:lnTo>
                  <a:lnTo>
                    <a:pt x="1892" y="2575"/>
                  </a:lnTo>
                  <a:lnTo>
                    <a:pt x="1895" y="2582"/>
                  </a:lnTo>
                  <a:lnTo>
                    <a:pt x="1898" y="2588"/>
                  </a:lnTo>
                  <a:lnTo>
                    <a:pt x="1903" y="2594"/>
                  </a:lnTo>
                  <a:lnTo>
                    <a:pt x="1917" y="2607"/>
                  </a:lnTo>
                  <a:lnTo>
                    <a:pt x="1932" y="2618"/>
                  </a:lnTo>
                  <a:lnTo>
                    <a:pt x="1946" y="2630"/>
                  </a:lnTo>
                  <a:lnTo>
                    <a:pt x="1958" y="2642"/>
                  </a:lnTo>
                  <a:lnTo>
                    <a:pt x="1963" y="2648"/>
                  </a:lnTo>
                  <a:lnTo>
                    <a:pt x="1967" y="2654"/>
                  </a:lnTo>
                  <a:lnTo>
                    <a:pt x="1970" y="2660"/>
                  </a:lnTo>
                  <a:lnTo>
                    <a:pt x="1972" y="2667"/>
                  </a:lnTo>
                  <a:lnTo>
                    <a:pt x="1974" y="2680"/>
                  </a:lnTo>
                  <a:lnTo>
                    <a:pt x="1974" y="2694"/>
                  </a:lnTo>
                  <a:lnTo>
                    <a:pt x="1973" y="2711"/>
                  </a:lnTo>
                  <a:lnTo>
                    <a:pt x="1973" y="2727"/>
                  </a:lnTo>
                  <a:lnTo>
                    <a:pt x="1971" y="2742"/>
                  </a:lnTo>
                  <a:lnTo>
                    <a:pt x="1968" y="2754"/>
                  </a:lnTo>
                  <a:lnTo>
                    <a:pt x="1964" y="2763"/>
                  </a:lnTo>
                  <a:lnTo>
                    <a:pt x="1957" y="2775"/>
                  </a:lnTo>
                  <a:lnTo>
                    <a:pt x="1949" y="2787"/>
                  </a:lnTo>
                  <a:lnTo>
                    <a:pt x="1942" y="2795"/>
                  </a:lnTo>
                  <a:lnTo>
                    <a:pt x="1938" y="2801"/>
                  </a:lnTo>
                  <a:lnTo>
                    <a:pt x="1934" y="2802"/>
                  </a:lnTo>
                  <a:lnTo>
                    <a:pt x="1930" y="2802"/>
                  </a:lnTo>
                  <a:lnTo>
                    <a:pt x="1926" y="2800"/>
                  </a:lnTo>
                  <a:lnTo>
                    <a:pt x="1922" y="2799"/>
                  </a:lnTo>
                  <a:lnTo>
                    <a:pt x="1919" y="2800"/>
                  </a:lnTo>
                  <a:lnTo>
                    <a:pt x="1914" y="2801"/>
                  </a:lnTo>
                  <a:lnTo>
                    <a:pt x="1910" y="2802"/>
                  </a:lnTo>
                  <a:lnTo>
                    <a:pt x="1902" y="2808"/>
                  </a:lnTo>
                  <a:lnTo>
                    <a:pt x="1892" y="2815"/>
                  </a:lnTo>
                  <a:lnTo>
                    <a:pt x="1876" y="2826"/>
                  </a:lnTo>
                  <a:lnTo>
                    <a:pt x="1864" y="2833"/>
                  </a:lnTo>
                  <a:lnTo>
                    <a:pt x="1863" y="2836"/>
                  </a:lnTo>
                  <a:lnTo>
                    <a:pt x="1860" y="2837"/>
                  </a:lnTo>
                  <a:lnTo>
                    <a:pt x="1858" y="2837"/>
                  </a:lnTo>
                  <a:lnTo>
                    <a:pt x="1854" y="2838"/>
                  </a:lnTo>
                  <a:lnTo>
                    <a:pt x="1852" y="2837"/>
                  </a:lnTo>
                  <a:lnTo>
                    <a:pt x="1850" y="2836"/>
                  </a:lnTo>
                  <a:lnTo>
                    <a:pt x="1847" y="2834"/>
                  </a:lnTo>
                  <a:lnTo>
                    <a:pt x="1845" y="2831"/>
                  </a:lnTo>
                  <a:lnTo>
                    <a:pt x="1842" y="2827"/>
                  </a:lnTo>
                  <a:lnTo>
                    <a:pt x="1839" y="2825"/>
                  </a:lnTo>
                  <a:lnTo>
                    <a:pt x="1837" y="2825"/>
                  </a:lnTo>
                  <a:lnTo>
                    <a:pt x="1832" y="2826"/>
                  </a:lnTo>
                  <a:lnTo>
                    <a:pt x="1827" y="2826"/>
                  </a:lnTo>
                  <a:lnTo>
                    <a:pt x="1823" y="2824"/>
                  </a:lnTo>
                  <a:lnTo>
                    <a:pt x="1822" y="2819"/>
                  </a:lnTo>
                  <a:lnTo>
                    <a:pt x="1820" y="2809"/>
                  </a:lnTo>
                  <a:lnTo>
                    <a:pt x="1819" y="2799"/>
                  </a:lnTo>
                  <a:lnTo>
                    <a:pt x="1815" y="2792"/>
                  </a:lnTo>
                  <a:lnTo>
                    <a:pt x="1812" y="2788"/>
                  </a:lnTo>
                  <a:lnTo>
                    <a:pt x="1808" y="2784"/>
                  </a:lnTo>
                  <a:lnTo>
                    <a:pt x="1806" y="2784"/>
                  </a:lnTo>
                  <a:lnTo>
                    <a:pt x="1803" y="2784"/>
                  </a:lnTo>
                  <a:lnTo>
                    <a:pt x="1801" y="2784"/>
                  </a:lnTo>
                  <a:lnTo>
                    <a:pt x="1799" y="2786"/>
                  </a:lnTo>
                  <a:lnTo>
                    <a:pt x="1793" y="2790"/>
                  </a:lnTo>
                  <a:lnTo>
                    <a:pt x="1788" y="2796"/>
                  </a:lnTo>
                  <a:lnTo>
                    <a:pt x="1782" y="2801"/>
                  </a:lnTo>
                  <a:lnTo>
                    <a:pt x="1776" y="2805"/>
                  </a:lnTo>
                  <a:lnTo>
                    <a:pt x="1769" y="2807"/>
                  </a:lnTo>
                  <a:lnTo>
                    <a:pt x="1759" y="2809"/>
                  </a:lnTo>
                  <a:lnTo>
                    <a:pt x="1747" y="2809"/>
                  </a:lnTo>
                  <a:lnTo>
                    <a:pt x="1737" y="2811"/>
                  </a:lnTo>
                  <a:lnTo>
                    <a:pt x="1725" y="2813"/>
                  </a:lnTo>
                  <a:lnTo>
                    <a:pt x="1711" y="2817"/>
                  </a:lnTo>
                  <a:lnTo>
                    <a:pt x="1703" y="2818"/>
                  </a:lnTo>
                  <a:lnTo>
                    <a:pt x="1697" y="2819"/>
                  </a:lnTo>
                  <a:lnTo>
                    <a:pt x="1692" y="2818"/>
                  </a:lnTo>
                  <a:lnTo>
                    <a:pt x="1687" y="2817"/>
                  </a:lnTo>
                  <a:lnTo>
                    <a:pt x="1678" y="2813"/>
                  </a:lnTo>
                  <a:lnTo>
                    <a:pt x="1670" y="2808"/>
                  </a:lnTo>
                  <a:lnTo>
                    <a:pt x="1667" y="2805"/>
                  </a:lnTo>
                  <a:lnTo>
                    <a:pt x="1661" y="2802"/>
                  </a:lnTo>
                  <a:lnTo>
                    <a:pt x="1655" y="2801"/>
                  </a:lnTo>
                  <a:lnTo>
                    <a:pt x="1649" y="2800"/>
                  </a:lnTo>
                  <a:lnTo>
                    <a:pt x="1636" y="2799"/>
                  </a:lnTo>
                  <a:lnTo>
                    <a:pt x="1625" y="2800"/>
                  </a:lnTo>
                  <a:lnTo>
                    <a:pt x="1614" y="2801"/>
                  </a:lnTo>
                  <a:lnTo>
                    <a:pt x="1601" y="2801"/>
                  </a:lnTo>
                  <a:lnTo>
                    <a:pt x="1586" y="2800"/>
                  </a:lnTo>
                  <a:lnTo>
                    <a:pt x="1571" y="2796"/>
                  </a:lnTo>
                  <a:lnTo>
                    <a:pt x="1556" y="2793"/>
                  </a:lnTo>
                  <a:lnTo>
                    <a:pt x="1541" y="2790"/>
                  </a:lnTo>
                  <a:lnTo>
                    <a:pt x="1526" y="2790"/>
                  </a:lnTo>
                  <a:lnTo>
                    <a:pt x="1519" y="2790"/>
                  </a:lnTo>
                  <a:lnTo>
                    <a:pt x="1513" y="2788"/>
                  </a:lnTo>
                  <a:lnTo>
                    <a:pt x="1504" y="2786"/>
                  </a:lnTo>
                  <a:lnTo>
                    <a:pt x="1498" y="2784"/>
                  </a:lnTo>
                  <a:lnTo>
                    <a:pt x="1492" y="2783"/>
                  </a:lnTo>
                  <a:lnTo>
                    <a:pt x="1486" y="2784"/>
                  </a:lnTo>
                  <a:lnTo>
                    <a:pt x="1480" y="2786"/>
                  </a:lnTo>
                  <a:lnTo>
                    <a:pt x="1470" y="2788"/>
                  </a:lnTo>
                  <a:lnTo>
                    <a:pt x="1462" y="2790"/>
                  </a:lnTo>
                  <a:lnTo>
                    <a:pt x="1454" y="2790"/>
                  </a:lnTo>
                  <a:lnTo>
                    <a:pt x="1444" y="2790"/>
                  </a:lnTo>
                  <a:lnTo>
                    <a:pt x="1438" y="2790"/>
                  </a:lnTo>
                  <a:lnTo>
                    <a:pt x="1434" y="2792"/>
                  </a:lnTo>
                  <a:lnTo>
                    <a:pt x="1428" y="2794"/>
                  </a:lnTo>
                  <a:lnTo>
                    <a:pt x="1423" y="2798"/>
                  </a:lnTo>
                  <a:lnTo>
                    <a:pt x="1415" y="2803"/>
                  </a:lnTo>
                  <a:lnTo>
                    <a:pt x="1409" y="2811"/>
                  </a:lnTo>
                  <a:lnTo>
                    <a:pt x="1407" y="2814"/>
                  </a:lnTo>
                  <a:lnTo>
                    <a:pt x="1405" y="2817"/>
                  </a:lnTo>
                  <a:lnTo>
                    <a:pt x="1405" y="2820"/>
                  </a:lnTo>
                  <a:lnTo>
                    <a:pt x="1405" y="2824"/>
                  </a:lnTo>
                  <a:lnTo>
                    <a:pt x="1406" y="2827"/>
                  </a:lnTo>
                  <a:lnTo>
                    <a:pt x="1407" y="2831"/>
                  </a:lnTo>
                  <a:lnTo>
                    <a:pt x="1411" y="2833"/>
                  </a:lnTo>
                  <a:lnTo>
                    <a:pt x="1416" y="2834"/>
                  </a:lnTo>
                  <a:lnTo>
                    <a:pt x="1430" y="2838"/>
                  </a:lnTo>
                  <a:lnTo>
                    <a:pt x="1449" y="2840"/>
                  </a:lnTo>
                  <a:lnTo>
                    <a:pt x="1468" y="2843"/>
                  </a:lnTo>
                  <a:lnTo>
                    <a:pt x="1483" y="2845"/>
                  </a:lnTo>
                  <a:lnTo>
                    <a:pt x="1491" y="2846"/>
                  </a:lnTo>
                  <a:lnTo>
                    <a:pt x="1497" y="2849"/>
                  </a:lnTo>
                  <a:lnTo>
                    <a:pt x="1503" y="2852"/>
                  </a:lnTo>
                  <a:lnTo>
                    <a:pt x="1508" y="2856"/>
                  </a:lnTo>
                  <a:lnTo>
                    <a:pt x="1513" y="2861"/>
                  </a:lnTo>
                  <a:lnTo>
                    <a:pt x="1517" y="2864"/>
                  </a:lnTo>
                  <a:lnTo>
                    <a:pt x="1519" y="2869"/>
                  </a:lnTo>
                  <a:lnTo>
                    <a:pt x="1520" y="2874"/>
                  </a:lnTo>
                  <a:lnTo>
                    <a:pt x="1522" y="2884"/>
                  </a:lnTo>
                  <a:lnTo>
                    <a:pt x="1522" y="2901"/>
                  </a:lnTo>
                  <a:lnTo>
                    <a:pt x="1520" y="2919"/>
                  </a:lnTo>
                  <a:lnTo>
                    <a:pt x="1520" y="2935"/>
                  </a:lnTo>
                  <a:lnTo>
                    <a:pt x="1520" y="2943"/>
                  </a:lnTo>
                  <a:lnTo>
                    <a:pt x="1522" y="2947"/>
                  </a:lnTo>
                  <a:lnTo>
                    <a:pt x="1524" y="2950"/>
                  </a:lnTo>
                  <a:lnTo>
                    <a:pt x="1526" y="2951"/>
                  </a:lnTo>
                  <a:lnTo>
                    <a:pt x="1532" y="2952"/>
                  </a:lnTo>
                  <a:lnTo>
                    <a:pt x="1538" y="2950"/>
                  </a:lnTo>
                  <a:lnTo>
                    <a:pt x="1550" y="2946"/>
                  </a:lnTo>
                  <a:lnTo>
                    <a:pt x="1563" y="2943"/>
                  </a:lnTo>
                  <a:lnTo>
                    <a:pt x="1569" y="2943"/>
                  </a:lnTo>
                  <a:lnTo>
                    <a:pt x="1574" y="2944"/>
                  </a:lnTo>
                  <a:lnTo>
                    <a:pt x="1577" y="2946"/>
                  </a:lnTo>
                  <a:lnTo>
                    <a:pt x="1580" y="2948"/>
                  </a:lnTo>
                  <a:lnTo>
                    <a:pt x="1583" y="2951"/>
                  </a:lnTo>
                  <a:lnTo>
                    <a:pt x="1588" y="2954"/>
                  </a:lnTo>
                  <a:lnTo>
                    <a:pt x="1595" y="2956"/>
                  </a:lnTo>
                  <a:lnTo>
                    <a:pt x="1604" y="2957"/>
                  </a:lnTo>
                  <a:lnTo>
                    <a:pt x="1613" y="2956"/>
                  </a:lnTo>
                  <a:lnTo>
                    <a:pt x="1623" y="2956"/>
                  </a:lnTo>
                  <a:lnTo>
                    <a:pt x="1631" y="2958"/>
                  </a:lnTo>
                  <a:lnTo>
                    <a:pt x="1637" y="2960"/>
                  </a:lnTo>
                  <a:lnTo>
                    <a:pt x="1646" y="2969"/>
                  </a:lnTo>
                  <a:lnTo>
                    <a:pt x="1655" y="2975"/>
                  </a:lnTo>
                  <a:lnTo>
                    <a:pt x="1659" y="2978"/>
                  </a:lnTo>
                  <a:lnTo>
                    <a:pt x="1661" y="2981"/>
                  </a:lnTo>
                  <a:lnTo>
                    <a:pt x="1661" y="2985"/>
                  </a:lnTo>
                  <a:lnTo>
                    <a:pt x="1661" y="2991"/>
                  </a:lnTo>
                  <a:lnTo>
                    <a:pt x="1659" y="3001"/>
                  </a:lnTo>
                  <a:lnTo>
                    <a:pt x="1661" y="3011"/>
                  </a:lnTo>
                  <a:lnTo>
                    <a:pt x="1665" y="3030"/>
                  </a:lnTo>
                  <a:lnTo>
                    <a:pt x="1671" y="3046"/>
                  </a:lnTo>
                  <a:lnTo>
                    <a:pt x="1673" y="3055"/>
                  </a:lnTo>
                  <a:lnTo>
                    <a:pt x="1671" y="3063"/>
                  </a:lnTo>
                  <a:lnTo>
                    <a:pt x="1669" y="3065"/>
                  </a:lnTo>
                  <a:lnTo>
                    <a:pt x="1667" y="3067"/>
                  </a:lnTo>
                  <a:lnTo>
                    <a:pt x="1664" y="3067"/>
                  </a:lnTo>
                  <a:lnTo>
                    <a:pt x="1659" y="3067"/>
                  </a:lnTo>
                  <a:lnTo>
                    <a:pt x="1652" y="3067"/>
                  </a:lnTo>
                  <a:lnTo>
                    <a:pt x="1648" y="3069"/>
                  </a:lnTo>
                  <a:lnTo>
                    <a:pt x="1644" y="3072"/>
                  </a:lnTo>
                  <a:lnTo>
                    <a:pt x="1640" y="3077"/>
                  </a:lnTo>
                  <a:lnTo>
                    <a:pt x="1634" y="3083"/>
                  </a:lnTo>
                  <a:lnTo>
                    <a:pt x="1627" y="3089"/>
                  </a:lnTo>
                  <a:lnTo>
                    <a:pt x="1619" y="3096"/>
                  </a:lnTo>
                  <a:lnTo>
                    <a:pt x="1612" y="3101"/>
                  </a:lnTo>
                  <a:lnTo>
                    <a:pt x="1608" y="3102"/>
                  </a:lnTo>
                  <a:lnTo>
                    <a:pt x="1605" y="3101"/>
                  </a:lnTo>
                  <a:lnTo>
                    <a:pt x="1600" y="3098"/>
                  </a:lnTo>
                  <a:lnTo>
                    <a:pt x="1595" y="3096"/>
                  </a:lnTo>
                  <a:lnTo>
                    <a:pt x="1586" y="3088"/>
                  </a:lnTo>
                  <a:lnTo>
                    <a:pt x="1577" y="3079"/>
                  </a:lnTo>
                  <a:lnTo>
                    <a:pt x="1573" y="3077"/>
                  </a:lnTo>
                  <a:lnTo>
                    <a:pt x="1569" y="3074"/>
                  </a:lnTo>
                  <a:lnTo>
                    <a:pt x="1566" y="3074"/>
                  </a:lnTo>
                  <a:lnTo>
                    <a:pt x="1562" y="3074"/>
                  </a:lnTo>
                  <a:lnTo>
                    <a:pt x="1555" y="3077"/>
                  </a:lnTo>
                  <a:lnTo>
                    <a:pt x="1549" y="3082"/>
                  </a:lnTo>
                  <a:lnTo>
                    <a:pt x="1543" y="3086"/>
                  </a:lnTo>
                  <a:lnTo>
                    <a:pt x="1538" y="3089"/>
                  </a:lnTo>
                  <a:lnTo>
                    <a:pt x="1533" y="3088"/>
                  </a:lnTo>
                  <a:lnTo>
                    <a:pt x="1526" y="3085"/>
                  </a:lnTo>
                  <a:lnTo>
                    <a:pt x="1518" y="3083"/>
                  </a:lnTo>
                  <a:lnTo>
                    <a:pt x="1508" y="3083"/>
                  </a:lnTo>
                  <a:lnTo>
                    <a:pt x="1499" y="3083"/>
                  </a:lnTo>
                  <a:lnTo>
                    <a:pt x="1491" y="3082"/>
                  </a:lnTo>
                  <a:lnTo>
                    <a:pt x="1485" y="3080"/>
                  </a:lnTo>
                  <a:lnTo>
                    <a:pt x="1478" y="3080"/>
                  </a:lnTo>
                  <a:lnTo>
                    <a:pt x="1474" y="3080"/>
                  </a:lnTo>
                  <a:lnTo>
                    <a:pt x="1472" y="3082"/>
                  </a:lnTo>
                  <a:lnTo>
                    <a:pt x="1468" y="3084"/>
                  </a:lnTo>
                  <a:lnTo>
                    <a:pt x="1464" y="3086"/>
                  </a:lnTo>
                  <a:lnTo>
                    <a:pt x="1459" y="3095"/>
                  </a:lnTo>
                  <a:lnTo>
                    <a:pt x="1453" y="3105"/>
                  </a:lnTo>
                  <a:lnTo>
                    <a:pt x="1450" y="3111"/>
                  </a:lnTo>
                  <a:lnTo>
                    <a:pt x="1448" y="3118"/>
                  </a:lnTo>
                  <a:lnTo>
                    <a:pt x="1447" y="3124"/>
                  </a:lnTo>
                  <a:lnTo>
                    <a:pt x="1447" y="3132"/>
                  </a:lnTo>
                  <a:lnTo>
                    <a:pt x="1447" y="3137"/>
                  </a:lnTo>
                  <a:lnTo>
                    <a:pt x="1445" y="3143"/>
                  </a:lnTo>
                  <a:lnTo>
                    <a:pt x="1444" y="3147"/>
                  </a:lnTo>
                  <a:lnTo>
                    <a:pt x="1443" y="3151"/>
                  </a:lnTo>
                  <a:lnTo>
                    <a:pt x="1440" y="3155"/>
                  </a:lnTo>
                  <a:lnTo>
                    <a:pt x="1435" y="3159"/>
                  </a:lnTo>
                  <a:lnTo>
                    <a:pt x="1429" y="3165"/>
                  </a:lnTo>
                  <a:lnTo>
                    <a:pt x="1424" y="3173"/>
                  </a:lnTo>
                  <a:lnTo>
                    <a:pt x="1422" y="3179"/>
                  </a:lnTo>
                  <a:lnTo>
                    <a:pt x="1419" y="3186"/>
                  </a:lnTo>
                  <a:lnTo>
                    <a:pt x="1419" y="3192"/>
                  </a:lnTo>
                  <a:lnTo>
                    <a:pt x="1419" y="3200"/>
                  </a:lnTo>
                  <a:lnTo>
                    <a:pt x="1420" y="3208"/>
                  </a:lnTo>
                  <a:lnTo>
                    <a:pt x="1423" y="3214"/>
                  </a:lnTo>
                  <a:lnTo>
                    <a:pt x="1426" y="3218"/>
                  </a:lnTo>
                  <a:lnTo>
                    <a:pt x="1430" y="3223"/>
                  </a:lnTo>
                  <a:lnTo>
                    <a:pt x="1438" y="3229"/>
                  </a:lnTo>
                  <a:lnTo>
                    <a:pt x="1445" y="3235"/>
                  </a:lnTo>
                  <a:lnTo>
                    <a:pt x="1448" y="3238"/>
                  </a:lnTo>
                  <a:lnTo>
                    <a:pt x="1450" y="3243"/>
                  </a:lnTo>
                  <a:lnTo>
                    <a:pt x="1451" y="3249"/>
                  </a:lnTo>
                  <a:lnTo>
                    <a:pt x="1453" y="3256"/>
                  </a:lnTo>
                  <a:lnTo>
                    <a:pt x="1454" y="3273"/>
                  </a:lnTo>
                  <a:lnTo>
                    <a:pt x="1455" y="3291"/>
                  </a:lnTo>
                  <a:lnTo>
                    <a:pt x="1454" y="3313"/>
                  </a:lnTo>
                  <a:lnTo>
                    <a:pt x="1453" y="3343"/>
                  </a:lnTo>
                  <a:lnTo>
                    <a:pt x="1453" y="3359"/>
                  </a:lnTo>
                  <a:lnTo>
                    <a:pt x="1454" y="3374"/>
                  </a:lnTo>
                  <a:lnTo>
                    <a:pt x="1454" y="3387"/>
                  </a:lnTo>
                  <a:lnTo>
                    <a:pt x="1456" y="3398"/>
                  </a:lnTo>
                  <a:lnTo>
                    <a:pt x="1457" y="3407"/>
                  </a:lnTo>
                  <a:lnTo>
                    <a:pt x="1457" y="3416"/>
                  </a:lnTo>
                  <a:lnTo>
                    <a:pt x="1457" y="3423"/>
                  </a:lnTo>
                  <a:lnTo>
                    <a:pt x="1455" y="3430"/>
                  </a:lnTo>
                  <a:lnTo>
                    <a:pt x="1453" y="3436"/>
                  </a:lnTo>
                  <a:lnTo>
                    <a:pt x="1449" y="3442"/>
                  </a:lnTo>
                  <a:lnTo>
                    <a:pt x="1445" y="3447"/>
                  </a:lnTo>
                  <a:lnTo>
                    <a:pt x="1442" y="3450"/>
                  </a:lnTo>
                  <a:lnTo>
                    <a:pt x="1438" y="3452"/>
                  </a:lnTo>
                  <a:lnTo>
                    <a:pt x="1432" y="3455"/>
                  </a:lnTo>
                  <a:lnTo>
                    <a:pt x="1425" y="3457"/>
                  </a:lnTo>
                  <a:lnTo>
                    <a:pt x="1416" y="3460"/>
                  </a:lnTo>
                  <a:lnTo>
                    <a:pt x="1397" y="3462"/>
                  </a:lnTo>
                  <a:lnTo>
                    <a:pt x="1375" y="3463"/>
                  </a:lnTo>
                  <a:lnTo>
                    <a:pt x="1366" y="3462"/>
                  </a:lnTo>
                  <a:lnTo>
                    <a:pt x="1359" y="3461"/>
                  </a:lnTo>
                  <a:lnTo>
                    <a:pt x="1352" y="3460"/>
                  </a:lnTo>
                  <a:lnTo>
                    <a:pt x="1347" y="3457"/>
                  </a:lnTo>
                  <a:lnTo>
                    <a:pt x="1343" y="3455"/>
                  </a:lnTo>
                  <a:lnTo>
                    <a:pt x="1341" y="3450"/>
                  </a:lnTo>
                  <a:lnTo>
                    <a:pt x="1337" y="3445"/>
                  </a:lnTo>
                  <a:lnTo>
                    <a:pt x="1335" y="3441"/>
                  </a:lnTo>
                  <a:lnTo>
                    <a:pt x="1328" y="3427"/>
                  </a:lnTo>
                  <a:lnTo>
                    <a:pt x="1319" y="3416"/>
                  </a:lnTo>
                  <a:lnTo>
                    <a:pt x="1310" y="3404"/>
                  </a:lnTo>
                  <a:lnTo>
                    <a:pt x="1298" y="3391"/>
                  </a:lnTo>
                  <a:lnTo>
                    <a:pt x="1284" y="3376"/>
                  </a:lnTo>
                  <a:lnTo>
                    <a:pt x="1267" y="3361"/>
                  </a:lnTo>
                  <a:lnTo>
                    <a:pt x="1252" y="3348"/>
                  </a:lnTo>
                  <a:lnTo>
                    <a:pt x="1240" y="3341"/>
                  </a:lnTo>
                  <a:lnTo>
                    <a:pt x="1229" y="3336"/>
                  </a:lnTo>
                  <a:lnTo>
                    <a:pt x="1216" y="3331"/>
                  </a:lnTo>
                  <a:lnTo>
                    <a:pt x="1203" y="3326"/>
                  </a:lnTo>
                  <a:lnTo>
                    <a:pt x="1192" y="3322"/>
                  </a:lnTo>
                  <a:lnTo>
                    <a:pt x="1184" y="3316"/>
                  </a:lnTo>
                  <a:lnTo>
                    <a:pt x="1174" y="3307"/>
                  </a:lnTo>
                  <a:lnTo>
                    <a:pt x="1164" y="3299"/>
                  </a:lnTo>
                  <a:lnTo>
                    <a:pt x="1151" y="3290"/>
                  </a:lnTo>
                  <a:lnTo>
                    <a:pt x="1138" y="3282"/>
                  </a:lnTo>
                  <a:lnTo>
                    <a:pt x="1124" y="3274"/>
                  </a:lnTo>
                  <a:lnTo>
                    <a:pt x="1114" y="3268"/>
                  </a:lnTo>
                  <a:lnTo>
                    <a:pt x="1105" y="3263"/>
                  </a:lnTo>
                  <a:lnTo>
                    <a:pt x="1098" y="3259"/>
                  </a:lnTo>
                  <a:lnTo>
                    <a:pt x="1091" y="3254"/>
                  </a:lnTo>
                  <a:lnTo>
                    <a:pt x="1086" y="3248"/>
                  </a:lnTo>
                  <a:lnTo>
                    <a:pt x="1082" y="3243"/>
                  </a:lnTo>
                  <a:lnTo>
                    <a:pt x="1072" y="3233"/>
                  </a:lnTo>
                  <a:lnTo>
                    <a:pt x="1065" y="3224"/>
                  </a:lnTo>
                  <a:lnTo>
                    <a:pt x="1058" y="3218"/>
                  </a:lnTo>
                  <a:lnTo>
                    <a:pt x="1052" y="3214"/>
                  </a:lnTo>
                  <a:lnTo>
                    <a:pt x="1046" y="3210"/>
                  </a:lnTo>
                  <a:lnTo>
                    <a:pt x="1040" y="3210"/>
                  </a:lnTo>
                  <a:lnTo>
                    <a:pt x="1032" y="3211"/>
                  </a:lnTo>
                  <a:lnTo>
                    <a:pt x="1021" y="3214"/>
                  </a:lnTo>
                  <a:lnTo>
                    <a:pt x="1016" y="3215"/>
                  </a:lnTo>
                  <a:lnTo>
                    <a:pt x="1010" y="3215"/>
                  </a:lnTo>
                  <a:lnTo>
                    <a:pt x="1004" y="3214"/>
                  </a:lnTo>
                  <a:lnTo>
                    <a:pt x="998" y="3210"/>
                  </a:lnTo>
                  <a:lnTo>
                    <a:pt x="994" y="3208"/>
                  </a:lnTo>
                  <a:lnTo>
                    <a:pt x="989" y="3206"/>
                  </a:lnTo>
                  <a:lnTo>
                    <a:pt x="985" y="3205"/>
                  </a:lnTo>
                  <a:lnTo>
                    <a:pt x="982" y="3206"/>
                  </a:lnTo>
                  <a:lnTo>
                    <a:pt x="972" y="3211"/>
                  </a:lnTo>
                  <a:lnTo>
                    <a:pt x="959" y="3219"/>
                  </a:lnTo>
                  <a:lnTo>
                    <a:pt x="952" y="3223"/>
                  </a:lnTo>
                  <a:lnTo>
                    <a:pt x="945" y="3224"/>
                  </a:lnTo>
                  <a:lnTo>
                    <a:pt x="938" y="3224"/>
                  </a:lnTo>
                  <a:lnTo>
                    <a:pt x="931" y="3224"/>
                  </a:lnTo>
                  <a:lnTo>
                    <a:pt x="918" y="3223"/>
                  </a:lnTo>
                  <a:lnTo>
                    <a:pt x="903" y="3223"/>
                  </a:lnTo>
                  <a:lnTo>
                    <a:pt x="897" y="3225"/>
                  </a:lnTo>
                  <a:lnTo>
                    <a:pt x="893" y="3228"/>
                  </a:lnTo>
                  <a:lnTo>
                    <a:pt x="889" y="3231"/>
                  </a:lnTo>
                  <a:lnTo>
                    <a:pt x="887" y="3235"/>
                  </a:lnTo>
                  <a:lnTo>
                    <a:pt x="884" y="3244"/>
                  </a:lnTo>
                  <a:lnTo>
                    <a:pt x="881" y="3254"/>
                  </a:lnTo>
                  <a:lnTo>
                    <a:pt x="878" y="3258"/>
                  </a:lnTo>
                  <a:lnTo>
                    <a:pt x="876" y="3259"/>
                  </a:lnTo>
                  <a:lnTo>
                    <a:pt x="874" y="3259"/>
                  </a:lnTo>
                  <a:lnTo>
                    <a:pt x="870" y="3258"/>
                  </a:lnTo>
                  <a:lnTo>
                    <a:pt x="863" y="3252"/>
                  </a:lnTo>
                  <a:lnTo>
                    <a:pt x="856" y="3247"/>
                  </a:lnTo>
                  <a:lnTo>
                    <a:pt x="846" y="3241"/>
                  </a:lnTo>
                  <a:lnTo>
                    <a:pt x="836" y="3233"/>
                  </a:lnTo>
                  <a:lnTo>
                    <a:pt x="826" y="3224"/>
                  </a:lnTo>
                  <a:lnTo>
                    <a:pt x="818" y="3217"/>
                  </a:lnTo>
                  <a:lnTo>
                    <a:pt x="812" y="3209"/>
                  </a:lnTo>
                  <a:lnTo>
                    <a:pt x="805" y="3199"/>
                  </a:lnTo>
                  <a:lnTo>
                    <a:pt x="796" y="3190"/>
                  </a:lnTo>
                  <a:lnTo>
                    <a:pt x="788" y="3180"/>
                  </a:lnTo>
                  <a:lnTo>
                    <a:pt x="781" y="3172"/>
                  </a:lnTo>
                  <a:lnTo>
                    <a:pt x="774" y="3162"/>
                  </a:lnTo>
                  <a:lnTo>
                    <a:pt x="769" y="3154"/>
                  </a:lnTo>
                  <a:lnTo>
                    <a:pt x="765" y="3147"/>
                  </a:lnTo>
                  <a:lnTo>
                    <a:pt x="764" y="3143"/>
                  </a:lnTo>
                  <a:lnTo>
                    <a:pt x="761" y="3142"/>
                  </a:lnTo>
                  <a:lnTo>
                    <a:pt x="756" y="3140"/>
                  </a:lnTo>
                  <a:lnTo>
                    <a:pt x="750" y="3140"/>
                  </a:lnTo>
                  <a:lnTo>
                    <a:pt x="743" y="3140"/>
                  </a:lnTo>
                  <a:lnTo>
                    <a:pt x="736" y="3140"/>
                  </a:lnTo>
                  <a:lnTo>
                    <a:pt x="729" y="3142"/>
                  </a:lnTo>
                  <a:lnTo>
                    <a:pt x="722" y="3143"/>
                  </a:lnTo>
                  <a:lnTo>
                    <a:pt x="714" y="3146"/>
                  </a:lnTo>
                  <a:lnTo>
                    <a:pt x="706" y="3146"/>
                  </a:lnTo>
                  <a:lnTo>
                    <a:pt x="699" y="3146"/>
                  </a:lnTo>
                  <a:lnTo>
                    <a:pt x="693" y="3145"/>
                  </a:lnTo>
                  <a:lnTo>
                    <a:pt x="686" y="3142"/>
                  </a:lnTo>
                  <a:lnTo>
                    <a:pt x="680" y="3137"/>
                  </a:lnTo>
                  <a:lnTo>
                    <a:pt x="678" y="3135"/>
                  </a:lnTo>
                  <a:lnTo>
                    <a:pt x="676" y="3132"/>
                  </a:lnTo>
                  <a:lnTo>
                    <a:pt x="675" y="3128"/>
                  </a:lnTo>
                  <a:lnTo>
                    <a:pt x="676" y="3123"/>
                  </a:lnTo>
                  <a:lnTo>
                    <a:pt x="680" y="3104"/>
                  </a:lnTo>
                  <a:lnTo>
                    <a:pt x="682" y="3089"/>
                  </a:lnTo>
                  <a:lnTo>
                    <a:pt x="681" y="3086"/>
                  </a:lnTo>
                  <a:lnTo>
                    <a:pt x="679" y="3085"/>
                  </a:lnTo>
                  <a:lnTo>
                    <a:pt x="676" y="3084"/>
                  </a:lnTo>
                  <a:lnTo>
                    <a:pt x="672" y="3084"/>
                  </a:lnTo>
                  <a:lnTo>
                    <a:pt x="662" y="3085"/>
                  </a:lnTo>
                  <a:lnTo>
                    <a:pt x="654" y="3089"/>
                  </a:lnTo>
                  <a:lnTo>
                    <a:pt x="647" y="3095"/>
                  </a:lnTo>
                  <a:lnTo>
                    <a:pt x="639" y="3101"/>
                  </a:lnTo>
                  <a:lnTo>
                    <a:pt x="634" y="3109"/>
                  </a:lnTo>
                  <a:lnTo>
                    <a:pt x="629" y="3118"/>
                  </a:lnTo>
                  <a:lnTo>
                    <a:pt x="625" y="3123"/>
                  </a:lnTo>
                  <a:lnTo>
                    <a:pt x="622" y="3127"/>
                  </a:lnTo>
                  <a:lnTo>
                    <a:pt x="617" y="3130"/>
                  </a:lnTo>
                  <a:lnTo>
                    <a:pt x="612" y="3132"/>
                  </a:lnTo>
                  <a:lnTo>
                    <a:pt x="601" y="3133"/>
                  </a:lnTo>
                  <a:lnTo>
                    <a:pt x="593" y="3133"/>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重庆">
              <a:extLst>
                <a:ext uri="{FF2B5EF4-FFF2-40B4-BE49-F238E27FC236}">
                  <a16:creationId xmlns:a16="http://schemas.microsoft.com/office/drawing/2014/main" id="{2E8F92D9-7544-4242-9C33-4498DF963D9A}"/>
                </a:ext>
              </a:extLst>
            </p:cNvPr>
            <p:cNvSpPr>
              <a:spLocks/>
            </p:cNvSpPr>
            <p:nvPr/>
          </p:nvSpPr>
          <p:spPr bwMode="auto">
            <a:xfrm>
              <a:off x="5292790" y="4524612"/>
              <a:ext cx="466731" cy="457224"/>
            </a:xfrm>
            <a:custGeom>
              <a:avLst/>
              <a:gdLst>
                <a:gd name="T0" fmla="*/ 595 w 1775"/>
                <a:gd name="T1" fmla="*/ 1433 h 1753"/>
                <a:gd name="T2" fmla="*/ 546 w 1775"/>
                <a:gd name="T3" fmla="*/ 1466 h 1753"/>
                <a:gd name="T4" fmla="*/ 501 w 1775"/>
                <a:gd name="T5" fmla="*/ 1586 h 1753"/>
                <a:gd name="T6" fmla="*/ 438 w 1775"/>
                <a:gd name="T7" fmla="*/ 1581 h 1753"/>
                <a:gd name="T8" fmla="*/ 420 w 1775"/>
                <a:gd name="T9" fmla="*/ 1467 h 1753"/>
                <a:gd name="T10" fmla="*/ 411 w 1775"/>
                <a:gd name="T11" fmla="*/ 1505 h 1753"/>
                <a:gd name="T12" fmla="*/ 366 w 1775"/>
                <a:gd name="T13" fmla="*/ 1557 h 1753"/>
                <a:gd name="T14" fmla="*/ 313 w 1775"/>
                <a:gd name="T15" fmla="*/ 1467 h 1753"/>
                <a:gd name="T16" fmla="*/ 202 w 1775"/>
                <a:gd name="T17" fmla="*/ 1382 h 1753"/>
                <a:gd name="T18" fmla="*/ 115 w 1775"/>
                <a:gd name="T19" fmla="*/ 1292 h 1753"/>
                <a:gd name="T20" fmla="*/ 74 w 1775"/>
                <a:gd name="T21" fmla="*/ 1221 h 1753"/>
                <a:gd name="T22" fmla="*/ 18 w 1775"/>
                <a:gd name="T23" fmla="*/ 1127 h 1753"/>
                <a:gd name="T24" fmla="*/ 92 w 1775"/>
                <a:gd name="T25" fmla="*/ 988 h 1753"/>
                <a:gd name="T26" fmla="*/ 146 w 1775"/>
                <a:gd name="T27" fmla="*/ 910 h 1753"/>
                <a:gd name="T28" fmla="*/ 109 w 1775"/>
                <a:gd name="T29" fmla="*/ 843 h 1753"/>
                <a:gd name="T30" fmla="*/ 153 w 1775"/>
                <a:gd name="T31" fmla="*/ 754 h 1753"/>
                <a:gd name="T32" fmla="*/ 269 w 1775"/>
                <a:gd name="T33" fmla="*/ 767 h 1753"/>
                <a:gd name="T34" fmla="*/ 383 w 1775"/>
                <a:gd name="T35" fmla="*/ 825 h 1753"/>
                <a:gd name="T36" fmla="*/ 495 w 1775"/>
                <a:gd name="T37" fmla="*/ 888 h 1753"/>
                <a:gd name="T38" fmla="*/ 652 w 1775"/>
                <a:gd name="T39" fmla="*/ 868 h 1753"/>
                <a:gd name="T40" fmla="*/ 726 w 1775"/>
                <a:gd name="T41" fmla="*/ 770 h 1753"/>
                <a:gd name="T42" fmla="*/ 772 w 1775"/>
                <a:gd name="T43" fmla="*/ 624 h 1753"/>
                <a:gd name="T44" fmla="*/ 793 w 1775"/>
                <a:gd name="T45" fmla="*/ 560 h 1753"/>
                <a:gd name="T46" fmla="*/ 866 w 1775"/>
                <a:gd name="T47" fmla="*/ 561 h 1753"/>
                <a:gd name="T48" fmla="*/ 933 w 1775"/>
                <a:gd name="T49" fmla="*/ 550 h 1753"/>
                <a:gd name="T50" fmla="*/ 986 w 1775"/>
                <a:gd name="T51" fmla="*/ 458 h 1753"/>
                <a:gd name="T52" fmla="*/ 1045 w 1775"/>
                <a:gd name="T53" fmla="*/ 353 h 1753"/>
                <a:gd name="T54" fmla="*/ 1166 w 1775"/>
                <a:gd name="T55" fmla="*/ 229 h 1753"/>
                <a:gd name="T56" fmla="*/ 1140 w 1775"/>
                <a:gd name="T57" fmla="*/ 166 h 1753"/>
                <a:gd name="T58" fmla="*/ 1103 w 1775"/>
                <a:gd name="T59" fmla="*/ 52 h 1753"/>
                <a:gd name="T60" fmla="*/ 1244 w 1775"/>
                <a:gd name="T61" fmla="*/ 34 h 1753"/>
                <a:gd name="T62" fmla="*/ 1449 w 1775"/>
                <a:gd name="T63" fmla="*/ 207 h 1753"/>
                <a:gd name="T64" fmla="*/ 1605 w 1775"/>
                <a:gd name="T65" fmla="*/ 223 h 1753"/>
                <a:gd name="T66" fmla="*/ 1717 w 1775"/>
                <a:gd name="T67" fmla="*/ 330 h 1753"/>
                <a:gd name="T68" fmla="*/ 1763 w 1775"/>
                <a:gd name="T69" fmla="*/ 466 h 1753"/>
                <a:gd name="T70" fmla="*/ 1714 w 1775"/>
                <a:gd name="T71" fmla="*/ 597 h 1753"/>
                <a:gd name="T72" fmla="*/ 1562 w 1775"/>
                <a:gd name="T73" fmla="*/ 656 h 1753"/>
                <a:gd name="T74" fmla="*/ 1469 w 1775"/>
                <a:gd name="T75" fmla="*/ 732 h 1753"/>
                <a:gd name="T76" fmla="*/ 1392 w 1775"/>
                <a:gd name="T77" fmla="*/ 718 h 1753"/>
                <a:gd name="T78" fmla="*/ 1289 w 1775"/>
                <a:gd name="T79" fmla="*/ 727 h 1753"/>
                <a:gd name="T80" fmla="*/ 1207 w 1775"/>
                <a:gd name="T81" fmla="*/ 708 h 1753"/>
                <a:gd name="T82" fmla="*/ 1120 w 1775"/>
                <a:gd name="T83" fmla="*/ 794 h 1753"/>
                <a:gd name="T84" fmla="*/ 1164 w 1775"/>
                <a:gd name="T85" fmla="*/ 927 h 1753"/>
                <a:gd name="T86" fmla="*/ 1109 w 1775"/>
                <a:gd name="T87" fmla="*/ 1025 h 1753"/>
                <a:gd name="T88" fmla="*/ 1182 w 1775"/>
                <a:gd name="T89" fmla="*/ 1040 h 1753"/>
                <a:gd name="T90" fmla="*/ 1271 w 1775"/>
                <a:gd name="T91" fmla="*/ 1110 h 1753"/>
                <a:gd name="T92" fmla="*/ 1309 w 1775"/>
                <a:gd name="T93" fmla="*/ 1230 h 1753"/>
                <a:gd name="T94" fmla="*/ 1372 w 1775"/>
                <a:gd name="T95" fmla="*/ 1229 h 1753"/>
                <a:gd name="T96" fmla="*/ 1453 w 1775"/>
                <a:gd name="T97" fmla="*/ 1374 h 1753"/>
                <a:gd name="T98" fmla="*/ 1449 w 1775"/>
                <a:gd name="T99" fmla="*/ 1519 h 1753"/>
                <a:gd name="T100" fmla="*/ 1421 w 1775"/>
                <a:gd name="T101" fmla="*/ 1565 h 1753"/>
                <a:gd name="T102" fmla="*/ 1385 w 1775"/>
                <a:gd name="T103" fmla="*/ 1694 h 1753"/>
                <a:gd name="T104" fmla="*/ 1302 w 1775"/>
                <a:gd name="T105" fmla="*/ 1732 h 1753"/>
                <a:gd name="T106" fmla="*/ 1250 w 1775"/>
                <a:gd name="T107" fmla="*/ 1641 h 1753"/>
                <a:gd name="T108" fmla="*/ 1195 w 1775"/>
                <a:gd name="T109" fmla="*/ 1691 h 1753"/>
                <a:gd name="T110" fmla="*/ 1189 w 1775"/>
                <a:gd name="T111" fmla="*/ 1563 h 1753"/>
                <a:gd name="T112" fmla="*/ 1102 w 1775"/>
                <a:gd name="T113" fmla="*/ 1488 h 1753"/>
                <a:gd name="T114" fmla="*/ 1022 w 1775"/>
                <a:gd name="T115" fmla="*/ 1362 h 1753"/>
                <a:gd name="T116" fmla="*/ 885 w 1775"/>
                <a:gd name="T117" fmla="*/ 1315 h 1753"/>
                <a:gd name="T118" fmla="*/ 792 w 1775"/>
                <a:gd name="T119" fmla="*/ 1302 h 1753"/>
                <a:gd name="T120" fmla="*/ 764 w 1775"/>
                <a:gd name="T121" fmla="*/ 1418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5" h="1753">
                  <a:moveTo>
                    <a:pt x="692" y="1479"/>
                  </a:moveTo>
                  <a:lnTo>
                    <a:pt x="687" y="1479"/>
                  </a:lnTo>
                  <a:lnTo>
                    <a:pt x="682" y="1479"/>
                  </a:lnTo>
                  <a:lnTo>
                    <a:pt x="680" y="1477"/>
                  </a:lnTo>
                  <a:lnTo>
                    <a:pt x="679" y="1475"/>
                  </a:lnTo>
                  <a:lnTo>
                    <a:pt x="678" y="1474"/>
                  </a:lnTo>
                  <a:lnTo>
                    <a:pt x="677" y="1471"/>
                  </a:lnTo>
                  <a:lnTo>
                    <a:pt x="674" y="1467"/>
                  </a:lnTo>
                  <a:lnTo>
                    <a:pt x="672" y="1460"/>
                  </a:lnTo>
                  <a:lnTo>
                    <a:pt x="667" y="1454"/>
                  </a:lnTo>
                  <a:lnTo>
                    <a:pt x="660" y="1448"/>
                  </a:lnTo>
                  <a:lnTo>
                    <a:pt x="653" y="1443"/>
                  </a:lnTo>
                  <a:lnTo>
                    <a:pt x="643" y="1441"/>
                  </a:lnTo>
                  <a:lnTo>
                    <a:pt x="634" y="1438"/>
                  </a:lnTo>
                  <a:lnTo>
                    <a:pt x="624" y="1437"/>
                  </a:lnTo>
                  <a:lnTo>
                    <a:pt x="617" y="1436"/>
                  </a:lnTo>
                  <a:lnTo>
                    <a:pt x="610" y="1435"/>
                  </a:lnTo>
                  <a:lnTo>
                    <a:pt x="605" y="1433"/>
                  </a:lnTo>
                  <a:lnTo>
                    <a:pt x="599" y="1433"/>
                  </a:lnTo>
                  <a:lnTo>
                    <a:pt x="595" y="1433"/>
                  </a:lnTo>
                  <a:lnTo>
                    <a:pt x="590" y="1435"/>
                  </a:lnTo>
                  <a:lnTo>
                    <a:pt x="587" y="1437"/>
                  </a:lnTo>
                  <a:lnTo>
                    <a:pt x="584" y="1441"/>
                  </a:lnTo>
                  <a:lnTo>
                    <a:pt x="583" y="1445"/>
                  </a:lnTo>
                  <a:lnTo>
                    <a:pt x="581" y="1450"/>
                  </a:lnTo>
                  <a:lnTo>
                    <a:pt x="581" y="1460"/>
                  </a:lnTo>
                  <a:lnTo>
                    <a:pt x="583" y="1469"/>
                  </a:lnTo>
                  <a:lnTo>
                    <a:pt x="583" y="1475"/>
                  </a:lnTo>
                  <a:lnTo>
                    <a:pt x="580" y="1479"/>
                  </a:lnTo>
                  <a:lnTo>
                    <a:pt x="578" y="1479"/>
                  </a:lnTo>
                  <a:lnTo>
                    <a:pt x="577" y="1479"/>
                  </a:lnTo>
                  <a:lnTo>
                    <a:pt x="574" y="1477"/>
                  </a:lnTo>
                  <a:lnTo>
                    <a:pt x="571" y="1475"/>
                  </a:lnTo>
                  <a:lnTo>
                    <a:pt x="566" y="1470"/>
                  </a:lnTo>
                  <a:lnTo>
                    <a:pt x="561" y="1466"/>
                  </a:lnTo>
                  <a:lnTo>
                    <a:pt x="556" y="1463"/>
                  </a:lnTo>
                  <a:lnTo>
                    <a:pt x="552" y="1463"/>
                  </a:lnTo>
                  <a:lnTo>
                    <a:pt x="551" y="1464"/>
                  </a:lnTo>
                  <a:lnTo>
                    <a:pt x="548" y="1464"/>
                  </a:lnTo>
                  <a:lnTo>
                    <a:pt x="546" y="1466"/>
                  </a:lnTo>
                  <a:lnTo>
                    <a:pt x="542" y="1468"/>
                  </a:lnTo>
                  <a:lnTo>
                    <a:pt x="535" y="1475"/>
                  </a:lnTo>
                  <a:lnTo>
                    <a:pt x="528" y="1485"/>
                  </a:lnTo>
                  <a:lnTo>
                    <a:pt x="523" y="1492"/>
                  </a:lnTo>
                  <a:lnTo>
                    <a:pt x="515" y="1502"/>
                  </a:lnTo>
                  <a:lnTo>
                    <a:pt x="509" y="1512"/>
                  </a:lnTo>
                  <a:lnTo>
                    <a:pt x="504" y="1521"/>
                  </a:lnTo>
                  <a:lnTo>
                    <a:pt x="503" y="1527"/>
                  </a:lnTo>
                  <a:lnTo>
                    <a:pt x="502" y="1533"/>
                  </a:lnTo>
                  <a:lnTo>
                    <a:pt x="501" y="1536"/>
                  </a:lnTo>
                  <a:lnTo>
                    <a:pt x="501" y="1542"/>
                  </a:lnTo>
                  <a:lnTo>
                    <a:pt x="502" y="1546"/>
                  </a:lnTo>
                  <a:lnTo>
                    <a:pt x="503" y="1551"/>
                  </a:lnTo>
                  <a:lnTo>
                    <a:pt x="504" y="1557"/>
                  </a:lnTo>
                  <a:lnTo>
                    <a:pt x="507" y="1563"/>
                  </a:lnTo>
                  <a:lnTo>
                    <a:pt x="507" y="1567"/>
                  </a:lnTo>
                  <a:lnTo>
                    <a:pt x="507" y="1570"/>
                  </a:lnTo>
                  <a:lnTo>
                    <a:pt x="505" y="1577"/>
                  </a:lnTo>
                  <a:lnTo>
                    <a:pt x="502" y="1583"/>
                  </a:lnTo>
                  <a:lnTo>
                    <a:pt x="501" y="1586"/>
                  </a:lnTo>
                  <a:lnTo>
                    <a:pt x="499" y="1588"/>
                  </a:lnTo>
                  <a:lnTo>
                    <a:pt x="496" y="1592"/>
                  </a:lnTo>
                  <a:lnTo>
                    <a:pt x="493" y="1595"/>
                  </a:lnTo>
                  <a:lnTo>
                    <a:pt x="488" y="1601"/>
                  </a:lnTo>
                  <a:lnTo>
                    <a:pt x="482" y="1605"/>
                  </a:lnTo>
                  <a:lnTo>
                    <a:pt x="479" y="1603"/>
                  </a:lnTo>
                  <a:lnTo>
                    <a:pt x="477" y="1602"/>
                  </a:lnTo>
                  <a:lnTo>
                    <a:pt x="476" y="1601"/>
                  </a:lnTo>
                  <a:lnTo>
                    <a:pt x="474" y="1600"/>
                  </a:lnTo>
                  <a:lnTo>
                    <a:pt x="473" y="1599"/>
                  </a:lnTo>
                  <a:lnTo>
                    <a:pt x="472" y="1599"/>
                  </a:lnTo>
                  <a:lnTo>
                    <a:pt x="468" y="1596"/>
                  </a:lnTo>
                  <a:lnTo>
                    <a:pt x="459" y="1593"/>
                  </a:lnTo>
                  <a:lnTo>
                    <a:pt x="454" y="1592"/>
                  </a:lnTo>
                  <a:lnTo>
                    <a:pt x="448" y="1592"/>
                  </a:lnTo>
                  <a:lnTo>
                    <a:pt x="446" y="1592"/>
                  </a:lnTo>
                  <a:lnTo>
                    <a:pt x="444" y="1590"/>
                  </a:lnTo>
                  <a:lnTo>
                    <a:pt x="440" y="1589"/>
                  </a:lnTo>
                  <a:lnTo>
                    <a:pt x="438" y="1584"/>
                  </a:lnTo>
                  <a:lnTo>
                    <a:pt x="438" y="1581"/>
                  </a:lnTo>
                  <a:lnTo>
                    <a:pt x="438" y="1576"/>
                  </a:lnTo>
                  <a:lnTo>
                    <a:pt x="439" y="1571"/>
                  </a:lnTo>
                  <a:lnTo>
                    <a:pt x="441" y="1565"/>
                  </a:lnTo>
                  <a:lnTo>
                    <a:pt x="446" y="1555"/>
                  </a:lnTo>
                  <a:lnTo>
                    <a:pt x="451" y="1543"/>
                  </a:lnTo>
                  <a:lnTo>
                    <a:pt x="453" y="1536"/>
                  </a:lnTo>
                  <a:lnTo>
                    <a:pt x="457" y="1527"/>
                  </a:lnTo>
                  <a:lnTo>
                    <a:pt x="458" y="1521"/>
                  </a:lnTo>
                  <a:lnTo>
                    <a:pt x="457" y="1518"/>
                  </a:lnTo>
                  <a:lnTo>
                    <a:pt x="455" y="1512"/>
                  </a:lnTo>
                  <a:lnTo>
                    <a:pt x="453" y="1508"/>
                  </a:lnTo>
                  <a:lnTo>
                    <a:pt x="451" y="1506"/>
                  </a:lnTo>
                  <a:lnTo>
                    <a:pt x="448" y="1505"/>
                  </a:lnTo>
                  <a:lnTo>
                    <a:pt x="436" y="1500"/>
                  </a:lnTo>
                  <a:lnTo>
                    <a:pt x="423" y="1494"/>
                  </a:lnTo>
                  <a:lnTo>
                    <a:pt x="421" y="1487"/>
                  </a:lnTo>
                  <a:lnTo>
                    <a:pt x="421" y="1479"/>
                  </a:lnTo>
                  <a:lnTo>
                    <a:pt x="421" y="1475"/>
                  </a:lnTo>
                  <a:lnTo>
                    <a:pt x="420" y="1473"/>
                  </a:lnTo>
                  <a:lnTo>
                    <a:pt x="420" y="1467"/>
                  </a:lnTo>
                  <a:lnTo>
                    <a:pt x="417" y="1463"/>
                  </a:lnTo>
                  <a:lnTo>
                    <a:pt x="416" y="1458"/>
                  </a:lnTo>
                  <a:lnTo>
                    <a:pt x="414" y="1455"/>
                  </a:lnTo>
                  <a:lnTo>
                    <a:pt x="409" y="1449"/>
                  </a:lnTo>
                  <a:lnTo>
                    <a:pt x="403" y="1443"/>
                  </a:lnTo>
                  <a:lnTo>
                    <a:pt x="398" y="1438"/>
                  </a:lnTo>
                  <a:lnTo>
                    <a:pt x="392" y="1435"/>
                  </a:lnTo>
                  <a:lnTo>
                    <a:pt x="389" y="1433"/>
                  </a:lnTo>
                  <a:lnTo>
                    <a:pt x="385" y="1433"/>
                  </a:lnTo>
                  <a:lnTo>
                    <a:pt x="384" y="1435"/>
                  </a:lnTo>
                  <a:lnTo>
                    <a:pt x="382" y="1436"/>
                  </a:lnTo>
                  <a:lnTo>
                    <a:pt x="381" y="1439"/>
                  </a:lnTo>
                  <a:lnTo>
                    <a:pt x="381" y="1444"/>
                  </a:lnTo>
                  <a:lnTo>
                    <a:pt x="383" y="1451"/>
                  </a:lnTo>
                  <a:lnTo>
                    <a:pt x="386" y="1457"/>
                  </a:lnTo>
                  <a:lnTo>
                    <a:pt x="392" y="1468"/>
                  </a:lnTo>
                  <a:lnTo>
                    <a:pt x="400" y="1479"/>
                  </a:lnTo>
                  <a:lnTo>
                    <a:pt x="405" y="1489"/>
                  </a:lnTo>
                  <a:lnTo>
                    <a:pt x="410" y="1501"/>
                  </a:lnTo>
                  <a:lnTo>
                    <a:pt x="411" y="1505"/>
                  </a:lnTo>
                  <a:lnTo>
                    <a:pt x="411" y="1510"/>
                  </a:lnTo>
                  <a:lnTo>
                    <a:pt x="410" y="1514"/>
                  </a:lnTo>
                  <a:lnTo>
                    <a:pt x="410" y="1519"/>
                  </a:lnTo>
                  <a:lnTo>
                    <a:pt x="408" y="1524"/>
                  </a:lnTo>
                  <a:lnTo>
                    <a:pt x="405" y="1527"/>
                  </a:lnTo>
                  <a:lnTo>
                    <a:pt x="403" y="1531"/>
                  </a:lnTo>
                  <a:lnTo>
                    <a:pt x="402" y="1533"/>
                  </a:lnTo>
                  <a:lnTo>
                    <a:pt x="401" y="1539"/>
                  </a:lnTo>
                  <a:lnTo>
                    <a:pt x="400" y="1552"/>
                  </a:lnTo>
                  <a:lnTo>
                    <a:pt x="400" y="1559"/>
                  </a:lnTo>
                  <a:lnTo>
                    <a:pt x="398" y="1565"/>
                  </a:lnTo>
                  <a:lnTo>
                    <a:pt x="398" y="1570"/>
                  </a:lnTo>
                  <a:lnTo>
                    <a:pt x="396" y="1574"/>
                  </a:lnTo>
                  <a:lnTo>
                    <a:pt x="394" y="1574"/>
                  </a:lnTo>
                  <a:lnTo>
                    <a:pt x="391" y="1574"/>
                  </a:lnTo>
                  <a:lnTo>
                    <a:pt x="386" y="1570"/>
                  </a:lnTo>
                  <a:lnTo>
                    <a:pt x="381" y="1567"/>
                  </a:lnTo>
                  <a:lnTo>
                    <a:pt x="376" y="1563"/>
                  </a:lnTo>
                  <a:lnTo>
                    <a:pt x="372" y="1561"/>
                  </a:lnTo>
                  <a:lnTo>
                    <a:pt x="366" y="1557"/>
                  </a:lnTo>
                  <a:lnTo>
                    <a:pt x="364" y="1555"/>
                  </a:lnTo>
                  <a:lnTo>
                    <a:pt x="362" y="1555"/>
                  </a:lnTo>
                  <a:lnTo>
                    <a:pt x="359" y="1553"/>
                  </a:lnTo>
                  <a:lnTo>
                    <a:pt x="357" y="1553"/>
                  </a:lnTo>
                  <a:lnTo>
                    <a:pt x="354" y="1552"/>
                  </a:lnTo>
                  <a:lnTo>
                    <a:pt x="351" y="1550"/>
                  </a:lnTo>
                  <a:lnTo>
                    <a:pt x="348" y="1546"/>
                  </a:lnTo>
                  <a:lnTo>
                    <a:pt x="339" y="1534"/>
                  </a:lnTo>
                  <a:lnTo>
                    <a:pt x="327" y="1521"/>
                  </a:lnTo>
                  <a:lnTo>
                    <a:pt x="318" y="1510"/>
                  </a:lnTo>
                  <a:lnTo>
                    <a:pt x="312" y="1498"/>
                  </a:lnTo>
                  <a:lnTo>
                    <a:pt x="310" y="1493"/>
                  </a:lnTo>
                  <a:lnTo>
                    <a:pt x="310" y="1487"/>
                  </a:lnTo>
                  <a:lnTo>
                    <a:pt x="312" y="1483"/>
                  </a:lnTo>
                  <a:lnTo>
                    <a:pt x="313" y="1480"/>
                  </a:lnTo>
                  <a:lnTo>
                    <a:pt x="313" y="1479"/>
                  </a:lnTo>
                  <a:lnTo>
                    <a:pt x="313" y="1476"/>
                  </a:lnTo>
                  <a:lnTo>
                    <a:pt x="314" y="1473"/>
                  </a:lnTo>
                  <a:lnTo>
                    <a:pt x="314" y="1471"/>
                  </a:lnTo>
                  <a:lnTo>
                    <a:pt x="313" y="1467"/>
                  </a:lnTo>
                  <a:lnTo>
                    <a:pt x="313" y="1463"/>
                  </a:lnTo>
                  <a:lnTo>
                    <a:pt x="310" y="1455"/>
                  </a:lnTo>
                  <a:lnTo>
                    <a:pt x="304" y="1444"/>
                  </a:lnTo>
                  <a:lnTo>
                    <a:pt x="297" y="1433"/>
                  </a:lnTo>
                  <a:lnTo>
                    <a:pt x="288" y="1422"/>
                  </a:lnTo>
                  <a:lnTo>
                    <a:pt x="284" y="1418"/>
                  </a:lnTo>
                  <a:lnTo>
                    <a:pt x="279" y="1413"/>
                  </a:lnTo>
                  <a:lnTo>
                    <a:pt x="276" y="1410"/>
                  </a:lnTo>
                  <a:lnTo>
                    <a:pt x="270" y="1407"/>
                  </a:lnTo>
                  <a:lnTo>
                    <a:pt x="263" y="1405"/>
                  </a:lnTo>
                  <a:lnTo>
                    <a:pt x="255" y="1404"/>
                  </a:lnTo>
                  <a:lnTo>
                    <a:pt x="245" y="1404"/>
                  </a:lnTo>
                  <a:lnTo>
                    <a:pt x="236" y="1404"/>
                  </a:lnTo>
                  <a:lnTo>
                    <a:pt x="226" y="1404"/>
                  </a:lnTo>
                  <a:lnTo>
                    <a:pt x="216" y="1403"/>
                  </a:lnTo>
                  <a:lnTo>
                    <a:pt x="213" y="1400"/>
                  </a:lnTo>
                  <a:lnTo>
                    <a:pt x="211" y="1397"/>
                  </a:lnTo>
                  <a:lnTo>
                    <a:pt x="209" y="1393"/>
                  </a:lnTo>
                  <a:lnTo>
                    <a:pt x="207" y="1389"/>
                  </a:lnTo>
                  <a:lnTo>
                    <a:pt x="202" y="1382"/>
                  </a:lnTo>
                  <a:lnTo>
                    <a:pt x="197" y="1376"/>
                  </a:lnTo>
                  <a:lnTo>
                    <a:pt x="195" y="1374"/>
                  </a:lnTo>
                  <a:lnTo>
                    <a:pt x="192" y="1373"/>
                  </a:lnTo>
                  <a:lnTo>
                    <a:pt x="187" y="1373"/>
                  </a:lnTo>
                  <a:lnTo>
                    <a:pt x="182" y="1372"/>
                  </a:lnTo>
                  <a:lnTo>
                    <a:pt x="176" y="1370"/>
                  </a:lnTo>
                  <a:lnTo>
                    <a:pt x="171" y="1366"/>
                  </a:lnTo>
                  <a:lnTo>
                    <a:pt x="163" y="1356"/>
                  </a:lnTo>
                  <a:lnTo>
                    <a:pt x="152" y="1347"/>
                  </a:lnTo>
                  <a:lnTo>
                    <a:pt x="144" y="1344"/>
                  </a:lnTo>
                  <a:lnTo>
                    <a:pt x="136" y="1342"/>
                  </a:lnTo>
                  <a:lnTo>
                    <a:pt x="129" y="1342"/>
                  </a:lnTo>
                  <a:lnTo>
                    <a:pt x="123" y="1340"/>
                  </a:lnTo>
                  <a:lnTo>
                    <a:pt x="120" y="1338"/>
                  </a:lnTo>
                  <a:lnTo>
                    <a:pt x="118" y="1336"/>
                  </a:lnTo>
                  <a:lnTo>
                    <a:pt x="115" y="1330"/>
                  </a:lnTo>
                  <a:lnTo>
                    <a:pt x="114" y="1322"/>
                  </a:lnTo>
                  <a:lnTo>
                    <a:pt x="114" y="1310"/>
                  </a:lnTo>
                  <a:lnTo>
                    <a:pt x="114" y="1299"/>
                  </a:lnTo>
                  <a:lnTo>
                    <a:pt x="115" y="1292"/>
                  </a:lnTo>
                  <a:lnTo>
                    <a:pt x="117" y="1284"/>
                  </a:lnTo>
                  <a:lnTo>
                    <a:pt x="118" y="1275"/>
                  </a:lnTo>
                  <a:lnTo>
                    <a:pt x="118" y="1267"/>
                  </a:lnTo>
                  <a:lnTo>
                    <a:pt x="118" y="1261"/>
                  </a:lnTo>
                  <a:lnTo>
                    <a:pt x="117" y="1255"/>
                  </a:lnTo>
                  <a:lnTo>
                    <a:pt x="115" y="1248"/>
                  </a:lnTo>
                  <a:lnTo>
                    <a:pt x="114" y="1241"/>
                  </a:lnTo>
                  <a:lnTo>
                    <a:pt x="115" y="1235"/>
                  </a:lnTo>
                  <a:lnTo>
                    <a:pt x="117" y="1231"/>
                  </a:lnTo>
                  <a:lnTo>
                    <a:pt x="117" y="1227"/>
                  </a:lnTo>
                  <a:lnTo>
                    <a:pt x="118" y="1223"/>
                  </a:lnTo>
                  <a:lnTo>
                    <a:pt x="118" y="1218"/>
                  </a:lnTo>
                  <a:lnTo>
                    <a:pt x="117" y="1216"/>
                  </a:lnTo>
                  <a:lnTo>
                    <a:pt x="114" y="1215"/>
                  </a:lnTo>
                  <a:lnTo>
                    <a:pt x="111" y="1214"/>
                  </a:lnTo>
                  <a:lnTo>
                    <a:pt x="107" y="1214"/>
                  </a:lnTo>
                  <a:lnTo>
                    <a:pt x="104" y="1215"/>
                  </a:lnTo>
                  <a:lnTo>
                    <a:pt x="95" y="1216"/>
                  </a:lnTo>
                  <a:lnTo>
                    <a:pt x="86" y="1218"/>
                  </a:lnTo>
                  <a:lnTo>
                    <a:pt x="74" y="1221"/>
                  </a:lnTo>
                  <a:lnTo>
                    <a:pt x="61" y="1224"/>
                  </a:lnTo>
                  <a:lnTo>
                    <a:pt x="52" y="1227"/>
                  </a:lnTo>
                  <a:lnTo>
                    <a:pt x="45" y="1229"/>
                  </a:lnTo>
                  <a:lnTo>
                    <a:pt x="41" y="1229"/>
                  </a:lnTo>
                  <a:lnTo>
                    <a:pt x="37" y="1229"/>
                  </a:lnTo>
                  <a:lnTo>
                    <a:pt x="35" y="1228"/>
                  </a:lnTo>
                  <a:lnTo>
                    <a:pt x="33" y="1227"/>
                  </a:lnTo>
                  <a:lnTo>
                    <a:pt x="32" y="1225"/>
                  </a:lnTo>
                  <a:lnTo>
                    <a:pt x="32" y="1223"/>
                  </a:lnTo>
                  <a:lnTo>
                    <a:pt x="32" y="1215"/>
                  </a:lnTo>
                  <a:lnTo>
                    <a:pt x="33" y="1205"/>
                  </a:lnTo>
                  <a:lnTo>
                    <a:pt x="36" y="1195"/>
                  </a:lnTo>
                  <a:lnTo>
                    <a:pt x="37" y="1183"/>
                  </a:lnTo>
                  <a:lnTo>
                    <a:pt x="36" y="1173"/>
                  </a:lnTo>
                  <a:lnTo>
                    <a:pt x="36" y="1164"/>
                  </a:lnTo>
                  <a:lnTo>
                    <a:pt x="35" y="1154"/>
                  </a:lnTo>
                  <a:lnTo>
                    <a:pt x="33" y="1145"/>
                  </a:lnTo>
                  <a:lnTo>
                    <a:pt x="32" y="1139"/>
                  </a:lnTo>
                  <a:lnTo>
                    <a:pt x="26" y="1133"/>
                  </a:lnTo>
                  <a:lnTo>
                    <a:pt x="18" y="1127"/>
                  </a:lnTo>
                  <a:lnTo>
                    <a:pt x="10" y="1120"/>
                  </a:lnTo>
                  <a:lnTo>
                    <a:pt x="6" y="1115"/>
                  </a:lnTo>
                  <a:lnTo>
                    <a:pt x="3" y="1109"/>
                  </a:lnTo>
                  <a:lnTo>
                    <a:pt x="1" y="1103"/>
                  </a:lnTo>
                  <a:lnTo>
                    <a:pt x="0" y="1098"/>
                  </a:lnTo>
                  <a:lnTo>
                    <a:pt x="1" y="1091"/>
                  </a:lnTo>
                  <a:lnTo>
                    <a:pt x="4" y="1083"/>
                  </a:lnTo>
                  <a:lnTo>
                    <a:pt x="7" y="1076"/>
                  </a:lnTo>
                  <a:lnTo>
                    <a:pt x="13" y="1069"/>
                  </a:lnTo>
                  <a:lnTo>
                    <a:pt x="23" y="1059"/>
                  </a:lnTo>
                  <a:lnTo>
                    <a:pt x="32" y="1052"/>
                  </a:lnTo>
                  <a:lnTo>
                    <a:pt x="42" y="1045"/>
                  </a:lnTo>
                  <a:lnTo>
                    <a:pt x="49" y="1039"/>
                  </a:lnTo>
                  <a:lnTo>
                    <a:pt x="58" y="1027"/>
                  </a:lnTo>
                  <a:lnTo>
                    <a:pt x="67" y="1014"/>
                  </a:lnTo>
                  <a:lnTo>
                    <a:pt x="71" y="1007"/>
                  </a:lnTo>
                  <a:lnTo>
                    <a:pt x="76" y="1001"/>
                  </a:lnTo>
                  <a:lnTo>
                    <a:pt x="82" y="995"/>
                  </a:lnTo>
                  <a:lnTo>
                    <a:pt x="88" y="990"/>
                  </a:lnTo>
                  <a:lnTo>
                    <a:pt x="92" y="988"/>
                  </a:lnTo>
                  <a:lnTo>
                    <a:pt x="98" y="985"/>
                  </a:lnTo>
                  <a:lnTo>
                    <a:pt x="102" y="984"/>
                  </a:lnTo>
                  <a:lnTo>
                    <a:pt x="108" y="983"/>
                  </a:lnTo>
                  <a:lnTo>
                    <a:pt x="118" y="982"/>
                  </a:lnTo>
                  <a:lnTo>
                    <a:pt x="127" y="978"/>
                  </a:lnTo>
                  <a:lnTo>
                    <a:pt x="131" y="977"/>
                  </a:lnTo>
                  <a:lnTo>
                    <a:pt x="133" y="975"/>
                  </a:lnTo>
                  <a:lnTo>
                    <a:pt x="139" y="966"/>
                  </a:lnTo>
                  <a:lnTo>
                    <a:pt x="145" y="958"/>
                  </a:lnTo>
                  <a:lnTo>
                    <a:pt x="151" y="953"/>
                  </a:lnTo>
                  <a:lnTo>
                    <a:pt x="156" y="947"/>
                  </a:lnTo>
                  <a:lnTo>
                    <a:pt x="159" y="943"/>
                  </a:lnTo>
                  <a:lnTo>
                    <a:pt x="163" y="938"/>
                  </a:lnTo>
                  <a:lnTo>
                    <a:pt x="164" y="934"/>
                  </a:lnTo>
                  <a:lnTo>
                    <a:pt x="165" y="929"/>
                  </a:lnTo>
                  <a:lnTo>
                    <a:pt x="165" y="926"/>
                  </a:lnTo>
                  <a:lnTo>
                    <a:pt x="163" y="922"/>
                  </a:lnTo>
                  <a:lnTo>
                    <a:pt x="161" y="918"/>
                  </a:lnTo>
                  <a:lnTo>
                    <a:pt x="156" y="914"/>
                  </a:lnTo>
                  <a:lnTo>
                    <a:pt x="146" y="910"/>
                  </a:lnTo>
                  <a:lnTo>
                    <a:pt x="137" y="907"/>
                  </a:lnTo>
                  <a:lnTo>
                    <a:pt x="129" y="902"/>
                  </a:lnTo>
                  <a:lnTo>
                    <a:pt x="120" y="897"/>
                  </a:lnTo>
                  <a:lnTo>
                    <a:pt x="111" y="893"/>
                  </a:lnTo>
                  <a:lnTo>
                    <a:pt x="104" y="887"/>
                  </a:lnTo>
                  <a:lnTo>
                    <a:pt x="96" y="882"/>
                  </a:lnTo>
                  <a:lnTo>
                    <a:pt x="89" y="876"/>
                  </a:lnTo>
                  <a:lnTo>
                    <a:pt x="87" y="872"/>
                  </a:lnTo>
                  <a:lnTo>
                    <a:pt x="85" y="870"/>
                  </a:lnTo>
                  <a:lnTo>
                    <a:pt x="83" y="866"/>
                  </a:lnTo>
                  <a:lnTo>
                    <a:pt x="83" y="863"/>
                  </a:lnTo>
                  <a:lnTo>
                    <a:pt x="85" y="861"/>
                  </a:lnTo>
                  <a:lnTo>
                    <a:pt x="87" y="857"/>
                  </a:lnTo>
                  <a:lnTo>
                    <a:pt x="89" y="855"/>
                  </a:lnTo>
                  <a:lnTo>
                    <a:pt x="93" y="852"/>
                  </a:lnTo>
                  <a:lnTo>
                    <a:pt x="99" y="850"/>
                  </a:lnTo>
                  <a:lnTo>
                    <a:pt x="104" y="849"/>
                  </a:lnTo>
                  <a:lnTo>
                    <a:pt x="106" y="847"/>
                  </a:lnTo>
                  <a:lnTo>
                    <a:pt x="107" y="846"/>
                  </a:lnTo>
                  <a:lnTo>
                    <a:pt x="109" y="843"/>
                  </a:lnTo>
                  <a:lnTo>
                    <a:pt x="111" y="838"/>
                  </a:lnTo>
                  <a:lnTo>
                    <a:pt x="112" y="832"/>
                  </a:lnTo>
                  <a:lnTo>
                    <a:pt x="113" y="826"/>
                  </a:lnTo>
                  <a:lnTo>
                    <a:pt x="114" y="823"/>
                  </a:lnTo>
                  <a:lnTo>
                    <a:pt x="115" y="820"/>
                  </a:lnTo>
                  <a:lnTo>
                    <a:pt x="118" y="817"/>
                  </a:lnTo>
                  <a:lnTo>
                    <a:pt x="120" y="814"/>
                  </a:lnTo>
                  <a:lnTo>
                    <a:pt x="131" y="807"/>
                  </a:lnTo>
                  <a:lnTo>
                    <a:pt x="140" y="800"/>
                  </a:lnTo>
                  <a:lnTo>
                    <a:pt x="145" y="796"/>
                  </a:lnTo>
                  <a:lnTo>
                    <a:pt x="150" y="792"/>
                  </a:lnTo>
                  <a:lnTo>
                    <a:pt x="152" y="788"/>
                  </a:lnTo>
                  <a:lnTo>
                    <a:pt x="155" y="783"/>
                  </a:lnTo>
                  <a:lnTo>
                    <a:pt x="156" y="781"/>
                  </a:lnTo>
                  <a:lnTo>
                    <a:pt x="156" y="777"/>
                  </a:lnTo>
                  <a:lnTo>
                    <a:pt x="155" y="774"/>
                  </a:lnTo>
                  <a:lnTo>
                    <a:pt x="155" y="770"/>
                  </a:lnTo>
                  <a:lnTo>
                    <a:pt x="153" y="764"/>
                  </a:lnTo>
                  <a:lnTo>
                    <a:pt x="153" y="760"/>
                  </a:lnTo>
                  <a:lnTo>
                    <a:pt x="153" y="754"/>
                  </a:lnTo>
                  <a:lnTo>
                    <a:pt x="156" y="749"/>
                  </a:lnTo>
                  <a:lnTo>
                    <a:pt x="161" y="744"/>
                  </a:lnTo>
                  <a:lnTo>
                    <a:pt x="168" y="742"/>
                  </a:lnTo>
                  <a:lnTo>
                    <a:pt x="175" y="740"/>
                  </a:lnTo>
                  <a:lnTo>
                    <a:pt x="182" y="742"/>
                  </a:lnTo>
                  <a:lnTo>
                    <a:pt x="187" y="744"/>
                  </a:lnTo>
                  <a:lnTo>
                    <a:pt x="192" y="748"/>
                  </a:lnTo>
                  <a:lnTo>
                    <a:pt x="195" y="752"/>
                  </a:lnTo>
                  <a:lnTo>
                    <a:pt x="200" y="755"/>
                  </a:lnTo>
                  <a:lnTo>
                    <a:pt x="202" y="756"/>
                  </a:lnTo>
                  <a:lnTo>
                    <a:pt x="205" y="757"/>
                  </a:lnTo>
                  <a:lnTo>
                    <a:pt x="209" y="760"/>
                  </a:lnTo>
                  <a:lnTo>
                    <a:pt x="214" y="760"/>
                  </a:lnTo>
                  <a:lnTo>
                    <a:pt x="225" y="761"/>
                  </a:lnTo>
                  <a:lnTo>
                    <a:pt x="236" y="762"/>
                  </a:lnTo>
                  <a:lnTo>
                    <a:pt x="245" y="762"/>
                  </a:lnTo>
                  <a:lnTo>
                    <a:pt x="253" y="762"/>
                  </a:lnTo>
                  <a:lnTo>
                    <a:pt x="259" y="763"/>
                  </a:lnTo>
                  <a:lnTo>
                    <a:pt x="264" y="765"/>
                  </a:lnTo>
                  <a:lnTo>
                    <a:pt x="269" y="767"/>
                  </a:lnTo>
                  <a:lnTo>
                    <a:pt x="271" y="768"/>
                  </a:lnTo>
                  <a:lnTo>
                    <a:pt x="284" y="777"/>
                  </a:lnTo>
                  <a:lnTo>
                    <a:pt x="299" y="787"/>
                  </a:lnTo>
                  <a:lnTo>
                    <a:pt x="303" y="792"/>
                  </a:lnTo>
                  <a:lnTo>
                    <a:pt x="307" y="796"/>
                  </a:lnTo>
                  <a:lnTo>
                    <a:pt x="309" y="802"/>
                  </a:lnTo>
                  <a:lnTo>
                    <a:pt x="310" y="808"/>
                  </a:lnTo>
                  <a:lnTo>
                    <a:pt x="312" y="815"/>
                  </a:lnTo>
                  <a:lnTo>
                    <a:pt x="312" y="821"/>
                  </a:lnTo>
                  <a:lnTo>
                    <a:pt x="312" y="827"/>
                  </a:lnTo>
                  <a:lnTo>
                    <a:pt x="313" y="832"/>
                  </a:lnTo>
                  <a:lnTo>
                    <a:pt x="315" y="837"/>
                  </a:lnTo>
                  <a:lnTo>
                    <a:pt x="318" y="840"/>
                  </a:lnTo>
                  <a:lnTo>
                    <a:pt x="320" y="842"/>
                  </a:lnTo>
                  <a:lnTo>
                    <a:pt x="323" y="842"/>
                  </a:lnTo>
                  <a:lnTo>
                    <a:pt x="332" y="839"/>
                  </a:lnTo>
                  <a:lnTo>
                    <a:pt x="340" y="836"/>
                  </a:lnTo>
                  <a:lnTo>
                    <a:pt x="354" y="832"/>
                  </a:lnTo>
                  <a:lnTo>
                    <a:pt x="370" y="827"/>
                  </a:lnTo>
                  <a:lnTo>
                    <a:pt x="383" y="825"/>
                  </a:lnTo>
                  <a:lnTo>
                    <a:pt x="395" y="823"/>
                  </a:lnTo>
                  <a:lnTo>
                    <a:pt x="408" y="820"/>
                  </a:lnTo>
                  <a:lnTo>
                    <a:pt x="420" y="820"/>
                  </a:lnTo>
                  <a:lnTo>
                    <a:pt x="425" y="819"/>
                  </a:lnTo>
                  <a:lnTo>
                    <a:pt x="428" y="818"/>
                  </a:lnTo>
                  <a:lnTo>
                    <a:pt x="433" y="814"/>
                  </a:lnTo>
                  <a:lnTo>
                    <a:pt x="436" y="811"/>
                  </a:lnTo>
                  <a:lnTo>
                    <a:pt x="442" y="807"/>
                  </a:lnTo>
                  <a:lnTo>
                    <a:pt x="446" y="806"/>
                  </a:lnTo>
                  <a:lnTo>
                    <a:pt x="452" y="805"/>
                  </a:lnTo>
                  <a:lnTo>
                    <a:pt x="457" y="806"/>
                  </a:lnTo>
                  <a:lnTo>
                    <a:pt x="461" y="808"/>
                  </a:lnTo>
                  <a:lnTo>
                    <a:pt x="466" y="812"/>
                  </a:lnTo>
                  <a:lnTo>
                    <a:pt x="471" y="820"/>
                  </a:lnTo>
                  <a:lnTo>
                    <a:pt x="476" y="828"/>
                  </a:lnTo>
                  <a:lnTo>
                    <a:pt x="479" y="838"/>
                  </a:lnTo>
                  <a:lnTo>
                    <a:pt x="483" y="849"/>
                  </a:lnTo>
                  <a:lnTo>
                    <a:pt x="488" y="864"/>
                  </a:lnTo>
                  <a:lnTo>
                    <a:pt x="492" y="878"/>
                  </a:lnTo>
                  <a:lnTo>
                    <a:pt x="495" y="888"/>
                  </a:lnTo>
                  <a:lnTo>
                    <a:pt x="497" y="895"/>
                  </a:lnTo>
                  <a:lnTo>
                    <a:pt x="501" y="899"/>
                  </a:lnTo>
                  <a:lnTo>
                    <a:pt x="504" y="901"/>
                  </a:lnTo>
                  <a:lnTo>
                    <a:pt x="521" y="907"/>
                  </a:lnTo>
                  <a:lnTo>
                    <a:pt x="537" y="912"/>
                  </a:lnTo>
                  <a:lnTo>
                    <a:pt x="553" y="914"/>
                  </a:lnTo>
                  <a:lnTo>
                    <a:pt x="567" y="915"/>
                  </a:lnTo>
                  <a:lnTo>
                    <a:pt x="581" y="914"/>
                  </a:lnTo>
                  <a:lnTo>
                    <a:pt x="590" y="913"/>
                  </a:lnTo>
                  <a:lnTo>
                    <a:pt x="597" y="910"/>
                  </a:lnTo>
                  <a:lnTo>
                    <a:pt x="603" y="906"/>
                  </a:lnTo>
                  <a:lnTo>
                    <a:pt x="609" y="901"/>
                  </a:lnTo>
                  <a:lnTo>
                    <a:pt x="614" y="897"/>
                  </a:lnTo>
                  <a:lnTo>
                    <a:pt x="623" y="896"/>
                  </a:lnTo>
                  <a:lnTo>
                    <a:pt x="633" y="895"/>
                  </a:lnTo>
                  <a:lnTo>
                    <a:pt x="636" y="891"/>
                  </a:lnTo>
                  <a:lnTo>
                    <a:pt x="640" y="887"/>
                  </a:lnTo>
                  <a:lnTo>
                    <a:pt x="643" y="877"/>
                  </a:lnTo>
                  <a:lnTo>
                    <a:pt x="647" y="870"/>
                  </a:lnTo>
                  <a:lnTo>
                    <a:pt x="652" y="868"/>
                  </a:lnTo>
                  <a:lnTo>
                    <a:pt x="656" y="868"/>
                  </a:lnTo>
                  <a:lnTo>
                    <a:pt x="659" y="868"/>
                  </a:lnTo>
                  <a:lnTo>
                    <a:pt x="662" y="866"/>
                  </a:lnTo>
                  <a:lnTo>
                    <a:pt x="667" y="865"/>
                  </a:lnTo>
                  <a:lnTo>
                    <a:pt x="669" y="864"/>
                  </a:lnTo>
                  <a:lnTo>
                    <a:pt x="675" y="861"/>
                  </a:lnTo>
                  <a:lnTo>
                    <a:pt x="681" y="857"/>
                  </a:lnTo>
                  <a:lnTo>
                    <a:pt x="682" y="853"/>
                  </a:lnTo>
                  <a:lnTo>
                    <a:pt x="685" y="851"/>
                  </a:lnTo>
                  <a:lnTo>
                    <a:pt x="687" y="846"/>
                  </a:lnTo>
                  <a:lnTo>
                    <a:pt x="688" y="842"/>
                  </a:lnTo>
                  <a:lnTo>
                    <a:pt x="690" y="832"/>
                  </a:lnTo>
                  <a:lnTo>
                    <a:pt x="692" y="821"/>
                  </a:lnTo>
                  <a:lnTo>
                    <a:pt x="694" y="817"/>
                  </a:lnTo>
                  <a:lnTo>
                    <a:pt x="697" y="811"/>
                  </a:lnTo>
                  <a:lnTo>
                    <a:pt x="701" y="805"/>
                  </a:lnTo>
                  <a:lnTo>
                    <a:pt x="706" y="800"/>
                  </a:lnTo>
                  <a:lnTo>
                    <a:pt x="715" y="789"/>
                  </a:lnTo>
                  <a:lnTo>
                    <a:pt x="723" y="776"/>
                  </a:lnTo>
                  <a:lnTo>
                    <a:pt x="726" y="770"/>
                  </a:lnTo>
                  <a:lnTo>
                    <a:pt x="730" y="763"/>
                  </a:lnTo>
                  <a:lnTo>
                    <a:pt x="738" y="750"/>
                  </a:lnTo>
                  <a:lnTo>
                    <a:pt x="748" y="737"/>
                  </a:lnTo>
                  <a:lnTo>
                    <a:pt x="756" y="725"/>
                  </a:lnTo>
                  <a:lnTo>
                    <a:pt x="766" y="714"/>
                  </a:lnTo>
                  <a:lnTo>
                    <a:pt x="773" y="705"/>
                  </a:lnTo>
                  <a:lnTo>
                    <a:pt x="780" y="693"/>
                  </a:lnTo>
                  <a:lnTo>
                    <a:pt x="785" y="685"/>
                  </a:lnTo>
                  <a:lnTo>
                    <a:pt x="788" y="678"/>
                  </a:lnTo>
                  <a:lnTo>
                    <a:pt x="788" y="672"/>
                  </a:lnTo>
                  <a:lnTo>
                    <a:pt x="788" y="667"/>
                  </a:lnTo>
                  <a:lnTo>
                    <a:pt x="787" y="661"/>
                  </a:lnTo>
                  <a:lnTo>
                    <a:pt x="785" y="655"/>
                  </a:lnTo>
                  <a:lnTo>
                    <a:pt x="781" y="649"/>
                  </a:lnTo>
                  <a:lnTo>
                    <a:pt x="779" y="645"/>
                  </a:lnTo>
                  <a:lnTo>
                    <a:pt x="778" y="644"/>
                  </a:lnTo>
                  <a:lnTo>
                    <a:pt x="776" y="642"/>
                  </a:lnTo>
                  <a:lnTo>
                    <a:pt x="773" y="635"/>
                  </a:lnTo>
                  <a:lnTo>
                    <a:pt x="772" y="628"/>
                  </a:lnTo>
                  <a:lnTo>
                    <a:pt x="772" y="624"/>
                  </a:lnTo>
                  <a:lnTo>
                    <a:pt x="773" y="620"/>
                  </a:lnTo>
                  <a:lnTo>
                    <a:pt x="774" y="619"/>
                  </a:lnTo>
                  <a:lnTo>
                    <a:pt x="776" y="618"/>
                  </a:lnTo>
                  <a:lnTo>
                    <a:pt x="779" y="617"/>
                  </a:lnTo>
                  <a:lnTo>
                    <a:pt x="781" y="615"/>
                  </a:lnTo>
                  <a:lnTo>
                    <a:pt x="784" y="612"/>
                  </a:lnTo>
                  <a:lnTo>
                    <a:pt x="786" y="609"/>
                  </a:lnTo>
                  <a:lnTo>
                    <a:pt x="787" y="605"/>
                  </a:lnTo>
                  <a:lnTo>
                    <a:pt x="787" y="601"/>
                  </a:lnTo>
                  <a:lnTo>
                    <a:pt x="787" y="599"/>
                  </a:lnTo>
                  <a:lnTo>
                    <a:pt x="787" y="597"/>
                  </a:lnTo>
                  <a:lnTo>
                    <a:pt x="787" y="593"/>
                  </a:lnTo>
                  <a:lnTo>
                    <a:pt x="787" y="590"/>
                  </a:lnTo>
                  <a:lnTo>
                    <a:pt x="786" y="579"/>
                  </a:lnTo>
                  <a:lnTo>
                    <a:pt x="786" y="571"/>
                  </a:lnTo>
                  <a:lnTo>
                    <a:pt x="786" y="567"/>
                  </a:lnTo>
                  <a:lnTo>
                    <a:pt x="787" y="565"/>
                  </a:lnTo>
                  <a:lnTo>
                    <a:pt x="788" y="562"/>
                  </a:lnTo>
                  <a:lnTo>
                    <a:pt x="791" y="561"/>
                  </a:lnTo>
                  <a:lnTo>
                    <a:pt x="793" y="560"/>
                  </a:lnTo>
                  <a:lnTo>
                    <a:pt x="797" y="559"/>
                  </a:lnTo>
                  <a:lnTo>
                    <a:pt x="800" y="560"/>
                  </a:lnTo>
                  <a:lnTo>
                    <a:pt x="805" y="561"/>
                  </a:lnTo>
                  <a:lnTo>
                    <a:pt x="808" y="563"/>
                  </a:lnTo>
                  <a:lnTo>
                    <a:pt x="812" y="567"/>
                  </a:lnTo>
                  <a:lnTo>
                    <a:pt x="820" y="573"/>
                  </a:lnTo>
                  <a:lnTo>
                    <a:pt x="826" y="578"/>
                  </a:lnTo>
                  <a:lnTo>
                    <a:pt x="830" y="579"/>
                  </a:lnTo>
                  <a:lnTo>
                    <a:pt x="832" y="580"/>
                  </a:lnTo>
                  <a:lnTo>
                    <a:pt x="833" y="581"/>
                  </a:lnTo>
                  <a:lnTo>
                    <a:pt x="835" y="581"/>
                  </a:lnTo>
                  <a:lnTo>
                    <a:pt x="838" y="581"/>
                  </a:lnTo>
                  <a:lnTo>
                    <a:pt x="841" y="580"/>
                  </a:lnTo>
                  <a:lnTo>
                    <a:pt x="844" y="578"/>
                  </a:lnTo>
                  <a:lnTo>
                    <a:pt x="848" y="575"/>
                  </a:lnTo>
                  <a:lnTo>
                    <a:pt x="854" y="568"/>
                  </a:lnTo>
                  <a:lnTo>
                    <a:pt x="860" y="562"/>
                  </a:lnTo>
                  <a:lnTo>
                    <a:pt x="862" y="561"/>
                  </a:lnTo>
                  <a:lnTo>
                    <a:pt x="863" y="561"/>
                  </a:lnTo>
                  <a:lnTo>
                    <a:pt x="866" y="561"/>
                  </a:lnTo>
                  <a:lnTo>
                    <a:pt x="868" y="563"/>
                  </a:lnTo>
                  <a:lnTo>
                    <a:pt x="871" y="574"/>
                  </a:lnTo>
                  <a:lnTo>
                    <a:pt x="876" y="588"/>
                  </a:lnTo>
                  <a:lnTo>
                    <a:pt x="880" y="592"/>
                  </a:lnTo>
                  <a:lnTo>
                    <a:pt x="883" y="595"/>
                  </a:lnTo>
                  <a:lnTo>
                    <a:pt x="887" y="598"/>
                  </a:lnTo>
                  <a:lnTo>
                    <a:pt x="892" y="599"/>
                  </a:lnTo>
                  <a:lnTo>
                    <a:pt x="896" y="600"/>
                  </a:lnTo>
                  <a:lnTo>
                    <a:pt x="902" y="601"/>
                  </a:lnTo>
                  <a:lnTo>
                    <a:pt x="907" y="601"/>
                  </a:lnTo>
                  <a:lnTo>
                    <a:pt x="913" y="600"/>
                  </a:lnTo>
                  <a:lnTo>
                    <a:pt x="918" y="599"/>
                  </a:lnTo>
                  <a:lnTo>
                    <a:pt x="923" y="597"/>
                  </a:lnTo>
                  <a:lnTo>
                    <a:pt x="925" y="593"/>
                  </a:lnTo>
                  <a:lnTo>
                    <a:pt x="927" y="588"/>
                  </a:lnTo>
                  <a:lnTo>
                    <a:pt x="929" y="579"/>
                  </a:lnTo>
                  <a:lnTo>
                    <a:pt x="930" y="568"/>
                  </a:lnTo>
                  <a:lnTo>
                    <a:pt x="931" y="562"/>
                  </a:lnTo>
                  <a:lnTo>
                    <a:pt x="932" y="556"/>
                  </a:lnTo>
                  <a:lnTo>
                    <a:pt x="933" y="550"/>
                  </a:lnTo>
                  <a:lnTo>
                    <a:pt x="937" y="544"/>
                  </a:lnTo>
                  <a:lnTo>
                    <a:pt x="940" y="538"/>
                  </a:lnTo>
                  <a:lnTo>
                    <a:pt x="944" y="534"/>
                  </a:lnTo>
                  <a:lnTo>
                    <a:pt x="950" y="529"/>
                  </a:lnTo>
                  <a:lnTo>
                    <a:pt x="956" y="525"/>
                  </a:lnTo>
                  <a:lnTo>
                    <a:pt x="961" y="522"/>
                  </a:lnTo>
                  <a:lnTo>
                    <a:pt x="967" y="518"/>
                  </a:lnTo>
                  <a:lnTo>
                    <a:pt x="970" y="516"/>
                  </a:lnTo>
                  <a:lnTo>
                    <a:pt x="973" y="513"/>
                  </a:lnTo>
                  <a:lnTo>
                    <a:pt x="976" y="509"/>
                  </a:lnTo>
                  <a:lnTo>
                    <a:pt x="980" y="504"/>
                  </a:lnTo>
                  <a:lnTo>
                    <a:pt x="983" y="499"/>
                  </a:lnTo>
                  <a:lnTo>
                    <a:pt x="984" y="493"/>
                  </a:lnTo>
                  <a:lnTo>
                    <a:pt x="982" y="484"/>
                  </a:lnTo>
                  <a:lnTo>
                    <a:pt x="977" y="473"/>
                  </a:lnTo>
                  <a:lnTo>
                    <a:pt x="977" y="472"/>
                  </a:lnTo>
                  <a:lnTo>
                    <a:pt x="977" y="471"/>
                  </a:lnTo>
                  <a:lnTo>
                    <a:pt x="978" y="466"/>
                  </a:lnTo>
                  <a:lnTo>
                    <a:pt x="982" y="461"/>
                  </a:lnTo>
                  <a:lnTo>
                    <a:pt x="986" y="458"/>
                  </a:lnTo>
                  <a:lnTo>
                    <a:pt x="990" y="455"/>
                  </a:lnTo>
                  <a:lnTo>
                    <a:pt x="999" y="448"/>
                  </a:lnTo>
                  <a:lnTo>
                    <a:pt x="1005" y="442"/>
                  </a:lnTo>
                  <a:lnTo>
                    <a:pt x="1006" y="440"/>
                  </a:lnTo>
                  <a:lnTo>
                    <a:pt x="1007" y="437"/>
                  </a:lnTo>
                  <a:lnTo>
                    <a:pt x="1008" y="435"/>
                  </a:lnTo>
                  <a:lnTo>
                    <a:pt x="1008" y="433"/>
                  </a:lnTo>
                  <a:lnTo>
                    <a:pt x="1006" y="428"/>
                  </a:lnTo>
                  <a:lnTo>
                    <a:pt x="1002" y="422"/>
                  </a:lnTo>
                  <a:lnTo>
                    <a:pt x="1000" y="417"/>
                  </a:lnTo>
                  <a:lnTo>
                    <a:pt x="1000" y="412"/>
                  </a:lnTo>
                  <a:lnTo>
                    <a:pt x="1001" y="409"/>
                  </a:lnTo>
                  <a:lnTo>
                    <a:pt x="1003" y="405"/>
                  </a:lnTo>
                  <a:lnTo>
                    <a:pt x="1006" y="403"/>
                  </a:lnTo>
                  <a:lnTo>
                    <a:pt x="1008" y="401"/>
                  </a:lnTo>
                  <a:lnTo>
                    <a:pt x="1017" y="391"/>
                  </a:lnTo>
                  <a:lnTo>
                    <a:pt x="1025" y="383"/>
                  </a:lnTo>
                  <a:lnTo>
                    <a:pt x="1032" y="373"/>
                  </a:lnTo>
                  <a:lnTo>
                    <a:pt x="1039" y="364"/>
                  </a:lnTo>
                  <a:lnTo>
                    <a:pt x="1045" y="353"/>
                  </a:lnTo>
                  <a:lnTo>
                    <a:pt x="1049" y="345"/>
                  </a:lnTo>
                  <a:lnTo>
                    <a:pt x="1052" y="334"/>
                  </a:lnTo>
                  <a:lnTo>
                    <a:pt x="1058" y="321"/>
                  </a:lnTo>
                  <a:lnTo>
                    <a:pt x="1062" y="313"/>
                  </a:lnTo>
                  <a:lnTo>
                    <a:pt x="1066" y="307"/>
                  </a:lnTo>
                  <a:lnTo>
                    <a:pt x="1071" y="302"/>
                  </a:lnTo>
                  <a:lnTo>
                    <a:pt x="1077" y="297"/>
                  </a:lnTo>
                  <a:lnTo>
                    <a:pt x="1082" y="292"/>
                  </a:lnTo>
                  <a:lnTo>
                    <a:pt x="1087" y="288"/>
                  </a:lnTo>
                  <a:lnTo>
                    <a:pt x="1091" y="281"/>
                  </a:lnTo>
                  <a:lnTo>
                    <a:pt x="1095" y="273"/>
                  </a:lnTo>
                  <a:lnTo>
                    <a:pt x="1099" y="266"/>
                  </a:lnTo>
                  <a:lnTo>
                    <a:pt x="1102" y="260"/>
                  </a:lnTo>
                  <a:lnTo>
                    <a:pt x="1104" y="257"/>
                  </a:lnTo>
                  <a:lnTo>
                    <a:pt x="1108" y="253"/>
                  </a:lnTo>
                  <a:lnTo>
                    <a:pt x="1119" y="248"/>
                  </a:lnTo>
                  <a:lnTo>
                    <a:pt x="1134" y="244"/>
                  </a:lnTo>
                  <a:lnTo>
                    <a:pt x="1146" y="240"/>
                  </a:lnTo>
                  <a:lnTo>
                    <a:pt x="1162" y="233"/>
                  </a:lnTo>
                  <a:lnTo>
                    <a:pt x="1166" y="229"/>
                  </a:lnTo>
                  <a:lnTo>
                    <a:pt x="1169" y="226"/>
                  </a:lnTo>
                  <a:lnTo>
                    <a:pt x="1171" y="223"/>
                  </a:lnTo>
                  <a:lnTo>
                    <a:pt x="1172" y="220"/>
                  </a:lnTo>
                  <a:lnTo>
                    <a:pt x="1175" y="215"/>
                  </a:lnTo>
                  <a:lnTo>
                    <a:pt x="1177" y="209"/>
                  </a:lnTo>
                  <a:lnTo>
                    <a:pt x="1178" y="196"/>
                  </a:lnTo>
                  <a:lnTo>
                    <a:pt x="1179" y="184"/>
                  </a:lnTo>
                  <a:lnTo>
                    <a:pt x="1178" y="181"/>
                  </a:lnTo>
                  <a:lnTo>
                    <a:pt x="1176" y="178"/>
                  </a:lnTo>
                  <a:lnTo>
                    <a:pt x="1173" y="178"/>
                  </a:lnTo>
                  <a:lnTo>
                    <a:pt x="1170" y="178"/>
                  </a:lnTo>
                  <a:lnTo>
                    <a:pt x="1164" y="179"/>
                  </a:lnTo>
                  <a:lnTo>
                    <a:pt x="1157" y="181"/>
                  </a:lnTo>
                  <a:lnTo>
                    <a:pt x="1153" y="181"/>
                  </a:lnTo>
                  <a:lnTo>
                    <a:pt x="1150" y="181"/>
                  </a:lnTo>
                  <a:lnTo>
                    <a:pt x="1147" y="181"/>
                  </a:lnTo>
                  <a:lnTo>
                    <a:pt x="1146" y="178"/>
                  </a:lnTo>
                  <a:lnTo>
                    <a:pt x="1145" y="176"/>
                  </a:lnTo>
                  <a:lnTo>
                    <a:pt x="1144" y="174"/>
                  </a:lnTo>
                  <a:lnTo>
                    <a:pt x="1140" y="166"/>
                  </a:lnTo>
                  <a:lnTo>
                    <a:pt x="1135" y="160"/>
                  </a:lnTo>
                  <a:lnTo>
                    <a:pt x="1129" y="155"/>
                  </a:lnTo>
                  <a:lnTo>
                    <a:pt x="1122" y="149"/>
                  </a:lnTo>
                  <a:lnTo>
                    <a:pt x="1113" y="140"/>
                  </a:lnTo>
                  <a:lnTo>
                    <a:pt x="1103" y="133"/>
                  </a:lnTo>
                  <a:lnTo>
                    <a:pt x="1090" y="124"/>
                  </a:lnTo>
                  <a:lnTo>
                    <a:pt x="1081" y="114"/>
                  </a:lnTo>
                  <a:lnTo>
                    <a:pt x="1077" y="109"/>
                  </a:lnTo>
                  <a:lnTo>
                    <a:pt x="1075" y="105"/>
                  </a:lnTo>
                  <a:lnTo>
                    <a:pt x="1072" y="100"/>
                  </a:lnTo>
                  <a:lnTo>
                    <a:pt x="1071" y="94"/>
                  </a:lnTo>
                  <a:lnTo>
                    <a:pt x="1071" y="89"/>
                  </a:lnTo>
                  <a:lnTo>
                    <a:pt x="1072" y="83"/>
                  </a:lnTo>
                  <a:lnTo>
                    <a:pt x="1075" y="77"/>
                  </a:lnTo>
                  <a:lnTo>
                    <a:pt x="1078" y="71"/>
                  </a:lnTo>
                  <a:lnTo>
                    <a:pt x="1082" y="65"/>
                  </a:lnTo>
                  <a:lnTo>
                    <a:pt x="1085" y="61"/>
                  </a:lnTo>
                  <a:lnTo>
                    <a:pt x="1090" y="57"/>
                  </a:lnTo>
                  <a:lnTo>
                    <a:pt x="1095" y="53"/>
                  </a:lnTo>
                  <a:lnTo>
                    <a:pt x="1103" y="52"/>
                  </a:lnTo>
                  <a:lnTo>
                    <a:pt x="1114" y="52"/>
                  </a:lnTo>
                  <a:lnTo>
                    <a:pt x="1120" y="51"/>
                  </a:lnTo>
                  <a:lnTo>
                    <a:pt x="1125" y="50"/>
                  </a:lnTo>
                  <a:lnTo>
                    <a:pt x="1131" y="48"/>
                  </a:lnTo>
                  <a:lnTo>
                    <a:pt x="1135" y="44"/>
                  </a:lnTo>
                  <a:lnTo>
                    <a:pt x="1144" y="36"/>
                  </a:lnTo>
                  <a:lnTo>
                    <a:pt x="1151" y="26"/>
                  </a:lnTo>
                  <a:lnTo>
                    <a:pt x="1152" y="25"/>
                  </a:lnTo>
                  <a:lnTo>
                    <a:pt x="1152" y="23"/>
                  </a:lnTo>
                  <a:lnTo>
                    <a:pt x="1153" y="12"/>
                  </a:lnTo>
                  <a:lnTo>
                    <a:pt x="1154" y="2"/>
                  </a:lnTo>
                  <a:lnTo>
                    <a:pt x="1154" y="1"/>
                  </a:lnTo>
                  <a:lnTo>
                    <a:pt x="1157" y="0"/>
                  </a:lnTo>
                  <a:lnTo>
                    <a:pt x="1165" y="1"/>
                  </a:lnTo>
                  <a:lnTo>
                    <a:pt x="1179" y="4"/>
                  </a:lnTo>
                  <a:lnTo>
                    <a:pt x="1196" y="8"/>
                  </a:lnTo>
                  <a:lnTo>
                    <a:pt x="1211" y="15"/>
                  </a:lnTo>
                  <a:lnTo>
                    <a:pt x="1220" y="20"/>
                  </a:lnTo>
                  <a:lnTo>
                    <a:pt x="1230" y="26"/>
                  </a:lnTo>
                  <a:lnTo>
                    <a:pt x="1244" y="34"/>
                  </a:lnTo>
                  <a:lnTo>
                    <a:pt x="1257" y="42"/>
                  </a:lnTo>
                  <a:lnTo>
                    <a:pt x="1270" y="51"/>
                  </a:lnTo>
                  <a:lnTo>
                    <a:pt x="1280" y="59"/>
                  </a:lnTo>
                  <a:lnTo>
                    <a:pt x="1290" y="68"/>
                  </a:lnTo>
                  <a:lnTo>
                    <a:pt x="1298" y="74"/>
                  </a:lnTo>
                  <a:lnTo>
                    <a:pt x="1309" y="78"/>
                  </a:lnTo>
                  <a:lnTo>
                    <a:pt x="1322" y="83"/>
                  </a:lnTo>
                  <a:lnTo>
                    <a:pt x="1335" y="88"/>
                  </a:lnTo>
                  <a:lnTo>
                    <a:pt x="1346" y="93"/>
                  </a:lnTo>
                  <a:lnTo>
                    <a:pt x="1358" y="100"/>
                  </a:lnTo>
                  <a:lnTo>
                    <a:pt x="1373" y="113"/>
                  </a:lnTo>
                  <a:lnTo>
                    <a:pt x="1390" y="128"/>
                  </a:lnTo>
                  <a:lnTo>
                    <a:pt x="1404" y="143"/>
                  </a:lnTo>
                  <a:lnTo>
                    <a:pt x="1416" y="156"/>
                  </a:lnTo>
                  <a:lnTo>
                    <a:pt x="1425" y="168"/>
                  </a:lnTo>
                  <a:lnTo>
                    <a:pt x="1434" y="179"/>
                  </a:lnTo>
                  <a:lnTo>
                    <a:pt x="1441" y="193"/>
                  </a:lnTo>
                  <a:lnTo>
                    <a:pt x="1443" y="197"/>
                  </a:lnTo>
                  <a:lnTo>
                    <a:pt x="1447" y="202"/>
                  </a:lnTo>
                  <a:lnTo>
                    <a:pt x="1449" y="207"/>
                  </a:lnTo>
                  <a:lnTo>
                    <a:pt x="1453" y="209"/>
                  </a:lnTo>
                  <a:lnTo>
                    <a:pt x="1458" y="212"/>
                  </a:lnTo>
                  <a:lnTo>
                    <a:pt x="1465" y="213"/>
                  </a:lnTo>
                  <a:lnTo>
                    <a:pt x="1472" y="214"/>
                  </a:lnTo>
                  <a:lnTo>
                    <a:pt x="1481" y="215"/>
                  </a:lnTo>
                  <a:lnTo>
                    <a:pt x="1493" y="214"/>
                  </a:lnTo>
                  <a:lnTo>
                    <a:pt x="1506" y="214"/>
                  </a:lnTo>
                  <a:lnTo>
                    <a:pt x="1518" y="212"/>
                  </a:lnTo>
                  <a:lnTo>
                    <a:pt x="1529" y="209"/>
                  </a:lnTo>
                  <a:lnTo>
                    <a:pt x="1540" y="207"/>
                  </a:lnTo>
                  <a:lnTo>
                    <a:pt x="1548" y="204"/>
                  </a:lnTo>
                  <a:lnTo>
                    <a:pt x="1555" y="203"/>
                  </a:lnTo>
                  <a:lnTo>
                    <a:pt x="1566" y="204"/>
                  </a:lnTo>
                  <a:lnTo>
                    <a:pt x="1578" y="207"/>
                  </a:lnTo>
                  <a:lnTo>
                    <a:pt x="1588" y="210"/>
                  </a:lnTo>
                  <a:lnTo>
                    <a:pt x="1593" y="212"/>
                  </a:lnTo>
                  <a:lnTo>
                    <a:pt x="1598" y="214"/>
                  </a:lnTo>
                  <a:lnTo>
                    <a:pt x="1601" y="216"/>
                  </a:lnTo>
                  <a:lnTo>
                    <a:pt x="1604" y="219"/>
                  </a:lnTo>
                  <a:lnTo>
                    <a:pt x="1605" y="223"/>
                  </a:lnTo>
                  <a:lnTo>
                    <a:pt x="1607" y="232"/>
                  </a:lnTo>
                  <a:lnTo>
                    <a:pt x="1607" y="240"/>
                  </a:lnTo>
                  <a:lnTo>
                    <a:pt x="1609" y="251"/>
                  </a:lnTo>
                  <a:lnTo>
                    <a:pt x="1609" y="260"/>
                  </a:lnTo>
                  <a:lnTo>
                    <a:pt x="1610" y="270"/>
                  </a:lnTo>
                  <a:lnTo>
                    <a:pt x="1611" y="277"/>
                  </a:lnTo>
                  <a:lnTo>
                    <a:pt x="1613" y="282"/>
                  </a:lnTo>
                  <a:lnTo>
                    <a:pt x="1617" y="284"/>
                  </a:lnTo>
                  <a:lnTo>
                    <a:pt x="1620" y="285"/>
                  </a:lnTo>
                  <a:lnTo>
                    <a:pt x="1626" y="288"/>
                  </a:lnTo>
                  <a:lnTo>
                    <a:pt x="1632" y="289"/>
                  </a:lnTo>
                  <a:lnTo>
                    <a:pt x="1643" y="290"/>
                  </a:lnTo>
                  <a:lnTo>
                    <a:pt x="1651" y="290"/>
                  </a:lnTo>
                  <a:lnTo>
                    <a:pt x="1657" y="290"/>
                  </a:lnTo>
                  <a:lnTo>
                    <a:pt x="1664" y="291"/>
                  </a:lnTo>
                  <a:lnTo>
                    <a:pt x="1673" y="292"/>
                  </a:lnTo>
                  <a:lnTo>
                    <a:pt x="1680" y="296"/>
                  </a:lnTo>
                  <a:lnTo>
                    <a:pt x="1696" y="310"/>
                  </a:lnTo>
                  <a:lnTo>
                    <a:pt x="1714" y="328"/>
                  </a:lnTo>
                  <a:lnTo>
                    <a:pt x="1717" y="330"/>
                  </a:lnTo>
                  <a:lnTo>
                    <a:pt x="1720" y="333"/>
                  </a:lnTo>
                  <a:lnTo>
                    <a:pt x="1723" y="334"/>
                  </a:lnTo>
                  <a:lnTo>
                    <a:pt x="1726" y="334"/>
                  </a:lnTo>
                  <a:lnTo>
                    <a:pt x="1735" y="334"/>
                  </a:lnTo>
                  <a:lnTo>
                    <a:pt x="1744" y="333"/>
                  </a:lnTo>
                  <a:lnTo>
                    <a:pt x="1749" y="333"/>
                  </a:lnTo>
                  <a:lnTo>
                    <a:pt x="1754" y="335"/>
                  </a:lnTo>
                  <a:lnTo>
                    <a:pt x="1758" y="339"/>
                  </a:lnTo>
                  <a:lnTo>
                    <a:pt x="1762" y="344"/>
                  </a:lnTo>
                  <a:lnTo>
                    <a:pt x="1765" y="349"/>
                  </a:lnTo>
                  <a:lnTo>
                    <a:pt x="1768" y="357"/>
                  </a:lnTo>
                  <a:lnTo>
                    <a:pt x="1770" y="364"/>
                  </a:lnTo>
                  <a:lnTo>
                    <a:pt x="1773" y="372"/>
                  </a:lnTo>
                  <a:lnTo>
                    <a:pt x="1775" y="395"/>
                  </a:lnTo>
                  <a:lnTo>
                    <a:pt x="1775" y="420"/>
                  </a:lnTo>
                  <a:lnTo>
                    <a:pt x="1774" y="431"/>
                  </a:lnTo>
                  <a:lnTo>
                    <a:pt x="1773" y="442"/>
                  </a:lnTo>
                  <a:lnTo>
                    <a:pt x="1770" y="452"/>
                  </a:lnTo>
                  <a:lnTo>
                    <a:pt x="1767" y="460"/>
                  </a:lnTo>
                  <a:lnTo>
                    <a:pt x="1763" y="466"/>
                  </a:lnTo>
                  <a:lnTo>
                    <a:pt x="1761" y="472"/>
                  </a:lnTo>
                  <a:lnTo>
                    <a:pt x="1761" y="478"/>
                  </a:lnTo>
                  <a:lnTo>
                    <a:pt x="1761" y="484"/>
                  </a:lnTo>
                  <a:lnTo>
                    <a:pt x="1762" y="496"/>
                  </a:lnTo>
                  <a:lnTo>
                    <a:pt x="1765" y="505"/>
                  </a:lnTo>
                  <a:lnTo>
                    <a:pt x="1768" y="515"/>
                  </a:lnTo>
                  <a:lnTo>
                    <a:pt x="1769" y="527"/>
                  </a:lnTo>
                  <a:lnTo>
                    <a:pt x="1769" y="538"/>
                  </a:lnTo>
                  <a:lnTo>
                    <a:pt x="1765" y="550"/>
                  </a:lnTo>
                  <a:lnTo>
                    <a:pt x="1761" y="562"/>
                  </a:lnTo>
                  <a:lnTo>
                    <a:pt x="1754" y="574"/>
                  </a:lnTo>
                  <a:lnTo>
                    <a:pt x="1750" y="580"/>
                  </a:lnTo>
                  <a:lnTo>
                    <a:pt x="1745" y="585"/>
                  </a:lnTo>
                  <a:lnTo>
                    <a:pt x="1740" y="590"/>
                  </a:lnTo>
                  <a:lnTo>
                    <a:pt x="1735" y="593"/>
                  </a:lnTo>
                  <a:lnTo>
                    <a:pt x="1730" y="595"/>
                  </a:lnTo>
                  <a:lnTo>
                    <a:pt x="1726" y="598"/>
                  </a:lnTo>
                  <a:lnTo>
                    <a:pt x="1721" y="598"/>
                  </a:lnTo>
                  <a:lnTo>
                    <a:pt x="1718" y="598"/>
                  </a:lnTo>
                  <a:lnTo>
                    <a:pt x="1714" y="597"/>
                  </a:lnTo>
                  <a:lnTo>
                    <a:pt x="1711" y="594"/>
                  </a:lnTo>
                  <a:lnTo>
                    <a:pt x="1707" y="591"/>
                  </a:lnTo>
                  <a:lnTo>
                    <a:pt x="1702" y="586"/>
                  </a:lnTo>
                  <a:lnTo>
                    <a:pt x="1696" y="582"/>
                  </a:lnTo>
                  <a:lnTo>
                    <a:pt x="1689" y="579"/>
                  </a:lnTo>
                  <a:lnTo>
                    <a:pt x="1681" y="576"/>
                  </a:lnTo>
                  <a:lnTo>
                    <a:pt x="1673" y="576"/>
                  </a:lnTo>
                  <a:lnTo>
                    <a:pt x="1662" y="576"/>
                  </a:lnTo>
                  <a:lnTo>
                    <a:pt x="1652" y="578"/>
                  </a:lnTo>
                  <a:lnTo>
                    <a:pt x="1642" y="580"/>
                  </a:lnTo>
                  <a:lnTo>
                    <a:pt x="1631" y="585"/>
                  </a:lnTo>
                  <a:lnTo>
                    <a:pt x="1622" y="590"/>
                  </a:lnTo>
                  <a:lnTo>
                    <a:pt x="1613" y="595"/>
                  </a:lnTo>
                  <a:lnTo>
                    <a:pt x="1605" y="603"/>
                  </a:lnTo>
                  <a:lnTo>
                    <a:pt x="1598" y="610"/>
                  </a:lnTo>
                  <a:lnTo>
                    <a:pt x="1586" y="624"/>
                  </a:lnTo>
                  <a:lnTo>
                    <a:pt x="1579" y="636"/>
                  </a:lnTo>
                  <a:lnTo>
                    <a:pt x="1573" y="645"/>
                  </a:lnTo>
                  <a:lnTo>
                    <a:pt x="1566" y="654"/>
                  </a:lnTo>
                  <a:lnTo>
                    <a:pt x="1562" y="656"/>
                  </a:lnTo>
                  <a:lnTo>
                    <a:pt x="1559" y="660"/>
                  </a:lnTo>
                  <a:lnTo>
                    <a:pt x="1555" y="661"/>
                  </a:lnTo>
                  <a:lnTo>
                    <a:pt x="1551" y="662"/>
                  </a:lnTo>
                  <a:lnTo>
                    <a:pt x="1544" y="663"/>
                  </a:lnTo>
                  <a:lnTo>
                    <a:pt x="1537" y="667"/>
                  </a:lnTo>
                  <a:lnTo>
                    <a:pt x="1529" y="672"/>
                  </a:lnTo>
                  <a:lnTo>
                    <a:pt x="1519" y="679"/>
                  </a:lnTo>
                  <a:lnTo>
                    <a:pt x="1509" y="691"/>
                  </a:lnTo>
                  <a:lnTo>
                    <a:pt x="1499" y="702"/>
                  </a:lnTo>
                  <a:lnTo>
                    <a:pt x="1491" y="716"/>
                  </a:lnTo>
                  <a:lnTo>
                    <a:pt x="1487" y="727"/>
                  </a:lnTo>
                  <a:lnTo>
                    <a:pt x="1485" y="732"/>
                  </a:lnTo>
                  <a:lnTo>
                    <a:pt x="1484" y="736"/>
                  </a:lnTo>
                  <a:lnTo>
                    <a:pt x="1481" y="738"/>
                  </a:lnTo>
                  <a:lnTo>
                    <a:pt x="1479" y="740"/>
                  </a:lnTo>
                  <a:lnTo>
                    <a:pt x="1478" y="740"/>
                  </a:lnTo>
                  <a:lnTo>
                    <a:pt x="1475" y="740"/>
                  </a:lnTo>
                  <a:lnTo>
                    <a:pt x="1473" y="739"/>
                  </a:lnTo>
                  <a:lnTo>
                    <a:pt x="1472" y="737"/>
                  </a:lnTo>
                  <a:lnTo>
                    <a:pt x="1469" y="732"/>
                  </a:lnTo>
                  <a:lnTo>
                    <a:pt x="1467" y="724"/>
                  </a:lnTo>
                  <a:lnTo>
                    <a:pt x="1465" y="716"/>
                  </a:lnTo>
                  <a:lnTo>
                    <a:pt x="1465" y="706"/>
                  </a:lnTo>
                  <a:lnTo>
                    <a:pt x="1463" y="698"/>
                  </a:lnTo>
                  <a:lnTo>
                    <a:pt x="1461" y="692"/>
                  </a:lnTo>
                  <a:lnTo>
                    <a:pt x="1460" y="689"/>
                  </a:lnTo>
                  <a:lnTo>
                    <a:pt x="1458" y="688"/>
                  </a:lnTo>
                  <a:lnTo>
                    <a:pt x="1455" y="687"/>
                  </a:lnTo>
                  <a:lnTo>
                    <a:pt x="1453" y="687"/>
                  </a:lnTo>
                  <a:lnTo>
                    <a:pt x="1447" y="688"/>
                  </a:lnTo>
                  <a:lnTo>
                    <a:pt x="1441" y="691"/>
                  </a:lnTo>
                  <a:lnTo>
                    <a:pt x="1435" y="697"/>
                  </a:lnTo>
                  <a:lnTo>
                    <a:pt x="1428" y="704"/>
                  </a:lnTo>
                  <a:lnTo>
                    <a:pt x="1419" y="711"/>
                  </a:lnTo>
                  <a:lnTo>
                    <a:pt x="1412" y="717"/>
                  </a:lnTo>
                  <a:lnTo>
                    <a:pt x="1408" y="719"/>
                  </a:lnTo>
                  <a:lnTo>
                    <a:pt x="1404" y="720"/>
                  </a:lnTo>
                  <a:lnTo>
                    <a:pt x="1400" y="720"/>
                  </a:lnTo>
                  <a:lnTo>
                    <a:pt x="1396" y="719"/>
                  </a:lnTo>
                  <a:lnTo>
                    <a:pt x="1392" y="718"/>
                  </a:lnTo>
                  <a:lnTo>
                    <a:pt x="1389" y="716"/>
                  </a:lnTo>
                  <a:lnTo>
                    <a:pt x="1386" y="713"/>
                  </a:lnTo>
                  <a:lnTo>
                    <a:pt x="1384" y="710"/>
                  </a:lnTo>
                  <a:lnTo>
                    <a:pt x="1379" y="701"/>
                  </a:lnTo>
                  <a:lnTo>
                    <a:pt x="1373" y="688"/>
                  </a:lnTo>
                  <a:lnTo>
                    <a:pt x="1371" y="682"/>
                  </a:lnTo>
                  <a:lnTo>
                    <a:pt x="1366" y="678"/>
                  </a:lnTo>
                  <a:lnTo>
                    <a:pt x="1361" y="674"/>
                  </a:lnTo>
                  <a:lnTo>
                    <a:pt x="1356" y="672"/>
                  </a:lnTo>
                  <a:lnTo>
                    <a:pt x="1352" y="670"/>
                  </a:lnTo>
                  <a:lnTo>
                    <a:pt x="1347" y="670"/>
                  </a:lnTo>
                  <a:lnTo>
                    <a:pt x="1342" y="670"/>
                  </a:lnTo>
                  <a:lnTo>
                    <a:pt x="1337" y="672"/>
                  </a:lnTo>
                  <a:lnTo>
                    <a:pt x="1333" y="675"/>
                  </a:lnTo>
                  <a:lnTo>
                    <a:pt x="1328" y="679"/>
                  </a:lnTo>
                  <a:lnTo>
                    <a:pt x="1322" y="685"/>
                  </a:lnTo>
                  <a:lnTo>
                    <a:pt x="1317" y="691"/>
                  </a:lnTo>
                  <a:lnTo>
                    <a:pt x="1305" y="706"/>
                  </a:lnTo>
                  <a:lnTo>
                    <a:pt x="1295" y="720"/>
                  </a:lnTo>
                  <a:lnTo>
                    <a:pt x="1289" y="727"/>
                  </a:lnTo>
                  <a:lnTo>
                    <a:pt x="1283" y="732"/>
                  </a:lnTo>
                  <a:lnTo>
                    <a:pt x="1278" y="737"/>
                  </a:lnTo>
                  <a:lnTo>
                    <a:pt x="1273" y="739"/>
                  </a:lnTo>
                  <a:lnTo>
                    <a:pt x="1269" y="742"/>
                  </a:lnTo>
                  <a:lnTo>
                    <a:pt x="1264" y="742"/>
                  </a:lnTo>
                  <a:lnTo>
                    <a:pt x="1259" y="742"/>
                  </a:lnTo>
                  <a:lnTo>
                    <a:pt x="1255" y="742"/>
                  </a:lnTo>
                  <a:lnTo>
                    <a:pt x="1252" y="740"/>
                  </a:lnTo>
                  <a:lnTo>
                    <a:pt x="1247" y="738"/>
                  </a:lnTo>
                  <a:lnTo>
                    <a:pt x="1244" y="735"/>
                  </a:lnTo>
                  <a:lnTo>
                    <a:pt x="1240" y="731"/>
                  </a:lnTo>
                  <a:lnTo>
                    <a:pt x="1233" y="724"/>
                  </a:lnTo>
                  <a:lnTo>
                    <a:pt x="1228" y="716"/>
                  </a:lnTo>
                  <a:lnTo>
                    <a:pt x="1223" y="708"/>
                  </a:lnTo>
                  <a:lnTo>
                    <a:pt x="1219" y="702"/>
                  </a:lnTo>
                  <a:lnTo>
                    <a:pt x="1216" y="700"/>
                  </a:lnTo>
                  <a:lnTo>
                    <a:pt x="1214" y="699"/>
                  </a:lnTo>
                  <a:lnTo>
                    <a:pt x="1213" y="699"/>
                  </a:lnTo>
                  <a:lnTo>
                    <a:pt x="1210" y="701"/>
                  </a:lnTo>
                  <a:lnTo>
                    <a:pt x="1207" y="708"/>
                  </a:lnTo>
                  <a:lnTo>
                    <a:pt x="1204" y="718"/>
                  </a:lnTo>
                  <a:lnTo>
                    <a:pt x="1202" y="727"/>
                  </a:lnTo>
                  <a:lnTo>
                    <a:pt x="1197" y="738"/>
                  </a:lnTo>
                  <a:lnTo>
                    <a:pt x="1195" y="743"/>
                  </a:lnTo>
                  <a:lnTo>
                    <a:pt x="1192" y="745"/>
                  </a:lnTo>
                  <a:lnTo>
                    <a:pt x="1189" y="746"/>
                  </a:lnTo>
                  <a:lnTo>
                    <a:pt x="1184" y="748"/>
                  </a:lnTo>
                  <a:lnTo>
                    <a:pt x="1175" y="746"/>
                  </a:lnTo>
                  <a:lnTo>
                    <a:pt x="1162" y="743"/>
                  </a:lnTo>
                  <a:lnTo>
                    <a:pt x="1154" y="743"/>
                  </a:lnTo>
                  <a:lnTo>
                    <a:pt x="1148" y="744"/>
                  </a:lnTo>
                  <a:lnTo>
                    <a:pt x="1143" y="746"/>
                  </a:lnTo>
                  <a:lnTo>
                    <a:pt x="1138" y="751"/>
                  </a:lnTo>
                  <a:lnTo>
                    <a:pt x="1128" y="761"/>
                  </a:lnTo>
                  <a:lnTo>
                    <a:pt x="1122" y="771"/>
                  </a:lnTo>
                  <a:lnTo>
                    <a:pt x="1118" y="780"/>
                  </a:lnTo>
                  <a:lnTo>
                    <a:pt x="1116" y="786"/>
                  </a:lnTo>
                  <a:lnTo>
                    <a:pt x="1116" y="789"/>
                  </a:lnTo>
                  <a:lnTo>
                    <a:pt x="1118" y="792"/>
                  </a:lnTo>
                  <a:lnTo>
                    <a:pt x="1120" y="794"/>
                  </a:lnTo>
                  <a:lnTo>
                    <a:pt x="1123" y="798"/>
                  </a:lnTo>
                  <a:lnTo>
                    <a:pt x="1132" y="803"/>
                  </a:lnTo>
                  <a:lnTo>
                    <a:pt x="1143" y="811"/>
                  </a:lnTo>
                  <a:lnTo>
                    <a:pt x="1153" y="819"/>
                  </a:lnTo>
                  <a:lnTo>
                    <a:pt x="1163" y="828"/>
                  </a:lnTo>
                  <a:lnTo>
                    <a:pt x="1167" y="833"/>
                  </a:lnTo>
                  <a:lnTo>
                    <a:pt x="1170" y="839"/>
                  </a:lnTo>
                  <a:lnTo>
                    <a:pt x="1172" y="844"/>
                  </a:lnTo>
                  <a:lnTo>
                    <a:pt x="1175" y="849"/>
                  </a:lnTo>
                  <a:lnTo>
                    <a:pt x="1176" y="861"/>
                  </a:lnTo>
                  <a:lnTo>
                    <a:pt x="1177" y="878"/>
                  </a:lnTo>
                  <a:lnTo>
                    <a:pt x="1177" y="888"/>
                  </a:lnTo>
                  <a:lnTo>
                    <a:pt x="1176" y="894"/>
                  </a:lnTo>
                  <a:lnTo>
                    <a:pt x="1175" y="900"/>
                  </a:lnTo>
                  <a:lnTo>
                    <a:pt x="1173" y="903"/>
                  </a:lnTo>
                  <a:lnTo>
                    <a:pt x="1170" y="909"/>
                  </a:lnTo>
                  <a:lnTo>
                    <a:pt x="1165" y="918"/>
                  </a:lnTo>
                  <a:lnTo>
                    <a:pt x="1163" y="921"/>
                  </a:lnTo>
                  <a:lnTo>
                    <a:pt x="1163" y="925"/>
                  </a:lnTo>
                  <a:lnTo>
                    <a:pt x="1164" y="927"/>
                  </a:lnTo>
                  <a:lnTo>
                    <a:pt x="1165" y="929"/>
                  </a:lnTo>
                  <a:lnTo>
                    <a:pt x="1169" y="937"/>
                  </a:lnTo>
                  <a:lnTo>
                    <a:pt x="1172" y="947"/>
                  </a:lnTo>
                  <a:lnTo>
                    <a:pt x="1173" y="954"/>
                  </a:lnTo>
                  <a:lnTo>
                    <a:pt x="1173" y="962"/>
                  </a:lnTo>
                  <a:lnTo>
                    <a:pt x="1172" y="970"/>
                  </a:lnTo>
                  <a:lnTo>
                    <a:pt x="1171" y="977"/>
                  </a:lnTo>
                  <a:lnTo>
                    <a:pt x="1169" y="984"/>
                  </a:lnTo>
                  <a:lnTo>
                    <a:pt x="1166" y="991"/>
                  </a:lnTo>
                  <a:lnTo>
                    <a:pt x="1163" y="997"/>
                  </a:lnTo>
                  <a:lnTo>
                    <a:pt x="1158" y="1001"/>
                  </a:lnTo>
                  <a:lnTo>
                    <a:pt x="1153" y="1004"/>
                  </a:lnTo>
                  <a:lnTo>
                    <a:pt x="1147" y="1008"/>
                  </a:lnTo>
                  <a:lnTo>
                    <a:pt x="1140" y="1010"/>
                  </a:lnTo>
                  <a:lnTo>
                    <a:pt x="1134" y="1013"/>
                  </a:lnTo>
                  <a:lnTo>
                    <a:pt x="1122" y="1015"/>
                  </a:lnTo>
                  <a:lnTo>
                    <a:pt x="1113" y="1019"/>
                  </a:lnTo>
                  <a:lnTo>
                    <a:pt x="1112" y="1021"/>
                  </a:lnTo>
                  <a:lnTo>
                    <a:pt x="1109" y="1022"/>
                  </a:lnTo>
                  <a:lnTo>
                    <a:pt x="1109" y="1025"/>
                  </a:lnTo>
                  <a:lnTo>
                    <a:pt x="1109" y="1027"/>
                  </a:lnTo>
                  <a:lnTo>
                    <a:pt x="1110" y="1032"/>
                  </a:lnTo>
                  <a:lnTo>
                    <a:pt x="1115" y="1035"/>
                  </a:lnTo>
                  <a:lnTo>
                    <a:pt x="1120" y="1040"/>
                  </a:lnTo>
                  <a:lnTo>
                    <a:pt x="1126" y="1045"/>
                  </a:lnTo>
                  <a:lnTo>
                    <a:pt x="1129" y="1052"/>
                  </a:lnTo>
                  <a:lnTo>
                    <a:pt x="1134" y="1061"/>
                  </a:lnTo>
                  <a:lnTo>
                    <a:pt x="1138" y="1071"/>
                  </a:lnTo>
                  <a:lnTo>
                    <a:pt x="1141" y="1079"/>
                  </a:lnTo>
                  <a:lnTo>
                    <a:pt x="1144" y="1082"/>
                  </a:lnTo>
                  <a:lnTo>
                    <a:pt x="1146" y="1084"/>
                  </a:lnTo>
                  <a:lnTo>
                    <a:pt x="1148" y="1085"/>
                  </a:lnTo>
                  <a:lnTo>
                    <a:pt x="1151" y="1086"/>
                  </a:lnTo>
                  <a:lnTo>
                    <a:pt x="1154" y="1085"/>
                  </a:lnTo>
                  <a:lnTo>
                    <a:pt x="1159" y="1084"/>
                  </a:lnTo>
                  <a:lnTo>
                    <a:pt x="1163" y="1080"/>
                  </a:lnTo>
                  <a:lnTo>
                    <a:pt x="1167" y="1073"/>
                  </a:lnTo>
                  <a:lnTo>
                    <a:pt x="1171" y="1063"/>
                  </a:lnTo>
                  <a:lnTo>
                    <a:pt x="1176" y="1051"/>
                  </a:lnTo>
                  <a:lnTo>
                    <a:pt x="1182" y="1040"/>
                  </a:lnTo>
                  <a:lnTo>
                    <a:pt x="1187" y="1032"/>
                  </a:lnTo>
                  <a:lnTo>
                    <a:pt x="1194" y="1027"/>
                  </a:lnTo>
                  <a:lnTo>
                    <a:pt x="1202" y="1025"/>
                  </a:lnTo>
                  <a:lnTo>
                    <a:pt x="1206" y="1023"/>
                  </a:lnTo>
                  <a:lnTo>
                    <a:pt x="1208" y="1023"/>
                  </a:lnTo>
                  <a:lnTo>
                    <a:pt x="1211" y="1025"/>
                  </a:lnTo>
                  <a:lnTo>
                    <a:pt x="1213" y="1026"/>
                  </a:lnTo>
                  <a:lnTo>
                    <a:pt x="1215" y="1032"/>
                  </a:lnTo>
                  <a:lnTo>
                    <a:pt x="1215" y="1041"/>
                  </a:lnTo>
                  <a:lnTo>
                    <a:pt x="1215" y="1054"/>
                  </a:lnTo>
                  <a:lnTo>
                    <a:pt x="1215" y="1069"/>
                  </a:lnTo>
                  <a:lnTo>
                    <a:pt x="1216" y="1077"/>
                  </a:lnTo>
                  <a:lnTo>
                    <a:pt x="1219" y="1083"/>
                  </a:lnTo>
                  <a:lnTo>
                    <a:pt x="1222" y="1088"/>
                  </a:lnTo>
                  <a:lnTo>
                    <a:pt x="1227" y="1092"/>
                  </a:lnTo>
                  <a:lnTo>
                    <a:pt x="1236" y="1099"/>
                  </a:lnTo>
                  <a:lnTo>
                    <a:pt x="1247" y="1103"/>
                  </a:lnTo>
                  <a:lnTo>
                    <a:pt x="1257" y="1105"/>
                  </a:lnTo>
                  <a:lnTo>
                    <a:pt x="1266" y="1109"/>
                  </a:lnTo>
                  <a:lnTo>
                    <a:pt x="1271" y="1110"/>
                  </a:lnTo>
                  <a:lnTo>
                    <a:pt x="1274" y="1113"/>
                  </a:lnTo>
                  <a:lnTo>
                    <a:pt x="1278" y="1115"/>
                  </a:lnTo>
                  <a:lnTo>
                    <a:pt x="1282" y="1118"/>
                  </a:lnTo>
                  <a:lnTo>
                    <a:pt x="1288" y="1129"/>
                  </a:lnTo>
                  <a:lnTo>
                    <a:pt x="1295" y="1145"/>
                  </a:lnTo>
                  <a:lnTo>
                    <a:pt x="1297" y="1153"/>
                  </a:lnTo>
                  <a:lnTo>
                    <a:pt x="1298" y="1161"/>
                  </a:lnTo>
                  <a:lnTo>
                    <a:pt x="1298" y="1168"/>
                  </a:lnTo>
                  <a:lnTo>
                    <a:pt x="1297" y="1174"/>
                  </a:lnTo>
                  <a:lnTo>
                    <a:pt x="1295" y="1179"/>
                  </a:lnTo>
                  <a:lnTo>
                    <a:pt x="1293" y="1184"/>
                  </a:lnTo>
                  <a:lnTo>
                    <a:pt x="1293" y="1187"/>
                  </a:lnTo>
                  <a:lnTo>
                    <a:pt x="1295" y="1192"/>
                  </a:lnTo>
                  <a:lnTo>
                    <a:pt x="1298" y="1199"/>
                  </a:lnTo>
                  <a:lnTo>
                    <a:pt x="1304" y="1206"/>
                  </a:lnTo>
                  <a:lnTo>
                    <a:pt x="1307" y="1210"/>
                  </a:lnTo>
                  <a:lnTo>
                    <a:pt x="1308" y="1214"/>
                  </a:lnTo>
                  <a:lnTo>
                    <a:pt x="1309" y="1217"/>
                  </a:lnTo>
                  <a:lnTo>
                    <a:pt x="1310" y="1221"/>
                  </a:lnTo>
                  <a:lnTo>
                    <a:pt x="1309" y="1230"/>
                  </a:lnTo>
                  <a:lnTo>
                    <a:pt x="1308" y="1241"/>
                  </a:lnTo>
                  <a:lnTo>
                    <a:pt x="1307" y="1246"/>
                  </a:lnTo>
                  <a:lnTo>
                    <a:pt x="1308" y="1249"/>
                  </a:lnTo>
                  <a:lnTo>
                    <a:pt x="1310" y="1252"/>
                  </a:lnTo>
                  <a:lnTo>
                    <a:pt x="1313" y="1254"/>
                  </a:lnTo>
                  <a:lnTo>
                    <a:pt x="1315" y="1254"/>
                  </a:lnTo>
                  <a:lnTo>
                    <a:pt x="1318" y="1254"/>
                  </a:lnTo>
                  <a:lnTo>
                    <a:pt x="1322" y="1253"/>
                  </a:lnTo>
                  <a:lnTo>
                    <a:pt x="1326" y="1252"/>
                  </a:lnTo>
                  <a:lnTo>
                    <a:pt x="1333" y="1247"/>
                  </a:lnTo>
                  <a:lnTo>
                    <a:pt x="1340" y="1242"/>
                  </a:lnTo>
                  <a:lnTo>
                    <a:pt x="1347" y="1235"/>
                  </a:lnTo>
                  <a:lnTo>
                    <a:pt x="1352" y="1229"/>
                  </a:lnTo>
                  <a:lnTo>
                    <a:pt x="1356" y="1223"/>
                  </a:lnTo>
                  <a:lnTo>
                    <a:pt x="1360" y="1220"/>
                  </a:lnTo>
                  <a:lnTo>
                    <a:pt x="1361" y="1220"/>
                  </a:lnTo>
                  <a:lnTo>
                    <a:pt x="1364" y="1221"/>
                  </a:lnTo>
                  <a:lnTo>
                    <a:pt x="1366" y="1222"/>
                  </a:lnTo>
                  <a:lnTo>
                    <a:pt x="1368" y="1224"/>
                  </a:lnTo>
                  <a:lnTo>
                    <a:pt x="1372" y="1229"/>
                  </a:lnTo>
                  <a:lnTo>
                    <a:pt x="1374" y="1234"/>
                  </a:lnTo>
                  <a:lnTo>
                    <a:pt x="1376" y="1239"/>
                  </a:lnTo>
                  <a:lnTo>
                    <a:pt x="1378" y="1244"/>
                  </a:lnTo>
                  <a:lnTo>
                    <a:pt x="1380" y="1259"/>
                  </a:lnTo>
                  <a:lnTo>
                    <a:pt x="1381" y="1274"/>
                  </a:lnTo>
                  <a:lnTo>
                    <a:pt x="1383" y="1291"/>
                  </a:lnTo>
                  <a:lnTo>
                    <a:pt x="1385" y="1305"/>
                  </a:lnTo>
                  <a:lnTo>
                    <a:pt x="1386" y="1311"/>
                  </a:lnTo>
                  <a:lnTo>
                    <a:pt x="1390" y="1317"/>
                  </a:lnTo>
                  <a:lnTo>
                    <a:pt x="1393" y="1323"/>
                  </a:lnTo>
                  <a:lnTo>
                    <a:pt x="1398" y="1328"/>
                  </a:lnTo>
                  <a:lnTo>
                    <a:pt x="1409" y="1336"/>
                  </a:lnTo>
                  <a:lnTo>
                    <a:pt x="1418" y="1340"/>
                  </a:lnTo>
                  <a:lnTo>
                    <a:pt x="1424" y="1343"/>
                  </a:lnTo>
                  <a:lnTo>
                    <a:pt x="1428" y="1345"/>
                  </a:lnTo>
                  <a:lnTo>
                    <a:pt x="1431" y="1349"/>
                  </a:lnTo>
                  <a:lnTo>
                    <a:pt x="1434" y="1354"/>
                  </a:lnTo>
                  <a:lnTo>
                    <a:pt x="1442" y="1362"/>
                  </a:lnTo>
                  <a:lnTo>
                    <a:pt x="1450" y="1370"/>
                  </a:lnTo>
                  <a:lnTo>
                    <a:pt x="1453" y="1374"/>
                  </a:lnTo>
                  <a:lnTo>
                    <a:pt x="1454" y="1379"/>
                  </a:lnTo>
                  <a:lnTo>
                    <a:pt x="1454" y="1384"/>
                  </a:lnTo>
                  <a:lnTo>
                    <a:pt x="1453" y="1388"/>
                  </a:lnTo>
                  <a:lnTo>
                    <a:pt x="1447" y="1399"/>
                  </a:lnTo>
                  <a:lnTo>
                    <a:pt x="1441" y="1410"/>
                  </a:lnTo>
                  <a:lnTo>
                    <a:pt x="1435" y="1422"/>
                  </a:lnTo>
                  <a:lnTo>
                    <a:pt x="1431" y="1435"/>
                  </a:lnTo>
                  <a:lnTo>
                    <a:pt x="1429" y="1449"/>
                  </a:lnTo>
                  <a:lnTo>
                    <a:pt x="1428" y="1461"/>
                  </a:lnTo>
                  <a:lnTo>
                    <a:pt x="1429" y="1467"/>
                  </a:lnTo>
                  <a:lnTo>
                    <a:pt x="1430" y="1473"/>
                  </a:lnTo>
                  <a:lnTo>
                    <a:pt x="1431" y="1480"/>
                  </a:lnTo>
                  <a:lnTo>
                    <a:pt x="1434" y="1486"/>
                  </a:lnTo>
                  <a:lnTo>
                    <a:pt x="1440" y="1496"/>
                  </a:lnTo>
                  <a:lnTo>
                    <a:pt x="1446" y="1505"/>
                  </a:lnTo>
                  <a:lnTo>
                    <a:pt x="1448" y="1508"/>
                  </a:lnTo>
                  <a:lnTo>
                    <a:pt x="1449" y="1511"/>
                  </a:lnTo>
                  <a:lnTo>
                    <a:pt x="1450" y="1514"/>
                  </a:lnTo>
                  <a:lnTo>
                    <a:pt x="1450" y="1517"/>
                  </a:lnTo>
                  <a:lnTo>
                    <a:pt x="1449" y="1519"/>
                  </a:lnTo>
                  <a:lnTo>
                    <a:pt x="1448" y="1521"/>
                  </a:lnTo>
                  <a:lnTo>
                    <a:pt x="1446" y="1524"/>
                  </a:lnTo>
                  <a:lnTo>
                    <a:pt x="1442" y="1526"/>
                  </a:lnTo>
                  <a:lnTo>
                    <a:pt x="1440" y="1527"/>
                  </a:lnTo>
                  <a:lnTo>
                    <a:pt x="1439" y="1531"/>
                  </a:lnTo>
                  <a:lnTo>
                    <a:pt x="1437" y="1533"/>
                  </a:lnTo>
                  <a:lnTo>
                    <a:pt x="1436" y="1537"/>
                  </a:lnTo>
                  <a:lnTo>
                    <a:pt x="1435" y="1539"/>
                  </a:lnTo>
                  <a:lnTo>
                    <a:pt x="1434" y="1542"/>
                  </a:lnTo>
                  <a:lnTo>
                    <a:pt x="1431" y="1543"/>
                  </a:lnTo>
                  <a:lnTo>
                    <a:pt x="1428" y="1544"/>
                  </a:lnTo>
                  <a:lnTo>
                    <a:pt x="1419" y="1545"/>
                  </a:lnTo>
                  <a:lnTo>
                    <a:pt x="1415" y="1549"/>
                  </a:lnTo>
                  <a:lnTo>
                    <a:pt x="1412" y="1551"/>
                  </a:lnTo>
                  <a:lnTo>
                    <a:pt x="1411" y="1553"/>
                  </a:lnTo>
                  <a:lnTo>
                    <a:pt x="1411" y="1557"/>
                  </a:lnTo>
                  <a:lnTo>
                    <a:pt x="1411" y="1559"/>
                  </a:lnTo>
                  <a:lnTo>
                    <a:pt x="1414" y="1563"/>
                  </a:lnTo>
                  <a:lnTo>
                    <a:pt x="1417" y="1564"/>
                  </a:lnTo>
                  <a:lnTo>
                    <a:pt x="1421" y="1565"/>
                  </a:lnTo>
                  <a:lnTo>
                    <a:pt x="1424" y="1565"/>
                  </a:lnTo>
                  <a:lnTo>
                    <a:pt x="1428" y="1567"/>
                  </a:lnTo>
                  <a:lnTo>
                    <a:pt x="1430" y="1568"/>
                  </a:lnTo>
                  <a:lnTo>
                    <a:pt x="1433" y="1570"/>
                  </a:lnTo>
                  <a:lnTo>
                    <a:pt x="1434" y="1574"/>
                  </a:lnTo>
                  <a:lnTo>
                    <a:pt x="1435" y="1587"/>
                  </a:lnTo>
                  <a:lnTo>
                    <a:pt x="1436" y="1607"/>
                  </a:lnTo>
                  <a:lnTo>
                    <a:pt x="1436" y="1612"/>
                  </a:lnTo>
                  <a:lnTo>
                    <a:pt x="1436" y="1615"/>
                  </a:lnTo>
                  <a:lnTo>
                    <a:pt x="1435" y="1616"/>
                  </a:lnTo>
                  <a:lnTo>
                    <a:pt x="1434" y="1618"/>
                  </a:lnTo>
                  <a:lnTo>
                    <a:pt x="1421" y="1624"/>
                  </a:lnTo>
                  <a:lnTo>
                    <a:pt x="1408" y="1631"/>
                  </a:lnTo>
                  <a:lnTo>
                    <a:pt x="1405" y="1636"/>
                  </a:lnTo>
                  <a:lnTo>
                    <a:pt x="1403" y="1640"/>
                  </a:lnTo>
                  <a:lnTo>
                    <a:pt x="1400" y="1647"/>
                  </a:lnTo>
                  <a:lnTo>
                    <a:pt x="1399" y="1655"/>
                  </a:lnTo>
                  <a:lnTo>
                    <a:pt x="1396" y="1669"/>
                  </a:lnTo>
                  <a:lnTo>
                    <a:pt x="1391" y="1682"/>
                  </a:lnTo>
                  <a:lnTo>
                    <a:pt x="1385" y="1694"/>
                  </a:lnTo>
                  <a:lnTo>
                    <a:pt x="1380" y="1707"/>
                  </a:lnTo>
                  <a:lnTo>
                    <a:pt x="1379" y="1714"/>
                  </a:lnTo>
                  <a:lnTo>
                    <a:pt x="1378" y="1721"/>
                  </a:lnTo>
                  <a:lnTo>
                    <a:pt x="1378" y="1728"/>
                  </a:lnTo>
                  <a:lnTo>
                    <a:pt x="1378" y="1734"/>
                  </a:lnTo>
                  <a:lnTo>
                    <a:pt x="1378" y="1740"/>
                  </a:lnTo>
                  <a:lnTo>
                    <a:pt x="1377" y="1745"/>
                  </a:lnTo>
                  <a:lnTo>
                    <a:pt x="1373" y="1747"/>
                  </a:lnTo>
                  <a:lnTo>
                    <a:pt x="1370" y="1748"/>
                  </a:lnTo>
                  <a:lnTo>
                    <a:pt x="1359" y="1750"/>
                  </a:lnTo>
                  <a:lnTo>
                    <a:pt x="1349" y="1751"/>
                  </a:lnTo>
                  <a:lnTo>
                    <a:pt x="1339" y="1752"/>
                  </a:lnTo>
                  <a:lnTo>
                    <a:pt x="1328" y="1753"/>
                  </a:lnTo>
                  <a:lnTo>
                    <a:pt x="1323" y="1753"/>
                  </a:lnTo>
                  <a:lnTo>
                    <a:pt x="1318" y="1752"/>
                  </a:lnTo>
                  <a:lnTo>
                    <a:pt x="1315" y="1750"/>
                  </a:lnTo>
                  <a:lnTo>
                    <a:pt x="1313" y="1747"/>
                  </a:lnTo>
                  <a:lnTo>
                    <a:pt x="1309" y="1740"/>
                  </a:lnTo>
                  <a:lnTo>
                    <a:pt x="1305" y="1734"/>
                  </a:lnTo>
                  <a:lnTo>
                    <a:pt x="1302" y="1732"/>
                  </a:lnTo>
                  <a:lnTo>
                    <a:pt x="1298" y="1731"/>
                  </a:lnTo>
                  <a:lnTo>
                    <a:pt x="1292" y="1729"/>
                  </a:lnTo>
                  <a:lnTo>
                    <a:pt x="1286" y="1728"/>
                  </a:lnTo>
                  <a:lnTo>
                    <a:pt x="1279" y="1728"/>
                  </a:lnTo>
                  <a:lnTo>
                    <a:pt x="1273" y="1729"/>
                  </a:lnTo>
                  <a:lnTo>
                    <a:pt x="1269" y="1731"/>
                  </a:lnTo>
                  <a:lnTo>
                    <a:pt x="1263" y="1733"/>
                  </a:lnTo>
                  <a:lnTo>
                    <a:pt x="1254" y="1738"/>
                  </a:lnTo>
                  <a:lnTo>
                    <a:pt x="1247" y="1739"/>
                  </a:lnTo>
                  <a:lnTo>
                    <a:pt x="1245" y="1738"/>
                  </a:lnTo>
                  <a:lnTo>
                    <a:pt x="1244" y="1737"/>
                  </a:lnTo>
                  <a:lnTo>
                    <a:pt x="1242" y="1734"/>
                  </a:lnTo>
                  <a:lnTo>
                    <a:pt x="1241" y="1731"/>
                  </a:lnTo>
                  <a:lnTo>
                    <a:pt x="1241" y="1722"/>
                  </a:lnTo>
                  <a:lnTo>
                    <a:pt x="1242" y="1712"/>
                  </a:lnTo>
                  <a:lnTo>
                    <a:pt x="1245" y="1700"/>
                  </a:lnTo>
                  <a:lnTo>
                    <a:pt x="1248" y="1687"/>
                  </a:lnTo>
                  <a:lnTo>
                    <a:pt x="1250" y="1671"/>
                  </a:lnTo>
                  <a:lnTo>
                    <a:pt x="1251" y="1651"/>
                  </a:lnTo>
                  <a:lnTo>
                    <a:pt x="1250" y="1641"/>
                  </a:lnTo>
                  <a:lnTo>
                    <a:pt x="1247" y="1632"/>
                  </a:lnTo>
                  <a:lnTo>
                    <a:pt x="1244" y="1626"/>
                  </a:lnTo>
                  <a:lnTo>
                    <a:pt x="1240" y="1620"/>
                  </a:lnTo>
                  <a:lnTo>
                    <a:pt x="1235" y="1618"/>
                  </a:lnTo>
                  <a:lnTo>
                    <a:pt x="1230" y="1616"/>
                  </a:lnTo>
                  <a:lnTo>
                    <a:pt x="1226" y="1616"/>
                  </a:lnTo>
                  <a:lnTo>
                    <a:pt x="1221" y="1619"/>
                  </a:lnTo>
                  <a:lnTo>
                    <a:pt x="1217" y="1624"/>
                  </a:lnTo>
                  <a:lnTo>
                    <a:pt x="1216" y="1628"/>
                  </a:lnTo>
                  <a:lnTo>
                    <a:pt x="1215" y="1634"/>
                  </a:lnTo>
                  <a:lnTo>
                    <a:pt x="1216" y="1640"/>
                  </a:lnTo>
                  <a:lnTo>
                    <a:pt x="1219" y="1653"/>
                  </a:lnTo>
                  <a:lnTo>
                    <a:pt x="1222" y="1665"/>
                  </a:lnTo>
                  <a:lnTo>
                    <a:pt x="1222" y="1671"/>
                  </a:lnTo>
                  <a:lnTo>
                    <a:pt x="1220" y="1676"/>
                  </a:lnTo>
                  <a:lnTo>
                    <a:pt x="1216" y="1681"/>
                  </a:lnTo>
                  <a:lnTo>
                    <a:pt x="1211" y="1684"/>
                  </a:lnTo>
                  <a:lnTo>
                    <a:pt x="1206" y="1688"/>
                  </a:lnTo>
                  <a:lnTo>
                    <a:pt x="1201" y="1690"/>
                  </a:lnTo>
                  <a:lnTo>
                    <a:pt x="1195" y="1691"/>
                  </a:lnTo>
                  <a:lnTo>
                    <a:pt x="1190" y="1690"/>
                  </a:lnTo>
                  <a:lnTo>
                    <a:pt x="1185" y="1689"/>
                  </a:lnTo>
                  <a:lnTo>
                    <a:pt x="1182" y="1687"/>
                  </a:lnTo>
                  <a:lnTo>
                    <a:pt x="1179" y="1684"/>
                  </a:lnTo>
                  <a:lnTo>
                    <a:pt x="1178" y="1681"/>
                  </a:lnTo>
                  <a:lnTo>
                    <a:pt x="1177" y="1677"/>
                  </a:lnTo>
                  <a:lnTo>
                    <a:pt x="1177" y="1672"/>
                  </a:lnTo>
                  <a:lnTo>
                    <a:pt x="1178" y="1668"/>
                  </a:lnTo>
                  <a:lnTo>
                    <a:pt x="1179" y="1662"/>
                  </a:lnTo>
                  <a:lnTo>
                    <a:pt x="1183" y="1652"/>
                  </a:lnTo>
                  <a:lnTo>
                    <a:pt x="1184" y="1643"/>
                  </a:lnTo>
                  <a:lnTo>
                    <a:pt x="1183" y="1633"/>
                  </a:lnTo>
                  <a:lnTo>
                    <a:pt x="1178" y="1620"/>
                  </a:lnTo>
                  <a:lnTo>
                    <a:pt x="1177" y="1612"/>
                  </a:lnTo>
                  <a:lnTo>
                    <a:pt x="1176" y="1605"/>
                  </a:lnTo>
                  <a:lnTo>
                    <a:pt x="1176" y="1599"/>
                  </a:lnTo>
                  <a:lnTo>
                    <a:pt x="1177" y="1593"/>
                  </a:lnTo>
                  <a:lnTo>
                    <a:pt x="1181" y="1583"/>
                  </a:lnTo>
                  <a:lnTo>
                    <a:pt x="1185" y="1574"/>
                  </a:lnTo>
                  <a:lnTo>
                    <a:pt x="1189" y="1563"/>
                  </a:lnTo>
                  <a:lnTo>
                    <a:pt x="1190" y="1552"/>
                  </a:lnTo>
                  <a:lnTo>
                    <a:pt x="1189" y="1548"/>
                  </a:lnTo>
                  <a:lnTo>
                    <a:pt x="1188" y="1544"/>
                  </a:lnTo>
                  <a:lnTo>
                    <a:pt x="1184" y="1543"/>
                  </a:lnTo>
                  <a:lnTo>
                    <a:pt x="1178" y="1542"/>
                  </a:lnTo>
                  <a:lnTo>
                    <a:pt x="1166" y="1543"/>
                  </a:lnTo>
                  <a:lnTo>
                    <a:pt x="1154" y="1546"/>
                  </a:lnTo>
                  <a:lnTo>
                    <a:pt x="1146" y="1550"/>
                  </a:lnTo>
                  <a:lnTo>
                    <a:pt x="1141" y="1552"/>
                  </a:lnTo>
                  <a:lnTo>
                    <a:pt x="1137" y="1552"/>
                  </a:lnTo>
                  <a:lnTo>
                    <a:pt x="1129" y="1549"/>
                  </a:lnTo>
                  <a:lnTo>
                    <a:pt x="1120" y="1545"/>
                  </a:lnTo>
                  <a:lnTo>
                    <a:pt x="1114" y="1543"/>
                  </a:lnTo>
                  <a:lnTo>
                    <a:pt x="1112" y="1542"/>
                  </a:lnTo>
                  <a:lnTo>
                    <a:pt x="1110" y="1539"/>
                  </a:lnTo>
                  <a:lnTo>
                    <a:pt x="1109" y="1537"/>
                  </a:lnTo>
                  <a:lnTo>
                    <a:pt x="1108" y="1533"/>
                  </a:lnTo>
                  <a:lnTo>
                    <a:pt x="1103" y="1517"/>
                  </a:lnTo>
                  <a:lnTo>
                    <a:pt x="1101" y="1500"/>
                  </a:lnTo>
                  <a:lnTo>
                    <a:pt x="1102" y="1488"/>
                  </a:lnTo>
                  <a:lnTo>
                    <a:pt x="1102" y="1470"/>
                  </a:lnTo>
                  <a:lnTo>
                    <a:pt x="1100" y="1455"/>
                  </a:lnTo>
                  <a:lnTo>
                    <a:pt x="1096" y="1435"/>
                  </a:lnTo>
                  <a:lnTo>
                    <a:pt x="1091" y="1412"/>
                  </a:lnTo>
                  <a:lnTo>
                    <a:pt x="1085" y="1392"/>
                  </a:lnTo>
                  <a:lnTo>
                    <a:pt x="1081" y="1378"/>
                  </a:lnTo>
                  <a:lnTo>
                    <a:pt x="1078" y="1370"/>
                  </a:lnTo>
                  <a:lnTo>
                    <a:pt x="1076" y="1369"/>
                  </a:lnTo>
                  <a:lnTo>
                    <a:pt x="1075" y="1369"/>
                  </a:lnTo>
                  <a:lnTo>
                    <a:pt x="1071" y="1372"/>
                  </a:lnTo>
                  <a:lnTo>
                    <a:pt x="1068" y="1374"/>
                  </a:lnTo>
                  <a:lnTo>
                    <a:pt x="1063" y="1376"/>
                  </a:lnTo>
                  <a:lnTo>
                    <a:pt x="1059" y="1379"/>
                  </a:lnTo>
                  <a:lnTo>
                    <a:pt x="1055" y="1382"/>
                  </a:lnTo>
                  <a:lnTo>
                    <a:pt x="1051" y="1382"/>
                  </a:lnTo>
                  <a:lnTo>
                    <a:pt x="1049" y="1380"/>
                  </a:lnTo>
                  <a:lnTo>
                    <a:pt x="1045" y="1378"/>
                  </a:lnTo>
                  <a:lnTo>
                    <a:pt x="1039" y="1372"/>
                  </a:lnTo>
                  <a:lnTo>
                    <a:pt x="1032" y="1367"/>
                  </a:lnTo>
                  <a:lnTo>
                    <a:pt x="1022" y="1362"/>
                  </a:lnTo>
                  <a:lnTo>
                    <a:pt x="1011" y="1359"/>
                  </a:lnTo>
                  <a:lnTo>
                    <a:pt x="1002" y="1359"/>
                  </a:lnTo>
                  <a:lnTo>
                    <a:pt x="994" y="1360"/>
                  </a:lnTo>
                  <a:lnTo>
                    <a:pt x="984" y="1362"/>
                  </a:lnTo>
                  <a:lnTo>
                    <a:pt x="975" y="1366"/>
                  </a:lnTo>
                  <a:lnTo>
                    <a:pt x="957" y="1374"/>
                  </a:lnTo>
                  <a:lnTo>
                    <a:pt x="943" y="1384"/>
                  </a:lnTo>
                  <a:lnTo>
                    <a:pt x="936" y="1387"/>
                  </a:lnTo>
                  <a:lnTo>
                    <a:pt x="929" y="1389"/>
                  </a:lnTo>
                  <a:lnTo>
                    <a:pt x="921" y="1391"/>
                  </a:lnTo>
                  <a:lnTo>
                    <a:pt x="915" y="1389"/>
                  </a:lnTo>
                  <a:lnTo>
                    <a:pt x="908" y="1389"/>
                  </a:lnTo>
                  <a:lnTo>
                    <a:pt x="904" y="1387"/>
                  </a:lnTo>
                  <a:lnTo>
                    <a:pt x="899" y="1384"/>
                  </a:lnTo>
                  <a:lnTo>
                    <a:pt x="895" y="1380"/>
                  </a:lnTo>
                  <a:lnTo>
                    <a:pt x="892" y="1369"/>
                  </a:lnTo>
                  <a:lnTo>
                    <a:pt x="889" y="1354"/>
                  </a:lnTo>
                  <a:lnTo>
                    <a:pt x="887" y="1338"/>
                  </a:lnTo>
                  <a:lnTo>
                    <a:pt x="886" y="1322"/>
                  </a:lnTo>
                  <a:lnTo>
                    <a:pt x="885" y="1315"/>
                  </a:lnTo>
                  <a:lnTo>
                    <a:pt x="882" y="1311"/>
                  </a:lnTo>
                  <a:lnTo>
                    <a:pt x="880" y="1309"/>
                  </a:lnTo>
                  <a:lnTo>
                    <a:pt x="876" y="1307"/>
                  </a:lnTo>
                  <a:lnTo>
                    <a:pt x="873" y="1307"/>
                  </a:lnTo>
                  <a:lnTo>
                    <a:pt x="869" y="1309"/>
                  </a:lnTo>
                  <a:lnTo>
                    <a:pt x="866" y="1311"/>
                  </a:lnTo>
                  <a:lnTo>
                    <a:pt x="862" y="1313"/>
                  </a:lnTo>
                  <a:lnTo>
                    <a:pt x="856" y="1318"/>
                  </a:lnTo>
                  <a:lnTo>
                    <a:pt x="850" y="1321"/>
                  </a:lnTo>
                  <a:lnTo>
                    <a:pt x="842" y="1322"/>
                  </a:lnTo>
                  <a:lnTo>
                    <a:pt x="832" y="1322"/>
                  </a:lnTo>
                  <a:lnTo>
                    <a:pt x="823" y="1321"/>
                  </a:lnTo>
                  <a:lnTo>
                    <a:pt x="816" y="1318"/>
                  </a:lnTo>
                  <a:lnTo>
                    <a:pt x="811" y="1313"/>
                  </a:lnTo>
                  <a:lnTo>
                    <a:pt x="807" y="1307"/>
                  </a:lnTo>
                  <a:lnTo>
                    <a:pt x="805" y="1305"/>
                  </a:lnTo>
                  <a:lnTo>
                    <a:pt x="803" y="1303"/>
                  </a:lnTo>
                  <a:lnTo>
                    <a:pt x="800" y="1302"/>
                  </a:lnTo>
                  <a:lnTo>
                    <a:pt x="798" y="1300"/>
                  </a:lnTo>
                  <a:lnTo>
                    <a:pt x="792" y="1302"/>
                  </a:lnTo>
                  <a:lnTo>
                    <a:pt x="784" y="1306"/>
                  </a:lnTo>
                  <a:lnTo>
                    <a:pt x="773" y="1312"/>
                  </a:lnTo>
                  <a:lnTo>
                    <a:pt x="762" y="1318"/>
                  </a:lnTo>
                  <a:lnTo>
                    <a:pt x="753" y="1325"/>
                  </a:lnTo>
                  <a:lnTo>
                    <a:pt x="743" y="1331"/>
                  </a:lnTo>
                  <a:lnTo>
                    <a:pt x="736" y="1336"/>
                  </a:lnTo>
                  <a:lnTo>
                    <a:pt x="732" y="1342"/>
                  </a:lnTo>
                  <a:lnTo>
                    <a:pt x="731" y="1344"/>
                  </a:lnTo>
                  <a:lnTo>
                    <a:pt x="731" y="1347"/>
                  </a:lnTo>
                  <a:lnTo>
                    <a:pt x="732" y="1350"/>
                  </a:lnTo>
                  <a:lnTo>
                    <a:pt x="734" y="1354"/>
                  </a:lnTo>
                  <a:lnTo>
                    <a:pt x="736" y="1367"/>
                  </a:lnTo>
                  <a:lnTo>
                    <a:pt x="738" y="1384"/>
                  </a:lnTo>
                  <a:lnTo>
                    <a:pt x="740" y="1388"/>
                  </a:lnTo>
                  <a:lnTo>
                    <a:pt x="741" y="1392"/>
                  </a:lnTo>
                  <a:lnTo>
                    <a:pt x="743" y="1395"/>
                  </a:lnTo>
                  <a:lnTo>
                    <a:pt x="747" y="1399"/>
                  </a:lnTo>
                  <a:lnTo>
                    <a:pt x="753" y="1406"/>
                  </a:lnTo>
                  <a:lnTo>
                    <a:pt x="761" y="1413"/>
                  </a:lnTo>
                  <a:lnTo>
                    <a:pt x="764" y="1418"/>
                  </a:lnTo>
                  <a:lnTo>
                    <a:pt x="766" y="1422"/>
                  </a:lnTo>
                  <a:lnTo>
                    <a:pt x="767" y="1425"/>
                  </a:lnTo>
                  <a:lnTo>
                    <a:pt x="764" y="1429"/>
                  </a:lnTo>
                  <a:lnTo>
                    <a:pt x="762" y="1432"/>
                  </a:lnTo>
                  <a:lnTo>
                    <a:pt x="759" y="1436"/>
                  </a:lnTo>
                  <a:lnTo>
                    <a:pt x="754" y="1439"/>
                  </a:lnTo>
                  <a:lnTo>
                    <a:pt x="748" y="1442"/>
                  </a:lnTo>
                  <a:lnTo>
                    <a:pt x="735" y="1449"/>
                  </a:lnTo>
                  <a:lnTo>
                    <a:pt x="723" y="1456"/>
                  </a:lnTo>
                  <a:lnTo>
                    <a:pt x="711" y="1464"/>
                  </a:lnTo>
                  <a:lnTo>
                    <a:pt x="700" y="1473"/>
                  </a:lnTo>
                  <a:lnTo>
                    <a:pt x="696" y="1476"/>
                  </a:lnTo>
                  <a:lnTo>
                    <a:pt x="692" y="1479"/>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广西">
              <a:extLst>
                <a:ext uri="{FF2B5EF4-FFF2-40B4-BE49-F238E27FC236}">
                  <a16:creationId xmlns:a16="http://schemas.microsoft.com/office/drawing/2014/main" id="{2083B7B7-86DD-4D65-A91F-D8B1B5E7C9BF}"/>
                </a:ext>
              </a:extLst>
            </p:cNvPr>
            <p:cNvSpPr>
              <a:spLocks/>
            </p:cNvSpPr>
            <p:nvPr/>
          </p:nvSpPr>
          <p:spPr bwMode="auto">
            <a:xfrm>
              <a:off x="5168963" y="5191396"/>
              <a:ext cx="790585" cy="571530"/>
            </a:xfrm>
            <a:custGeom>
              <a:avLst/>
              <a:gdLst>
                <a:gd name="T0" fmla="*/ 1018 w 2980"/>
                <a:gd name="T1" fmla="*/ 1986 h 2145"/>
                <a:gd name="T2" fmla="*/ 879 w 2980"/>
                <a:gd name="T3" fmla="*/ 1879 h 2145"/>
                <a:gd name="T4" fmla="*/ 786 w 2980"/>
                <a:gd name="T5" fmla="*/ 1722 h 2145"/>
                <a:gd name="T6" fmla="*/ 867 w 2980"/>
                <a:gd name="T7" fmla="*/ 1563 h 2145"/>
                <a:gd name="T8" fmla="*/ 768 w 2980"/>
                <a:gd name="T9" fmla="*/ 1472 h 2145"/>
                <a:gd name="T10" fmla="*/ 558 w 2980"/>
                <a:gd name="T11" fmla="*/ 1450 h 2145"/>
                <a:gd name="T12" fmla="*/ 427 w 2980"/>
                <a:gd name="T13" fmla="*/ 1403 h 2145"/>
                <a:gd name="T14" fmla="*/ 413 w 2980"/>
                <a:gd name="T15" fmla="*/ 1291 h 2145"/>
                <a:gd name="T16" fmla="*/ 499 w 2980"/>
                <a:gd name="T17" fmla="*/ 1229 h 2145"/>
                <a:gd name="T18" fmla="*/ 602 w 2980"/>
                <a:gd name="T19" fmla="*/ 1225 h 2145"/>
                <a:gd name="T20" fmla="*/ 617 w 2980"/>
                <a:gd name="T21" fmla="*/ 976 h 2145"/>
                <a:gd name="T22" fmla="*/ 500 w 2980"/>
                <a:gd name="T23" fmla="*/ 983 h 2145"/>
                <a:gd name="T24" fmla="*/ 408 w 2980"/>
                <a:gd name="T25" fmla="*/ 940 h 2145"/>
                <a:gd name="T26" fmla="*/ 340 w 2980"/>
                <a:gd name="T27" fmla="*/ 955 h 2145"/>
                <a:gd name="T28" fmla="*/ 269 w 2980"/>
                <a:gd name="T29" fmla="*/ 871 h 2145"/>
                <a:gd name="T30" fmla="*/ 112 w 2980"/>
                <a:gd name="T31" fmla="*/ 783 h 2145"/>
                <a:gd name="T32" fmla="*/ 19 w 2980"/>
                <a:gd name="T33" fmla="*/ 776 h 2145"/>
                <a:gd name="T34" fmla="*/ 86 w 2980"/>
                <a:gd name="T35" fmla="*/ 708 h 2145"/>
                <a:gd name="T36" fmla="*/ 220 w 2980"/>
                <a:gd name="T37" fmla="*/ 624 h 2145"/>
                <a:gd name="T38" fmla="*/ 353 w 2980"/>
                <a:gd name="T39" fmla="*/ 589 h 2145"/>
                <a:gd name="T40" fmla="*/ 491 w 2980"/>
                <a:gd name="T41" fmla="*/ 669 h 2145"/>
                <a:gd name="T42" fmla="*/ 641 w 2980"/>
                <a:gd name="T43" fmla="*/ 694 h 2145"/>
                <a:gd name="T44" fmla="*/ 757 w 2980"/>
                <a:gd name="T45" fmla="*/ 584 h 2145"/>
                <a:gd name="T46" fmla="*/ 980 w 2980"/>
                <a:gd name="T47" fmla="*/ 480 h 2145"/>
                <a:gd name="T48" fmla="*/ 1012 w 2980"/>
                <a:gd name="T49" fmla="*/ 374 h 2145"/>
                <a:gd name="T50" fmla="*/ 1129 w 2980"/>
                <a:gd name="T51" fmla="*/ 416 h 2145"/>
                <a:gd name="T52" fmla="*/ 1255 w 2980"/>
                <a:gd name="T53" fmla="*/ 458 h 2145"/>
                <a:gd name="T54" fmla="*/ 1328 w 2980"/>
                <a:gd name="T55" fmla="*/ 538 h 2145"/>
                <a:gd name="T56" fmla="*/ 1471 w 2980"/>
                <a:gd name="T57" fmla="*/ 401 h 2145"/>
                <a:gd name="T58" fmla="*/ 1613 w 2980"/>
                <a:gd name="T59" fmla="*/ 444 h 2145"/>
                <a:gd name="T60" fmla="*/ 1670 w 2980"/>
                <a:gd name="T61" fmla="*/ 331 h 2145"/>
                <a:gd name="T62" fmla="*/ 1796 w 2980"/>
                <a:gd name="T63" fmla="*/ 346 h 2145"/>
                <a:gd name="T64" fmla="*/ 1784 w 2980"/>
                <a:gd name="T65" fmla="*/ 261 h 2145"/>
                <a:gd name="T66" fmla="*/ 1935 w 2980"/>
                <a:gd name="T67" fmla="*/ 224 h 2145"/>
                <a:gd name="T68" fmla="*/ 2060 w 2980"/>
                <a:gd name="T69" fmla="*/ 189 h 2145"/>
                <a:gd name="T70" fmla="*/ 2121 w 2980"/>
                <a:gd name="T71" fmla="*/ 149 h 2145"/>
                <a:gd name="T72" fmla="*/ 2240 w 2980"/>
                <a:gd name="T73" fmla="*/ 155 h 2145"/>
                <a:gd name="T74" fmla="*/ 2370 w 2980"/>
                <a:gd name="T75" fmla="*/ 78 h 2145"/>
                <a:gd name="T76" fmla="*/ 2533 w 2980"/>
                <a:gd name="T77" fmla="*/ 1 h 2145"/>
                <a:gd name="T78" fmla="*/ 2634 w 2980"/>
                <a:gd name="T79" fmla="*/ 171 h 2145"/>
                <a:gd name="T80" fmla="*/ 2735 w 2980"/>
                <a:gd name="T81" fmla="*/ 231 h 2145"/>
                <a:gd name="T82" fmla="*/ 2668 w 2980"/>
                <a:gd name="T83" fmla="*/ 413 h 2145"/>
                <a:gd name="T84" fmla="*/ 2569 w 2980"/>
                <a:gd name="T85" fmla="*/ 637 h 2145"/>
                <a:gd name="T86" fmla="*/ 2713 w 2980"/>
                <a:gd name="T87" fmla="*/ 544 h 2145"/>
                <a:gd name="T88" fmla="*/ 2739 w 2980"/>
                <a:gd name="T89" fmla="*/ 734 h 2145"/>
                <a:gd name="T90" fmla="*/ 2961 w 2980"/>
                <a:gd name="T91" fmla="*/ 705 h 2145"/>
                <a:gd name="T92" fmla="*/ 2959 w 2980"/>
                <a:gd name="T93" fmla="*/ 903 h 2145"/>
                <a:gd name="T94" fmla="*/ 2897 w 2980"/>
                <a:gd name="T95" fmla="*/ 1092 h 2145"/>
                <a:gd name="T96" fmla="*/ 2752 w 2980"/>
                <a:gd name="T97" fmla="*/ 1239 h 2145"/>
                <a:gd name="T98" fmla="*/ 2676 w 2980"/>
                <a:gd name="T99" fmla="*/ 1546 h 2145"/>
                <a:gd name="T100" fmla="*/ 2500 w 2980"/>
                <a:gd name="T101" fmla="*/ 1644 h 2145"/>
                <a:gd name="T102" fmla="*/ 2481 w 2980"/>
                <a:gd name="T103" fmla="*/ 1772 h 2145"/>
                <a:gd name="T104" fmla="*/ 2335 w 2980"/>
                <a:gd name="T105" fmla="*/ 1809 h 2145"/>
                <a:gd name="T106" fmla="*/ 2278 w 2980"/>
                <a:gd name="T107" fmla="*/ 1928 h 2145"/>
                <a:gd name="T108" fmla="*/ 2137 w 2980"/>
                <a:gd name="T109" fmla="*/ 2010 h 2145"/>
                <a:gd name="T110" fmla="*/ 2004 w 2980"/>
                <a:gd name="T111" fmla="*/ 2068 h 2145"/>
                <a:gd name="T112" fmla="*/ 1953 w 2980"/>
                <a:gd name="T113" fmla="*/ 2042 h 2145"/>
                <a:gd name="T114" fmla="*/ 1857 w 2980"/>
                <a:gd name="T115" fmla="*/ 2112 h 2145"/>
                <a:gd name="T116" fmla="*/ 1733 w 2980"/>
                <a:gd name="T117" fmla="*/ 2048 h 2145"/>
                <a:gd name="T118" fmla="*/ 1608 w 2980"/>
                <a:gd name="T119" fmla="*/ 2002 h 2145"/>
                <a:gd name="T120" fmla="*/ 1566 w 2980"/>
                <a:gd name="T121" fmla="*/ 2055 h 2145"/>
                <a:gd name="T122" fmla="*/ 1211 w 2980"/>
                <a:gd name="T123" fmla="*/ 2041 h 2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0" h="2145">
                  <a:moveTo>
                    <a:pt x="1151" y="2037"/>
                  </a:moveTo>
                  <a:lnTo>
                    <a:pt x="1141" y="2031"/>
                  </a:lnTo>
                  <a:lnTo>
                    <a:pt x="1132" y="2025"/>
                  </a:lnTo>
                  <a:lnTo>
                    <a:pt x="1128" y="2024"/>
                  </a:lnTo>
                  <a:lnTo>
                    <a:pt x="1123" y="2024"/>
                  </a:lnTo>
                  <a:lnTo>
                    <a:pt x="1120" y="2026"/>
                  </a:lnTo>
                  <a:lnTo>
                    <a:pt x="1115" y="2029"/>
                  </a:lnTo>
                  <a:lnTo>
                    <a:pt x="1112" y="2033"/>
                  </a:lnTo>
                  <a:lnTo>
                    <a:pt x="1107" y="2036"/>
                  </a:lnTo>
                  <a:lnTo>
                    <a:pt x="1103" y="2038"/>
                  </a:lnTo>
                  <a:lnTo>
                    <a:pt x="1100" y="2038"/>
                  </a:lnTo>
                  <a:lnTo>
                    <a:pt x="1097" y="2037"/>
                  </a:lnTo>
                  <a:lnTo>
                    <a:pt x="1095" y="2035"/>
                  </a:lnTo>
                  <a:lnTo>
                    <a:pt x="1091" y="2030"/>
                  </a:lnTo>
                  <a:lnTo>
                    <a:pt x="1089" y="2025"/>
                  </a:lnTo>
                  <a:lnTo>
                    <a:pt x="1085" y="2018"/>
                  </a:lnTo>
                  <a:lnTo>
                    <a:pt x="1082" y="2008"/>
                  </a:lnTo>
                  <a:lnTo>
                    <a:pt x="1078" y="1998"/>
                  </a:lnTo>
                  <a:lnTo>
                    <a:pt x="1072" y="1989"/>
                  </a:lnTo>
                  <a:lnTo>
                    <a:pt x="1068" y="1986"/>
                  </a:lnTo>
                  <a:lnTo>
                    <a:pt x="1063" y="1983"/>
                  </a:lnTo>
                  <a:lnTo>
                    <a:pt x="1060" y="1983"/>
                  </a:lnTo>
                  <a:lnTo>
                    <a:pt x="1057" y="1985"/>
                  </a:lnTo>
                  <a:lnTo>
                    <a:pt x="1053" y="1986"/>
                  </a:lnTo>
                  <a:lnTo>
                    <a:pt x="1050" y="1989"/>
                  </a:lnTo>
                  <a:lnTo>
                    <a:pt x="1046" y="1992"/>
                  </a:lnTo>
                  <a:lnTo>
                    <a:pt x="1043" y="1994"/>
                  </a:lnTo>
                  <a:lnTo>
                    <a:pt x="1038" y="1997"/>
                  </a:lnTo>
                  <a:lnTo>
                    <a:pt x="1034" y="1995"/>
                  </a:lnTo>
                  <a:lnTo>
                    <a:pt x="1029" y="1993"/>
                  </a:lnTo>
                  <a:lnTo>
                    <a:pt x="1024" y="1991"/>
                  </a:lnTo>
                  <a:lnTo>
                    <a:pt x="1018" y="1986"/>
                  </a:lnTo>
                  <a:lnTo>
                    <a:pt x="1013" y="1981"/>
                  </a:lnTo>
                  <a:lnTo>
                    <a:pt x="1003" y="1973"/>
                  </a:lnTo>
                  <a:lnTo>
                    <a:pt x="995" y="1964"/>
                  </a:lnTo>
                  <a:lnTo>
                    <a:pt x="987" y="1957"/>
                  </a:lnTo>
                  <a:lnTo>
                    <a:pt x="980" y="1953"/>
                  </a:lnTo>
                  <a:lnTo>
                    <a:pt x="963" y="1948"/>
                  </a:lnTo>
                  <a:lnTo>
                    <a:pt x="950" y="1943"/>
                  </a:lnTo>
                  <a:lnTo>
                    <a:pt x="949" y="1941"/>
                  </a:lnTo>
                  <a:lnTo>
                    <a:pt x="949" y="1938"/>
                  </a:lnTo>
                  <a:lnTo>
                    <a:pt x="950" y="1935"/>
                  </a:lnTo>
                  <a:lnTo>
                    <a:pt x="952" y="1931"/>
                  </a:lnTo>
                  <a:lnTo>
                    <a:pt x="957" y="1923"/>
                  </a:lnTo>
                  <a:lnTo>
                    <a:pt x="963" y="1916"/>
                  </a:lnTo>
                  <a:lnTo>
                    <a:pt x="964" y="1911"/>
                  </a:lnTo>
                  <a:lnTo>
                    <a:pt x="964" y="1907"/>
                  </a:lnTo>
                  <a:lnTo>
                    <a:pt x="962" y="1905"/>
                  </a:lnTo>
                  <a:lnTo>
                    <a:pt x="959" y="1903"/>
                  </a:lnTo>
                  <a:lnTo>
                    <a:pt x="955" y="1900"/>
                  </a:lnTo>
                  <a:lnTo>
                    <a:pt x="950" y="1899"/>
                  </a:lnTo>
                  <a:lnTo>
                    <a:pt x="945" y="1900"/>
                  </a:lnTo>
                  <a:lnTo>
                    <a:pt x="940" y="1900"/>
                  </a:lnTo>
                  <a:lnTo>
                    <a:pt x="934" y="1903"/>
                  </a:lnTo>
                  <a:lnTo>
                    <a:pt x="925" y="1904"/>
                  </a:lnTo>
                  <a:lnTo>
                    <a:pt x="921" y="1903"/>
                  </a:lnTo>
                  <a:lnTo>
                    <a:pt x="918" y="1901"/>
                  </a:lnTo>
                  <a:lnTo>
                    <a:pt x="915" y="1899"/>
                  </a:lnTo>
                  <a:lnTo>
                    <a:pt x="912" y="1897"/>
                  </a:lnTo>
                  <a:lnTo>
                    <a:pt x="906" y="1890"/>
                  </a:lnTo>
                  <a:lnTo>
                    <a:pt x="900" y="1884"/>
                  </a:lnTo>
                  <a:lnTo>
                    <a:pt x="893" y="1881"/>
                  </a:lnTo>
                  <a:lnTo>
                    <a:pt x="886" y="1879"/>
                  </a:lnTo>
                  <a:lnTo>
                    <a:pt x="879" y="1879"/>
                  </a:lnTo>
                  <a:lnTo>
                    <a:pt x="873" y="1878"/>
                  </a:lnTo>
                  <a:lnTo>
                    <a:pt x="863" y="1876"/>
                  </a:lnTo>
                  <a:lnTo>
                    <a:pt x="852" y="1879"/>
                  </a:lnTo>
                  <a:lnTo>
                    <a:pt x="846" y="1881"/>
                  </a:lnTo>
                  <a:lnTo>
                    <a:pt x="839" y="1885"/>
                  </a:lnTo>
                  <a:lnTo>
                    <a:pt x="837" y="1886"/>
                  </a:lnTo>
                  <a:lnTo>
                    <a:pt x="833" y="1886"/>
                  </a:lnTo>
                  <a:lnTo>
                    <a:pt x="831" y="1885"/>
                  </a:lnTo>
                  <a:lnTo>
                    <a:pt x="829" y="1882"/>
                  </a:lnTo>
                  <a:lnTo>
                    <a:pt x="826" y="1876"/>
                  </a:lnTo>
                  <a:lnTo>
                    <a:pt x="825" y="1871"/>
                  </a:lnTo>
                  <a:lnTo>
                    <a:pt x="825" y="1863"/>
                  </a:lnTo>
                  <a:lnTo>
                    <a:pt x="824" y="1853"/>
                  </a:lnTo>
                  <a:lnTo>
                    <a:pt x="826" y="1846"/>
                  </a:lnTo>
                  <a:lnTo>
                    <a:pt x="829" y="1837"/>
                  </a:lnTo>
                  <a:lnTo>
                    <a:pt x="829" y="1828"/>
                  </a:lnTo>
                  <a:lnTo>
                    <a:pt x="827" y="1817"/>
                  </a:lnTo>
                  <a:lnTo>
                    <a:pt x="826" y="1808"/>
                  </a:lnTo>
                  <a:lnTo>
                    <a:pt x="825" y="1797"/>
                  </a:lnTo>
                  <a:lnTo>
                    <a:pt x="825" y="1783"/>
                  </a:lnTo>
                  <a:lnTo>
                    <a:pt x="824" y="1771"/>
                  </a:lnTo>
                  <a:lnTo>
                    <a:pt x="823" y="1760"/>
                  </a:lnTo>
                  <a:lnTo>
                    <a:pt x="821" y="1750"/>
                  </a:lnTo>
                  <a:lnTo>
                    <a:pt x="820" y="1743"/>
                  </a:lnTo>
                  <a:lnTo>
                    <a:pt x="818" y="1737"/>
                  </a:lnTo>
                  <a:lnTo>
                    <a:pt x="814" y="1734"/>
                  </a:lnTo>
                  <a:lnTo>
                    <a:pt x="810" y="1731"/>
                  </a:lnTo>
                  <a:lnTo>
                    <a:pt x="804" y="1730"/>
                  </a:lnTo>
                  <a:lnTo>
                    <a:pt x="798" y="1729"/>
                  </a:lnTo>
                  <a:lnTo>
                    <a:pt x="793" y="1728"/>
                  </a:lnTo>
                  <a:lnTo>
                    <a:pt x="788" y="1724"/>
                  </a:lnTo>
                  <a:lnTo>
                    <a:pt x="786" y="1722"/>
                  </a:lnTo>
                  <a:lnTo>
                    <a:pt x="786" y="1718"/>
                  </a:lnTo>
                  <a:lnTo>
                    <a:pt x="786" y="1715"/>
                  </a:lnTo>
                  <a:lnTo>
                    <a:pt x="786" y="1710"/>
                  </a:lnTo>
                  <a:lnTo>
                    <a:pt x="785" y="1705"/>
                  </a:lnTo>
                  <a:lnTo>
                    <a:pt x="783" y="1701"/>
                  </a:lnTo>
                  <a:lnTo>
                    <a:pt x="780" y="1697"/>
                  </a:lnTo>
                  <a:lnTo>
                    <a:pt x="776" y="1693"/>
                  </a:lnTo>
                  <a:lnTo>
                    <a:pt x="774" y="1689"/>
                  </a:lnTo>
                  <a:lnTo>
                    <a:pt x="773" y="1684"/>
                  </a:lnTo>
                  <a:lnTo>
                    <a:pt x="774" y="1678"/>
                  </a:lnTo>
                  <a:lnTo>
                    <a:pt x="775" y="1673"/>
                  </a:lnTo>
                  <a:lnTo>
                    <a:pt x="777" y="1667"/>
                  </a:lnTo>
                  <a:lnTo>
                    <a:pt x="780" y="1663"/>
                  </a:lnTo>
                  <a:lnTo>
                    <a:pt x="786" y="1654"/>
                  </a:lnTo>
                  <a:lnTo>
                    <a:pt x="791" y="1647"/>
                  </a:lnTo>
                  <a:lnTo>
                    <a:pt x="792" y="1641"/>
                  </a:lnTo>
                  <a:lnTo>
                    <a:pt x="794" y="1634"/>
                  </a:lnTo>
                  <a:lnTo>
                    <a:pt x="795" y="1632"/>
                  </a:lnTo>
                  <a:lnTo>
                    <a:pt x="796" y="1628"/>
                  </a:lnTo>
                  <a:lnTo>
                    <a:pt x="798" y="1626"/>
                  </a:lnTo>
                  <a:lnTo>
                    <a:pt x="800" y="1625"/>
                  </a:lnTo>
                  <a:lnTo>
                    <a:pt x="808" y="1625"/>
                  </a:lnTo>
                  <a:lnTo>
                    <a:pt x="817" y="1627"/>
                  </a:lnTo>
                  <a:lnTo>
                    <a:pt x="820" y="1628"/>
                  </a:lnTo>
                  <a:lnTo>
                    <a:pt x="824" y="1628"/>
                  </a:lnTo>
                  <a:lnTo>
                    <a:pt x="827" y="1628"/>
                  </a:lnTo>
                  <a:lnTo>
                    <a:pt x="831" y="1626"/>
                  </a:lnTo>
                  <a:lnTo>
                    <a:pt x="839" y="1615"/>
                  </a:lnTo>
                  <a:lnTo>
                    <a:pt x="845" y="1602"/>
                  </a:lnTo>
                  <a:lnTo>
                    <a:pt x="852" y="1589"/>
                  </a:lnTo>
                  <a:lnTo>
                    <a:pt x="858" y="1577"/>
                  </a:lnTo>
                  <a:lnTo>
                    <a:pt x="867" y="1563"/>
                  </a:lnTo>
                  <a:lnTo>
                    <a:pt x="873" y="1550"/>
                  </a:lnTo>
                  <a:lnTo>
                    <a:pt x="880" y="1540"/>
                  </a:lnTo>
                  <a:lnTo>
                    <a:pt x="883" y="1532"/>
                  </a:lnTo>
                  <a:lnTo>
                    <a:pt x="883" y="1529"/>
                  </a:lnTo>
                  <a:lnTo>
                    <a:pt x="881" y="1527"/>
                  </a:lnTo>
                  <a:lnTo>
                    <a:pt x="876" y="1525"/>
                  </a:lnTo>
                  <a:lnTo>
                    <a:pt x="870" y="1523"/>
                  </a:lnTo>
                  <a:lnTo>
                    <a:pt x="864" y="1521"/>
                  </a:lnTo>
                  <a:lnTo>
                    <a:pt x="858" y="1519"/>
                  </a:lnTo>
                  <a:lnTo>
                    <a:pt x="856" y="1519"/>
                  </a:lnTo>
                  <a:lnTo>
                    <a:pt x="854" y="1518"/>
                  </a:lnTo>
                  <a:lnTo>
                    <a:pt x="852" y="1516"/>
                  </a:lnTo>
                  <a:lnTo>
                    <a:pt x="851" y="1514"/>
                  </a:lnTo>
                  <a:lnTo>
                    <a:pt x="850" y="1512"/>
                  </a:lnTo>
                  <a:lnTo>
                    <a:pt x="850" y="1508"/>
                  </a:lnTo>
                  <a:lnTo>
                    <a:pt x="849" y="1506"/>
                  </a:lnTo>
                  <a:lnTo>
                    <a:pt x="849" y="1504"/>
                  </a:lnTo>
                  <a:lnTo>
                    <a:pt x="848" y="1502"/>
                  </a:lnTo>
                  <a:lnTo>
                    <a:pt x="846" y="1502"/>
                  </a:lnTo>
                  <a:lnTo>
                    <a:pt x="837" y="1500"/>
                  </a:lnTo>
                  <a:lnTo>
                    <a:pt x="827" y="1500"/>
                  </a:lnTo>
                  <a:lnTo>
                    <a:pt x="819" y="1500"/>
                  </a:lnTo>
                  <a:lnTo>
                    <a:pt x="812" y="1497"/>
                  </a:lnTo>
                  <a:lnTo>
                    <a:pt x="808" y="1493"/>
                  </a:lnTo>
                  <a:lnTo>
                    <a:pt x="804" y="1485"/>
                  </a:lnTo>
                  <a:lnTo>
                    <a:pt x="799" y="1482"/>
                  </a:lnTo>
                  <a:lnTo>
                    <a:pt x="795" y="1478"/>
                  </a:lnTo>
                  <a:lnTo>
                    <a:pt x="789" y="1475"/>
                  </a:lnTo>
                  <a:lnTo>
                    <a:pt x="783" y="1472"/>
                  </a:lnTo>
                  <a:lnTo>
                    <a:pt x="779" y="1471"/>
                  </a:lnTo>
                  <a:lnTo>
                    <a:pt x="774" y="1471"/>
                  </a:lnTo>
                  <a:lnTo>
                    <a:pt x="768" y="1472"/>
                  </a:lnTo>
                  <a:lnTo>
                    <a:pt x="762" y="1475"/>
                  </a:lnTo>
                  <a:lnTo>
                    <a:pt x="754" y="1481"/>
                  </a:lnTo>
                  <a:lnTo>
                    <a:pt x="744" y="1487"/>
                  </a:lnTo>
                  <a:lnTo>
                    <a:pt x="736" y="1491"/>
                  </a:lnTo>
                  <a:lnTo>
                    <a:pt x="728" y="1496"/>
                  </a:lnTo>
                  <a:lnTo>
                    <a:pt x="720" y="1499"/>
                  </a:lnTo>
                  <a:lnTo>
                    <a:pt x="713" y="1500"/>
                  </a:lnTo>
                  <a:lnTo>
                    <a:pt x="706" y="1501"/>
                  </a:lnTo>
                  <a:lnTo>
                    <a:pt x="699" y="1501"/>
                  </a:lnTo>
                  <a:lnTo>
                    <a:pt x="692" y="1501"/>
                  </a:lnTo>
                  <a:lnTo>
                    <a:pt x="685" y="1501"/>
                  </a:lnTo>
                  <a:lnTo>
                    <a:pt x="678" y="1499"/>
                  </a:lnTo>
                  <a:lnTo>
                    <a:pt x="670" y="1496"/>
                  </a:lnTo>
                  <a:lnTo>
                    <a:pt x="668" y="1494"/>
                  </a:lnTo>
                  <a:lnTo>
                    <a:pt x="665" y="1490"/>
                  </a:lnTo>
                  <a:lnTo>
                    <a:pt x="662" y="1488"/>
                  </a:lnTo>
                  <a:lnTo>
                    <a:pt x="660" y="1483"/>
                  </a:lnTo>
                  <a:lnTo>
                    <a:pt x="656" y="1472"/>
                  </a:lnTo>
                  <a:lnTo>
                    <a:pt x="651" y="1464"/>
                  </a:lnTo>
                  <a:lnTo>
                    <a:pt x="644" y="1459"/>
                  </a:lnTo>
                  <a:lnTo>
                    <a:pt x="637" y="1456"/>
                  </a:lnTo>
                  <a:lnTo>
                    <a:pt x="631" y="1452"/>
                  </a:lnTo>
                  <a:lnTo>
                    <a:pt x="625" y="1450"/>
                  </a:lnTo>
                  <a:lnTo>
                    <a:pt x="616" y="1446"/>
                  </a:lnTo>
                  <a:lnTo>
                    <a:pt x="604" y="1445"/>
                  </a:lnTo>
                  <a:lnTo>
                    <a:pt x="590" y="1445"/>
                  </a:lnTo>
                  <a:lnTo>
                    <a:pt x="574" y="1443"/>
                  </a:lnTo>
                  <a:lnTo>
                    <a:pt x="569" y="1443"/>
                  </a:lnTo>
                  <a:lnTo>
                    <a:pt x="565" y="1443"/>
                  </a:lnTo>
                  <a:lnTo>
                    <a:pt x="561" y="1444"/>
                  </a:lnTo>
                  <a:lnTo>
                    <a:pt x="559" y="1445"/>
                  </a:lnTo>
                  <a:lnTo>
                    <a:pt x="558" y="1450"/>
                  </a:lnTo>
                  <a:lnTo>
                    <a:pt x="558" y="1455"/>
                  </a:lnTo>
                  <a:lnTo>
                    <a:pt x="556" y="1459"/>
                  </a:lnTo>
                  <a:lnTo>
                    <a:pt x="554" y="1463"/>
                  </a:lnTo>
                  <a:lnTo>
                    <a:pt x="552" y="1464"/>
                  </a:lnTo>
                  <a:lnTo>
                    <a:pt x="549" y="1465"/>
                  </a:lnTo>
                  <a:lnTo>
                    <a:pt x="543" y="1466"/>
                  </a:lnTo>
                  <a:lnTo>
                    <a:pt x="539" y="1465"/>
                  </a:lnTo>
                  <a:lnTo>
                    <a:pt x="531" y="1465"/>
                  </a:lnTo>
                  <a:lnTo>
                    <a:pt x="525" y="1465"/>
                  </a:lnTo>
                  <a:lnTo>
                    <a:pt x="518" y="1468"/>
                  </a:lnTo>
                  <a:lnTo>
                    <a:pt x="512" y="1469"/>
                  </a:lnTo>
                  <a:lnTo>
                    <a:pt x="509" y="1468"/>
                  </a:lnTo>
                  <a:lnTo>
                    <a:pt x="505" y="1464"/>
                  </a:lnTo>
                  <a:lnTo>
                    <a:pt x="498" y="1453"/>
                  </a:lnTo>
                  <a:lnTo>
                    <a:pt x="491" y="1444"/>
                  </a:lnTo>
                  <a:lnTo>
                    <a:pt x="484" y="1439"/>
                  </a:lnTo>
                  <a:lnTo>
                    <a:pt x="476" y="1434"/>
                  </a:lnTo>
                  <a:lnTo>
                    <a:pt x="473" y="1433"/>
                  </a:lnTo>
                  <a:lnTo>
                    <a:pt x="470" y="1432"/>
                  </a:lnTo>
                  <a:lnTo>
                    <a:pt x="467" y="1431"/>
                  </a:lnTo>
                  <a:lnTo>
                    <a:pt x="465" y="1430"/>
                  </a:lnTo>
                  <a:lnTo>
                    <a:pt x="462" y="1428"/>
                  </a:lnTo>
                  <a:lnTo>
                    <a:pt x="461" y="1426"/>
                  </a:lnTo>
                  <a:lnTo>
                    <a:pt x="461" y="1424"/>
                  </a:lnTo>
                  <a:lnTo>
                    <a:pt x="459" y="1421"/>
                  </a:lnTo>
                  <a:lnTo>
                    <a:pt x="457" y="1419"/>
                  </a:lnTo>
                  <a:lnTo>
                    <a:pt x="453" y="1417"/>
                  </a:lnTo>
                  <a:lnTo>
                    <a:pt x="446" y="1412"/>
                  </a:lnTo>
                  <a:lnTo>
                    <a:pt x="441" y="1408"/>
                  </a:lnTo>
                  <a:lnTo>
                    <a:pt x="437" y="1407"/>
                  </a:lnTo>
                  <a:lnTo>
                    <a:pt x="433" y="1405"/>
                  </a:lnTo>
                  <a:lnTo>
                    <a:pt x="427" y="1403"/>
                  </a:lnTo>
                  <a:lnTo>
                    <a:pt x="420" y="1402"/>
                  </a:lnTo>
                  <a:lnTo>
                    <a:pt x="410" y="1400"/>
                  </a:lnTo>
                  <a:lnTo>
                    <a:pt x="403" y="1400"/>
                  </a:lnTo>
                  <a:lnTo>
                    <a:pt x="399" y="1401"/>
                  </a:lnTo>
                  <a:lnTo>
                    <a:pt x="396" y="1402"/>
                  </a:lnTo>
                  <a:lnTo>
                    <a:pt x="390" y="1405"/>
                  </a:lnTo>
                  <a:lnTo>
                    <a:pt x="386" y="1406"/>
                  </a:lnTo>
                  <a:lnTo>
                    <a:pt x="385" y="1405"/>
                  </a:lnTo>
                  <a:lnTo>
                    <a:pt x="384" y="1401"/>
                  </a:lnTo>
                  <a:lnTo>
                    <a:pt x="385" y="1397"/>
                  </a:lnTo>
                  <a:lnTo>
                    <a:pt x="385" y="1394"/>
                  </a:lnTo>
                  <a:lnTo>
                    <a:pt x="385" y="1389"/>
                  </a:lnTo>
                  <a:lnTo>
                    <a:pt x="385" y="1383"/>
                  </a:lnTo>
                  <a:lnTo>
                    <a:pt x="385" y="1378"/>
                  </a:lnTo>
                  <a:lnTo>
                    <a:pt x="384" y="1374"/>
                  </a:lnTo>
                  <a:lnTo>
                    <a:pt x="382" y="1365"/>
                  </a:lnTo>
                  <a:lnTo>
                    <a:pt x="378" y="1357"/>
                  </a:lnTo>
                  <a:lnTo>
                    <a:pt x="374" y="1351"/>
                  </a:lnTo>
                  <a:lnTo>
                    <a:pt x="372" y="1345"/>
                  </a:lnTo>
                  <a:lnTo>
                    <a:pt x="373" y="1342"/>
                  </a:lnTo>
                  <a:lnTo>
                    <a:pt x="377" y="1338"/>
                  </a:lnTo>
                  <a:lnTo>
                    <a:pt x="379" y="1333"/>
                  </a:lnTo>
                  <a:lnTo>
                    <a:pt x="382" y="1330"/>
                  </a:lnTo>
                  <a:lnTo>
                    <a:pt x="385" y="1325"/>
                  </a:lnTo>
                  <a:lnTo>
                    <a:pt x="389" y="1320"/>
                  </a:lnTo>
                  <a:lnTo>
                    <a:pt x="394" y="1314"/>
                  </a:lnTo>
                  <a:lnTo>
                    <a:pt x="398" y="1308"/>
                  </a:lnTo>
                  <a:lnTo>
                    <a:pt x="402" y="1304"/>
                  </a:lnTo>
                  <a:lnTo>
                    <a:pt x="407" y="1299"/>
                  </a:lnTo>
                  <a:lnTo>
                    <a:pt x="409" y="1295"/>
                  </a:lnTo>
                  <a:lnTo>
                    <a:pt x="410" y="1293"/>
                  </a:lnTo>
                  <a:lnTo>
                    <a:pt x="413" y="1291"/>
                  </a:lnTo>
                  <a:lnTo>
                    <a:pt x="415" y="1289"/>
                  </a:lnTo>
                  <a:lnTo>
                    <a:pt x="423" y="1286"/>
                  </a:lnTo>
                  <a:lnTo>
                    <a:pt x="430" y="1285"/>
                  </a:lnTo>
                  <a:lnTo>
                    <a:pt x="435" y="1283"/>
                  </a:lnTo>
                  <a:lnTo>
                    <a:pt x="439" y="1283"/>
                  </a:lnTo>
                  <a:lnTo>
                    <a:pt x="441" y="1283"/>
                  </a:lnTo>
                  <a:lnTo>
                    <a:pt x="443" y="1283"/>
                  </a:lnTo>
                  <a:lnTo>
                    <a:pt x="445" y="1282"/>
                  </a:lnTo>
                  <a:lnTo>
                    <a:pt x="446" y="1281"/>
                  </a:lnTo>
                  <a:lnTo>
                    <a:pt x="447" y="1280"/>
                  </a:lnTo>
                  <a:lnTo>
                    <a:pt x="447" y="1277"/>
                  </a:lnTo>
                  <a:lnTo>
                    <a:pt x="447" y="1275"/>
                  </a:lnTo>
                  <a:lnTo>
                    <a:pt x="446" y="1274"/>
                  </a:lnTo>
                  <a:lnTo>
                    <a:pt x="445" y="1273"/>
                  </a:lnTo>
                  <a:lnTo>
                    <a:pt x="445" y="1271"/>
                  </a:lnTo>
                  <a:lnTo>
                    <a:pt x="442" y="1266"/>
                  </a:lnTo>
                  <a:lnTo>
                    <a:pt x="440" y="1260"/>
                  </a:lnTo>
                  <a:lnTo>
                    <a:pt x="440" y="1257"/>
                  </a:lnTo>
                  <a:lnTo>
                    <a:pt x="441" y="1254"/>
                  </a:lnTo>
                  <a:lnTo>
                    <a:pt x="445" y="1250"/>
                  </a:lnTo>
                  <a:lnTo>
                    <a:pt x="451" y="1248"/>
                  </a:lnTo>
                  <a:lnTo>
                    <a:pt x="455" y="1247"/>
                  </a:lnTo>
                  <a:lnTo>
                    <a:pt x="460" y="1247"/>
                  </a:lnTo>
                  <a:lnTo>
                    <a:pt x="470" y="1244"/>
                  </a:lnTo>
                  <a:lnTo>
                    <a:pt x="476" y="1243"/>
                  </a:lnTo>
                  <a:lnTo>
                    <a:pt x="479" y="1242"/>
                  </a:lnTo>
                  <a:lnTo>
                    <a:pt x="483" y="1241"/>
                  </a:lnTo>
                  <a:lnTo>
                    <a:pt x="486" y="1238"/>
                  </a:lnTo>
                  <a:lnTo>
                    <a:pt x="491" y="1236"/>
                  </a:lnTo>
                  <a:lnTo>
                    <a:pt x="493" y="1233"/>
                  </a:lnTo>
                  <a:lnTo>
                    <a:pt x="497" y="1232"/>
                  </a:lnTo>
                  <a:lnTo>
                    <a:pt x="499" y="1229"/>
                  </a:lnTo>
                  <a:lnTo>
                    <a:pt x="500" y="1225"/>
                  </a:lnTo>
                  <a:lnTo>
                    <a:pt x="502" y="1224"/>
                  </a:lnTo>
                  <a:lnTo>
                    <a:pt x="503" y="1223"/>
                  </a:lnTo>
                  <a:lnTo>
                    <a:pt x="504" y="1219"/>
                  </a:lnTo>
                  <a:lnTo>
                    <a:pt x="505" y="1217"/>
                  </a:lnTo>
                  <a:lnTo>
                    <a:pt x="506" y="1213"/>
                  </a:lnTo>
                  <a:lnTo>
                    <a:pt x="509" y="1211"/>
                  </a:lnTo>
                  <a:lnTo>
                    <a:pt x="512" y="1207"/>
                  </a:lnTo>
                  <a:lnTo>
                    <a:pt x="516" y="1206"/>
                  </a:lnTo>
                  <a:lnTo>
                    <a:pt x="517" y="1206"/>
                  </a:lnTo>
                  <a:lnTo>
                    <a:pt x="518" y="1206"/>
                  </a:lnTo>
                  <a:lnTo>
                    <a:pt x="521" y="1206"/>
                  </a:lnTo>
                  <a:lnTo>
                    <a:pt x="524" y="1206"/>
                  </a:lnTo>
                  <a:lnTo>
                    <a:pt x="533" y="1208"/>
                  </a:lnTo>
                  <a:lnTo>
                    <a:pt x="541" y="1211"/>
                  </a:lnTo>
                  <a:lnTo>
                    <a:pt x="552" y="1213"/>
                  </a:lnTo>
                  <a:lnTo>
                    <a:pt x="561" y="1218"/>
                  </a:lnTo>
                  <a:lnTo>
                    <a:pt x="566" y="1220"/>
                  </a:lnTo>
                  <a:lnTo>
                    <a:pt x="568" y="1223"/>
                  </a:lnTo>
                  <a:lnTo>
                    <a:pt x="571" y="1228"/>
                  </a:lnTo>
                  <a:lnTo>
                    <a:pt x="572" y="1232"/>
                  </a:lnTo>
                  <a:lnTo>
                    <a:pt x="573" y="1235"/>
                  </a:lnTo>
                  <a:lnTo>
                    <a:pt x="574" y="1236"/>
                  </a:lnTo>
                  <a:lnTo>
                    <a:pt x="575" y="1237"/>
                  </a:lnTo>
                  <a:lnTo>
                    <a:pt x="577" y="1237"/>
                  </a:lnTo>
                  <a:lnTo>
                    <a:pt x="581" y="1236"/>
                  </a:lnTo>
                  <a:lnTo>
                    <a:pt x="585" y="1235"/>
                  </a:lnTo>
                  <a:lnTo>
                    <a:pt x="587" y="1233"/>
                  </a:lnTo>
                  <a:lnTo>
                    <a:pt x="590" y="1231"/>
                  </a:lnTo>
                  <a:lnTo>
                    <a:pt x="592" y="1230"/>
                  </a:lnTo>
                  <a:lnTo>
                    <a:pt x="594" y="1229"/>
                  </a:lnTo>
                  <a:lnTo>
                    <a:pt x="602" y="1225"/>
                  </a:lnTo>
                  <a:lnTo>
                    <a:pt x="606" y="1223"/>
                  </a:lnTo>
                  <a:lnTo>
                    <a:pt x="611" y="1220"/>
                  </a:lnTo>
                  <a:lnTo>
                    <a:pt x="616" y="1218"/>
                  </a:lnTo>
                  <a:lnTo>
                    <a:pt x="618" y="1216"/>
                  </a:lnTo>
                  <a:lnTo>
                    <a:pt x="621" y="1213"/>
                  </a:lnTo>
                  <a:lnTo>
                    <a:pt x="622" y="1211"/>
                  </a:lnTo>
                  <a:lnTo>
                    <a:pt x="623" y="1208"/>
                  </a:lnTo>
                  <a:lnTo>
                    <a:pt x="625" y="1204"/>
                  </a:lnTo>
                  <a:lnTo>
                    <a:pt x="626" y="1199"/>
                  </a:lnTo>
                  <a:lnTo>
                    <a:pt x="629" y="1188"/>
                  </a:lnTo>
                  <a:lnTo>
                    <a:pt x="631" y="1179"/>
                  </a:lnTo>
                  <a:lnTo>
                    <a:pt x="634" y="1166"/>
                  </a:lnTo>
                  <a:lnTo>
                    <a:pt x="635" y="1153"/>
                  </a:lnTo>
                  <a:lnTo>
                    <a:pt x="637" y="1141"/>
                  </a:lnTo>
                  <a:lnTo>
                    <a:pt x="638" y="1128"/>
                  </a:lnTo>
                  <a:lnTo>
                    <a:pt x="640" y="1118"/>
                  </a:lnTo>
                  <a:lnTo>
                    <a:pt x="640" y="1110"/>
                  </a:lnTo>
                  <a:lnTo>
                    <a:pt x="642" y="1098"/>
                  </a:lnTo>
                  <a:lnTo>
                    <a:pt x="647" y="1087"/>
                  </a:lnTo>
                  <a:lnTo>
                    <a:pt x="654" y="1078"/>
                  </a:lnTo>
                  <a:lnTo>
                    <a:pt x="659" y="1068"/>
                  </a:lnTo>
                  <a:lnTo>
                    <a:pt x="659" y="1065"/>
                  </a:lnTo>
                  <a:lnTo>
                    <a:pt x="660" y="1060"/>
                  </a:lnTo>
                  <a:lnTo>
                    <a:pt x="659" y="1055"/>
                  </a:lnTo>
                  <a:lnTo>
                    <a:pt x="657" y="1049"/>
                  </a:lnTo>
                  <a:lnTo>
                    <a:pt x="655" y="1042"/>
                  </a:lnTo>
                  <a:lnTo>
                    <a:pt x="651" y="1034"/>
                  </a:lnTo>
                  <a:lnTo>
                    <a:pt x="646" y="1023"/>
                  </a:lnTo>
                  <a:lnTo>
                    <a:pt x="638" y="1012"/>
                  </a:lnTo>
                  <a:lnTo>
                    <a:pt x="631" y="1002"/>
                  </a:lnTo>
                  <a:lnTo>
                    <a:pt x="625" y="991"/>
                  </a:lnTo>
                  <a:lnTo>
                    <a:pt x="617" y="976"/>
                  </a:lnTo>
                  <a:lnTo>
                    <a:pt x="609" y="962"/>
                  </a:lnTo>
                  <a:lnTo>
                    <a:pt x="605" y="957"/>
                  </a:lnTo>
                  <a:lnTo>
                    <a:pt x="600" y="953"/>
                  </a:lnTo>
                  <a:lnTo>
                    <a:pt x="594" y="952"/>
                  </a:lnTo>
                  <a:lnTo>
                    <a:pt x="584" y="951"/>
                  </a:lnTo>
                  <a:lnTo>
                    <a:pt x="574" y="952"/>
                  </a:lnTo>
                  <a:lnTo>
                    <a:pt x="561" y="953"/>
                  </a:lnTo>
                  <a:lnTo>
                    <a:pt x="558" y="954"/>
                  </a:lnTo>
                  <a:lnTo>
                    <a:pt x="552" y="957"/>
                  </a:lnTo>
                  <a:lnTo>
                    <a:pt x="549" y="958"/>
                  </a:lnTo>
                  <a:lnTo>
                    <a:pt x="547" y="961"/>
                  </a:lnTo>
                  <a:lnTo>
                    <a:pt x="544" y="966"/>
                  </a:lnTo>
                  <a:lnTo>
                    <a:pt x="543" y="971"/>
                  </a:lnTo>
                  <a:lnTo>
                    <a:pt x="543" y="973"/>
                  </a:lnTo>
                  <a:lnTo>
                    <a:pt x="543" y="974"/>
                  </a:lnTo>
                  <a:lnTo>
                    <a:pt x="543" y="977"/>
                  </a:lnTo>
                  <a:lnTo>
                    <a:pt x="543" y="978"/>
                  </a:lnTo>
                  <a:lnTo>
                    <a:pt x="543" y="981"/>
                  </a:lnTo>
                  <a:lnTo>
                    <a:pt x="541" y="984"/>
                  </a:lnTo>
                  <a:lnTo>
                    <a:pt x="539" y="986"/>
                  </a:lnTo>
                  <a:lnTo>
                    <a:pt x="536" y="987"/>
                  </a:lnTo>
                  <a:lnTo>
                    <a:pt x="533" y="990"/>
                  </a:lnTo>
                  <a:lnTo>
                    <a:pt x="528" y="992"/>
                  </a:lnTo>
                  <a:lnTo>
                    <a:pt x="523" y="993"/>
                  </a:lnTo>
                  <a:lnTo>
                    <a:pt x="518" y="993"/>
                  </a:lnTo>
                  <a:lnTo>
                    <a:pt x="516" y="993"/>
                  </a:lnTo>
                  <a:lnTo>
                    <a:pt x="512" y="993"/>
                  </a:lnTo>
                  <a:lnTo>
                    <a:pt x="511" y="993"/>
                  </a:lnTo>
                  <a:lnTo>
                    <a:pt x="509" y="992"/>
                  </a:lnTo>
                  <a:lnTo>
                    <a:pt x="506" y="991"/>
                  </a:lnTo>
                  <a:lnTo>
                    <a:pt x="504" y="989"/>
                  </a:lnTo>
                  <a:lnTo>
                    <a:pt x="500" y="983"/>
                  </a:lnTo>
                  <a:lnTo>
                    <a:pt x="498" y="977"/>
                  </a:lnTo>
                  <a:lnTo>
                    <a:pt x="497" y="973"/>
                  </a:lnTo>
                  <a:lnTo>
                    <a:pt x="495" y="971"/>
                  </a:lnTo>
                  <a:lnTo>
                    <a:pt x="493" y="970"/>
                  </a:lnTo>
                  <a:lnTo>
                    <a:pt x="492" y="968"/>
                  </a:lnTo>
                  <a:lnTo>
                    <a:pt x="491" y="968"/>
                  </a:lnTo>
                  <a:lnTo>
                    <a:pt x="490" y="968"/>
                  </a:lnTo>
                  <a:lnTo>
                    <a:pt x="486" y="967"/>
                  </a:lnTo>
                  <a:lnTo>
                    <a:pt x="483" y="967"/>
                  </a:lnTo>
                  <a:lnTo>
                    <a:pt x="478" y="968"/>
                  </a:lnTo>
                  <a:lnTo>
                    <a:pt x="472" y="971"/>
                  </a:lnTo>
                  <a:lnTo>
                    <a:pt x="467" y="972"/>
                  </a:lnTo>
                  <a:lnTo>
                    <a:pt x="462" y="972"/>
                  </a:lnTo>
                  <a:lnTo>
                    <a:pt x="457" y="972"/>
                  </a:lnTo>
                  <a:lnTo>
                    <a:pt x="452" y="971"/>
                  </a:lnTo>
                  <a:lnTo>
                    <a:pt x="448" y="968"/>
                  </a:lnTo>
                  <a:lnTo>
                    <a:pt x="446" y="965"/>
                  </a:lnTo>
                  <a:lnTo>
                    <a:pt x="445" y="961"/>
                  </a:lnTo>
                  <a:lnTo>
                    <a:pt x="442" y="957"/>
                  </a:lnTo>
                  <a:lnTo>
                    <a:pt x="441" y="954"/>
                  </a:lnTo>
                  <a:lnTo>
                    <a:pt x="440" y="952"/>
                  </a:lnTo>
                  <a:lnTo>
                    <a:pt x="437" y="949"/>
                  </a:lnTo>
                  <a:lnTo>
                    <a:pt x="434" y="947"/>
                  </a:lnTo>
                  <a:lnTo>
                    <a:pt x="432" y="946"/>
                  </a:lnTo>
                  <a:lnTo>
                    <a:pt x="430" y="946"/>
                  </a:lnTo>
                  <a:lnTo>
                    <a:pt x="427" y="946"/>
                  </a:lnTo>
                  <a:lnTo>
                    <a:pt x="423" y="945"/>
                  </a:lnTo>
                  <a:lnTo>
                    <a:pt x="420" y="942"/>
                  </a:lnTo>
                  <a:lnTo>
                    <a:pt x="416" y="941"/>
                  </a:lnTo>
                  <a:lnTo>
                    <a:pt x="413" y="940"/>
                  </a:lnTo>
                  <a:lnTo>
                    <a:pt x="409" y="940"/>
                  </a:lnTo>
                  <a:lnTo>
                    <a:pt x="408" y="940"/>
                  </a:lnTo>
                  <a:lnTo>
                    <a:pt x="405" y="941"/>
                  </a:lnTo>
                  <a:lnTo>
                    <a:pt x="403" y="943"/>
                  </a:lnTo>
                  <a:lnTo>
                    <a:pt x="402" y="946"/>
                  </a:lnTo>
                  <a:lnTo>
                    <a:pt x="401" y="949"/>
                  </a:lnTo>
                  <a:lnTo>
                    <a:pt x="401" y="952"/>
                  </a:lnTo>
                  <a:lnTo>
                    <a:pt x="401" y="955"/>
                  </a:lnTo>
                  <a:lnTo>
                    <a:pt x="399" y="960"/>
                  </a:lnTo>
                  <a:lnTo>
                    <a:pt x="399" y="965"/>
                  </a:lnTo>
                  <a:lnTo>
                    <a:pt x="401" y="970"/>
                  </a:lnTo>
                  <a:lnTo>
                    <a:pt x="401" y="974"/>
                  </a:lnTo>
                  <a:lnTo>
                    <a:pt x="401" y="979"/>
                  </a:lnTo>
                  <a:lnTo>
                    <a:pt x="401" y="980"/>
                  </a:lnTo>
                  <a:lnTo>
                    <a:pt x="401" y="981"/>
                  </a:lnTo>
                  <a:lnTo>
                    <a:pt x="401" y="981"/>
                  </a:lnTo>
                  <a:lnTo>
                    <a:pt x="401" y="983"/>
                  </a:lnTo>
                  <a:lnTo>
                    <a:pt x="399" y="984"/>
                  </a:lnTo>
                  <a:lnTo>
                    <a:pt x="398" y="985"/>
                  </a:lnTo>
                  <a:lnTo>
                    <a:pt x="397" y="986"/>
                  </a:lnTo>
                  <a:lnTo>
                    <a:pt x="395" y="987"/>
                  </a:lnTo>
                  <a:lnTo>
                    <a:pt x="391" y="987"/>
                  </a:lnTo>
                  <a:lnTo>
                    <a:pt x="388" y="989"/>
                  </a:lnTo>
                  <a:lnTo>
                    <a:pt x="380" y="989"/>
                  </a:lnTo>
                  <a:lnTo>
                    <a:pt x="374" y="989"/>
                  </a:lnTo>
                  <a:lnTo>
                    <a:pt x="371" y="989"/>
                  </a:lnTo>
                  <a:lnTo>
                    <a:pt x="366" y="987"/>
                  </a:lnTo>
                  <a:lnTo>
                    <a:pt x="363" y="986"/>
                  </a:lnTo>
                  <a:lnTo>
                    <a:pt x="359" y="983"/>
                  </a:lnTo>
                  <a:lnTo>
                    <a:pt x="355" y="980"/>
                  </a:lnTo>
                  <a:lnTo>
                    <a:pt x="353" y="976"/>
                  </a:lnTo>
                  <a:lnTo>
                    <a:pt x="347" y="967"/>
                  </a:lnTo>
                  <a:lnTo>
                    <a:pt x="342" y="959"/>
                  </a:lnTo>
                  <a:lnTo>
                    <a:pt x="340" y="955"/>
                  </a:lnTo>
                  <a:lnTo>
                    <a:pt x="338" y="952"/>
                  </a:lnTo>
                  <a:lnTo>
                    <a:pt x="333" y="949"/>
                  </a:lnTo>
                  <a:lnTo>
                    <a:pt x="329" y="948"/>
                  </a:lnTo>
                  <a:lnTo>
                    <a:pt x="326" y="948"/>
                  </a:lnTo>
                  <a:lnTo>
                    <a:pt x="321" y="951"/>
                  </a:lnTo>
                  <a:lnTo>
                    <a:pt x="319" y="953"/>
                  </a:lnTo>
                  <a:lnTo>
                    <a:pt x="315" y="957"/>
                  </a:lnTo>
                  <a:lnTo>
                    <a:pt x="313" y="958"/>
                  </a:lnTo>
                  <a:lnTo>
                    <a:pt x="309" y="959"/>
                  </a:lnTo>
                  <a:lnTo>
                    <a:pt x="304" y="960"/>
                  </a:lnTo>
                  <a:lnTo>
                    <a:pt x="300" y="959"/>
                  </a:lnTo>
                  <a:lnTo>
                    <a:pt x="295" y="957"/>
                  </a:lnTo>
                  <a:lnTo>
                    <a:pt x="291" y="955"/>
                  </a:lnTo>
                  <a:lnTo>
                    <a:pt x="277" y="948"/>
                  </a:lnTo>
                  <a:lnTo>
                    <a:pt x="266" y="941"/>
                  </a:lnTo>
                  <a:lnTo>
                    <a:pt x="263" y="937"/>
                  </a:lnTo>
                  <a:lnTo>
                    <a:pt x="260" y="934"/>
                  </a:lnTo>
                  <a:lnTo>
                    <a:pt x="259" y="932"/>
                  </a:lnTo>
                  <a:lnTo>
                    <a:pt x="260" y="929"/>
                  </a:lnTo>
                  <a:lnTo>
                    <a:pt x="263" y="926"/>
                  </a:lnTo>
                  <a:lnTo>
                    <a:pt x="267" y="921"/>
                  </a:lnTo>
                  <a:lnTo>
                    <a:pt x="279" y="915"/>
                  </a:lnTo>
                  <a:lnTo>
                    <a:pt x="288" y="910"/>
                  </a:lnTo>
                  <a:lnTo>
                    <a:pt x="289" y="908"/>
                  </a:lnTo>
                  <a:lnTo>
                    <a:pt x="290" y="903"/>
                  </a:lnTo>
                  <a:lnTo>
                    <a:pt x="289" y="899"/>
                  </a:lnTo>
                  <a:lnTo>
                    <a:pt x="287" y="896"/>
                  </a:lnTo>
                  <a:lnTo>
                    <a:pt x="283" y="892"/>
                  </a:lnTo>
                  <a:lnTo>
                    <a:pt x="278" y="888"/>
                  </a:lnTo>
                  <a:lnTo>
                    <a:pt x="275" y="883"/>
                  </a:lnTo>
                  <a:lnTo>
                    <a:pt x="271" y="878"/>
                  </a:lnTo>
                  <a:lnTo>
                    <a:pt x="269" y="871"/>
                  </a:lnTo>
                  <a:lnTo>
                    <a:pt x="267" y="864"/>
                  </a:lnTo>
                  <a:lnTo>
                    <a:pt x="267" y="852"/>
                  </a:lnTo>
                  <a:lnTo>
                    <a:pt x="267" y="842"/>
                  </a:lnTo>
                  <a:lnTo>
                    <a:pt x="264" y="835"/>
                  </a:lnTo>
                  <a:lnTo>
                    <a:pt x="260" y="829"/>
                  </a:lnTo>
                  <a:lnTo>
                    <a:pt x="257" y="826"/>
                  </a:lnTo>
                  <a:lnTo>
                    <a:pt x="253" y="822"/>
                  </a:lnTo>
                  <a:lnTo>
                    <a:pt x="245" y="815"/>
                  </a:lnTo>
                  <a:lnTo>
                    <a:pt x="234" y="808"/>
                  </a:lnTo>
                  <a:lnTo>
                    <a:pt x="229" y="804"/>
                  </a:lnTo>
                  <a:lnTo>
                    <a:pt x="226" y="802"/>
                  </a:lnTo>
                  <a:lnTo>
                    <a:pt x="219" y="800"/>
                  </a:lnTo>
                  <a:lnTo>
                    <a:pt x="212" y="798"/>
                  </a:lnTo>
                  <a:lnTo>
                    <a:pt x="209" y="798"/>
                  </a:lnTo>
                  <a:lnTo>
                    <a:pt x="206" y="800"/>
                  </a:lnTo>
                  <a:lnTo>
                    <a:pt x="203" y="801"/>
                  </a:lnTo>
                  <a:lnTo>
                    <a:pt x="201" y="802"/>
                  </a:lnTo>
                  <a:lnTo>
                    <a:pt x="197" y="804"/>
                  </a:lnTo>
                  <a:lnTo>
                    <a:pt x="195" y="807"/>
                  </a:lnTo>
                  <a:lnTo>
                    <a:pt x="190" y="808"/>
                  </a:lnTo>
                  <a:lnTo>
                    <a:pt x="187" y="809"/>
                  </a:lnTo>
                  <a:lnTo>
                    <a:pt x="180" y="809"/>
                  </a:lnTo>
                  <a:lnTo>
                    <a:pt x="171" y="807"/>
                  </a:lnTo>
                  <a:lnTo>
                    <a:pt x="159" y="802"/>
                  </a:lnTo>
                  <a:lnTo>
                    <a:pt x="150" y="798"/>
                  </a:lnTo>
                  <a:lnTo>
                    <a:pt x="146" y="796"/>
                  </a:lnTo>
                  <a:lnTo>
                    <a:pt x="143" y="795"/>
                  </a:lnTo>
                  <a:lnTo>
                    <a:pt x="137" y="792"/>
                  </a:lnTo>
                  <a:lnTo>
                    <a:pt x="131" y="789"/>
                  </a:lnTo>
                  <a:lnTo>
                    <a:pt x="122" y="787"/>
                  </a:lnTo>
                  <a:lnTo>
                    <a:pt x="115" y="784"/>
                  </a:lnTo>
                  <a:lnTo>
                    <a:pt x="112" y="783"/>
                  </a:lnTo>
                  <a:lnTo>
                    <a:pt x="109" y="782"/>
                  </a:lnTo>
                  <a:lnTo>
                    <a:pt x="107" y="782"/>
                  </a:lnTo>
                  <a:lnTo>
                    <a:pt x="105" y="782"/>
                  </a:lnTo>
                  <a:lnTo>
                    <a:pt x="102" y="782"/>
                  </a:lnTo>
                  <a:lnTo>
                    <a:pt x="98" y="783"/>
                  </a:lnTo>
                  <a:lnTo>
                    <a:pt x="92" y="785"/>
                  </a:lnTo>
                  <a:lnTo>
                    <a:pt x="86" y="790"/>
                  </a:lnTo>
                  <a:lnTo>
                    <a:pt x="83" y="794"/>
                  </a:lnTo>
                  <a:lnTo>
                    <a:pt x="82" y="796"/>
                  </a:lnTo>
                  <a:lnTo>
                    <a:pt x="80" y="800"/>
                  </a:lnTo>
                  <a:lnTo>
                    <a:pt x="78" y="804"/>
                  </a:lnTo>
                  <a:lnTo>
                    <a:pt x="78" y="808"/>
                  </a:lnTo>
                  <a:lnTo>
                    <a:pt x="78" y="812"/>
                  </a:lnTo>
                  <a:lnTo>
                    <a:pt x="80" y="816"/>
                  </a:lnTo>
                  <a:lnTo>
                    <a:pt x="81" y="820"/>
                  </a:lnTo>
                  <a:lnTo>
                    <a:pt x="82" y="825"/>
                  </a:lnTo>
                  <a:lnTo>
                    <a:pt x="82" y="829"/>
                  </a:lnTo>
                  <a:lnTo>
                    <a:pt x="82" y="833"/>
                  </a:lnTo>
                  <a:lnTo>
                    <a:pt x="81" y="834"/>
                  </a:lnTo>
                  <a:lnTo>
                    <a:pt x="80" y="835"/>
                  </a:lnTo>
                  <a:lnTo>
                    <a:pt x="78" y="835"/>
                  </a:lnTo>
                  <a:lnTo>
                    <a:pt x="70" y="835"/>
                  </a:lnTo>
                  <a:lnTo>
                    <a:pt x="62" y="833"/>
                  </a:lnTo>
                  <a:lnTo>
                    <a:pt x="56" y="829"/>
                  </a:lnTo>
                  <a:lnTo>
                    <a:pt x="51" y="825"/>
                  </a:lnTo>
                  <a:lnTo>
                    <a:pt x="49" y="822"/>
                  </a:lnTo>
                  <a:lnTo>
                    <a:pt x="48" y="820"/>
                  </a:lnTo>
                  <a:lnTo>
                    <a:pt x="43" y="813"/>
                  </a:lnTo>
                  <a:lnTo>
                    <a:pt x="38" y="804"/>
                  </a:lnTo>
                  <a:lnTo>
                    <a:pt x="27" y="788"/>
                  </a:lnTo>
                  <a:lnTo>
                    <a:pt x="21" y="778"/>
                  </a:lnTo>
                  <a:lnTo>
                    <a:pt x="19" y="776"/>
                  </a:lnTo>
                  <a:lnTo>
                    <a:pt x="18" y="771"/>
                  </a:lnTo>
                  <a:lnTo>
                    <a:pt x="18" y="766"/>
                  </a:lnTo>
                  <a:lnTo>
                    <a:pt x="18" y="762"/>
                  </a:lnTo>
                  <a:lnTo>
                    <a:pt x="18" y="757"/>
                  </a:lnTo>
                  <a:lnTo>
                    <a:pt x="18" y="754"/>
                  </a:lnTo>
                  <a:lnTo>
                    <a:pt x="18" y="752"/>
                  </a:lnTo>
                  <a:lnTo>
                    <a:pt x="17" y="751"/>
                  </a:lnTo>
                  <a:lnTo>
                    <a:pt x="13" y="740"/>
                  </a:lnTo>
                  <a:lnTo>
                    <a:pt x="7" y="726"/>
                  </a:lnTo>
                  <a:lnTo>
                    <a:pt x="4" y="712"/>
                  </a:lnTo>
                  <a:lnTo>
                    <a:pt x="0" y="697"/>
                  </a:lnTo>
                  <a:lnTo>
                    <a:pt x="0" y="688"/>
                  </a:lnTo>
                  <a:lnTo>
                    <a:pt x="0" y="680"/>
                  </a:lnTo>
                  <a:lnTo>
                    <a:pt x="1" y="675"/>
                  </a:lnTo>
                  <a:lnTo>
                    <a:pt x="2" y="672"/>
                  </a:lnTo>
                  <a:lnTo>
                    <a:pt x="5" y="670"/>
                  </a:lnTo>
                  <a:lnTo>
                    <a:pt x="7" y="669"/>
                  </a:lnTo>
                  <a:lnTo>
                    <a:pt x="11" y="668"/>
                  </a:lnTo>
                  <a:lnTo>
                    <a:pt x="15" y="667"/>
                  </a:lnTo>
                  <a:lnTo>
                    <a:pt x="20" y="665"/>
                  </a:lnTo>
                  <a:lnTo>
                    <a:pt x="25" y="664"/>
                  </a:lnTo>
                  <a:lnTo>
                    <a:pt x="31" y="664"/>
                  </a:lnTo>
                  <a:lnTo>
                    <a:pt x="37" y="665"/>
                  </a:lnTo>
                  <a:lnTo>
                    <a:pt x="42" y="668"/>
                  </a:lnTo>
                  <a:lnTo>
                    <a:pt x="46" y="672"/>
                  </a:lnTo>
                  <a:lnTo>
                    <a:pt x="54" y="680"/>
                  </a:lnTo>
                  <a:lnTo>
                    <a:pt x="61" y="686"/>
                  </a:lnTo>
                  <a:lnTo>
                    <a:pt x="68" y="690"/>
                  </a:lnTo>
                  <a:lnTo>
                    <a:pt x="76" y="695"/>
                  </a:lnTo>
                  <a:lnTo>
                    <a:pt x="80" y="700"/>
                  </a:lnTo>
                  <a:lnTo>
                    <a:pt x="83" y="705"/>
                  </a:lnTo>
                  <a:lnTo>
                    <a:pt x="86" y="708"/>
                  </a:lnTo>
                  <a:lnTo>
                    <a:pt x="89" y="712"/>
                  </a:lnTo>
                  <a:lnTo>
                    <a:pt x="92" y="715"/>
                  </a:lnTo>
                  <a:lnTo>
                    <a:pt x="96" y="716"/>
                  </a:lnTo>
                  <a:lnTo>
                    <a:pt x="99" y="718"/>
                  </a:lnTo>
                  <a:lnTo>
                    <a:pt x="100" y="716"/>
                  </a:lnTo>
                  <a:lnTo>
                    <a:pt x="103" y="715"/>
                  </a:lnTo>
                  <a:lnTo>
                    <a:pt x="105" y="714"/>
                  </a:lnTo>
                  <a:lnTo>
                    <a:pt x="107" y="712"/>
                  </a:lnTo>
                  <a:lnTo>
                    <a:pt x="108" y="708"/>
                  </a:lnTo>
                  <a:lnTo>
                    <a:pt x="112" y="703"/>
                  </a:lnTo>
                  <a:lnTo>
                    <a:pt x="117" y="699"/>
                  </a:lnTo>
                  <a:lnTo>
                    <a:pt x="121" y="696"/>
                  </a:lnTo>
                  <a:lnTo>
                    <a:pt x="127" y="695"/>
                  </a:lnTo>
                  <a:lnTo>
                    <a:pt x="133" y="693"/>
                  </a:lnTo>
                  <a:lnTo>
                    <a:pt x="137" y="691"/>
                  </a:lnTo>
                  <a:lnTo>
                    <a:pt x="139" y="689"/>
                  </a:lnTo>
                  <a:lnTo>
                    <a:pt x="141" y="688"/>
                  </a:lnTo>
                  <a:lnTo>
                    <a:pt x="144" y="684"/>
                  </a:lnTo>
                  <a:lnTo>
                    <a:pt x="147" y="681"/>
                  </a:lnTo>
                  <a:lnTo>
                    <a:pt x="152" y="675"/>
                  </a:lnTo>
                  <a:lnTo>
                    <a:pt x="158" y="668"/>
                  </a:lnTo>
                  <a:lnTo>
                    <a:pt x="164" y="661"/>
                  </a:lnTo>
                  <a:lnTo>
                    <a:pt x="171" y="656"/>
                  </a:lnTo>
                  <a:lnTo>
                    <a:pt x="178" y="653"/>
                  </a:lnTo>
                  <a:lnTo>
                    <a:pt x="185" y="652"/>
                  </a:lnTo>
                  <a:lnTo>
                    <a:pt x="195" y="651"/>
                  </a:lnTo>
                  <a:lnTo>
                    <a:pt x="200" y="649"/>
                  </a:lnTo>
                  <a:lnTo>
                    <a:pt x="206" y="646"/>
                  </a:lnTo>
                  <a:lnTo>
                    <a:pt x="210" y="642"/>
                  </a:lnTo>
                  <a:lnTo>
                    <a:pt x="214" y="637"/>
                  </a:lnTo>
                  <a:lnTo>
                    <a:pt x="216" y="632"/>
                  </a:lnTo>
                  <a:lnTo>
                    <a:pt x="220" y="624"/>
                  </a:lnTo>
                  <a:lnTo>
                    <a:pt x="224" y="614"/>
                  </a:lnTo>
                  <a:lnTo>
                    <a:pt x="228" y="605"/>
                  </a:lnTo>
                  <a:lnTo>
                    <a:pt x="233" y="596"/>
                  </a:lnTo>
                  <a:lnTo>
                    <a:pt x="235" y="593"/>
                  </a:lnTo>
                  <a:lnTo>
                    <a:pt x="239" y="592"/>
                  </a:lnTo>
                  <a:lnTo>
                    <a:pt x="243" y="589"/>
                  </a:lnTo>
                  <a:lnTo>
                    <a:pt x="247" y="587"/>
                  </a:lnTo>
                  <a:lnTo>
                    <a:pt x="251" y="584"/>
                  </a:lnTo>
                  <a:lnTo>
                    <a:pt x="256" y="582"/>
                  </a:lnTo>
                  <a:lnTo>
                    <a:pt x="260" y="577"/>
                  </a:lnTo>
                  <a:lnTo>
                    <a:pt x="265" y="574"/>
                  </a:lnTo>
                  <a:lnTo>
                    <a:pt x="269" y="569"/>
                  </a:lnTo>
                  <a:lnTo>
                    <a:pt x="272" y="563"/>
                  </a:lnTo>
                  <a:lnTo>
                    <a:pt x="276" y="561"/>
                  </a:lnTo>
                  <a:lnTo>
                    <a:pt x="279" y="558"/>
                  </a:lnTo>
                  <a:lnTo>
                    <a:pt x="283" y="557"/>
                  </a:lnTo>
                  <a:lnTo>
                    <a:pt x="287" y="556"/>
                  </a:lnTo>
                  <a:lnTo>
                    <a:pt x="289" y="557"/>
                  </a:lnTo>
                  <a:lnTo>
                    <a:pt x="292" y="560"/>
                  </a:lnTo>
                  <a:lnTo>
                    <a:pt x="295" y="562"/>
                  </a:lnTo>
                  <a:lnTo>
                    <a:pt x="296" y="563"/>
                  </a:lnTo>
                  <a:lnTo>
                    <a:pt x="300" y="569"/>
                  </a:lnTo>
                  <a:lnTo>
                    <a:pt x="302" y="575"/>
                  </a:lnTo>
                  <a:lnTo>
                    <a:pt x="304" y="577"/>
                  </a:lnTo>
                  <a:lnTo>
                    <a:pt x="306" y="580"/>
                  </a:lnTo>
                  <a:lnTo>
                    <a:pt x="308" y="584"/>
                  </a:lnTo>
                  <a:lnTo>
                    <a:pt x="311" y="587"/>
                  </a:lnTo>
                  <a:lnTo>
                    <a:pt x="315" y="588"/>
                  </a:lnTo>
                  <a:lnTo>
                    <a:pt x="317" y="589"/>
                  </a:lnTo>
                  <a:lnTo>
                    <a:pt x="329" y="589"/>
                  </a:lnTo>
                  <a:lnTo>
                    <a:pt x="345" y="589"/>
                  </a:lnTo>
                  <a:lnTo>
                    <a:pt x="353" y="589"/>
                  </a:lnTo>
                  <a:lnTo>
                    <a:pt x="361" y="589"/>
                  </a:lnTo>
                  <a:lnTo>
                    <a:pt x="367" y="590"/>
                  </a:lnTo>
                  <a:lnTo>
                    <a:pt x="373" y="592"/>
                  </a:lnTo>
                  <a:lnTo>
                    <a:pt x="376" y="593"/>
                  </a:lnTo>
                  <a:lnTo>
                    <a:pt x="377" y="594"/>
                  </a:lnTo>
                  <a:lnTo>
                    <a:pt x="379" y="598"/>
                  </a:lnTo>
                  <a:lnTo>
                    <a:pt x="380" y="601"/>
                  </a:lnTo>
                  <a:lnTo>
                    <a:pt x="383" y="606"/>
                  </a:lnTo>
                  <a:lnTo>
                    <a:pt x="385" y="612"/>
                  </a:lnTo>
                  <a:lnTo>
                    <a:pt x="388" y="618"/>
                  </a:lnTo>
                  <a:lnTo>
                    <a:pt x="390" y="624"/>
                  </a:lnTo>
                  <a:lnTo>
                    <a:pt x="392" y="630"/>
                  </a:lnTo>
                  <a:lnTo>
                    <a:pt x="395" y="636"/>
                  </a:lnTo>
                  <a:lnTo>
                    <a:pt x="398" y="639"/>
                  </a:lnTo>
                  <a:lnTo>
                    <a:pt x="402" y="643"/>
                  </a:lnTo>
                  <a:lnTo>
                    <a:pt x="405" y="646"/>
                  </a:lnTo>
                  <a:lnTo>
                    <a:pt x="411" y="647"/>
                  </a:lnTo>
                  <a:lnTo>
                    <a:pt x="414" y="647"/>
                  </a:lnTo>
                  <a:lnTo>
                    <a:pt x="415" y="647"/>
                  </a:lnTo>
                  <a:lnTo>
                    <a:pt x="418" y="649"/>
                  </a:lnTo>
                  <a:lnTo>
                    <a:pt x="422" y="649"/>
                  </a:lnTo>
                  <a:lnTo>
                    <a:pt x="429" y="650"/>
                  </a:lnTo>
                  <a:lnTo>
                    <a:pt x="435" y="652"/>
                  </a:lnTo>
                  <a:lnTo>
                    <a:pt x="440" y="653"/>
                  </a:lnTo>
                  <a:lnTo>
                    <a:pt x="445" y="657"/>
                  </a:lnTo>
                  <a:lnTo>
                    <a:pt x="449" y="659"/>
                  </a:lnTo>
                  <a:lnTo>
                    <a:pt x="453" y="661"/>
                  </a:lnTo>
                  <a:lnTo>
                    <a:pt x="461" y="664"/>
                  </a:lnTo>
                  <a:lnTo>
                    <a:pt x="470" y="667"/>
                  </a:lnTo>
                  <a:lnTo>
                    <a:pt x="477" y="668"/>
                  </a:lnTo>
                  <a:lnTo>
                    <a:pt x="485" y="669"/>
                  </a:lnTo>
                  <a:lnTo>
                    <a:pt x="491" y="669"/>
                  </a:lnTo>
                  <a:lnTo>
                    <a:pt x="497" y="670"/>
                  </a:lnTo>
                  <a:lnTo>
                    <a:pt x="499" y="672"/>
                  </a:lnTo>
                  <a:lnTo>
                    <a:pt x="502" y="676"/>
                  </a:lnTo>
                  <a:lnTo>
                    <a:pt x="503" y="680"/>
                  </a:lnTo>
                  <a:lnTo>
                    <a:pt x="504" y="683"/>
                  </a:lnTo>
                  <a:lnTo>
                    <a:pt x="506" y="688"/>
                  </a:lnTo>
                  <a:lnTo>
                    <a:pt x="508" y="691"/>
                  </a:lnTo>
                  <a:lnTo>
                    <a:pt x="511" y="694"/>
                  </a:lnTo>
                  <a:lnTo>
                    <a:pt x="515" y="697"/>
                  </a:lnTo>
                  <a:lnTo>
                    <a:pt x="521" y="700"/>
                  </a:lnTo>
                  <a:lnTo>
                    <a:pt x="528" y="700"/>
                  </a:lnTo>
                  <a:lnTo>
                    <a:pt x="534" y="700"/>
                  </a:lnTo>
                  <a:lnTo>
                    <a:pt x="541" y="697"/>
                  </a:lnTo>
                  <a:lnTo>
                    <a:pt x="546" y="696"/>
                  </a:lnTo>
                  <a:lnTo>
                    <a:pt x="552" y="695"/>
                  </a:lnTo>
                  <a:lnTo>
                    <a:pt x="561" y="695"/>
                  </a:lnTo>
                  <a:lnTo>
                    <a:pt x="569" y="697"/>
                  </a:lnTo>
                  <a:lnTo>
                    <a:pt x="575" y="700"/>
                  </a:lnTo>
                  <a:lnTo>
                    <a:pt x="580" y="705"/>
                  </a:lnTo>
                  <a:lnTo>
                    <a:pt x="585" y="710"/>
                  </a:lnTo>
                  <a:lnTo>
                    <a:pt x="590" y="716"/>
                  </a:lnTo>
                  <a:lnTo>
                    <a:pt x="594" y="721"/>
                  </a:lnTo>
                  <a:lnTo>
                    <a:pt x="599" y="722"/>
                  </a:lnTo>
                  <a:lnTo>
                    <a:pt x="603" y="724"/>
                  </a:lnTo>
                  <a:lnTo>
                    <a:pt x="605" y="724"/>
                  </a:lnTo>
                  <a:lnTo>
                    <a:pt x="607" y="722"/>
                  </a:lnTo>
                  <a:lnTo>
                    <a:pt x="611" y="720"/>
                  </a:lnTo>
                  <a:lnTo>
                    <a:pt x="616" y="716"/>
                  </a:lnTo>
                  <a:lnTo>
                    <a:pt x="621" y="712"/>
                  </a:lnTo>
                  <a:lnTo>
                    <a:pt x="628" y="703"/>
                  </a:lnTo>
                  <a:lnTo>
                    <a:pt x="635" y="697"/>
                  </a:lnTo>
                  <a:lnTo>
                    <a:pt x="641" y="694"/>
                  </a:lnTo>
                  <a:lnTo>
                    <a:pt x="646" y="690"/>
                  </a:lnTo>
                  <a:lnTo>
                    <a:pt x="654" y="687"/>
                  </a:lnTo>
                  <a:lnTo>
                    <a:pt x="661" y="682"/>
                  </a:lnTo>
                  <a:lnTo>
                    <a:pt x="666" y="678"/>
                  </a:lnTo>
                  <a:lnTo>
                    <a:pt x="669" y="675"/>
                  </a:lnTo>
                  <a:lnTo>
                    <a:pt x="673" y="671"/>
                  </a:lnTo>
                  <a:lnTo>
                    <a:pt x="675" y="669"/>
                  </a:lnTo>
                  <a:lnTo>
                    <a:pt x="678" y="663"/>
                  </a:lnTo>
                  <a:lnTo>
                    <a:pt x="680" y="657"/>
                  </a:lnTo>
                  <a:lnTo>
                    <a:pt x="682" y="652"/>
                  </a:lnTo>
                  <a:lnTo>
                    <a:pt x="682" y="646"/>
                  </a:lnTo>
                  <a:lnTo>
                    <a:pt x="684" y="640"/>
                  </a:lnTo>
                  <a:lnTo>
                    <a:pt x="682" y="636"/>
                  </a:lnTo>
                  <a:lnTo>
                    <a:pt x="681" y="630"/>
                  </a:lnTo>
                  <a:lnTo>
                    <a:pt x="679" y="625"/>
                  </a:lnTo>
                  <a:lnTo>
                    <a:pt x="675" y="618"/>
                  </a:lnTo>
                  <a:lnTo>
                    <a:pt x="673" y="612"/>
                  </a:lnTo>
                  <a:lnTo>
                    <a:pt x="670" y="607"/>
                  </a:lnTo>
                  <a:lnTo>
                    <a:pt x="669" y="601"/>
                  </a:lnTo>
                  <a:lnTo>
                    <a:pt x="669" y="599"/>
                  </a:lnTo>
                  <a:lnTo>
                    <a:pt x="670" y="595"/>
                  </a:lnTo>
                  <a:lnTo>
                    <a:pt x="672" y="593"/>
                  </a:lnTo>
                  <a:lnTo>
                    <a:pt x="673" y="590"/>
                  </a:lnTo>
                  <a:lnTo>
                    <a:pt x="675" y="589"/>
                  </a:lnTo>
                  <a:lnTo>
                    <a:pt x="678" y="588"/>
                  </a:lnTo>
                  <a:lnTo>
                    <a:pt x="684" y="588"/>
                  </a:lnTo>
                  <a:lnTo>
                    <a:pt x="690" y="588"/>
                  </a:lnTo>
                  <a:lnTo>
                    <a:pt x="701" y="590"/>
                  </a:lnTo>
                  <a:lnTo>
                    <a:pt x="713" y="593"/>
                  </a:lnTo>
                  <a:lnTo>
                    <a:pt x="728" y="592"/>
                  </a:lnTo>
                  <a:lnTo>
                    <a:pt x="742" y="589"/>
                  </a:lnTo>
                  <a:lnTo>
                    <a:pt x="757" y="584"/>
                  </a:lnTo>
                  <a:lnTo>
                    <a:pt x="770" y="577"/>
                  </a:lnTo>
                  <a:lnTo>
                    <a:pt x="781" y="571"/>
                  </a:lnTo>
                  <a:lnTo>
                    <a:pt x="793" y="564"/>
                  </a:lnTo>
                  <a:lnTo>
                    <a:pt x="805" y="557"/>
                  </a:lnTo>
                  <a:lnTo>
                    <a:pt x="817" y="549"/>
                  </a:lnTo>
                  <a:lnTo>
                    <a:pt x="831" y="535"/>
                  </a:lnTo>
                  <a:lnTo>
                    <a:pt x="845" y="521"/>
                  </a:lnTo>
                  <a:lnTo>
                    <a:pt x="852" y="516"/>
                  </a:lnTo>
                  <a:lnTo>
                    <a:pt x="859" y="512"/>
                  </a:lnTo>
                  <a:lnTo>
                    <a:pt x="865" y="508"/>
                  </a:lnTo>
                  <a:lnTo>
                    <a:pt x="873" y="506"/>
                  </a:lnTo>
                  <a:lnTo>
                    <a:pt x="881" y="505"/>
                  </a:lnTo>
                  <a:lnTo>
                    <a:pt x="890" y="505"/>
                  </a:lnTo>
                  <a:lnTo>
                    <a:pt x="902" y="506"/>
                  </a:lnTo>
                  <a:lnTo>
                    <a:pt x="914" y="510"/>
                  </a:lnTo>
                  <a:lnTo>
                    <a:pt x="921" y="512"/>
                  </a:lnTo>
                  <a:lnTo>
                    <a:pt x="928" y="513"/>
                  </a:lnTo>
                  <a:lnTo>
                    <a:pt x="936" y="513"/>
                  </a:lnTo>
                  <a:lnTo>
                    <a:pt x="942" y="512"/>
                  </a:lnTo>
                  <a:lnTo>
                    <a:pt x="945" y="511"/>
                  </a:lnTo>
                  <a:lnTo>
                    <a:pt x="950" y="508"/>
                  </a:lnTo>
                  <a:lnTo>
                    <a:pt x="953" y="505"/>
                  </a:lnTo>
                  <a:lnTo>
                    <a:pt x="956" y="500"/>
                  </a:lnTo>
                  <a:lnTo>
                    <a:pt x="961" y="491"/>
                  </a:lnTo>
                  <a:lnTo>
                    <a:pt x="963" y="480"/>
                  </a:lnTo>
                  <a:lnTo>
                    <a:pt x="964" y="476"/>
                  </a:lnTo>
                  <a:lnTo>
                    <a:pt x="966" y="475"/>
                  </a:lnTo>
                  <a:lnTo>
                    <a:pt x="968" y="474"/>
                  </a:lnTo>
                  <a:lnTo>
                    <a:pt x="971" y="473"/>
                  </a:lnTo>
                  <a:lnTo>
                    <a:pt x="975" y="474"/>
                  </a:lnTo>
                  <a:lnTo>
                    <a:pt x="977" y="476"/>
                  </a:lnTo>
                  <a:lnTo>
                    <a:pt x="980" y="480"/>
                  </a:lnTo>
                  <a:lnTo>
                    <a:pt x="982" y="483"/>
                  </a:lnTo>
                  <a:lnTo>
                    <a:pt x="983" y="491"/>
                  </a:lnTo>
                  <a:lnTo>
                    <a:pt x="984" y="498"/>
                  </a:lnTo>
                  <a:lnTo>
                    <a:pt x="984" y="501"/>
                  </a:lnTo>
                  <a:lnTo>
                    <a:pt x="986" y="502"/>
                  </a:lnTo>
                  <a:lnTo>
                    <a:pt x="987" y="502"/>
                  </a:lnTo>
                  <a:lnTo>
                    <a:pt x="987" y="502"/>
                  </a:lnTo>
                  <a:lnTo>
                    <a:pt x="987" y="502"/>
                  </a:lnTo>
                  <a:lnTo>
                    <a:pt x="987" y="502"/>
                  </a:lnTo>
                  <a:lnTo>
                    <a:pt x="988" y="501"/>
                  </a:lnTo>
                  <a:lnTo>
                    <a:pt x="988" y="499"/>
                  </a:lnTo>
                  <a:lnTo>
                    <a:pt x="989" y="498"/>
                  </a:lnTo>
                  <a:lnTo>
                    <a:pt x="989" y="497"/>
                  </a:lnTo>
                  <a:lnTo>
                    <a:pt x="991" y="491"/>
                  </a:lnTo>
                  <a:lnTo>
                    <a:pt x="993" y="485"/>
                  </a:lnTo>
                  <a:lnTo>
                    <a:pt x="997" y="473"/>
                  </a:lnTo>
                  <a:lnTo>
                    <a:pt x="1001" y="463"/>
                  </a:lnTo>
                  <a:lnTo>
                    <a:pt x="1002" y="458"/>
                  </a:lnTo>
                  <a:lnTo>
                    <a:pt x="1002" y="453"/>
                  </a:lnTo>
                  <a:lnTo>
                    <a:pt x="1001" y="447"/>
                  </a:lnTo>
                  <a:lnTo>
                    <a:pt x="1000" y="441"/>
                  </a:lnTo>
                  <a:lnTo>
                    <a:pt x="999" y="436"/>
                  </a:lnTo>
                  <a:lnTo>
                    <a:pt x="996" y="431"/>
                  </a:lnTo>
                  <a:lnTo>
                    <a:pt x="994" y="424"/>
                  </a:lnTo>
                  <a:lnTo>
                    <a:pt x="990" y="417"/>
                  </a:lnTo>
                  <a:lnTo>
                    <a:pt x="989" y="410"/>
                  </a:lnTo>
                  <a:lnTo>
                    <a:pt x="990" y="401"/>
                  </a:lnTo>
                  <a:lnTo>
                    <a:pt x="993" y="394"/>
                  </a:lnTo>
                  <a:lnTo>
                    <a:pt x="997" y="386"/>
                  </a:lnTo>
                  <a:lnTo>
                    <a:pt x="1005" y="380"/>
                  </a:lnTo>
                  <a:lnTo>
                    <a:pt x="1009" y="375"/>
                  </a:lnTo>
                  <a:lnTo>
                    <a:pt x="1012" y="374"/>
                  </a:lnTo>
                  <a:lnTo>
                    <a:pt x="1013" y="372"/>
                  </a:lnTo>
                  <a:lnTo>
                    <a:pt x="1016" y="369"/>
                  </a:lnTo>
                  <a:lnTo>
                    <a:pt x="1019" y="366"/>
                  </a:lnTo>
                  <a:lnTo>
                    <a:pt x="1021" y="362"/>
                  </a:lnTo>
                  <a:lnTo>
                    <a:pt x="1022" y="360"/>
                  </a:lnTo>
                  <a:lnTo>
                    <a:pt x="1025" y="355"/>
                  </a:lnTo>
                  <a:lnTo>
                    <a:pt x="1028" y="352"/>
                  </a:lnTo>
                  <a:lnTo>
                    <a:pt x="1037" y="348"/>
                  </a:lnTo>
                  <a:lnTo>
                    <a:pt x="1047" y="347"/>
                  </a:lnTo>
                  <a:lnTo>
                    <a:pt x="1054" y="346"/>
                  </a:lnTo>
                  <a:lnTo>
                    <a:pt x="1063" y="341"/>
                  </a:lnTo>
                  <a:lnTo>
                    <a:pt x="1069" y="337"/>
                  </a:lnTo>
                  <a:lnTo>
                    <a:pt x="1073" y="334"/>
                  </a:lnTo>
                  <a:lnTo>
                    <a:pt x="1079" y="330"/>
                  </a:lnTo>
                  <a:lnTo>
                    <a:pt x="1084" y="330"/>
                  </a:lnTo>
                  <a:lnTo>
                    <a:pt x="1088" y="333"/>
                  </a:lnTo>
                  <a:lnTo>
                    <a:pt x="1090" y="337"/>
                  </a:lnTo>
                  <a:lnTo>
                    <a:pt x="1092" y="342"/>
                  </a:lnTo>
                  <a:lnTo>
                    <a:pt x="1094" y="348"/>
                  </a:lnTo>
                  <a:lnTo>
                    <a:pt x="1098" y="355"/>
                  </a:lnTo>
                  <a:lnTo>
                    <a:pt x="1102" y="357"/>
                  </a:lnTo>
                  <a:lnTo>
                    <a:pt x="1107" y="362"/>
                  </a:lnTo>
                  <a:lnTo>
                    <a:pt x="1110" y="365"/>
                  </a:lnTo>
                  <a:lnTo>
                    <a:pt x="1113" y="366"/>
                  </a:lnTo>
                  <a:lnTo>
                    <a:pt x="1116" y="368"/>
                  </a:lnTo>
                  <a:lnTo>
                    <a:pt x="1119" y="371"/>
                  </a:lnTo>
                  <a:lnTo>
                    <a:pt x="1120" y="375"/>
                  </a:lnTo>
                  <a:lnTo>
                    <a:pt x="1122" y="387"/>
                  </a:lnTo>
                  <a:lnTo>
                    <a:pt x="1125" y="401"/>
                  </a:lnTo>
                  <a:lnTo>
                    <a:pt x="1126" y="407"/>
                  </a:lnTo>
                  <a:lnTo>
                    <a:pt x="1128" y="412"/>
                  </a:lnTo>
                  <a:lnTo>
                    <a:pt x="1129" y="416"/>
                  </a:lnTo>
                  <a:lnTo>
                    <a:pt x="1132" y="418"/>
                  </a:lnTo>
                  <a:lnTo>
                    <a:pt x="1135" y="420"/>
                  </a:lnTo>
                  <a:lnTo>
                    <a:pt x="1138" y="422"/>
                  </a:lnTo>
                  <a:lnTo>
                    <a:pt x="1144" y="423"/>
                  </a:lnTo>
                  <a:lnTo>
                    <a:pt x="1148" y="423"/>
                  </a:lnTo>
                  <a:lnTo>
                    <a:pt x="1157" y="425"/>
                  </a:lnTo>
                  <a:lnTo>
                    <a:pt x="1161" y="429"/>
                  </a:lnTo>
                  <a:lnTo>
                    <a:pt x="1163" y="431"/>
                  </a:lnTo>
                  <a:lnTo>
                    <a:pt x="1164" y="434"/>
                  </a:lnTo>
                  <a:lnTo>
                    <a:pt x="1165" y="438"/>
                  </a:lnTo>
                  <a:lnTo>
                    <a:pt x="1165" y="443"/>
                  </a:lnTo>
                  <a:lnTo>
                    <a:pt x="1165" y="450"/>
                  </a:lnTo>
                  <a:lnTo>
                    <a:pt x="1165" y="457"/>
                  </a:lnTo>
                  <a:lnTo>
                    <a:pt x="1166" y="463"/>
                  </a:lnTo>
                  <a:lnTo>
                    <a:pt x="1169" y="470"/>
                  </a:lnTo>
                  <a:lnTo>
                    <a:pt x="1171" y="476"/>
                  </a:lnTo>
                  <a:lnTo>
                    <a:pt x="1173" y="482"/>
                  </a:lnTo>
                  <a:lnTo>
                    <a:pt x="1177" y="487"/>
                  </a:lnTo>
                  <a:lnTo>
                    <a:pt x="1182" y="492"/>
                  </a:lnTo>
                  <a:lnTo>
                    <a:pt x="1188" y="494"/>
                  </a:lnTo>
                  <a:lnTo>
                    <a:pt x="1194" y="497"/>
                  </a:lnTo>
                  <a:lnTo>
                    <a:pt x="1199" y="497"/>
                  </a:lnTo>
                  <a:lnTo>
                    <a:pt x="1207" y="495"/>
                  </a:lnTo>
                  <a:lnTo>
                    <a:pt x="1213" y="493"/>
                  </a:lnTo>
                  <a:lnTo>
                    <a:pt x="1220" y="489"/>
                  </a:lnTo>
                  <a:lnTo>
                    <a:pt x="1227" y="483"/>
                  </a:lnTo>
                  <a:lnTo>
                    <a:pt x="1233" y="476"/>
                  </a:lnTo>
                  <a:lnTo>
                    <a:pt x="1239" y="470"/>
                  </a:lnTo>
                  <a:lnTo>
                    <a:pt x="1243" y="464"/>
                  </a:lnTo>
                  <a:lnTo>
                    <a:pt x="1248" y="461"/>
                  </a:lnTo>
                  <a:lnTo>
                    <a:pt x="1253" y="458"/>
                  </a:lnTo>
                  <a:lnTo>
                    <a:pt x="1255" y="458"/>
                  </a:lnTo>
                  <a:lnTo>
                    <a:pt x="1259" y="460"/>
                  </a:lnTo>
                  <a:lnTo>
                    <a:pt x="1260" y="463"/>
                  </a:lnTo>
                  <a:lnTo>
                    <a:pt x="1260" y="469"/>
                  </a:lnTo>
                  <a:lnTo>
                    <a:pt x="1260" y="482"/>
                  </a:lnTo>
                  <a:lnTo>
                    <a:pt x="1260" y="493"/>
                  </a:lnTo>
                  <a:lnTo>
                    <a:pt x="1261" y="498"/>
                  </a:lnTo>
                  <a:lnTo>
                    <a:pt x="1262" y="502"/>
                  </a:lnTo>
                  <a:lnTo>
                    <a:pt x="1265" y="505"/>
                  </a:lnTo>
                  <a:lnTo>
                    <a:pt x="1268" y="508"/>
                  </a:lnTo>
                  <a:lnTo>
                    <a:pt x="1270" y="510"/>
                  </a:lnTo>
                  <a:lnTo>
                    <a:pt x="1272" y="510"/>
                  </a:lnTo>
                  <a:lnTo>
                    <a:pt x="1274" y="508"/>
                  </a:lnTo>
                  <a:lnTo>
                    <a:pt x="1276" y="507"/>
                  </a:lnTo>
                  <a:lnTo>
                    <a:pt x="1280" y="504"/>
                  </a:lnTo>
                  <a:lnTo>
                    <a:pt x="1284" y="500"/>
                  </a:lnTo>
                  <a:lnTo>
                    <a:pt x="1289" y="498"/>
                  </a:lnTo>
                  <a:lnTo>
                    <a:pt x="1292" y="495"/>
                  </a:lnTo>
                  <a:lnTo>
                    <a:pt x="1293" y="495"/>
                  </a:lnTo>
                  <a:lnTo>
                    <a:pt x="1295" y="497"/>
                  </a:lnTo>
                  <a:lnTo>
                    <a:pt x="1296" y="499"/>
                  </a:lnTo>
                  <a:lnTo>
                    <a:pt x="1297" y="501"/>
                  </a:lnTo>
                  <a:lnTo>
                    <a:pt x="1299" y="516"/>
                  </a:lnTo>
                  <a:lnTo>
                    <a:pt x="1299" y="530"/>
                  </a:lnTo>
                  <a:lnTo>
                    <a:pt x="1301" y="535"/>
                  </a:lnTo>
                  <a:lnTo>
                    <a:pt x="1302" y="539"/>
                  </a:lnTo>
                  <a:lnTo>
                    <a:pt x="1304" y="541"/>
                  </a:lnTo>
                  <a:lnTo>
                    <a:pt x="1305" y="542"/>
                  </a:lnTo>
                  <a:lnTo>
                    <a:pt x="1308" y="543"/>
                  </a:lnTo>
                  <a:lnTo>
                    <a:pt x="1310" y="543"/>
                  </a:lnTo>
                  <a:lnTo>
                    <a:pt x="1316" y="542"/>
                  </a:lnTo>
                  <a:lnTo>
                    <a:pt x="1322" y="541"/>
                  </a:lnTo>
                  <a:lnTo>
                    <a:pt x="1328" y="538"/>
                  </a:lnTo>
                  <a:lnTo>
                    <a:pt x="1335" y="535"/>
                  </a:lnTo>
                  <a:lnTo>
                    <a:pt x="1342" y="531"/>
                  </a:lnTo>
                  <a:lnTo>
                    <a:pt x="1352" y="527"/>
                  </a:lnTo>
                  <a:lnTo>
                    <a:pt x="1364" y="524"/>
                  </a:lnTo>
                  <a:lnTo>
                    <a:pt x="1377" y="519"/>
                  </a:lnTo>
                  <a:lnTo>
                    <a:pt x="1403" y="514"/>
                  </a:lnTo>
                  <a:lnTo>
                    <a:pt x="1421" y="510"/>
                  </a:lnTo>
                  <a:lnTo>
                    <a:pt x="1428" y="507"/>
                  </a:lnTo>
                  <a:lnTo>
                    <a:pt x="1434" y="504"/>
                  </a:lnTo>
                  <a:lnTo>
                    <a:pt x="1438" y="499"/>
                  </a:lnTo>
                  <a:lnTo>
                    <a:pt x="1443" y="493"/>
                  </a:lnTo>
                  <a:lnTo>
                    <a:pt x="1447" y="486"/>
                  </a:lnTo>
                  <a:lnTo>
                    <a:pt x="1448" y="479"/>
                  </a:lnTo>
                  <a:lnTo>
                    <a:pt x="1448" y="472"/>
                  </a:lnTo>
                  <a:lnTo>
                    <a:pt x="1447" y="463"/>
                  </a:lnTo>
                  <a:lnTo>
                    <a:pt x="1446" y="456"/>
                  </a:lnTo>
                  <a:lnTo>
                    <a:pt x="1446" y="449"/>
                  </a:lnTo>
                  <a:lnTo>
                    <a:pt x="1446" y="443"/>
                  </a:lnTo>
                  <a:lnTo>
                    <a:pt x="1447" y="437"/>
                  </a:lnTo>
                  <a:lnTo>
                    <a:pt x="1453" y="430"/>
                  </a:lnTo>
                  <a:lnTo>
                    <a:pt x="1457" y="428"/>
                  </a:lnTo>
                  <a:lnTo>
                    <a:pt x="1459" y="425"/>
                  </a:lnTo>
                  <a:lnTo>
                    <a:pt x="1459" y="424"/>
                  </a:lnTo>
                  <a:lnTo>
                    <a:pt x="1459" y="420"/>
                  </a:lnTo>
                  <a:lnTo>
                    <a:pt x="1457" y="416"/>
                  </a:lnTo>
                  <a:lnTo>
                    <a:pt x="1456" y="410"/>
                  </a:lnTo>
                  <a:lnTo>
                    <a:pt x="1456" y="406"/>
                  </a:lnTo>
                  <a:lnTo>
                    <a:pt x="1457" y="404"/>
                  </a:lnTo>
                  <a:lnTo>
                    <a:pt x="1460" y="401"/>
                  </a:lnTo>
                  <a:lnTo>
                    <a:pt x="1462" y="400"/>
                  </a:lnTo>
                  <a:lnTo>
                    <a:pt x="1466" y="400"/>
                  </a:lnTo>
                  <a:lnTo>
                    <a:pt x="1471" y="401"/>
                  </a:lnTo>
                  <a:lnTo>
                    <a:pt x="1475" y="404"/>
                  </a:lnTo>
                  <a:lnTo>
                    <a:pt x="1480" y="405"/>
                  </a:lnTo>
                  <a:lnTo>
                    <a:pt x="1485" y="406"/>
                  </a:lnTo>
                  <a:lnTo>
                    <a:pt x="1490" y="406"/>
                  </a:lnTo>
                  <a:lnTo>
                    <a:pt x="1494" y="405"/>
                  </a:lnTo>
                  <a:lnTo>
                    <a:pt x="1498" y="403"/>
                  </a:lnTo>
                  <a:lnTo>
                    <a:pt x="1501" y="399"/>
                  </a:lnTo>
                  <a:lnTo>
                    <a:pt x="1505" y="394"/>
                  </a:lnTo>
                  <a:lnTo>
                    <a:pt x="1507" y="388"/>
                  </a:lnTo>
                  <a:lnTo>
                    <a:pt x="1510" y="376"/>
                  </a:lnTo>
                  <a:lnTo>
                    <a:pt x="1514" y="368"/>
                  </a:lnTo>
                  <a:lnTo>
                    <a:pt x="1517" y="367"/>
                  </a:lnTo>
                  <a:lnTo>
                    <a:pt x="1520" y="367"/>
                  </a:lnTo>
                  <a:lnTo>
                    <a:pt x="1525" y="368"/>
                  </a:lnTo>
                  <a:lnTo>
                    <a:pt x="1531" y="373"/>
                  </a:lnTo>
                  <a:lnTo>
                    <a:pt x="1536" y="379"/>
                  </a:lnTo>
                  <a:lnTo>
                    <a:pt x="1539" y="385"/>
                  </a:lnTo>
                  <a:lnTo>
                    <a:pt x="1543" y="391"/>
                  </a:lnTo>
                  <a:lnTo>
                    <a:pt x="1545" y="396"/>
                  </a:lnTo>
                  <a:lnTo>
                    <a:pt x="1548" y="400"/>
                  </a:lnTo>
                  <a:lnTo>
                    <a:pt x="1553" y="404"/>
                  </a:lnTo>
                  <a:lnTo>
                    <a:pt x="1558" y="407"/>
                  </a:lnTo>
                  <a:lnTo>
                    <a:pt x="1566" y="410"/>
                  </a:lnTo>
                  <a:lnTo>
                    <a:pt x="1579" y="411"/>
                  </a:lnTo>
                  <a:lnTo>
                    <a:pt x="1589" y="412"/>
                  </a:lnTo>
                  <a:lnTo>
                    <a:pt x="1594" y="412"/>
                  </a:lnTo>
                  <a:lnTo>
                    <a:pt x="1598" y="413"/>
                  </a:lnTo>
                  <a:lnTo>
                    <a:pt x="1601" y="415"/>
                  </a:lnTo>
                  <a:lnTo>
                    <a:pt x="1605" y="417"/>
                  </a:lnTo>
                  <a:lnTo>
                    <a:pt x="1608" y="422"/>
                  </a:lnTo>
                  <a:lnTo>
                    <a:pt x="1611" y="429"/>
                  </a:lnTo>
                  <a:lnTo>
                    <a:pt x="1613" y="444"/>
                  </a:lnTo>
                  <a:lnTo>
                    <a:pt x="1616" y="454"/>
                  </a:lnTo>
                  <a:lnTo>
                    <a:pt x="1618" y="457"/>
                  </a:lnTo>
                  <a:lnTo>
                    <a:pt x="1619" y="460"/>
                  </a:lnTo>
                  <a:lnTo>
                    <a:pt x="1623" y="461"/>
                  </a:lnTo>
                  <a:lnTo>
                    <a:pt x="1626" y="461"/>
                  </a:lnTo>
                  <a:lnTo>
                    <a:pt x="1630" y="460"/>
                  </a:lnTo>
                  <a:lnTo>
                    <a:pt x="1633" y="458"/>
                  </a:lnTo>
                  <a:lnTo>
                    <a:pt x="1637" y="454"/>
                  </a:lnTo>
                  <a:lnTo>
                    <a:pt x="1639" y="449"/>
                  </a:lnTo>
                  <a:lnTo>
                    <a:pt x="1641" y="443"/>
                  </a:lnTo>
                  <a:lnTo>
                    <a:pt x="1641" y="437"/>
                  </a:lnTo>
                  <a:lnTo>
                    <a:pt x="1642" y="429"/>
                  </a:lnTo>
                  <a:lnTo>
                    <a:pt x="1641" y="420"/>
                  </a:lnTo>
                  <a:lnTo>
                    <a:pt x="1639" y="404"/>
                  </a:lnTo>
                  <a:lnTo>
                    <a:pt x="1639" y="391"/>
                  </a:lnTo>
                  <a:lnTo>
                    <a:pt x="1639" y="385"/>
                  </a:lnTo>
                  <a:lnTo>
                    <a:pt x="1641" y="381"/>
                  </a:lnTo>
                  <a:lnTo>
                    <a:pt x="1642" y="379"/>
                  </a:lnTo>
                  <a:lnTo>
                    <a:pt x="1644" y="378"/>
                  </a:lnTo>
                  <a:lnTo>
                    <a:pt x="1649" y="378"/>
                  </a:lnTo>
                  <a:lnTo>
                    <a:pt x="1652" y="376"/>
                  </a:lnTo>
                  <a:lnTo>
                    <a:pt x="1654" y="375"/>
                  </a:lnTo>
                  <a:lnTo>
                    <a:pt x="1655" y="373"/>
                  </a:lnTo>
                  <a:lnTo>
                    <a:pt x="1655" y="369"/>
                  </a:lnTo>
                  <a:lnTo>
                    <a:pt x="1654" y="366"/>
                  </a:lnTo>
                  <a:lnTo>
                    <a:pt x="1652" y="361"/>
                  </a:lnTo>
                  <a:lnTo>
                    <a:pt x="1654" y="355"/>
                  </a:lnTo>
                  <a:lnTo>
                    <a:pt x="1655" y="349"/>
                  </a:lnTo>
                  <a:lnTo>
                    <a:pt x="1658" y="344"/>
                  </a:lnTo>
                  <a:lnTo>
                    <a:pt x="1661" y="340"/>
                  </a:lnTo>
                  <a:lnTo>
                    <a:pt x="1665" y="335"/>
                  </a:lnTo>
                  <a:lnTo>
                    <a:pt x="1670" y="331"/>
                  </a:lnTo>
                  <a:lnTo>
                    <a:pt x="1675" y="330"/>
                  </a:lnTo>
                  <a:lnTo>
                    <a:pt x="1679" y="329"/>
                  </a:lnTo>
                  <a:lnTo>
                    <a:pt x="1683" y="328"/>
                  </a:lnTo>
                  <a:lnTo>
                    <a:pt x="1687" y="329"/>
                  </a:lnTo>
                  <a:lnTo>
                    <a:pt x="1689" y="330"/>
                  </a:lnTo>
                  <a:lnTo>
                    <a:pt x="1692" y="333"/>
                  </a:lnTo>
                  <a:lnTo>
                    <a:pt x="1694" y="336"/>
                  </a:lnTo>
                  <a:lnTo>
                    <a:pt x="1696" y="341"/>
                  </a:lnTo>
                  <a:lnTo>
                    <a:pt x="1696" y="347"/>
                  </a:lnTo>
                  <a:lnTo>
                    <a:pt x="1699" y="353"/>
                  </a:lnTo>
                  <a:lnTo>
                    <a:pt x="1700" y="357"/>
                  </a:lnTo>
                  <a:lnTo>
                    <a:pt x="1704" y="361"/>
                  </a:lnTo>
                  <a:lnTo>
                    <a:pt x="1707" y="363"/>
                  </a:lnTo>
                  <a:lnTo>
                    <a:pt x="1711" y="366"/>
                  </a:lnTo>
                  <a:lnTo>
                    <a:pt x="1715" y="366"/>
                  </a:lnTo>
                  <a:lnTo>
                    <a:pt x="1721" y="367"/>
                  </a:lnTo>
                  <a:lnTo>
                    <a:pt x="1727" y="367"/>
                  </a:lnTo>
                  <a:lnTo>
                    <a:pt x="1740" y="367"/>
                  </a:lnTo>
                  <a:lnTo>
                    <a:pt x="1755" y="369"/>
                  </a:lnTo>
                  <a:lnTo>
                    <a:pt x="1769" y="372"/>
                  </a:lnTo>
                  <a:lnTo>
                    <a:pt x="1781" y="375"/>
                  </a:lnTo>
                  <a:lnTo>
                    <a:pt x="1786" y="378"/>
                  </a:lnTo>
                  <a:lnTo>
                    <a:pt x="1791" y="379"/>
                  </a:lnTo>
                  <a:lnTo>
                    <a:pt x="1797" y="379"/>
                  </a:lnTo>
                  <a:lnTo>
                    <a:pt x="1803" y="379"/>
                  </a:lnTo>
                  <a:lnTo>
                    <a:pt x="1807" y="378"/>
                  </a:lnTo>
                  <a:lnTo>
                    <a:pt x="1810" y="375"/>
                  </a:lnTo>
                  <a:lnTo>
                    <a:pt x="1812" y="372"/>
                  </a:lnTo>
                  <a:lnTo>
                    <a:pt x="1810" y="367"/>
                  </a:lnTo>
                  <a:lnTo>
                    <a:pt x="1803" y="357"/>
                  </a:lnTo>
                  <a:lnTo>
                    <a:pt x="1799" y="350"/>
                  </a:lnTo>
                  <a:lnTo>
                    <a:pt x="1796" y="346"/>
                  </a:lnTo>
                  <a:lnTo>
                    <a:pt x="1796" y="340"/>
                  </a:lnTo>
                  <a:lnTo>
                    <a:pt x="1797" y="334"/>
                  </a:lnTo>
                  <a:lnTo>
                    <a:pt x="1802" y="325"/>
                  </a:lnTo>
                  <a:lnTo>
                    <a:pt x="1803" y="322"/>
                  </a:lnTo>
                  <a:lnTo>
                    <a:pt x="1805" y="318"/>
                  </a:lnTo>
                  <a:lnTo>
                    <a:pt x="1807" y="312"/>
                  </a:lnTo>
                  <a:lnTo>
                    <a:pt x="1808" y="308"/>
                  </a:lnTo>
                  <a:lnTo>
                    <a:pt x="1810" y="299"/>
                  </a:lnTo>
                  <a:lnTo>
                    <a:pt x="1812" y="293"/>
                  </a:lnTo>
                  <a:lnTo>
                    <a:pt x="1810" y="291"/>
                  </a:lnTo>
                  <a:lnTo>
                    <a:pt x="1809" y="289"/>
                  </a:lnTo>
                  <a:lnTo>
                    <a:pt x="1808" y="289"/>
                  </a:lnTo>
                  <a:lnTo>
                    <a:pt x="1806" y="287"/>
                  </a:lnTo>
                  <a:lnTo>
                    <a:pt x="1802" y="289"/>
                  </a:lnTo>
                  <a:lnTo>
                    <a:pt x="1797" y="291"/>
                  </a:lnTo>
                  <a:lnTo>
                    <a:pt x="1793" y="294"/>
                  </a:lnTo>
                  <a:lnTo>
                    <a:pt x="1787" y="298"/>
                  </a:lnTo>
                  <a:lnTo>
                    <a:pt x="1776" y="306"/>
                  </a:lnTo>
                  <a:lnTo>
                    <a:pt x="1765" y="312"/>
                  </a:lnTo>
                  <a:lnTo>
                    <a:pt x="1759" y="313"/>
                  </a:lnTo>
                  <a:lnTo>
                    <a:pt x="1755" y="313"/>
                  </a:lnTo>
                  <a:lnTo>
                    <a:pt x="1750" y="312"/>
                  </a:lnTo>
                  <a:lnTo>
                    <a:pt x="1746" y="311"/>
                  </a:lnTo>
                  <a:lnTo>
                    <a:pt x="1744" y="308"/>
                  </a:lnTo>
                  <a:lnTo>
                    <a:pt x="1742" y="304"/>
                  </a:lnTo>
                  <a:lnTo>
                    <a:pt x="1742" y="300"/>
                  </a:lnTo>
                  <a:lnTo>
                    <a:pt x="1743" y="296"/>
                  </a:lnTo>
                  <a:lnTo>
                    <a:pt x="1747" y="291"/>
                  </a:lnTo>
                  <a:lnTo>
                    <a:pt x="1752" y="285"/>
                  </a:lnTo>
                  <a:lnTo>
                    <a:pt x="1759" y="279"/>
                  </a:lnTo>
                  <a:lnTo>
                    <a:pt x="1768" y="273"/>
                  </a:lnTo>
                  <a:lnTo>
                    <a:pt x="1784" y="261"/>
                  </a:lnTo>
                  <a:lnTo>
                    <a:pt x="1797" y="254"/>
                  </a:lnTo>
                  <a:lnTo>
                    <a:pt x="1803" y="252"/>
                  </a:lnTo>
                  <a:lnTo>
                    <a:pt x="1809" y="250"/>
                  </a:lnTo>
                  <a:lnTo>
                    <a:pt x="1815" y="250"/>
                  </a:lnTo>
                  <a:lnTo>
                    <a:pt x="1821" y="250"/>
                  </a:lnTo>
                  <a:lnTo>
                    <a:pt x="1827" y="253"/>
                  </a:lnTo>
                  <a:lnTo>
                    <a:pt x="1833" y="255"/>
                  </a:lnTo>
                  <a:lnTo>
                    <a:pt x="1840" y="259"/>
                  </a:lnTo>
                  <a:lnTo>
                    <a:pt x="1845" y="262"/>
                  </a:lnTo>
                  <a:lnTo>
                    <a:pt x="1856" y="272"/>
                  </a:lnTo>
                  <a:lnTo>
                    <a:pt x="1864" y="279"/>
                  </a:lnTo>
                  <a:lnTo>
                    <a:pt x="1870" y="281"/>
                  </a:lnTo>
                  <a:lnTo>
                    <a:pt x="1876" y="284"/>
                  </a:lnTo>
                  <a:lnTo>
                    <a:pt x="1884" y="285"/>
                  </a:lnTo>
                  <a:lnTo>
                    <a:pt x="1894" y="286"/>
                  </a:lnTo>
                  <a:lnTo>
                    <a:pt x="1903" y="285"/>
                  </a:lnTo>
                  <a:lnTo>
                    <a:pt x="1909" y="284"/>
                  </a:lnTo>
                  <a:lnTo>
                    <a:pt x="1914" y="281"/>
                  </a:lnTo>
                  <a:lnTo>
                    <a:pt x="1916" y="278"/>
                  </a:lnTo>
                  <a:lnTo>
                    <a:pt x="1916" y="274"/>
                  </a:lnTo>
                  <a:lnTo>
                    <a:pt x="1916" y="271"/>
                  </a:lnTo>
                  <a:lnTo>
                    <a:pt x="1914" y="267"/>
                  </a:lnTo>
                  <a:lnTo>
                    <a:pt x="1913" y="264"/>
                  </a:lnTo>
                  <a:lnTo>
                    <a:pt x="1912" y="259"/>
                  </a:lnTo>
                  <a:lnTo>
                    <a:pt x="1912" y="255"/>
                  </a:lnTo>
                  <a:lnTo>
                    <a:pt x="1912" y="250"/>
                  </a:lnTo>
                  <a:lnTo>
                    <a:pt x="1913" y="247"/>
                  </a:lnTo>
                  <a:lnTo>
                    <a:pt x="1915" y="243"/>
                  </a:lnTo>
                  <a:lnTo>
                    <a:pt x="1919" y="239"/>
                  </a:lnTo>
                  <a:lnTo>
                    <a:pt x="1922" y="235"/>
                  </a:lnTo>
                  <a:lnTo>
                    <a:pt x="1927" y="231"/>
                  </a:lnTo>
                  <a:lnTo>
                    <a:pt x="1935" y="224"/>
                  </a:lnTo>
                  <a:lnTo>
                    <a:pt x="1942" y="216"/>
                  </a:lnTo>
                  <a:lnTo>
                    <a:pt x="1945" y="212"/>
                  </a:lnTo>
                  <a:lnTo>
                    <a:pt x="1947" y="208"/>
                  </a:lnTo>
                  <a:lnTo>
                    <a:pt x="1948" y="203"/>
                  </a:lnTo>
                  <a:lnTo>
                    <a:pt x="1950" y="197"/>
                  </a:lnTo>
                  <a:lnTo>
                    <a:pt x="1951" y="189"/>
                  </a:lnTo>
                  <a:lnTo>
                    <a:pt x="1952" y="182"/>
                  </a:lnTo>
                  <a:lnTo>
                    <a:pt x="1956" y="176"/>
                  </a:lnTo>
                  <a:lnTo>
                    <a:pt x="1961" y="170"/>
                  </a:lnTo>
                  <a:lnTo>
                    <a:pt x="1966" y="166"/>
                  </a:lnTo>
                  <a:lnTo>
                    <a:pt x="1969" y="165"/>
                  </a:lnTo>
                  <a:lnTo>
                    <a:pt x="1972" y="164"/>
                  </a:lnTo>
                  <a:lnTo>
                    <a:pt x="1975" y="165"/>
                  </a:lnTo>
                  <a:lnTo>
                    <a:pt x="1979" y="167"/>
                  </a:lnTo>
                  <a:lnTo>
                    <a:pt x="1984" y="171"/>
                  </a:lnTo>
                  <a:lnTo>
                    <a:pt x="1989" y="172"/>
                  </a:lnTo>
                  <a:lnTo>
                    <a:pt x="1995" y="172"/>
                  </a:lnTo>
                  <a:lnTo>
                    <a:pt x="2000" y="172"/>
                  </a:lnTo>
                  <a:lnTo>
                    <a:pt x="2004" y="170"/>
                  </a:lnTo>
                  <a:lnTo>
                    <a:pt x="2014" y="165"/>
                  </a:lnTo>
                  <a:lnTo>
                    <a:pt x="2022" y="161"/>
                  </a:lnTo>
                  <a:lnTo>
                    <a:pt x="2026" y="160"/>
                  </a:lnTo>
                  <a:lnTo>
                    <a:pt x="2030" y="160"/>
                  </a:lnTo>
                  <a:lnTo>
                    <a:pt x="2035" y="160"/>
                  </a:lnTo>
                  <a:lnTo>
                    <a:pt x="2040" y="161"/>
                  </a:lnTo>
                  <a:lnTo>
                    <a:pt x="2051" y="165"/>
                  </a:lnTo>
                  <a:lnTo>
                    <a:pt x="2058" y="170"/>
                  </a:lnTo>
                  <a:lnTo>
                    <a:pt x="2060" y="173"/>
                  </a:lnTo>
                  <a:lnTo>
                    <a:pt x="2061" y="177"/>
                  </a:lnTo>
                  <a:lnTo>
                    <a:pt x="2063" y="180"/>
                  </a:lnTo>
                  <a:lnTo>
                    <a:pt x="2061" y="185"/>
                  </a:lnTo>
                  <a:lnTo>
                    <a:pt x="2060" y="189"/>
                  </a:lnTo>
                  <a:lnTo>
                    <a:pt x="2058" y="193"/>
                  </a:lnTo>
                  <a:lnTo>
                    <a:pt x="2054" y="196"/>
                  </a:lnTo>
                  <a:lnTo>
                    <a:pt x="2051" y="199"/>
                  </a:lnTo>
                  <a:lnTo>
                    <a:pt x="2047" y="203"/>
                  </a:lnTo>
                  <a:lnTo>
                    <a:pt x="2045" y="205"/>
                  </a:lnTo>
                  <a:lnTo>
                    <a:pt x="2042" y="210"/>
                  </a:lnTo>
                  <a:lnTo>
                    <a:pt x="2042" y="215"/>
                  </a:lnTo>
                  <a:lnTo>
                    <a:pt x="2043" y="218"/>
                  </a:lnTo>
                  <a:lnTo>
                    <a:pt x="2047" y="222"/>
                  </a:lnTo>
                  <a:lnTo>
                    <a:pt x="2052" y="226"/>
                  </a:lnTo>
                  <a:lnTo>
                    <a:pt x="2058" y="227"/>
                  </a:lnTo>
                  <a:lnTo>
                    <a:pt x="2064" y="228"/>
                  </a:lnTo>
                  <a:lnTo>
                    <a:pt x="2072" y="229"/>
                  </a:lnTo>
                  <a:lnTo>
                    <a:pt x="2079" y="229"/>
                  </a:lnTo>
                  <a:lnTo>
                    <a:pt x="2085" y="228"/>
                  </a:lnTo>
                  <a:lnTo>
                    <a:pt x="2091" y="227"/>
                  </a:lnTo>
                  <a:lnTo>
                    <a:pt x="2095" y="224"/>
                  </a:lnTo>
                  <a:lnTo>
                    <a:pt x="2097" y="221"/>
                  </a:lnTo>
                  <a:lnTo>
                    <a:pt x="2098" y="217"/>
                  </a:lnTo>
                  <a:lnTo>
                    <a:pt x="2097" y="209"/>
                  </a:lnTo>
                  <a:lnTo>
                    <a:pt x="2093" y="198"/>
                  </a:lnTo>
                  <a:lnTo>
                    <a:pt x="2092" y="193"/>
                  </a:lnTo>
                  <a:lnTo>
                    <a:pt x="2091" y="187"/>
                  </a:lnTo>
                  <a:lnTo>
                    <a:pt x="2090" y="182"/>
                  </a:lnTo>
                  <a:lnTo>
                    <a:pt x="2091" y="177"/>
                  </a:lnTo>
                  <a:lnTo>
                    <a:pt x="2092" y="172"/>
                  </a:lnTo>
                  <a:lnTo>
                    <a:pt x="2095" y="167"/>
                  </a:lnTo>
                  <a:lnTo>
                    <a:pt x="2098" y="164"/>
                  </a:lnTo>
                  <a:lnTo>
                    <a:pt x="2103" y="160"/>
                  </a:lnTo>
                  <a:lnTo>
                    <a:pt x="2111" y="157"/>
                  </a:lnTo>
                  <a:lnTo>
                    <a:pt x="2117" y="153"/>
                  </a:lnTo>
                  <a:lnTo>
                    <a:pt x="2121" y="149"/>
                  </a:lnTo>
                  <a:lnTo>
                    <a:pt x="2123" y="145"/>
                  </a:lnTo>
                  <a:lnTo>
                    <a:pt x="2126" y="138"/>
                  </a:lnTo>
                  <a:lnTo>
                    <a:pt x="2129" y="129"/>
                  </a:lnTo>
                  <a:lnTo>
                    <a:pt x="2135" y="113"/>
                  </a:lnTo>
                  <a:lnTo>
                    <a:pt x="2141" y="102"/>
                  </a:lnTo>
                  <a:lnTo>
                    <a:pt x="2145" y="97"/>
                  </a:lnTo>
                  <a:lnTo>
                    <a:pt x="2148" y="95"/>
                  </a:lnTo>
                  <a:lnTo>
                    <a:pt x="2153" y="94"/>
                  </a:lnTo>
                  <a:lnTo>
                    <a:pt x="2158" y="92"/>
                  </a:lnTo>
                  <a:lnTo>
                    <a:pt x="2172" y="91"/>
                  </a:lnTo>
                  <a:lnTo>
                    <a:pt x="2187" y="92"/>
                  </a:lnTo>
                  <a:lnTo>
                    <a:pt x="2193" y="94"/>
                  </a:lnTo>
                  <a:lnTo>
                    <a:pt x="2199" y="97"/>
                  </a:lnTo>
                  <a:lnTo>
                    <a:pt x="2202" y="98"/>
                  </a:lnTo>
                  <a:lnTo>
                    <a:pt x="2204" y="101"/>
                  </a:lnTo>
                  <a:lnTo>
                    <a:pt x="2205" y="103"/>
                  </a:lnTo>
                  <a:lnTo>
                    <a:pt x="2205" y="105"/>
                  </a:lnTo>
                  <a:lnTo>
                    <a:pt x="2205" y="119"/>
                  </a:lnTo>
                  <a:lnTo>
                    <a:pt x="2204" y="133"/>
                  </a:lnTo>
                  <a:lnTo>
                    <a:pt x="2203" y="140"/>
                  </a:lnTo>
                  <a:lnTo>
                    <a:pt x="2203" y="148"/>
                  </a:lnTo>
                  <a:lnTo>
                    <a:pt x="2203" y="154"/>
                  </a:lnTo>
                  <a:lnTo>
                    <a:pt x="2205" y="160"/>
                  </a:lnTo>
                  <a:lnTo>
                    <a:pt x="2209" y="165"/>
                  </a:lnTo>
                  <a:lnTo>
                    <a:pt x="2211" y="168"/>
                  </a:lnTo>
                  <a:lnTo>
                    <a:pt x="2215" y="171"/>
                  </a:lnTo>
                  <a:lnTo>
                    <a:pt x="2218" y="172"/>
                  </a:lnTo>
                  <a:lnTo>
                    <a:pt x="2222" y="172"/>
                  </a:lnTo>
                  <a:lnTo>
                    <a:pt x="2225" y="170"/>
                  </a:lnTo>
                  <a:lnTo>
                    <a:pt x="2229" y="167"/>
                  </a:lnTo>
                  <a:lnTo>
                    <a:pt x="2233" y="164"/>
                  </a:lnTo>
                  <a:lnTo>
                    <a:pt x="2240" y="155"/>
                  </a:lnTo>
                  <a:lnTo>
                    <a:pt x="2247" y="148"/>
                  </a:lnTo>
                  <a:lnTo>
                    <a:pt x="2253" y="145"/>
                  </a:lnTo>
                  <a:lnTo>
                    <a:pt x="2257" y="144"/>
                  </a:lnTo>
                  <a:lnTo>
                    <a:pt x="2261" y="144"/>
                  </a:lnTo>
                  <a:lnTo>
                    <a:pt x="2262" y="145"/>
                  </a:lnTo>
                  <a:lnTo>
                    <a:pt x="2265" y="148"/>
                  </a:lnTo>
                  <a:lnTo>
                    <a:pt x="2266" y="151"/>
                  </a:lnTo>
                  <a:lnTo>
                    <a:pt x="2268" y="160"/>
                  </a:lnTo>
                  <a:lnTo>
                    <a:pt x="2268" y="170"/>
                  </a:lnTo>
                  <a:lnTo>
                    <a:pt x="2269" y="178"/>
                  </a:lnTo>
                  <a:lnTo>
                    <a:pt x="2272" y="183"/>
                  </a:lnTo>
                  <a:lnTo>
                    <a:pt x="2274" y="184"/>
                  </a:lnTo>
                  <a:lnTo>
                    <a:pt x="2276" y="184"/>
                  </a:lnTo>
                  <a:lnTo>
                    <a:pt x="2280" y="183"/>
                  </a:lnTo>
                  <a:lnTo>
                    <a:pt x="2286" y="180"/>
                  </a:lnTo>
                  <a:lnTo>
                    <a:pt x="2292" y="176"/>
                  </a:lnTo>
                  <a:lnTo>
                    <a:pt x="2297" y="171"/>
                  </a:lnTo>
                  <a:lnTo>
                    <a:pt x="2303" y="164"/>
                  </a:lnTo>
                  <a:lnTo>
                    <a:pt x="2307" y="158"/>
                  </a:lnTo>
                  <a:lnTo>
                    <a:pt x="2316" y="142"/>
                  </a:lnTo>
                  <a:lnTo>
                    <a:pt x="2323" y="129"/>
                  </a:lnTo>
                  <a:lnTo>
                    <a:pt x="2329" y="119"/>
                  </a:lnTo>
                  <a:lnTo>
                    <a:pt x="2335" y="109"/>
                  </a:lnTo>
                  <a:lnTo>
                    <a:pt x="2338" y="105"/>
                  </a:lnTo>
                  <a:lnTo>
                    <a:pt x="2342" y="102"/>
                  </a:lnTo>
                  <a:lnTo>
                    <a:pt x="2347" y="98"/>
                  </a:lnTo>
                  <a:lnTo>
                    <a:pt x="2353" y="96"/>
                  </a:lnTo>
                  <a:lnTo>
                    <a:pt x="2357" y="94"/>
                  </a:lnTo>
                  <a:lnTo>
                    <a:pt x="2362" y="90"/>
                  </a:lnTo>
                  <a:lnTo>
                    <a:pt x="2364" y="88"/>
                  </a:lnTo>
                  <a:lnTo>
                    <a:pt x="2368" y="85"/>
                  </a:lnTo>
                  <a:lnTo>
                    <a:pt x="2370" y="78"/>
                  </a:lnTo>
                  <a:lnTo>
                    <a:pt x="2373" y="70"/>
                  </a:lnTo>
                  <a:lnTo>
                    <a:pt x="2374" y="58"/>
                  </a:lnTo>
                  <a:lnTo>
                    <a:pt x="2378" y="46"/>
                  </a:lnTo>
                  <a:lnTo>
                    <a:pt x="2381" y="40"/>
                  </a:lnTo>
                  <a:lnTo>
                    <a:pt x="2385" y="35"/>
                  </a:lnTo>
                  <a:lnTo>
                    <a:pt x="2388" y="32"/>
                  </a:lnTo>
                  <a:lnTo>
                    <a:pt x="2394" y="29"/>
                  </a:lnTo>
                  <a:lnTo>
                    <a:pt x="2407" y="29"/>
                  </a:lnTo>
                  <a:lnTo>
                    <a:pt x="2424" y="29"/>
                  </a:lnTo>
                  <a:lnTo>
                    <a:pt x="2432" y="31"/>
                  </a:lnTo>
                  <a:lnTo>
                    <a:pt x="2439" y="33"/>
                  </a:lnTo>
                  <a:lnTo>
                    <a:pt x="2445" y="35"/>
                  </a:lnTo>
                  <a:lnTo>
                    <a:pt x="2450" y="40"/>
                  </a:lnTo>
                  <a:lnTo>
                    <a:pt x="2457" y="48"/>
                  </a:lnTo>
                  <a:lnTo>
                    <a:pt x="2464" y="54"/>
                  </a:lnTo>
                  <a:lnTo>
                    <a:pt x="2469" y="57"/>
                  </a:lnTo>
                  <a:lnTo>
                    <a:pt x="2475" y="58"/>
                  </a:lnTo>
                  <a:lnTo>
                    <a:pt x="2482" y="58"/>
                  </a:lnTo>
                  <a:lnTo>
                    <a:pt x="2490" y="57"/>
                  </a:lnTo>
                  <a:lnTo>
                    <a:pt x="2500" y="56"/>
                  </a:lnTo>
                  <a:lnTo>
                    <a:pt x="2507" y="53"/>
                  </a:lnTo>
                  <a:lnTo>
                    <a:pt x="2513" y="50"/>
                  </a:lnTo>
                  <a:lnTo>
                    <a:pt x="2518" y="46"/>
                  </a:lnTo>
                  <a:lnTo>
                    <a:pt x="2520" y="41"/>
                  </a:lnTo>
                  <a:lnTo>
                    <a:pt x="2523" y="37"/>
                  </a:lnTo>
                  <a:lnTo>
                    <a:pt x="2524" y="32"/>
                  </a:lnTo>
                  <a:lnTo>
                    <a:pt x="2525" y="26"/>
                  </a:lnTo>
                  <a:lnTo>
                    <a:pt x="2525" y="20"/>
                  </a:lnTo>
                  <a:lnTo>
                    <a:pt x="2526" y="14"/>
                  </a:lnTo>
                  <a:lnTo>
                    <a:pt x="2528" y="8"/>
                  </a:lnTo>
                  <a:lnTo>
                    <a:pt x="2531" y="3"/>
                  </a:lnTo>
                  <a:lnTo>
                    <a:pt x="2533" y="1"/>
                  </a:lnTo>
                  <a:lnTo>
                    <a:pt x="2537" y="0"/>
                  </a:lnTo>
                  <a:lnTo>
                    <a:pt x="2540" y="1"/>
                  </a:lnTo>
                  <a:lnTo>
                    <a:pt x="2545" y="6"/>
                  </a:lnTo>
                  <a:lnTo>
                    <a:pt x="2553" y="18"/>
                  </a:lnTo>
                  <a:lnTo>
                    <a:pt x="2561" y="27"/>
                  </a:lnTo>
                  <a:lnTo>
                    <a:pt x="2565" y="32"/>
                  </a:lnTo>
                  <a:lnTo>
                    <a:pt x="2570" y="34"/>
                  </a:lnTo>
                  <a:lnTo>
                    <a:pt x="2576" y="37"/>
                  </a:lnTo>
                  <a:lnTo>
                    <a:pt x="2583" y="37"/>
                  </a:lnTo>
                  <a:lnTo>
                    <a:pt x="2597" y="35"/>
                  </a:lnTo>
                  <a:lnTo>
                    <a:pt x="2611" y="34"/>
                  </a:lnTo>
                  <a:lnTo>
                    <a:pt x="2616" y="34"/>
                  </a:lnTo>
                  <a:lnTo>
                    <a:pt x="2622" y="34"/>
                  </a:lnTo>
                  <a:lnTo>
                    <a:pt x="2630" y="37"/>
                  </a:lnTo>
                  <a:lnTo>
                    <a:pt x="2637" y="40"/>
                  </a:lnTo>
                  <a:lnTo>
                    <a:pt x="2650" y="48"/>
                  </a:lnTo>
                  <a:lnTo>
                    <a:pt x="2660" y="56"/>
                  </a:lnTo>
                  <a:lnTo>
                    <a:pt x="2664" y="60"/>
                  </a:lnTo>
                  <a:lnTo>
                    <a:pt x="2666" y="64"/>
                  </a:lnTo>
                  <a:lnTo>
                    <a:pt x="2668" y="67"/>
                  </a:lnTo>
                  <a:lnTo>
                    <a:pt x="2668" y="71"/>
                  </a:lnTo>
                  <a:lnTo>
                    <a:pt x="2665" y="81"/>
                  </a:lnTo>
                  <a:lnTo>
                    <a:pt x="2663" y="90"/>
                  </a:lnTo>
                  <a:lnTo>
                    <a:pt x="2662" y="100"/>
                  </a:lnTo>
                  <a:lnTo>
                    <a:pt x="2660" y="110"/>
                  </a:lnTo>
                  <a:lnTo>
                    <a:pt x="2658" y="122"/>
                  </a:lnTo>
                  <a:lnTo>
                    <a:pt x="2655" y="133"/>
                  </a:lnTo>
                  <a:lnTo>
                    <a:pt x="2650" y="145"/>
                  </a:lnTo>
                  <a:lnTo>
                    <a:pt x="2643" y="155"/>
                  </a:lnTo>
                  <a:lnTo>
                    <a:pt x="2639" y="161"/>
                  </a:lnTo>
                  <a:lnTo>
                    <a:pt x="2637" y="166"/>
                  </a:lnTo>
                  <a:lnTo>
                    <a:pt x="2634" y="171"/>
                  </a:lnTo>
                  <a:lnTo>
                    <a:pt x="2633" y="176"/>
                  </a:lnTo>
                  <a:lnTo>
                    <a:pt x="2633" y="179"/>
                  </a:lnTo>
                  <a:lnTo>
                    <a:pt x="2634" y="183"/>
                  </a:lnTo>
                  <a:lnTo>
                    <a:pt x="2637" y="185"/>
                  </a:lnTo>
                  <a:lnTo>
                    <a:pt x="2639" y="187"/>
                  </a:lnTo>
                  <a:lnTo>
                    <a:pt x="2643" y="190"/>
                  </a:lnTo>
                  <a:lnTo>
                    <a:pt x="2644" y="192"/>
                  </a:lnTo>
                  <a:lnTo>
                    <a:pt x="2645" y="195"/>
                  </a:lnTo>
                  <a:lnTo>
                    <a:pt x="2645" y="197"/>
                  </a:lnTo>
                  <a:lnTo>
                    <a:pt x="2645" y="204"/>
                  </a:lnTo>
                  <a:lnTo>
                    <a:pt x="2645" y="212"/>
                  </a:lnTo>
                  <a:lnTo>
                    <a:pt x="2647" y="222"/>
                  </a:lnTo>
                  <a:lnTo>
                    <a:pt x="2651" y="230"/>
                  </a:lnTo>
                  <a:lnTo>
                    <a:pt x="2653" y="233"/>
                  </a:lnTo>
                  <a:lnTo>
                    <a:pt x="2657" y="233"/>
                  </a:lnTo>
                  <a:lnTo>
                    <a:pt x="2662" y="231"/>
                  </a:lnTo>
                  <a:lnTo>
                    <a:pt x="2668" y="228"/>
                  </a:lnTo>
                  <a:lnTo>
                    <a:pt x="2677" y="217"/>
                  </a:lnTo>
                  <a:lnTo>
                    <a:pt x="2685" y="210"/>
                  </a:lnTo>
                  <a:lnTo>
                    <a:pt x="2690" y="209"/>
                  </a:lnTo>
                  <a:lnTo>
                    <a:pt x="2694" y="208"/>
                  </a:lnTo>
                  <a:lnTo>
                    <a:pt x="2700" y="207"/>
                  </a:lnTo>
                  <a:lnTo>
                    <a:pt x="2707" y="208"/>
                  </a:lnTo>
                  <a:lnTo>
                    <a:pt x="2720" y="211"/>
                  </a:lnTo>
                  <a:lnTo>
                    <a:pt x="2732" y="212"/>
                  </a:lnTo>
                  <a:lnTo>
                    <a:pt x="2740" y="214"/>
                  </a:lnTo>
                  <a:lnTo>
                    <a:pt x="2745" y="217"/>
                  </a:lnTo>
                  <a:lnTo>
                    <a:pt x="2746" y="218"/>
                  </a:lnTo>
                  <a:lnTo>
                    <a:pt x="2746" y="221"/>
                  </a:lnTo>
                  <a:lnTo>
                    <a:pt x="2745" y="223"/>
                  </a:lnTo>
                  <a:lnTo>
                    <a:pt x="2742" y="226"/>
                  </a:lnTo>
                  <a:lnTo>
                    <a:pt x="2735" y="231"/>
                  </a:lnTo>
                  <a:lnTo>
                    <a:pt x="2729" y="237"/>
                  </a:lnTo>
                  <a:lnTo>
                    <a:pt x="2731" y="247"/>
                  </a:lnTo>
                  <a:lnTo>
                    <a:pt x="2732" y="258"/>
                  </a:lnTo>
                  <a:lnTo>
                    <a:pt x="2729" y="261"/>
                  </a:lnTo>
                  <a:lnTo>
                    <a:pt x="2726" y="265"/>
                  </a:lnTo>
                  <a:lnTo>
                    <a:pt x="2722" y="267"/>
                  </a:lnTo>
                  <a:lnTo>
                    <a:pt x="2718" y="270"/>
                  </a:lnTo>
                  <a:lnTo>
                    <a:pt x="2713" y="272"/>
                  </a:lnTo>
                  <a:lnTo>
                    <a:pt x="2707" y="273"/>
                  </a:lnTo>
                  <a:lnTo>
                    <a:pt x="2701" y="273"/>
                  </a:lnTo>
                  <a:lnTo>
                    <a:pt x="2696" y="273"/>
                  </a:lnTo>
                  <a:lnTo>
                    <a:pt x="2688" y="273"/>
                  </a:lnTo>
                  <a:lnTo>
                    <a:pt x="2683" y="274"/>
                  </a:lnTo>
                  <a:lnTo>
                    <a:pt x="2678" y="275"/>
                  </a:lnTo>
                  <a:lnTo>
                    <a:pt x="2676" y="279"/>
                  </a:lnTo>
                  <a:lnTo>
                    <a:pt x="2675" y="283"/>
                  </a:lnTo>
                  <a:lnTo>
                    <a:pt x="2675" y="286"/>
                  </a:lnTo>
                  <a:lnTo>
                    <a:pt x="2675" y="292"/>
                  </a:lnTo>
                  <a:lnTo>
                    <a:pt x="2675" y="298"/>
                  </a:lnTo>
                  <a:lnTo>
                    <a:pt x="2677" y="312"/>
                  </a:lnTo>
                  <a:lnTo>
                    <a:pt x="2681" y="325"/>
                  </a:lnTo>
                  <a:lnTo>
                    <a:pt x="2685" y="337"/>
                  </a:lnTo>
                  <a:lnTo>
                    <a:pt x="2689" y="350"/>
                  </a:lnTo>
                  <a:lnTo>
                    <a:pt x="2690" y="357"/>
                  </a:lnTo>
                  <a:lnTo>
                    <a:pt x="2690" y="363"/>
                  </a:lnTo>
                  <a:lnTo>
                    <a:pt x="2690" y="371"/>
                  </a:lnTo>
                  <a:lnTo>
                    <a:pt x="2689" y="378"/>
                  </a:lnTo>
                  <a:lnTo>
                    <a:pt x="2688" y="385"/>
                  </a:lnTo>
                  <a:lnTo>
                    <a:pt x="2684" y="392"/>
                  </a:lnTo>
                  <a:lnTo>
                    <a:pt x="2682" y="398"/>
                  </a:lnTo>
                  <a:lnTo>
                    <a:pt x="2677" y="403"/>
                  </a:lnTo>
                  <a:lnTo>
                    <a:pt x="2668" y="413"/>
                  </a:lnTo>
                  <a:lnTo>
                    <a:pt x="2657" y="424"/>
                  </a:lnTo>
                  <a:lnTo>
                    <a:pt x="2646" y="436"/>
                  </a:lnTo>
                  <a:lnTo>
                    <a:pt x="2634" y="448"/>
                  </a:lnTo>
                  <a:lnTo>
                    <a:pt x="2622" y="458"/>
                  </a:lnTo>
                  <a:lnTo>
                    <a:pt x="2614" y="468"/>
                  </a:lnTo>
                  <a:lnTo>
                    <a:pt x="2611" y="473"/>
                  </a:lnTo>
                  <a:lnTo>
                    <a:pt x="2609" y="478"/>
                  </a:lnTo>
                  <a:lnTo>
                    <a:pt x="2607" y="482"/>
                  </a:lnTo>
                  <a:lnTo>
                    <a:pt x="2607" y="489"/>
                  </a:lnTo>
                  <a:lnTo>
                    <a:pt x="2606" y="501"/>
                  </a:lnTo>
                  <a:lnTo>
                    <a:pt x="2605" y="508"/>
                  </a:lnTo>
                  <a:lnTo>
                    <a:pt x="2603" y="512"/>
                  </a:lnTo>
                  <a:lnTo>
                    <a:pt x="2601" y="514"/>
                  </a:lnTo>
                  <a:lnTo>
                    <a:pt x="2599" y="517"/>
                  </a:lnTo>
                  <a:lnTo>
                    <a:pt x="2593" y="520"/>
                  </a:lnTo>
                  <a:lnTo>
                    <a:pt x="2582" y="525"/>
                  </a:lnTo>
                  <a:lnTo>
                    <a:pt x="2570" y="531"/>
                  </a:lnTo>
                  <a:lnTo>
                    <a:pt x="2565" y="535"/>
                  </a:lnTo>
                  <a:lnTo>
                    <a:pt x="2561" y="538"/>
                  </a:lnTo>
                  <a:lnTo>
                    <a:pt x="2557" y="543"/>
                  </a:lnTo>
                  <a:lnTo>
                    <a:pt x="2553" y="549"/>
                  </a:lnTo>
                  <a:lnTo>
                    <a:pt x="2551" y="555"/>
                  </a:lnTo>
                  <a:lnTo>
                    <a:pt x="2550" y="562"/>
                  </a:lnTo>
                  <a:lnTo>
                    <a:pt x="2549" y="569"/>
                  </a:lnTo>
                  <a:lnTo>
                    <a:pt x="2549" y="576"/>
                  </a:lnTo>
                  <a:lnTo>
                    <a:pt x="2550" y="592"/>
                  </a:lnTo>
                  <a:lnTo>
                    <a:pt x="2552" y="606"/>
                  </a:lnTo>
                  <a:lnTo>
                    <a:pt x="2555" y="619"/>
                  </a:lnTo>
                  <a:lnTo>
                    <a:pt x="2558" y="628"/>
                  </a:lnTo>
                  <a:lnTo>
                    <a:pt x="2561" y="632"/>
                  </a:lnTo>
                  <a:lnTo>
                    <a:pt x="2564" y="634"/>
                  </a:lnTo>
                  <a:lnTo>
                    <a:pt x="2569" y="637"/>
                  </a:lnTo>
                  <a:lnTo>
                    <a:pt x="2576" y="637"/>
                  </a:lnTo>
                  <a:lnTo>
                    <a:pt x="2582" y="637"/>
                  </a:lnTo>
                  <a:lnTo>
                    <a:pt x="2589" y="637"/>
                  </a:lnTo>
                  <a:lnTo>
                    <a:pt x="2594" y="636"/>
                  </a:lnTo>
                  <a:lnTo>
                    <a:pt x="2599" y="634"/>
                  </a:lnTo>
                  <a:lnTo>
                    <a:pt x="2602" y="632"/>
                  </a:lnTo>
                  <a:lnTo>
                    <a:pt x="2605" y="630"/>
                  </a:lnTo>
                  <a:lnTo>
                    <a:pt x="2607" y="625"/>
                  </a:lnTo>
                  <a:lnTo>
                    <a:pt x="2608" y="619"/>
                  </a:lnTo>
                  <a:lnTo>
                    <a:pt x="2609" y="608"/>
                  </a:lnTo>
                  <a:lnTo>
                    <a:pt x="2612" y="598"/>
                  </a:lnTo>
                  <a:lnTo>
                    <a:pt x="2614" y="593"/>
                  </a:lnTo>
                  <a:lnTo>
                    <a:pt x="2615" y="588"/>
                  </a:lnTo>
                  <a:lnTo>
                    <a:pt x="2619" y="583"/>
                  </a:lnTo>
                  <a:lnTo>
                    <a:pt x="2622" y="580"/>
                  </a:lnTo>
                  <a:lnTo>
                    <a:pt x="2639" y="564"/>
                  </a:lnTo>
                  <a:lnTo>
                    <a:pt x="2655" y="550"/>
                  </a:lnTo>
                  <a:lnTo>
                    <a:pt x="2660" y="544"/>
                  </a:lnTo>
                  <a:lnTo>
                    <a:pt x="2668" y="542"/>
                  </a:lnTo>
                  <a:lnTo>
                    <a:pt x="2670" y="542"/>
                  </a:lnTo>
                  <a:lnTo>
                    <a:pt x="2674" y="542"/>
                  </a:lnTo>
                  <a:lnTo>
                    <a:pt x="2676" y="543"/>
                  </a:lnTo>
                  <a:lnTo>
                    <a:pt x="2679" y="545"/>
                  </a:lnTo>
                  <a:lnTo>
                    <a:pt x="2685" y="550"/>
                  </a:lnTo>
                  <a:lnTo>
                    <a:pt x="2690" y="554"/>
                  </a:lnTo>
                  <a:lnTo>
                    <a:pt x="2693" y="554"/>
                  </a:lnTo>
                  <a:lnTo>
                    <a:pt x="2696" y="554"/>
                  </a:lnTo>
                  <a:lnTo>
                    <a:pt x="2698" y="552"/>
                  </a:lnTo>
                  <a:lnTo>
                    <a:pt x="2702" y="550"/>
                  </a:lnTo>
                  <a:lnTo>
                    <a:pt x="2706" y="548"/>
                  </a:lnTo>
                  <a:lnTo>
                    <a:pt x="2709" y="545"/>
                  </a:lnTo>
                  <a:lnTo>
                    <a:pt x="2713" y="544"/>
                  </a:lnTo>
                  <a:lnTo>
                    <a:pt x="2716" y="544"/>
                  </a:lnTo>
                  <a:lnTo>
                    <a:pt x="2720" y="544"/>
                  </a:lnTo>
                  <a:lnTo>
                    <a:pt x="2723" y="546"/>
                  </a:lnTo>
                  <a:lnTo>
                    <a:pt x="2727" y="549"/>
                  </a:lnTo>
                  <a:lnTo>
                    <a:pt x="2729" y="554"/>
                  </a:lnTo>
                  <a:lnTo>
                    <a:pt x="2729" y="562"/>
                  </a:lnTo>
                  <a:lnTo>
                    <a:pt x="2726" y="575"/>
                  </a:lnTo>
                  <a:lnTo>
                    <a:pt x="2723" y="582"/>
                  </a:lnTo>
                  <a:lnTo>
                    <a:pt x="2723" y="588"/>
                  </a:lnTo>
                  <a:lnTo>
                    <a:pt x="2723" y="592"/>
                  </a:lnTo>
                  <a:lnTo>
                    <a:pt x="2725" y="593"/>
                  </a:lnTo>
                  <a:lnTo>
                    <a:pt x="2726" y="595"/>
                  </a:lnTo>
                  <a:lnTo>
                    <a:pt x="2727" y="595"/>
                  </a:lnTo>
                  <a:lnTo>
                    <a:pt x="2735" y="599"/>
                  </a:lnTo>
                  <a:lnTo>
                    <a:pt x="2741" y="602"/>
                  </a:lnTo>
                  <a:lnTo>
                    <a:pt x="2744" y="605"/>
                  </a:lnTo>
                  <a:lnTo>
                    <a:pt x="2745" y="608"/>
                  </a:lnTo>
                  <a:lnTo>
                    <a:pt x="2745" y="612"/>
                  </a:lnTo>
                  <a:lnTo>
                    <a:pt x="2745" y="617"/>
                  </a:lnTo>
                  <a:lnTo>
                    <a:pt x="2741" y="625"/>
                  </a:lnTo>
                  <a:lnTo>
                    <a:pt x="2738" y="633"/>
                  </a:lnTo>
                  <a:lnTo>
                    <a:pt x="2735" y="638"/>
                  </a:lnTo>
                  <a:lnTo>
                    <a:pt x="2734" y="642"/>
                  </a:lnTo>
                  <a:lnTo>
                    <a:pt x="2733" y="646"/>
                  </a:lnTo>
                  <a:lnTo>
                    <a:pt x="2734" y="651"/>
                  </a:lnTo>
                  <a:lnTo>
                    <a:pt x="2742" y="671"/>
                  </a:lnTo>
                  <a:lnTo>
                    <a:pt x="2750" y="686"/>
                  </a:lnTo>
                  <a:lnTo>
                    <a:pt x="2745" y="702"/>
                  </a:lnTo>
                  <a:lnTo>
                    <a:pt x="2739" y="718"/>
                  </a:lnTo>
                  <a:lnTo>
                    <a:pt x="2738" y="726"/>
                  </a:lnTo>
                  <a:lnTo>
                    <a:pt x="2738" y="732"/>
                  </a:lnTo>
                  <a:lnTo>
                    <a:pt x="2739" y="734"/>
                  </a:lnTo>
                  <a:lnTo>
                    <a:pt x="2741" y="735"/>
                  </a:lnTo>
                  <a:lnTo>
                    <a:pt x="2745" y="738"/>
                  </a:lnTo>
                  <a:lnTo>
                    <a:pt x="2750" y="738"/>
                  </a:lnTo>
                  <a:lnTo>
                    <a:pt x="2760" y="739"/>
                  </a:lnTo>
                  <a:lnTo>
                    <a:pt x="2767" y="741"/>
                  </a:lnTo>
                  <a:lnTo>
                    <a:pt x="2772" y="744"/>
                  </a:lnTo>
                  <a:lnTo>
                    <a:pt x="2777" y="746"/>
                  </a:lnTo>
                  <a:lnTo>
                    <a:pt x="2779" y="749"/>
                  </a:lnTo>
                  <a:lnTo>
                    <a:pt x="2783" y="749"/>
                  </a:lnTo>
                  <a:lnTo>
                    <a:pt x="2785" y="749"/>
                  </a:lnTo>
                  <a:lnTo>
                    <a:pt x="2789" y="747"/>
                  </a:lnTo>
                  <a:lnTo>
                    <a:pt x="2792" y="745"/>
                  </a:lnTo>
                  <a:lnTo>
                    <a:pt x="2796" y="741"/>
                  </a:lnTo>
                  <a:lnTo>
                    <a:pt x="2800" y="738"/>
                  </a:lnTo>
                  <a:lnTo>
                    <a:pt x="2803" y="732"/>
                  </a:lnTo>
                  <a:lnTo>
                    <a:pt x="2807" y="726"/>
                  </a:lnTo>
                  <a:lnTo>
                    <a:pt x="2811" y="719"/>
                  </a:lnTo>
                  <a:lnTo>
                    <a:pt x="2817" y="713"/>
                  </a:lnTo>
                  <a:lnTo>
                    <a:pt x="2824" y="707"/>
                  </a:lnTo>
                  <a:lnTo>
                    <a:pt x="2833" y="702"/>
                  </a:lnTo>
                  <a:lnTo>
                    <a:pt x="2841" y="697"/>
                  </a:lnTo>
                  <a:lnTo>
                    <a:pt x="2851" y="695"/>
                  </a:lnTo>
                  <a:lnTo>
                    <a:pt x="2859" y="694"/>
                  </a:lnTo>
                  <a:lnTo>
                    <a:pt x="2880" y="694"/>
                  </a:lnTo>
                  <a:lnTo>
                    <a:pt x="2903" y="694"/>
                  </a:lnTo>
                  <a:lnTo>
                    <a:pt x="2924" y="695"/>
                  </a:lnTo>
                  <a:lnTo>
                    <a:pt x="2941" y="696"/>
                  </a:lnTo>
                  <a:lnTo>
                    <a:pt x="2953" y="697"/>
                  </a:lnTo>
                  <a:lnTo>
                    <a:pt x="2959" y="700"/>
                  </a:lnTo>
                  <a:lnTo>
                    <a:pt x="2961" y="701"/>
                  </a:lnTo>
                  <a:lnTo>
                    <a:pt x="2961" y="703"/>
                  </a:lnTo>
                  <a:lnTo>
                    <a:pt x="2961" y="705"/>
                  </a:lnTo>
                  <a:lnTo>
                    <a:pt x="2961" y="707"/>
                  </a:lnTo>
                  <a:lnTo>
                    <a:pt x="2955" y="712"/>
                  </a:lnTo>
                  <a:lnTo>
                    <a:pt x="2947" y="715"/>
                  </a:lnTo>
                  <a:lnTo>
                    <a:pt x="2942" y="719"/>
                  </a:lnTo>
                  <a:lnTo>
                    <a:pt x="2937" y="724"/>
                  </a:lnTo>
                  <a:lnTo>
                    <a:pt x="2934" y="729"/>
                  </a:lnTo>
                  <a:lnTo>
                    <a:pt x="2931" y="737"/>
                  </a:lnTo>
                  <a:lnTo>
                    <a:pt x="2929" y="752"/>
                  </a:lnTo>
                  <a:lnTo>
                    <a:pt x="2927" y="765"/>
                  </a:lnTo>
                  <a:lnTo>
                    <a:pt x="2927" y="770"/>
                  </a:lnTo>
                  <a:lnTo>
                    <a:pt x="2928" y="773"/>
                  </a:lnTo>
                  <a:lnTo>
                    <a:pt x="2929" y="777"/>
                  </a:lnTo>
                  <a:lnTo>
                    <a:pt x="2933" y="781"/>
                  </a:lnTo>
                  <a:lnTo>
                    <a:pt x="2941" y="784"/>
                  </a:lnTo>
                  <a:lnTo>
                    <a:pt x="2951" y="788"/>
                  </a:lnTo>
                  <a:lnTo>
                    <a:pt x="2955" y="791"/>
                  </a:lnTo>
                  <a:lnTo>
                    <a:pt x="2959" y="795"/>
                  </a:lnTo>
                  <a:lnTo>
                    <a:pt x="2961" y="800"/>
                  </a:lnTo>
                  <a:lnTo>
                    <a:pt x="2964" y="807"/>
                  </a:lnTo>
                  <a:lnTo>
                    <a:pt x="2965" y="820"/>
                  </a:lnTo>
                  <a:lnTo>
                    <a:pt x="2967" y="832"/>
                  </a:lnTo>
                  <a:lnTo>
                    <a:pt x="2971" y="841"/>
                  </a:lnTo>
                  <a:lnTo>
                    <a:pt x="2974" y="852"/>
                  </a:lnTo>
                  <a:lnTo>
                    <a:pt x="2978" y="863"/>
                  </a:lnTo>
                  <a:lnTo>
                    <a:pt x="2980" y="871"/>
                  </a:lnTo>
                  <a:lnTo>
                    <a:pt x="2979" y="875"/>
                  </a:lnTo>
                  <a:lnTo>
                    <a:pt x="2979" y="879"/>
                  </a:lnTo>
                  <a:lnTo>
                    <a:pt x="2977" y="883"/>
                  </a:lnTo>
                  <a:lnTo>
                    <a:pt x="2974" y="889"/>
                  </a:lnTo>
                  <a:lnTo>
                    <a:pt x="2970" y="894"/>
                  </a:lnTo>
                  <a:lnTo>
                    <a:pt x="2965" y="898"/>
                  </a:lnTo>
                  <a:lnTo>
                    <a:pt x="2959" y="903"/>
                  </a:lnTo>
                  <a:lnTo>
                    <a:pt x="2952" y="908"/>
                  </a:lnTo>
                  <a:lnTo>
                    <a:pt x="2937" y="916"/>
                  </a:lnTo>
                  <a:lnTo>
                    <a:pt x="2923" y="924"/>
                  </a:lnTo>
                  <a:lnTo>
                    <a:pt x="2917" y="929"/>
                  </a:lnTo>
                  <a:lnTo>
                    <a:pt x="2914" y="933"/>
                  </a:lnTo>
                  <a:lnTo>
                    <a:pt x="2910" y="937"/>
                  </a:lnTo>
                  <a:lnTo>
                    <a:pt x="2908" y="941"/>
                  </a:lnTo>
                  <a:lnTo>
                    <a:pt x="2907" y="946"/>
                  </a:lnTo>
                  <a:lnTo>
                    <a:pt x="2907" y="951"/>
                  </a:lnTo>
                  <a:lnTo>
                    <a:pt x="2907" y="955"/>
                  </a:lnTo>
                  <a:lnTo>
                    <a:pt x="2908" y="961"/>
                  </a:lnTo>
                  <a:lnTo>
                    <a:pt x="2914" y="974"/>
                  </a:lnTo>
                  <a:lnTo>
                    <a:pt x="2921" y="989"/>
                  </a:lnTo>
                  <a:lnTo>
                    <a:pt x="2929" y="1003"/>
                  </a:lnTo>
                  <a:lnTo>
                    <a:pt x="2935" y="1012"/>
                  </a:lnTo>
                  <a:lnTo>
                    <a:pt x="2937" y="1017"/>
                  </a:lnTo>
                  <a:lnTo>
                    <a:pt x="2939" y="1021"/>
                  </a:lnTo>
                  <a:lnTo>
                    <a:pt x="2939" y="1025"/>
                  </a:lnTo>
                  <a:lnTo>
                    <a:pt x="2939" y="1029"/>
                  </a:lnTo>
                  <a:lnTo>
                    <a:pt x="2937" y="1034"/>
                  </a:lnTo>
                  <a:lnTo>
                    <a:pt x="2936" y="1037"/>
                  </a:lnTo>
                  <a:lnTo>
                    <a:pt x="2933" y="1041"/>
                  </a:lnTo>
                  <a:lnTo>
                    <a:pt x="2929" y="1043"/>
                  </a:lnTo>
                  <a:lnTo>
                    <a:pt x="2920" y="1048"/>
                  </a:lnTo>
                  <a:lnTo>
                    <a:pt x="2912" y="1053"/>
                  </a:lnTo>
                  <a:lnTo>
                    <a:pt x="2909" y="1055"/>
                  </a:lnTo>
                  <a:lnTo>
                    <a:pt x="2905" y="1059"/>
                  </a:lnTo>
                  <a:lnTo>
                    <a:pt x="2903" y="1063"/>
                  </a:lnTo>
                  <a:lnTo>
                    <a:pt x="2901" y="1071"/>
                  </a:lnTo>
                  <a:lnTo>
                    <a:pt x="2898" y="1083"/>
                  </a:lnTo>
                  <a:lnTo>
                    <a:pt x="2897" y="1090"/>
                  </a:lnTo>
                  <a:lnTo>
                    <a:pt x="2897" y="1092"/>
                  </a:lnTo>
                  <a:lnTo>
                    <a:pt x="2895" y="1094"/>
                  </a:lnTo>
                  <a:lnTo>
                    <a:pt x="2891" y="1097"/>
                  </a:lnTo>
                  <a:lnTo>
                    <a:pt x="2886" y="1098"/>
                  </a:lnTo>
                  <a:lnTo>
                    <a:pt x="2874" y="1100"/>
                  </a:lnTo>
                  <a:lnTo>
                    <a:pt x="2864" y="1100"/>
                  </a:lnTo>
                  <a:lnTo>
                    <a:pt x="2852" y="1100"/>
                  </a:lnTo>
                  <a:lnTo>
                    <a:pt x="2840" y="1100"/>
                  </a:lnTo>
                  <a:lnTo>
                    <a:pt x="2834" y="1102"/>
                  </a:lnTo>
                  <a:lnTo>
                    <a:pt x="2829" y="1104"/>
                  </a:lnTo>
                  <a:lnTo>
                    <a:pt x="2826" y="1106"/>
                  </a:lnTo>
                  <a:lnTo>
                    <a:pt x="2823" y="1109"/>
                  </a:lnTo>
                  <a:lnTo>
                    <a:pt x="2821" y="1113"/>
                  </a:lnTo>
                  <a:lnTo>
                    <a:pt x="2820" y="1117"/>
                  </a:lnTo>
                  <a:lnTo>
                    <a:pt x="2820" y="1122"/>
                  </a:lnTo>
                  <a:lnTo>
                    <a:pt x="2821" y="1126"/>
                  </a:lnTo>
                  <a:lnTo>
                    <a:pt x="2822" y="1138"/>
                  </a:lnTo>
                  <a:lnTo>
                    <a:pt x="2824" y="1151"/>
                  </a:lnTo>
                  <a:lnTo>
                    <a:pt x="2824" y="1159"/>
                  </a:lnTo>
                  <a:lnTo>
                    <a:pt x="2823" y="1165"/>
                  </a:lnTo>
                  <a:lnTo>
                    <a:pt x="2821" y="1169"/>
                  </a:lnTo>
                  <a:lnTo>
                    <a:pt x="2817" y="1174"/>
                  </a:lnTo>
                  <a:lnTo>
                    <a:pt x="2805" y="1179"/>
                  </a:lnTo>
                  <a:lnTo>
                    <a:pt x="2789" y="1185"/>
                  </a:lnTo>
                  <a:lnTo>
                    <a:pt x="2782" y="1188"/>
                  </a:lnTo>
                  <a:lnTo>
                    <a:pt x="2775" y="1192"/>
                  </a:lnTo>
                  <a:lnTo>
                    <a:pt x="2770" y="1197"/>
                  </a:lnTo>
                  <a:lnTo>
                    <a:pt x="2766" y="1201"/>
                  </a:lnTo>
                  <a:lnTo>
                    <a:pt x="2763" y="1213"/>
                  </a:lnTo>
                  <a:lnTo>
                    <a:pt x="2759" y="1224"/>
                  </a:lnTo>
                  <a:lnTo>
                    <a:pt x="2758" y="1230"/>
                  </a:lnTo>
                  <a:lnTo>
                    <a:pt x="2756" y="1235"/>
                  </a:lnTo>
                  <a:lnTo>
                    <a:pt x="2752" y="1239"/>
                  </a:lnTo>
                  <a:lnTo>
                    <a:pt x="2748" y="1244"/>
                  </a:lnTo>
                  <a:lnTo>
                    <a:pt x="2739" y="1252"/>
                  </a:lnTo>
                  <a:lnTo>
                    <a:pt x="2731" y="1258"/>
                  </a:lnTo>
                  <a:lnTo>
                    <a:pt x="2728" y="1261"/>
                  </a:lnTo>
                  <a:lnTo>
                    <a:pt x="2725" y="1266"/>
                  </a:lnTo>
                  <a:lnTo>
                    <a:pt x="2722" y="1270"/>
                  </a:lnTo>
                  <a:lnTo>
                    <a:pt x="2721" y="1276"/>
                  </a:lnTo>
                  <a:lnTo>
                    <a:pt x="2720" y="1293"/>
                  </a:lnTo>
                  <a:lnTo>
                    <a:pt x="2720" y="1315"/>
                  </a:lnTo>
                  <a:lnTo>
                    <a:pt x="2720" y="1338"/>
                  </a:lnTo>
                  <a:lnTo>
                    <a:pt x="2720" y="1356"/>
                  </a:lnTo>
                  <a:lnTo>
                    <a:pt x="2720" y="1370"/>
                  </a:lnTo>
                  <a:lnTo>
                    <a:pt x="2720" y="1382"/>
                  </a:lnTo>
                  <a:lnTo>
                    <a:pt x="2720" y="1393"/>
                  </a:lnTo>
                  <a:lnTo>
                    <a:pt x="2720" y="1403"/>
                  </a:lnTo>
                  <a:lnTo>
                    <a:pt x="2721" y="1413"/>
                  </a:lnTo>
                  <a:lnTo>
                    <a:pt x="2723" y="1419"/>
                  </a:lnTo>
                  <a:lnTo>
                    <a:pt x="2728" y="1422"/>
                  </a:lnTo>
                  <a:lnTo>
                    <a:pt x="2734" y="1427"/>
                  </a:lnTo>
                  <a:lnTo>
                    <a:pt x="2737" y="1430"/>
                  </a:lnTo>
                  <a:lnTo>
                    <a:pt x="2739" y="1433"/>
                  </a:lnTo>
                  <a:lnTo>
                    <a:pt x="2741" y="1437"/>
                  </a:lnTo>
                  <a:lnTo>
                    <a:pt x="2742" y="1441"/>
                  </a:lnTo>
                  <a:lnTo>
                    <a:pt x="2744" y="1446"/>
                  </a:lnTo>
                  <a:lnTo>
                    <a:pt x="2744" y="1451"/>
                  </a:lnTo>
                  <a:lnTo>
                    <a:pt x="2741" y="1456"/>
                  </a:lnTo>
                  <a:lnTo>
                    <a:pt x="2739" y="1460"/>
                  </a:lnTo>
                  <a:lnTo>
                    <a:pt x="2731" y="1474"/>
                  </a:lnTo>
                  <a:lnTo>
                    <a:pt x="2719" y="1491"/>
                  </a:lnTo>
                  <a:lnTo>
                    <a:pt x="2704" y="1512"/>
                  </a:lnTo>
                  <a:lnTo>
                    <a:pt x="2689" y="1531"/>
                  </a:lnTo>
                  <a:lnTo>
                    <a:pt x="2676" y="1546"/>
                  </a:lnTo>
                  <a:lnTo>
                    <a:pt x="2666" y="1557"/>
                  </a:lnTo>
                  <a:lnTo>
                    <a:pt x="2658" y="1565"/>
                  </a:lnTo>
                  <a:lnTo>
                    <a:pt x="2650" y="1570"/>
                  </a:lnTo>
                  <a:lnTo>
                    <a:pt x="2640" y="1572"/>
                  </a:lnTo>
                  <a:lnTo>
                    <a:pt x="2630" y="1573"/>
                  </a:lnTo>
                  <a:lnTo>
                    <a:pt x="2619" y="1575"/>
                  </a:lnTo>
                  <a:lnTo>
                    <a:pt x="2611" y="1575"/>
                  </a:lnTo>
                  <a:lnTo>
                    <a:pt x="2603" y="1576"/>
                  </a:lnTo>
                  <a:lnTo>
                    <a:pt x="2600" y="1578"/>
                  </a:lnTo>
                  <a:lnTo>
                    <a:pt x="2600" y="1579"/>
                  </a:lnTo>
                  <a:lnTo>
                    <a:pt x="2600" y="1582"/>
                  </a:lnTo>
                  <a:lnTo>
                    <a:pt x="2601" y="1585"/>
                  </a:lnTo>
                  <a:lnTo>
                    <a:pt x="2603" y="1589"/>
                  </a:lnTo>
                  <a:lnTo>
                    <a:pt x="2608" y="1596"/>
                  </a:lnTo>
                  <a:lnTo>
                    <a:pt x="2612" y="1603"/>
                  </a:lnTo>
                  <a:lnTo>
                    <a:pt x="2612" y="1605"/>
                  </a:lnTo>
                  <a:lnTo>
                    <a:pt x="2611" y="1608"/>
                  </a:lnTo>
                  <a:lnTo>
                    <a:pt x="2609" y="1610"/>
                  </a:lnTo>
                  <a:lnTo>
                    <a:pt x="2607" y="1611"/>
                  </a:lnTo>
                  <a:lnTo>
                    <a:pt x="2597" y="1613"/>
                  </a:lnTo>
                  <a:lnTo>
                    <a:pt x="2584" y="1614"/>
                  </a:lnTo>
                  <a:lnTo>
                    <a:pt x="2577" y="1614"/>
                  </a:lnTo>
                  <a:lnTo>
                    <a:pt x="2570" y="1615"/>
                  </a:lnTo>
                  <a:lnTo>
                    <a:pt x="2563" y="1617"/>
                  </a:lnTo>
                  <a:lnTo>
                    <a:pt x="2557" y="1621"/>
                  </a:lnTo>
                  <a:lnTo>
                    <a:pt x="2546" y="1628"/>
                  </a:lnTo>
                  <a:lnTo>
                    <a:pt x="2538" y="1634"/>
                  </a:lnTo>
                  <a:lnTo>
                    <a:pt x="2534" y="1638"/>
                  </a:lnTo>
                  <a:lnTo>
                    <a:pt x="2530" y="1640"/>
                  </a:lnTo>
                  <a:lnTo>
                    <a:pt x="2524" y="1641"/>
                  </a:lnTo>
                  <a:lnTo>
                    <a:pt x="2515" y="1642"/>
                  </a:lnTo>
                  <a:lnTo>
                    <a:pt x="2500" y="1644"/>
                  </a:lnTo>
                  <a:lnTo>
                    <a:pt x="2488" y="1644"/>
                  </a:lnTo>
                  <a:lnTo>
                    <a:pt x="2485" y="1644"/>
                  </a:lnTo>
                  <a:lnTo>
                    <a:pt x="2481" y="1645"/>
                  </a:lnTo>
                  <a:lnTo>
                    <a:pt x="2479" y="1647"/>
                  </a:lnTo>
                  <a:lnTo>
                    <a:pt x="2479" y="1651"/>
                  </a:lnTo>
                  <a:lnTo>
                    <a:pt x="2479" y="1660"/>
                  </a:lnTo>
                  <a:lnTo>
                    <a:pt x="2480" y="1670"/>
                  </a:lnTo>
                  <a:lnTo>
                    <a:pt x="2479" y="1678"/>
                  </a:lnTo>
                  <a:lnTo>
                    <a:pt x="2477" y="1685"/>
                  </a:lnTo>
                  <a:lnTo>
                    <a:pt x="2475" y="1686"/>
                  </a:lnTo>
                  <a:lnTo>
                    <a:pt x="2474" y="1687"/>
                  </a:lnTo>
                  <a:lnTo>
                    <a:pt x="2473" y="1687"/>
                  </a:lnTo>
                  <a:lnTo>
                    <a:pt x="2470" y="1687"/>
                  </a:lnTo>
                  <a:lnTo>
                    <a:pt x="2467" y="1686"/>
                  </a:lnTo>
                  <a:lnTo>
                    <a:pt x="2461" y="1685"/>
                  </a:lnTo>
                  <a:lnTo>
                    <a:pt x="2457" y="1685"/>
                  </a:lnTo>
                  <a:lnTo>
                    <a:pt x="2455" y="1686"/>
                  </a:lnTo>
                  <a:lnTo>
                    <a:pt x="2454" y="1689"/>
                  </a:lnTo>
                  <a:lnTo>
                    <a:pt x="2452" y="1691"/>
                  </a:lnTo>
                  <a:lnTo>
                    <a:pt x="2451" y="1697"/>
                  </a:lnTo>
                  <a:lnTo>
                    <a:pt x="2454" y="1704"/>
                  </a:lnTo>
                  <a:lnTo>
                    <a:pt x="2456" y="1714"/>
                  </a:lnTo>
                  <a:lnTo>
                    <a:pt x="2461" y="1728"/>
                  </a:lnTo>
                  <a:lnTo>
                    <a:pt x="2463" y="1735"/>
                  </a:lnTo>
                  <a:lnTo>
                    <a:pt x="2465" y="1742"/>
                  </a:lnTo>
                  <a:lnTo>
                    <a:pt x="2469" y="1748"/>
                  </a:lnTo>
                  <a:lnTo>
                    <a:pt x="2471" y="1753"/>
                  </a:lnTo>
                  <a:lnTo>
                    <a:pt x="2479" y="1759"/>
                  </a:lnTo>
                  <a:lnTo>
                    <a:pt x="2482" y="1765"/>
                  </a:lnTo>
                  <a:lnTo>
                    <a:pt x="2482" y="1767"/>
                  </a:lnTo>
                  <a:lnTo>
                    <a:pt x="2482" y="1770"/>
                  </a:lnTo>
                  <a:lnTo>
                    <a:pt x="2481" y="1772"/>
                  </a:lnTo>
                  <a:lnTo>
                    <a:pt x="2477" y="1774"/>
                  </a:lnTo>
                  <a:lnTo>
                    <a:pt x="2468" y="1777"/>
                  </a:lnTo>
                  <a:lnTo>
                    <a:pt x="2458" y="1777"/>
                  </a:lnTo>
                  <a:lnTo>
                    <a:pt x="2455" y="1778"/>
                  </a:lnTo>
                  <a:lnTo>
                    <a:pt x="2450" y="1778"/>
                  </a:lnTo>
                  <a:lnTo>
                    <a:pt x="2446" y="1780"/>
                  </a:lnTo>
                  <a:lnTo>
                    <a:pt x="2443" y="1783"/>
                  </a:lnTo>
                  <a:lnTo>
                    <a:pt x="2431" y="1799"/>
                  </a:lnTo>
                  <a:lnTo>
                    <a:pt x="2423" y="1812"/>
                  </a:lnTo>
                  <a:lnTo>
                    <a:pt x="2420" y="1815"/>
                  </a:lnTo>
                  <a:lnTo>
                    <a:pt x="2418" y="1816"/>
                  </a:lnTo>
                  <a:lnTo>
                    <a:pt x="2417" y="1817"/>
                  </a:lnTo>
                  <a:lnTo>
                    <a:pt x="2414" y="1817"/>
                  </a:lnTo>
                  <a:lnTo>
                    <a:pt x="2410" y="1816"/>
                  </a:lnTo>
                  <a:lnTo>
                    <a:pt x="2405" y="1813"/>
                  </a:lnTo>
                  <a:lnTo>
                    <a:pt x="2400" y="1810"/>
                  </a:lnTo>
                  <a:lnTo>
                    <a:pt x="2395" y="1809"/>
                  </a:lnTo>
                  <a:lnTo>
                    <a:pt x="2393" y="1809"/>
                  </a:lnTo>
                  <a:lnTo>
                    <a:pt x="2392" y="1810"/>
                  </a:lnTo>
                  <a:lnTo>
                    <a:pt x="2389" y="1811"/>
                  </a:lnTo>
                  <a:lnTo>
                    <a:pt x="2387" y="1815"/>
                  </a:lnTo>
                  <a:lnTo>
                    <a:pt x="2383" y="1822"/>
                  </a:lnTo>
                  <a:lnTo>
                    <a:pt x="2380" y="1827"/>
                  </a:lnTo>
                  <a:lnTo>
                    <a:pt x="2379" y="1828"/>
                  </a:lnTo>
                  <a:lnTo>
                    <a:pt x="2376" y="1828"/>
                  </a:lnTo>
                  <a:lnTo>
                    <a:pt x="2373" y="1827"/>
                  </a:lnTo>
                  <a:lnTo>
                    <a:pt x="2369" y="1824"/>
                  </a:lnTo>
                  <a:lnTo>
                    <a:pt x="2361" y="1818"/>
                  </a:lnTo>
                  <a:lnTo>
                    <a:pt x="2351" y="1813"/>
                  </a:lnTo>
                  <a:lnTo>
                    <a:pt x="2347" y="1811"/>
                  </a:lnTo>
                  <a:lnTo>
                    <a:pt x="2341" y="1810"/>
                  </a:lnTo>
                  <a:lnTo>
                    <a:pt x="2335" y="1809"/>
                  </a:lnTo>
                  <a:lnTo>
                    <a:pt x="2329" y="1809"/>
                  </a:lnTo>
                  <a:lnTo>
                    <a:pt x="2323" y="1810"/>
                  </a:lnTo>
                  <a:lnTo>
                    <a:pt x="2317" y="1811"/>
                  </a:lnTo>
                  <a:lnTo>
                    <a:pt x="2313" y="1813"/>
                  </a:lnTo>
                  <a:lnTo>
                    <a:pt x="2310" y="1816"/>
                  </a:lnTo>
                  <a:lnTo>
                    <a:pt x="2307" y="1818"/>
                  </a:lnTo>
                  <a:lnTo>
                    <a:pt x="2306" y="1822"/>
                  </a:lnTo>
                  <a:lnTo>
                    <a:pt x="2306" y="1827"/>
                  </a:lnTo>
                  <a:lnTo>
                    <a:pt x="2306" y="1831"/>
                  </a:lnTo>
                  <a:lnTo>
                    <a:pt x="2306" y="1842"/>
                  </a:lnTo>
                  <a:lnTo>
                    <a:pt x="2307" y="1854"/>
                  </a:lnTo>
                  <a:lnTo>
                    <a:pt x="2307" y="1865"/>
                  </a:lnTo>
                  <a:lnTo>
                    <a:pt x="2307" y="1874"/>
                  </a:lnTo>
                  <a:lnTo>
                    <a:pt x="2307" y="1884"/>
                  </a:lnTo>
                  <a:lnTo>
                    <a:pt x="2309" y="1892"/>
                  </a:lnTo>
                  <a:lnTo>
                    <a:pt x="2311" y="1899"/>
                  </a:lnTo>
                  <a:lnTo>
                    <a:pt x="2316" y="1906"/>
                  </a:lnTo>
                  <a:lnTo>
                    <a:pt x="2320" y="1912"/>
                  </a:lnTo>
                  <a:lnTo>
                    <a:pt x="2323" y="1918"/>
                  </a:lnTo>
                  <a:lnTo>
                    <a:pt x="2323" y="1925"/>
                  </a:lnTo>
                  <a:lnTo>
                    <a:pt x="2323" y="1931"/>
                  </a:lnTo>
                  <a:lnTo>
                    <a:pt x="2322" y="1935"/>
                  </a:lnTo>
                  <a:lnTo>
                    <a:pt x="2319" y="1936"/>
                  </a:lnTo>
                  <a:lnTo>
                    <a:pt x="2317" y="1936"/>
                  </a:lnTo>
                  <a:lnTo>
                    <a:pt x="2313" y="1936"/>
                  </a:lnTo>
                  <a:lnTo>
                    <a:pt x="2305" y="1932"/>
                  </a:lnTo>
                  <a:lnTo>
                    <a:pt x="2299" y="1929"/>
                  </a:lnTo>
                  <a:lnTo>
                    <a:pt x="2293" y="1925"/>
                  </a:lnTo>
                  <a:lnTo>
                    <a:pt x="2287" y="1924"/>
                  </a:lnTo>
                  <a:lnTo>
                    <a:pt x="2284" y="1925"/>
                  </a:lnTo>
                  <a:lnTo>
                    <a:pt x="2280" y="1926"/>
                  </a:lnTo>
                  <a:lnTo>
                    <a:pt x="2278" y="1928"/>
                  </a:lnTo>
                  <a:lnTo>
                    <a:pt x="2275" y="1931"/>
                  </a:lnTo>
                  <a:lnTo>
                    <a:pt x="2272" y="1934"/>
                  </a:lnTo>
                  <a:lnTo>
                    <a:pt x="2269" y="1936"/>
                  </a:lnTo>
                  <a:lnTo>
                    <a:pt x="2266" y="1937"/>
                  </a:lnTo>
                  <a:lnTo>
                    <a:pt x="2261" y="1938"/>
                  </a:lnTo>
                  <a:lnTo>
                    <a:pt x="2254" y="1938"/>
                  </a:lnTo>
                  <a:lnTo>
                    <a:pt x="2247" y="1936"/>
                  </a:lnTo>
                  <a:lnTo>
                    <a:pt x="2240" y="1934"/>
                  </a:lnTo>
                  <a:lnTo>
                    <a:pt x="2233" y="1931"/>
                  </a:lnTo>
                  <a:lnTo>
                    <a:pt x="2229" y="1930"/>
                  </a:lnTo>
                  <a:lnTo>
                    <a:pt x="2225" y="1931"/>
                  </a:lnTo>
                  <a:lnTo>
                    <a:pt x="2222" y="1932"/>
                  </a:lnTo>
                  <a:lnTo>
                    <a:pt x="2218" y="1936"/>
                  </a:lnTo>
                  <a:lnTo>
                    <a:pt x="2212" y="1943"/>
                  </a:lnTo>
                  <a:lnTo>
                    <a:pt x="2208" y="1948"/>
                  </a:lnTo>
                  <a:lnTo>
                    <a:pt x="2205" y="1950"/>
                  </a:lnTo>
                  <a:lnTo>
                    <a:pt x="2202" y="1951"/>
                  </a:lnTo>
                  <a:lnTo>
                    <a:pt x="2198" y="1951"/>
                  </a:lnTo>
                  <a:lnTo>
                    <a:pt x="2193" y="1951"/>
                  </a:lnTo>
                  <a:lnTo>
                    <a:pt x="2181" y="1949"/>
                  </a:lnTo>
                  <a:lnTo>
                    <a:pt x="2172" y="1947"/>
                  </a:lnTo>
                  <a:lnTo>
                    <a:pt x="2167" y="1947"/>
                  </a:lnTo>
                  <a:lnTo>
                    <a:pt x="2162" y="1948"/>
                  </a:lnTo>
                  <a:lnTo>
                    <a:pt x="2159" y="1949"/>
                  </a:lnTo>
                  <a:lnTo>
                    <a:pt x="2155" y="1953"/>
                  </a:lnTo>
                  <a:lnTo>
                    <a:pt x="2152" y="1958"/>
                  </a:lnTo>
                  <a:lnTo>
                    <a:pt x="2149" y="1963"/>
                  </a:lnTo>
                  <a:lnTo>
                    <a:pt x="2147" y="1969"/>
                  </a:lnTo>
                  <a:lnTo>
                    <a:pt x="2146" y="1976"/>
                  </a:lnTo>
                  <a:lnTo>
                    <a:pt x="2142" y="1988"/>
                  </a:lnTo>
                  <a:lnTo>
                    <a:pt x="2140" y="2000"/>
                  </a:lnTo>
                  <a:lnTo>
                    <a:pt x="2137" y="2010"/>
                  </a:lnTo>
                  <a:lnTo>
                    <a:pt x="2133" y="2019"/>
                  </a:lnTo>
                  <a:lnTo>
                    <a:pt x="2128" y="2027"/>
                  </a:lnTo>
                  <a:lnTo>
                    <a:pt x="2122" y="2035"/>
                  </a:lnTo>
                  <a:lnTo>
                    <a:pt x="2114" y="2039"/>
                  </a:lnTo>
                  <a:lnTo>
                    <a:pt x="2104" y="2043"/>
                  </a:lnTo>
                  <a:lnTo>
                    <a:pt x="2093" y="2044"/>
                  </a:lnTo>
                  <a:lnTo>
                    <a:pt x="2084" y="2048"/>
                  </a:lnTo>
                  <a:lnTo>
                    <a:pt x="2079" y="2050"/>
                  </a:lnTo>
                  <a:lnTo>
                    <a:pt x="2074" y="2052"/>
                  </a:lnTo>
                  <a:lnTo>
                    <a:pt x="2070" y="2057"/>
                  </a:lnTo>
                  <a:lnTo>
                    <a:pt x="2065" y="2062"/>
                  </a:lnTo>
                  <a:lnTo>
                    <a:pt x="2061" y="2070"/>
                  </a:lnTo>
                  <a:lnTo>
                    <a:pt x="2060" y="2079"/>
                  </a:lnTo>
                  <a:lnTo>
                    <a:pt x="2060" y="2087"/>
                  </a:lnTo>
                  <a:lnTo>
                    <a:pt x="2061" y="2094"/>
                  </a:lnTo>
                  <a:lnTo>
                    <a:pt x="2064" y="2099"/>
                  </a:lnTo>
                  <a:lnTo>
                    <a:pt x="2065" y="2104"/>
                  </a:lnTo>
                  <a:lnTo>
                    <a:pt x="2065" y="2109"/>
                  </a:lnTo>
                  <a:lnTo>
                    <a:pt x="2064" y="2115"/>
                  </a:lnTo>
                  <a:lnTo>
                    <a:pt x="2064" y="2117"/>
                  </a:lnTo>
                  <a:lnTo>
                    <a:pt x="2063" y="2118"/>
                  </a:lnTo>
                  <a:lnTo>
                    <a:pt x="2061" y="2118"/>
                  </a:lnTo>
                  <a:lnTo>
                    <a:pt x="2060" y="2118"/>
                  </a:lnTo>
                  <a:lnTo>
                    <a:pt x="2057" y="2117"/>
                  </a:lnTo>
                  <a:lnTo>
                    <a:pt x="2053" y="2113"/>
                  </a:lnTo>
                  <a:lnTo>
                    <a:pt x="2045" y="2106"/>
                  </a:lnTo>
                  <a:lnTo>
                    <a:pt x="2040" y="2101"/>
                  </a:lnTo>
                  <a:lnTo>
                    <a:pt x="2029" y="2092"/>
                  </a:lnTo>
                  <a:lnTo>
                    <a:pt x="2016" y="2082"/>
                  </a:lnTo>
                  <a:lnTo>
                    <a:pt x="2011" y="2077"/>
                  </a:lnTo>
                  <a:lnTo>
                    <a:pt x="2007" y="2073"/>
                  </a:lnTo>
                  <a:lnTo>
                    <a:pt x="2004" y="2068"/>
                  </a:lnTo>
                  <a:lnTo>
                    <a:pt x="2002" y="2063"/>
                  </a:lnTo>
                  <a:lnTo>
                    <a:pt x="1998" y="2051"/>
                  </a:lnTo>
                  <a:lnTo>
                    <a:pt x="1995" y="2038"/>
                  </a:lnTo>
                  <a:lnTo>
                    <a:pt x="1994" y="2033"/>
                  </a:lnTo>
                  <a:lnTo>
                    <a:pt x="1994" y="2029"/>
                  </a:lnTo>
                  <a:lnTo>
                    <a:pt x="1995" y="2024"/>
                  </a:lnTo>
                  <a:lnTo>
                    <a:pt x="1997" y="2019"/>
                  </a:lnTo>
                  <a:lnTo>
                    <a:pt x="2003" y="2011"/>
                  </a:lnTo>
                  <a:lnTo>
                    <a:pt x="2008" y="2005"/>
                  </a:lnTo>
                  <a:lnTo>
                    <a:pt x="2010" y="2001"/>
                  </a:lnTo>
                  <a:lnTo>
                    <a:pt x="2013" y="1998"/>
                  </a:lnTo>
                  <a:lnTo>
                    <a:pt x="2011" y="1994"/>
                  </a:lnTo>
                  <a:lnTo>
                    <a:pt x="2008" y="1991"/>
                  </a:lnTo>
                  <a:lnTo>
                    <a:pt x="2005" y="1988"/>
                  </a:lnTo>
                  <a:lnTo>
                    <a:pt x="2003" y="1989"/>
                  </a:lnTo>
                  <a:lnTo>
                    <a:pt x="2000" y="1991"/>
                  </a:lnTo>
                  <a:lnTo>
                    <a:pt x="1997" y="1993"/>
                  </a:lnTo>
                  <a:lnTo>
                    <a:pt x="1991" y="2001"/>
                  </a:lnTo>
                  <a:lnTo>
                    <a:pt x="1984" y="2012"/>
                  </a:lnTo>
                  <a:lnTo>
                    <a:pt x="1978" y="2021"/>
                  </a:lnTo>
                  <a:lnTo>
                    <a:pt x="1972" y="2026"/>
                  </a:lnTo>
                  <a:lnTo>
                    <a:pt x="1966" y="2029"/>
                  </a:lnTo>
                  <a:lnTo>
                    <a:pt x="1959" y="2029"/>
                  </a:lnTo>
                  <a:lnTo>
                    <a:pt x="1952" y="2027"/>
                  </a:lnTo>
                  <a:lnTo>
                    <a:pt x="1946" y="2027"/>
                  </a:lnTo>
                  <a:lnTo>
                    <a:pt x="1941" y="2029"/>
                  </a:lnTo>
                  <a:lnTo>
                    <a:pt x="1939" y="2031"/>
                  </a:lnTo>
                  <a:lnTo>
                    <a:pt x="1939" y="2032"/>
                  </a:lnTo>
                  <a:lnTo>
                    <a:pt x="1940" y="2035"/>
                  </a:lnTo>
                  <a:lnTo>
                    <a:pt x="1942" y="2036"/>
                  </a:lnTo>
                  <a:lnTo>
                    <a:pt x="1945" y="2038"/>
                  </a:lnTo>
                  <a:lnTo>
                    <a:pt x="1953" y="2042"/>
                  </a:lnTo>
                  <a:lnTo>
                    <a:pt x="1961" y="2043"/>
                  </a:lnTo>
                  <a:lnTo>
                    <a:pt x="1969" y="2045"/>
                  </a:lnTo>
                  <a:lnTo>
                    <a:pt x="1976" y="2050"/>
                  </a:lnTo>
                  <a:lnTo>
                    <a:pt x="1978" y="2052"/>
                  </a:lnTo>
                  <a:lnTo>
                    <a:pt x="1980" y="2055"/>
                  </a:lnTo>
                  <a:lnTo>
                    <a:pt x="1982" y="2058"/>
                  </a:lnTo>
                  <a:lnTo>
                    <a:pt x="1983" y="2062"/>
                  </a:lnTo>
                  <a:lnTo>
                    <a:pt x="1984" y="2073"/>
                  </a:lnTo>
                  <a:lnTo>
                    <a:pt x="1984" y="2083"/>
                  </a:lnTo>
                  <a:lnTo>
                    <a:pt x="1983" y="2089"/>
                  </a:lnTo>
                  <a:lnTo>
                    <a:pt x="1982" y="2094"/>
                  </a:lnTo>
                  <a:lnTo>
                    <a:pt x="1980" y="2099"/>
                  </a:lnTo>
                  <a:lnTo>
                    <a:pt x="1978" y="2102"/>
                  </a:lnTo>
                  <a:lnTo>
                    <a:pt x="1965" y="2109"/>
                  </a:lnTo>
                  <a:lnTo>
                    <a:pt x="1946" y="2118"/>
                  </a:lnTo>
                  <a:lnTo>
                    <a:pt x="1927" y="2125"/>
                  </a:lnTo>
                  <a:lnTo>
                    <a:pt x="1917" y="2127"/>
                  </a:lnTo>
                  <a:lnTo>
                    <a:pt x="1908" y="2127"/>
                  </a:lnTo>
                  <a:lnTo>
                    <a:pt x="1900" y="2127"/>
                  </a:lnTo>
                  <a:lnTo>
                    <a:pt x="1893" y="2128"/>
                  </a:lnTo>
                  <a:lnTo>
                    <a:pt x="1885" y="2131"/>
                  </a:lnTo>
                  <a:lnTo>
                    <a:pt x="1878" y="2132"/>
                  </a:lnTo>
                  <a:lnTo>
                    <a:pt x="1871" y="2132"/>
                  </a:lnTo>
                  <a:lnTo>
                    <a:pt x="1868" y="2132"/>
                  </a:lnTo>
                  <a:lnTo>
                    <a:pt x="1865" y="2130"/>
                  </a:lnTo>
                  <a:lnTo>
                    <a:pt x="1863" y="2128"/>
                  </a:lnTo>
                  <a:lnTo>
                    <a:pt x="1863" y="2125"/>
                  </a:lnTo>
                  <a:lnTo>
                    <a:pt x="1862" y="2120"/>
                  </a:lnTo>
                  <a:lnTo>
                    <a:pt x="1860" y="2115"/>
                  </a:lnTo>
                  <a:lnTo>
                    <a:pt x="1859" y="2113"/>
                  </a:lnTo>
                  <a:lnTo>
                    <a:pt x="1858" y="2113"/>
                  </a:lnTo>
                  <a:lnTo>
                    <a:pt x="1857" y="2112"/>
                  </a:lnTo>
                  <a:lnTo>
                    <a:pt x="1854" y="2112"/>
                  </a:lnTo>
                  <a:lnTo>
                    <a:pt x="1847" y="2123"/>
                  </a:lnTo>
                  <a:lnTo>
                    <a:pt x="1837" y="2140"/>
                  </a:lnTo>
                  <a:lnTo>
                    <a:pt x="1832" y="2143"/>
                  </a:lnTo>
                  <a:lnTo>
                    <a:pt x="1828" y="2145"/>
                  </a:lnTo>
                  <a:lnTo>
                    <a:pt x="1824" y="2145"/>
                  </a:lnTo>
                  <a:lnTo>
                    <a:pt x="1819" y="2144"/>
                  </a:lnTo>
                  <a:lnTo>
                    <a:pt x="1810" y="2140"/>
                  </a:lnTo>
                  <a:lnTo>
                    <a:pt x="1801" y="2137"/>
                  </a:lnTo>
                  <a:lnTo>
                    <a:pt x="1794" y="2133"/>
                  </a:lnTo>
                  <a:lnTo>
                    <a:pt x="1789" y="2128"/>
                  </a:lnTo>
                  <a:lnTo>
                    <a:pt x="1788" y="2126"/>
                  </a:lnTo>
                  <a:lnTo>
                    <a:pt x="1787" y="2123"/>
                  </a:lnTo>
                  <a:lnTo>
                    <a:pt x="1787" y="2120"/>
                  </a:lnTo>
                  <a:lnTo>
                    <a:pt x="1787" y="2117"/>
                  </a:lnTo>
                  <a:lnTo>
                    <a:pt x="1797" y="2111"/>
                  </a:lnTo>
                  <a:lnTo>
                    <a:pt x="1816" y="2098"/>
                  </a:lnTo>
                  <a:lnTo>
                    <a:pt x="1820" y="2094"/>
                  </a:lnTo>
                  <a:lnTo>
                    <a:pt x="1822" y="2090"/>
                  </a:lnTo>
                  <a:lnTo>
                    <a:pt x="1824" y="2087"/>
                  </a:lnTo>
                  <a:lnTo>
                    <a:pt x="1822" y="2083"/>
                  </a:lnTo>
                  <a:lnTo>
                    <a:pt x="1820" y="2081"/>
                  </a:lnTo>
                  <a:lnTo>
                    <a:pt x="1814" y="2079"/>
                  </a:lnTo>
                  <a:lnTo>
                    <a:pt x="1806" y="2075"/>
                  </a:lnTo>
                  <a:lnTo>
                    <a:pt x="1794" y="2074"/>
                  </a:lnTo>
                  <a:lnTo>
                    <a:pt x="1782" y="2071"/>
                  </a:lnTo>
                  <a:lnTo>
                    <a:pt x="1771" y="2068"/>
                  </a:lnTo>
                  <a:lnTo>
                    <a:pt x="1762" y="2065"/>
                  </a:lnTo>
                  <a:lnTo>
                    <a:pt x="1753" y="2061"/>
                  </a:lnTo>
                  <a:lnTo>
                    <a:pt x="1745" y="2057"/>
                  </a:lnTo>
                  <a:lnTo>
                    <a:pt x="1739" y="2052"/>
                  </a:lnTo>
                  <a:lnTo>
                    <a:pt x="1733" y="2048"/>
                  </a:lnTo>
                  <a:lnTo>
                    <a:pt x="1727" y="2043"/>
                  </a:lnTo>
                  <a:lnTo>
                    <a:pt x="1724" y="2037"/>
                  </a:lnTo>
                  <a:lnTo>
                    <a:pt x="1721" y="2032"/>
                  </a:lnTo>
                  <a:lnTo>
                    <a:pt x="1719" y="2025"/>
                  </a:lnTo>
                  <a:lnTo>
                    <a:pt x="1718" y="2018"/>
                  </a:lnTo>
                  <a:lnTo>
                    <a:pt x="1718" y="2011"/>
                  </a:lnTo>
                  <a:lnTo>
                    <a:pt x="1719" y="2004"/>
                  </a:lnTo>
                  <a:lnTo>
                    <a:pt x="1720" y="1998"/>
                  </a:lnTo>
                  <a:lnTo>
                    <a:pt x="1719" y="1991"/>
                  </a:lnTo>
                  <a:lnTo>
                    <a:pt x="1718" y="1985"/>
                  </a:lnTo>
                  <a:lnTo>
                    <a:pt x="1714" y="1980"/>
                  </a:lnTo>
                  <a:lnTo>
                    <a:pt x="1709" y="1975"/>
                  </a:lnTo>
                  <a:lnTo>
                    <a:pt x="1704" y="1970"/>
                  </a:lnTo>
                  <a:lnTo>
                    <a:pt x="1701" y="1969"/>
                  </a:lnTo>
                  <a:lnTo>
                    <a:pt x="1698" y="1969"/>
                  </a:lnTo>
                  <a:lnTo>
                    <a:pt x="1695" y="1969"/>
                  </a:lnTo>
                  <a:lnTo>
                    <a:pt x="1694" y="1969"/>
                  </a:lnTo>
                  <a:lnTo>
                    <a:pt x="1687" y="1978"/>
                  </a:lnTo>
                  <a:lnTo>
                    <a:pt x="1682" y="1986"/>
                  </a:lnTo>
                  <a:lnTo>
                    <a:pt x="1679" y="1995"/>
                  </a:lnTo>
                  <a:lnTo>
                    <a:pt x="1677" y="2005"/>
                  </a:lnTo>
                  <a:lnTo>
                    <a:pt x="1676" y="2014"/>
                  </a:lnTo>
                  <a:lnTo>
                    <a:pt x="1674" y="2020"/>
                  </a:lnTo>
                  <a:lnTo>
                    <a:pt x="1673" y="2024"/>
                  </a:lnTo>
                  <a:lnTo>
                    <a:pt x="1670" y="2025"/>
                  </a:lnTo>
                  <a:lnTo>
                    <a:pt x="1668" y="2026"/>
                  </a:lnTo>
                  <a:lnTo>
                    <a:pt x="1665" y="2026"/>
                  </a:lnTo>
                  <a:lnTo>
                    <a:pt x="1649" y="2025"/>
                  </a:lnTo>
                  <a:lnTo>
                    <a:pt x="1635" y="2020"/>
                  </a:lnTo>
                  <a:lnTo>
                    <a:pt x="1623" y="2016"/>
                  </a:lnTo>
                  <a:lnTo>
                    <a:pt x="1614" y="2010"/>
                  </a:lnTo>
                  <a:lnTo>
                    <a:pt x="1608" y="2002"/>
                  </a:lnTo>
                  <a:lnTo>
                    <a:pt x="1605" y="1995"/>
                  </a:lnTo>
                  <a:lnTo>
                    <a:pt x="1602" y="1987"/>
                  </a:lnTo>
                  <a:lnTo>
                    <a:pt x="1601" y="1980"/>
                  </a:lnTo>
                  <a:lnTo>
                    <a:pt x="1604" y="1966"/>
                  </a:lnTo>
                  <a:lnTo>
                    <a:pt x="1607" y="1953"/>
                  </a:lnTo>
                  <a:lnTo>
                    <a:pt x="1608" y="1947"/>
                  </a:lnTo>
                  <a:lnTo>
                    <a:pt x="1608" y="1942"/>
                  </a:lnTo>
                  <a:lnTo>
                    <a:pt x="1607" y="1937"/>
                  </a:lnTo>
                  <a:lnTo>
                    <a:pt x="1605" y="1934"/>
                  </a:lnTo>
                  <a:lnTo>
                    <a:pt x="1600" y="1930"/>
                  </a:lnTo>
                  <a:lnTo>
                    <a:pt x="1593" y="1928"/>
                  </a:lnTo>
                  <a:lnTo>
                    <a:pt x="1587" y="1928"/>
                  </a:lnTo>
                  <a:lnTo>
                    <a:pt x="1580" y="1929"/>
                  </a:lnTo>
                  <a:lnTo>
                    <a:pt x="1576" y="1930"/>
                  </a:lnTo>
                  <a:lnTo>
                    <a:pt x="1574" y="1932"/>
                  </a:lnTo>
                  <a:lnTo>
                    <a:pt x="1570" y="1935"/>
                  </a:lnTo>
                  <a:lnTo>
                    <a:pt x="1568" y="1938"/>
                  </a:lnTo>
                  <a:lnTo>
                    <a:pt x="1566" y="1943"/>
                  </a:lnTo>
                  <a:lnTo>
                    <a:pt x="1564" y="1948"/>
                  </a:lnTo>
                  <a:lnTo>
                    <a:pt x="1563" y="1953"/>
                  </a:lnTo>
                  <a:lnTo>
                    <a:pt x="1563" y="1960"/>
                  </a:lnTo>
                  <a:lnTo>
                    <a:pt x="1563" y="1972"/>
                  </a:lnTo>
                  <a:lnTo>
                    <a:pt x="1567" y="1985"/>
                  </a:lnTo>
                  <a:lnTo>
                    <a:pt x="1570" y="1995"/>
                  </a:lnTo>
                  <a:lnTo>
                    <a:pt x="1574" y="2006"/>
                  </a:lnTo>
                  <a:lnTo>
                    <a:pt x="1577" y="2017"/>
                  </a:lnTo>
                  <a:lnTo>
                    <a:pt x="1579" y="2026"/>
                  </a:lnTo>
                  <a:lnTo>
                    <a:pt x="1579" y="2031"/>
                  </a:lnTo>
                  <a:lnTo>
                    <a:pt x="1579" y="2036"/>
                  </a:lnTo>
                  <a:lnTo>
                    <a:pt x="1577" y="2042"/>
                  </a:lnTo>
                  <a:lnTo>
                    <a:pt x="1575" y="2046"/>
                  </a:lnTo>
                  <a:lnTo>
                    <a:pt x="1566" y="2055"/>
                  </a:lnTo>
                  <a:lnTo>
                    <a:pt x="1551" y="2069"/>
                  </a:lnTo>
                  <a:lnTo>
                    <a:pt x="1547" y="2070"/>
                  </a:lnTo>
                  <a:lnTo>
                    <a:pt x="1539" y="2071"/>
                  </a:lnTo>
                  <a:lnTo>
                    <a:pt x="1529" y="2074"/>
                  </a:lnTo>
                  <a:lnTo>
                    <a:pt x="1514" y="2076"/>
                  </a:lnTo>
                  <a:lnTo>
                    <a:pt x="1494" y="2081"/>
                  </a:lnTo>
                  <a:lnTo>
                    <a:pt x="1474" y="2086"/>
                  </a:lnTo>
                  <a:lnTo>
                    <a:pt x="1456" y="2089"/>
                  </a:lnTo>
                  <a:lnTo>
                    <a:pt x="1446" y="2090"/>
                  </a:lnTo>
                  <a:lnTo>
                    <a:pt x="1427" y="2088"/>
                  </a:lnTo>
                  <a:lnTo>
                    <a:pt x="1409" y="2083"/>
                  </a:lnTo>
                  <a:lnTo>
                    <a:pt x="1394" y="2080"/>
                  </a:lnTo>
                  <a:lnTo>
                    <a:pt x="1386" y="2076"/>
                  </a:lnTo>
                  <a:lnTo>
                    <a:pt x="1377" y="2074"/>
                  </a:lnTo>
                  <a:lnTo>
                    <a:pt x="1367" y="2074"/>
                  </a:lnTo>
                  <a:lnTo>
                    <a:pt x="1354" y="2070"/>
                  </a:lnTo>
                  <a:lnTo>
                    <a:pt x="1343" y="2065"/>
                  </a:lnTo>
                  <a:lnTo>
                    <a:pt x="1336" y="2062"/>
                  </a:lnTo>
                  <a:lnTo>
                    <a:pt x="1330" y="2058"/>
                  </a:lnTo>
                  <a:lnTo>
                    <a:pt x="1325" y="2055"/>
                  </a:lnTo>
                  <a:lnTo>
                    <a:pt x="1322" y="2050"/>
                  </a:lnTo>
                  <a:lnTo>
                    <a:pt x="1315" y="2041"/>
                  </a:lnTo>
                  <a:lnTo>
                    <a:pt x="1306" y="2033"/>
                  </a:lnTo>
                  <a:lnTo>
                    <a:pt x="1296" y="2026"/>
                  </a:lnTo>
                  <a:lnTo>
                    <a:pt x="1283" y="2020"/>
                  </a:lnTo>
                  <a:lnTo>
                    <a:pt x="1277" y="2019"/>
                  </a:lnTo>
                  <a:lnTo>
                    <a:pt x="1270" y="2019"/>
                  </a:lnTo>
                  <a:lnTo>
                    <a:pt x="1261" y="2020"/>
                  </a:lnTo>
                  <a:lnTo>
                    <a:pt x="1253" y="2023"/>
                  </a:lnTo>
                  <a:lnTo>
                    <a:pt x="1236" y="2030"/>
                  </a:lnTo>
                  <a:lnTo>
                    <a:pt x="1220" y="2038"/>
                  </a:lnTo>
                  <a:lnTo>
                    <a:pt x="1211" y="2041"/>
                  </a:lnTo>
                  <a:lnTo>
                    <a:pt x="1203" y="2044"/>
                  </a:lnTo>
                  <a:lnTo>
                    <a:pt x="1195" y="2045"/>
                  </a:lnTo>
                  <a:lnTo>
                    <a:pt x="1185" y="2046"/>
                  </a:lnTo>
                  <a:lnTo>
                    <a:pt x="1176" y="2046"/>
                  </a:lnTo>
                  <a:lnTo>
                    <a:pt x="1166" y="2044"/>
                  </a:lnTo>
                  <a:lnTo>
                    <a:pt x="1158" y="2041"/>
                  </a:lnTo>
                  <a:lnTo>
                    <a:pt x="1151" y="2037"/>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云南">
              <a:extLst>
                <a:ext uri="{FF2B5EF4-FFF2-40B4-BE49-F238E27FC236}">
                  <a16:creationId xmlns:a16="http://schemas.microsoft.com/office/drawing/2014/main" id="{86CF6AF6-80F7-40A8-896B-266D5CBDDA31}"/>
                </a:ext>
              </a:extLst>
            </p:cNvPr>
            <p:cNvSpPr>
              <a:spLocks/>
            </p:cNvSpPr>
            <p:nvPr/>
          </p:nvSpPr>
          <p:spPr bwMode="auto">
            <a:xfrm>
              <a:off x="4435529" y="4800851"/>
              <a:ext cx="904887" cy="952550"/>
            </a:xfrm>
            <a:custGeom>
              <a:avLst/>
              <a:gdLst>
                <a:gd name="T0" fmla="*/ 748 w 3417"/>
                <a:gd name="T1" fmla="*/ 167 h 3582"/>
                <a:gd name="T2" fmla="*/ 679 w 3417"/>
                <a:gd name="T3" fmla="*/ 344 h 3582"/>
                <a:gd name="T4" fmla="*/ 525 w 3417"/>
                <a:gd name="T5" fmla="*/ 338 h 3582"/>
                <a:gd name="T6" fmla="*/ 466 w 3417"/>
                <a:gd name="T7" fmla="*/ 635 h 3582"/>
                <a:gd name="T8" fmla="*/ 621 w 3417"/>
                <a:gd name="T9" fmla="*/ 787 h 3582"/>
                <a:gd name="T10" fmla="*/ 557 w 3417"/>
                <a:gd name="T11" fmla="*/ 1327 h 3582"/>
                <a:gd name="T12" fmla="*/ 437 w 3417"/>
                <a:gd name="T13" fmla="*/ 1491 h 3582"/>
                <a:gd name="T14" fmla="*/ 244 w 3417"/>
                <a:gd name="T15" fmla="*/ 1657 h 3582"/>
                <a:gd name="T16" fmla="*/ 117 w 3417"/>
                <a:gd name="T17" fmla="*/ 1845 h 3582"/>
                <a:gd name="T18" fmla="*/ 75 w 3417"/>
                <a:gd name="T19" fmla="*/ 2079 h 3582"/>
                <a:gd name="T20" fmla="*/ 265 w 3417"/>
                <a:gd name="T21" fmla="*/ 2183 h 3582"/>
                <a:gd name="T22" fmla="*/ 469 w 3417"/>
                <a:gd name="T23" fmla="*/ 2250 h 3582"/>
                <a:gd name="T24" fmla="*/ 503 w 3417"/>
                <a:gd name="T25" fmla="*/ 2540 h 3582"/>
                <a:gd name="T26" fmla="*/ 678 w 3417"/>
                <a:gd name="T27" fmla="*/ 2653 h 3582"/>
                <a:gd name="T28" fmla="*/ 635 w 3417"/>
                <a:gd name="T29" fmla="*/ 2829 h 3582"/>
                <a:gd name="T30" fmla="*/ 705 w 3417"/>
                <a:gd name="T31" fmla="*/ 3092 h 3582"/>
                <a:gd name="T32" fmla="*/ 848 w 3417"/>
                <a:gd name="T33" fmla="*/ 3240 h 3582"/>
                <a:gd name="T34" fmla="*/ 957 w 3417"/>
                <a:gd name="T35" fmla="*/ 3387 h 3582"/>
                <a:gd name="T36" fmla="*/ 1268 w 3417"/>
                <a:gd name="T37" fmla="*/ 3316 h 3582"/>
                <a:gd name="T38" fmla="*/ 1355 w 3417"/>
                <a:gd name="T39" fmla="*/ 3508 h 3582"/>
                <a:gd name="T40" fmla="*/ 1590 w 3417"/>
                <a:gd name="T41" fmla="*/ 3549 h 3582"/>
                <a:gd name="T42" fmla="*/ 1580 w 3417"/>
                <a:gd name="T43" fmla="*/ 3290 h 3582"/>
                <a:gd name="T44" fmla="*/ 1613 w 3417"/>
                <a:gd name="T45" fmla="*/ 3009 h 3582"/>
                <a:gd name="T46" fmla="*/ 1836 w 3417"/>
                <a:gd name="T47" fmla="*/ 2998 h 3582"/>
                <a:gd name="T48" fmla="*/ 2064 w 3417"/>
                <a:gd name="T49" fmla="*/ 3036 h 3582"/>
                <a:gd name="T50" fmla="*/ 2289 w 3417"/>
                <a:gd name="T51" fmla="*/ 2985 h 3582"/>
                <a:gd name="T52" fmla="*/ 2513 w 3417"/>
                <a:gd name="T53" fmla="*/ 3069 h 3582"/>
                <a:gd name="T54" fmla="*/ 2668 w 3417"/>
                <a:gd name="T55" fmla="*/ 2985 h 3582"/>
                <a:gd name="T56" fmla="*/ 2896 w 3417"/>
                <a:gd name="T57" fmla="*/ 2809 h 3582"/>
                <a:gd name="T58" fmla="*/ 3109 w 3417"/>
                <a:gd name="T59" fmla="*/ 2790 h 3582"/>
                <a:gd name="T60" fmla="*/ 3287 w 3417"/>
                <a:gd name="T61" fmla="*/ 2667 h 3582"/>
                <a:gd name="T62" fmla="*/ 3360 w 3417"/>
                <a:gd name="T63" fmla="*/ 2413 h 3582"/>
                <a:gd name="T64" fmla="*/ 3170 w 3417"/>
                <a:gd name="T65" fmla="*/ 2399 h 3582"/>
                <a:gd name="T66" fmla="*/ 3041 w 3417"/>
                <a:gd name="T67" fmla="*/ 2373 h 3582"/>
                <a:gd name="T68" fmla="*/ 2824 w 3417"/>
                <a:gd name="T69" fmla="*/ 2294 h 3582"/>
                <a:gd name="T70" fmla="*/ 2841 w 3417"/>
                <a:gd name="T71" fmla="*/ 1988 h 3582"/>
                <a:gd name="T72" fmla="*/ 2819 w 3417"/>
                <a:gd name="T73" fmla="*/ 1847 h 3582"/>
                <a:gd name="T74" fmla="*/ 2739 w 3417"/>
                <a:gd name="T75" fmla="*/ 1674 h 3582"/>
                <a:gd name="T76" fmla="*/ 2840 w 3417"/>
                <a:gd name="T77" fmla="*/ 1326 h 3582"/>
                <a:gd name="T78" fmla="*/ 2523 w 3417"/>
                <a:gd name="T79" fmla="*/ 1296 h 3582"/>
                <a:gd name="T80" fmla="*/ 2496 w 3417"/>
                <a:gd name="T81" fmla="*/ 1087 h 3582"/>
                <a:gd name="T82" fmla="*/ 2713 w 3417"/>
                <a:gd name="T83" fmla="*/ 1013 h 3582"/>
                <a:gd name="T84" fmla="*/ 2965 w 3417"/>
                <a:gd name="T85" fmla="*/ 1022 h 3582"/>
                <a:gd name="T86" fmla="*/ 3136 w 3417"/>
                <a:gd name="T87" fmla="*/ 817 h 3582"/>
                <a:gd name="T88" fmla="*/ 3072 w 3417"/>
                <a:gd name="T89" fmla="*/ 675 h 3582"/>
                <a:gd name="T90" fmla="*/ 2787 w 3417"/>
                <a:gd name="T91" fmla="*/ 671 h 3582"/>
                <a:gd name="T92" fmla="*/ 2759 w 3417"/>
                <a:gd name="T93" fmla="*/ 542 h 3582"/>
                <a:gd name="T94" fmla="*/ 2639 w 3417"/>
                <a:gd name="T95" fmla="*/ 419 h 3582"/>
                <a:gd name="T96" fmla="*/ 2511 w 3417"/>
                <a:gd name="T97" fmla="*/ 566 h 3582"/>
                <a:gd name="T98" fmla="*/ 2306 w 3417"/>
                <a:gd name="T99" fmla="*/ 913 h 3582"/>
                <a:gd name="T100" fmla="*/ 2213 w 3417"/>
                <a:gd name="T101" fmla="*/ 1152 h 3582"/>
                <a:gd name="T102" fmla="*/ 2184 w 3417"/>
                <a:gd name="T103" fmla="*/ 1383 h 3582"/>
                <a:gd name="T104" fmla="*/ 1934 w 3417"/>
                <a:gd name="T105" fmla="*/ 1416 h 3582"/>
                <a:gd name="T106" fmla="*/ 1685 w 3417"/>
                <a:gd name="T107" fmla="*/ 1404 h 3582"/>
                <a:gd name="T108" fmla="*/ 1619 w 3417"/>
                <a:gd name="T109" fmla="*/ 1254 h 3582"/>
                <a:gd name="T110" fmla="*/ 1619 w 3417"/>
                <a:gd name="T111" fmla="*/ 1116 h 3582"/>
                <a:gd name="T112" fmla="*/ 1502 w 3417"/>
                <a:gd name="T113" fmla="*/ 912 h 3582"/>
                <a:gd name="T114" fmla="*/ 1353 w 3417"/>
                <a:gd name="T115" fmla="*/ 650 h 3582"/>
                <a:gd name="T116" fmla="*/ 1215 w 3417"/>
                <a:gd name="T117" fmla="*/ 634 h 3582"/>
                <a:gd name="T118" fmla="*/ 1205 w 3417"/>
                <a:gd name="T119" fmla="*/ 427 h 3582"/>
                <a:gd name="T120" fmla="*/ 1075 w 3417"/>
                <a:gd name="T121" fmla="*/ 193 h 3582"/>
                <a:gd name="T122" fmla="*/ 929 w 3417"/>
                <a:gd name="T123" fmla="*/ 344 h 3582"/>
                <a:gd name="T124" fmla="*/ 844 w 3417"/>
                <a:gd name="T125" fmla="*/ 233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7" h="3582">
                  <a:moveTo>
                    <a:pt x="856" y="1"/>
                  </a:moveTo>
                  <a:lnTo>
                    <a:pt x="851" y="1"/>
                  </a:lnTo>
                  <a:lnTo>
                    <a:pt x="844" y="1"/>
                  </a:lnTo>
                  <a:lnTo>
                    <a:pt x="828" y="0"/>
                  </a:lnTo>
                  <a:lnTo>
                    <a:pt x="815" y="0"/>
                  </a:lnTo>
                  <a:lnTo>
                    <a:pt x="810" y="3"/>
                  </a:lnTo>
                  <a:lnTo>
                    <a:pt x="807" y="6"/>
                  </a:lnTo>
                  <a:lnTo>
                    <a:pt x="806" y="11"/>
                  </a:lnTo>
                  <a:lnTo>
                    <a:pt x="805" y="17"/>
                  </a:lnTo>
                  <a:lnTo>
                    <a:pt x="806" y="23"/>
                  </a:lnTo>
                  <a:lnTo>
                    <a:pt x="807" y="29"/>
                  </a:lnTo>
                  <a:lnTo>
                    <a:pt x="811" y="34"/>
                  </a:lnTo>
                  <a:lnTo>
                    <a:pt x="813" y="38"/>
                  </a:lnTo>
                  <a:lnTo>
                    <a:pt x="817" y="42"/>
                  </a:lnTo>
                  <a:lnTo>
                    <a:pt x="819" y="47"/>
                  </a:lnTo>
                  <a:lnTo>
                    <a:pt x="821" y="50"/>
                  </a:lnTo>
                  <a:lnTo>
                    <a:pt x="821" y="54"/>
                  </a:lnTo>
                  <a:lnTo>
                    <a:pt x="821" y="59"/>
                  </a:lnTo>
                  <a:lnTo>
                    <a:pt x="819" y="62"/>
                  </a:lnTo>
                  <a:lnTo>
                    <a:pt x="817" y="66"/>
                  </a:lnTo>
                  <a:lnTo>
                    <a:pt x="813" y="69"/>
                  </a:lnTo>
                  <a:lnTo>
                    <a:pt x="804" y="76"/>
                  </a:lnTo>
                  <a:lnTo>
                    <a:pt x="794" y="86"/>
                  </a:lnTo>
                  <a:lnTo>
                    <a:pt x="791" y="91"/>
                  </a:lnTo>
                  <a:lnTo>
                    <a:pt x="786" y="95"/>
                  </a:lnTo>
                  <a:lnTo>
                    <a:pt x="783" y="101"/>
                  </a:lnTo>
                  <a:lnTo>
                    <a:pt x="780" y="108"/>
                  </a:lnTo>
                  <a:lnTo>
                    <a:pt x="779" y="114"/>
                  </a:lnTo>
                  <a:lnTo>
                    <a:pt x="778" y="119"/>
                  </a:lnTo>
                  <a:lnTo>
                    <a:pt x="779" y="125"/>
                  </a:lnTo>
                  <a:lnTo>
                    <a:pt x="780" y="129"/>
                  </a:lnTo>
                  <a:lnTo>
                    <a:pt x="784" y="137"/>
                  </a:lnTo>
                  <a:lnTo>
                    <a:pt x="787" y="144"/>
                  </a:lnTo>
                  <a:lnTo>
                    <a:pt x="788" y="147"/>
                  </a:lnTo>
                  <a:lnTo>
                    <a:pt x="788" y="150"/>
                  </a:lnTo>
                  <a:lnTo>
                    <a:pt x="788" y="152"/>
                  </a:lnTo>
                  <a:lnTo>
                    <a:pt x="786" y="155"/>
                  </a:lnTo>
                  <a:lnTo>
                    <a:pt x="781" y="158"/>
                  </a:lnTo>
                  <a:lnTo>
                    <a:pt x="772" y="164"/>
                  </a:lnTo>
                  <a:lnTo>
                    <a:pt x="767" y="167"/>
                  </a:lnTo>
                  <a:lnTo>
                    <a:pt x="762" y="169"/>
                  </a:lnTo>
                  <a:lnTo>
                    <a:pt x="758" y="170"/>
                  </a:lnTo>
                  <a:lnTo>
                    <a:pt x="754" y="169"/>
                  </a:lnTo>
                  <a:lnTo>
                    <a:pt x="750" y="169"/>
                  </a:lnTo>
                  <a:lnTo>
                    <a:pt x="748" y="167"/>
                  </a:lnTo>
                  <a:lnTo>
                    <a:pt x="746" y="164"/>
                  </a:lnTo>
                  <a:lnTo>
                    <a:pt x="743" y="160"/>
                  </a:lnTo>
                  <a:lnTo>
                    <a:pt x="742" y="148"/>
                  </a:lnTo>
                  <a:lnTo>
                    <a:pt x="741" y="130"/>
                  </a:lnTo>
                  <a:lnTo>
                    <a:pt x="740" y="112"/>
                  </a:lnTo>
                  <a:lnTo>
                    <a:pt x="740" y="97"/>
                  </a:lnTo>
                  <a:lnTo>
                    <a:pt x="739" y="91"/>
                  </a:lnTo>
                  <a:lnTo>
                    <a:pt x="737" y="87"/>
                  </a:lnTo>
                  <a:lnTo>
                    <a:pt x="735" y="84"/>
                  </a:lnTo>
                  <a:lnTo>
                    <a:pt x="733" y="81"/>
                  </a:lnTo>
                  <a:lnTo>
                    <a:pt x="729" y="80"/>
                  </a:lnTo>
                  <a:lnTo>
                    <a:pt x="725" y="80"/>
                  </a:lnTo>
                  <a:lnTo>
                    <a:pt x="721" y="80"/>
                  </a:lnTo>
                  <a:lnTo>
                    <a:pt x="716" y="81"/>
                  </a:lnTo>
                  <a:lnTo>
                    <a:pt x="703" y="84"/>
                  </a:lnTo>
                  <a:lnTo>
                    <a:pt x="690" y="86"/>
                  </a:lnTo>
                  <a:lnTo>
                    <a:pt x="684" y="87"/>
                  </a:lnTo>
                  <a:lnTo>
                    <a:pt x="680" y="89"/>
                  </a:lnTo>
                  <a:lnTo>
                    <a:pt x="678" y="91"/>
                  </a:lnTo>
                  <a:lnTo>
                    <a:pt x="677" y="93"/>
                  </a:lnTo>
                  <a:lnTo>
                    <a:pt x="678" y="100"/>
                  </a:lnTo>
                  <a:lnTo>
                    <a:pt x="680" y="111"/>
                  </a:lnTo>
                  <a:lnTo>
                    <a:pt x="681" y="123"/>
                  </a:lnTo>
                  <a:lnTo>
                    <a:pt x="681" y="139"/>
                  </a:lnTo>
                  <a:lnTo>
                    <a:pt x="680" y="158"/>
                  </a:lnTo>
                  <a:lnTo>
                    <a:pt x="678" y="175"/>
                  </a:lnTo>
                  <a:lnTo>
                    <a:pt x="679" y="195"/>
                  </a:lnTo>
                  <a:lnTo>
                    <a:pt x="678" y="202"/>
                  </a:lnTo>
                  <a:lnTo>
                    <a:pt x="668" y="205"/>
                  </a:lnTo>
                  <a:lnTo>
                    <a:pt x="658" y="209"/>
                  </a:lnTo>
                  <a:lnTo>
                    <a:pt x="655" y="212"/>
                  </a:lnTo>
                  <a:lnTo>
                    <a:pt x="653" y="215"/>
                  </a:lnTo>
                  <a:lnTo>
                    <a:pt x="651" y="220"/>
                  </a:lnTo>
                  <a:lnTo>
                    <a:pt x="649" y="227"/>
                  </a:lnTo>
                  <a:lnTo>
                    <a:pt x="648" y="243"/>
                  </a:lnTo>
                  <a:lnTo>
                    <a:pt x="648" y="262"/>
                  </a:lnTo>
                  <a:lnTo>
                    <a:pt x="648" y="272"/>
                  </a:lnTo>
                  <a:lnTo>
                    <a:pt x="651" y="283"/>
                  </a:lnTo>
                  <a:lnTo>
                    <a:pt x="653" y="293"/>
                  </a:lnTo>
                  <a:lnTo>
                    <a:pt x="655" y="301"/>
                  </a:lnTo>
                  <a:lnTo>
                    <a:pt x="664" y="315"/>
                  </a:lnTo>
                  <a:lnTo>
                    <a:pt x="671" y="326"/>
                  </a:lnTo>
                  <a:lnTo>
                    <a:pt x="674" y="331"/>
                  </a:lnTo>
                  <a:lnTo>
                    <a:pt x="677" y="337"/>
                  </a:lnTo>
                  <a:lnTo>
                    <a:pt x="679" y="344"/>
                  </a:lnTo>
                  <a:lnTo>
                    <a:pt x="681" y="350"/>
                  </a:lnTo>
                  <a:lnTo>
                    <a:pt x="681" y="357"/>
                  </a:lnTo>
                  <a:lnTo>
                    <a:pt x="681" y="363"/>
                  </a:lnTo>
                  <a:lnTo>
                    <a:pt x="679" y="368"/>
                  </a:lnTo>
                  <a:lnTo>
                    <a:pt x="676" y="372"/>
                  </a:lnTo>
                  <a:lnTo>
                    <a:pt x="673" y="376"/>
                  </a:lnTo>
                  <a:lnTo>
                    <a:pt x="671" y="381"/>
                  </a:lnTo>
                  <a:lnTo>
                    <a:pt x="670" y="384"/>
                  </a:lnTo>
                  <a:lnTo>
                    <a:pt x="668" y="390"/>
                  </a:lnTo>
                  <a:lnTo>
                    <a:pt x="667" y="395"/>
                  </a:lnTo>
                  <a:lnTo>
                    <a:pt x="666" y="401"/>
                  </a:lnTo>
                  <a:lnTo>
                    <a:pt x="665" y="407"/>
                  </a:lnTo>
                  <a:lnTo>
                    <a:pt x="661" y="413"/>
                  </a:lnTo>
                  <a:lnTo>
                    <a:pt x="658" y="419"/>
                  </a:lnTo>
                  <a:lnTo>
                    <a:pt x="652" y="423"/>
                  </a:lnTo>
                  <a:lnTo>
                    <a:pt x="647" y="427"/>
                  </a:lnTo>
                  <a:lnTo>
                    <a:pt x="641" y="429"/>
                  </a:lnTo>
                  <a:lnTo>
                    <a:pt x="635" y="429"/>
                  </a:lnTo>
                  <a:lnTo>
                    <a:pt x="629" y="429"/>
                  </a:lnTo>
                  <a:lnTo>
                    <a:pt x="624" y="428"/>
                  </a:lnTo>
                  <a:lnTo>
                    <a:pt x="620" y="426"/>
                  </a:lnTo>
                  <a:lnTo>
                    <a:pt x="616" y="423"/>
                  </a:lnTo>
                  <a:lnTo>
                    <a:pt x="611" y="423"/>
                  </a:lnTo>
                  <a:lnTo>
                    <a:pt x="607" y="423"/>
                  </a:lnTo>
                  <a:lnTo>
                    <a:pt x="602" y="426"/>
                  </a:lnTo>
                  <a:lnTo>
                    <a:pt x="592" y="432"/>
                  </a:lnTo>
                  <a:lnTo>
                    <a:pt x="584" y="439"/>
                  </a:lnTo>
                  <a:lnTo>
                    <a:pt x="580" y="442"/>
                  </a:lnTo>
                  <a:lnTo>
                    <a:pt x="576" y="445"/>
                  </a:lnTo>
                  <a:lnTo>
                    <a:pt x="571" y="447"/>
                  </a:lnTo>
                  <a:lnTo>
                    <a:pt x="567" y="448"/>
                  </a:lnTo>
                  <a:lnTo>
                    <a:pt x="563" y="450"/>
                  </a:lnTo>
                  <a:lnTo>
                    <a:pt x="558" y="448"/>
                  </a:lnTo>
                  <a:lnTo>
                    <a:pt x="554" y="447"/>
                  </a:lnTo>
                  <a:lnTo>
                    <a:pt x="552" y="446"/>
                  </a:lnTo>
                  <a:lnTo>
                    <a:pt x="547" y="439"/>
                  </a:lnTo>
                  <a:lnTo>
                    <a:pt x="545" y="431"/>
                  </a:lnTo>
                  <a:lnTo>
                    <a:pt x="544" y="421"/>
                  </a:lnTo>
                  <a:lnTo>
                    <a:pt x="542" y="409"/>
                  </a:lnTo>
                  <a:lnTo>
                    <a:pt x="544" y="397"/>
                  </a:lnTo>
                  <a:lnTo>
                    <a:pt x="544" y="389"/>
                  </a:lnTo>
                  <a:lnTo>
                    <a:pt x="542" y="381"/>
                  </a:lnTo>
                  <a:lnTo>
                    <a:pt x="540" y="374"/>
                  </a:lnTo>
                  <a:lnTo>
                    <a:pt x="532" y="357"/>
                  </a:lnTo>
                  <a:lnTo>
                    <a:pt x="525" y="338"/>
                  </a:lnTo>
                  <a:lnTo>
                    <a:pt x="523" y="332"/>
                  </a:lnTo>
                  <a:lnTo>
                    <a:pt x="521" y="328"/>
                  </a:lnTo>
                  <a:lnTo>
                    <a:pt x="517" y="325"/>
                  </a:lnTo>
                  <a:lnTo>
                    <a:pt x="515" y="322"/>
                  </a:lnTo>
                  <a:lnTo>
                    <a:pt x="511" y="321"/>
                  </a:lnTo>
                  <a:lnTo>
                    <a:pt x="508" y="322"/>
                  </a:lnTo>
                  <a:lnTo>
                    <a:pt x="504" y="324"/>
                  </a:lnTo>
                  <a:lnTo>
                    <a:pt x="500" y="327"/>
                  </a:lnTo>
                  <a:lnTo>
                    <a:pt x="496" y="332"/>
                  </a:lnTo>
                  <a:lnTo>
                    <a:pt x="494" y="338"/>
                  </a:lnTo>
                  <a:lnTo>
                    <a:pt x="492" y="344"/>
                  </a:lnTo>
                  <a:lnTo>
                    <a:pt x="492" y="351"/>
                  </a:lnTo>
                  <a:lnTo>
                    <a:pt x="495" y="365"/>
                  </a:lnTo>
                  <a:lnTo>
                    <a:pt x="498" y="378"/>
                  </a:lnTo>
                  <a:lnTo>
                    <a:pt x="501" y="383"/>
                  </a:lnTo>
                  <a:lnTo>
                    <a:pt x="500" y="388"/>
                  </a:lnTo>
                  <a:lnTo>
                    <a:pt x="497" y="391"/>
                  </a:lnTo>
                  <a:lnTo>
                    <a:pt x="495" y="394"/>
                  </a:lnTo>
                  <a:lnTo>
                    <a:pt x="485" y="398"/>
                  </a:lnTo>
                  <a:lnTo>
                    <a:pt x="475" y="402"/>
                  </a:lnTo>
                  <a:lnTo>
                    <a:pt x="462" y="406"/>
                  </a:lnTo>
                  <a:lnTo>
                    <a:pt x="453" y="408"/>
                  </a:lnTo>
                  <a:lnTo>
                    <a:pt x="450" y="409"/>
                  </a:lnTo>
                  <a:lnTo>
                    <a:pt x="447" y="410"/>
                  </a:lnTo>
                  <a:lnTo>
                    <a:pt x="446" y="412"/>
                  </a:lnTo>
                  <a:lnTo>
                    <a:pt x="446" y="414"/>
                  </a:lnTo>
                  <a:lnTo>
                    <a:pt x="446" y="420"/>
                  </a:lnTo>
                  <a:lnTo>
                    <a:pt x="447" y="427"/>
                  </a:lnTo>
                  <a:lnTo>
                    <a:pt x="447" y="435"/>
                  </a:lnTo>
                  <a:lnTo>
                    <a:pt x="445" y="445"/>
                  </a:lnTo>
                  <a:lnTo>
                    <a:pt x="441" y="460"/>
                  </a:lnTo>
                  <a:lnTo>
                    <a:pt x="437" y="477"/>
                  </a:lnTo>
                  <a:lnTo>
                    <a:pt x="435" y="484"/>
                  </a:lnTo>
                  <a:lnTo>
                    <a:pt x="435" y="491"/>
                  </a:lnTo>
                  <a:lnTo>
                    <a:pt x="437" y="497"/>
                  </a:lnTo>
                  <a:lnTo>
                    <a:pt x="439" y="503"/>
                  </a:lnTo>
                  <a:lnTo>
                    <a:pt x="441" y="508"/>
                  </a:lnTo>
                  <a:lnTo>
                    <a:pt x="444" y="513"/>
                  </a:lnTo>
                  <a:lnTo>
                    <a:pt x="446" y="519"/>
                  </a:lnTo>
                  <a:lnTo>
                    <a:pt x="447" y="524"/>
                  </a:lnTo>
                  <a:lnTo>
                    <a:pt x="450" y="539"/>
                  </a:lnTo>
                  <a:lnTo>
                    <a:pt x="451" y="554"/>
                  </a:lnTo>
                  <a:lnTo>
                    <a:pt x="454" y="576"/>
                  </a:lnTo>
                  <a:lnTo>
                    <a:pt x="459" y="604"/>
                  </a:lnTo>
                  <a:lnTo>
                    <a:pt x="466" y="635"/>
                  </a:lnTo>
                  <a:lnTo>
                    <a:pt x="472" y="662"/>
                  </a:lnTo>
                  <a:lnTo>
                    <a:pt x="478" y="684"/>
                  </a:lnTo>
                  <a:lnTo>
                    <a:pt x="483" y="699"/>
                  </a:lnTo>
                  <a:lnTo>
                    <a:pt x="487" y="705"/>
                  </a:lnTo>
                  <a:lnTo>
                    <a:pt x="490" y="709"/>
                  </a:lnTo>
                  <a:lnTo>
                    <a:pt x="496" y="710"/>
                  </a:lnTo>
                  <a:lnTo>
                    <a:pt x="502" y="711"/>
                  </a:lnTo>
                  <a:lnTo>
                    <a:pt x="509" y="710"/>
                  </a:lnTo>
                  <a:lnTo>
                    <a:pt x="515" y="708"/>
                  </a:lnTo>
                  <a:lnTo>
                    <a:pt x="520" y="704"/>
                  </a:lnTo>
                  <a:lnTo>
                    <a:pt x="523" y="699"/>
                  </a:lnTo>
                  <a:lnTo>
                    <a:pt x="527" y="693"/>
                  </a:lnTo>
                  <a:lnTo>
                    <a:pt x="529" y="686"/>
                  </a:lnTo>
                  <a:lnTo>
                    <a:pt x="532" y="679"/>
                  </a:lnTo>
                  <a:lnTo>
                    <a:pt x="532" y="671"/>
                  </a:lnTo>
                  <a:lnTo>
                    <a:pt x="533" y="666"/>
                  </a:lnTo>
                  <a:lnTo>
                    <a:pt x="534" y="662"/>
                  </a:lnTo>
                  <a:lnTo>
                    <a:pt x="538" y="659"/>
                  </a:lnTo>
                  <a:lnTo>
                    <a:pt x="540" y="658"/>
                  </a:lnTo>
                  <a:lnTo>
                    <a:pt x="545" y="658"/>
                  </a:lnTo>
                  <a:lnTo>
                    <a:pt x="548" y="659"/>
                  </a:lnTo>
                  <a:lnTo>
                    <a:pt x="553" y="662"/>
                  </a:lnTo>
                  <a:lnTo>
                    <a:pt x="558" y="667"/>
                  </a:lnTo>
                  <a:lnTo>
                    <a:pt x="567" y="667"/>
                  </a:lnTo>
                  <a:lnTo>
                    <a:pt x="580" y="669"/>
                  </a:lnTo>
                  <a:lnTo>
                    <a:pt x="585" y="677"/>
                  </a:lnTo>
                  <a:lnTo>
                    <a:pt x="590" y="685"/>
                  </a:lnTo>
                  <a:lnTo>
                    <a:pt x="592" y="688"/>
                  </a:lnTo>
                  <a:lnTo>
                    <a:pt x="595" y="691"/>
                  </a:lnTo>
                  <a:lnTo>
                    <a:pt x="598" y="693"/>
                  </a:lnTo>
                  <a:lnTo>
                    <a:pt x="602" y="692"/>
                  </a:lnTo>
                  <a:lnTo>
                    <a:pt x="610" y="688"/>
                  </a:lnTo>
                  <a:lnTo>
                    <a:pt x="617" y="686"/>
                  </a:lnTo>
                  <a:lnTo>
                    <a:pt x="621" y="686"/>
                  </a:lnTo>
                  <a:lnTo>
                    <a:pt x="622" y="687"/>
                  </a:lnTo>
                  <a:lnTo>
                    <a:pt x="623" y="690"/>
                  </a:lnTo>
                  <a:lnTo>
                    <a:pt x="623" y="693"/>
                  </a:lnTo>
                  <a:lnTo>
                    <a:pt x="621" y="702"/>
                  </a:lnTo>
                  <a:lnTo>
                    <a:pt x="616" y="711"/>
                  </a:lnTo>
                  <a:lnTo>
                    <a:pt x="613" y="722"/>
                  </a:lnTo>
                  <a:lnTo>
                    <a:pt x="611" y="734"/>
                  </a:lnTo>
                  <a:lnTo>
                    <a:pt x="611" y="747"/>
                  </a:lnTo>
                  <a:lnTo>
                    <a:pt x="615" y="760"/>
                  </a:lnTo>
                  <a:lnTo>
                    <a:pt x="618" y="773"/>
                  </a:lnTo>
                  <a:lnTo>
                    <a:pt x="621" y="787"/>
                  </a:lnTo>
                  <a:lnTo>
                    <a:pt x="622" y="799"/>
                  </a:lnTo>
                  <a:lnTo>
                    <a:pt x="623" y="809"/>
                  </a:lnTo>
                  <a:lnTo>
                    <a:pt x="623" y="818"/>
                  </a:lnTo>
                  <a:lnTo>
                    <a:pt x="622" y="825"/>
                  </a:lnTo>
                  <a:lnTo>
                    <a:pt x="617" y="839"/>
                  </a:lnTo>
                  <a:lnTo>
                    <a:pt x="609" y="855"/>
                  </a:lnTo>
                  <a:lnTo>
                    <a:pt x="605" y="863"/>
                  </a:lnTo>
                  <a:lnTo>
                    <a:pt x="603" y="872"/>
                  </a:lnTo>
                  <a:lnTo>
                    <a:pt x="602" y="880"/>
                  </a:lnTo>
                  <a:lnTo>
                    <a:pt x="602" y="889"/>
                  </a:lnTo>
                  <a:lnTo>
                    <a:pt x="603" y="898"/>
                  </a:lnTo>
                  <a:lnTo>
                    <a:pt x="607" y="906"/>
                  </a:lnTo>
                  <a:lnTo>
                    <a:pt x="611" y="913"/>
                  </a:lnTo>
                  <a:lnTo>
                    <a:pt x="617" y="921"/>
                  </a:lnTo>
                  <a:lnTo>
                    <a:pt x="621" y="925"/>
                  </a:lnTo>
                  <a:lnTo>
                    <a:pt x="622" y="929"/>
                  </a:lnTo>
                  <a:lnTo>
                    <a:pt x="624" y="932"/>
                  </a:lnTo>
                  <a:lnTo>
                    <a:pt x="624" y="935"/>
                  </a:lnTo>
                  <a:lnTo>
                    <a:pt x="624" y="940"/>
                  </a:lnTo>
                  <a:lnTo>
                    <a:pt x="622" y="946"/>
                  </a:lnTo>
                  <a:lnTo>
                    <a:pt x="614" y="958"/>
                  </a:lnTo>
                  <a:lnTo>
                    <a:pt x="608" y="971"/>
                  </a:lnTo>
                  <a:lnTo>
                    <a:pt x="605" y="982"/>
                  </a:lnTo>
                  <a:lnTo>
                    <a:pt x="605" y="998"/>
                  </a:lnTo>
                  <a:lnTo>
                    <a:pt x="605" y="1015"/>
                  </a:lnTo>
                  <a:lnTo>
                    <a:pt x="605" y="1034"/>
                  </a:lnTo>
                  <a:lnTo>
                    <a:pt x="605" y="1075"/>
                  </a:lnTo>
                  <a:lnTo>
                    <a:pt x="603" y="1108"/>
                  </a:lnTo>
                  <a:lnTo>
                    <a:pt x="599" y="1135"/>
                  </a:lnTo>
                  <a:lnTo>
                    <a:pt x="596" y="1164"/>
                  </a:lnTo>
                  <a:lnTo>
                    <a:pt x="594" y="1178"/>
                  </a:lnTo>
                  <a:lnTo>
                    <a:pt x="590" y="1192"/>
                  </a:lnTo>
                  <a:lnTo>
                    <a:pt x="585" y="1207"/>
                  </a:lnTo>
                  <a:lnTo>
                    <a:pt x="579" y="1221"/>
                  </a:lnTo>
                  <a:lnTo>
                    <a:pt x="572" y="1234"/>
                  </a:lnTo>
                  <a:lnTo>
                    <a:pt x="564" y="1246"/>
                  </a:lnTo>
                  <a:lnTo>
                    <a:pt x="557" y="1255"/>
                  </a:lnTo>
                  <a:lnTo>
                    <a:pt x="553" y="1265"/>
                  </a:lnTo>
                  <a:lnTo>
                    <a:pt x="560" y="1279"/>
                  </a:lnTo>
                  <a:lnTo>
                    <a:pt x="569" y="1297"/>
                  </a:lnTo>
                  <a:lnTo>
                    <a:pt x="569" y="1308"/>
                  </a:lnTo>
                  <a:lnTo>
                    <a:pt x="567" y="1315"/>
                  </a:lnTo>
                  <a:lnTo>
                    <a:pt x="564" y="1321"/>
                  </a:lnTo>
                  <a:lnTo>
                    <a:pt x="560" y="1326"/>
                  </a:lnTo>
                  <a:lnTo>
                    <a:pt x="557" y="1327"/>
                  </a:lnTo>
                  <a:lnTo>
                    <a:pt x="553" y="1328"/>
                  </a:lnTo>
                  <a:lnTo>
                    <a:pt x="550" y="1327"/>
                  </a:lnTo>
                  <a:lnTo>
                    <a:pt x="547" y="1324"/>
                  </a:lnTo>
                  <a:lnTo>
                    <a:pt x="542" y="1317"/>
                  </a:lnTo>
                  <a:lnTo>
                    <a:pt x="534" y="1309"/>
                  </a:lnTo>
                  <a:lnTo>
                    <a:pt x="529" y="1305"/>
                  </a:lnTo>
                  <a:lnTo>
                    <a:pt x="525" y="1303"/>
                  </a:lnTo>
                  <a:lnTo>
                    <a:pt x="519" y="1302"/>
                  </a:lnTo>
                  <a:lnTo>
                    <a:pt x="513" y="1302"/>
                  </a:lnTo>
                  <a:lnTo>
                    <a:pt x="510" y="1303"/>
                  </a:lnTo>
                  <a:lnTo>
                    <a:pt x="509" y="1305"/>
                  </a:lnTo>
                  <a:lnTo>
                    <a:pt x="507" y="1308"/>
                  </a:lnTo>
                  <a:lnTo>
                    <a:pt x="506" y="1310"/>
                  </a:lnTo>
                  <a:lnTo>
                    <a:pt x="506" y="1316"/>
                  </a:lnTo>
                  <a:lnTo>
                    <a:pt x="506" y="1323"/>
                  </a:lnTo>
                  <a:lnTo>
                    <a:pt x="509" y="1341"/>
                  </a:lnTo>
                  <a:lnTo>
                    <a:pt x="513" y="1362"/>
                  </a:lnTo>
                  <a:lnTo>
                    <a:pt x="516" y="1373"/>
                  </a:lnTo>
                  <a:lnTo>
                    <a:pt x="521" y="1384"/>
                  </a:lnTo>
                  <a:lnTo>
                    <a:pt x="526" y="1393"/>
                  </a:lnTo>
                  <a:lnTo>
                    <a:pt x="533" y="1403"/>
                  </a:lnTo>
                  <a:lnTo>
                    <a:pt x="538" y="1412"/>
                  </a:lnTo>
                  <a:lnTo>
                    <a:pt x="542" y="1421"/>
                  </a:lnTo>
                  <a:lnTo>
                    <a:pt x="544" y="1425"/>
                  </a:lnTo>
                  <a:lnTo>
                    <a:pt x="544" y="1429"/>
                  </a:lnTo>
                  <a:lnTo>
                    <a:pt x="544" y="1434"/>
                  </a:lnTo>
                  <a:lnTo>
                    <a:pt x="544" y="1437"/>
                  </a:lnTo>
                  <a:lnTo>
                    <a:pt x="541" y="1443"/>
                  </a:lnTo>
                  <a:lnTo>
                    <a:pt x="538" y="1449"/>
                  </a:lnTo>
                  <a:lnTo>
                    <a:pt x="534" y="1453"/>
                  </a:lnTo>
                  <a:lnTo>
                    <a:pt x="529" y="1455"/>
                  </a:lnTo>
                  <a:lnTo>
                    <a:pt x="525" y="1455"/>
                  </a:lnTo>
                  <a:lnTo>
                    <a:pt x="517" y="1454"/>
                  </a:lnTo>
                  <a:lnTo>
                    <a:pt x="509" y="1450"/>
                  </a:lnTo>
                  <a:lnTo>
                    <a:pt x="498" y="1446"/>
                  </a:lnTo>
                  <a:lnTo>
                    <a:pt x="492" y="1443"/>
                  </a:lnTo>
                  <a:lnTo>
                    <a:pt x="487" y="1442"/>
                  </a:lnTo>
                  <a:lnTo>
                    <a:pt x="483" y="1442"/>
                  </a:lnTo>
                  <a:lnTo>
                    <a:pt x="478" y="1442"/>
                  </a:lnTo>
                  <a:lnTo>
                    <a:pt x="475" y="1443"/>
                  </a:lnTo>
                  <a:lnTo>
                    <a:pt x="471" y="1446"/>
                  </a:lnTo>
                  <a:lnTo>
                    <a:pt x="467" y="1448"/>
                  </a:lnTo>
                  <a:lnTo>
                    <a:pt x="464" y="1452"/>
                  </a:lnTo>
                  <a:lnTo>
                    <a:pt x="451" y="1468"/>
                  </a:lnTo>
                  <a:lnTo>
                    <a:pt x="437" y="1491"/>
                  </a:lnTo>
                  <a:lnTo>
                    <a:pt x="422" y="1513"/>
                  </a:lnTo>
                  <a:lnTo>
                    <a:pt x="409" y="1535"/>
                  </a:lnTo>
                  <a:lnTo>
                    <a:pt x="404" y="1544"/>
                  </a:lnTo>
                  <a:lnTo>
                    <a:pt x="400" y="1550"/>
                  </a:lnTo>
                  <a:lnTo>
                    <a:pt x="397" y="1553"/>
                  </a:lnTo>
                  <a:lnTo>
                    <a:pt x="395" y="1555"/>
                  </a:lnTo>
                  <a:lnTo>
                    <a:pt x="393" y="1555"/>
                  </a:lnTo>
                  <a:lnTo>
                    <a:pt x="391" y="1555"/>
                  </a:lnTo>
                  <a:lnTo>
                    <a:pt x="384" y="1553"/>
                  </a:lnTo>
                  <a:lnTo>
                    <a:pt x="374" y="1547"/>
                  </a:lnTo>
                  <a:lnTo>
                    <a:pt x="368" y="1542"/>
                  </a:lnTo>
                  <a:lnTo>
                    <a:pt x="362" y="1537"/>
                  </a:lnTo>
                  <a:lnTo>
                    <a:pt x="356" y="1532"/>
                  </a:lnTo>
                  <a:lnTo>
                    <a:pt x="351" y="1526"/>
                  </a:lnTo>
                  <a:lnTo>
                    <a:pt x="345" y="1510"/>
                  </a:lnTo>
                  <a:lnTo>
                    <a:pt x="339" y="1498"/>
                  </a:lnTo>
                  <a:lnTo>
                    <a:pt x="336" y="1497"/>
                  </a:lnTo>
                  <a:lnTo>
                    <a:pt x="332" y="1497"/>
                  </a:lnTo>
                  <a:lnTo>
                    <a:pt x="330" y="1498"/>
                  </a:lnTo>
                  <a:lnTo>
                    <a:pt x="327" y="1499"/>
                  </a:lnTo>
                  <a:lnTo>
                    <a:pt x="325" y="1506"/>
                  </a:lnTo>
                  <a:lnTo>
                    <a:pt x="322" y="1516"/>
                  </a:lnTo>
                  <a:lnTo>
                    <a:pt x="319" y="1526"/>
                  </a:lnTo>
                  <a:lnTo>
                    <a:pt x="317" y="1537"/>
                  </a:lnTo>
                  <a:lnTo>
                    <a:pt x="315" y="1542"/>
                  </a:lnTo>
                  <a:lnTo>
                    <a:pt x="313" y="1547"/>
                  </a:lnTo>
                  <a:lnTo>
                    <a:pt x="311" y="1550"/>
                  </a:lnTo>
                  <a:lnTo>
                    <a:pt x="307" y="1554"/>
                  </a:lnTo>
                  <a:lnTo>
                    <a:pt x="303" y="1559"/>
                  </a:lnTo>
                  <a:lnTo>
                    <a:pt x="301" y="1563"/>
                  </a:lnTo>
                  <a:lnTo>
                    <a:pt x="301" y="1568"/>
                  </a:lnTo>
                  <a:lnTo>
                    <a:pt x="303" y="1573"/>
                  </a:lnTo>
                  <a:lnTo>
                    <a:pt x="305" y="1576"/>
                  </a:lnTo>
                  <a:lnTo>
                    <a:pt x="307" y="1581"/>
                  </a:lnTo>
                  <a:lnTo>
                    <a:pt x="308" y="1585"/>
                  </a:lnTo>
                  <a:lnTo>
                    <a:pt x="308" y="1588"/>
                  </a:lnTo>
                  <a:lnTo>
                    <a:pt x="305" y="1597"/>
                  </a:lnTo>
                  <a:lnTo>
                    <a:pt x="300" y="1603"/>
                  </a:lnTo>
                  <a:lnTo>
                    <a:pt x="294" y="1607"/>
                  </a:lnTo>
                  <a:lnTo>
                    <a:pt x="287" y="1614"/>
                  </a:lnTo>
                  <a:lnTo>
                    <a:pt x="278" y="1627"/>
                  </a:lnTo>
                  <a:lnTo>
                    <a:pt x="269" y="1639"/>
                  </a:lnTo>
                  <a:lnTo>
                    <a:pt x="262" y="1644"/>
                  </a:lnTo>
                  <a:lnTo>
                    <a:pt x="252" y="1650"/>
                  </a:lnTo>
                  <a:lnTo>
                    <a:pt x="244" y="1657"/>
                  </a:lnTo>
                  <a:lnTo>
                    <a:pt x="238" y="1664"/>
                  </a:lnTo>
                  <a:lnTo>
                    <a:pt x="235" y="1670"/>
                  </a:lnTo>
                  <a:lnTo>
                    <a:pt x="231" y="1675"/>
                  </a:lnTo>
                  <a:lnTo>
                    <a:pt x="226" y="1679"/>
                  </a:lnTo>
                  <a:lnTo>
                    <a:pt x="223" y="1681"/>
                  </a:lnTo>
                  <a:lnTo>
                    <a:pt x="218" y="1681"/>
                  </a:lnTo>
                  <a:lnTo>
                    <a:pt x="213" y="1680"/>
                  </a:lnTo>
                  <a:lnTo>
                    <a:pt x="207" y="1675"/>
                  </a:lnTo>
                  <a:lnTo>
                    <a:pt x="200" y="1670"/>
                  </a:lnTo>
                  <a:lnTo>
                    <a:pt x="195" y="1667"/>
                  </a:lnTo>
                  <a:lnTo>
                    <a:pt x="192" y="1666"/>
                  </a:lnTo>
                  <a:lnTo>
                    <a:pt x="188" y="1666"/>
                  </a:lnTo>
                  <a:lnTo>
                    <a:pt x="186" y="1666"/>
                  </a:lnTo>
                  <a:lnTo>
                    <a:pt x="180" y="1669"/>
                  </a:lnTo>
                  <a:lnTo>
                    <a:pt x="174" y="1676"/>
                  </a:lnTo>
                  <a:lnTo>
                    <a:pt x="163" y="1693"/>
                  </a:lnTo>
                  <a:lnTo>
                    <a:pt x="150" y="1711"/>
                  </a:lnTo>
                  <a:lnTo>
                    <a:pt x="144" y="1717"/>
                  </a:lnTo>
                  <a:lnTo>
                    <a:pt x="137" y="1723"/>
                  </a:lnTo>
                  <a:lnTo>
                    <a:pt x="131" y="1727"/>
                  </a:lnTo>
                  <a:lnTo>
                    <a:pt x="128" y="1729"/>
                  </a:lnTo>
                  <a:lnTo>
                    <a:pt x="125" y="1729"/>
                  </a:lnTo>
                  <a:lnTo>
                    <a:pt x="125" y="1730"/>
                  </a:lnTo>
                  <a:lnTo>
                    <a:pt x="125" y="1731"/>
                  </a:lnTo>
                  <a:lnTo>
                    <a:pt x="125" y="1733"/>
                  </a:lnTo>
                  <a:lnTo>
                    <a:pt x="128" y="1738"/>
                  </a:lnTo>
                  <a:lnTo>
                    <a:pt x="129" y="1745"/>
                  </a:lnTo>
                  <a:lnTo>
                    <a:pt x="129" y="1753"/>
                  </a:lnTo>
                  <a:lnTo>
                    <a:pt x="126" y="1762"/>
                  </a:lnTo>
                  <a:lnTo>
                    <a:pt x="123" y="1770"/>
                  </a:lnTo>
                  <a:lnTo>
                    <a:pt x="120" y="1777"/>
                  </a:lnTo>
                  <a:lnTo>
                    <a:pt x="118" y="1786"/>
                  </a:lnTo>
                  <a:lnTo>
                    <a:pt x="117" y="1794"/>
                  </a:lnTo>
                  <a:lnTo>
                    <a:pt x="118" y="1800"/>
                  </a:lnTo>
                  <a:lnTo>
                    <a:pt x="119" y="1806"/>
                  </a:lnTo>
                  <a:lnTo>
                    <a:pt x="125" y="1815"/>
                  </a:lnTo>
                  <a:lnTo>
                    <a:pt x="130" y="1822"/>
                  </a:lnTo>
                  <a:lnTo>
                    <a:pt x="132" y="1826"/>
                  </a:lnTo>
                  <a:lnTo>
                    <a:pt x="133" y="1830"/>
                  </a:lnTo>
                  <a:lnTo>
                    <a:pt x="133" y="1833"/>
                  </a:lnTo>
                  <a:lnTo>
                    <a:pt x="133" y="1837"/>
                  </a:lnTo>
                  <a:lnTo>
                    <a:pt x="131" y="1841"/>
                  </a:lnTo>
                  <a:lnTo>
                    <a:pt x="126" y="1844"/>
                  </a:lnTo>
                  <a:lnTo>
                    <a:pt x="123" y="1845"/>
                  </a:lnTo>
                  <a:lnTo>
                    <a:pt x="117" y="1845"/>
                  </a:lnTo>
                  <a:lnTo>
                    <a:pt x="105" y="1844"/>
                  </a:lnTo>
                  <a:lnTo>
                    <a:pt x="93" y="1845"/>
                  </a:lnTo>
                  <a:lnTo>
                    <a:pt x="85" y="1850"/>
                  </a:lnTo>
                  <a:lnTo>
                    <a:pt x="75" y="1858"/>
                  </a:lnTo>
                  <a:lnTo>
                    <a:pt x="66" y="1864"/>
                  </a:lnTo>
                  <a:lnTo>
                    <a:pt x="56" y="1870"/>
                  </a:lnTo>
                  <a:lnTo>
                    <a:pt x="51" y="1874"/>
                  </a:lnTo>
                  <a:lnTo>
                    <a:pt x="48" y="1878"/>
                  </a:lnTo>
                  <a:lnTo>
                    <a:pt x="45" y="1883"/>
                  </a:lnTo>
                  <a:lnTo>
                    <a:pt x="44" y="1888"/>
                  </a:lnTo>
                  <a:lnTo>
                    <a:pt x="42" y="1901"/>
                  </a:lnTo>
                  <a:lnTo>
                    <a:pt x="40" y="1916"/>
                  </a:lnTo>
                  <a:lnTo>
                    <a:pt x="36" y="1933"/>
                  </a:lnTo>
                  <a:lnTo>
                    <a:pt x="32" y="1950"/>
                  </a:lnTo>
                  <a:lnTo>
                    <a:pt x="26" y="1967"/>
                  </a:lnTo>
                  <a:lnTo>
                    <a:pt x="22" y="1984"/>
                  </a:lnTo>
                  <a:lnTo>
                    <a:pt x="19" y="1994"/>
                  </a:lnTo>
                  <a:lnTo>
                    <a:pt x="18" y="2001"/>
                  </a:lnTo>
                  <a:lnTo>
                    <a:pt x="19" y="2005"/>
                  </a:lnTo>
                  <a:lnTo>
                    <a:pt x="22" y="2008"/>
                  </a:lnTo>
                  <a:lnTo>
                    <a:pt x="25" y="2010"/>
                  </a:lnTo>
                  <a:lnTo>
                    <a:pt x="30" y="2010"/>
                  </a:lnTo>
                  <a:lnTo>
                    <a:pt x="38" y="2010"/>
                  </a:lnTo>
                  <a:lnTo>
                    <a:pt x="48" y="2009"/>
                  </a:lnTo>
                  <a:lnTo>
                    <a:pt x="53" y="2010"/>
                  </a:lnTo>
                  <a:lnTo>
                    <a:pt x="57" y="2011"/>
                  </a:lnTo>
                  <a:lnTo>
                    <a:pt x="62" y="2013"/>
                  </a:lnTo>
                  <a:lnTo>
                    <a:pt x="66" y="2015"/>
                  </a:lnTo>
                  <a:lnTo>
                    <a:pt x="72" y="2022"/>
                  </a:lnTo>
                  <a:lnTo>
                    <a:pt x="76" y="2029"/>
                  </a:lnTo>
                  <a:lnTo>
                    <a:pt x="79" y="2038"/>
                  </a:lnTo>
                  <a:lnTo>
                    <a:pt x="79" y="2045"/>
                  </a:lnTo>
                  <a:lnTo>
                    <a:pt x="78" y="2048"/>
                  </a:lnTo>
                  <a:lnTo>
                    <a:pt x="76" y="2051"/>
                  </a:lnTo>
                  <a:lnTo>
                    <a:pt x="74" y="2053"/>
                  </a:lnTo>
                  <a:lnTo>
                    <a:pt x="70" y="2055"/>
                  </a:lnTo>
                  <a:lnTo>
                    <a:pt x="65" y="2058"/>
                  </a:lnTo>
                  <a:lnTo>
                    <a:pt x="61" y="2061"/>
                  </a:lnTo>
                  <a:lnTo>
                    <a:pt x="59" y="2065"/>
                  </a:lnTo>
                  <a:lnTo>
                    <a:pt x="59" y="2068"/>
                  </a:lnTo>
                  <a:lnTo>
                    <a:pt x="60" y="2072"/>
                  </a:lnTo>
                  <a:lnTo>
                    <a:pt x="62" y="2074"/>
                  </a:lnTo>
                  <a:lnTo>
                    <a:pt x="66" y="2077"/>
                  </a:lnTo>
                  <a:lnTo>
                    <a:pt x="70" y="2078"/>
                  </a:lnTo>
                  <a:lnTo>
                    <a:pt x="75" y="2079"/>
                  </a:lnTo>
                  <a:lnTo>
                    <a:pt x="79" y="2080"/>
                  </a:lnTo>
                  <a:lnTo>
                    <a:pt x="82" y="2083"/>
                  </a:lnTo>
                  <a:lnTo>
                    <a:pt x="86" y="2087"/>
                  </a:lnTo>
                  <a:lnTo>
                    <a:pt x="88" y="2092"/>
                  </a:lnTo>
                  <a:lnTo>
                    <a:pt x="89" y="2098"/>
                  </a:lnTo>
                  <a:lnTo>
                    <a:pt x="89" y="2106"/>
                  </a:lnTo>
                  <a:lnTo>
                    <a:pt x="88" y="2116"/>
                  </a:lnTo>
                  <a:lnTo>
                    <a:pt x="86" y="2126"/>
                  </a:lnTo>
                  <a:lnTo>
                    <a:pt x="82" y="2134"/>
                  </a:lnTo>
                  <a:lnTo>
                    <a:pt x="78" y="2142"/>
                  </a:lnTo>
                  <a:lnTo>
                    <a:pt x="73" y="2148"/>
                  </a:lnTo>
                  <a:lnTo>
                    <a:pt x="59" y="2161"/>
                  </a:lnTo>
                  <a:lnTo>
                    <a:pt x="40" y="2177"/>
                  </a:lnTo>
                  <a:lnTo>
                    <a:pt x="31" y="2186"/>
                  </a:lnTo>
                  <a:lnTo>
                    <a:pt x="23" y="2194"/>
                  </a:lnTo>
                  <a:lnTo>
                    <a:pt x="12" y="2204"/>
                  </a:lnTo>
                  <a:lnTo>
                    <a:pt x="4" y="2212"/>
                  </a:lnTo>
                  <a:lnTo>
                    <a:pt x="0" y="2219"/>
                  </a:lnTo>
                  <a:lnTo>
                    <a:pt x="0" y="2225"/>
                  </a:lnTo>
                  <a:lnTo>
                    <a:pt x="3" y="2230"/>
                  </a:lnTo>
                  <a:lnTo>
                    <a:pt x="7" y="2236"/>
                  </a:lnTo>
                  <a:lnTo>
                    <a:pt x="13" y="2241"/>
                  </a:lnTo>
                  <a:lnTo>
                    <a:pt x="19" y="2247"/>
                  </a:lnTo>
                  <a:lnTo>
                    <a:pt x="22" y="2250"/>
                  </a:lnTo>
                  <a:lnTo>
                    <a:pt x="24" y="2251"/>
                  </a:lnTo>
                  <a:lnTo>
                    <a:pt x="32" y="2249"/>
                  </a:lnTo>
                  <a:lnTo>
                    <a:pt x="42" y="2246"/>
                  </a:lnTo>
                  <a:lnTo>
                    <a:pt x="56" y="2241"/>
                  </a:lnTo>
                  <a:lnTo>
                    <a:pt x="74" y="2231"/>
                  </a:lnTo>
                  <a:lnTo>
                    <a:pt x="85" y="2224"/>
                  </a:lnTo>
                  <a:lnTo>
                    <a:pt x="95" y="2217"/>
                  </a:lnTo>
                  <a:lnTo>
                    <a:pt x="104" y="2211"/>
                  </a:lnTo>
                  <a:lnTo>
                    <a:pt x="113" y="2206"/>
                  </a:lnTo>
                  <a:lnTo>
                    <a:pt x="128" y="2208"/>
                  </a:lnTo>
                  <a:lnTo>
                    <a:pt x="139" y="2206"/>
                  </a:lnTo>
                  <a:lnTo>
                    <a:pt x="147" y="2202"/>
                  </a:lnTo>
                  <a:lnTo>
                    <a:pt x="160" y="2193"/>
                  </a:lnTo>
                  <a:lnTo>
                    <a:pt x="171" y="2185"/>
                  </a:lnTo>
                  <a:lnTo>
                    <a:pt x="180" y="2179"/>
                  </a:lnTo>
                  <a:lnTo>
                    <a:pt x="185" y="2180"/>
                  </a:lnTo>
                  <a:lnTo>
                    <a:pt x="193" y="2183"/>
                  </a:lnTo>
                  <a:lnTo>
                    <a:pt x="205" y="2184"/>
                  </a:lnTo>
                  <a:lnTo>
                    <a:pt x="220" y="2184"/>
                  </a:lnTo>
                  <a:lnTo>
                    <a:pt x="243" y="2183"/>
                  </a:lnTo>
                  <a:lnTo>
                    <a:pt x="265" y="2183"/>
                  </a:lnTo>
                  <a:lnTo>
                    <a:pt x="276" y="2183"/>
                  </a:lnTo>
                  <a:lnTo>
                    <a:pt x="284" y="2184"/>
                  </a:lnTo>
                  <a:lnTo>
                    <a:pt x="292" y="2186"/>
                  </a:lnTo>
                  <a:lnTo>
                    <a:pt x="296" y="2187"/>
                  </a:lnTo>
                  <a:lnTo>
                    <a:pt x="307" y="2192"/>
                  </a:lnTo>
                  <a:lnTo>
                    <a:pt x="317" y="2193"/>
                  </a:lnTo>
                  <a:lnTo>
                    <a:pt x="325" y="2194"/>
                  </a:lnTo>
                  <a:lnTo>
                    <a:pt x="333" y="2193"/>
                  </a:lnTo>
                  <a:lnTo>
                    <a:pt x="351" y="2190"/>
                  </a:lnTo>
                  <a:lnTo>
                    <a:pt x="369" y="2187"/>
                  </a:lnTo>
                  <a:lnTo>
                    <a:pt x="376" y="2187"/>
                  </a:lnTo>
                  <a:lnTo>
                    <a:pt x="382" y="2188"/>
                  </a:lnTo>
                  <a:lnTo>
                    <a:pt x="388" y="2191"/>
                  </a:lnTo>
                  <a:lnTo>
                    <a:pt x="393" y="2193"/>
                  </a:lnTo>
                  <a:lnTo>
                    <a:pt x="399" y="2197"/>
                  </a:lnTo>
                  <a:lnTo>
                    <a:pt x="404" y="2202"/>
                  </a:lnTo>
                  <a:lnTo>
                    <a:pt x="412" y="2206"/>
                  </a:lnTo>
                  <a:lnTo>
                    <a:pt x="419" y="2208"/>
                  </a:lnTo>
                  <a:lnTo>
                    <a:pt x="426" y="2208"/>
                  </a:lnTo>
                  <a:lnTo>
                    <a:pt x="434" y="2206"/>
                  </a:lnTo>
                  <a:lnTo>
                    <a:pt x="443" y="2205"/>
                  </a:lnTo>
                  <a:lnTo>
                    <a:pt x="448" y="2203"/>
                  </a:lnTo>
                  <a:lnTo>
                    <a:pt x="454" y="2199"/>
                  </a:lnTo>
                  <a:lnTo>
                    <a:pt x="460" y="2198"/>
                  </a:lnTo>
                  <a:lnTo>
                    <a:pt x="466" y="2197"/>
                  </a:lnTo>
                  <a:lnTo>
                    <a:pt x="473" y="2198"/>
                  </a:lnTo>
                  <a:lnTo>
                    <a:pt x="481" y="2199"/>
                  </a:lnTo>
                  <a:lnTo>
                    <a:pt x="489" y="2199"/>
                  </a:lnTo>
                  <a:lnTo>
                    <a:pt x="497" y="2198"/>
                  </a:lnTo>
                  <a:lnTo>
                    <a:pt x="503" y="2197"/>
                  </a:lnTo>
                  <a:lnTo>
                    <a:pt x="511" y="2193"/>
                  </a:lnTo>
                  <a:lnTo>
                    <a:pt x="519" y="2192"/>
                  </a:lnTo>
                  <a:lnTo>
                    <a:pt x="520" y="2193"/>
                  </a:lnTo>
                  <a:lnTo>
                    <a:pt x="522" y="2196"/>
                  </a:lnTo>
                  <a:lnTo>
                    <a:pt x="523" y="2198"/>
                  </a:lnTo>
                  <a:lnTo>
                    <a:pt x="526" y="2203"/>
                  </a:lnTo>
                  <a:lnTo>
                    <a:pt x="527" y="2208"/>
                  </a:lnTo>
                  <a:lnTo>
                    <a:pt x="527" y="2213"/>
                  </a:lnTo>
                  <a:lnTo>
                    <a:pt x="526" y="2218"/>
                  </a:lnTo>
                  <a:lnTo>
                    <a:pt x="522" y="2224"/>
                  </a:lnTo>
                  <a:lnTo>
                    <a:pt x="516" y="2229"/>
                  </a:lnTo>
                  <a:lnTo>
                    <a:pt x="509" y="2234"/>
                  </a:lnTo>
                  <a:lnTo>
                    <a:pt x="500" y="2238"/>
                  </a:lnTo>
                  <a:lnTo>
                    <a:pt x="490" y="2243"/>
                  </a:lnTo>
                  <a:lnTo>
                    <a:pt x="469" y="2250"/>
                  </a:lnTo>
                  <a:lnTo>
                    <a:pt x="451" y="2256"/>
                  </a:lnTo>
                  <a:lnTo>
                    <a:pt x="446" y="2257"/>
                  </a:lnTo>
                  <a:lnTo>
                    <a:pt x="444" y="2260"/>
                  </a:lnTo>
                  <a:lnTo>
                    <a:pt x="440" y="2263"/>
                  </a:lnTo>
                  <a:lnTo>
                    <a:pt x="439" y="2267"/>
                  </a:lnTo>
                  <a:lnTo>
                    <a:pt x="435" y="2276"/>
                  </a:lnTo>
                  <a:lnTo>
                    <a:pt x="434" y="2288"/>
                  </a:lnTo>
                  <a:lnTo>
                    <a:pt x="434" y="2312"/>
                  </a:lnTo>
                  <a:lnTo>
                    <a:pt x="432" y="2330"/>
                  </a:lnTo>
                  <a:lnTo>
                    <a:pt x="431" y="2332"/>
                  </a:lnTo>
                  <a:lnTo>
                    <a:pt x="432" y="2335"/>
                  </a:lnTo>
                  <a:lnTo>
                    <a:pt x="433" y="2337"/>
                  </a:lnTo>
                  <a:lnTo>
                    <a:pt x="435" y="2338"/>
                  </a:lnTo>
                  <a:lnTo>
                    <a:pt x="441" y="2339"/>
                  </a:lnTo>
                  <a:lnTo>
                    <a:pt x="448" y="2341"/>
                  </a:lnTo>
                  <a:lnTo>
                    <a:pt x="457" y="2342"/>
                  </a:lnTo>
                  <a:lnTo>
                    <a:pt x="465" y="2343"/>
                  </a:lnTo>
                  <a:lnTo>
                    <a:pt x="469" y="2343"/>
                  </a:lnTo>
                  <a:lnTo>
                    <a:pt x="472" y="2345"/>
                  </a:lnTo>
                  <a:lnTo>
                    <a:pt x="475" y="2347"/>
                  </a:lnTo>
                  <a:lnTo>
                    <a:pt x="477" y="2349"/>
                  </a:lnTo>
                  <a:lnTo>
                    <a:pt x="479" y="2356"/>
                  </a:lnTo>
                  <a:lnTo>
                    <a:pt x="482" y="2366"/>
                  </a:lnTo>
                  <a:lnTo>
                    <a:pt x="482" y="2377"/>
                  </a:lnTo>
                  <a:lnTo>
                    <a:pt x="483" y="2391"/>
                  </a:lnTo>
                  <a:lnTo>
                    <a:pt x="487" y="2405"/>
                  </a:lnTo>
                  <a:lnTo>
                    <a:pt x="491" y="2418"/>
                  </a:lnTo>
                  <a:lnTo>
                    <a:pt x="492" y="2424"/>
                  </a:lnTo>
                  <a:lnTo>
                    <a:pt x="492" y="2429"/>
                  </a:lnTo>
                  <a:lnTo>
                    <a:pt x="491" y="2433"/>
                  </a:lnTo>
                  <a:lnTo>
                    <a:pt x="488" y="2438"/>
                  </a:lnTo>
                  <a:lnTo>
                    <a:pt x="481" y="2444"/>
                  </a:lnTo>
                  <a:lnTo>
                    <a:pt x="475" y="2451"/>
                  </a:lnTo>
                  <a:lnTo>
                    <a:pt x="472" y="2455"/>
                  </a:lnTo>
                  <a:lnTo>
                    <a:pt x="471" y="2458"/>
                  </a:lnTo>
                  <a:lnTo>
                    <a:pt x="471" y="2462"/>
                  </a:lnTo>
                  <a:lnTo>
                    <a:pt x="472" y="2465"/>
                  </a:lnTo>
                  <a:lnTo>
                    <a:pt x="482" y="2470"/>
                  </a:lnTo>
                  <a:lnTo>
                    <a:pt x="491" y="2473"/>
                  </a:lnTo>
                  <a:lnTo>
                    <a:pt x="495" y="2476"/>
                  </a:lnTo>
                  <a:lnTo>
                    <a:pt x="497" y="2483"/>
                  </a:lnTo>
                  <a:lnTo>
                    <a:pt x="498" y="2492"/>
                  </a:lnTo>
                  <a:lnTo>
                    <a:pt x="501" y="2501"/>
                  </a:lnTo>
                  <a:lnTo>
                    <a:pt x="502" y="2521"/>
                  </a:lnTo>
                  <a:lnTo>
                    <a:pt x="503" y="2540"/>
                  </a:lnTo>
                  <a:lnTo>
                    <a:pt x="510" y="2545"/>
                  </a:lnTo>
                  <a:lnTo>
                    <a:pt x="520" y="2550"/>
                  </a:lnTo>
                  <a:lnTo>
                    <a:pt x="521" y="2553"/>
                  </a:lnTo>
                  <a:lnTo>
                    <a:pt x="520" y="2557"/>
                  </a:lnTo>
                  <a:lnTo>
                    <a:pt x="517" y="2559"/>
                  </a:lnTo>
                  <a:lnTo>
                    <a:pt x="514" y="2563"/>
                  </a:lnTo>
                  <a:lnTo>
                    <a:pt x="507" y="2569"/>
                  </a:lnTo>
                  <a:lnTo>
                    <a:pt x="498" y="2577"/>
                  </a:lnTo>
                  <a:lnTo>
                    <a:pt x="494" y="2583"/>
                  </a:lnTo>
                  <a:lnTo>
                    <a:pt x="492" y="2589"/>
                  </a:lnTo>
                  <a:lnTo>
                    <a:pt x="492" y="2595"/>
                  </a:lnTo>
                  <a:lnTo>
                    <a:pt x="494" y="2600"/>
                  </a:lnTo>
                  <a:lnTo>
                    <a:pt x="496" y="2605"/>
                  </a:lnTo>
                  <a:lnTo>
                    <a:pt x="501" y="2608"/>
                  </a:lnTo>
                  <a:lnTo>
                    <a:pt x="507" y="2610"/>
                  </a:lnTo>
                  <a:lnTo>
                    <a:pt x="513" y="2610"/>
                  </a:lnTo>
                  <a:lnTo>
                    <a:pt x="527" y="2610"/>
                  </a:lnTo>
                  <a:lnTo>
                    <a:pt x="538" y="2613"/>
                  </a:lnTo>
                  <a:lnTo>
                    <a:pt x="542" y="2614"/>
                  </a:lnTo>
                  <a:lnTo>
                    <a:pt x="546" y="2618"/>
                  </a:lnTo>
                  <a:lnTo>
                    <a:pt x="548" y="2621"/>
                  </a:lnTo>
                  <a:lnTo>
                    <a:pt x="550" y="2627"/>
                  </a:lnTo>
                  <a:lnTo>
                    <a:pt x="551" y="2633"/>
                  </a:lnTo>
                  <a:lnTo>
                    <a:pt x="552" y="2638"/>
                  </a:lnTo>
                  <a:lnTo>
                    <a:pt x="555" y="2641"/>
                  </a:lnTo>
                  <a:lnTo>
                    <a:pt x="559" y="2644"/>
                  </a:lnTo>
                  <a:lnTo>
                    <a:pt x="564" y="2645"/>
                  </a:lnTo>
                  <a:lnTo>
                    <a:pt x="570" y="2646"/>
                  </a:lnTo>
                  <a:lnTo>
                    <a:pt x="577" y="2646"/>
                  </a:lnTo>
                  <a:lnTo>
                    <a:pt x="584" y="2646"/>
                  </a:lnTo>
                  <a:lnTo>
                    <a:pt x="591" y="2645"/>
                  </a:lnTo>
                  <a:lnTo>
                    <a:pt x="597" y="2646"/>
                  </a:lnTo>
                  <a:lnTo>
                    <a:pt x="602" y="2646"/>
                  </a:lnTo>
                  <a:lnTo>
                    <a:pt x="605" y="2647"/>
                  </a:lnTo>
                  <a:lnTo>
                    <a:pt x="614" y="2651"/>
                  </a:lnTo>
                  <a:lnTo>
                    <a:pt x="624" y="2654"/>
                  </a:lnTo>
                  <a:lnTo>
                    <a:pt x="629" y="2656"/>
                  </a:lnTo>
                  <a:lnTo>
                    <a:pt x="635" y="2657"/>
                  </a:lnTo>
                  <a:lnTo>
                    <a:pt x="641" y="2658"/>
                  </a:lnTo>
                  <a:lnTo>
                    <a:pt x="646" y="2657"/>
                  </a:lnTo>
                  <a:lnTo>
                    <a:pt x="657" y="2652"/>
                  </a:lnTo>
                  <a:lnTo>
                    <a:pt x="666" y="2650"/>
                  </a:lnTo>
                  <a:lnTo>
                    <a:pt x="670" y="2650"/>
                  </a:lnTo>
                  <a:lnTo>
                    <a:pt x="674" y="2651"/>
                  </a:lnTo>
                  <a:lnTo>
                    <a:pt x="678" y="2653"/>
                  </a:lnTo>
                  <a:lnTo>
                    <a:pt x="683" y="2656"/>
                  </a:lnTo>
                  <a:lnTo>
                    <a:pt x="690" y="2659"/>
                  </a:lnTo>
                  <a:lnTo>
                    <a:pt x="700" y="2662"/>
                  </a:lnTo>
                  <a:lnTo>
                    <a:pt x="712" y="2664"/>
                  </a:lnTo>
                  <a:lnTo>
                    <a:pt x="723" y="2667"/>
                  </a:lnTo>
                  <a:lnTo>
                    <a:pt x="727" y="2670"/>
                  </a:lnTo>
                  <a:lnTo>
                    <a:pt x="729" y="2673"/>
                  </a:lnTo>
                  <a:lnTo>
                    <a:pt x="730" y="2676"/>
                  </a:lnTo>
                  <a:lnTo>
                    <a:pt x="731" y="2679"/>
                  </a:lnTo>
                  <a:lnTo>
                    <a:pt x="733" y="2688"/>
                  </a:lnTo>
                  <a:lnTo>
                    <a:pt x="734" y="2696"/>
                  </a:lnTo>
                  <a:lnTo>
                    <a:pt x="733" y="2714"/>
                  </a:lnTo>
                  <a:lnTo>
                    <a:pt x="733" y="2728"/>
                  </a:lnTo>
                  <a:lnTo>
                    <a:pt x="735" y="2741"/>
                  </a:lnTo>
                  <a:lnTo>
                    <a:pt x="735" y="2751"/>
                  </a:lnTo>
                  <a:lnTo>
                    <a:pt x="734" y="2753"/>
                  </a:lnTo>
                  <a:lnTo>
                    <a:pt x="734" y="2755"/>
                  </a:lnTo>
                  <a:lnTo>
                    <a:pt x="731" y="2757"/>
                  </a:lnTo>
                  <a:lnTo>
                    <a:pt x="730" y="2757"/>
                  </a:lnTo>
                  <a:lnTo>
                    <a:pt x="728" y="2757"/>
                  </a:lnTo>
                  <a:lnTo>
                    <a:pt x="725" y="2755"/>
                  </a:lnTo>
                  <a:lnTo>
                    <a:pt x="723" y="2754"/>
                  </a:lnTo>
                  <a:lnTo>
                    <a:pt x="721" y="2752"/>
                  </a:lnTo>
                  <a:lnTo>
                    <a:pt x="715" y="2744"/>
                  </a:lnTo>
                  <a:lnTo>
                    <a:pt x="709" y="2739"/>
                  </a:lnTo>
                  <a:lnTo>
                    <a:pt x="705" y="2738"/>
                  </a:lnTo>
                  <a:lnTo>
                    <a:pt x="703" y="2739"/>
                  </a:lnTo>
                  <a:lnTo>
                    <a:pt x="700" y="2740"/>
                  </a:lnTo>
                  <a:lnTo>
                    <a:pt x="699" y="2744"/>
                  </a:lnTo>
                  <a:lnTo>
                    <a:pt x="697" y="2751"/>
                  </a:lnTo>
                  <a:lnTo>
                    <a:pt x="695" y="2761"/>
                  </a:lnTo>
                  <a:lnTo>
                    <a:pt x="692" y="2766"/>
                  </a:lnTo>
                  <a:lnTo>
                    <a:pt x="690" y="2771"/>
                  </a:lnTo>
                  <a:lnTo>
                    <a:pt x="686" y="2776"/>
                  </a:lnTo>
                  <a:lnTo>
                    <a:pt x="681" y="2779"/>
                  </a:lnTo>
                  <a:lnTo>
                    <a:pt x="666" y="2788"/>
                  </a:lnTo>
                  <a:lnTo>
                    <a:pt x="648" y="2797"/>
                  </a:lnTo>
                  <a:lnTo>
                    <a:pt x="646" y="2799"/>
                  </a:lnTo>
                  <a:lnTo>
                    <a:pt x="642" y="2803"/>
                  </a:lnTo>
                  <a:lnTo>
                    <a:pt x="641" y="2805"/>
                  </a:lnTo>
                  <a:lnTo>
                    <a:pt x="640" y="2809"/>
                  </a:lnTo>
                  <a:lnTo>
                    <a:pt x="637" y="2814"/>
                  </a:lnTo>
                  <a:lnTo>
                    <a:pt x="635" y="2818"/>
                  </a:lnTo>
                  <a:lnTo>
                    <a:pt x="635" y="2824"/>
                  </a:lnTo>
                  <a:lnTo>
                    <a:pt x="635" y="2829"/>
                  </a:lnTo>
                  <a:lnTo>
                    <a:pt x="639" y="2840"/>
                  </a:lnTo>
                  <a:lnTo>
                    <a:pt x="643" y="2849"/>
                  </a:lnTo>
                  <a:lnTo>
                    <a:pt x="648" y="2860"/>
                  </a:lnTo>
                  <a:lnTo>
                    <a:pt x="652" y="2871"/>
                  </a:lnTo>
                  <a:lnTo>
                    <a:pt x="652" y="2880"/>
                  </a:lnTo>
                  <a:lnTo>
                    <a:pt x="652" y="2890"/>
                  </a:lnTo>
                  <a:lnTo>
                    <a:pt x="652" y="2899"/>
                  </a:lnTo>
                  <a:lnTo>
                    <a:pt x="649" y="2908"/>
                  </a:lnTo>
                  <a:lnTo>
                    <a:pt x="649" y="2912"/>
                  </a:lnTo>
                  <a:lnTo>
                    <a:pt x="647" y="2917"/>
                  </a:lnTo>
                  <a:lnTo>
                    <a:pt x="646" y="2919"/>
                  </a:lnTo>
                  <a:lnTo>
                    <a:pt x="643" y="2923"/>
                  </a:lnTo>
                  <a:lnTo>
                    <a:pt x="637" y="2928"/>
                  </a:lnTo>
                  <a:lnTo>
                    <a:pt x="629" y="2931"/>
                  </a:lnTo>
                  <a:lnTo>
                    <a:pt x="622" y="2935"/>
                  </a:lnTo>
                  <a:lnTo>
                    <a:pt x="616" y="2940"/>
                  </a:lnTo>
                  <a:lnTo>
                    <a:pt x="611" y="2944"/>
                  </a:lnTo>
                  <a:lnTo>
                    <a:pt x="607" y="2950"/>
                  </a:lnTo>
                  <a:lnTo>
                    <a:pt x="602" y="2965"/>
                  </a:lnTo>
                  <a:lnTo>
                    <a:pt x="598" y="2978"/>
                  </a:lnTo>
                  <a:lnTo>
                    <a:pt x="597" y="2985"/>
                  </a:lnTo>
                  <a:lnTo>
                    <a:pt x="594" y="2993"/>
                  </a:lnTo>
                  <a:lnTo>
                    <a:pt x="589" y="3001"/>
                  </a:lnTo>
                  <a:lnTo>
                    <a:pt x="584" y="3010"/>
                  </a:lnTo>
                  <a:lnTo>
                    <a:pt x="574" y="3021"/>
                  </a:lnTo>
                  <a:lnTo>
                    <a:pt x="563" y="3030"/>
                  </a:lnTo>
                  <a:lnTo>
                    <a:pt x="555" y="3040"/>
                  </a:lnTo>
                  <a:lnTo>
                    <a:pt x="548" y="3050"/>
                  </a:lnTo>
                  <a:lnTo>
                    <a:pt x="545" y="3055"/>
                  </a:lnTo>
                  <a:lnTo>
                    <a:pt x="544" y="3060"/>
                  </a:lnTo>
                  <a:lnTo>
                    <a:pt x="542" y="3062"/>
                  </a:lnTo>
                  <a:lnTo>
                    <a:pt x="544" y="3064"/>
                  </a:lnTo>
                  <a:lnTo>
                    <a:pt x="554" y="3070"/>
                  </a:lnTo>
                  <a:lnTo>
                    <a:pt x="567" y="3076"/>
                  </a:lnTo>
                  <a:lnTo>
                    <a:pt x="582" y="3082"/>
                  </a:lnTo>
                  <a:lnTo>
                    <a:pt x="601" y="3087"/>
                  </a:lnTo>
                  <a:lnTo>
                    <a:pt x="611" y="3088"/>
                  </a:lnTo>
                  <a:lnTo>
                    <a:pt x="622" y="3089"/>
                  </a:lnTo>
                  <a:lnTo>
                    <a:pt x="635" y="3089"/>
                  </a:lnTo>
                  <a:lnTo>
                    <a:pt x="648" y="3088"/>
                  </a:lnTo>
                  <a:lnTo>
                    <a:pt x="660" y="3087"/>
                  </a:lnTo>
                  <a:lnTo>
                    <a:pt x="671" y="3086"/>
                  </a:lnTo>
                  <a:lnTo>
                    <a:pt x="681" y="3087"/>
                  </a:lnTo>
                  <a:lnTo>
                    <a:pt x="691" y="3088"/>
                  </a:lnTo>
                  <a:lnTo>
                    <a:pt x="705" y="3092"/>
                  </a:lnTo>
                  <a:lnTo>
                    <a:pt x="717" y="3097"/>
                  </a:lnTo>
                  <a:lnTo>
                    <a:pt x="728" y="3101"/>
                  </a:lnTo>
                  <a:lnTo>
                    <a:pt x="735" y="3105"/>
                  </a:lnTo>
                  <a:lnTo>
                    <a:pt x="746" y="3112"/>
                  </a:lnTo>
                  <a:lnTo>
                    <a:pt x="755" y="3118"/>
                  </a:lnTo>
                  <a:lnTo>
                    <a:pt x="760" y="3119"/>
                  </a:lnTo>
                  <a:lnTo>
                    <a:pt x="763" y="3122"/>
                  </a:lnTo>
                  <a:lnTo>
                    <a:pt x="768" y="3122"/>
                  </a:lnTo>
                  <a:lnTo>
                    <a:pt x="772" y="3122"/>
                  </a:lnTo>
                  <a:lnTo>
                    <a:pt x="780" y="3119"/>
                  </a:lnTo>
                  <a:lnTo>
                    <a:pt x="786" y="3119"/>
                  </a:lnTo>
                  <a:lnTo>
                    <a:pt x="790" y="3119"/>
                  </a:lnTo>
                  <a:lnTo>
                    <a:pt x="793" y="3120"/>
                  </a:lnTo>
                  <a:lnTo>
                    <a:pt x="798" y="3123"/>
                  </a:lnTo>
                  <a:lnTo>
                    <a:pt x="802" y="3126"/>
                  </a:lnTo>
                  <a:lnTo>
                    <a:pt x="806" y="3130"/>
                  </a:lnTo>
                  <a:lnTo>
                    <a:pt x="811" y="3133"/>
                  </a:lnTo>
                  <a:lnTo>
                    <a:pt x="817" y="3136"/>
                  </a:lnTo>
                  <a:lnTo>
                    <a:pt x="823" y="3137"/>
                  </a:lnTo>
                  <a:lnTo>
                    <a:pt x="826" y="3137"/>
                  </a:lnTo>
                  <a:lnTo>
                    <a:pt x="829" y="3136"/>
                  </a:lnTo>
                  <a:lnTo>
                    <a:pt x="830" y="3135"/>
                  </a:lnTo>
                  <a:lnTo>
                    <a:pt x="832" y="3133"/>
                  </a:lnTo>
                  <a:lnTo>
                    <a:pt x="834" y="3132"/>
                  </a:lnTo>
                  <a:lnTo>
                    <a:pt x="837" y="3131"/>
                  </a:lnTo>
                  <a:lnTo>
                    <a:pt x="842" y="3130"/>
                  </a:lnTo>
                  <a:lnTo>
                    <a:pt x="849" y="3130"/>
                  </a:lnTo>
                  <a:lnTo>
                    <a:pt x="851" y="3130"/>
                  </a:lnTo>
                  <a:lnTo>
                    <a:pt x="855" y="3131"/>
                  </a:lnTo>
                  <a:lnTo>
                    <a:pt x="857" y="3133"/>
                  </a:lnTo>
                  <a:lnTo>
                    <a:pt x="860" y="3136"/>
                  </a:lnTo>
                  <a:lnTo>
                    <a:pt x="865" y="3143"/>
                  </a:lnTo>
                  <a:lnTo>
                    <a:pt x="869" y="3151"/>
                  </a:lnTo>
                  <a:lnTo>
                    <a:pt x="875" y="3163"/>
                  </a:lnTo>
                  <a:lnTo>
                    <a:pt x="879" y="3173"/>
                  </a:lnTo>
                  <a:lnTo>
                    <a:pt x="878" y="3176"/>
                  </a:lnTo>
                  <a:lnTo>
                    <a:pt x="876" y="3181"/>
                  </a:lnTo>
                  <a:lnTo>
                    <a:pt x="873" y="3187"/>
                  </a:lnTo>
                  <a:lnTo>
                    <a:pt x="869" y="3193"/>
                  </a:lnTo>
                  <a:lnTo>
                    <a:pt x="861" y="3204"/>
                  </a:lnTo>
                  <a:lnTo>
                    <a:pt x="854" y="3214"/>
                  </a:lnTo>
                  <a:lnTo>
                    <a:pt x="851" y="3220"/>
                  </a:lnTo>
                  <a:lnTo>
                    <a:pt x="849" y="3226"/>
                  </a:lnTo>
                  <a:lnTo>
                    <a:pt x="848" y="3233"/>
                  </a:lnTo>
                  <a:lnTo>
                    <a:pt x="848" y="3240"/>
                  </a:lnTo>
                  <a:lnTo>
                    <a:pt x="848" y="3250"/>
                  </a:lnTo>
                  <a:lnTo>
                    <a:pt x="851" y="3262"/>
                  </a:lnTo>
                  <a:lnTo>
                    <a:pt x="856" y="3271"/>
                  </a:lnTo>
                  <a:lnTo>
                    <a:pt x="860" y="3280"/>
                  </a:lnTo>
                  <a:lnTo>
                    <a:pt x="863" y="3292"/>
                  </a:lnTo>
                  <a:lnTo>
                    <a:pt x="867" y="3301"/>
                  </a:lnTo>
                  <a:lnTo>
                    <a:pt x="869" y="3305"/>
                  </a:lnTo>
                  <a:lnTo>
                    <a:pt x="872" y="3307"/>
                  </a:lnTo>
                  <a:lnTo>
                    <a:pt x="875" y="3308"/>
                  </a:lnTo>
                  <a:lnTo>
                    <a:pt x="879" y="3308"/>
                  </a:lnTo>
                  <a:lnTo>
                    <a:pt x="886" y="3307"/>
                  </a:lnTo>
                  <a:lnTo>
                    <a:pt x="892" y="3305"/>
                  </a:lnTo>
                  <a:lnTo>
                    <a:pt x="897" y="3301"/>
                  </a:lnTo>
                  <a:lnTo>
                    <a:pt x="903" y="3294"/>
                  </a:lnTo>
                  <a:lnTo>
                    <a:pt x="905" y="3293"/>
                  </a:lnTo>
                  <a:lnTo>
                    <a:pt x="909" y="3293"/>
                  </a:lnTo>
                  <a:lnTo>
                    <a:pt x="913" y="3294"/>
                  </a:lnTo>
                  <a:lnTo>
                    <a:pt x="918" y="3296"/>
                  </a:lnTo>
                  <a:lnTo>
                    <a:pt x="922" y="3300"/>
                  </a:lnTo>
                  <a:lnTo>
                    <a:pt x="925" y="3302"/>
                  </a:lnTo>
                  <a:lnTo>
                    <a:pt x="928" y="3306"/>
                  </a:lnTo>
                  <a:lnTo>
                    <a:pt x="928" y="3309"/>
                  </a:lnTo>
                  <a:lnTo>
                    <a:pt x="926" y="3314"/>
                  </a:lnTo>
                  <a:lnTo>
                    <a:pt x="923" y="3319"/>
                  </a:lnTo>
                  <a:lnTo>
                    <a:pt x="918" y="3324"/>
                  </a:lnTo>
                  <a:lnTo>
                    <a:pt x="913" y="3330"/>
                  </a:lnTo>
                  <a:lnTo>
                    <a:pt x="909" y="3335"/>
                  </a:lnTo>
                  <a:lnTo>
                    <a:pt x="906" y="3343"/>
                  </a:lnTo>
                  <a:lnTo>
                    <a:pt x="905" y="3346"/>
                  </a:lnTo>
                  <a:lnTo>
                    <a:pt x="904" y="3350"/>
                  </a:lnTo>
                  <a:lnTo>
                    <a:pt x="904" y="3353"/>
                  </a:lnTo>
                  <a:lnTo>
                    <a:pt x="904" y="3358"/>
                  </a:lnTo>
                  <a:lnTo>
                    <a:pt x="906" y="3368"/>
                  </a:lnTo>
                  <a:lnTo>
                    <a:pt x="909" y="3375"/>
                  </a:lnTo>
                  <a:lnTo>
                    <a:pt x="911" y="3377"/>
                  </a:lnTo>
                  <a:lnTo>
                    <a:pt x="914" y="3378"/>
                  </a:lnTo>
                  <a:lnTo>
                    <a:pt x="918" y="3378"/>
                  </a:lnTo>
                  <a:lnTo>
                    <a:pt x="924" y="3377"/>
                  </a:lnTo>
                  <a:lnTo>
                    <a:pt x="930" y="3376"/>
                  </a:lnTo>
                  <a:lnTo>
                    <a:pt x="937" y="3375"/>
                  </a:lnTo>
                  <a:lnTo>
                    <a:pt x="943" y="3376"/>
                  </a:lnTo>
                  <a:lnTo>
                    <a:pt x="948" y="3378"/>
                  </a:lnTo>
                  <a:lnTo>
                    <a:pt x="951" y="3383"/>
                  </a:lnTo>
                  <a:lnTo>
                    <a:pt x="955" y="3385"/>
                  </a:lnTo>
                  <a:lnTo>
                    <a:pt x="957" y="3387"/>
                  </a:lnTo>
                  <a:lnTo>
                    <a:pt x="960" y="3388"/>
                  </a:lnTo>
                  <a:lnTo>
                    <a:pt x="963" y="3387"/>
                  </a:lnTo>
                  <a:lnTo>
                    <a:pt x="966" y="3385"/>
                  </a:lnTo>
                  <a:lnTo>
                    <a:pt x="968" y="3383"/>
                  </a:lnTo>
                  <a:lnTo>
                    <a:pt x="970" y="3381"/>
                  </a:lnTo>
                  <a:lnTo>
                    <a:pt x="975" y="3375"/>
                  </a:lnTo>
                  <a:lnTo>
                    <a:pt x="981" y="3370"/>
                  </a:lnTo>
                  <a:lnTo>
                    <a:pt x="985" y="3368"/>
                  </a:lnTo>
                  <a:lnTo>
                    <a:pt x="989" y="3365"/>
                  </a:lnTo>
                  <a:lnTo>
                    <a:pt x="994" y="3364"/>
                  </a:lnTo>
                  <a:lnTo>
                    <a:pt x="1001" y="3363"/>
                  </a:lnTo>
                  <a:lnTo>
                    <a:pt x="1008" y="3362"/>
                  </a:lnTo>
                  <a:lnTo>
                    <a:pt x="1016" y="3362"/>
                  </a:lnTo>
                  <a:lnTo>
                    <a:pt x="1021" y="3363"/>
                  </a:lnTo>
                  <a:lnTo>
                    <a:pt x="1026" y="3364"/>
                  </a:lnTo>
                  <a:lnTo>
                    <a:pt x="1031" y="3368"/>
                  </a:lnTo>
                  <a:lnTo>
                    <a:pt x="1035" y="3371"/>
                  </a:lnTo>
                  <a:lnTo>
                    <a:pt x="1037" y="3377"/>
                  </a:lnTo>
                  <a:lnTo>
                    <a:pt x="1039" y="3384"/>
                  </a:lnTo>
                  <a:lnTo>
                    <a:pt x="1042" y="3388"/>
                  </a:lnTo>
                  <a:lnTo>
                    <a:pt x="1044" y="3393"/>
                  </a:lnTo>
                  <a:lnTo>
                    <a:pt x="1049" y="3396"/>
                  </a:lnTo>
                  <a:lnTo>
                    <a:pt x="1054" y="3400"/>
                  </a:lnTo>
                  <a:lnTo>
                    <a:pt x="1065" y="3406"/>
                  </a:lnTo>
                  <a:lnTo>
                    <a:pt x="1076" y="3408"/>
                  </a:lnTo>
                  <a:lnTo>
                    <a:pt x="1087" y="3410"/>
                  </a:lnTo>
                  <a:lnTo>
                    <a:pt x="1095" y="3409"/>
                  </a:lnTo>
                  <a:lnTo>
                    <a:pt x="1103" y="3408"/>
                  </a:lnTo>
                  <a:lnTo>
                    <a:pt x="1112" y="3406"/>
                  </a:lnTo>
                  <a:lnTo>
                    <a:pt x="1122" y="3401"/>
                  </a:lnTo>
                  <a:lnTo>
                    <a:pt x="1133" y="3395"/>
                  </a:lnTo>
                  <a:lnTo>
                    <a:pt x="1144" y="3389"/>
                  </a:lnTo>
                  <a:lnTo>
                    <a:pt x="1153" y="3381"/>
                  </a:lnTo>
                  <a:lnTo>
                    <a:pt x="1164" y="3372"/>
                  </a:lnTo>
                  <a:lnTo>
                    <a:pt x="1174" y="3364"/>
                  </a:lnTo>
                  <a:lnTo>
                    <a:pt x="1184" y="3355"/>
                  </a:lnTo>
                  <a:lnTo>
                    <a:pt x="1194" y="3344"/>
                  </a:lnTo>
                  <a:lnTo>
                    <a:pt x="1202" y="3335"/>
                  </a:lnTo>
                  <a:lnTo>
                    <a:pt x="1208" y="3328"/>
                  </a:lnTo>
                  <a:lnTo>
                    <a:pt x="1213" y="3324"/>
                  </a:lnTo>
                  <a:lnTo>
                    <a:pt x="1218" y="3322"/>
                  </a:lnTo>
                  <a:lnTo>
                    <a:pt x="1229" y="3324"/>
                  </a:lnTo>
                  <a:lnTo>
                    <a:pt x="1250" y="3322"/>
                  </a:lnTo>
                  <a:lnTo>
                    <a:pt x="1258" y="3321"/>
                  </a:lnTo>
                  <a:lnTo>
                    <a:pt x="1268" y="3316"/>
                  </a:lnTo>
                  <a:lnTo>
                    <a:pt x="1277" y="3313"/>
                  </a:lnTo>
                  <a:lnTo>
                    <a:pt x="1287" y="3308"/>
                  </a:lnTo>
                  <a:lnTo>
                    <a:pt x="1306" y="3305"/>
                  </a:lnTo>
                  <a:lnTo>
                    <a:pt x="1320" y="3302"/>
                  </a:lnTo>
                  <a:lnTo>
                    <a:pt x="1322" y="3302"/>
                  </a:lnTo>
                  <a:lnTo>
                    <a:pt x="1323" y="3303"/>
                  </a:lnTo>
                  <a:lnTo>
                    <a:pt x="1325" y="3306"/>
                  </a:lnTo>
                  <a:lnTo>
                    <a:pt x="1323" y="3309"/>
                  </a:lnTo>
                  <a:lnTo>
                    <a:pt x="1322" y="3315"/>
                  </a:lnTo>
                  <a:lnTo>
                    <a:pt x="1321" y="3320"/>
                  </a:lnTo>
                  <a:lnTo>
                    <a:pt x="1321" y="3324"/>
                  </a:lnTo>
                  <a:lnTo>
                    <a:pt x="1322" y="3327"/>
                  </a:lnTo>
                  <a:lnTo>
                    <a:pt x="1325" y="3332"/>
                  </a:lnTo>
                  <a:lnTo>
                    <a:pt x="1327" y="3335"/>
                  </a:lnTo>
                  <a:lnTo>
                    <a:pt x="1331" y="3340"/>
                  </a:lnTo>
                  <a:lnTo>
                    <a:pt x="1334" y="3346"/>
                  </a:lnTo>
                  <a:lnTo>
                    <a:pt x="1336" y="3351"/>
                  </a:lnTo>
                  <a:lnTo>
                    <a:pt x="1338" y="3358"/>
                  </a:lnTo>
                  <a:lnTo>
                    <a:pt x="1335" y="3370"/>
                  </a:lnTo>
                  <a:lnTo>
                    <a:pt x="1335" y="3382"/>
                  </a:lnTo>
                  <a:lnTo>
                    <a:pt x="1339" y="3384"/>
                  </a:lnTo>
                  <a:lnTo>
                    <a:pt x="1346" y="3385"/>
                  </a:lnTo>
                  <a:lnTo>
                    <a:pt x="1350" y="3387"/>
                  </a:lnTo>
                  <a:lnTo>
                    <a:pt x="1353" y="3388"/>
                  </a:lnTo>
                  <a:lnTo>
                    <a:pt x="1355" y="3389"/>
                  </a:lnTo>
                  <a:lnTo>
                    <a:pt x="1357" y="3393"/>
                  </a:lnTo>
                  <a:lnTo>
                    <a:pt x="1352" y="3401"/>
                  </a:lnTo>
                  <a:lnTo>
                    <a:pt x="1345" y="3414"/>
                  </a:lnTo>
                  <a:lnTo>
                    <a:pt x="1344" y="3429"/>
                  </a:lnTo>
                  <a:lnTo>
                    <a:pt x="1344" y="3441"/>
                  </a:lnTo>
                  <a:lnTo>
                    <a:pt x="1334" y="3447"/>
                  </a:lnTo>
                  <a:lnTo>
                    <a:pt x="1325" y="3453"/>
                  </a:lnTo>
                  <a:lnTo>
                    <a:pt x="1325" y="3458"/>
                  </a:lnTo>
                  <a:lnTo>
                    <a:pt x="1326" y="3463"/>
                  </a:lnTo>
                  <a:lnTo>
                    <a:pt x="1328" y="3469"/>
                  </a:lnTo>
                  <a:lnTo>
                    <a:pt x="1331" y="3473"/>
                  </a:lnTo>
                  <a:lnTo>
                    <a:pt x="1338" y="3482"/>
                  </a:lnTo>
                  <a:lnTo>
                    <a:pt x="1345" y="3488"/>
                  </a:lnTo>
                  <a:lnTo>
                    <a:pt x="1351" y="3491"/>
                  </a:lnTo>
                  <a:lnTo>
                    <a:pt x="1357" y="3494"/>
                  </a:lnTo>
                  <a:lnTo>
                    <a:pt x="1358" y="3495"/>
                  </a:lnTo>
                  <a:lnTo>
                    <a:pt x="1359" y="3497"/>
                  </a:lnTo>
                  <a:lnTo>
                    <a:pt x="1359" y="3500"/>
                  </a:lnTo>
                  <a:lnTo>
                    <a:pt x="1358" y="3502"/>
                  </a:lnTo>
                  <a:lnTo>
                    <a:pt x="1355" y="3508"/>
                  </a:lnTo>
                  <a:lnTo>
                    <a:pt x="1351" y="3514"/>
                  </a:lnTo>
                  <a:lnTo>
                    <a:pt x="1350" y="3516"/>
                  </a:lnTo>
                  <a:lnTo>
                    <a:pt x="1348" y="3520"/>
                  </a:lnTo>
                  <a:lnTo>
                    <a:pt x="1347" y="3523"/>
                  </a:lnTo>
                  <a:lnTo>
                    <a:pt x="1348" y="3527"/>
                  </a:lnTo>
                  <a:lnTo>
                    <a:pt x="1352" y="3534"/>
                  </a:lnTo>
                  <a:lnTo>
                    <a:pt x="1357" y="3541"/>
                  </a:lnTo>
                  <a:lnTo>
                    <a:pt x="1361" y="3543"/>
                  </a:lnTo>
                  <a:lnTo>
                    <a:pt x="1365" y="3546"/>
                  </a:lnTo>
                  <a:lnTo>
                    <a:pt x="1370" y="3548"/>
                  </a:lnTo>
                  <a:lnTo>
                    <a:pt x="1375" y="3548"/>
                  </a:lnTo>
                  <a:lnTo>
                    <a:pt x="1384" y="3547"/>
                  </a:lnTo>
                  <a:lnTo>
                    <a:pt x="1396" y="3546"/>
                  </a:lnTo>
                  <a:lnTo>
                    <a:pt x="1407" y="3543"/>
                  </a:lnTo>
                  <a:lnTo>
                    <a:pt x="1417" y="3540"/>
                  </a:lnTo>
                  <a:lnTo>
                    <a:pt x="1428" y="3536"/>
                  </a:lnTo>
                  <a:lnTo>
                    <a:pt x="1440" y="3534"/>
                  </a:lnTo>
                  <a:lnTo>
                    <a:pt x="1451" y="3533"/>
                  </a:lnTo>
                  <a:lnTo>
                    <a:pt x="1461" y="3533"/>
                  </a:lnTo>
                  <a:lnTo>
                    <a:pt x="1478" y="3534"/>
                  </a:lnTo>
                  <a:lnTo>
                    <a:pt x="1491" y="3538"/>
                  </a:lnTo>
                  <a:lnTo>
                    <a:pt x="1493" y="3541"/>
                  </a:lnTo>
                  <a:lnTo>
                    <a:pt x="1495" y="3548"/>
                  </a:lnTo>
                  <a:lnTo>
                    <a:pt x="1496" y="3552"/>
                  </a:lnTo>
                  <a:lnTo>
                    <a:pt x="1497" y="3554"/>
                  </a:lnTo>
                  <a:lnTo>
                    <a:pt x="1498" y="3557"/>
                  </a:lnTo>
                  <a:lnTo>
                    <a:pt x="1502" y="3558"/>
                  </a:lnTo>
                  <a:lnTo>
                    <a:pt x="1514" y="3557"/>
                  </a:lnTo>
                  <a:lnTo>
                    <a:pt x="1525" y="3558"/>
                  </a:lnTo>
                  <a:lnTo>
                    <a:pt x="1529" y="3567"/>
                  </a:lnTo>
                  <a:lnTo>
                    <a:pt x="1530" y="3577"/>
                  </a:lnTo>
                  <a:lnTo>
                    <a:pt x="1535" y="3579"/>
                  </a:lnTo>
                  <a:lnTo>
                    <a:pt x="1541" y="3580"/>
                  </a:lnTo>
                  <a:lnTo>
                    <a:pt x="1546" y="3582"/>
                  </a:lnTo>
                  <a:lnTo>
                    <a:pt x="1552" y="3582"/>
                  </a:lnTo>
                  <a:lnTo>
                    <a:pt x="1556" y="3580"/>
                  </a:lnTo>
                  <a:lnTo>
                    <a:pt x="1561" y="3579"/>
                  </a:lnTo>
                  <a:lnTo>
                    <a:pt x="1565" y="3576"/>
                  </a:lnTo>
                  <a:lnTo>
                    <a:pt x="1567" y="3572"/>
                  </a:lnTo>
                  <a:lnTo>
                    <a:pt x="1568" y="3565"/>
                  </a:lnTo>
                  <a:lnTo>
                    <a:pt x="1571" y="3559"/>
                  </a:lnTo>
                  <a:lnTo>
                    <a:pt x="1578" y="3558"/>
                  </a:lnTo>
                  <a:lnTo>
                    <a:pt x="1585" y="3555"/>
                  </a:lnTo>
                  <a:lnTo>
                    <a:pt x="1587" y="3553"/>
                  </a:lnTo>
                  <a:lnTo>
                    <a:pt x="1590" y="3549"/>
                  </a:lnTo>
                  <a:lnTo>
                    <a:pt x="1591" y="3545"/>
                  </a:lnTo>
                  <a:lnTo>
                    <a:pt x="1592" y="3539"/>
                  </a:lnTo>
                  <a:lnTo>
                    <a:pt x="1591" y="3532"/>
                  </a:lnTo>
                  <a:lnTo>
                    <a:pt x="1588" y="3527"/>
                  </a:lnTo>
                  <a:lnTo>
                    <a:pt x="1585" y="3523"/>
                  </a:lnTo>
                  <a:lnTo>
                    <a:pt x="1579" y="3520"/>
                  </a:lnTo>
                  <a:lnTo>
                    <a:pt x="1568" y="3517"/>
                  </a:lnTo>
                  <a:lnTo>
                    <a:pt x="1559" y="3515"/>
                  </a:lnTo>
                  <a:lnTo>
                    <a:pt x="1555" y="3511"/>
                  </a:lnTo>
                  <a:lnTo>
                    <a:pt x="1554" y="3507"/>
                  </a:lnTo>
                  <a:lnTo>
                    <a:pt x="1553" y="3501"/>
                  </a:lnTo>
                  <a:lnTo>
                    <a:pt x="1553" y="3492"/>
                  </a:lnTo>
                  <a:lnTo>
                    <a:pt x="1554" y="3477"/>
                  </a:lnTo>
                  <a:lnTo>
                    <a:pt x="1556" y="3461"/>
                  </a:lnTo>
                  <a:lnTo>
                    <a:pt x="1558" y="3453"/>
                  </a:lnTo>
                  <a:lnTo>
                    <a:pt x="1560" y="3441"/>
                  </a:lnTo>
                  <a:lnTo>
                    <a:pt x="1566" y="3432"/>
                  </a:lnTo>
                  <a:lnTo>
                    <a:pt x="1569" y="3422"/>
                  </a:lnTo>
                  <a:lnTo>
                    <a:pt x="1568" y="3415"/>
                  </a:lnTo>
                  <a:lnTo>
                    <a:pt x="1566" y="3410"/>
                  </a:lnTo>
                  <a:lnTo>
                    <a:pt x="1565" y="3407"/>
                  </a:lnTo>
                  <a:lnTo>
                    <a:pt x="1565" y="3404"/>
                  </a:lnTo>
                  <a:lnTo>
                    <a:pt x="1565" y="3402"/>
                  </a:lnTo>
                  <a:lnTo>
                    <a:pt x="1566" y="3398"/>
                  </a:lnTo>
                  <a:lnTo>
                    <a:pt x="1567" y="3396"/>
                  </a:lnTo>
                  <a:lnTo>
                    <a:pt x="1569" y="3395"/>
                  </a:lnTo>
                  <a:lnTo>
                    <a:pt x="1573" y="3395"/>
                  </a:lnTo>
                  <a:lnTo>
                    <a:pt x="1575" y="3394"/>
                  </a:lnTo>
                  <a:lnTo>
                    <a:pt x="1581" y="3394"/>
                  </a:lnTo>
                  <a:lnTo>
                    <a:pt x="1585" y="3394"/>
                  </a:lnTo>
                  <a:lnTo>
                    <a:pt x="1592" y="3393"/>
                  </a:lnTo>
                  <a:lnTo>
                    <a:pt x="1596" y="3391"/>
                  </a:lnTo>
                  <a:lnTo>
                    <a:pt x="1598" y="3389"/>
                  </a:lnTo>
                  <a:lnTo>
                    <a:pt x="1599" y="3385"/>
                  </a:lnTo>
                  <a:lnTo>
                    <a:pt x="1596" y="3377"/>
                  </a:lnTo>
                  <a:lnTo>
                    <a:pt x="1588" y="3366"/>
                  </a:lnTo>
                  <a:lnTo>
                    <a:pt x="1583" y="3356"/>
                  </a:lnTo>
                  <a:lnTo>
                    <a:pt x="1577" y="3345"/>
                  </a:lnTo>
                  <a:lnTo>
                    <a:pt x="1575" y="3340"/>
                  </a:lnTo>
                  <a:lnTo>
                    <a:pt x="1573" y="3334"/>
                  </a:lnTo>
                  <a:lnTo>
                    <a:pt x="1573" y="3328"/>
                  </a:lnTo>
                  <a:lnTo>
                    <a:pt x="1572" y="3322"/>
                  </a:lnTo>
                  <a:lnTo>
                    <a:pt x="1577" y="3311"/>
                  </a:lnTo>
                  <a:lnTo>
                    <a:pt x="1580" y="3296"/>
                  </a:lnTo>
                  <a:lnTo>
                    <a:pt x="1580" y="3290"/>
                  </a:lnTo>
                  <a:lnTo>
                    <a:pt x="1578" y="3286"/>
                  </a:lnTo>
                  <a:lnTo>
                    <a:pt x="1575" y="3281"/>
                  </a:lnTo>
                  <a:lnTo>
                    <a:pt x="1572" y="3275"/>
                  </a:lnTo>
                  <a:lnTo>
                    <a:pt x="1567" y="3268"/>
                  </a:lnTo>
                  <a:lnTo>
                    <a:pt x="1562" y="3259"/>
                  </a:lnTo>
                  <a:lnTo>
                    <a:pt x="1558" y="3253"/>
                  </a:lnTo>
                  <a:lnTo>
                    <a:pt x="1552" y="3248"/>
                  </a:lnTo>
                  <a:lnTo>
                    <a:pt x="1543" y="3239"/>
                  </a:lnTo>
                  <a:lnTo>
                    <a:pt x="1535" y="3229"/>
                  </a:lnTo>
                  <a:lnTo>
                    <a:pt x="1534" y="3225"/>
                  </a:lnTo>
                  <a:lnTo>
                    <a:pt x="1533" y="3220"/>
                  </a:lnTo>
                  <a:lnTo>
                    <a:pt x="1533" y="3215"/>
                  </a:lnTo>
                  <a:lnTo>
                    <a:pt x="1533" y="3209"/>
                  </a:lnTo>
                  <a:lnTo>
                    <a:pt x="1533" y="3199"/>
                  </a:lnTo>
                  <a:lnTo>
                    <a:pt x="1530" y="3189"/>
                  </a:lnTo>
                  <a:lnTo>
                    <a:pt x="1524" y="3177"/>
                  </a:lnTo>
                  <a:lnTo>
                    <a:pt x="1521" y="3164"/>
                  </a:lnTo>
                  <a:lnTo>
                    <a:pt x="1524" y="3151"/>
                  </a:lnTo>
                  <a:lnTo>
                    <a:pt x="1525" y="3142"/>
                  </a:lnTo>
                  <a:lnTo>
                    <a:pt x="1525" y="3135"/>
                  </a:lnTo>
                  <a:lnTo>
                    <a:pt x="1522" y="3127"/>
                  </a:lnTo>
                  <a:lnTo>
                    <a:pt x="1516" y="3116"/>
                  </a:lnTo>
                  <a:lnTo>
                    <a:pt x="1512" y="3105"/>
                  </a:lnTo>
                  <a:lnTo>
                    <a:pt x="1514" y="3100"/>
                  </a:lnTo>
                  <a:lnTo>
                    <a:pt x="1515" y="3097"/>
                  </a:lnTo>
                  <a:lnTo>
                    <a:pt x="1520" y="3094"/>
                  </a:lnTo>
                  <a:lnTo>
                    <a:pt x="1525" y="3092"/>
                  </a:lnTo>
                  <a:lnTo>
                    <a:pt x="1533" y="3091"/>
                  </a:lnTo>
                  <a:lnTo>
                    <a:pt x="1539" y="3089"/>
                  </a:lnTo>
                  <a:lnTo>
                    <a:pt x="1542" y="3087"/>
                  </a:lnTo>
                  <a:lnTo>
                    <a:pt x="1546" y="3084"/>
                  </a:lnTo>
                  <a:lnTo>
                    <a:pt x="1552" y="3070"/>
                  </a:lnTo>
                  <a:lnTo>
                    <a:pt x="1555" y="3061"/>
                  </a:lnTo>
                  <a:lnTo>
                    <a:pt x="1556" y="3045"/>
                  </a:lnTo>
                  <a:lnTo>
                    <a:pt x="1560" y="3028"/>
                  </a:lnTo>
                  <a:lnTo>
                    <a:pt x="1564" y="3021"/>
                  </a:lnTo>
                  <a:lnTo>
                    <a:pt x="1567" y="3015"/>
                  </a:lnTo>
                  <a:lnTo>
                    <a:pt x="1573" y="3010"/>
                  </a:lnTo>
                  <a:lnTo>
                    <a:pt x="1579" y="3005"/>
                  </a:lnTo>
                  <a:lnTo>
                    <a:pt x="1587" y="3003"/>
                  </a:lnTo>
                  <a:lnTo>
                    <a:pt x="1593" y="3000"/>
                  </a:lnTo>
                  <a:lnTo>
                    <a:pt x="1599" y="3000"/>
                  </a:lnTo>
                  <a:lnTo>
                    <a:pt x="1605" y="3001"/>
                  </a:lnTo>
                  <a:lnTo>
                    <a:pt x="1610" y="3005"/>
                  </a:lnTo>
                  <a:lnTo>
                    <a:pt x="1613" y="3009"/>
                  </a:lnTo>
                  <a:lnTo>
                    <a:pt x="1617" y="3013"/>
                  </a:lnTo>
                  <a:lnTo>
                    <a:pt x="1621" y="3021"/>
                  </a:lnTo>
                  <a:lnTo>
                    <a:pt x="1623" y="3028"/>
                  </a:lnTo>
                  <a:lnTo>
                    <a:pt x="1625" y="3035"/>
                  </a:lnTo>
                  <a:lnTo>
                    <a:pt x="1627" y="3038"/>
                  </a:lnTo>
                  <a:lnTo>
                    <a:pt x="1629" y="3042"/>
                  </a:lnTo>
                  <a:lnTo>
                    <a:pt x="1631" y="3044"/>
                  </a:lnTo>
                  <a:lnTo>
                    <a:pt x="1635" y="3047"/>
                  </a:lnTo>
                  <a:lnTo>
                    <a:pt x="1642" y="3049"/>
                  </a:lnTo>
                  <a:lnTo>
                    <a:pt x="1649" y="3049"/>
                  </a:lnTo>
                  <a:lnTo>
                    <a:pt x="1651" y="3049"/>
                  </a:lnTo>
                  <a:lnTo>
                    <a:pt x="1654" y="3048"/>
                  </a:lnTo>
                  <a:lnTo>
                    <a:pt x="1656" y="3047"/>
                  </a:lnTo>
                  <a:lnTo>
                    <a:pt x="1657" y="3045"/>
                  </a:lnTo>
                  <a:lnTo>
                    <a:pt x="1660" y="3040"/>
                  </a:lnTo>
                  <a:lnTo>
                    <a:pt x="1662" y="3036"/>
                  </a:lnTo>
                  <a:lnTo>
                    <a:pt x="1665" y="3034"/>
                  </a:lnTo>
                  <a:lnTo>
                    <a:pt x="1668" y="3031"/>
                  </a:lnTo>
                  <a:lnTo>
                    <a:pt x="1672" y="3030"/>
                  </a:lnTo>
                  <a:lnTo>
                    <a:pt x="1674" y="3031"/>
                  </a:lnTo>
                  <a:lnTo>
                    <a:pt x="1678" y="3032"/>
                  </a:lnTo>
                  <a:lnTo>
                    <a:pt x="1684" y="3035"/>
                  </a:lnTo>
                  <a:lnTo>
                    <a:pt x="1694" y="3035"/>
                  </a:lnTo>
                  <a:lnTo>
                    <a:pt x="1704" y="3032"/>
                  </a:lnTo>
                  <a:lnTo>
                    <a:pt x="1717" y="3031"/>
                  </a:lnTo>
                  <a:lnTo>
                    <a:pt x="1728" y="3032"/>
                  </a:lnTo>
                  <a:lnTo>
                    <a:pt x="1735" y="3035"/>
                  </a:lnTo>
                  <a:lnTo>
                    <a:pt x="1743" y="3040"/>
                  </a:lnTo>
                  <a:lnTo>
                    <a:pt x="1750" y="3050"/>
                  </a:lnTo>
                  <a:lnTo>
                    <a:pt x="1757" y="3056"/>
                  </a:lnTo>
                  <a:lnTo>
                    <a:pt x="1761" y="3050"/>
                  </a:lnTo>
                  <a:lnTo>
                    <a:pt x="1764" y="3044"/>
                  </a:lnTo>
                  <a:lnTo>
                    <a:pt x="1775" y="3045"/>
                  </a:lnTo>
                  <a:lnTo>
                    <a:pt x="1786" y="3048"/>
                  </a:lnTo>
                  <a:lnTo>
                    <a:pt x="1792" y="3048"/>
                  </a:lnTo>
                  <a:lnTo>
                    <a:pt x="1797" y="3048"/>
                  </a:lnTo>
                  <a:lnTo>
                    <a:pt x="1800" y="3047"/>
                  </a:lnTo>
                  <a:lnTo>
                    <a:pt x="1802" y="3044"/>
                  </a:lnTo>
                  <a:lnTo>
                    <a:pt x="1807" y="3032"/>
                  </a:lnTo>
                  <a:lnTo>
                    <a:pt x="1812" y="3021"/>
                  </a:lnTo>
                  <a:lnTo>
                    <a:pt x="1817" y="3015"/>
                  </a:lnTo>
                  <a:lnTo>
                    <a:pt x="1821" y="3009"/>
                  </a:lnTo>
                  <a:lnTo>
                    <a:pt x="1827" y="3004"/>
                  </a:lnTo>
                  <a:lnTo>
                    <a:pt x="1831" y="3000"/>
                  </a:lnTo>
                  <a:lnTo>
                    <a:pt x="1836" y="2998"/>
                  </a:lnTo>
                  <a:lnTo>
                    <a:pt x="1842" y="2994"/>
                  </a:lnTo>
                  <a:lnTo>
                    <a:pt x="1848" y="2991"/>
                  </a:lnTo>
                  <a:lnTo>
                    <a:pt x="1851" y="2986"/>
                  </a:lnTo>
                  <a:lnTo>
                    <a:pt x="1855" y="2981"/>
                  </a:lnTo>
                  <a:lnTo>
                    <a:pt x="1858" y="2973"/>
                  </a:lnTo>
                  <a:lnTo>
                    <a:pt x="1861" y="2959"/>
                  </a:lnTo>
                  <a:lnTo>
                    <a:pt x="1863" y="2947"/>
                  </a:lnTo>
                  <a:lnTo>
                    <a:pt x="1864" y="2943"/>
                  </a:lnTo>
                  <a:lnTo>
                    <a:pt x="1867" y="2942"/>
                  </a:lnTo>
                  <a:lnTo>
                    <a:pt x="1869" y="2942"/>
                  </a:lnTo>
                  <a:lnTo>
                    <a:pt x="1871" y="2942"/>
                  </a:lnTo>
                  <a:lnTo>
                    <a:pt x="1875" y="2942"/>
                  </a:lnTo>
                  <a:lnTo>
                    <a:pt x="1880" y="2942"/>
                  </a:lnTo>
                  <a:lnTo>
                    <a:pt x="1884" y="2938"/>
                  </a:lnTo>
                  <a:lnTo>
                    <a:pt x="1889" y="2933"/>
                  </a:lnTo>
                  <a:lnTo>
                    <a:pt x="1894" y="2922"/>
                  </a:lnTo>
                  <a:lnTo>
                    <a:pt x="1898" y="2912"/>
                  </a:lnTo>
                  <a:lnTo>
                    <a:pt x="1901" y="2911"/>
                  </a:lnTo>
                  <a:lnTo>
                    <a:pt x="1904" y="2910"/>
                  </a:lnTo>
                  <a:lnTo>
                    <a:pt x="1906" y="2910"/>
                  </a:lnTo>
                  <a:lnTo>
                    <a:pt x="1909" y="2910"/>
                  </a:lnTo>
                  <a:lnTo>
                    <a:pt x="1912" y="2911"/>
                  </a:lnTo>
                  <a:lnTo>
                    <a:pt x="1915" y="2914"/>
                  </a:lnTo>
                  <a:lnTo>
                    <a:pt x="1919" y="2917"/>
                  </a:lnTo>
                  <a:lnTo>
                    <a:pt x="1921" y="2922"/>
                  </a:lnTo>
                  <a:lnTo>
                    <a:pt x="1926" y="2929"/>
                  </a:lnTo>
                  <a:lnTo>
                    <a:pt x="1931" y="2934"/>
                  </a:lnTo>
                  <a:lnTo>
                    <a:pt x="1937" y="2936"/>
                  </a:lnTo>
                  <a:lnTo>
                    <a:pt x="1947" y="2938"/>
                  </a:lnTo>
                  <a:lnTo>
                    <a:pt x="1959" y="2942"/>
                  </a:lnTo>
                  <a:lnTo>
                    <a:pt x="1967" y="2946"/>
                  </a:lnTo>
                  <a:lnTo>
                    <a:pt x="1983" y="2949"/>
                  </a:lnTo>
                  <a:lnTo>
                    <a:pt x="1995" y="2954"/>
                  </a:lnTo>
                  <a:lnTo>
                    <a:pt x="2008" y="2966"/>
                  </a:lnTo>
                  <a:lnTo>
                    <a:pt x="2025" y="2981"/>
                  </a:lnTo>
                  <a:lnTo>
                    <a:pt x="2035" y="2988"/>
                  </a:lnTo>
                  <a:lnTo>
                    <a:pt x="2047" y="2994"/>
                  </a:lnTo>
                  <a:lnTo>
                    <a:pt x="2053" y="2998"/>
                  </a:lnTo>
                  <a:lnTo>
                    <a:pt x="2056" y="3004"/>
                  </a:lnTo>
                  <a:lnTo>
                    <a:pt x="2058" y="3010"/>
                  </a:lnTo>
                  <a:lnTo>
                    <a:pt x="2059" y="3021"/>
                  </a:lnTo>
                  <a:lnTo>
                    <a:pt x="2059" y="3024"/>
                  </a:lnTo>
                  <a:lnTo>
                    <a:pt x="2060" y="3029"/>
                  </a:lnTo>
                  <a:lnTo>
                    <a:pt x="2062" y="3032"/>
                  </a:lnTo>
                  <a:lnTo>
                    <a:pt x="2064" y="3036"/>
                  </a:lnTo>
                  <a:lnTo>
                    <a:pt x="2070" y="3042"/>
                  </a:lnTo>
                  <a:lnTo>
                    <a:pt x="2079" y="3048"/>
                  </a:lnTo>
                  <a:lnTo>
                    <a:pt x="2091" y="3055"/>
                  </a:lnTo>
                  <a:lnTo>
                    <a:pt x="2097" y="3062"/>
                  </a:lnTo>
                  <a:lnTo>
                    <a:pt x="2102" y="3064"/>
                  </a:lnTo>
                  <a:lnTo>
                    <a:pt x="2107" y="3067"/>
                  </a:lnTo>
                  <a:lnTo>
                    <a:pt x="2112" y="3068"/>
                  </a:lnTo>
                  <a:lnTo>
                    <a:pt x="2116" y="3069"/>
                  </a:lnTo>
                  <a:lnTo>
                    <a:pt x="2121" y="3068"/>
                  </a:lnTo>
                  <a:lnTo>
                    <a:pt x="2125" y="3067"/>
                  </a:lnTo>
                  <a:lnTo>
                    <a:pt x="2128" y="3064"/>
                  </a:lnTo>
                  <a:lnTo>
                    <a:pt x="2129" y="3062"/>
                  </a:lnTo>
                  <a:lnTo>
                    <a:pt x="2132" y="3057"/>
                  </a:lnTo>
                  <a:lnTo>
                    <a:pt x="2135" y="3053"/>
                  </a:lnTo>
                  <a:lnTo>
                    <a:pt x="2139" y="3049"/>
                  </a:lnTo>
                  <a:lnTo>
                    <a:pt x="2142" y="3045"/>
                  </a:lnTo>
                  <a:lnTo>
                    <a:pt x="2152" y="3042"/>
                  </a:lnTo>
                  <a:lnTo>
                    <a:pt x="2161" y="3037"/>
                  </a:lnTo>
                  <a:lnTo>
                    <a:pt x="2166" y="3034"/>
                  </a:lnTo>
                  <a:lnTo>
                    <a:pt x="2169" y="3030"/>
                  </a:lnTo>
                  <a:lnTo>
                    <a:pt x="2171" y="3025"/>
                  </a:lnTo>
                  <a:lnTo>
                    <a:pt x="2171" y="3022"/>
                  </a:lnTo>
                  <a:lnTo>
                    <a:pt x="2172" y="3013"/>
                  </a:lnTo>
                  <a:lnTo>
                    <a:pt x="2173" y="3006"/>
                  </a:lnTo>
                  <a:lnTo>
                    <a:pt x="2176" y="3001"/>
                  </a:lnTo>
                  <a:lnTo>
                    <a:pt x="2179" y="2998"/>
                  </a:lnTo>
                  <a:lnTo>
                    <a:pt x="2184" y="2994"/>
                  </a:lnTo>
                  <a:lnTo>
                    <a:pt x="2190" y="2990"/>
                  </a:lnTo>
                  <a:lnTo>
                    <a:pt x="2203" y="2980"/>
                  </a:lnTo>
                  <a:lnTo>
                    <a:pt x="2215" y="2969"/>
                  </a:lnTo>
                  <a:lnTo>
                    <a:pt x="2224" y="2958"/>
                  </a:lnTo>
                  <a:lnTo>
                    <a:pt x="2232" y="2946"/>
                  </a:lnTo>
                  <a:lnTo>
                    <a:pt x="2239" y="2935"/>
                  </a:lnTo>
                  <a:lnTo>
                    <a:pt x="2245" y="2929"/>
                  </a:lnTo>
                  <a:lnTo>
                    <a:pt x="2247" y="2928"/>
                  </a:lnTo>
                  <a:lnTo>
                    <a:pt x="2249" y="2927"/>
                  </a:lnTo>
                  <a:lnTo>
                    <a:pt x="2253" y="2927"/>
                  </a:lnTo>
                  <a:lnTo>
                    <a:pt x="2255" y="2927"/>
                  </a:lnTo>
                  <a:lnTo>
                    <a:pt x="2260" y="2929"/>
                  </a:lnTo>
                  <a:lnTo>
                    <a:pt x="2265" y="2933"/>
                  </a:lnTo>
                  <a:lnTo>
                    <a:pt x="2271" y="2940"/>
                  </a:lnTo>
                  <a:lnTo>
                    <a:pt x="2276" y="2947"/>
                  </a:lnTo>
                  <a:lnTo>
                    <a:pt x="2279" y="2956"/>
                  </a:lnTo>
                  <a:lnTo>
                    <a:pt x="2283" y="2966"/>
                  </a:lnTo>
                  <a:lnTo>
                    <a:pt x="2289" y="2985"/>
                  </a:lnTo>
                  <a:lnTo>
                    <a:pt x="2296" y="3004"/>
                  </a:lnTo>
                  <a:lnTo>
                    <a:pt x="2299" y="3011"/>
                  </a:lnTo>
                  <a:lnTo>
                    <a:pt x="2304" y="3017"/>
                  </a:lnTo>
                  <a:lnTo>
                    <a:pt x="2305" y="3018"/>
                  </a:lnTo>
                  <a:lnTo>
                    <a:pt x="2308" y="3021"/>
                  </a:lnTo>
                  <a:lnTo>
                    <a:pt x="2310" y="3021"/>
                  </a:lnTo>
                  <a:lnTo>
                    <a:pt x="2312" y="3021"/>
                  </a:lnTo>
                  <a:lnTo>
                    <a:pt x="2316" y="3019"/>
                  </a:lnTo>
                  <a:lnTo>
                    <a:pt x="2320" y="3017"/>
                  </a:lnTo>
                  <a:lnTo>
                    <a:pt x="2322" y="3015"/>
                  </a:lnTo>
                  <a:lnTo>
                    <a:pt x="2326" y="3011"/>
                  </a:lnTo>
                  <a:lnTo>
                    <a:pt x="2331" y="3003"/>
                  </a:lnTo>
                  <a:lnTo>
                    <a:pt x="2337" y="2992"/>
                  </a:lnTo>
                  <a:lnTo>
                    <a:pt x="2339" y="2985"/>
                  </a:lnTo>
                  <a:lnTo>
                    <a:pt x="2339" y="2977"/>
                  </a:lnTo>
                  <a:lnTo>
                    <a:pt x="2341" y="2971"/>
                  </a:lnTo>
                  <a:lnTo>
                    <a:pt x="2343" y="2965"/>
                  </a:lnTo>
                  <a:lnTo>
                    <a:pt x="2346" y="2959"/>
                  </a:lnTo>
                  <a:lnTo>
                    <a:pt x="2349" y="2953"/>
                  </a:lnTo>
                  <a:lnTo>
                    <a:pt x="2356" y="2943"/>
                  </a:lnTo>
                  <a:lnTo>
                    <a:pt x="2364" y="2936"/>
                  </a:lnTo>
                  <a:lnTo>
                    <a:pt x="2367" y="2935"/>
                  </a:lnTo>
                  <a:lnTo>
                    <a:pt x="2369" y="2935"/>
                  </a:lnTo>
                  <a:lnTo>
                    <a:pt x="2373" y="2936"/>
                  </a:lnTo>
                  <a:lnTo>
                    <a:pt x="2375" y="2937"/>
                  </a:lnTo>
                  <a:lnTo>
                    <a:pt x="2380" y="2944"/>
                  </a:lnTo>
                  <a:lnTo>
                    <a:pt x="2384" y="2950"/>
                  </a:lnTo>
                  <a:lnTo>
                    <a:pt x="2390" y="2958"/>
                  </a:lnTo>
                  <a:lnTo>
                    <a:pt x="2397" y="2966"/>
                  </a:lnTo>
                  <a:lnTo>
                    <a:pt x="2406" y="2975"/>
                  </a:lnTo>
                  <a:lnTo>
                    <a:pt x="2417" y="2982"/>
                  </a:lnTo>
                  <a:lnTo>
                    <a:pt x="2428" y="2992"/>
                  </a:lnTo>
                  <a:lnTo>
                    <a:pt x="2440" y="3003"/>
                  </a:lnTo>
                  <a:lnTo>
                    <a:pt x="2450" y="3013"/>
                  </a:lnTo>
                  <a:lnTo>
                    <a:pt x="2457" y="3022"/>
                  </a:lnTo>
                  <a:lnTo>
                    <a:pt x="2466" y="3030"/>
                  </a:lnTo>
                  <a:lnTo>
                    <a:pt x="2475" y="3042"/>
                  </a:lnTo>
                  <a:lnTo>
                    <a:pt x="2486" y="3054"/>
                  </a:lnTo>
                  <a:lnTo>
                    <a:pt x="2496" y="3066"/>
                  </a:lnTo>
                  <a:lnTo>
                    <a:pt x="2501" y="3074"/>
                  </a:lnTo>
                  <a:lnTo>
                    <a:pt x="2505" y="3079"/>
                  </a:lnTo>
                  <a:lnTo>
                    <a:pt x="2507" y="3080"/>
                  </a:lnTo>
                  <a:lnTo>
                    <a:pt x="2509" y="3079"/>
                  </a:lnTo>
                  <a:lnTo>
                    <a:pt x="2511" y="3075"/>
                  </a:lnTo>
                  <a:lnTo>
                    <a:pt x="2513" y="3069"/>
                  </a:lnTo>
                  <a:lnTo>
                    <a:pt x="2516" y="3060"/>
                  </a:lnTo>
                  <a:lnTo>
                    <a:pt x="2517" y="3054"/>
                  </a:lnTo>
                  <a:lnTo>
                    <a:pt x="2518" y="3049"/>
                  </a:lnTo>
                  <a:lnTo>
                    <a:pt x="2518" y="3042"/>
                  </a:lnTo>
                  <a:lnTo>
                    <a:pt x="2519" y="3035"/>
                  </a:lnTo>
                  <a:lnTo>
                    <a:pt x="2519" y="3029"/>
                  </a:lnTo>
                  <a:lnTo>
                    <a:pt x="2518" y="3012"/>
                  </a:lnTo>
                  <a:lnTo>
                    <a:pt x="2518" y="2998"/>
                  </a:lnTo>
                  <a:lnTo>
                    <a:pt x="2520" y="2988"/>
                  </a:lnTo>
                  <a:lnTo>
                    <a:pt x="2523" y="2980"/>
                  </a:lnTo>
                  <a:lnTo>
                    <a:pt x="2526" y="2972"/>
                  </a:lnTo>
                  <a:lnTo>
                    <a:pt x="2531" y="2963"/>
                  </a:lnTo>
                  <a:lnTo>
                    <a:pt x="2537" y="2956"/>
                  </a:lnTo>
                  <a:lnTo>
                    <a:pt x="2544" y="2950"/>
                  </a:lnTo>
                  <a:lnTo>
                    <a:pt x="2553" y="2944"/>
                  </a:lnTo>
                  <a:lnTo>
                    <a:pt x="2563" y="2940"/>
                  </a:lnTo>
                  <a:lnTo>
                    <a:pt x="2570" y="2936"/>
                  </a:lnTo>
                  <a:lnTo>
                    <a:pt x="2581" y="2934"/>
                  </a:lnTo>
                  <a:lnTo>
                    <a:pt x="2591" y="2930"/>
                  </a:lnTo>
                  <a:lnTo>
                    <a:pt x="2601" y="2928"/>
                  </a:lnTo>
                  <a:lnTo>
                    <a:pt x="2612" y="2927"/>
                  </a:lnTo>
                  <a:lnTo>
                    <a:pt x="2618" y="2925"/>
                  </a:lnTo>
                  <a:lnTo>
                    <a:pt x="2620" y="2927"/>
                  </a:lnTo>
                  <a:lnTo>
                    <a:pt x="2622" y="2927"/>
                  </a:lnTo>
                  <a:lnTo>
                    <a:pt x="2622" y="2928"/>
                  </a:lnTo>
                  <a:lnTo>
                    <a:pt x="2620" y="2930"/>
                  </a:lnTo>
                  <a:lnTo>
                    <a:pt x="2619" y="2933"/>
                  </a:lnTo>
                  <a:lnTo>
                    <a:pt x="2617" y="2940"/>
                  </a:lnTo>
                  <a:lnTo>
                    <a:pt x="2617" y="2950"/>
                  </a:lnTo>
                  <a:lnTo>
                    <a:pt x="2617" y="2963"/>
                  </a:lnTo>
                  <a:lnTo>
                    <a:pt x="2617" y="2974"/>
                  </a:lnTo>
                  <a:lnTo>
                    <a:pt x="2617" y="2980"/>
                  </a:lnTo>
                  <a:lnTo>
                    <a:pt x="2617" y="2982"/>
                  </a:lnTo>
                  <a:lnTo>
                    <a:pt x="2618" y="2984"/>
                  </a:lnTo>
                  <a:lnTo>
                    <a:pt x="2619" y="2984"/>
                  </a:lnTo>
                  <a:lnTo>
                    <a:pt x="2622" y="2984"/>
                  </a:lnTo>
                  <a:lnTo>
                    <a:pt x="2626" y="2985"/>
                  </a:lnTo>
                  <a:lnTo>
                    <a:pt x="2632" y="2986"/>
                  </a:lnTo>
                  <a:lnTo>
                    <a:pt x="2641" y="2990"/>
                  </a:lnTo>
                  <a:lnTo>
                    <a:pt x="2645" y="2993"/>
                  </a:lnTo>
                  <a:lnTo>
                    <a:pt x="2648" y="2994"/>
                  </a:lnTo>
                  <a:lnTo>
                    <a:pt x="2649" y="2994"/>
                  </a:lnTo>
                  <a:lnTo>
                    <a:pt x="2651" y="2994"/>
                  </a:lnTo>
                  <a:lnTo>
                    <a:pt x="2654" y="2993"/>
                  </a:lnTo>
                  <a:lnTo>
                    <a:pt x="2668" y="2985"/>
                  </a:lnTo>
                  <a:lnTo>
                    <a:pt x="2685" y="2972"/>
                  </a:lnTo>
                  <a:lnTo>
                    <a:pt x="2701" y="2961"/>
                  </a:lnTo>
                  <a:lnTo>
                    <a:pt x="2718" y="2953"/>
                  </a:lnTo>
                  <a:lnTo>
                    <a:pt x="2724" y="2947"/>
                  </a:lnTo>
                  <a:lnTo>
                    <a:pt x="2728" y="2941"/>
                  </a:lnTo>
                  <a:lnTo>
                    <a:pt x="2731" y="2937"/>
                  </a:lnTo>
                  <a:lnTo>
                    <a:pt x="2734" y="2935"/>
                  </a:lnTo>
                  <a:lnTo>
                    <a:pt x="2738" y="2933"/>
                  </a:lnTo>
                  <a:lnTo>
                    <a:pt x="2744" y="2931"/>
                  </a:lnTo>
                  <a:lnTo>
                    <a:pt x="2750" y="2935"/>
                  </a:lnTo>
                  <a:lnTo>
                    <a:pt x="2767" y="2941"/>
                  </a:lnTo>
                  <a:lnTo>
                    <a:pt x="2781" y="2942"/>
                  </a:lnTo>
                  <a:lnTo>
                    <a:pt x="2790" y="2941"/>
                  </a:lnTo>
                  <a:lnTo>
                    <a:pt x="2797" y="2937"/>
                  </a:lnTo>
                  <a:lnTo>
                    <a:pt x="2805" y="2934"/>
                  </a:lnTo>
                  <a:lnTo>
                    <a:pt x="2818" y="2922"/>
                  </a:lnTo>
                  <a:lnTo>
                    <a:pt x="2833" y="2910"/>
                  </a:lnTo>
                  <a:lnTo>
                    <a:pt x="2838" y="2906"/>
                  </a:lnTo>
                  <a:lnTo>
                    <a:pt x="2843" y="2905"/>
                  </a:lnTo>
                  <a:lnTo>
                    <a:pt x="2847" y="2904"/>
                  </a:lnTo>
                  <a:lnTo>
                    <a:pt x="2851" y="2904"/>
                  </a:lnTo>
                  <a:lnTo>
                    <a:pt x="2853" y="2904"/>
                  </a:lnTo>
                  <a:lnTo>
                    <a:pt x="2856" y="2904"/>
                  </a:lnTo>
                  <a:lnTo>
                    <a:pt x="2857" y="2902"/>
                  </a:lnTo>
                  <a:lnTo>
                    <a:pt x="2858" y="2898"/>
                  </a:lnTo>
                  <a:lnTo>
                    <a:pt x="2858" y="2892"/>
                  </a:lnTo>
                  <a:lnTo>
                    <a:pt x="2858" y="2886"/>
                  </a:lnTo>
                  <a:lnTo>
                    <a:pt x="2857" y="2881"/>
                  </a:lnTo>
                  <a:lnTo>
                    <a:pt x="2856" y="2877"/>
                  </a:lnTo>
                  <a:lnTo>
                    <a:pt x="2852" y="2868"/>
                  </a:lnTo>
                  <a:lnTo>
                    <a:pt x="2847" y="2860"/>
                  </a:lnTo>
                  <a:lnTo>
                    <a:pt x="2845" y="2854"/>
                  </a:lnTo>
                  <a:lnTo>
                    <a:pt x="2843" y="2848"/>
                  </a:lnTo>
                  <a:lnTo>
                    <a:pt x="2843" y="2843"/>
                  </a:lnTo>
                  <a:lnTo>
                    <a:pt x="2843" y="2839"/>
                  </a:lnTo>
                  <a:lnTo>
                    <a:pt x="2843" y="2835"/>
                  </a:lnTo>
                  <a:lnTo>
                    <a:pt x="2844" y="2833"/>
                  </a:lnTo>
                  <a:lnTo>
                    <a:pt x="2845" y="2829"/>
                  </a:lnTo>
                  <a:lnTo>
                    <a:pt x="2847" y="2827"/>
                  </a:lnTo>
                  <a:lnTo>
                    <a:pt x="2855" y="2822"/>
                  </a:lnTo>
                  <a:lnTo>
                    <a:pt x="2865" y="2817"/>
                  </a:lnTo>
                  <a:lnTo>
                    <a:pt x="2874" y="2813"/>
                  </a:lnTo>
                  <a:lnTo>
                    <a:pt x="2881" y="2807"/>
                  </a:lnTo>
                  <a:lnTo>
                    <a:pt x="2889" y="2808"/>
                  </a:lnTo>
                  <a:lnTo>
                    <a:pt x="2896" y="2809"/>
                  </a:lnTo>
                  <a:lnTo>
                    <a:pt x="2903" y="2805"/>
                  </a:lnTo>
                  <a:lnTo>
                    <a:pt x="2912" y="2801"/>
                  </a:lnTo>
                  <a:lnTo>
                    <a:pt x="2920" y="2795"/>
                  </a:lnTo>
                  <a:lnTo>
                    <a:pt x="2926" y="2790"/>
                  </a:lnTo>
                  <a:lnTo>
                    <a:pt x="2931" y="2785"/>
                  </a:lnTo>
                  <a:lnTo>
                    <a:pt x="2938" y="2779"/>
                  </a:lnTo>
                  <a:lnTo>
                    <a:pt x="2945" y="2774"/>
                  </a:lnTo>
                  <a:lnTo>
                    <a:pt x="2953" y="2771"/>
                  </a:lnTo>
                  <a:lnTo>
                    <a:pt x="2972" y="2770"/>
                  </a:lnTo>
                  <a:lnTo>
                    <a:pt x="2983" y="2769"/>
                  </a:lnTo>
                  <a:lnTo>
                    <a:pt x="2988" y="2766"/>
                  </a:lnTo>
                  <a:lnTo>
                    <a:pt x="2994" y="2764"/>
                  </a:lnTo>
                  <a:lnTo>
                    <a:pt x="2997" y="2764"/>
                  </a:lnTo>
                  <a:lnTo>
                    <a:pt x="3002" y="2764"/>
                  </a:lnTo>
                  <a:lnTo>
                    <a:pt x="3007" y="2766"/>
                  </a:lnTo>
                  <a:lnTo>
                    <a:pt x="3011" y="2767"/>
                  </a:lnTo>
                  <a:lnTo>
                    <a:pt x="3014" y="2767"/>
                  </a:lnTo>
                  <a:lnTo>
                    <a:pt x="3015" y="2766"/>
                  </a:lnTo>
                  <a:lnTo>
                    <a:pt x="3017" y="2765"/>
                  </a:lnTo>
                  <a:lnTo>
                    <a:pt x="3019" y="2761"/>
                  </a:lnTo>
                  <a:lnTo>
                    <a:pt x="3021" y="2757"/>
                  </a:lnTo>
                  <a:lnTo>
                    <a:pt x="3024" y="2751"/>
                  </a:lnTo>
                  <a:lnTo>
                    <a:pt x="3029" y="2746"/>
                  </a:lnTo>
                  <a:lnTo>
                    <a:pt x="3034" y="2741"/>
                  </a:lnTo>
                  <a:lnTo>
                    <a:pt x="3042" y="2734"/>
                  </a:lnTo>
                  <a:lnTo>
                    <a:pt x="3051" y="2728"/>
                  </a:lnTo>
                  <a:lnTo>
                    <a:pt x="3052" y="2727"/>
                  </a:lnTo>
                  <a:lnTo>
                    <a:pt x="3054" y="2728"/>
                  </a:lnTo>
                  <a:lnTo>
                    <a:pt x="3055" y="2729"/>
                  </a:lnTo>
                  <a:lnTo>
                    <a:pt x="3058" y="2730"/>
                  </a:lnTo>
                  <a:lnTo>
                    <a:pt x="3061" y="2736"/>
                  </a:lnTo>
                  <a:lnTo>
                    <a:pt x="3066" y="2744"/>
                  </a:lnTo>
                  <a:lnTo>
                    <a:pt x="3074" y="2755"/>
                  </a:lnTo>
                  <a:lnTo>
                    <a:pt x="3084" y="2765"/>
                  </a:lnTo>
                  <a:lnTo>
                    <a:pt x="3086" y="2767"/>
                  </a:lnTo>
                  <a:lnTo>
                    <a:pt x="3088" y="2767"/>
                  </a:lnTo>
                  <a:lnTo>
                    <a:pt x="3089" y="2766"/>
                  </a:lnTo>
                  <a:lnTo>
                    <a:pt x="3090" y="2765"/>
                  </a:lnTo>
                  <a:lnTo>
                    <a:pt x="3091" y="2764"/>
                  </a:lnTo>
                  <a:lnTo>
                    <a:pt x="3093" y="2763"/>
                  </a:lnTo>
                  <a:lnTo>
                    <a:pt x="3095" y="2761"/>
                  </a:lnTo>
                  <a:lnTo>
                    <a:pt x="3098" y="2763"/>
                  </a:lnTo>
                  <a:lnTo>
                    <a:pt x="3101" y="2771"/>
                  </a:lnTo>
                  <a:lnTo>
                    <a:pt x="3103" y="2783"/>
                  </a:lnTo>
                  <a:lnTo>
                    <a:pt x="3109" y="2790"/>
                  </a:lnTo>
                  <a:lnTo>
                    <a:pt x="3115" y="2795"/>
                  </a:lnTo>
                  <a:lnTo>
                    <a:pt x="3121" y="2799"/>
                  </a:lnTo>
                  <a:lnTo>
                    <a:pt x="3126" y="2801"/>
                  </a:lnTo>
                  <a:lnTo>
                    <a:pt x="3128" y="2802"/>
                  </a:lnTo>
                  <a:lnTo>
                    <a:pt x="3130" y="2801"/>
                  </a:lnTo>
                  <a:lnTo>
                    <a:pt x="3131" y="2799"/>
                  </a:lnTo>
                  <a:lnTo>
                    <a:pt x="3134" y="2797"/>
                  </a:lnTo>
                  <a:lnTo>
                    <a:pt x="3137" y="2790"/>
                  </a:lnTo>
                  <a:lnTo>
                    <a:pt x="3142" y="2784"/>
                  </a:lnTo>
                  <a:lnTo>
                    <a:pt x="3155" y="2767"/>
                  </a:lnTo>
                  <a:lnTo>
                    <a:pt x="3165" y="2755"/>
                  </a:lnTo>
                  <a:lnTo>
                    <a:pt x="3168" y="2752"/>
                  </a:lnTo>
                  <a:lnTo>
                    <a:pt x="3172" y="2748"/>
                  </a:lnTo>
                  <a:lnTo>
                    <a:pt x="3175" y="2747"/>
                  </a:lnTo>
                  <a:lnTo>
                    <a:pt x="3179" y="2745"/>
                  </a:lnTo>
                  <a:lnTo>
                    <a:pt x="3187" y="2744"/>
                  </a:lnTo>
                  <a:lnTo>
                    <a:pt x="3194" y="2742"/>
                  </a:lnTo>
                  <a:lnTo>
                    <a:pt x="3198" y="2742"/>
                  </a:lnTo>
                  <a:lnTo>
                    <a:pt x="3200" y="2742"/>
                  </a:lnTo>
                  <a:lnTo>
                    <a:pt x="3203" y="2741"/>
                  </a:lnTo>
                  <a:lnTo>
                    <a:pt x="3204" y="2739"/>
                  </a:lnTo>
                  <a:lnTo>
                    <a:pt x="3204" y="2735"/>
                  </a:lnTo>
                  <a:lnTo>
                    <a:pt x="3200" y="2727"/>
                  </a:lnTo>
                  <a:lnTo>
                    <a:pt x="3198" y="2723"/>
                  </a:lnTo>
                  <a:lnTo>
                    <a:pt x="3197" y="2720"/>
                  </a:lnTo>
                  <a:lnTo>
                    <a:pt x="3197" y="2716"/>
                  </a:lnTo>
                  <a:lnTo>
                    <a:pt x="3198" y="2714"/>
                  </a:lnTo>
                  <a:lnTo>
                    <a:pt x="3199" y="2710"/>
                  </a:lnTo>
                  <a:lnTo>
                    <a:pt x="3203" y="2709"/>
                  </a:lnTo>
                  <a:lnTo>
                    <a:pt x="3206" y="2707"/>
                  </a:lnTo>
                  <a:lnTo>
                    <a:pt x="3212" y="2706"/>
                  </a:lnTo>
                  <a:lnTo>
                    <a:pt x="3225" y="2703"/>
                  </a:lnTo>
                  <a:lnTo>
                    <a:pt x="3238" y="2700"/>
                  </a:lnTo>
                  <a:lnTo>
                    <a:pt x="3246" y="2697"/>
                  </a:lnTo>
                  <a:lnTo>
                    <a:pt x="3250" y="2692"/>
                  </a:lnTo>
                  <a:lnTo>
                    <a:pt x="3255" y="2689"/>
                  </a:lnTo>
                  <a:lnTo>
                    <a:pt x="3259" y="2683"/>
                  </a:lnTo>
                  <a:lnTo>
                    <a:pt x="3261" y="2677"/>
                  </a:lnTo>
                  <a:lnTo>
                    <a:pt x="3263" y="2673"/>
                  </a:lnTo>
                  <a:lnTo>
                    <a:pt x="3266" y="2670"/>
                  </a:lnTo>
                  <a:lnTo>
                    <a:pt x="3269" y="2667"/>
                  </a:lnTo>
                  <a:lnTo>
                    <a:pt x="3273" y="2665"/>
                  </a:lnTo>
                  <a:lnTo>
                    <a:pt x="3277" y="2665"/>
                  </a:lnTo>
                  <a:lnTo>
                    <a:pt x="3281" y="2665"/>
                  </a:lnTo>
                  <a:lnTo>
                    <a:pt x="3287" y="2667"/>
                  </a:lnTo>
                  <a:lnTo>
                    <a:pt x="3300" y="2671"/>
                  </a:lnTo>
                  <a:lnTo>
                    <a:pt x="3312" y="2675"/>
                  </a:lnTo>
                  <a:lnTo>
                    <a:pt x="3318" y="2676"/>
                  </a:lnTo>
                  <a:lnTo>
                    <a:pt x="3322" y="2678"/>
                  </a:lnTo>
                  <a:lnTo>
                    <a:pt x="3325" y="2682"/>
                  </a:lnTo>
                  <a:lnTo>
                    <a:pt x="3326" y="2684"/>
                  </a:lnTo>
                  <a:lnTo>
                    <a:pt x="3329" y="2691"/>
                  </a:lnTo>
                  <a:lnTo>
                    <a:pt x="3332" y="2695"/>
                  </a:lnTo>
                  <a:lnTo>
                    <a:pt x="3335" y="2696"/>
                  </a:lnTo>
                  <a:lnTo>
                    <a:pt x="3337" y="2696"/>
                  </a:lnTo>
                  <a:lnTo>
                    <a:pt x="3341" y="2695"/>
                  </a:lnTo>
                  <a:lnTo>
                    <a:pt x="3345" y="2691"/>
                  </a:lnTo>
                  <a:lnTo>
                    <a:pt x="3357" y="2685"/>
                  </a:lnTo>
                  <a:lnTo>
                    <a:pt x="3367" y="2679"/>
                  </a:lnTo>
                  <a:lnTo>
                    <a:pt x="3372" y="2677"/>
                  </a:lnTo>
                  <a:lnTo>
                    <a:pt x="3376" y="2673"/>
                  </a:lnTo>
                  <a:lnTo>
                    <a:pt x="3380" y="2670"/>
                  </a:lnTo>
                  <a:lnTo>
                    <a:pt x="3382" y="2664"/>
                  </a:lnTo>
                  <a:lnTo>
                    <a:pt x="3386" y="2650"/>
                  </a:lnTo>
                  <a:lnTo>
                    <a:pt x="3389" y="2632"/>
                  </a:lnTo>
                  <a:lnTo>
                    <a:pt x="3392" y="2613"/>
                  </a:lnTo>
                  <a:lnTo>
                    <a:pt x="3394" y="2595"/>
                  </a:lnTo>
                  <a:lnTo>
                    <a:pt x="3397" y="2580"/>
                  </a:lnTo>
                  <a:lnTo>
                    <a:pt x="3398" y="2565"/>
                  </a:lnTo>
                  <a:lnTo>
                    <a:pt x="3399" y="2559"/>
                  </a:lnTo>
                  <a:lnTo>
                    <a:pt x="3400" y="2553"/>
                  </a:lnTo>
                  <a:lnTo>
                    <a:pt x="3403" y="2549"/>
                  </a:lnTo>
                  <a:lnTo>
                    <a:pt x="3405" y="2544"/>
                  </a:lnTo>
                  <a:lnTo>
                    <a:pt x="3411" y="2537"/>
                  </a:lnTo>
                  <a:lnTo>
                    <a:pt x="3416" y="2528"/>
                  </a:lnTo>
                  <a:lnTo>
                    <a:pt x="3416" y="2525"/>
                  </a:lnTo>
                  <a:lnTo>
                    <a:pt x="3417" y="2520"/>
                  </a:lnTo>
                  <a:lnTo>
                    <a:pt x="3416" y="2514"/>
                  </a:lnTo>
                  <a:lnTo>
                    <a:pt x="3414" y="2508"/>
                  </a:lnTo>
                  <a:lnTo>
                    <a:pt x="3412" y="2501"/>
                  </a:lnTo>
                  <a:lnTo>
                    <a:pt x="3411" y="2494"/>
                  </a:lnTo>
                  <a:lnTo>
                    <a:pt x="3407" y="2488"/>
                  </a:lnTo>
                  <a:lnTo>
                    <a:pt x="3404" y="2483"/>
                  </a:lnTo>
                  <a:lnTo>
                    <a:pt x="3395" y="2471"/>
                  </a:lnTo>
                  <a:lnTo>
                    <a:pt x="3387" y="2458"/>
                  </a:lnTo>
                  <a:lnTo>
                    <a:pt x="3382" y="2450"/>
                  </a:lnTo>
                  <a:lnTo>
                    <a:pt x="3374" y="2436"/>
                  </a:lnTo>
                  <a:lnTo>
                    <a:pt x="3369" y="2427"/>
                  </a:lnTo>
                  <a:lnTo>
                    <a:pt x="3362" y="2417"/>
                  </a:lnTo>
                  <a:lnTo>
                    <a:pt x="3360" y="2413"/>
                  </a:lnTo>
                  <a:lnTo>
                    <a:pt x="3356" y="2411"/>
                  </a:lnTo>
                  <a:lnTo>
                    <a:pt x="3351" y="2410"/>
                  </a:lnTo>
                  <a:lnTo>
                    <a:pt x="3347" y="2410"/>
                  </a:lnTo>
                  <a:lnTo>
                    <a:pt x="3336" y="2410"/>
                  </a:lnTo>
                  <a:lnTo>
                    <a:pt x="3323" y="2412"/>
                  </a:lnTo>
                  <a:lnTo>
                    <a:pt x="3317" y="2412"/>
                  </a:lnTo>
                  <a:lnTo>
                    <a:pt x="3312" y="2414"/>
                  </a:lnTo>
                  <a:lnTo>
                    <a:pt x="3309" y="2416"/>
                  </a:lnTo>
                  <a:lnTo>
                    <a:pt x="3305" y="2419"/>
                  </a:lnTo>
                  <a:lnTo>
                    <a:pt x="3303" y="2421"/>
                  </a:lnTo>
                  <a:lnTo>
                    <a:pt x="3301" y="2425"/>
                  </a:lnTo>
                  <a:lnTo>
                    <a:pt x="3300" y="2430"/>
                  </a:lnTo>
                  <a:lnTo>
                    <a:pt x="3300" y="2436"/>
                  </a:lnTo>
                  <a:lnTo>
                    <a:pt x="3300" y="2438"/>
                  </a:lnTo>
                  <a:lnTo>
                    <a:pt x="3299" y="2440"/>
                  </a:lnTo>
                  <a:lnTo>
                    <a:pt x="3298" y="2443"/>
                  </a:lnTo>
                  <a:lnTo>
                    <a:pt x="3296" y="2445"/>
                  </a:lnTo>
                  <a:lnTo>
                    <a:pt x="3290" y="2449"/>
                  </a:lnTo>
                  <a:lnTo>
                    <a:pt x="3282" y="2451"/>
                  </a:lnTo>
                  <a:lnTo>
                    <a:pt x="3275" y="2452"/>
                  </a:lnTo>
                  <a:lnTo>
                    <a:pt x="3268" y="2452"/>
                  </a:lnTo>
                  <a:lnTo>
                    <a:pt x="3265" y="2451"/>
                  </a:lnTo>
                  <a:lnTo>
                    <a:pt x="3262" y="2450"/>
                  </a:lnTo>
                  <a:lnTo>
                    <a:pt x="3261" y="2448"/>
                  </a:lnTo>
                  <a:lnTo>
                    <a:pt x="3260" y="2445"/>
                  </a:lnTo>
                  <a:lnTo>
                    <a:pt x="3255" y="2436"/>
                  </a:lnTo>
                  <a:lnTo>
                    <a:pt x="3252" y="2430"/>
                  </a:lnTo>
                  <a:lnTo>
                    <a:pt x="3248" y="2427"/>
                  </a:lnTo>
                  <a:lnTo>
                    <a:pt x="3244" y="2426"/>
                  </a:lnTo>
                  <a:lnTo>
                    <a:pt x="3240" y="2426"/>
                  </a:lnTo>
                  <a:lnTo>
                    <a:pt x="3235" y="2429"/>
                  </a:lnTo>
                  <a:lnTo>
                    <a:pt x="3224" y="2431"/>
                  </a:lnTo>
                  <a:lnTo>
                    <a:pt x="3215" y="2431"/>
                  </a:lnTo>
                  <a:lnTo>
                    <a:pt x="3210" y="2430"/>
                  </a:lnTo>
                  <a:lnTo>
                    <a:pt x="3206" y="2429"/>
                  </a:lnTo>
                  <a:lnTo>
                    <a:pt x="3204" y="2425"/>
                  </a:lnTo>
                  <a:lnTo>
                    <a:pt x="3202" y="2420"/>
                  </a:lnTo>
                  <a:lnTo>
                    <a:pt x="3199" y="2414"/>
                  </a:lnTo>
                  <a:lnTo>
                    <a:pt x="3197" y="2411"/>
                  </a:lnTo>
                  <a:lnTo>
                    <a:pt x="3194" y="2408"/>
                  </a:lnTo>
                  <a:lnTo>
                    <a:pt x="3193" y="2407"/>
                  </a:lnTo>
                  <a:lnTo>
                    <a:pt x="3187" y="2405"/>
                  </a:lnTo>
                  <a:lnTo>
                    <a:pt x="3181" y="2404"/>
                  </a:lnTo>
                  <a:lnTo>
                    <a:pt x="3175" y="2401"/>
                  </a:lnTo>
                  <a:lnTo>
                    <a:pt x="3170" y="2399"/>
                  </a:lnTo>
                  <a:lnTo>
                    <a:pt x="3167" y="2399"/>
                  </a:lnTo>
                  <a:lnTo>
                    <a:pt x="3165" y="2399"/>
                  </a:lnTo>
                  <a:lnTo>
                    <a:pt x="3162" y="2400"/>
                  </a:lnTo>
                  <a:lnTo>
                    <a:pt x="3160" y="2402"/>
                  </a:lnTo>
                  <a:lnTo>
                    <a:pt x="3158" y="2408"/>
                  </a:lnTo>
                  <a:lnTo>
                    <a:pt x="3156" y="2416"/>
                  </a:lnTo>
                  <a:lnTo>
                    <a:pt x="3156" y="2423"/>
                  </a:lnTo>
                  <a:lnTo>
                    <a:pt x="3158" y="2427"/>
                  </a:lnTo>
                  <a:lnTo>
                    <a:pt x="3158" y="2437"/>
                  </a:lnTo>
                  <a:lnTo>
                    <a:pt x="3158" y="2443"/>
                  </a:lnTo>
                  <a:lnTo>
                    <a:pt x="3156" y="2444"/>
                  </a:lnTo>
                  <a:lnTo>
                    <a:pt x="3154" y="2445"/>
                  </a:lnTo>
                  <a:lnTo>
                    <a:pt x="3151" y="2446"/>
                  </a:lnTo>
                  <a:lnTo>
                    <a:pt x="3146" y="2448"/>
                  </a:lnTo>
                  <a:lnTo>
                    <a:pt x="3137" y="2448"/>
                  </a:lnTo>
                  <a:lnTo>
                    <a:pt x="3128" y="2448"/>
                  </a:lnTo>
                  <a:lnTo>
                    <a:pt x="3123" y="2446"/>
                  </a:lnTo>
                  <a:lnTo>
                    <a:pt x="3120" y="2445"/>
                  </a:lnTo>
                  <a:lnTo>
                    <a:pt x="3115" y="2442"/>
                  </a:lnTo>
                  <a:lnTo>
                    <a:pt x="3112" y="2438"/>
                  </a:lnTo>
                  <a:lnTo>
                    <a:pt x="3104" y="2426"/>
                  </a:lnTo>
                  <a:lnTo>
                    <a:pt x="3099" y="2417"/>
                  </a:lnTo>
                  <a:lnTo>
                    <a:pt x="3096" y="2413"/>
                  </a:lnTo>
                  <a:lnTo>
                    <a:pt x="3093" y="2411"/>
                  </a:lnTo>
                  <a:lnTo>
                    <a:pt x="3090" y="2408"/>
                  </a:lnTo>
                  <a:lnTo>
                    <a:pt x="3086" y="2407"/>
                  </a:lnTo>
                  <a:lnTo>
                    <a:pt x="3082" y="2408"/>
                  </a:lnTo>
                  <a:lnTo>
                    <a:pt x="3079" y="2410"/>
                  </a:lnTo>
                  <a:lnTo>
                    <a:pt x="3076" y="2412"/>
                  </a:lnTo>
                  <a:lnTo>
                    <a:pt x="3073" y="2414"/>
                  </a:lnTo>
                  <a:lnTo>
                    <a:pt x="3070" y="2417"/>
                  </a:lnTo>
                  <a:lnTo>
                    <a:pt x="3065" y="2419"/>
                  </a:lnTo>
                  <a:lnTo>
                    <a:pt x="3060" y="2418"/>
                  </a:lnTo>
                  <a:lnTo>
                    <a:pt x="3053" y="2417"/>
                  </a:lnTo>
                  <a:lnTo>
                    <a:pt x="3038" y="2410"/>
                  </a:lnTo>
                  <a:lnTo>
                    <a:pt x="3024" y="2401"/>
                  </a:lnTo>
                  <a:lnTo>
                    <a:pt x="3020" y="2398"/>
                  </a:lnTo>
                  <a:lnTo>
                    <a:pt x="3017" y="2393"/>
                  </a:lnTo>
                  <a:lnTo>
                    <a:pt x="3016" y="2392"/>
                  </a:lnTo>
                  <a:lnTo>
                    <a:pt x="3016" y="2389"/>
                  </a:lnTo>
                  <a:lnTo>
                    <a:pt x="3017" y="2387"/>
                  </a:lnTo>
                  <a:lnTo>
                    <a:pt x="3019" y="2386"/>
                  </a:lnTo>
                  <a:lnTo>
                    <a:pt x="3027" y="2379"/>
                  </a:lnTo>
                  <a:lnTo>
                    <a:pt x="3036" y="2375"/>
                  </a:lnTo>
                  <a:lnTo>
                    <a:pt x="3041" y="2373"/>
                  </a:lnTo>
                  <a:lnTo>
                    <a:pt x="3045" y="2369"/>
                  </a:lnTo>
                  <a:lnTo>
                    <a:pt x="3046" y="2367"/>
                  </a:lnTo>
                  <a:lnTo>
                    <a:pt x="3047" y="2362"/>
                  </a:lnTo>
                  <a:lnTo>
                    <a:pt x="3039" y="2350"/>
                  </a:lnTo>
                  <a:lnTo>
                    <a:pt x="3027" y="2335"/>
                  </a:lnTo>
                  <a:lnTo>
                    <a:pt x="3024" y="2323"/>
                  </a:lnTo>
                  <a:lnTo>
                    <a:pt x="3024" y="2311"/>
                  </a:lnTo>
                  <a:lnTo>
                    <a:pt x="3024" y="2306"/>
                  </a:lnTo>
                  <a:lnTo>
                    <a:pt x="3024" y="2301"/>
                  </a:lnTo>
                  <a:lnTo>
                    <a:pt x="3022" y="2297"/>
                  </a:lnTo>
                  <a:lnTo>
                    <a:pt x="3020" y="2292"/>
                  </a:lnTo>
                  <a:lnTo>
                    <a:pt x="3009" y="2281"/>
                  </a:lnTo>
                  <a:lnTo>
                    <a:pt x="2997" y="2272"/>
                  </a:lnTo>
                  <a:lnTo>
                    <a:pt x="2985" y="2263"/>
                  </a:lnTo>
                  <a:lnTo>
                    <a:pt x="2976" y="2259"/>
                  </a:lnTo>
                  <a:lnTo>
                    <a:pt x="2969" y="2257"/>
                  </a:lnTo>
                  <a:lnTo>
                    <a:pt x="2964" y="2257"/>
                  </a:lnTo>
                  <a:lnTo>
                    <a:pt x="2958" y="2261"/>
                  </a:lnTo>
                  <a:lnTo>
                    <a:pt x="2953" y="2265"/>
                  </a:lnTo>
                  <a:lnTo>
                    <a:pt x="2951" y="2266"/>
                  </a:lnTo>
                  <a:lnTo>
                    <a:pt x="2947" y="2267"/>
                  </a:lnTo>
                  <a:lnTo>
                    <a:pt x="2944" y="2268"/>
                  </a:lnTo>
                  <a:lnTo>
                    <a:pt x="2939" y="2268"/>
                  </a:lnTo>
                  <a:lnTo>
                    <a:pt x="2928" y="2266"/>
                  </a:lnTo>
                  <a:lnTo>
                    <a:pt x="2915" y="2261"/>
                  </a:lnTo>
                  <a:lnTo>
                    <a:pt x="2902" y="2255"/>
                  </a:lnTo>
                  <a:lnTo>
                    <a:pt x="2888" y="2249"/>
                  </a:lnTo>
                  <a:lnTo>
                    <a:pt x="2874" y="2243"/>
                  </a:lnTo>
                  <a:lnTo>
                    <a:pt x="2863" y="2241"/>
                  </a:lnTo>
                  <a:lnTo>
                    <a:pt x="2857" y="2241"/>
                  </a:lnTo>
                  <a:lnTo>
                    <a:pt x="2852" y="2243"/>
                  </a:lnTo>
                  <a:lnTo>
                    <a:pt x="2847" y="2246"/>
                  </a:lnTo>
                  <a:lnTo>
                    <a:pt x="2843" y="2250"/>
                  </a:lnTo>
                  <a:lnTo>
                    <a:pt x="2839" y="2255"/>
                  </a:lnTo>
                  <a:lnTo>
                    <a:pt x="2837" y="2260"/>
                  </a:lnTo>
                  <a:lnTo>
                    <a:pt x="2835" y="2266"/>
                  </a:lnTo>
                  <a:lnTo>
                    <a:pt x="2835" y="2271"/>
                  </a:lnTo>
                  <a:lnTo>
                    <a:pt x="2838" y="2281"/>
                  </a:lnTo>
                  <a:lnTo>
                    <a:pt x="2839" y="2288"/>
                  </a:lnTo>
                  <a:lnTo>
                    <a:pt x="2839" y="2291"/>
                  </a:lnTo>
                  <a:lnTo>
                    <a:pt x="2838" y="2293"/>
                  </a:lnTo>
                  <a:lnTo>
                    <a:pt x="2835" y="2294"/>
                  </a:lnTo>
                  <a:lnTo>
                    <a:pt x="2832" y="2294"/>
                  </a:lnTo>
                  <a:lnTo>
                    <a:pt x="2828" y="2294"/>
                  </a:lnTo>
                  <a:lnTo>
                    <a:pt x="2824" y="2294"/>
                  </a:lnTo>
                  <a:lnTo>
                    <a:pt x="2819" y="2292"/>
                  </a:lnTo>
                  <a:lnTo>
                    <a:pt x="2814" y="2288"/>
                  </a:lnTo>
                  <a:lnTo>
                    <a:pt x="2808" y="2282"/>
                  </a:lnTo>
                  <a:lnTo>
                    <a:pt x="2801" y="2274"/>
                  </a:lnTo>
                  <a:lnTo>
                    <a:pt x="2794" y="2263"/>
                  </a:lnTo>
                  <a:lnTo>
                    <a:pt x="2788" y="2253"/>
                  </a:lnTo>
                  <a:lnTo>
                    <a:pt x="2782" y="2243"/>
                  </a:lnTo>
                  <a:lnTo>
                    <a:pt x="2777" y="2236"/>
                  </a:lnTo>
                  <a:lnTo>
                    <a:pt x="2775" y="2222"/>
                  </a:lnTo>
                  <a:lnTo>
                    <a:pt x="2771" y="2203"/>
                  </a:lnTo>
                  <a:lnTo>
                    <a:pt x="2767" y="2192"/>
                  </a:lnTo>
                  <a:lnTo>
                    <a:pt x="2763" y="2181"/>
                  </a:lnTo>
                  <a:lnTo>
                    <a:pt x="2759" y="2171"/>
                  </a:lnTo>
                  <a:lnTo>
                    <a:pt x="2758" y="2159"/>
                  </a:lnTo>
                  <a:lnTo>
                    <a:pt x="2757" y="2147"/>
                  </a:lnTo>
                  <a:lnTo>
                    <a:pt x="2757" y="2137"/>
                  </a:lnTo>
                  <a:lnTo>
                    <a:pt x="2758" y="2134"/>
                  </a:lnTo>
                  <a:lnTo>
                    <a:pt x="2761" y="2130"/>
                  </a:lnTo>
                  <a:lnTo>
                    <a:pt x="2763" y="2129"/>
                  </a:lnTo>
                  <a:lnTo>
                    <a:pt x="2767" y="2127"/>
                  </a:lnTo>
                  <a:lnTo>
                    <a:pt x="2771" y="2127"/>
                  </a:lnTo>
                  <a:lnTo>
                    <a:pt x="2774" y="2126"/>
                  </a:lnTo>
                  <a:lnTo>
                    <a:pt x="2776" y="2124"/>
                  </a:lnTo>
                  <a:lnTo>
                    <a:pt x="2777" y="2122"/>
                  </a:lnTo>
                  <a:lnTo>
                    <a:pt x="2777" y="2115"/>
                  </a:lnTo>
                  <a:lnTo>
                    <a:pt x="2777" y="2104"/>
                  </a:lnTo>
                  <a:lnTo>
                    <a:pt x="2778" y="2099"/>
                  </a:lnTo>
                  <a:lnTo>
                    <a:pt x="2778" y="2095"/>
                  </a:lnTo>
                  <a:lnTo>
                    <a:pt x="2780" y="2089"/>
                  </a:lnTo>
                  <a:lnTo>
                    <a:pt x="2782" y="2083"/>
                  </a:lnTo>
                  <a:lnTo>
                    <a:pt x="2786" y="2072"/>
                  </a:lnTo>
                  <a:lnTo>
                    <a:pt x="2790" y="2063"/>
                  </a:lnTo>
                  <a:lnTo>
                    <a:pt x="2794" y="2057"/>
                  </a:lnTo>
                  <a:lnTo>
                    <a:pt x="2797" y="2052"/>
                  </a:lnTo>
                  <a:lnTo>
                    <a:pt x="2801" y="2047"/>
                  </a:lnTo>
                  <a:lnTo>
                    <a:pt x="2808" y="2038"/>
                  </a:lnTo>
                  <a:lnTo>
                    <a:pt x="2821" y="2023"/>
                  </a:lnTo>
                  <a:lnTo>
                    <a:pt x="2833" y="2009"/>
                  </a:lnTo>
                  <a:lnTo>
                    <a:pt x="2837" y="2003"/>
                  </a:lnTo>
                  <a:lnTo>
                    <a:pt x="2840" y="1998"/>
                  </a:lnTo>
                  <a:lnTo>
                    <a:pt x="2840" y="1995"/>
                  </a:lnTo>
                  <a:lnTo>
                    <a:pt x="2841" y="1992"/>
                  </a:lnTo>
                  <a:lnTo>
                    <a:pt x="2841" y="1990"/>
                  </a:lnTo>
                  <a:lnTo>
                    <a:pt x="2841" y="1989"/>
                  </a:lnTo>
                  <a:lnTo>
                    <a:pt x="2841" y="1988"/>
                  </a:lnTo>
                  <a:lnTo>
                    <a:pt x="2839" y="1986"/>
                  </a:lnTo>
                  <a:lnTo>
                    <a:pt x="2837" y="1986"/>
                  </a:lnTo>
                  <a:lnTo>
                    <a:pt x="2833" y="1983"/>
                  </a:lnTo>
                  <a:lnTo>
                    <a:pt x="2828" y="1980"/>
                  </a:lnTo>
                  <a:lnTo>
                    <a:pt x="2821" y="1978"/>
                  </a:lnTo>
                  <a:lnTo>
                    <a:pt x="2818" y="1975"/>
                  </a:lnTo>
                  <a:lnTo>
                    <a:pt x="2815" y="1972"/>
                  </a:lnTo>
                  <a:lnTo>
                    <a:pt x="2815" y="1969"/>
                  </a:lnTo>
                  <a:lnTo>
                    <a:pt x="2816" y="1963"/>
                  </a:lnTo>
                  <a:lnTo>
                    <a:pt x="2820" y="1958"/>
                  </a:lnTo>
                  <a:lnTo>
                    <a:pt x="2837" y="1956"/>
                  </a:lnTo>
                  <a:lnTo>
                    <a:pt x="2855" y="1952"/>
                  </a:lnTo>
                  <a:lnTo>
                    <a:pt x="2859" y="1934"/>
                  </a:lnTo>
                  <a:lnTo>
                    <a:pt x="2864" y="1923"/>
                  </a:lnTo>
                  <a:lnTo>
                    <a:pt x="2868" y="1922"/>
                  </a:lnTo>
                  <a:lnTo>
                    <a:pt x="2875" y="1925"/>
                  </a:lnTo>
                  <a:lnTo>
                    <a:pt x="2881" y="1927"/>
                  </a:lnTo>
                  <a:lnTo>
                    <a:pt x="2887" y="1931"/>
                  </a:lnTo>
                  <a:lnTo>
                    <a:pt x="2889" y="1932"/>
                  </a:lnTo>
                  <a:lnTo>
                    <a:pt x="2891" y="1932"/>
                  </a:lnTo>
                  <a:lnTo>
                    <a:pt x="2893" y="1931"/>
                  </a:lnTo>
                  <a:lnTo>
                    <a:pt x="2894" y="1929"/>
                  </a:lnTo>
                  <a:lnTo>
                    <a:pt x="2896" y="1923"/>
                  </a:lnTo>
                  <a:lnTo>
                    <a:pt x="2896" y="1916"/>
                  </a:lnTo>
                  <a:lnTo>
                    <a:pt x="2897" y="1908"/>
                  </a:lnTo>
                  <a:lnTo>
                    <a:pt x="2898" y="1901"/>
                  </a:lnTo>
                  <a:lnTo>
                    <a:pt x="2898" y="1897"/>
                  </a:lnTo>
                  <a:lnTo>
                    <a:pt x="2898" y="1894"/>
                  </a:lnTo>
                  <a:lnTo>
                    <a:pt x="2897" y="1890"/>
                  </a:lnTo>
                  <a:lnTo>
                    <a:pt x="2896" y="1888"/>
                  </a:lnTo>
                  <a:lnTo>
                    <a:pt x="2893" y="1885"/>
                  </a:lnTo>
                  <a:lnTo>
                    <a:pt x="2887" y="1884"/>
                  </a:lnTo>
                  <a:lnTo>
                    <a:pt x="2881" y="1883"/>
                  </a:lnTo>
                  <a:lnTo>
                    <a:pt x="2874" y="1882"/>
                  </a:lnTo>
                  <a:lnTo>
                    <a:pt x="2859" y="1883"/>
                  </a:lnTo>
                  <a:lnTo>
                    <a:pt x="2845" y="1884"/>
                  </a:lnTo>
                  <a:lnTo>
                    <a:pt x="2839" y="1885"/>
                  </a:lnTo>
                  <a:lnTo>
                    <a:pt x="2835" y="1885"/>
                  </a:lnTo>
                  <a:lnTo>
                    <a:pt x="2832" y="1885"/>
                  </a:lnTo>
                  <a:lnTo>
                    <a:pt x="2831" y="1884"/>
                  </a:lnTo>
                  <a:lnTo>
                    <a:pt x="2828" y="1878"/>
                  </a:lnTo>
                  <a:lnTo>
                    <a:pt x="2827" y="1869"/>
                  </a:lnTo>
                  <a:lnTo>
                    <a:pt x="2826" y="1859"/>
                  </a:lnTo>
                  <a:lnTo>
                    <a:pt x="2824" y="1853"/>
                  </a:lnTo>
                  <a:lnTo>
                    <a:pt x="2819" y="1847"/>
                  </a:lnTo>
                  <a:lnTo>
                    <a:pt x="2813" y="1843"/>
                  </a:lnTo>
                  <a:lnTo>
                    <a:pt x="2809" y="1839"/>
                  </a:lnTo>
                  <a:lnTo>
                    <a:pt x="2806" y="1833"/>
                  </a:lnTo>
                  <a:lnTo>
                    <a:pt x="2803" y="1827"/>
                  </a:lnTo>
                  <a:lnTo>
                    <a:pt x="2802" y="1820"/>
                  </a:lnTo>
                  <a:lnTo>
                    <a:pt x="2801" y="1812"/>
                  </a:lnTo>
                  <a:lnTo>
                    <a:pt x="2801" y="1802"/>
                  </a:lnTo>
                  <a:lnTo>
                    <a:pt x="2802" y="1794"/>
                  </a:lnTo>
                  <a:lnTo>
                    <a:pt x="2803" y="1786"/>
                  </a:lnTo>
                  <a:lnTo>
                    <a:pt x="2805" y="1782"/>
                  </a:lnTo>
                  <a:lnTo>
                    <a:pt x="2803" y="1778"/>
                  </a:lnTo>
                  <a:lnTo>
                    <a:pt x="2801" y="1775"/>
                  </a:lnTo>
                  <a:lnTo>
                    <a:pt x="2797" y="1772"/>
                  </a:lnTo>
                  <a:lnTo>
                    <a:pt x="2794" y="1770"/>
                  </a:lnTo>
                  <a:lnTo>
                    <a:pt x="2792" y="1769"/>
                  </a:lnTo>
                  <a:lnTo>
                    <a:pt x="2789" y="1769"/>
                  </a:lnTo>
                  <a:lnTo>
                    <a:pt x="2788" y="1769"/>
                  </a:lnTo>
                  <a:lnTo>
                    <a:pt x="2781" y="1777"/>
                  </a:lnTo>
                  <a:lnTo>
                    <a:pt x="2772" y="1783"/>
                  </a:lnTo>
                  <a:lnTo>
                    <a:pt x="2765" y="1788"/>
                  </a:lnTo>
                  <a:lnTo>
                    <a:pt x="2759" y="1790"/>
                  </a:lnTo>
                  <a:lnTo>
                    <a:pt x="2756" y="1792"/>
                  </a:lnTo>
                  <a:lnTo>
                    <a:pt x="2753" y="1792"/>
                  </a:lnTo>
                  <a:lnTo>
                    <a:pt x="2751" y="1789"/>
                  </a:lnTo>
                  <a:lnTo>
                    <a:pt x="2751" y="1787"/>
                  </a:lnTo>
                  <a:lnTo>
                    <a:pt x="2751" y="1778"/>
                  </a:lnTo>
                  <a:lnTo>
                    <a:pt x="2752" y="1767"/>
                  </a:lnTo>
                  <a:lnTo>
                    <a:pt x="2751" y="1763"/>
                  </a:lnTo>
                  <a:lnTo>
                    <a:pt x="2751" y="1761"/>
                  </a:lnTo>
                  <a:lnTo>
                    <a:pt x="2749" y="1757"/>
                  </a:lnTo>
                  <a:lnTo>
                    <a:pt x="2748" y="1755"/>
                  </a:lnTo>
                  <a:lnTo>
                    <a:pt x="2742" y="1750"/>
                  </a:lnTo>
                  <a:lnTo>
                    <a:pt x="2736" y="1745"/>
                  </a:lnTo>
                  <a:lnTo>
                    <a:pt x="2723" y="1738"/>
                  </a:lnTo>
                  <a:lnTo>
                    <a:pt x="2715" y="1731"/>
                  </a:lnTo>
                  <a:lnTo>
                    <a:pt x="2713" y="1727"/>
                  </a:lnTo>
                  <a:lnTo>
                    <a:pt x="2712" y="1723"/>
                  </a:lnTo>
                  <a:lnTo>
                    <a:pt x="2712" y="1718"/>
                  </a:lnTo>
                  <a:lnTo>
                    <a:pt x="2712" y="1712"/>
                  </a:lnTo>
                  <a:lnTo>
                    <a:pt x="2713" y="1707"/>
                  </a:lnTo>
                  <a:lnTo>
                    <a:pt x="2714" y="1702"/>
                  </a:lnTo>
                  <a:lnTo>
                    <a:pt x="2717" y="1698"/>
                  </a:lnTo>
                  <a:lnTo>
                    <a:pt x="2719" y="1694"/>
                  </a:lnTo>
                  <a:lnTo>
                    <a:pt x="2727" y="1686"/>
                  </a:lnTo>
                  <a:lnTo>
                    <a:pt x="2739" y="1674"/>
                  </a:lnTo>
                  <a:lnTo>
                    <a:pt x="2744" y="1667"/>
                  </a:lnTo>
                  <a:lnTo>
                    <a:pt x="2749" y="1660"/>
                  </a:lnTo>
                  <a:lnTo>
                    <a:pt x="2752" y="1654"/>
                  </a:lnTo>
                  <a:lnTo>
                    <a:pt x="2755" y="1648"/>
                  </a:lnTo>
                  <a:lnTo>
                    <a:pt x="2755" y="1637"/>
                  </a:lnTo>
                  <a:lnTo>
                    <a:pt x="2756" y="1624"/>
                  </a:lnTo>
                  <a:lnTo>
                    <a:pt x="2758" y="1612"/>
                  </a:lnTo>
                  <a:lnTo>
                    <a:pt x="2762" y="1603"/>
                  </a:lnTo>
                  <a:lnTo>
                    <a:pt x="2767" y="1592"/>
                  </a:lnTo>
                  <a:lnTo>
                    <a:pt x="2771" y="1581"/>
                  </a:lnTo>
                  <a:lnTo>
                    <a:pt x="2775" y="1568"/>
                  </a:lnTo>
                  <a:lnTo>
                    <a:pt x="2777" y="1556"/>
                  </a:lnTo>
                  <a:lnTo>
                    <a:pt x="2777" y="1550"/>
                  </a:lnTo>
                  <a:lnTo>
                    <a:pt x="2780" y="1547"/>
                  </a:lnTo>
                  <a:lnTo>
                    <a:pt x="2781" y="1544"/>
                  </a:lnTo>
                  <a:lnTo>
                    <a:pt x="2784" y="1543"/>
                  </a:lnTo>
                  <a:lnTo>
                    <a:pt x="2790" y="1541"/>
                  </a:lnTo>
                  <a:lnTo>
                    <a:pt x="2795" y="1538"/>
                  </a:lnTo>
                  <a:lnTo>
                    <a:pt x="2797" y="1536"/>
                  </a:lnTo>
                  <a:lnTo>
                    <a:pt x="2800" y="1532"/>
                  </a:lnTo>
                  <a:lnTo>
                    <a:pt x="2801" y="1528"/>
                  </a:lnTo>
                  <a:lnTo>
                    <a:pt x="2803" y="1522"/>
                  </a:lnTo>
                  <a:lnTo>
                    <a:pt x="2806" y="1511"/>
                  </a:lnTo>
                  <a:lnTo>
                    <a:pt x="2808" y="1500"/>
                  </a:lnTo>
                  <a:lnTo>
                    <a:pt x="2811" y="1486"/>
                  </a:lnTo>
                  <a:lnTo>
                    <a:pt x="2814" y="1469"/>
                  </a:lnTo>
                  <a:lnTo>
                    <a:pt x="2816" y="1462"/>
                  </a:lnTo>
                  <a:lnTo>
                    <a:pt x="2821" y="1456"/>
                  </a:lnTo>
                  <a:lnTo>
                    <a:pt x="2827" y="1452"/>
                  </a:lnTo>
                  <a:lnTo>
                    <a:pt x="2833" y="1446"/>
                  </a:lnTo>
                  <a:lnTo>
                    <a:pt x="2840" y="1438"/>
                  </a:lnTo>
                  <a:lnTo>
                    <a:pt x="2850" y="1433"/>
                  </a:lnTo>
                  <a:lnTo>
                    <a:pt x="2857" y="1427"/>
                  </a:lnTo>
                  <a:lnTo>
                    <a:pt x="2864" y="1423"/>
                  </a:lnTo>
                  <a:lnTo>
                    <a:pt x="2872" y="1419"/>
                  </a:lnTo>
                  <a:lnTo>
                    <a:pt x="2876" y="1416"/>
                  </a:lnTo>
                  <a:lnTo>
                    <a:pt x="2876" y="1411"/>
                  </a:lnTo>
                  <a:lnTo>
                    <a:pt x="2876" y="1404"/>
                  </a:lnTo>
                  <a:lnTo>
                    <a:pt x="2874" y="1393"/>
                  </a:lnTo>
                  <a:lnTo>
                    <a:pt x="2871" y="1384"/>
                  </a:lnTo>
                  <a:lnTo>
                    <a:pt x="2866" y="1373"/>
                  </a:lnTo>
                  <a:lnTo>
                    <a:pt x="2860" y="1361"/>
                  </a:lnTo>
                  <a:lnTo>
                    <a:pt x="2855" y="1348"/>
                  </a:lnTo>
                  <a:lnTo>
                    <a:pt x="2847" y="1336"/>
                  </a:lnTo>
                  <a:lnTo>
                    <a:pt x="2840" y="1326"/>
                  </a:lnTo>
                  <a:lnTo>
                    <a:pt x="2832" y="1317"/>
                  </a:lnTo>
                  <a:lnTo>
                    <a:pt x="2822" y="1310"/>
                  </a:lnTo>
                  <a:lnTo>
                    <a:pt x="2813" y="1303"/>
                  </a:lnTo>
                  <a:lnTo>
                    <a:pt x="2805" y="1296"/>
                  </a:lnTo>
                  <a:lnTo>
                    <a:pt x="2800" y="1290"/>
                  </a:lnTo>
                  <a:lnTo>
                    <a:pt x="2796" y="1282"/>
                  </a:lnTo>
                  <a:lnTo>
                    <a:pt x="2792" y="1273"/>
                  </a:lnTo>
                  <a:lnTo>
                    <a:pt x="2789" y="1267"/>
                  </a:lnTo>
                  <a:lnTo>
                    <a:pt x="2786" y="1264"/>
                  </a:lnTo>
                  <a:lnTo>
                    <a:pt x="2781" y="1261"/>
                  </a:lnTo>
                  <a:lnTo>
                    <a:pt x="2777" y="1259"/>
                  </a:lnTo>
                  <a:lnTo>
                    <a:pt x="2774" y="1258"/>
                  </a:lnTo>
                  <a:lnTo>
                    <a:pt x="2770" y="1258"/>
                  </a:lnTo>
                  <a:lnTo>
                    <a:pt x="2768" y="1258"/>
                  </a:lnTo>
                  <a:lnTo>
                    <a:pt x="2765" y="1259"/>
                  </a:lnTo>
                  <a:lnTo>
                    <a:pt x="2751" y="1274"/>
                  </a:lnTo>
                  <a:lnTo>
                    <a:pt x="2736" y="1290"/>
                  </a:lnTo>
                  <a:lnTo>
                    <a:pt x="2732" y="1292"/>
                  </a:lnTo>
                  <a:lnTo>
                    <a:pt x="2727" y="1293"/>
                  </a:lnTo>
                  <a:lnTo>
                    <a:pt x="2723" y="1295"/>
                  </a:lnTo>
                  <a:lnTo>
                    <a:pt x="2717" y="1295"/>
                  </a:lnTo>
                  <a:lnTo>
                    <a:pt x="2707" y="1293"/>
                  </a:lnTo>
                  <a:lnTo>
                    <a:pt x="2698" y="1291"/>
                  </a:lnTo>
                  <a:lnTo>
                    <a:pt x="2689" y="1288"/>
                  </a:lnTo>
                  <a:lnTo>
                    <a:pt x="2681" y="1286"/>
                  </a:lnTo>
                  <a:lnTo>
                    <a:pt x="2673" y="1288"/>
                  </a:lnTo>
                  <a:lnTo>
                    <a:pt x="2664" y="1290"/>
                  </a:lnTo>
                  <a:lnTo>
                    <a:pt x="2660" y="1292"/>
                  </a:lnTo>
                  <a:lnTo>
                    <a:pt x="2656" y="1297"/>
                  </a:lnTo>
                  <a:lnTo>
                    <a:pt x="2652" y="1302"/>
                  </a:lnTo>
                  <a:lnTo>
                    <a:pt x="2649" y="1307"/>
                  </a:lnTo>
                  <a:lnTo>
                    <a:pt x="2645" y="1314"/>
                  </a:lnTo>
                  <a:lnTo>
                    <a:pt x="2643" y="1317"/>
                  </a:lnTo>
                  <a:lnTo>
                    <a:pt x="2639" y="1321"/>
                  </a:lnTo>
                  <a:lnTo>
                    <a:pt x="2637" y="1323"/>
                  </a:lnTo>
                  <a:lnTo>
                    <a:pt x="2629" y="1326"/>
                  </a:lnTo>
                  <a:lnTo>
                    <a:pt x="2616" y="1327"/>
                  </a:lnTo>
                  <a:lnTo>
                    <a:pt x="2601" y="1328"/>
                  </a:lnTo>
                  <a:lnTo>
                    <a:pt x="2587" y="1328"/>
                  </a:lnTo>
                  <a:lnTo>
                    <a:pt x="2574" y="1326"/>
                  </a:lnTo>
                  <a:lnTo>
                    <a:pt x="2564" y="1323"/>
                  </a:lnTo>
                  <a:lnTo>
                    <a:pt x="2556" y="1318"/>
                  </a:lnTo>
                  <a:lnTo>
                    <a:pt x="2545" y="1311"/>
                  </a:lnTo>
                  <a:lnTo>
                    <a:pt x="2534" y="1304"/>
                  </a:lnTo>
                  <a:lnTo>
                    <a:pt x="2523" y="1296"/>
                  </a:lnTo>
                  <a:lnTo>
                    <a:pt x="2522" y="1292"/>
                  </a:lnTo>
                  <a:lnTo>
                    <a:pt x="2522" y="1289"/>
                  </a:lnTo>
                  <a:lnTo>
                    <a:pt x="2522" y="1285"/>
                  </a:lnTo>
                  <a:lnTo>
                    <a:pt x="2523" y="1283"/>
                  </a:lnTo>
                  <a:lnTo>
                    <a:pt x="2526" y="1272"/>
                  </a:lnTo>
                  <a:lnTo>
                    <a:pt x="2528" y="1259"/>
                  </a:lnTo>
                  <a:lnTo>
                    <a:pt x="2528" y="1253"/>
                  </a:lnTo>
                  <a:lnTo>
                    <a:pt x="2526" y="1246"/>
                  </a:lnTo>
                  <a:lnTo>
                    <a:pt x="2524" y="1239"/>
                  </a:lnTo>
                  <a:lnTo>
                    <a:pt x="2522" y="1232"/>
                  </a:lnTo>
                  <a:lnTo>
                    <a:pt x="2517" y="1217"/>
                  </a:lnTo>
                  <a:lnTo>
                    <a:pt x="2513" y="1207"/>
                  </a:lnTo>
                  <a:lnTo>
                    <a:pt x="2512" y="1201"/>
                  </a:lnTo>
                  <a:lnTo>
                    <a:pt x="2512" y="1196"/>
                  </a:lnTo>
                  <a:lnTo>
                    <a:pt x="2513" y="1190"/>
                  </a:lnTo>
                  <a:lnTo>
                    <a:pt x="2515" y="1185"/>
                  </a:lnTo>
                  <a:lnTo>
                    <a:pt x="2518" y="1177"/>
                  </a:lnTo>
                  <a:lnTo>
                    <a:pt x="2524" y="1170"/>
                  </a:lnTo>
                  <a:lnTo>
                    <a:pt x="2529" y="1165"/>
                  </a:lnTo>
                  <a:lnTo>
                    <a:pt x="2534" y="1160"/>
                  </a:lnTo>
                  <a:lnTo>
                    <a:pt x="2535" y="1157"/>
                  </a:lnTo>
                  <a:lnTo>
                    <a:pt x="2536" y="1153"/>
                  </a:lnTo>
                  <a:lnTo>
                    <a:pt x="2536" y="1148"/>
                  </a:lnTo>
                  <a:lnTo>
                    <a:pt x="2535" y="1143"/>
                  </a:lnTo>
                  <a:lnTo>
                    <a:pt x="2532" y="1131"/>
                  </a:lnTo>
                  <a:lnTo>
                    <a:pt x="2529" y="1119"/>
                  </a:lnTo>
                  <a:lnTo>
                    <a:pt x="2524" y="1109"/>
                  </a:lnTo>
                  <a:lnTo>
                    <a:pt x="2518" y="1102"/>
                  </a:lnTo>
                  <a:lnTo>
                    <a:pt x="2513" y="1097"/>
                  </a:lnTo>
                  <a:lnTo>
                    <a:pt x="2509" y="1094"/>
                  </a:lnTo>
                  <a:lnTo>
                    <a:pt x="2505" y="1093"/>
                  </a:lnTo>
                  <a:lnTo>
                    <a:pt x="2500" y="1094"/>
                  </a:lnTo>
                  <a:lnTo>
                    <a:pt x="2496" y="1095"/>
                  </a:lnTo>
                  <a:lnTo>
                    <a:pt x="2491" y="1100"/>
                  </a:lnTo>
                  <a:lnTo>
                    <a:pt x="2487" y="1105"/>
                  </a:lnTo>
                  <a:lnTo>
                    <a:pt x="2485" y="1106"/>
                  </a:lnTo>
                  <a:lnTo>
                    <a:pt x="2482" y="1105"/>
                  </a:lnTo>
                  <a:lnTo>
                    <a:pt x="2480" y="1100"/>
                  </a:lnTo>
                  <a:lnTo>
                    <a:pt x="2479" y="1097"/>
                  </a:lnTo>
                  <a:lnTo>
                    <a:pt x="2479" y="1094"/>
                  </a:lnTo>
                  <a:lnTo>
                    <a:pt x="2480" y="1091"/>
                  </a:lnTo>
                  <a:lnTo>
                    <a:pt x="2481" y="1091"/>
                  </a:lnTo>
                  <a:lnTo>
                    <a:pt x="2488" y="1090"/>
                  </a:lnTo>
                  <a:lnTo>
                    <a:pt x="2494" y="1088"/>
                  </a:lnTo>
                  <a:lnTo>
                    <a:pt x="2496" y="1087"/>
                  </a:lnTo>
                  <a:lnTo>
                    <a:pt x="2497" y="1084"/>
                  </a:lnTo>
                  <a:lnTo>
                    <a:pt x="2496" y="1081"/>
                  </a:lnTo>
                  <a:lnTo>
                    <a:pt x="2492" y="1076"/>
                  </a:lnTo>
                  <a:lnTo>
                    <a:pt x="2490" y="1074"/>
                  </a:lnTo>
                  <a:lnTo>
                    <a:pt x="2488" y="1071"/>
                  </a:lnTo>
                  <a:lnTo>
                    <a:pt x="2488" y="1070"/>
                  </a:lnTo>
                  <a:lnTo>
                    <a:pt x="2488" y="1068"/>
                  </a:lnTo>
                  <a:lnTo>
                    <a:pt x="2491" y="1064"/>
                  </a:lnTo>
                  <a:lnTo>
                    <a:pt x="2496" y="1062"/>
                  </a:lnTo>
                  <a:lnTo>
                    <a:pt x="2507" y="1055"/>
                  </a:lnTo>
                  <a:lnTo>
                    <a:pt x="2519" y="1046"/>
                  </a:lnTo>
                  <a:lnTo>
                    <a:pt x="2532" y="1032"/>
                  </a:lnTo>
                  <a:lnTo>
                    <a:pt x="2547" y="1018"/>
                  </a:lnTo>
                  <a:lnTo>
                    <a:pt x="2562" y="1001"/>
                  </a:lnTo>
                  <a:lnTo>
                    <a:pt x="2575" y="987"/>
                  </a:lnTo>
                  <a:lnTo>
                    <a:pt x="2586" y="974"/>
                  </a:lnTo>
                  <a:lnTo>
                    <a:pt x="2593" y="962"/>
                  </a:lnTo>
                  <a:lnTo>
                    <a:pt x="2598" y="951"/>
                  </a:lnTo>
                  <a:lnTo>
                    <a:pt x="2600" y="940"/>
                  </a:lnTo>
                  <a:lnTo>
                    <a:pt x="2601" y="936"/>
                  </a:lnTo>
                  <a:lnTo>
                    <a:pt x="2604" y="931"/>
                  </a:lnTo>
                  <a:lnTo>
                    <a:pt x="2606" y="929"/>
                  </a:lnTo>
                  <a:lnTo>
                    <a:pt x="2608" y="926"/>
                  </a:lnTo>
                  <a:lnTo>
                    <a:pt x="2611" y="926"/>
                  </a:lnTo>
                  <a:lnTo>
                    <a:pt x="2613" y="926"/>
                  </a:lnTo>
                  <a:lnTo>
                    <a:pt x="2617" y="926"/>
                  </a:lnTo>
                  <a:lnTo>
                    <a:pt x="2620" y="927"/>
                  </a:lnTo>
                  <a:lnTo>
                    <a:pt x="2629" y="932"/>
                  </a:lnTo>
                  <a:lnTo>
                    <a:pt x="2638" y="937"/>
                  </a:lnTo>
                  <a:lnTo>
                    <a:pt x="2643" y="939"/>
                  </a:lnTo>
                  <a:lnTo>
                    <a:pt x="2646" y="943"/>
                  </a:lnTo>
                  <a:lnTo>
                    <a:pt x="2650" y="945"/>
                  </a:lnTo>
                  <a:lnTo>
                    <a:pt x="2651" y="948"/>
                  </a:lnTo>
                  <a:lnTo>
                    <a:pt x="2652" y="955"/>
                  </a:lnTo>
                  <a:lnTo>
                    <a:pt x="2656" y="961"/>
                  </a:lnTo>
                  <a:lnTo>
                    <a:pt x="2660" y="967"/>
                  </a:lnTo>
                  <a:lnTo>
                    <a:pt x="2663" y="970"/>
                  </a:lnTo>
                  <a:lnTo>
                    <a:pt x="2675" y="979"/>
                  </a:lnTo>
                  <a:lnTo>
                    <a:pt x="2686" y="989"/>
                  </a:lnTo>
                  <a:lnTo>
                    <a:pt x="2692" y="999"/>
                  </a:lnTo>
                  <a:lnTo>
                    <a:pt x="2698" y="1008"/>
                  </a:lnTo>
                  <a:lnTo>
                    <a:pt x="2701" y="1012"/>
                  </a:lnTo>
                  <a:lnTo>
                    <a:pt x="2706" y="1014"/>
                  </a:lnTo>
                  <a:lnTo>
                    <a:pt x="2709" y="1014"/>
                  </a:lnTo>
                  <a:lnTo>
                    <a:pt x="2713" y="1013"/>
                  </a:lnTo>
                  <a:lnTo>
                    <a:pt x="2719" y="1007"/>
                  </a:lnTo>
                  <a:lnTo>
                    <a:pt x="2725" y="1001"/>
                  </a:lnTo>
                  <a:lnTo>
                    <a:pt x="2737" y="987"/>
                  </a:lnTo>
                  <a:lnTo>
                    <a:pt x="2749" y="973"/>
                  </a:lnTo>
                  <a:lnTo>
                    <a:pt x="2758" y="959"/>
                  </a:lnTo>
                  <a:lnTo>
                    <a:pt x="2767" y="949"/>
                  </a:lnTo>
                  <a:lnTo>
                    <a:pt x="2770" y="944"/>
                  </a:lnTo>
                  <a:lnTo>
                    <a:pt x="2775" y="940"/>
                  </a:lnTo>
                  <a:lnTo>
                    <a:pt x="2778" y="938"/>
                  </a:lnTo>
                  <a:lnTo>
                    <a:pt x="2783" y="936"/>
                  </a:lnTo>
                  <a:lnTo>
                    <a:pt x="2787" y="935"/>
                  </a:lnTo>
                  <a:lnTo>
                    <a:pt x="2792" y="935"/>
                  </a:lnTo>
                  <a:lnTo>
                    <a:pt x="2796" y="937"/>
                  </a:lnTo>
                  <a:lnTo>
                    <a:pt x="2801" y="939"/>
                  </a:lnTo>
                  <a:lnTo>
                    <a:pt x="2812" y="946"/>
                  </a:lnTo>
                  <a:lnTo>
                    <a:pt x="2822" y="957"/>
                  </a:lnTo>
                  <a:lnTo>
                    <a:pt x="2827" y="964"/>
                  </a:lnTo>
                  <a:lnTo>
                    <a:pt x="2831" y="970"/>
                  </a:lnTo>
                  <a:lnTo>
                    <a:pt x="2834" y="977"/>
                  </a:lnTo>
                  <a:lnTo>
                    <a:pt x="2835" y="984"/>
                  </a:lnTo>
                  <a:lnTo>
                    <a:pt x="2838" y="996"/>
                  </a:lnTo>
                  <a:lnTo>
                    <a:pt x="2840" y="1003"/>
                  </a:lnTo>
                  <a:lnTo>
                    <a:pt x="2843" y="1006"/>
                  </a:lnTo>
                  <a:lnTo>
                    <a:pt x="2845" y="1007"/>
                  </a:lnTo>
                  <a:lnTo>
                    <a:pt x="2847" y="1008"/>
                  </a:lnTo>
                  <a:lnTo>
                    <a:pt x="2851" y="1008"/>
                  </a:lnTo>
                  <a:lnTo>
                    <a:pt x="2860" y="1009"/>
                  </a:lnTo>
                  <a:lnTo>
                    <a:pt x="2876" y="1009"/>
                  </a:lnTo>
                  <a:lnTo>
                    <a:pt x="2895" y="1008"/>
                  </a:lnTo>
                  <a:lnTo>
                    <a:pt x="2914" y="1007"/>
                  </a:lnTo>
                  <a:lnTo>
                    <a:pt x="2928" y="1006"/>
                  </a:lnTo>
                  <a:lnTo>
                    <a:pt x="2934" y="1005"/>
                  </a:lnTo>
                  <a:lnTo>
                    <a:pt x="2939" y="1002"/>
                  </a:lnTo>
                  <a:lnTo>
                    <a:pt x="2947" y="1001"/>
                  </a:lnTo>
                  <a:lnTo>
                    <a:pt x="2950" y="1001"/>
                  </a:lnTo>
                  <a:lnTo>
                    <a:pt x="2952" y="1001"/>
                  </a:lnTo>
                  <a:lnTo>
                    <a:pt x="2953" y="1002"/>
                  </a:lnTo>
                  <a:lnTo>
                    <a:pt x="2956" y="1003"/>
                  </a:lnTo>
                  <a:lnTo>
                    <a:pt x="2957" y="1007"/>
                  </a:lnTo>
                  <a:lnTo>
                    <a:pt x="2958" y="1012"/>
                  </a:lnTo>
                  <a:lnTo>
                    <a:pt x="2959" y="1017"/>
                  </a:lnTo>
                  <a:lnTo>
                    <a:pt x="2960" y="1020"/>
                  </a:lnTo>
                  <a:lnTo>
                    <a:pt x="2961" y="1021"/>
                  </a:lnTo>
                  <a:lnTo>
                    <a:pt x="2963" y="1022"/>
                  </a:lnTo>
                  <a:lnTo>
                    <a:pt x="2965" y="1022"/>
                  </a:lnTo>
                  <a:lnTo>
                    <a:pt x="2967" y="1022"/>
                  </a:lnTo>
                  <a:lnTo>
                    <a:pt x="2975" y="1021"/>
                  </a:lnTo>
                  <a:lnTo>
                    <a:pt x="2981" y="1018"/>
                  </a:lnTo>
                  <a:lnTo>
                    <a:pt x="2988" y="1012"/>
                  </a:lnTo>
                  <a:lnTo>
                    <a:pt x="2997" y="1002"/>
                  </a:lnTo>
                  <a:lnTo>
                    <a:pt x="3009" y="993"/>
                  </a:lnTo>
                  <a:lnTo>
                    <a:pt x="3021" y="984"/>
                  </a:lnTo>
                  <a:lnTo>
                    <a:pt x="3034" y="976"/>
                  </a:lnTo>
                  <a:lnTo>
                    <a:pt x="3046" y="971"/>
                  </a:lnTo>
                  <a:lnTo>
                    <a:pt x="3052" y="970"/>
                  </a:lnTo>
                  <a:lnTo>
                    <a:pt x="3058" y="971"/>
                  </a:lnTo>
                  <a:lnTo>
                    <a:pt x="3064" y="973"/>
                  </a:lnTo>
                  <a:lnTo>
                    <a:pt x="3068" y="975"/>
                  </a:lnTo>
                  <a:lnTo>
                    <a:pt x="3079" y="982"/>
                  </a:lnTo>
                  <a:lnTo>
                    <a:pt x="3088" y="989"/>
                  </a:lnTo>
                  <a:lnTo>
                    <a:pt x="3091" y="992"/>
                  </a:lnTo>
                  <a:lnTo>
                    <a:pt x="3093" y="993"/>
                  </a:lnTo>
                  <a:lnTo>
                    <a:pt x="3096" y="994"/>
                  </a:lnTo>
                  <a:lnTo>
                    <a:pt x="3098" y="993"/>
                  </a:lnTo>
                  <a:lnTo>
                    <a:pt x="3101" y="987"/>
                  </a:lnTo>
                  <a:lnTo>
                    <a:pt x="3104" y="974"/>
                  </a:lnTo>
                  <a:lnTo>
                    <a:pt x="3108" y="959"/>
                  </a:lnTo>
                  <a:lnTo>
                    <a:pt x="3111" y="945"/>
                  </a:lnTo>
                  <a:lnTo>
                    <a:pt x="3114" y="931"/>
                  </a:lnTo>
                  <a:lnTo>
                    <a:pt x="3116" y="916"/>
                  </a:lnTo>
                  <a:lnTo>
                    <a:pt x="3117" y="908"/>
                  </a:lnTo>
                  <a:lnTo>
                    <a:pt x="3120" y="902"/>
                  </a:lnTo>
                  <a:lnTo>
                    <a:pt x="3123" y="898"/>
                  </a:lnTo>
                  <a:lnTo>
                    <a:pt x="3128" y="893"/>
                  </a:lnTo>
                  <a:lnTo>
                    <a:pt x="3136" y="885"/>
                  </a:lnTo>
                  <a:lnTo>
                    <a:pt x="3142" y="876"/>
                  </a:lnTo>
                  <a:lnTo>
                    <a:pt x="3145" y="872"/>
                  </a:lnTo>
                  <a:lnTo>
                    <a:pt x="3145" y="867"/>
                  </a:lnTo>
                  <a:lnTo>
                    <a:pt x="3146" y="862"/>
                  </a:lnTo>
                  <a:lnTo>
                    <a:pt x="3145" y="858"/>
                  </a:lnTo>
                  <a:lnTo>
                    <a:pt x="3143" y="854"/>
                  </a:lnTo>
                  <a:lnTo>
                    <a:pt x="3142" y="850"/>
                  </a:lnTo>
                  <a:lnTo>
                    <a:pt x="3140" y="847"/>
                  </a:lnTo>
                  <a:lnTo>
                    <a:pt x="3137" y="844"/>
                  </a:lnTo>
                  <a:lnTo>
                    <a:pt x="3135" y="841"/>
                  </a:lnTo>
                  <a:lnTo>
                    <a:pt x="3134" y="836"/>
                  </a:lnTo>
                  <a:lnTo>
                    <a:pt x="3133" y="831"/>
                  </a:lnTo>
                  <a:lnTo>
                    <a:pt x="3133" y="826"/>
                  </a:lnTo>
                  <a:lnTo>
                    <a:pt x="3134" y="822"/>
                  </a:lnTo>
                  <a:lnTo>
                    <a:pt x="3136" y="817"/>
                  </a:lnTo>
                  <a:lnTo>
                    <a:pt x="3139" y="813"/>
                  </a:lnTo>
                  <a:lnTo>
                    <a:pt x="3141" y="810"/>
                  </a:lnTo>
                  <a:lnTo>
                    <a:pt x="3143" y="807"/>
                  </a:lnTo>
                  <a:lnTo>
                    <a:pt x="3145" y="805"/>
                  </a:lnTo>
                  <a:lnTo>
                    <a:pt x="3146" y="803"/>
                  </a:lnTo>
                  <a:lnTo>
                    <a:pt x="3146" y="801"/>
                  </a:lnTo>
                  <a:lnTo>
                    <a:pt x="3145" y="800"/>
                  </a:lnTo>
                  <a:lnTo>
                    <a:pt x="3142" y="799"/>
                  </a:lnTo>
                  <a:lnTo>
                    <a:pt x="3139" y="798"/>
                  </a:lnTo>
                  <a:lnTo>
                    <a:pt x="3135" y="798"/>
                  </a:lnTo>
                  <a:lnTo>
                    <a:pt x="3131" y="798"/>
                  </a:lnTo>
                  <a:lnTo>
                    <a:pt x="3128" y="798"/>
                  </a:lnTo>
                  <a:lnTo>
                    <a:pt x="3124" y="797"/>
                  </a:lnTo>
                  <a:lnTo>
                    <a:pt x="3122" y="794"/>
                  </a:lnTo>
                  <a:lnTo>
                    <a:pt x="3121" y="792"/>
                  </a:lnTo>
                  <a:lnTo>
                    <a:pt x="3120" y="788"/>
                  </a:lnTo>
                  <a:lnTo>
                    <a:pt x="3120" y="785"/>
                  </a:lnTo>
                  <a:lnTo>
                    <a:pt x="3120" y="780"/>
                  </a:lnTo>
                  <a:lnTo>
                    <a:pt x="3122" y="771"/>
                  </a:lnTo>
                  <a:lnTo>
                    <a:pt x="3126" y="762"/>
                  </a:lnTo>
                  <a:lnTo>
                    <a:pt x="3130" y="754"/>
                  </a:lnTo>
                  <a:lnTo>
                    <a:pt x="3134" y="742"/>
                  </a:lnTo>
                  <a:lnTo>
                    <a:pt x="3134" y="736"/>
                  </a:lnTo>
                  <a:lnTo>
                    <a:pt x="3134" y="730"/>
                  </a:lnTo>
                  <a:lnTo>
                    <a:pt x="3133" y="727"/>
                  </a:lnTo>
                  <a:lnTo>
                    <a:pt x="3131" y="723"/>
                  </a:lnTo>
                  <a:lnTo>
                    <a:pt x="3129" y="721"/>
                  </a:lnTo>
                  <a:lnTo>
                    <a:pt x="3127" y="719"/>
                  </a:lnTo>
                  <a:lnTo>
                    <a:pt x="3123" y="718"/>
                  </a:lnTo>
                  <a:lnTo>
                    <a:pt x="3118" y="718"/>
                  </a:lnTo>
                  <a:lnTo>
                    <a:pt x="3110" y="718"/>
                  </a:lnTo>
                  <a:lnTo>
                    <a:pt x="3104" y="718"/>
                  </a:lnTo>
                  <a:lnTo>
                    <a:pt x="3101" y="718"/>
                  </a:lnTo>
                  <a:lnTo>
                    <a:pt x="3099" y="717"/>
                  </a:lnTo>
                  <a:lnTo>
                    <a:pt x="3097" y="716"/>
                  </a:lnTo>
                  <a:lnTo>
                    <a:pt x="3096" y="713"/>
                  </a:lnTo>
                  <a:lnTo>
                    <a:pt x="3095" y="706"/>
                  </a:lnTo>
                  <a:lnTo>
                    <a:pt x="3095" y="699"/>
                  </a:lnTo>
                  <a:lnTo>
                    <a:pt x="3093" y="694"/>
                  </a:lnTo>
                  <a:lnTo>
                    <a:pt x="3092" y="691"/>
                  </a:lnTo>
                  <a:lnTo>
                    <a:pt x="3090" y="687"/>
                  </a:lnTo>
                  <a:lnTo>
                    <a:pt x="3088" y="685"/>
                  </a:lnTo>
                  <a:lnTo>
                    <a:pt x="3084" y="681"/>
                  </a:lnTo>
                  <a:lnTo>
                    <a:pt x="3079" y="678"/>
                  </a:lnTo>
                  <a:lnTo>
                    <a:pt x="3072" y="675"/>
                  </a:lnTo>
                  <a:lnTo>
                    <a:pt x="3065" y="674"/>
                  </a:lnTo>
                  <a:lnTo>
                    <a:pt x="3057" y="674"/>
                  </a:lnTo>
                  <a:lnTo>
                    <a:pt x="3048" y="675"/>
                  </a:lnTo>
                  <a:lnTo>
                    <a:pt x="3039" y="679"/>
                  </a:lnTo>
                  <a:lnTo>
                    <a:pt x="3028" y="685"/>
                  </a:lnTo>
                  <a:lnTo>
                    <a:pt x="3019" y="693"/>
                  </a:lnTo>
                  <a:lnTo>
                    <a:pt x="3010" y="702"/>
                  </a:lnTo>
                  <a:lnTo>
                    <a:pt x="3003" y="711"/>
                  </a:lnTo>
                  <a:lnTo>
                    <a:pt x="2997" y="721"/>
                  </a:lnTo>
                  <a:lnTo>
                    <a:pt x="2989" y="738"/>
                  </a:lnTo>
                  <a:lnTo>
                    <a:pt x="2984" y="753"/>
                  </a:lnTo>
                  <a:lnTo>
                    <a:pt x="2983" y="755"/>
                  </a:lnTo>
                  <a:lnTo>
                    <a:pt x="2981" y="756"/>
                  </a:lnTo>
                  <a:lnTo>
                    <a:pt x="2978" y="759"/>
                  </a:lnTo>
                  <a:lnTo>
                    <a:pt x="2976" y="759"/>
                  </a:lnTo>
                  <a:lnTo>
                    <a:pt x="2967" y="760"/>
                  </a:lnTo>
                  <a:lnTo>
                    <a:pt x="2959" y="760"/>
                  </a:lnTo>
                  <a:lnTo>
                    <a:pt x="2941" y="757"/>
                  </a:lnTo>
                  <a:lnTo>
                    <a:pt x="2926" y="755"/>
                  </a:lnTo>
                  <a:lnTo>
                    <a:pt x="2919" y="755"/>
                  </a:lnTo>
                  <a:lnTo>
                    <a:pt x="2913" y="757"/>
                  </a:lnTo>
                  <a:lnTo>
                    <a:pt x="2907" y="760"/>
                  </a:lnTo>
                  <a:lnTo>
                    <a:pt x="2900" y="765"/>
                  </a:lnTo>
                  <a:lnTo>
                    <a:pt x="2894" y="768"/>
                  </a:lnTo>
                  <a:lnTo>
                    <a:pt x="2888" y="771"/>
                  </a:lnTo>
                  <a:lnTo>
                    <a:pt x="2882" y="772"/>
                  </a:lnTo>
                  <a:lnTo>
                    <a:pt x="2875" y="772"/>
                  </a:lnTo>
                  <a:lnTo>
                    <a:pt x="2869" y="771"/>
                  </a:lnTo>
                  <a:lnTo>
                    <a:pt x="2863" y="767"/>
                  </a:lnTo>
                  <a:lnTo>
                    <a:pt x="2858" y="765"/>
                  </a:lnTo>
                  <a:lnTo>
                    <a:pt x="2852" y="760"/>
                  </a:lnTo>
                  <a:lnTo>
                    <a:pt x="2840" y="749"/>
                  </a:lnTo>
                  <a:lnTo>
                    <a:pt x="2826" y="736"/>
                  </a:lnTo>
                  <a:lnTo>
                    <a:pt x="2808" y="722"/>
                  </a:lnTo>
                  <a:lnTo>
                    <a:pt x="2789" y="709"/>
                  </a:lnTo>
                  <a:lnTo>
                    <a:pt x="2781" y="703"/>
                  </a:lnTo>
                  <a:lnTo>
                    <a:pt x="2775" y="697"/>
                  </a:lnTo>
                  <a:lnTo>
                    <a:pt x="2769" y="692"/>
                  </a:lnTo>
                  <a:lnTo>
                    <a:pt x="2767" y="688"/>
                  </a:lnTo>
                  <a:lnTo>
                    <a:pt x="2765" y="684"/>
                  </a:lnTo>
                  <a:lnTo>
                    <a:pt x="2765" y="681"/>
                  </a:lnTo>
                  <a:lnTo>
                    <a:pt x="2767" y="679"/>
                  </a:lnTo>
                  <a:lnTo>
                    <a:pt x="2769" y="677"/>
                  </a:lnTo>
                  <a:lnTo>
                    <a:pt x="2776" y="674"/>
                  </a:lnTo>
                  <a:lnTo>
                    <a:pt x="2787" y="671"/>
                  </a:lnTo>
                  <a:lnTo>
                    <a:pt x="2792" y="669"/>
                  </a:lnTo>
                  <a:lnTo>
                    <a:pt x="2796" y="667"/>
                  </a:lnTo>
                  <a:lnTo>
                    <a:pt x="2801" y="665"/>
                  </a:lnTo>
                  <a:lnTo>
                    <a:pt x="2805" y="662"/>
                  </a:lnTo>
                  <a:lnTo>
                    <a:pt x="2811" y="656"/>
                  </a:lnTo>
                  <a:lnTo>
                    <a:pt x="2815" y="649"/>
                  </a:lnTo>
                  <a:lnTo>
                    <a:pt x="2819" y="642"/>
                  </a:lnTo>
                  <a:lnTo>
                    <a:pt x="2821" y="636"/>
                  </a:lnTo>
                  <a:lnTo>
                    <a:pt x="2821" y="633"/>
                  </a:lnTo>
                  <a:lnTo>
                    <a:pt x="2820" y="630"/>
                  </a:lnTo>
                  <a:lnTo>
                    <a:pt x="2818" y="628"/>
                  </a:lnTo>
                  <a:lnTo>
                    <a:pt x="2815" y="624"/>
                  </a:lnTo>
                  <a:lnTo>
                    <a:pt x="2812" y="622"/>
                  </a:lnTo>
                  <a:lnTo>
                    <a:pt x="2809" y="620"/>
                  </a:lnTo>
                  <a:lnTo>
                    <a:pt x="2809" y="617"/>
                  </a:lnTo>
                  <a:lnTo>
                    <a:pt x="2809" y="615"/>
                  </a:lnTo>
                  <a:lnTo>
                    <a:pt x="2814" y="610"/>
                  </a:lnTo>
                  <a:lnTo>
                    <a:pt x="2821" y="604"/>
                  </a:lnTo>
                  <a:lnTo>
                    <a:pt x="2825" y="602"/>
                  </a:lnTo>
                  <a:lnTo>
                    <a:pt x="2827" y="598"/>
                  </a:lnTo>
                  <a:lnTo>
                    <a:pt x="2828" y="596"/>
                  </a:lnTo>
                  <a:lnTo>
                    <a:pt x="2828" y="592"/>
                  </a:lnTo>
                  <a:lnTo>
                    <a:pt x="2825" y="587"/>
                  </a:lnTo>
                  <a:lnTo>
                    <a:pt x="2820" y="582"/>
                  </a:lnTo>
                  <a:lnTo>
                    <a:pt x="2814" y="577"/>
                  </a:lnTo>
                  <a:lnTo>
                    <a:pt x="2811" y="572"/>
                  </a:lnTo>
                  <a:lnTo>
                    <a:pt x="2807" y="567"/>
                  </a:lnTo>
                  <a:lnTo>
                    <a:pt x="2806" y="559"/>
                  </a:lnTo>
                  <a:lnTo>
                    <a:pt x="2805" y="555"/>
                  </a:lnTo>
                  <a:lnTo>
                    <a:pt x="2803" y="553"/>
                  </a:lnTo>
                  <a:lnTo>
                    <a:pt x="2801" y="552"/>
                  </a:lnTo>
                  <a:lnTo>
                    <a:pt x="2799" y="551"/>
                  </a:lnTo>
                  <a:lnTo>
                    <a:pt x="2795" y="551"/>
                  </a:lnTo>
                  <a:lnTo>
                    <a:pt x="2790" y="552"/>
                  </a:lnTo>
                  <a:lnTo>
                    <a:pt x="2787" y="554"/>
                  </a:lnTo>
                  <a:lnTo>
                    <a:pt x="2783" y="557"/>
                  </a:lnTo>
                  <a:lnTo>
                    <a:pt x="2778" y="559"/>
                  </a:lnTo>
                  <a:lnTo>
                    <a:pt x="2774" y="561"/>
                  </a:lnTo>
                  <a:lnTo>
                    <a:pt x="2769" y="561"/>
                  </a:lnTo>
                  <a:lnTo>
                    <a:pt x="2765" y="560"/>
                  </a:lnTo>
                  <a:lnTo>
                    <a:pt x="2762" y="559"/>
                  </a:lnTo>
                  <a:lnTo>
                    <a:pt x="2759" y="557"/>
                  </a:lnTo>
                  <a:lnTo>
                    <a:pt x="2758" y="554"/>
                  </a:lnTo>
                  <a:lnTo>
                    <a:pt x="2758" y="551"/>
                  </a:lnTo>
                  <a:lnTo>
                    <a:pt x="2759" y="542"/>
                  </a:lnTo>
                  <a:lnTo>
                    <a:pt x="2762" y="532"/>
                  </a:lnTo>
                  <a:lnTo>
                    <a:pt x="2763" y="520"/>
                  </a:lnTo>
                  <a:lnTo>
                    <a:pt x="2764" y="504"/>
                  </a:lnTo>
                  <a:lnTo>
                    <a:pt x="2764" y="497"/>
                  </a:lnTo>
                  <a:lnTo>
                    <a:pt x="2765" y="489"/>
                  </a:lnTo>
                  <a:lnTo>
                    <a:pt x="2768" y="482"/>
                  </a:lnTo>
                  <a:lnTo>
                    <a:pt x="2771" y="473"/>
                  </a:lnTo>
                  <a:lnTo>
                    <a:pt x="2775" y="467"/>
                  </a:lnTo>
                  <a:lnTo>
                    <a:pt x="2780" y="461"/>
                  </a:lnTo>
                  <a:lnTo>
                    <a:pt x="2786" y="456"/>
                  </a:lnTo>
                  <a:lnTo>
                    <a:pt x="2792" y="452"/>
                  </a:lnTo>
                  <a:lnTo>
                    <a:pt x="2802" y="446"/>
                  </a:lnTo>
                  <a:lnTo>
                    <a:pt x="2813" y="440"/>
                  </a:lnTo>
                  <a:lnTo>
                    <a:pt x="2822" y="434"/>
                  </a:lnTo>
                  <a:lnTo>
                    <a:pt x="2831" y="427"/>
                  </a:lnTo>
                  <a:lnTo>
                    <a:pt x="2834" y="423"/>
                  </a:lnTo>
                  <a:lnTo>
                    <a:pt x="2835" y="422"/>
                  </a:lnTo>
                  <a:lnTo>
                    <a:pt x="2834" y="421"/>
                  </a:lnTo>
                  <a:lnTo>
                    <a:pt x="2832" y="420"/>
                  </a:lnTo>
                  <a:lnTo>
                    <a:pt x="2828" y="419"/>
                  </a:lnTo>
                  <a:lnTo>
                    <a:pt x="2825" y="417"/>
                  </a:lnTo>
                  <a:lnTo>
                    <a:pt x="2816" y="417"/>
                  </a:lnTo>
                  <a:lnTo>
                    <a:pt x="2808" y="417"/>
                  </a:lnTo>
                  <a:lnTo>
                    <a:pt x="2802" y="417"/>
                  </a:lnTo>
                  <a:lnTo>
                    <a:pt x="2796" y="417"/>
                  </a:lnTo>
                  <a:lnTo>
                    <a:pt x="2790" y="416"/>
                  </a:lnTo>
                  <a:lnTo>
                    <a:pt x="2787" y="415"/>
                  </a:lnTo>
                  <a:lnTo>
                    <a:pt x="2782" y="413"/>
                  </a:lnTo>
                  <a:lnTo>
                    <a:pt x="2776" y="410"/>
                  </a:lnTo>
                  <a:lnTo>
                    <a:pt x="2770" y="410"/>
                  </a:lnTo>
                  <a:lnTo>
                    <a:pt x="2763" y="410"/>
                  </a:lnTo>
                  <a:lnTo>
                    <a:pt x="2755" y="413"/>
                  </a:lnTo>
                  <a:lnTo>
                    <a:pt x="2745" y="416"/>
                  </a:lnTo>
                  <a:lnTo>
                    <a:pt x="2736" y="421"/>
                  </a:lnTo>
                  <a:lnTo>
                    <a:pt x="2725" y="423"/>
                  </a:lnTo>
                  <a:lnTo>
                    <a:pt x="2714" y="426"/>
                  </a:lnTo>
                  <a:lnTo>
                    <a:pt x="2704" y="426"/>
                  </a:lnTo>
                  <a:lnTo>
                    <a:pt x="2694" y="425"/>
                  </a:lnTo>
                  <a:lnTo>
                    <a:pt x="2687" y="422"/>
                  </a:lnTo>
                  <a:lnTo>
                    <a:pt x="2680" y="420"/>
                  </a:lnTo>
                  <a:lnTo>
                    <a:pt x="2671" y="419"/>
                  </a:lnTo>
                  <a:lnTo>
                    <a:pt x="2663" y="420"/>
                  </a:lnTo>
                  <a:lnTo>
                    <a:pt x="2654" y="421"/>
                  </a:lnTo>
                  <a:lnTo>
                    <a:pt x="2646" y="421"/>
                  </a:lnTo>
                  <a:lnTo>
                    <a:pt x="2639" y="419"/>
                  </a:lnTo>
                  <a:lnTo>
                    <a:pt x="2635" y="416"/>
                  </a:lnTo>
                  <a:lnTo>
                    <a:pt x="2631" y="412"/>
                  </a:lnTo>
                  <a:lnTo>
                    <a:pt x="2629" y="408"/>
                  </a:lnTo>
                  <a:lnTo>
                    <a:pt x="2625" y="404"/>
                  </a:lnTo>
                  <a:lnTo>
                    <a:pt x="2622" y="402"/>
                  </a:lnTo>
                  <a:lnTo>
                    <a:pt x="2618" y="401"/>
                  </a:lnTo>
                  <a:lnTo>
                    <a:pt x="2614" y="402"/>
                  </a:lnTo>
                  <a:lnTo>
                    <a:pt x="2611" y="403"/>
                  </a:lnTo>
                  <a:lnTo>
                    <a:pt x="2608" y="407"/>
                  </a:lnTo>
                  <a:lnTo>
                    <a:pt x="2607" y="413"/>
                  </a:lnTo>
                  <a:lnTo>
                    <a:pt x="2606" y="420"/>
                  </a:lnTo>
                  <a:lnTo>
                    <a:pt x="2602" y="426"/>
                  </a:lnTo>
                  <a:lnTo>
                    <a:pt x="2599" y="432"/>
                  </a:lnTo>
                  <a:lnTo>
                    <a:pt x="2595" y="438"/>
                  </a:lnTo>
                  <a:lnTo>
                    <a:pt x="2592" y="444"/>
                  </a:lnTo>
                  <a:lnTo>
                    <a:pt x="2591" y="451"/>
                  </a:lnTo>
                  <a:lnTo>
                    <a:pt x="2591" y="459"/>
                  </a:lnTo>
                  <a:lnTo>
                    <a:pt x="2592" y="466"/>
                  </a:lnTo>
                  <a:lnTo>
                    <a:pt x="2595" y="473"/>
                  </a:lnTo>
                  <a:lnTo>
                    <a:pt x="2599" y="483"/>
                  </a:lnTo>
                  <a:lnTo>
                    <a:pt x="2604" y="492"/>
                  </a:lnTo>
                  <a:lnTo>
                    <a:pt x="2607" y="502"/>
                  </a:lnTo>
                  <a:lnTo>
                    <a:pt x="2612" y="511"/>
                  </a:lnTo>
                  <a:lnTo>
                    <a:pt x="2614" y="521"/>
                  </a:lnTo>
                  <a:lnTo>
                    <a:pt x="2616" y="529"/>
                  </a:lnTo>
                  <a:lnTo>
                    <a:pt x="2616" y="538"/>
                  </a:lnTo>
                  <a:lnTo>
                    <a:pt x="2613" y="546"/>
                  </a:lnTo>
                  <a:lnTo>
                    <a:pt x="2610" y="552"/>
                  </a:lnTo>
                  <a:lnTo>
                    <a:pt x="2605" y="558"/>
                  </a:lnTo>
                  <a:lnTo>
                    <a:pt x="2598" y="563"/>
                  </a:lnTo>
                  <a:lnTo>
                    <a:pt x="2587" y="571"/>
                  </a:lnTo>
                  <a:lnTo>
                    <a:pt x="2576" y="580"/>
                  </a:lnTo>
                  <a:lnTo>
                    <a:pt x="2570" y="586"/>
                  </a:lnTo>
                  <a:lnTo>
                    <a:pt x="2566" y="590"/>
                  </a:lnTo>
                  <a:lnTo>
                    <a:pt x="2560" y="592"/>
                  </a:lnTo>
                  <a:lnTo>
                    <a:pt x="2555" y="592"/>
                  </a:lnTo>
                  <a:lnTo>
                    <a:pt x="2550" y="591"/>
                  </a:lnTo>
                  <a:lnTo>
                    <a:pt x="2545" y="589"/>
                  </a:lnTo>
                  <a:lnTo>
                    <a:pt x="2541" y="584"/>
                  </a:lnTo>
                  <a:lnTo>
                    <a:pt x="2536" y="578"/>
                  </a:lnTo>
                  <a:lnTo>
                    <a:pt x="2531" y="572"/>
                  </a:lnTo>
                  <a:lnTo>
                    <a:pt x="2526" y="568"/>
                  </a:lnTo>
                  <a:lnTo>
                    <a:pt x="2522" y="566"/>
                  </a:lnTo>
                  <a:lnTo>
                    <a:pt x="2517" y="565"/>
                  </a:lnTo>
                  <a:lnTo>
                    <a:pt x="2511" y="566"/>
                  </a:lnTo>
                  <a:lnTo>
                    <a:pt x="2507" y="570"/>
                  </a:lnTo>
                  <a:lnTo>
                    <a:pt x="2501" y="576"/>
                  </a:lnTo>
                  <a:lnTo>
                    <a:pt x="2494" y="583"/>
                  </a:lnTo>
                  <a:lnTo>
                    <a:pt x="2475" y="598"/>
                  </a:lnTo>
                  <a:lnTo>
                    <a:pt x="2459" y="610"/>
                  </a:lnTo>
                  <a:lnTo>
                    <a:pt x="2453" y="615"/>
                  </a:lnTo>
                  <a:lnTo>
                    <a:pt x="2448" y="621"/>
                  </a:lnTo>
                  <a:lnTo>
                    <a:pt x="2446" y="628"/>
                  </a:lnTo>
                  <a:lnTo>
                    <a:pt x="2446" y="634"/>
                  </a:lnTo>
                  <a:lnTo>
                    <a:pt x="2448" y="641"/>
                  </a:lnTo>
                  <a:lnTo>
                    <a:pt x="2452" y="648"/>
                  </a:lnTo>
                  <a:lnTo>
                    <a:pt x="2457" y="656"/>
                  </a:lnTo>
                  <a:lnTo>
                    <a:pt x="2465" y="664"/>
                  </a:lnTo>
                  <a:lnTo>
                    <a:pt x="2468" y="667"/>
                  </a:lnTo>
                  <a:lnTo>
                    <a:pt x="2471" y="671"/>
                  </a:lnTo>
                  <a:lnTo>
                    <a:pt x="2473" y="675"/>
                  </a:lnTo>
                  <a:lnTo>
                    <a:pt x="2473" y="679"/>
                  </a:lnTo>
                  <a:lnTo>
                    <a:pt x="2473" y="686"/>
                  </a:lnTo>
                  <a:lnTo>
                    <a:pt x="2472" y="694"/>
                  </a:lnTo>
                  <a:lnTo>
                    <a:pt x="2469" y="705"/>
                  </a:lnTo>
                  <a:lnTo>
                    <a:pt x="2466" y="719"/>
                  </a:lnTo>
                  <a:lnTo>
                    <a:pt x="2463" y="735"/>
                  </a:lnTo>
                  <a:lnTo>
                    <a:pt x="2460" y="747"/>
                  </a:lnTo>
                  <a:lnTo>
                    <a:pt x="2457" y="751"/>
                  </a:lnTo>
                  <a:lnTo>
                    <a:pt x="2455" y="757"/>
                  </a:lnTo>
                  <a:lnTo>
                    <a:pt x="2452" y="762"/>
                  </a:lnTo>
                  <a:lnTo>
                    <a:pt x="2447" y="767"/>
                  </a:lnTo>
                  <a:lnTo>
                    <a:pt x="2435" y="778"/>
                  </a:lnTo>
                  <a:lnTo>
                    <a:pt x="2422" y="787"/>
                  </a:lnTo>
                  <a:lnTo>
                    <a:pt x="2410" y="798"/>
                  </a:lnTo>
                  <a:lnTo>
                    <a:pt x="2400" y="807"/>
                  </a:lnTo>
                  <a:lnTo>
                    <a:pt x="2392" y="818"/>
                  </a:lnTo>
                  <a:lnTo>
                    <a:pt x="2381" y="831"/>
                  </a:lnTo>
                  <a:lnTo>
                    <a:pt x="2371" y="842"/>
                  </a:lnTo>
                  <a:lnTo>
                    <a:pt x="2360" y="849"/>
                  </a:lnTo>
                  <a:lnTo>
                    <a:pt x="2349" y="856"/>
                  </a:lnTo>
                  <a:lnTo>
                    <a:pt x="2339" y="862"/>
                  </a:lnTo>
                  <a:lnTo>
                    <a:pt x="2335" y="866"/>
                  </a:lnTo>
                  <a:lnTo>
                    <a:pt x="2331" y="869"/>
                  </a:lnTo>
                  <a:lnTo>
                    <a:pt x="2328" y="874"/>
                  </a:lnTo>
                  <a:lnTo>
                    <a:pt x="2327" y="880"/>
                  </a:lnTo>
                  <a:lnTo>
                    <a:pt x="2322" y="889"/>
                  </a:lnTo>
                  <a:lnTo>
                    <a:pt x="2318" y="900"/>
                  </a:lnTo>
                  <a:lnTo>
                    <a:pt x="2312" y="908"/>
                  </a:lnTo>
                  <a:lnTo>
                    <a:pt x="2306" y="913"/>
                  </a:lnTo>
                  <a:lnTo>
                    <a:pt x="2301" y="917"/>
                  </a:lnTo>
                  <a:lnTo>
                    <a:pt x="2292" y="920"/>
                  </a:lnTo>
                  <a:lnTo>
                    <a:pt x="2286" y="923"/>
                  </a:lnTo>
                  <a:lnTo>
                    <a:pt x="2280" y="927"/>
                  </a:lnTo>
                  <a:lnTo>
                    <a:pt x="2276" y="931"/>
                  </a:lnTo>
                  <a:lnTo>
                    <a:pt x="2271" y="936"/>
                  </a:lnTo>
                  <a:lnTo>
                    <a:pt x="2268" y="938"/>
                  </a:lnTo>
                  <a:lnTo>
                    <a:pt x="2265" y="939"/>
                  </a:lnTo>
                  <a:lnTo>
                    <a:pt x="2264" y="939"/>
                  </a:lnTo>
                  <a:lnTo>
                    <a:pt x="2261" y="939"/>
                  </a:lnTo>
                  <a:lnTo>
                    <a:pt x="2257" y="936"/>
                  </a:lnTo>
                  <a:lnTo>
                    <a:pt x="2253" y="931"/>
                  </a:lnTo>
                  <a:lnTo>
                    <a:pt x="2249" y="926"/>
                  </a:lnTo>
                  <a:lnTo>
                    <a:pt x="2246" y="923"/>
                  </a:lnTo>
                  <a:lnTo>
                    <a:pt x="2242" y="921"/>
                  </a:lnTo>
                  <a:lnTo>
                    <a:pt x="2239" y="921"/>
                  </a:lnTo>
                  <a:lnTo>
                    <a:pt x="2236" y="921"/>
                  </a:lnTo>
                  <a:lnTo>
                    <a:pt x="2235" y="923"/>
                  </a:lnTo>
                  <a:lnTo>
                    <a:pt x="2234" y="925"/>
                  </a:lnTo>
                  <a:lnTo>
                    <a:pt x="2233" y="927"/>
                  </a:lnTo>
                  <a:lnTo>
                    <a:pt x="2232" y="933"/>
                  </a:lnTo>
                  <a:lnTo>
                    <a:pt x="2230" y="942"/>
                  </a:lnTo>
                  <a:lnTo>
                    <a:pt x="2228" y="949"/>
                  </a:lnTo>
                  <a:lnTo>
                    <a:pt x="2226" y="954"/>
                  </a:lnTo>
                  <a:lnTo>
                    <a:pt x="2223" y="958"/>
                  </a:lnTo>
                  <a:lnTo>
                    <a:pt x="2219" y="964"/>
                  </a:lnTo>
                  <a:lnTo>
                    <a:pt x="2217" y="968"/>
                  </a:lnTo>
                  <a:lnTo>
                    <a:pt x="2216" y="974"/>
                  </a:lnTo>
                  <a:lnTo>
                    <a:pt x="2215" y="982"/>
                  </a:lnTo>
                  <a:lnTo>
                    <a:pt x="2215" y="989"/>
                  </a:lnTo>
                  <a:lnTo>
                    <a:pt x="2215" y="1006"/>
                  </a:lnTo>
                  <a:lnTo>
                    <a:pt x="2215" y="1021"/>
                  </a:lnTo>
                  <a:lnTo>
                    <a:pt x="2214" y="1034"/>
                  </a:lnTo>
                  <a:lnTo>
                    <a:pt x="2210" y="1046"/>
                  </a:lnTo>
                  <a:lnTo>
                    <a:pt x="2207" y="1056"/>
                  </a:lnTo>
                  <a:lnTo>
                    <a:pt x="2203" y="1065"/>
                  </a:lnTo>
                  <a:lnTo>
                    <a:pt x="2201" y="1078"/>
                  </a:lnTo>
                  <a:lnTo>
                    <a:pt x="2200" y="1096"/>
                  </a:lnTo>
                  <a:lnTo>
                    <a:pt x="2200" y="1114"/>
                  </a:lnTo>
                  <a:lnTo>
                    <a:pt x="2201" y="1127"/>
                  </a:lnTo>
                  <a:lnTo>
                    <a:pt x="2201" y="1132"/>
                  </a:lnTo>
                  <a:lnTo>
                    <a:pt x="2203" y="1135"/>
                  </a:lnTo>
                  <a:lnTo>
                    <a:pt x="2204" y="1140"/>
                  </a:lnTo>
                  <a:lnTo>
                    <a:pt x="2207" y="1144"/>
                  </a:lnTo>
                  <a:lnTo>
                    <a:pt x="2213" y="1152"/>
                  </a:lnTo>
                  <a:lnTo>
                    <a:pt x="2220" y="1160"/>
                  </a:lnTo>
                  <a:lnTo>
                    <a:pt x="2227" y="1171"/>
                  </a:lnTo>
                  <a:lnTo>
                    <a:pt x="2232" y="1183"/>
                  </a:lnTo>
                  <a:lnTo>
                    <a:pt x="2234" y="1194"/>
                  </a:lnTo>
                  <a:lnTo>
                    <a:pt x="2235" y="1203"/>
                  </a:lnTo>
                  <a:lnTo>
                    <a:pt x="2235" y="1213"/>
                  </a:lnTo>
                  <a:lnTo>
                    <a:pt x="2233" y="1222"/>
                  </a:lnTo>
                  <a:lnTo>
                    <a:pt x="2232" y="1233"/>
                  </a:lnTo>
                  <a:lnTo>
                    <a:pt x="2229" y="1244"/>
                  </a:lnTo>
                  <a:lnTo>
                    <a:pt x="2229" y="1248"/>
                  </a:lnTo>
                  <a:lnTo>
                    <a:pt x="2229" y="1253"/>
                  </a:lnTo>
                  <a:lnTo>
                    <a:pt x="2229" y="1258"/>
                  </a:lnTo>
                  <a:lnTo>
                    <a:pt x="2230" y="1263"/>
                  </a:lnTo>
                  <a:lnTo>
                    <a:pt x="2232" y="1266"/>
                  </a:lnTo>
                  <a:lnTo>
                    <a:pt x="2234" y="1270"/>
                  </a:lnTo>
                  <a:lnTo>
                    <a:pt x="2236" y="1272"/>
                  </a:lnTo>
                  <a:lnTo>
                    <a:pt x="2239" y="1274"/>
                  </a:lnTo>
                  <a:lnTo>
                    <a:pt x="2243" y="1278"/>
                  </a:lnTo>
                  <a:lnTo>
                    <a:pt x="2247" y="1284"/>
                  </a:lnTo>
                  <a:lnTo>
                    <a:pt x="2249" y="1290"/>
                  </a:lnTo>
                  <a:lnTo>
                    <a:pt x="2251" y="1298"/>
                  </a:lnTo>
                  <a:lnTo>
                    <a:pt x="2249" y="1302"/>
                  </a:lnTo>
                  <a:lnTo>
                    <a:pt x="2248" y="1305"/>
                  </a:lnTo>
                  <a:lnTo>
                    <a:pt x="2247" y="1308"/>
                  </a:lnTo>
                  <a:lnTo>
                    <a:pt x="2246" y="1309"/>
                  </a:lnTo>
                  <a:lnTo>
                    <a:pt x="2241" y="1311"/>
                  </a:lnTo>
                  <a:lnTo>
                    <a:pt x="2235" y="1314"/>
                  </a:lnTo>
                  <a:lnTo>
                    <a:pt x="2233" y="1315"/>
                  </a:lnTo>
                  <a:lnTo>
                    <a:pt x="2230" y="1316"/>
                  </a:lnTo>
                  <a:lnTo>
                    <a:pt x="2228" y="1318"/>
                  </a:lnTo>
                  <a:lnTo>
                    <a:pt x="2227" y="1322"/>
                  </a:lnTo>
                  <a:lnTo>
                    <a:pt x="2226" y="1328"/>
                  </a:lnTo>
                  <a:lnTo>
                    <a:pt x="2226" y="1336"/>
                  </a:lnTo>
                  <a:lnTo>
                    <a:pt x="2224" y="1347"/>
                  </a:lnTo>
                  <a:lnTo>
                    <a:pt x="2224" y="1359"/>
                  </a:lnTo>
                  <a:lnTo>
                    <a:pt x="2222" y="1371"/>
                  </a:lnTo>
                  <a:lnTo>
                    <a:pt x="2219" y="1380"/>
                  </a:lnTo>
                  <a:lnTo>
                    <a:pt x="2216" y="1383"/>
                  </a:lnTo>
                  <a:lnTo>
                    <a:pt x="2214" y="1385"/>
                  </a:lnTo>
                  <a:lnTo>
                    <a:pt x="2210" y="1386"/>
                  </a:lnTo>
                  <a:lnTo>
                    <a:pt x="2207" y="1386"/>
                  </a:lnTo>
                  <a:lnTo>
                    <a:pt x="2200" y="1386"/>
                  </a:lnTo>
                  <a:lnTo>
                    <a:pt x="2191" y="1384"/>
                  </a:lnTo>
                  <a:lnTo>
                    <a:pt x="2188" y="1383"/>
                  </a:lnTo>
                  <a:lnTo>
                    <a:pt x="2184" y="1383"/>
                  </a:lnTo>
                  <a:lnTo>
                    <a:pt x="2180" y="1384"/>
                  </a:lnTo>
                  <a:lnTo>
                    <a:pt x="2177" y="1385"/>
                  </a:lnTo>
                  <a:lnTo>
                    <a:pt x="2170" y="1389"/>
                  </a:lnTo>
                  <a:lnTo>
                    <a:pt x="2163" y="1395"/>
                  </a:lnTo>
                  <a:lnTo>
                    <a:pt x="2159" y="1398"/>
                  </a:lnTo>
                  <a:lnTo>
                    <a:pt x="2157" y="1400"/>
                  </a:lnTo>
                  <a:lnTo>
                    <a:pt x="2153" y="1402"/>
                  </a:lnTo>
                  <a:lnTo>
                    <a:pt x="2150" y="1402"/>
                  </a:lnTo>
                  <a:lnTo>
                    <a:pt x="2142" y="1403"/>
                  </a:lnTo>
                  <a:lnTo>
                    <a:pt x="2135" y="1403"/>
                  </a:lnTo>
                  <a:lnTo>
                    <a:pt x="2132" y="1404"/>
                  </a:lnTo>
                  <a:lnTo>
                    <a:pt x="2127" y="1406"/>
                  </a:lnTo>
                  <a:lnTo>
                    <a:pt x="2123" y="1410"/>
                  </a:lnTo>
                  <a:lnTo>
                    <a:pt x="2119" y="1414"/>
                  </a:lnTo>
                  <a:lnTo>
                    <a:pt x="2112" y="1423"/>
                  </a:lnTo>
                  <a:lnTo>
                    <a:pt x="2106" y="1429"/>
                  </a:lnTo>
                  <a:lnTo>
                    <a:pt x="2102" y="1431"/>
                  </a:lnTo>
                  <a:lnTo>
                    <a:pt x="2098" y="1431"/>
                  </a:lnTo>
                  <a:lnTo>
                    <a:pt x="2095" y="1433"/>
                  </a:lnTo>
                  <a:lnTo>
                    <a:pt x="2091" y="1431"/>
                  </a:lnTo>
                  <a:lnTo>
                    <a:pt x="2084" y="1429"/>
                  </a:lnTo>
                  <a:lnTo>
                    <a:pt x="2077" y="1423"/>
                  </a:lnTo>
                  <a:lnTo>
                    <a:pt x="2072" y="1417"/>
                  </a:lnTo>
                  <a:lnTo>
                    <a:pt x="2071" y="1412"/>
                  </a:lnTo>
                  <a:lnTo>
                    <a:pt x="2070" y="1406"/>
                  </a:lnTo>
                  <a:lnTo>
                    <a:pt x="2071" y="1402"/>
                  </a:lnTo>
                  <a:lnTo>
                    <a:pt x="2072" y="1396"/>
                  </a:lnTo>
                  <a:lnTo>
                    <a:pt x="2073" y="1389"/>
                  </a:lnTo>
                  <a:lnTo>
                    <a:pt x="2073" y="1380"/>
                  </a:lnTo>
                  <a:lnTo>
                    <a:pt x="2072" y="1374"/>
                  </a:lnTo>
                  <a:lnTo>
                    <a:pt x="2071" y="1371"/>
                  </a:lnTo>
                  <a:lnTo>
                    <a:pt x="2069" y="1368"/>
                  </a:lnTo>
                  <a:lnTo>
                    <a:pt x="2065" y="1367"/>
                  </a:lnTo>
                  <a:lnTo>
                    <a:pt x="2062" y="1367"/>
                  </a:lnTo>
                  <a:lnTo>
                    <a:pt x="2053" y="1367"/>
                  </a:lnTo>
                  <a:lnTo>
                    <a:pt x="2045" y="1368"/>
                  </a:lnTo>
                  <a:lnTo>
                    <a:pt x="2033" y="1374"/>
                  </a:lnTo>
                  <a:lnTo>
                    <a:pt x="2019" y="1381"/>
                  </a:lnTo>
                  <a:lnTo>
                    <a:pt x="2002" y="1391"/>
                  </a:lnTo>
                  <a:lnTo>
                    <a:pt x="1987" y="1399"/>
                  </a:lnTo>
                  <a:lnTo>
                    <a:pt x="1975" y="1405"/>
                  </a:lnTo>
                  <a:lnTo>
                    <a:pt x="1964" y="1410"/>
                  </a:lnTo>
                  <a:lnTo>
                    <a:pt x="1953" y="1412"/>
                  </a:lnTo>
                  <a:lnTo>
                    <a:pt x="1942" y="1414"/>
                  </a:lnTo>
                  <a:lnTo>
                    <a:pt x="1934" y="1416"/>
                  </a:lnTo>
                  <a:lnTo>
                    <a:pt x="1926" y="1419"/>
                  </a:lnTo>
                  <a:lnTo>
                    <a:pt x="1919" y="1425"/>
                  </a:lnTo>
                  <a:lnTo>
                    <a:pt x="1911" y="1431"/>
                  </a:lnTo>
                  <a:lnTo>
                    <a:pt x="1896" y="1446"/>
                  </a:lnTo>
                  <a:lnTo>
                    <a:pt x="1886" y="1458"/>
                  </a:lnTo>
                  <a:lnTo>
                    <a:pt x="1880" y="1466"/>
                  </a:lnTo>
                  <a:lnTo>
                    <a:pt x="1876" y="1472"/>
                  </a:lnTo>
                  <a:lnTo>
                    <a:pt x="1874" y="1473"/>
                  </a:lnTo>
                  <a:lnTo>
                    <a:pt x="1870" y="1475"/>
                  </a:lnTo>
                  <a:lnTo>
                    <a:pt x="1865" y="1475"/>
                  </a:lnTo>
                  <a:lnTo>
                    <a:pt x="1860" y="1475"/>
                  </a:lnTo>
                  <a:lnTo>
                    <a:pt x="1850" y="1474"/>
                  </a:lnTo>
                  <a:lnTo>
                    <a:pt x="1842" y="1472"/>
                  </a:lnTo>
                  <a:lnTo>
                    <a:pt x="1835" y="1468"/>
                  </a:lnTo>
                  <a:lnTo>
                    <a:pt x="1826" y="1463"/>
                  </a:lnTo>
                  <a:lnTo>
                    <a:pt x="1820" y="1460"/>
                  </a:lnTo>
                  <a:lnTo>
                    <a:pt x="1816" y="1458"/>
                  </a:lnTo>
                  <a:lnTo>
                    <a:pt x="1810" y="1458"/>
                  </a:lnTo>
                  <a:lnTo>
                    <a:pt x="1805" y="1458"/>
                  </a:lnTo>
                  <a:lnTo>
                    <a:pt x="1800" y="1459"/>
                  </a:lnTo>
                  <a:lnTo>
                    <a:pt x="1797" y="1461"/>
                  </a:lnTo>
                  <a:lnTo>
                    <a:pt x="1792" y="1465"/>
                  </a:lnTo>
                  <a:lnTo>
                    <a:pt x="1789" y="1469"/>
                  </a:lnTo>
                  <a:lnTo>
                    <a:pt x="1786" y="1473"/>
                  </a:lnTo>
                  <a:lnTo>
                    <a:pt x="1782" y="1477"/>
                  </a:lnTo>
                  <a:lnTo>
                    <a:pt x="1779" y="1479"/>
                  </a:lnTo>
                  <a:lnTo>
                    <a:pt x="1775" y="1480"/>
                  </a:lnTo>
                  <a:lnTo>
                    <a:pt x="1770" y="1480"/>
                  </a:lnTo>
                  <a:lnTo>
                    <a:pt x="1767" y="1479"/>
                  </a:lnTo>
                  <a:lnTo>
                    <a:pt x="1763" y="1477"/>
                  </a:lnTo>
                  <a:lnTo>
                    <a:pt x="1758" y="1473"/>
                  </a:lnTo>
                  <a:lnTo>
                    <a:pt x="1755" y="1468"/>
                  </a:lnTo>
                  <a:lnTo>
                    <a:pt x="1751" y="1461"/>
                  </a:lnTo>
                  <a:lnTo>
                    <a:pt x="1748" y="1452"/>
                  </a:lnTo>
                  <a:lnTo>
                    <a:pt x="1744" y="1443"/>
                  </a:lnTo>
                  <a:lnTo>
                    <a:pt x="1738" y="1424"/>
                  </a:lnTo>
                  <a:lnTo>
                    <a:pt x="1732" y="1411"/>
                  </a:lnTo>
                  <a:lnTo>
                    <a:pt x="1730" y="1408"/>
                  </a:lnTo>
                  <a:lnTo>
                    <a:pt x="1728" y="1404"/>
                  </a:lnTo>
                  <a:lnTo>
                    <a:pt x="1724" y="1403"/>
                  </a:lnTo>
                  <a:lnTo>
                    <a:pt x="1720" y="1402"/>
                  </a:lnTo>
                  <a:lnTo>
                    <a:pt x="1710" y="1402"/>
                  </a:lnTo>
                  <a:lnTo>
                    <a:pt x="1697" y="1404"/>
                  </a:lnTo>
                  <a:lnTo>
                    <a:pt x="1690" y="1404"/>
                  </a:lnTo>
                  <a:lnTo>
                    <a:pt x="1685" y="1404"/>
                  </a:lnTo>
                  <a:lnTo>
                    <a:pt x="1681" y="1403"/>
                  </a:lnTo>
                  <a:lnTo>
                    <a:pt x="1678" y="1400"/>
                  </a:lnTo>
                  <a:lnTo>
                    <a:pt x="1674" y="1392"/>
                  </a:lnTo>
                  <a:lnTo>
                    <a:pt x="1671" y="1383"/>
                  </a:lnTo>
                  <a:lnTo>
                    <a:pt x="1667" y="1372"/>
                  </a:lnTo>
                  <a:lnTo>
                    <a:pt x="1665" y="1362"/>
                  </a:lnTo>
                  <a:lnTo>
                    <a:pt x="1665" y="1359"/>
                  </a:lnTo>
                  <a:lnTo>
                    <a:pt x="1666" y="1356"/>
                  </a:lnTo>
                  <a:lnTo>
                    <a:pt x="1667" y="1354"/>
                  </a:lnTo>
                  <a:lnTo>
                    <a:pt x="1671" y="1353"/>
                  </a:lnTo>
                  <a:lnTo>
                    <a:pt x="1675" y="1353"/>
                  </a:lnTo>
                  <a:lnTo>
                    <a:pt x="1680" y="1355"/>
                  </a:lnTo>
                  <a:lnTo>
                    <a:pt x="1685" y="1358"/>
                  </a:lnTo>
                  <a:lnTo>
                    <a:pt x="1690" y="1361"/>
                  </a:lnTo>
                  <a:lnTo>
                    <a:pt x="1693" y="1362"/>
                  </a:lnTo>
                  <a:lnTo>
                    <a:pt x="1697" y="1364"/>
                  </a:lnTo>
                  <a:lnTo>
                    <a:pt x="1698" y="1362"/>
                  </a:lnTo>
                  <a:lnTo>
                    <a:pt x="1700" y="1361"/>
                  </a:lnTo>
                  <a:lnTo>
                    <a:pt x="1700" y="1359"/>
                  </a:lnTo>
                  <a:lnTo>
                    <a:pt x="1701" y="1355"/>
                  </a:lnTo>
                  <a:lnTo>
                    <a:pt x="1703" y="1348"/>
                  </a:lnTo>
                  <a:lnTo>
                    <a:pt x="1701" y="1342"/>
                  </a:lnTo>
                  <a:lnTo>
                    <a:pt x="1698" y="1336"/>
                  </a:lnTo>
                  <a:lnTo>
                    <a:pt x="1694" y="1332"/>
                  </a:lnTo>
                  <a:lnTo>
                    <a:pt x="1685" y="1321"/>
                  </a:lnTo>
                  <a:lnTo>
                    <a:pt x="1673" y="1310"/>
                  </a:lnTo>
                  <a:lnTo>
                    <a:pt x="1668" y="1303"/>
                  </a:lnTo>
                  <a:lnTo>
                    <a:pt x="1663" y="1295"/>
                  </a:lnTo>
                  <a:lnTo>
                    <a:pt x="1661" y="1291"/>
                  </a:lnTo>
                  <a:lnTo>
                    <a:pt x="1659" y="1288"/>
                  </a:lnTo>
                  <a:lnTo>
                    <a:pt x="1654" y="1284"/>
                  </a:lnTo>
                  <a:lnTo>
                    <a:pt x="1648" y="1282"/>
                  </a:lnTo>
                  <a:lnTo>
                    <a:pt x="1646" y="1282"/>
                  </a:lnTo>
                  <a:lnTo>
                    <a:pt x="1644" y="1279"/>
                  </a:lnTo>
                  <a:lnTo>
                    <a:pt x="1643" y="1278"/>
                  </a:lnTo>
                  <a:lnTo>
                    <a:pt x="1642" y="1276"/>
                  </a:lnTo>
                  <a:lnTo>
                    <a:pt x="1642" y="1269"/>
                  </a:lnTo>
                  <a:lnTo>
                    <a:pt x="1644" y="1261"/>
                  </a:lnTo>
                  <a:lnTo>
                    <a:pt x="1644" y="1260"/>
                  </a:lnTo>
                  <a:lnTo>
                    <a:pt x="1642" y="1259"/>
                  </a:lnTo>
                  <a:lnTo>
                    <a:pt x="1640" y="1258"/>
                  </a:lnTo>
                  <a:lnTo>
                    <a:pt x="1636" y="1257"/>
                  </a:lnTo>
                  <a:lnTo>
                    <a:pt x="1629" y="1257"/>
                  </a:lnTo>
                  <a:lnTo>
                    <a:pt x="1624" y="1255"/>
                  </a:lnTo>
                  <a:lnTo>
                    <a:pt x="1619" y="1254"/>
                  </a:lnTo>
                  <a:lnTo>
                    <a:pt x="1616" y="1252"/>
                  </a:lnTo>
                  <a:lnTo>
                    <a:pt x="1613" y="1250"/>
                  </a:lnTo>
                  <a:lnTo>
                    <a:pt x="1612" y="1247"/>
                  </a:lnTo>
                  <a:lnTo>
                    <a:pt x="1612" y="1244"/>
                  </a:lnTo>
                  <a:lnTo>
                    <a:pt x="1615" y="1240"/>
                  </a:lnTo>
                  <a:lnTo>
                    <a:pt x="1617" y="1236"/>
                  </a:lnTo>
                  <a:lnTo>
                    <a:pt x="1622" y="1232"/>
                  </a:lnTo>
                  <a:lnTo>
                    <a:pt x="1627" y="1227"/>
                  </a:lnTo>
                  <a:lnTo>
                    <a:pt x="1631" y="1222"/>
                  </a:lnTo>
                  <a:lnTo>
                    <a:pt x="1635" y="1216"/>
                  </a:lnTo>
                  <a:lnTo>
                    <a:pt x="1638" y="1210"/>
                  </a:lnTo>
                  <a:lnTo>
                    <a:pt x="1643" y="1198"/>
                  </a:lnTo>
                  <a:lnTo>
                    <a:pt x="1648" y="1185"/>
                  </a:lnTo>
                  <a:lnTo>
                    <a:pt x="1660" y="1170"/>
                  </a:lnTo>
                  <a:lnTo>
                    <a:pt x="1668" y="1163"/>
                  </a:lnTo>
                  <a:lnTo>
                    <a:pt x="1668" y="1159"/>
                  </a:lnTo>
                  <a:lnTo>
                    <a:pt x="1667" y="1157"/>
                  </a:lnTo>
                  <a:lnTo>
                    <a:pt x="1666" y="1154"/>
                  </a:lnTo>
                  <a:lnTo>
                    <a:pt x="1663" y="1152"/>
                  </a:lnTo>
                  <a:lnTo>
                    <a:pt x="1660" y="1150"/>
                  </a:lnTo>
                  <a:lnTo>
                    <a:pt x="1656" y="1148"/>
                  </a:lnTo>
                  <a:lnTo>
                    <a:pt x="1653" y="1147"/>
                  </a:lnTo>
                  <a:lnTo>
                    <a:pt x="1648" y="1147"/>
                  </a:lnTo>
                  <a:lnTo>
                    <a:pt x="1644" y="1148"/>
                  </a:lnTo>
                  <a:lnTo>
                    <a:pt x="1643" y="1151"/>
                  </a:lnTo>
                  <a:lnTo>
                    <a:pt x="1641" y="1154"/>
                  </a:lnTo>
                  <a:lnTo>
                    <a:pt x="1641" y="1158"/>
                  </a:lnTo>
                  <a:lnTo>
                    <a:pt x="1640" y="1163"/>
                  </a:lnTo>
                  <a:lnTo>
                    <a:pt x="1638" y="1166"/>
                  </a:lnTo>
                  <a:lnTo>
                    <a:pt x="1636" y="1169"/>
                  </a:lnTo>
                  <a:lnTo>
                    <a:pt x="1634" y="1171"/>
                  </a:lnTo>
                  <a:lnTo>
                    <a:pt x="1630" y="1172"/>
                  </a:lnTo>
                  <a:lnTo>
                    <a:pt x="1627" y="1173"/>
                  </a:lnTo>
                  <a:lnTo>
                    <a:pt x="1623" y="1173"/>
                  </a:lnTo>
                  <a:lnTo>
                    <a:pt x="1619" y="1172"/>
                  </a:lnTo>
                  <a:lnTo>
                    <a:pt x="1617" y="1170"/>
                  </a:lnTo>
                  <a:lnTo>
                    <a:pt x="1615" y="1167"/>
                  </a:lnTo>
                  <a:lnTo>
                    <a:pt x="1613" y="1165"/>
                  </a:lnTo>
                  <a:lnTo>
                    <a:pt x="1612" y="1160"/>
                  </a:lnTo>
                  <a:lnTo>
                    <a:pt x="1615" y="1150"/>
                  </a:lnTo>
                  <a:lnTo>
                    <a:pt x="1617" y="1139"/>
                  </a:lnTo>
                  <a:lnTo>
                    <a:pt x="1618" y="1133"/>
                  </a:lnTo>
                  <a:lnTo>
                    <a:pt x="1619" y="1127"/>
                  </a:lnTo>
                  <a:lnTo>
                    <a:pt x="1619" y="1122"/>
                  </a:lnTo>
                  <a:lnTo>
                    <a:pt x="1619" y="1116"/>
                  </a:lnTo>
                  <a:lnTo>
                    <a:pt x="1617" y="1113"/>
                  </a:lnTo>
                  <a:lnTo>
                    <a:pt x="1615" y="1108"/>
                  </a:lnTo>
                  <a:lnTo>
                    <a:pt x="1611" y="1106"/>
                  </a:lnTo>
                  <a:lnTo>
                    <a:pt x="1606" y="1103"/>
                  </a:lnTo>
                  <a:lnTo>
                    <a:pt x="1598" y="1100"/>
                  </a:lnTo>
                  <a:lnTo>
                    <a:pt x="1590" y="1099"/>
                  </a:lnTo>
                  <a:lnTo>
                    <a:pt x="1584" y="1097"/>
                  </a:lnTo>
                  <a:lnTo>
                    <a:pt x="1580" y="1095"/>
                  </a:lnTo>
                  <a:lnTo>
                    <a:pt x="1578" y="1093"/>
                  </a:lnTo>
                  <a:lnTo>
                    <a:pt x="1577" y="1089"/>
                  </a:lnTo>
                  <a:lnTo>
                    <a:pt x="1577" y="1085"/>
                  </a:lnTo>
                  <a:lnTo>
                    <a:pt x="1577" y="1082"/>
                  </a:lnTo>
                  <a:lnTo>
                    <a:pt x="1575" y="1074"/>
                  </a:lnTo>
                  <a:lnTo>
                    <a:pt x="1574" y="1069"/>
                  </a:lnTo>
                  <a:lnTo>
                    <a:pt x="1571" y="1065"/>
                  </a:lnTo>
                  <a:lnTo>
                    <a:pt x="1566" y="1061"/>
                  </a:lnTo>
                  <a:lnTo>
                    <a:pt x="1560" y="1056"/>
                  </a:lnTo>
                  <a:lnTo>
                    <a:pt x="1552" y="1051"/>
                  </a:lnTo>
                  <a:lnTo>
                    <a:pt x="1548" y="1047"/>
                  </a:lnTo>
                  <a:lnTo>
                    <a:pt x="1545" y="1044"/>
                  </a:lnTo>
                  <a:lnTo>
                    <a:pt x="1541" y="1039"/>
                  </a:lnTo>
                  <a:lnTo>
                    <a:pt x="1539" y="1033"/>
                  </a:lnTo>
                  <a:lnTo>
                    <a:pt x="1536" y="1027"/>
                  </a:lnTo>
                  <a:lnTo>
                    <a:pt x="1536" y="1021"/>
                  </a:lnTo>
                  <a:lnTo>
                    <a:pt x="1537" y="1015"/>
                  </a:lnTo>
                  <a:lnTo>
                    <a:pt x="1539" y="1011"/>
                  </a:lnTo>
                  <a:lnTo>
                    <a:pt x="1542" y="999"/>
                  </a:lnTo>
                  <a:lnTo>
                    <a:pt x="1547" y="984"/>
                  </a:lnTo>
                  <a:lnTo>
                    <a:pt x="1547" y="977"/>
                  </a:lnTo>
                  <a:lnTo>
                    <a:pt x="1547" y="971"/>
                  </a:lnTo>
                  <a:lnTo>
                    <a:pt x="1545" y="968"/>
                  </a:lnTo>
                  <a:lnTo>
                    <a:pt x="1542" y="964"/>
                  </a:lnTo>
                  <a:lnTo>
                    <a:pt x="1537" y="963"/>
                  </a:lnTo>
                  <a:lnTo>
                    <a:pt x="1533" y="961"/>
                  </a:lnTo>
                  <a:lnTo>
                    <a:pt x="1527" y="961"/>
                  </a:lnTo>
                  <a:lnTo>
                    <a:pt x="1521" y="961"/>
                  </a:lnTo>
                  <a:lnTo>
                    <a:pt x="1515" y="959"/>
                  </a:lnTo>
                  <a:lnTo>
                    <a:pt x="1510" y="959"/>
                  </a:lnTo>
                  <a:lnTo>
                    <a:pt x="1508" y="958"/>
                  </a:lnTo>
                  <a:lnTo>
                    <a:pt x="1505" y="956"/>
                  </a:lnTo>
                  <a:lnTo>
                    <a:pt x="1504" y="950"/>
                  </a:lnTo>
                  <a:lnTo>
                    <a:pt x="1504" y="940"/>
                  </a:lnTo>
                  <a:lnTo>
                    <a:pt x="1505" y="931"/>
                  </a:lnTo>
                  <a:lnTo>
                    <a:pt x="1504" y="921"/>
                  </a:lnTo>
                  <a:lnTo>
                    <a:pt x="1502" y="912"/>
                  </a:lnTo>
                  <a:lnTo>
                    <a:pt x="1498" y="901"/>
                  </a:lnTo>
                  <a:lnTo>
                    <a:pt x="1491" y="889"/>
                  </a:lnTo>
                  <a:lnTo>
                    <a:pt x="1484" y="877"/>
                  </a:lnTo>
                  <a:lnTo>
                    <a:pt x="1480" y="872"/>
                  </a:lnTo>
                  <a:lnTo>
                    <a:pt x="1478" y="866"/>
                  </a:lnTo>
                  <a:lnTo>
                    <a:pt x="1476" y="861"/>
                  </a:lnTo>
                  <a:lnTo>
                    <a:pt x="1476" y="855"/>
                  </a:lnTo>
                  <a:lnTo>
                    <a:pt x="1474" y="850"/>
                  </a:lnTo>
                  <a:lnTo>
                    <a:pt x="1473" y="845"/>
                  </a:lnTo>
                  <a:lnTo>
                    <a:pt x="1471" y="842"/>
                  </a:lnTo>
                  <a:lnTo>
                    <a:pt x="1468" y="839"/>
                  </a:lnTo>
                  <a:lnTo>
                    <a:pt x="1462" y="836"/>
                  </a:lnTo>
                  <a:lnTo>
                    <a:pt x="1457" y="834"/>
                  </a:lnTo>
                  <a:lnTo>
                    <a:pt x="1452" y="831"/>
                  </a:lnTo>
                  <a:lnTo>
                    <a:pt x="1448" y="828"/>
                  </a:lnTo>
                  <a:lnTo>
                    <a:pt x="1447" y="822"/>
                  </a:lnTo>
                  <a:lnTo>
                    <a:pt x="1447" y="813"/>
                  </a:lnTo>
                  <a:lnTo>
                    <a:pt x="1447" y="805"/>
                  </a:lnTo>
                  <a:lnTo>
                    <a:pt x="1447" y="797"/>
                  </a:lnTo>
                  <a:lnTo>
                    <a:pt x="1447" y="786"/>
                  </a:lnTo>
                  <a:lnTo>
                    <a:pt x="1447" y="776"/>
                  </a:lnTo>
                  <a:lnTo>
                    <a:pt x="1447" y="767"/>
                  </a:lnTo>
                  <a:lnTo>
                    <a:pt x="1446" y="759"/>
                  </a:lnTo>
                  <a:lnTo>
                    <a:pt x="1445" y="755"/>
                  </a:lnTo>
                  <a:lnTo>
                    <a:pt x="1442" y="750"/>
                  </a:lnTo>
                  <a:lnTo>
                    <a:pt x="1440" y="747"/>
                  </a:lnTo>
                  <a:lnTo>
                    <a:pt x="1436" y="742"/>
                  </a:lnTo>
                  <a:lnTo>
                    <a:pt x="1424" y="730"/>
                  </a:lnTo>
                  <a:lnTo>
                    <a:pt x="1413" y="717"/>
                  </a:lnTo>
                  <a:lnTo>
                    <a:pt x="1408" y="709"/>
                  </a:lnTo>
                  <a:lnTo>
                    <a:pt x="1404" y="700"/>
                  </a:lnTo>
                  <a:lnTo>
                    <a:pt x="1403" y="692"/>
                  </a:lnTo>
                  <a:lnTo>
                    <a:pt x="1402" y="683"/>
                  </a:lnTo>
                  <a:lnTo>
                    <a:pt x="1398" y="668"/>
                  </a:lnTo>
                  <a:lnTo>
                    <a:pt x="1394" y="654"/>
                  </a:lnTo>
                  <a:lnTo>
                    <a:pt x="1390" y="642"/>
                  </a:lnTo>
                  <a:lnTo>
                    <a:pt x="1385" y="635"/>
                  </a:lnTo>
                  <a:lnTo>
                    <a:pt x="1382" y="633"/>
                  </a:lnTo>
                  <a:lnTo>
                    <a:pt x="1377" y="631"/>
                  </a:lnTo>
                  <a:lnTo>
                    <a:pt x="1372" y="631"/>
                  </a:lnTo>
                  <a:lnTo>
                    <a:pt x="1369" y="633"/>
                  </a:lnTo>
                  <a:lnTo>
                    <a:pt x="1364" y="635"/>
                  </a:lnTo>
                  <a:lnTo>
                    <a:pt x="1359" y="640"/>
                  </a:lnTo>
                  <a:lnTo>
                    <a:pt x="1355" y="645"/>
                  </a:lnTo>
                  <a:lnTo>
                    <a:pt x="1353" y="650"/>
                  </a:lnTo>
                  <a:lnTo>
                    <a:pt x="1351" y="656"/>
                  </a:lnTo>
                  <a:lnTo>
                    <a:pt x="1347" y="661"/>
                  </a:lnTo>
                  <a:lnTo>
                    <a:pt x="1342" y="665"/>
                  </a:lnTo>
                  <a:lnTo>
                    <a:pt x="1339" y="667"/>
                  </a:lnTo>
                  <a:lnTo>
                    <a:pt x="1334" y="668"/>
                  </a:lnTo>
                  <a:lnTo>
                    <a:pt x="1331" y="668"/>
                  </a:lnTo>
                  <a:lnTo>
                    <a:pt x="1326" y="666"/>
                  </a:lnTo>
                  <a:lnTo>
                    <a:pt x="1322" y="664"/>
                  </a:lnTo>
                  <a:lnTo>
                    <a:pt x="1316" y="652"/>
                  </a:lnTo>
                  <a:lnTo>
                    <a:pt x="1312" y="639"/>
                  </a:lnTo>
                  <a:lnTo>
                    <a:pt x="1310" y="637"/>
                  </a:lnTo>
                  <a:lnTo>
                    <a:pt x="1309" y="636"/>
                  </a:lnTo>
                  <a:lnTo>
                    <a:pt x="1308" y="635"/>
                  </a:lnTo>
                  <a:lnTo>
                    <a:pt x="1307" y="636"/>
                  </a:lnTo>
                  <a:lnTo>
                    <a:pt x="1304" y="639"/>
                  </a:lnTo>
                  <a:lnTo>
                    <a:pt x="1302" y="642"/>
                  </a:lnTo>
                  <a:lnTo>
                    <a:pt x="1294" y="654"/>
                  </a:lnTo>
                  <a:lnTo>
                    <a:pt x="1287" y="667"/>
                  </a:lnTo>
                  <a:lnTo>
                    <a:pt x="1283" y="675"/>
                  </a:lnTo>
                  <a:lnTo>
                    <a:pt x="1281" y="685"/>
                  </a:lnTo>
                  <a:lnTo>
                    <a:pt x="1279" y="687"/>
                  </a:lnTo>
                  <a:lnTo>
                    <a:pt x="1278" y="688"/>
                  </a:lnTo>
                  <a:lnTo>
                    <a:pt x="1277" y="688"/>
                  </a:lnTo>
                  <a:lnTo>
                    <a:pt x="1275" y="688"/>
                  </a:lnTo>
                  <a:lnTo>
                    <a:pt x="1269" y="690"/>
                  </a:lnTo>
                  <a:lnTo>
                    <a:pt x="1263" y="692"/>
                  </a:lnTo>
                  <a:lnTo>
                    <a:pt x="1257" y="696"/>
                  </a:lnTo>
                  <a:lnTo>
                    <a:pt x="1250" y="697"/>
                  </a:lnTo>
                  <a:lnTo>
                    <a:pt x="1246" y="698"/>
                  </a:lnTo>
                  <a:lnTo>
                    <a:pt x="1243" y="698"/>
                  </a:lnTo>
                  <a:lnTo>
                    <a:pt x="1240" y="697"/>
                  </a:lnTo>
                  <a:lnTo>
                    <a:pt x="1238" y="696"/>
                  </a:lnTo>
                  <a:lnTo>
                    <a:pt x="1237" y="691"/>
                  </a:lnTo>
                  <a:lnTo>
                    <a:pt x="1235" y="684"/>
                  </a:lnTo>
                  <a:lnTo>
                    <a:pt x="1237" y="672"/>
                  </a:lnTo>
                  <a:lnTo>
                    <a:pt x="1240" y="662"/>
                  </a:lnTo>
                  <a:lnTo>
                    <a:pt x="1241" y="658"/>
                  </a:lnTo>
                  <a:lnTo>
                    <a:pt x="1243" y="654"/>
                  </a:lnTo>
                  <a:lnTo>
                    <a:pt x="1243" y="650"/>
                  </a:lnTo>
                  <a:lnTo>
                    <a:pt x="1243" y="647"/>
                  </a:lnTo>
                  <a:lnTo>
                    <a:pt x="1240" y="643"/>
                  </a:lnTo>
                  <a:lnTo>
                    <a:pt x="1238" y="640"/>
                  </a:lnTo>
                  <a:lnTo>
                    <a:pt x="1233" y="639"/>
                  </a:lnTo>
                  <a:lnTo>
                    <a:pt x="1227" y="636"/>
                  </a:lnTo>
                  <a:lnTo>
                    <a:pt x="1215" y="634"/>
                  </a:lnTo>
                  <a:lnTo>
                    <a:pt x="1202" y="629"/>
                  </a:lnTo>
                  <a:lnTo>
                    <a:pt x="1197" y="626"/>
                  </a:lnTo>
                  <a:lnTo>
                    <a:pt x="1195" y="623"/>
                  </a:lnTo>
                  <a:lnTo>
                    <a:pt x="1194" y="621"/>
                  </a:lnTo>
                  <a:lnTo>
                    <a:pt x="1195" y="617"/>
                  </a:lnTo>
                  <a:lnTo>
                    <a:pt x="1199" y="612"/>
                  </a:lnTo>
                  <a:lnTo>
                    <a:pt x="1206" y="606"/>
                  </a:lnTo>
                  <a:lnTo>
                    <a:pt x="1208" y="603"/>
                  </a:lnTo>
                  <a:lnTo>
                    <a:pt x="1208" y="601"/>
                  </a:lnTo>
                  <a:lnTo>
                    <a:pt x="1208" y="598"/>
                  </a:lnTo>
                  <a:lnTo>
                    <a:pt x="1206" y="596"/>
                  </a:lnTo>
                  <a:lnTo>
                    <a:pt x="1200" y="589"/>
                  </a:lnTo>
                  <a:lnTo>
                    <a:pt x="1193" y="578"/>
                  </a:lnTo>
                  <a:lnTo>
                    <a:pt x="1184" y="564"/>
                  </a:lnTo>
                  <a:lnTo>
                    <a:pt x="1174" y="546"/>
                  </a:lnTo>
                  <a:lnTo>
                    <a:pt x="1164" y="528"/>
                  </a:lnTo>
                  <a:lnTo>
                    <a:pt x="1157" y="514"/>
                  </a:lnTo>
                  <a:lnTo>
                    <a:pt x="1156" y="508"/>
                  </a:lnTo>
                  <a:lnTo>
                    <a:pt x="1155" y="503"/>
                  </a:lnTo>
                  <a:lnTo>
                    <a:pt x="1156" y="500"/>
                  </a:lnTo>
                  <a:lnTo>
                    <a:pt x="1158" y="496"/>
                  </a:lnTo>
                  <a:lnTo>
                    <a:pt x="1162" y="494"/>
                  </a:lnTo>
                  <a:lnTo>
                    <a:pt x="1165" y="491"/>
                  </a:lnTo>
                  <a:lnTo>
                    <a:pt x="1170" y="490"/>
                  </a:lnTo>
                  <a:lnTo>
                    <a:pt x="1175" y="490"/>
                  </a:lnTo>
                  <a:lnTo>
                    <a:pt x="1184" y="490"/>
                  </a:lnTo>
                  <a:lnTo>
                    <a:pt x="1194" y="489"/>
                  </a:lnTo>
                  <a:lnTo>
                    <a:pt x="1199" y="488"/>
                  </a:lnTo>
                  <a:lnTo>
                    <a:pt x="1202" y="486"/>
                  </a:lnTo>
                  <a:lnTo>
                    <a:pt x="1205" y="485"/>
                  </a:lnTo>
                  <a:lnTo>
                    <a:pt x="1207" y="483"/>
                  </a:lnTo>
                  <a:lnTo>
                    <a:pt x="1209" y="477"/>
                  </a:lnTo>
                  <a:lnTo>
                    <a:pt x="1209" y="471"/>
                  </a:lnTo>
                  <a:lnTo>
                    <a:pt x="1208" y="465"/>
                  </a:lnTo>
                  <a:lnTo>
                    <a:pt x="1205" y="459"/>
                  </a:lnTo>
                  <a:lnTo>
                    <a:pt x="1203" y="457"/>
                  </a:lnTo>
                  <a:lnTo>
                    <a:pt x="1202" y="454"/>
                  </a:lnTo>
                  <a:lnTo>
                    <a:pt x="1202" y="452"/>
                  </a:lnTo>
                  <a:lnTo>
                    <a:pt x="1203" y="451"/>
                  </a:lnTo>
                  <a:lnTo>
                    <a:pt x="1207" y="446"/>
                  </a:lnTo>
                  <a:lnTo>
                    <a:pt x="1210" y="439"/>
                  </a:lnTo>
                  <a:lnTo>
                    <a:pt x="1210" y="435"/>
                  </a:lnTo>
                  <a:lnTo>
                    <a:pt x="1209" y="432"/>
                  </a:lnTo>
                  <a:lnTo>
                    <a:pt x="1208" y="429"/>
                  </a:lnTo>
                  <a:lnTo>
                    <a:pt x="1205" y="427"/>
                  </a:lnTo>
                  <a:lnTo>
                    <a:pt x="1196" y="423"/>
                  </a:lnTo>
                  <a:lnTo>
                    <a:pt x="1189" y="420"/>
                  </a:lnTo>
                  <a:lnTo>
                    <a:pt x="1186" y="417"/>
                  </a:lnTo>
                  <a:lnTo>
                    <a:pt x="1183" y="414"/>
                  </a:lnTo>
                  <a:lnTo>
                    <a:pt x="1181" y="412"/>
                  </a:lnTo>
                  <a:lnTo>
                    <a:pt x="1180" y="408"/>
                  </a:lnTo>
                  <a:lnTo>
                    <a:pt x="1178" y="400"/>
                  </a:lnTo>
                  <a:lnTo>
                    <a:pt x="1178" y="391"/>
                  </a:lnTo>
                  <a:lnTo>
                    <a:pt x="1176" y="382"/>
                  </a:lnTo>
                  <a:lnTo>
                    <a:pt x="1172" y="374"/>
                  </a:lnTo>
                  <a:lnTo>
                    <a:pt x="1166" y="364"/>
                  </a:lnTo>
                  <a:lnTo>
                    <a:pt x="1161" y="353"/>
                  </a:lnTo>
                  <a:lnTo>
                    <a:pt x="1155" y="340"/>
                  </a:lnTo>
                  <a:lnTo>
                    <a:pt x="1149" y="325"/>
                  </a:lnTo>
                  <a:lnTo>
                    <a:pt x="1146" y="319"/>
                  </a:lnTo>
                  <a:lnTo>
                    <a:pt x="1144" y="313"/>
                  </a:lnTo>
                  <a:lnTo>
                    <a:pt x="1140" y="308"/>
                  </a:lnTo>
                  <a:lnTo>
                    <a:pt x="1138" y="305"/>
                  </a:lnTo>
                  <a:lnTo>
                    <a:pt x="1120" y="306"/>
                  </a:lnTo>
                  <a:lnTo>
                    <a:pt x="1107" y="307"/>
                  </a:lnTo>
                  <a:lnTo>
                    <a:pt x="1106" y="305"/>
                  </a:lnTo>
                  <a:lnTo>
                    <a:pt x="1108" y="302"/>
                  </a:lnTo>
                  <a:lnTo>
                    <a:pt x="1111" y="300"/>
                  </a:lnTo>
                  <a:lnTo>
                    <a:pt x="1113" y="296"/>
                  </a:lnTo>
                  <a:lnTo>
                    <a:pt x="1117" y="293"/>
                  </a:lnTo>
                  <a:lnTo>
                    <a:pt x="1120" y="287"/>
                  </a:lnTo>
                  <a:lnTo>
                    <a:pt x="1121" y="281"/>
                  </a:lnTo>
                  <a:lnTo>
                    <a:pt x="1121" y="274"/>
                  </a:lnTo>
                  <a:lnTo>
                    <a:pt x="1121" y="270"/>
                  </a:lnTo>
                  <a:lnTo>
                    <a:pt x="1119" y="267"/>
                  </a:lnTo>
                  <a:lnTo>
                    <a:pt x="1118" y="263"/>
                  </a:lnTo>
                  <a:lnTo>
                    <a:pt x="1114" y="261"/>
                  </a:lnTo>
                  <a:lnTo>
                    <a:pt x="1108" y="256"/>
                  </a:lnTo>
                  <a:lnTo>
                    <a:pt x="1101" y="251"/>
                  </a:lnTo>
                  <a:lnTo>
                    <a:pt x="1086" y="245"/>
                  </a:lnTo>
                  <a:lnTo>
                    <a:pt x="1075" y="238"/>
                  </a:lnTo>
                  <a:lnTo>
                    <a:pt x="1071" y="236"/>
                  </a:lnTo>
                  <a:lnTo>
                    <a:pt x="1069" y="232"/>
                  </a:lnTo>
                  <a:lnTo>
                    <a:pt x="1068" y="227"/>
                  </a:lnTo>
                  <a:lnTo>
                    <a:pt x="1068" y="224"/>
                  </a:lnTo>
                  <a:lnTo>
                    <a:pt x="1069" y="215"/>
                  </a:lnTo>
                  <a:lnTo>
                    <a:pt x="1073" y="206"/>
                  </a:lnTo>
                  <a:lnTo>
                    <a:pt x="1075" y="201"/>
                  </a:lnTo>
                  <a:lnTo>
                    <a:pt x="1075" y="196"/>
                  </a:lnTo>
                  <a:lnTo>
                    <a:pt x="1075" y="193"/>
                  </a:lnTo>
                  <a:lnTo>
                    <a:pt x="1074" y="189"/>
                  </a:lnTo>
                  <a:lnTo>
                    <a:pt x="1073" y="187"/>
                  </a:lnTo>
                  <a:lnTo>
                    <a:pt x="1069" y="186"/>
                  </a:lnTo>
                  <a:lnTo>
                    <a:pt x="1065" y="185"/>
                  </a:lnTo>
                  <a:lnTo>
                    <a:pt x="1062" y="186"/>
                  </a:lnTo>
                  <a:lnTo>
                    <a:pt x="1051" y="189"/>
                  </a:lnTo>
                  <a:lnTo>
                    <a:pt x="1042" y="194"/>
                  </a:lnTo>
                  <a:lnTo>
                    <a:pt x="1038" y="198"/>
                  </a:lnTo>
                  <a:lnTo>
                    <a:pt x="1035" y="202"/>
                  </a:lnTo>
                  <a:lnTo>
                    <a:pt x="1032" y="206"/>
                  </a:lnTo>
                  <a:lnTo>
                    <a:pt x="1031" y="211"/>
                  </a:lnTo>
                  <a:lnTo>
                    <a:pt x="1030" y="220"/>
                  </a:lnTo>
                  <a:lnTo>
                    <a:pt x="1027" y="226"/>
                  </a:lnTo>
                  <a:lnTo>
                    <a:pt x="1025" y="229"/>
                  </a:lnTo>
                  <a:lnTo>
                    <a:pt x="1021" y="231"/>
                  </a:lnTo>
                  <a:lnTo>
                    <a:pt x="1018" y="233"/>
                  </a:lnTo>
                  <a:lnTo>
                    <a:pt x="1013" y="233"/>
                  </a:lnTo>
                  <a:lnTo>
                    <a:pt x="1008" y="234"/>
                  </a:lnTo>
                  <a:lnTo>
                    <a:pt x="1005" y="237"/>
                  </a:lnTo>
                  <a:lnTo>
                    <a:pt x="1001" y="239"/>
                  </a:lnTo>
                  <a:lnTo>
                    <a:pt x="999" y="242"/>
                  </a:lnTo>
                  <a:lnTo>
                    <a:pt x="996" y="248"/>
                  </a:lnTo>
                  <a:lnTo>
                    <a:pt x="995" y="256"/>
                  </a:lnTo>
                  <a:lnTo>
                    <a:pt x="995" y="263"/>
                  </a:lnTo>
                  <a:lnTo>
                    <a:pt x="995" y="272"/>
                  </a:lnTo>
                  <a:lnTo>
                    <a:pt x="994" y="277"/>
                  </a:lnTo>
                  <a:lnTo>
                    <a:pt x="993" y="281"/>
                  </a:lnTo>
                  <a:lnTo>
                    <a:pt x="989" y="286"/>
                  </a:lnTo>
                  <a:lnTo>
                    <a:pt x="986" y="290"/>
                  </a:lnTo>
                  <a:lnTo>
                    <a:pt x="981" y="294"/>
                  </a:lnTo>
                  <a:lnTo>
                    <a:pt x="975" y="296"/>
                  </a:lnTo>
                  <a:lnTo>
                    <a:pt x="970" y="299"/>
                  </a:lnTo>
                  <a:lnTo>
                    <a:pt x="966" y="300"/>
                  </a:lnTo>
                  <a:lnTo>
                    <a:pt x="954" y="301"/>
                  </a:lnTo>
                  <a:lnTo>
                    <a:pt x="942" y="301"/>
                  </a:lnTo>
                  <a:lnTo>
                    <a:pt x="936" y="301"/>
                  </a:lnTo>
                  <a:lnTo>
                    <a:pt x="931" y="303"/>
                  </a:lnTo>
                  <a:lnTo>
                    <a:pt x="928" y="306"/>
                  </a:lnTo>
                  <a:lnTo>
                    <a:pt x="924" y="309"/>
                  </a:lnTo>
                  <a:lnTo>
                    <a:pt x="922" y="313"/>
                  </a:lnTo>
                  <a:lnTo>
                    <a:pt x="920" y="318"/>
                  </a:lnTo>
                  <a:lnTo>
                    <a:pt x="920" y="321"/>
                  </a:lnTo>
                  <a:lnTo>
                    <a:pt x="922" y="325"/>
                  </a:lnTo>
                  <a:lnTo>
                    <a:pt x="925" y="333"/>
                  </a:lnTo>
                  <a:lnTo>
                    <a:pt x="929" y="344"/>
                  </a:lnTo>
                  <a:lnTo>
                    <a:pt x="931" y="357"/>
                  </a:lnTo>
                  <a:lnTo>
                    <a:pt x="931" y="372"/>
                  </a:lnTo>
                  <a:lnTo>
                    <a:pt x="931" y="389"/>
                  </a:lnTo>
                  <a:lnTo>
                    <a:pt x="929" y="404"/>
                  </a:lnTo>
                  <a:lnTo>
                    <a:pt x="926" y="410"/>
                  </a:lnTo>
                  <a:lnTo>
                    <a:pt x="924" y="417"/>
                  </a:lnTo>
                  <a:lnTo>
                    <a:pt x="922" y="422"/>
                  </a:lnTo>
                  <a:lnTo>
                    <a:pt x="919" y="426"/>
                  </a:lnTo>
                  <a:lnTo>
                    <a:pt x="917" y="431"/>
                  </a:lnTo>
                  <a:lnTo>
                    <a:pt x="913" y="435"/>
                  </a:lnTo>
                  <a:lnTo>
                    <a:pt x="911" y="441"/>
                  </a:lnTo>
                  <a:lnTo>
                    <a:pt x="910" y="448"/>
                  </a:lnTo>
                  <a:lnTo>
                    <a:pt x="909" y="456"/>
                  </a:lnTo>
                  <a:lnTo>
                    <a:pt x="907" y="460"/>
                  </a:lnTo>
                  <a:lnTo>
                    <a:pt x="906" y="461"/>
                  </a:lnTo>
                  <a:lnTo>
                    <a:pt x="904" y="460"/>
                  </a:lnTo>
                  <a:lnTo>
                    <a:pt x="901" y="459"/>
                  </a:lnTo>
                  <a:lnTo>
                    <a:pt x="898" y="454"/>
                  </a:lnTo>
                  <a:lnTo>
                    <a:pt x="893" y="447"/>
                  </a:lnTo>
                  <a:lnTo>
                    <a:pt x="890" y="439"/>
                  </a:lnTo>
                  <a:lnTo>
                    <a:pt x="886" y="431"/>
                  </a:lnTo>
                  <a:lnTo>
                    <a:pt x="884" y="420"/>
                  </a:lnTo>
                  <a:lnTo>
                    <a:pt x="882" y="415"/>
                  </a:lnTo>
                  <a:lnTo>
                    <a:pt x="880" y="409"/>
                  </a:lnTo>
                  <a:lnTo>
                    <a:pt x="876" y="404"/>
                  </a:lnTo>
                  <a:lnTo>
                    <a:pt x="873" y="400"/>
                  </a:lnTo>
                  <a:lnTo>
                    <a:pt x="866" y="391"/>
                  </a:lnTo>
                  <a:lnTo>
                    <a:pt x="860" y="384"/>
                  </a:lnTo>
                  <a:lnTo>
                    <a:pt x="855" y="377"/>
                  </a:lnTo>
                  <a:lnTo>
                    <a:pt x="851" y="369"/>
                  </a:lnTo>
                  <a:lnTo>
                    <a:pt x="848" y="359"/>
                  </a:lnTo>
                  <a:lnTo>
                    <a:pt x="848" y="350"/>
                  </a:lnTo>
                  <a:lnTo>
                    <a:pt x="849" y="343"/>
                  </a:lnTo>
                  <a:lnTo>
                    <a:pt x="851" y="335"/>
                  </a:lnTo>
                  <a:lnTo>
                    <a:pt x="855" y="330"/>
                  </a:lnTo>
                  <a:lnTo>
                    <a:pt x="857" y="325"/>
                  </a:lnTo>
                  <a:lnTo>
                    <a:pt x="860" y="316"/>
                  </a:lnTo>
                  <a:lnTo>
                    <a:pt x="860" y="307"/>
                  </a:lnTo>
                  <a:lnTo>
                    <a:pt x="860" y="296"/>
                  </a:lnTo>
                  <a:lnTo>
                    <a:pt x="859" y="287"/>
                  </a:lnTo>
                  <a:lnTo>
                    <a:pt x="856" y="276"/>
                  </a:lnTo>
                  <a:lnTo>
                    <a:pt x="854" y="265"/>
                  </a:lnTo>
                  <a:lnTo>
                    <a:pt x="850" y="255"/>
                  </a:lnTo>
                  <a:lnTo>
                    <a:pt x="847" y="244"/>
                  </a:lnTo>
                  <a:lnTo>
                    <a:pt x="844" y="233"/>
                  </a:lnTo>
                  <a:lnTo>
                    <a:pt x="842" y="220"/>
                  </a:lnTo>
                  <a:lnTo>
                    <a:pt x="840" y="206"/>
                  </a:lnTo>
                  <a:lnTo>
                    <a:pt x="840" y="193"/>
                  </a:lnTo>
                  <a:lnTo>
                    <a:pt x="841" y="181"/>
                  </a:lnTo>
                  <a:lnTo>
                    <a:pt x="843" y="169"/>
                  </a:lnTo>
                  <a:lnTo>
                    <a:pt x="846" y="160"/>
                  </a:lnTo>
                  <a:lnTo>
                    <a:pt x="848" y="152"/>
                  </a:lnTo>
                  <a:lnTo>
                    <a:pt x="850" y="137"/>
                  </a:lnTo>
                  <a:lnTo>
                    <a:pt x="850" y="118"/>
                  </a:lnTo>
                  <a:lnTo>
                    <a:pt x="853" y="107"/>
                  </a:lnTo>
                  <a:lnTo>
                    <a:pt x="856" y="95"/>
                  </a:lnTo>
                  <a:lnTo>
                    <a:pt x="860" y="84"/>
                  </a:lnTo>
                  <a:lnTo>
                    <a:pt x="862" y="74"/>
                  </a:lnTo>
                  <a:lnTo>
                    <a:pt x="862" y="63"/>
                  </a:lnTo>
                  <a:lnTo>
                    <a:pt x="862" y="50"/>
                  </a:lnTo>
                  <a:lnTo>
                    <a:pt x="863" y="34"/>
                  </a:lnTo>
                  <a:lnTo>
                    <a:pt x="863" y="13"/>
                  </a:lnTo>
                  <a:lnTo>
                    <a:pt x="863" y="6"/>
                  </a:lnTo>
                  <a:lnTo>
                    <a:pt x="863" y="4"/>
                  </a:lnTo>
                  <a:lnTo>
                    <a:pt x="862" y="3"/>
                  </a:lnTo>
                  <a:lnTo>
                    <a:pt x="856" y="1"/>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青海">
              <a:extLst>
                <a:ext uri="{FF2B5EF4-FFF2-40B4-BE49-F238E27FC236}">
                  <a16:creationId xmlns:a16="http://schemas.microsoft.com/office/drawing/2014/main" id="{33C4FD20-1F29-44B0-BF38-80285EAFD598}"/>
                </a:ext>
              </a:extLst>
            </p:cNvPr>
            <p:cNvSpPr>
              <a:spLocks/>
            </p:cNvSpPr>
            <p:nvPr/>
          </p:nvSpPr>
          <p:spPr bwMode="auto">
            <a:xfrm>
              <a:off x="3854497" y="3581587"/>
              <a:ext cx="1257316" cy="914448"/>
            </a:xfrm>
            <a:custGeom>
              <a:avLst/>
              <a:gdLst>
                <a:gd name="T0" fmla="*/ 4484 w 4767"/>
                <a:gd name="T1" fmla="*/ 1080 h 3475"/>
                <a:gd name="T2" fmla="*/ 4267 w 4767"/>
                <a:gd name="T3" fmla="*/ 940 h 3475"/>
                <a:gd name="T4" fmla="*/ 3970 w 4767"/>
                <a:gd name="T5" fmla="*/ 724 h 3475"/>
                <a:gd name="T6" fmla="*/ 3855 w 4767"/>
                <a:gd name="T7" fmla="*/ 686 h 3475"/>
                <a:gd name="T8" fmla="*/ 3520 w 4767"/>
                <a:gd name="T9" fmla="*/ 407 h 3475"/>
                <a:gd name="T10" fmla="*/ 3316 w 4767"/>
                <a:gd name="T11" fmla="*/ 341 h 3475"/>
                <a:gd name="T12" fmla="*/ 3107 w 4767"/>
                <a:gd name="T13" fmla="*/ 338 h 3475"/>
                <a:gd name="T14" fmla="*/ 2841 w 4767"/>
                <a:gd name="T15" fmla="*/ 214 h 3475"/>
                <a:gd name="T16" fmla="*/ 2741 w 4767"/>
                <a:gd name="T17" fmla="*/ 462 h 3475"/>
                <a:gd name="T18" fmla="*/ 2572 w 4767"/>
                <a:gd name="T19" fmla="*/ 613 h 3475"/>
                <a:gd name="T20" fmla="*/ 2258 w 4767"/>
                <a:gd name="T21" fmla="*/ 510 h 3475"/>
                <a:gd name="T22" fmla="*/ 1977 w 4767"/>
                <a:gd name="T23" fmla="*/ 266 h 3475"/>
                <a:gd name="T24" fmla="*/ 1714 w 4767"/>
                <a:gd name="T25" fmla="*/ 140 h 3475"/>
                <a:gd name="T26" fmla="*/ 1379 w 4767"/>
                <a:gd name="T27" fmla="*/ 13 h 3475"/>
                <a:gd name="T28" fmla="*/ 995 w 4767"/>
                <a:gd name="T29" fmla="*/ 77 h 3475"/>
                <a:gd name="T30" fmla="*/ 575 w 4767"/>
                <a:gd name="T31" fmla="*/ 226 h 3475"/>
                <a:gd name="T32" fmla="*/ 747 w 4767"/>
                <a:gd name="T33" fmla="*/ 602 h 3475"/>
                <a:gd name="T34" fmla="*/ 637 w 4767"/>
                <a:gd name="T35" fmla="*/ 872 h 3475"/>
                <a:gd name="T36" fmla="*/ 684 w 4767"/>
                <a:gd name="T37" fmla="*/ 1099 h 3475"/>
                <a:gd name="T38" fmla="*/ 620 w 4767"/>
                <a:gd name="T39" fmla="*/ 1228 h 3475"/>
                <a:gd name="T40" fmla="*/ 297 w 4767"/>
                <a:gd name="T41" fmla="*/ 1142 h 3475"/>
                <a:gd name="T42" fmla="*/ 151 w 4767"/>
                <a:gd name="T43" fmla="*/ 1229 h 3475"/>
                <a:gd name="T44" fmla="*/ 160 w 4767"/>
                <a:gd name="T45" fmla="*/ 1402 h 3475"/>
                <a:gd name="T46" fmla="*/ 48 w 4767"/>
                <a:gd name="T47" fmla="*/ 1621 h 3475"/>
                <a:gd name="T48" fmla="*/ 102 w 4767"/>
                <a:gd name="T49" fmla="*/ 1783 h 3475"/>
                <a:gd name="T50" fmla="*/ 25 w 4767"/>
                <a:gd name="T51" fmla="*/ 2058 h 3475"/>
                <a:gd name="T52" fmla="*/ 154 w 4767"/>
                <a:gd name="T53" fmla="*/ 2283 h 3475"/>
                <a:gd name="T54" fmla="*/ 349 w 4767"/>
                <a:gd name="T55" fmla="*/ 2480 h 3475"/>
                <a:gd name="T56" fmla="*/ 535 w 4767"/>
                <a:gd name="T57" fmla="*/ 2458 h 3475"/>
                <a:gd name="T58" fmla="*/ 805 w 4767"/>
                <a:gd name="T59" fmla="*/ 2695 h 3475"/>
                <a:gd name="T60" fmla="*/ 1068 w 4767"/>
                <a:gd name="T61" fmla="*/ 2800 h 3475"/>
                <a:gd name="T62" fmla="*/ 1293 w 4767"/>
                <a:gd name="T63" fmla="*/ 2908 h 3475"/>
                <a:gd name="T64" fmla="*/ 1575 w 4767"/>
                <a:gd name="T65" fmla="*/ 2940 h 3475"/>
                <a:gd name="T66" fmla="*/ 1799 w 4767"/>
                <a:gd name="T67" fmla="*/ 3128 h 3475"/>
                <a:gd name="T68" fmla="*/ 1898 w 4767"/>
                <a:gd name="T69" fmla="*/ 3362 h 3475"/>
                <a:gd name="T70" fmla="*/ 2118 w 4767"/>
                <a:gd name="T71" fmla="*/ 3459 h 3475"/>
                <a:gd name="T72" fmla="*/ 2153 w 4767"/>
                <a:gd name="T73" fmla="*/ 3342 h 3475"/>
                <a:gd name="T74" fmla="*/ 2363 w 4767"/>
                <a:gd name="T75" fmla="*/ 3450 h 3475"/>
                <a:gd name="T76" fmla="*/ 2490 w 4767"/>
                <a:gd name="T77" fmla="*/ 3308 h 3475"/>
                <a:gd name="T78" fmla="*/ 2607 w 4767"/>
                <a:gd name="T79" fmla="*/ 3183 h 3475"/>
                <a:gd name="T80" fmla="*/ 2667 w 4767"/>
                <a:gd name="T81" fmla="*/ 3041 h 3475"/>
                <a:gd name="T82" fmla="*/ 2714 w 4767"/>
                <a:gd name="T83" fmla="*/ 2824 h 3475"/>
                <a:gd name="T84" fmla="*/ 2705 w 4767"/>
                <a:gd name="T85" fmla="*/ 2666 h 3475"/>
                <a:gd name="T86" fmla="*/ 2815 w 4767"/>
                <a:gd name="T87" fmla="*/ 2484 h 3475"/>
                <a:gd name="T88" fmla="*/ 3033 w 4767"/>
                <a:gd name="T89" fmla="*/ 2568 h 3475"/>
                <a:gd name="T90" fmla="*/ 3163 w 4767"/>
                <a:gd name="T91" fmla="*/ 2858 h 3475"/>
                <a:gd name="T92" fmla="*/ 3390 w 4767"/>
                <a:gd name="T93" fmla="*/ 3058 h 3475"/>
                <a:gd name="T94" fmla="*/ 3562 w 4767"/>
                <a:gd name="T95" fmla="*/ 3006 h 3475"/>
                <a:gd name="T96" fmla="*/ 3656 w 4767"/>
                <a:gd name="T97" fmla="*/ 3139 h 3475"/>
                <a:gd name="T98" fmla="*/ 3791 w 4767"/>
                <a:gd name="T99" fmla="*/ 3233 h 3475"/>
                <a:gd name="T100" fmla="*/ 3971 w 4767"/>
                <a:gd name="T101" fmla="*/ 3197 h 3475"/>
                <a:gd name="T102" fmla="*/ 4081 w 4767"/>
                <a:gd name="T103" fmla="*/ 2974 h 3475"/>
                <a:gd name="T104" fmla="*/ 4211 w 4767"/>
                <a:gd name="T105" fmla="*/ 2888 h 3475"/>
                <a:gd name="T106" fmla="*/ 4101 w 4767"/>
                <a:gd name="T107" fmla="*/ 2763 h 3475"/>
                <a:gd name="T108" fmla="*/ 3917 w 4767"/>
                <a:gd name="T109" fmla="*/ 2548 h 3475"/>
                <a:gd name="T110" fmla="*/ 4074 w 4767"/>
                <a:gd name="T111" fmla="*/ 2490 h 3475"/>
                <a:gd name="T112" fmla="*/ 4310 w 4767"/>
                <a:gd name="T113" fmla="*/ 2584 h 3475"/>
                <a:gd name="T114" fmla="*/ 4414 w 4767"/>
                <a:gd name="T115" fmla="*/ 2449 h 3475"/>
                <a:gd name="T116" fmla="*/ 4499 w 4767"/>
                <a:gd name="T117" fmla="*/ 2126 h 3475"/>
                <a:gd name="T118" fmla="*/ 4622 w 4767"/>
                <a:gd name="T119" fmla="*/ 1986 h 3475"/>
                <a:gd name="T120" fmla="*/ 4720 w 4767"/>
                <a:gd name="T121" fmla="*/ 1784 h 3475"/>
                <a:gd name="T122" fmla="*/ 4623 w 4767"/>
                <a:gd name="T123" fmla="*/ 1483 h 3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67" h="3475">
                  <a:moveTo>
                    <a:pt x="4599" y="1319"/>
                  </a:moveTo>
                  <a:lnTo>
                    <a:pt x="4599" y="1311"/>
                  </a:lnTo>
                  <a:lnTo>
                    <a:pt x="4599" y="1304"/>
                  </a:lnTo>
                  <a:lnTo>
                    <a:pt x="4600" y="1301"/>
                  </a:lnTo>
                  <a:lnTo>
                    <a:pt x="4601" y="1299"/>
                  </a:lnTo>
                  <a:lnTo>
                    <a:pt x="4603" y="1298"/>
                  </a:lnTo>
                  <a:lnTo>
                    <a:pt x="4605" y="1297"/>
                  </a:lnTo>
                  <a:lnTo>
                    <a:pt x="4611" y="1297"/>
                  </a:lnTo>
                  <a:lnTo>
                    <a:pt x="4617" y="1297"/>
                  </a:lnTo>
                  <a:lnTo>
                    <a:pt x="4622" y="1295"/>
                  </a:lnTo>
                  <a:lnTo>
                    <a:pt x="4626" y="1293"/>
                  </a:lnTo>
                  <a:lnTo>
                    <a:pt x="4630" y="1288"/>
                  </a:lnTo>
                  <a:lnTo>
                    <a:pt x="4631" y="1281"/>
                  </a:lnTo>
                  <a:lnTo>
                    <a:pt x="4631" y="1277"/>
                  </a:lnTo>
                  <a:lnTo>
                    <a:pt x="4630" y="1273"/>
                  </a:lnTo>
                  <a:lnTo>
                    <a:pt x="4629" y="1269"/>
                  </a:lnTo>
                  <a:lnTo>
                    <a:pt x="4626" y="1263"/>
                  </a:lnTo>
                  <a:lnTo>
                    <a:pt x="4612" y="1253"/>
                  </a:lnTo>
                  <a:lnTo>
                    <a:pt x="4600" y="1241"/>
                  </a:lnTo>
                  <a:lnTo>
                    <a:pt x="4597" y="1231"/>
                  </a:lnTo>
                  <a:lnTo>
                    <a:pt x="4592" y="1224"/>
                  </a:lnTo>
                  <a:lnTo>
                    <a:pt x="4588" y="1220"/>
                  </a:lnTo>
                  <a:lnTo>
                    <a:pt x="4586" y="1217"/>
                  </a:lnTo>
                  <a:lnTo>
                    <a:pt x="4581" y="1214"/>
                  </a:lnTo>
                  <a:lnTo>
                    <a:pt x="4576" y="1212"/>
                  </a:lnTo>
                  <a:lnTo>
                    <a:pt x="4568" y="1207"/>
                  </a:lnTo>
                  <a:lnTo>
                    <a:pt x="4561" y="1203"/>
                  </a:lnTo>
                  <a:lnTo>
                    <a:pt x="4556" y="1197"/>
                  </a:lnTo>
                  <a:lnTo>
                    <a:pt x="4550" y="1188"/>
                  </a:lnTo>
                  <a:lnTo>
                    <a:pt x="4542" y="1179"/>
                  </a:lnTo>
                  <a:lnTo>
                    <a:pt x="4530" y="1168"/>
                  </a:lnTo>
                  <a:lnTo>
                    <a:pt x="4517" y="1159"/>
                  </a:lnTo>
                  <a:lnTo>
                    <a:pt x="4505" y="1150"/>
                  </a:lnTo>
                  <a:lnTo>
                    <a:pt x="4493" y="1141"/>
                  </a:lnTo>
                  <a:lnTo>
                    <a:pt x="4486" y="1134"/>
                  </a:lnTo>
                  <a:lnTo>
                    <a:pt x="4484" y="1130"/>
                  </a:lnTo>
                  <a:lnTo>
                    <a:pt x="4483" y="1128"/>
                  </a:lnTo>
                  <a:lnTo>
                    <a:pt x="4483" y="1123"/>
                  </a:lnTo>
                  <a:lnTo>
                    <a:pt x="4483" y="1119"/>
                  </a:lnTo>
                  <a:lnTo>
                    <a:pt x="4485" y="1109"/>
                  </a:lnTo>
                  <a:lnTo>
                    <a:pt x="4487" y="1098"/>
                  </a:lnTo>
                  <a:lnTo>
                    <a:pt x="4487" y="1093"/>
                  </a:lnTo>
                  <a:lnTo>
                    <a:pt x="4487" y="1088"/>
                  </a:lnTo>
                  <a:lnTo>
                    <a:pt x="4486" y="1084"/>
                  </a:lnTo>
                  <a:lnTo>
                    <a:pt x="4484" y="1080"/>
                  </a:lnTo>
                  <a:lnTo>
                    <a:pt x="4479" y="1073"/>
                  </a:lnTo>
                  <a:lnTo>
                    <a:pt x="4475" y="1066"/>
                  </a:lnTo>
                  <a:lnTo>
                    <a:pt x="4469" y="1055"/>
                  </a:lnTo>
                  <a:lnTo>
                    <a:pt x="4463" y="1042"/>
                  </a:lnTo>
                  <a:lnTo>
                    <a:pt x="4460" y="1036"/>
                  </a:lnTo>
                  <a:lnTo>
                    <a:pt x="4458" y="1029"/>
                  </a:lnTo>
                  <a:lnTo>
                    <a:pt x="4456" y="1023"/>
                  </a:lnTo>
                  <a:lnTo>
                    <a:pt x="4455" y="1017"/>
                  </a:lnTo>
                  <a:lnTo>
                    <a:pt x="4455" y="1009"/>
                  </a:lnTo>
                  <a:lnTo>
                    <a:pt x="4453" y="1002"/>
                  </a:lnTo>
                  <a:lnTo>
                    <a:pt x="4452" y="998"/>
                  </a:lnTo>
                  <a:lnTo>
                    <a:pt x="4450" y="996"/>
                  </a:lnTo>
                  <a:lnTo>
                    <a:pt x="4448" y="995"/>
                  </a:lnTo>
                  <a:lnTo>
                    <a:pt x="4446" y="995"/>
                  </a:lnTo>
                  <a:lnTo>
                    <a:pt x="4443" y="995"/>
                  </a:lnTo>
                  <a:lnTo>
                    <a:pt x="4441" y="996"/>
                  </a:lnTo>
                  <a:lnTo>
                    <a:pt x="4439" y="997"/>
                  </a:lnTo>
                  <a:lnTo>
                    <a:pt x="4436" y="999"/>
                  </a:lnTo>
                  <a:lnTo>
                    <a:pt x="4430" y="1006"/>
                  </a:lnTo>
                  <a:lnTo>
                    <a:pt x="4421" y="1017"/>
                  </a:lnTo>
                  <a:lnTo>
                    <a:pt x="4406" y="1030"/>
                  </a:lnTo>
                  <a:lnTo>
                    <a:pt x="4396" y="1037"/>
                  </a:lnTo>
                  <a:lnTo>
                    <a:pt x="4391" y="1043"/>
                  </a:lnTo>
                  <a:lnTo>
                    <a:pt x="4389" y="1045"/>
                  </a:lnTo>
                  <a:lnTo>
                    <a:pt x="4385" y="1043"/>
                  </a:lnTo>
                  <a:lnTo>
                    <a:pt x="4380" y="1040"/>
                  </a:lnTo>
                  <a:lnTo>
                    <a:pt x="4371" y="1033"/>
                  </a:lnTo>
                  <a:lnTo>
                    <a:pt x="4357" y="1020"/>
                  </a:lnTo>
                  <a:lnTo>
                    <a:pt x="4349" y="1014"/>
                  </a:lnTo>
                  <a:lnTo>
                    <a:pt x="4346" y="1012"/>
                  </a:lnTo>
                  <a:lnTo>
                    <a:pt x="4343" y="1010"/>
                  </a:lnTo>
                  <a:lnTo>
                    <a:pt x="4336" y="1004"/>
                  </a:lnTo>
                  <a:lnTo>
                    <a:pt x="4337" y="998"/>
                  </a:lnTo>
                  <a:lnTo>
                    <a:pt x="4340" y="987"/>
                  </a:lnTo>
                  <a:lnTo>
                    <a:pt x="4333" y="976"/>
                  </a:lnTo>
                  <a:lnTo>
                    <a:pt x="4323" y="965"/>
                  </a:lnTo>
                  <a:lnTo>
                    <a:pt x="4318" y="959"/>
                  </a:lnTo>
                  <a:lnTo>
                    <a:pt x="4314" y="954"/>
                  </a:lnTo>
                  <a:lnTo>
                    <a:pt x="4307" y="951"/>
                  </a:lnTo>
                  <a:lnTo>
                    <a:pt x="4301" y="946"/>
                  </a:lnTo>
                  <a:lnTo>
                    <a:pt x="4289" y="940"/>
                  </a:lnTo>
                  <a:lnTo>
                    <a:pt x="4282" y="935"/>
                  </a:lnTo>
                  <a:lnTo>
                    <a:pt x="4278" y="935"/>
                  </a:lnTo>
                  <a:lnTo>
                    <a:pt x="4273" y="936"/>
                  </a:lnTo>
                  <a:lnTo>
                    <a:pt x="4267" y="940"/>
                  </a:lnTo>
                  <a:lnTo>
                    <a:pt x="4260" y="943"/>
                  </a:lnTo>
                  <a:lnTo>
                    <a:pt x="4253" y="948"/>
                  </a:lnTo>
                  <a:lnTo>
                    <a:pt x="4247" y="952"/>
                  </a:lnTo>
                  <a:lnTo>
                    <a:pt x="4241" y="953"/>
                  </a:lnTo>
                  <a:lnTo>
                    <a:pt x="4236" y="953"/>
                  </a:lnTo>
                  <a:lnTo>
                    <a:pt x="4222" y="943"/>
                  </a:lnTo>
                  <a:lnTo>
                    <a:pt x="4208" y="936"/>
                  </a:lnTo>
                  <a:lnTo>
                    <a:pt x="4200" y="932"/>
                  </a:lnTo>
                  <a:lnTo>
                    <a:pt x="4194" y="926"/>
                  </a:lnTo>
                  <a:lnTo>
                    <a:pt x="4188" y="919"/>
                  </a:lnTo>
                  <a:lnTo>
                    <a:pt x="4181" y="907"/>
                  </a:lnTo>
                  <a:lnTo>
                    <a:pt x="4172" y="895"/>
                  </a:lnTo>
                  <a:lnTo>
                    <a:pt x="4164" y="886"/>
                  </a:lnTo>
                  <a:lnTo>
                    <a:pt x="4156" y="879"/>
                  </a:lnTo>
                  <a:lnTo>
                    <a:pt x="4144" y="871"/>
                  </a:lnTo>
                  <a:lnTo>
                    <a:pt x="4133" y="864"/>
                  </a:lnTo>
                  <a:lnTo>
                    <a:pt x="4122" y="859"/>
                  </a:lnTo>
                  <a:lnTo>
                    <a:pt x="4114" y="857"/>
                  </a:lnTo>
                  <a:lnTo>
                    <a:pt x="4108" y="856"/>
                  </a:lnTo>
                  <a:lnTo>
                    <a:pt x="4101" y="854"/>
                  </a:lnTo>
                  <a:lnTo>
                    <a:pt x="4093" y="850"/>
                  </a:lnTo>
                  <a:lnTo>
                    <a:pt x="4082" y="844"/>
                  </a:lnTo>
                  <a:lnTo>
                    <a:pt x="4071" y="833"/>
                  </a:lnTo>
                  <a:lnTo>
                    <a:pt x="4065" y="828"/>
                  </a:lnTo>
                  <a:lnTo>
                    <a:pt x="4059" y="823"/>
                  </a:lnTo>
                  <a:lnTo>
                    <a:pt x="4052" y="819"/>
                  </a:lnTo>
                  <a:lnTo>
                    <a:pt x="4046" y="815"/>
                  </a:lnTo>
                  <a:lnTo>
                    <a:pt x="4033" y="809"/>
                  </a:lnTo>
                  <a:lnTo>
                    <a:pt x="4024" y="806"/>
                  </a:lnTo>
                  <a:lnTo>
                    <a:pt x="4020" y="803"/>
                  </a:lnTo>
                  <a:lnTo>
                    <a:pt x="4017" y="800"/>
                  </a:lnTo>
                  <a:lnTo>
                    <a:pt x="4015" y="796"/>
                  </a:lnTo>
                  <a:lnTo>
                    <a:pt x="4014" y="793"/>
                  </a:lnTo>
                  <a:lnTo>
                    <a:pt x="4013" y="784"/>
                  </a:lnTo>
                  <a:lnTo>
                    <a:pt x="4013" y="775"/>
                  </a:lnTo>
                  <a:lnTo>
                    <a:pt x="4013" y="764"/>
                  </a:lnTo>
                  <a:lnTo>
                    <a:pt x="4011" y="753"/>
                  </a:lnTo>
                  <a:lnTo>
                    <a:pt x="4008" y="747"/>
                  </a:lnTo>
                  <a:lnTo>
                    <a:pt x="4006" y="743"/>
                  </a:lnTo>
                  <a:lnTo>
                    <a:pt x="4001" y="737"/>
                  </a:lnTo>
                  <a:lnTo>
                    <a:pt x="3996" y="732"/>
                  </a:lnTo>
                  <a:lnTo>
                    <a:pt x="3989" y="728"/>
                  </a:lnTo>
                  <a:lnTo>
                    <a:pt x="3983" y="726"/>
                  </a:lnTo>
                  <a:lnTo>
                    <a:pt x="3976" y="725"/>
                  </a:lnTo>
                  <a:lnTo>
                    <a:pt x="3970" y="724"/>
                  </a:lnTo>
                  <a:lnTo>
                    <a:pt x="3957" y="724"/>
                  </a:lnTo>
                  <a:lnTo>
                    <a:pt x="3946" y="722"/>
                  </a:lnTo>
                  <a:lnTo>
                    <a:pt x="3942" y="720"/>
                  </a:lnTo>
                  <a:lnTo>
                    <a:pt x="3937" y="716"/>
                  </a:lnTo>
                  <a:lnTo>
                    <a:pt x="3932" y="712"/>
                  </a:lnTo>
                  <a:lnTo>
                    <a:pt x="3927" y="707"/>
                  </a:lnTo>
                  <a:lnTo>
                    <a:pt x="3924" y="702"/>
                  </a:lnTo>
                  <a:lnTo>
                    <a:pt x="3921" y="697"/>
                  </a:lnTo>
                  <a:lnTo>
                    <a:pt x="3919" y="693"/>
                  </a:lnTo>
                  <a:lnTo>
                    <a:pt x="3918" y="688"/>
                  </a:lnTo>
                  <a:lnTo>
                    <a:pt x="3917" y="681"/>
                  </a:lnTo>
                  <a:lnTo>
                    <a:pt x="3914" y="675"/>
                  </a:lnTo>
                  <a:lnTo>
                    <a:pt x="3913" y="674"/>
                  </a:lnTo>
                  <a:lnTo>
                    <a:pt x="3911" y="671"/>
                  </a:lnTo>
                  <a:lnTo>
                    <a:pt x="3908" y="671"/>
                  </a:lnTo>
                  <a:lnTo>
                    <a:pt x="3905" y="671"/>
                  </a:lnTo>
                  <a:lnTo>
                    <a:pt x="3901" y="671"/>
                  </a:lnTo>
                  <a:lnTo>
                    <a:pt x="3898" y="670"/>
                  </a:lnTo>
                  <a:lnTo>
                    <a:pt x="3896" y="669"/>
                  </a:lnTo>
                  <a:lnTo>
                    <a:pt x="3895" y="667"/>
                  </a:lnTo>
                  <a:lnTo>
                    <a:pt x="3894" y="661"/>
                  </a:lnTo>
                  <a:lnTo>
                    <a:pt x="3894" y="651"/>
                  </a:lnTo>
                  <a:lnTo>
                    <a:pt x="3893" y="646"/>
                  </a:lnTo>
                  <a:lnTo>
                    <a:pt x="3892" y="642"/>
                  </a:lnTo>
                  <a:lnTo>
                    <a:pt x="3891" y="637"/>
                  </a:lnTo>
                  <a:lnTo>
                    <a:pt x="3888" y="633"/>
                  </a:lnTo>
                  <a:lnTo>
                    <a:pt x="3882" y="626"/>
                  </a:lnTo>
                  <a:lnTo>
                    <a:pt x="3874" y="619"/>
                  </a:lnTo>
                  <a:lnTo>
                    <a:pt x="3869" y="615"/>
                  </a:lnTo>
                  <a:lnTo>
                    <a:pt x="3863" y="613"/>
                  </a:lnTo>
                  <a:lnTo>
                    <a:pt x="3857" y="609"/>
                  </a:lnTo>
                  <a:lnTo>
                    <a:pt x="3850" y="608"/>
                  </a:lnTo>
                  <a:lnTo>
                    <a:pt x="3844" y="607"/>
                  </a:lnTo>
                  <a:lnTo>
                    <a:pt x="3839" y="608"/>
                  </a:lnTo>
                  <a:lnTo>
                    <a:pt x="3837" y="608"/>
                  </a:lnTo>
                  <a:lnTo>
                    <a:pt x="3835" y="609"/>
                  </a:lnTo>
                  <a:lnTo>
                    <a:pt x="3835" y="612"/>
                  </a:lnTo>
                  <a:lnTo>
                    <a:pt x="3833" y="614"/>
                  </a:lnTo>
                  <a:lnTo>
                    <a:pt x="3833" y="624"/>
                  </a:lnTo>
                  <a:lnTo>
                    <a:pt x="3832" y="633"/>
                  </a:lnTo>
                  <a:lnTo>
                    <a:pt x="3832" y="640"/>
                  </a:lnTo>
                  <a:lnTo>
                    <a:pt x="3837" y="651"/>
                  </a:lnTo>
                  <a:lnTo>
                    <a:pt x="3842" y="662"/>
                  </a:lnTo>
                  <a:lnTo>
                    <a:pt x="3847" y="671"/>
                  </a:lnTo>
                  <a:lnTo>
                    <a:pt x="3855" y="686"/>
                  </a:lnTo>
                  <a:lnTo>
                    <a:pt x="3862" y="701"/>
                  </a:lnTo>
                  <a:lnTo>
                    <a:pt x="3864" y="708"/>
                  </a:lnTo>
                  <a:lnTo>
                    <a:pt x="3866" y="713"/>
                  </a:lnTo>
                  <a:lnTo>
                    <a:pt x="3866" y="718"/>
                  </a:lnTo>
                  <a:lnTo>
                    <a:pt x="3864" y="720"/>
                  </a:lnTo>
                  <a:lnTo>
                    <a:pt x="3863" y="721"/>
                  </a:lnTo>
                  <a:lnTo>
                    <a:pt x="3860" y="721"/>
                  </a:lnTo>
                  <a:lnTo>
                    <a:pt x="3856" y="720"/>
                  </a:lnTo>
                  <a:lnTo>
                    <a:pt x="3850" y="718"/>
                  </a:lnTo>
                  <a:lnTo>
                    <a:pt x="3838" y="711"/>
                  </a:lnTo>
                  <a:lnTo>
                    <a:pt x="3826" y="705"/>
                  </a:lnTo>
                  <a:lnTo>
                    <a:pt x="3814" y="697"/>
                  </a:lnTo>
                  <a:lnTo>
                    <a:pt x="3804" y="690"/>
                  </a:lnTo>
                  <a:lnTo>
                    <a:pt x="3789" y="682"/>
                  </a:lnTo>
                  <a:lnTo>
                    <a:pt x="3773" y="672"/>
                  </a:lnTo>
                  <a:lnTo>
                    <a:pt x="3757" y="663"/>
                  </a:lnTo>
                  <a:lnTo>
                    <a:pt x="3744" y="655"/>
                  </a:lnTo>
                  <a:lnTo>
                    <a:pt x="3731" y="645"/>
                  </a:lnTo>
                  <a:lnTo>
                    <a:pt x="3716" y="633"/>
                  </a:lnTo>
                  <a:lnTo>
                    <a:pt x="3700" y="621"/>
                  </a:lnTo>
                  <a:lnTo>
                    <a:pt x="3690" y="612"/>
                  </a:lnTo>
                  <a:lnTo>
                    <a:pt x="3682" y="602"/>
                  </a:lnTo>
                  <a:lnTo>
                    <a:pt x="3675" y="590"/>
                  </a:lnTo>
                  <a:lnTo>
                    <a:pt x="3669" y="579"/>
                  </a:lnTo>
                  <a:lnTo>
                    <a:pt x="3666" y="569"/>
                  </a:lnTo>
                  <a:lnTo>
                    <a:pt x="3665" y="563"/>
                  </a:lnTo>
                  <a:lnTo>
                    <a:pt x="3663" y="558"/>
                  </a:lnTo>
                  <a:lnTo>
                    <a:pt x="3660" y="554"/>
                  </a:lnTo>
                  <a:lnTo>
                    <a:pt x="3653" y="547"/>
                  </a:lnTo>
                  <a:lnTo>
                    <a:pt x="3644" y="538"/>
                  </a:lnTo>
                  <a:lnTo>
                    <a:pt x="3637" y="529"/>
                  </a:lnTo>
                  <a:lnTo>
                    <a:pt x="3631" y="518"/>
                  </a:lnTo>
                  <a:lnTo>
                    <a:pt x="3624" y="505"/>
                  </a:lnTo>
                  <a:lnTo>
                    <a:pt x="3621" y="499"/>
                  </a:lnTo>
                  <a:lnTo>
                    <a:pt x="3616" y="492"/>
                  </a:lnTo>
                  <a:lnTo>
                    <a:pt x="3610" y="486"/>
                  </a:lnTo>
                  <a:lnTo>
                    <a:pt x="3603" y="479"/>
                  </a:lnTo>
                  <a:lnTo>
                    <a:pt x="3589" y="467"/>
                  </a:lnTo>
                  <a:lnTo>
                    <a:pt x="3575" y="456"/>
                  </a:lnTo>
                  <a:lnTo>
                    <a:pt x="3562" y="445"/>
                  </a:lnTo>
                  <a:lnTo>
                    <a:pt x="3547" y="434"/>
                  </a:lnTo>
                  <a:lnTo>
                    <a:pt x="3534" y="423"/>
                  </a:lnTo>
                  <a:lnTo>
                    <a:pt x="3524" y="415"/>
                  </a:lnTo>
                  <a:lnTo>
                    <a:pt x="3521" y="411"/>
                  </a:lnTo>
                  <a:lnTo>
                    <a:pt x="3520" y="407"/>
                  </a:lnTo>
                  <a:lnTo>
                    <a:pt x="3520" y="405"/>
                  </a:lnTo>
                  <a:lnTo>
                    <a:pt x="3520" y="403"/>
                  </a:lnTo>
                  <a:lnTo>
                    <a:pt x="3521" y="398"/>
                  </a:lnTo>
                  <a:lnTo>
                    <a:pt x="3524" y="392"/>
                  </a:lnTo>
                  <a:lnTo>
                    <a:pt x="3526" y="390"/>
                  </a:lnTo>
                  <a:lnTo>
                    <a:pt x="3524" y="386"/>
                  </a:lnTo>
                  <a:lnTo>
                    <a:pt x="3523" y="384"/>
                  </a:lnTo>
                  <a:lnTo>
                    <a:pt x="3522" y="381"/>
                  </a:lnTo>
                  <a:lnTo>
                    <a:pt x="3516" y="378"/>
                  </a:lnTo>
                  <a:lnTo>
                    <a:pt x="3508" y="375"/>
                  </a:lnTo>
                  <a:lnTo>
                    <a:pt x="3497" y="373"/>
                  </a:lnTo>
                  <a:lnTo>
                    <a:pt x="3486" y="369"/>
                  </a:lnTo>
                  <a:lnTo>
                    <a:pt x="3480" y="366"/>
                  </a:lnTo>
                  <a:lnTo>
                    <a:pt x="3476" y="363"/>
                  </a:lnTo>
                  <a:lnTo>
                    <a:pt x="3470" y="360"/>
                  </a:lnTo>
                  <a:lnTo>
                    <a:pt x="3465" y="355"/>
                  </a:lnTo>
                  <a:lnTo>
                    <a:pt x="3461" y="350"/>
                  </a:lnTo>
                  <a:lnTo>
                    <a:pt x="3459" y="346"/>
                  </a:lnTo>
                  <a:lnTo>
                    <a:pt x="3457" y="341"/>
                  </a:lnTo>
                  <a:lnTo>
                    <a:pt x="3455" y="335"/>
                  </a:lnTo>
                  <a:lnTo>
                    <a:pt x="3452" y="325"/>
                  </a:lnTo>
                  <a:lnTo>
                    <a:pt x="3447" y="316"/>
                  </a:lnTo>
                  <a:lnTo>
                    <a:pt x="3444" y="312"/>
                  </a:lnTo>
                  <a:lnTo>
                    <a:pt x="3440" y="310"/>
                  </a:lnTo>
                  <a:lnTo>
                    <a:pt x="3435" y="309"/>
                  </a:lnTo>
                  <a:lnTo>
                    <a:pt x="3432" y="308"/>
                  </a:lnTo>
                  <a:lnTo>
                    <a:pt x="3427" y="309"/>
                  </a:lnTo>
                  <a:lnTo>
                    <a:pt x="3422" y="311"/>
                  </a:lnTo>
                  <a:lnTo>
                    <a:pt x="3417" y="314"/>
                  </a:lnTo>
                  <a:lnTo>
                    <a:pt x="3413" y="318"/>
                  </a:lnTo>
                  <a:lnTo>
                    <a:pt x="3403" y="330"/>
                  </a:lnTo>
                  <a:lnTo>
                    <a:pt x="3392" y="344"/>
                  </a:lnTo>
                  <a:lnTo>
                    <a:pt x="3382" y="356"/>
                  </a:lnTo>
                  <a:lnTo>
                    <a:pt x="3372" y="366"/>
                  </a:lnTo>
                  <a:lnTo>
                    <a:pt x="3367" y="368"/>
                  </a:lnTo>
                  <a:lnTo>
                    <a:pt x="3363" y="368"/>
                  </a:lnTo>
                  <a:lnTo>
                    <a:pt x="3357" y="368"/>
                  </a:lnTo>
                  <a:lnTo>
                    <a:pt x="3350" y="367"/>
                  </a:lnTo>
                  <a:lnTo>
                    <a:pt x="3338" y="363"/>
                  </a:lnTo>
                  <a:lnTo>
                    <a:pt x="3327" y="359"/>
                  </a:lnTo>
                  <a:lnTo>
                    <a:pt x="3323" y="358"/>
                  </a:lnTo>
                  <a:lnTo>
                    <a:pt x="3321" y="355"/>
                  </a:lnTo>
                  <a:lnTo>
                    <a:pt x="3319" y="352"/>
                  </a:lnTo>
                  <a:lnTo>
                    <a:pt x="3318" y="349"/>
                  </a:lnTo>
                  <a:lnTo>
                    <a:pt x="3316" y="341"/>
                  </a:lnTo>
                  <a:lnTo>
                    <a:pt x="3316" y="330"/>
                  </a:lnTo>
                  <a:lnTo>
                    <a:pt x="3315" y="324"/>
                  </a:lnTo>
                  <a:lnTo>
                    <a:pt x="3312" y="321"/>
                  </a:lnTo>
                  <a:lnTo>
                    <a:pt x="3307" y="317"/>
                  </a:lnTo>
                  <a:lnTo>
                    <a:pt x="3301" y="315"/>
                  </a:lnTo>
                  <a:lnTo>
                    <a:pt x="3294" y="314"/>
                  </a:lnTo>
                  <a:lnTo>
                    <a:pt x="3288" y="314"/>
                  </a:lnTo>
                  <a:lnTo>
                    <a:pt x="3281" y="314"/>
                  </a:lnTo>
                  <a:lnTo>
                    <a:pt x="3276" y="315"/>
                  </a:lnTo>
                  <a:lnTo>
                    <a:pt x="3271" y="317"/>
                  </a:lnTo>
                  <a:lnTo>
                    <a:pt x="3269" y="319"/>
                  </a:lnTo>
                  <a:lnTo>
                    <a:pt x="3266" y="323"/>
                  </a:lnTo>
                  <a:lnTo>
                    <a:pt x="3266" y="327"/>
                  </a:lnTo>
                  <a:lnTo>
                    <a:pt x="3266" y="336"/>
                  </a:lnTo>
                  <a:lnTo>
                    <a:pt x="3266" y="346"/>
                  </a:lnTo>
                  <a:lnTo>
                    <a:pt x="3265" y="350"/>
                  </a:lnTo>
                  <a:lnTo>
                    <a:pt x="3264" y="354"/>
                  </a:lnTo>
                  <a:lnTo>
                    <a:pt x="3260" y="358"/>
                  </a:lnTo>
                  <a:lnTo>
                    <a:pt x="3256" y="362"/>
                  </a:lnTo>
                  <a:lnTo>
                    <a:pt x="3243" y="371"/>
                  </a:lnTo>
                  <a:lnTo>
                    <a:pt x="3227" y="381"/>
                  </a:lnTo>
                  <a:lnTo>
                    <a:pt x="3220" y="386"/>
                  </a:lnTo>
                  <a:lnTo>
                    <a:pt x="3214" y="391"/>
                  </a:lnTo>
                  <a:lnTo>
                    <a:pt x="3211" y="394"/>
                  </a:lnTo>
                  <a:lnTo>
                    <a:pt x="3208" y="398"/>
                  </a:lnTo>
                  <a:lnTo>
                    <a:pt x="3207" y="404"/>
                  </a:lnTo>
                  <a:lnTo>
                    <a:pt x="3205" y="410"/>
                  </a:lnTo>
                  <a:lnTo>
                    <a:pt x="3202" y="413"/>
                  </a:lnTo>
                  <a:lnTo>
                    <a:pt x="3200" y="416"/>
                  </a:lnTo>
                  <a:lnTo>
                    <a:pt x="3197" y="417"/>
                  </a:lnTo>
                  <a:lnTo>
                    <a:pt x="3196" y="417"/>
                  </a:lnTo>
                  <a:lnTo>
                    <a:pt x="3194" y="417"/>
                  </a:lnTo>
                  <a:lnTo>
                    <a:pt x="3192" y="415"/>
                  </a:lnTo>
                  <a:lnTo>
                    <a:pt x="3189" y="412"/>
                  </a:lnTo>
                  <a:lnTo>
                    <a:pt x="3187" y="409"/>
                  </a:lnTo>
                  <a:lnTo>
                    <a:pt x="3183" y="401"/>
                  </a:lnTo>
                  <a:lnTo>
                    <a:pt x="3178" y="393"/>
                  </a:lnTo>
                  <a:lnTo>
                    <a:pt x="3174" y="386"/>
                  </a:lnTo>
                  <a:lnTo>
                    <a:pt x="3165" y="380"/>
                  </a:lnTo>
                  <a:lnTo>
                    <a:pt x="3156" y="374"/>
                  </a:lnTo>
                  <a:lnTo>
                    <a:pt x="3146" y="368"/>
                  </a:lnTo>
                  <a:lnTo>
                    <a:pt x="3137" y="361"/>
                  </a:lnTo>
                  <a:lnTo>
                    <a:pt x="3127" y="354"/>
                  </a:lnTo>
                  <a:lnTo>
                    <a:pt x="3118" y="346"/>
                  </a:lnTo>
                  <a:lnTo>
                    <a:pt x="3107" y="338"/>
                  </a:lnTo>
                  <a:lnTo>
                    <a:pt x="3101" y="336"/>
                  </a:lnTo>
                  <a:lnTo>
                    <a:pt x="3095" y="334"/>
                  </a:lnTo>
                  <a:lnTo>
                    <a:pt x="3090" y="331"/>
                  </a:lnTo>
                  <a:lnTo>
                    <a:pt x="3086" y="331"/>
                  </a:lnTo>
                  <a:lnTo>
                    <a:pt x="3081" y="330"/>
                  </a:lnTo>
                  <a:lnTo>
                    <a:pt x="3079" y="330"/>
                  </a:lnTo>
                  <a:lnTo>
                    <a:pt x="3076" y="329"/>
                  </a:lnTo>
                  <a:lnTo>
                    <a:pt x="3074" y="328"/>
                  </a:lnTo>
                  <a:lnTo>
                    <a:pt x="3073" y="323"/>
                  </a:lnTo>
                  <a:lnTo>
                    <a:pt x="3073" y="316"/>
                  </a:lnTo>
                  <a:lnTo>
                    <a:pt x="3071" y="311"/>
                  </a:lnTo>
                  <a:lnTo>
                    <a:pt x="3069" y="308"/>
                  </a:lnTo>
                  <a:lnTo>
                    <a:pt x="3067" y="304"/>
                  </a:lnTo>
                  <a:lnTo>
                    <a:pt x="3063" y="300"/>
                  </a:lnTo>
                  <a:lnTo>
                    <a:pt x="3054" y="292"/>
                  </a:lnTo>
                  <a:lnTo>
                    <a:pt x="3044" y="284"/>
                  </a:lnTo>
                  <a:lnTo>
                    <a:pt x="3036" y="274"/>
                  </a:lnTo>
                  <a:lnTo>
                    <a:pt x="3025" y="264"/>
                  </a:lnTo>
                  <a:lnTo>
                    <a:pt x="3016" y="254"/>
                  </a:lnTo>
                  <a:lnTo>
                    <a:pt x="3007" y="246"/>
                  </a:lnTo>
                  <a:lnTo>
                    <a:pt x="3001" y="239"/>
                  </a:lnTo>
                  <a:lnTo>
                    <a:pt x="2995" y="232"/>
                  </a:lnTo>
                  <a:lnTo>
                    <a:pt x="2991" y="227"/>
                  </a:lnTo>
                  <a:lnTo>
                    <a:pt x="2985" y="224"/>
                  </a:lnTo>
                  <a:lnTo>
                    <a:pt x="2980" y="224"/>
                  </a:lnTo>
                  <a:lnTo>
                    <a:pt x="2976" y="223"/>
                  </a:lnTo>
                  <a:lnTo>
                    <a:pt x="2972" y="221"/>
                  </a:lnTo>
                  <a:lnTo>
                    <a:pt x="2967" y="214"/>
                  </a:lnTo>
                  <a:lnTo>
                    <a:pt x="2963" y="210"/>
                  </a:lnTo>
                  <a:lnTo>
                    <a:pt x="2957" y="207"/>
                  </a:lnTo>
                  <a:lnTo>
                    <a:pt x="2950" y="203"/>
                  </a:lnTo>
                  <a:lnTo>
                    <a:pt x="2943" y="199"/>
                  </a:lnTo>
                  <a:lnTo>
                    <a:pt x="2926" y="195"/>
                  </a:lnTo>
                  <a:lnTo>
                    <a:pt x="2912" y="189"/>
                  </a:lnTo>
                  <a:lnTo>
                    <a:pt x="2905" y="186"/>
                  </a:lnTo>
                  <a:lnTo>
                    <a:pt x="2898" y="185"/>
                  </a:lnTo>
                  <a:lnTo>
                    <a:pt x="2890" y="185"/>
                  </a:lnTo>
                  <a:lnTo>
                    <a:pt x="2882" y="185"/>
                  </a:lnTo>
                  <a:lnTo>
                    <a:pt x="2874" y="186"/>
                  </a:lnTo>
                  <a:lnTo>
                    <a:pt x="2867" y="189"/>
                  </a:lnTo>
                  <a:lnTo>
                    <a:pt x="2860" y="192"/>
                  </a:lnTo>
                  <a:lnTo>
                    <a:pt x="2854" y="197"/>
                  </a:lnTo>
                  <a:lnTo>
                    <a:pt x="2849" y="203"/>
                  </a:lnTo>
                  <a:lnTo>
                    <a:pt x="2844" y="209"/>
                  </a:lnTo>
                  <a:lnTo>
                    <a:pt x="2841" y="214"/>
                  </a:lnTo>
                  <a:lnTo>
                    <a:pt x="2838" y="220"/>
                  </a:lnTo>
                  <a:lnTo>
                    <a:pt x="2837" y="226"/>
                  </a:lnTo>
                  <a:lnTo>
                    <a:pt x="2837" y="232"/>
                  </a:lnTo>
                  <a:lnTo>
                    <a:pt x="2838" y="236"/>
                  </a:lnTo>
                  <a:lnTo>
                    <a:pt x="2840" y="242"/>
                  </a:lnTo>
                  <a:lnTo>
                    <a:pt x="2842" y="248"/>
                  </a:lnTo>
                  <a:lnTo>
                    <a:pt x="2844" y="255"/>
                  </a:lnTo>
                  <a:lnTo>
                    <a:pt x="2846" y="264"/>
                  </a:lnTo>
                  <a:lnTo>
                    <a:pt x="2846" y="272"/>
                  </a:lnTo>
                  <a:lnTo>
                    <a:pt x="2846" y="280"/>
                  </a:lnTo>
                  <a:lnTo>
                    <a:pt x="2844" y="287"/>
                  </a:lnTo>
                  <a:lnTo>
                    <a:pt x="2843" y="295"/>
                  </a:lnTo>
                  <a:lnTo>
                    <a:pt x="2841" y="302"/>
                  </a:lnTo>
                  <a:lnTo>
                    <a:pt x="2838" y="308"/>
                  </a:lnTo>
                  <a:lnTo>
                    <a:pt x="2836" y="316"/>
                  </a:lnTo>
                  <a:lnTo>
                    <a:pt x="2835" y="324"/>
                  </a:lnTo>
                  <a:lnTo>
                    <a:pt x="2835" y="335"/>
                  </a:lnTo>
                  <a:lnTo>
                    <a:pt x="2835" y="355"/>
                  </a:lnTo>
                  <a:lnTo>
                    <a:pt x="2836" y="375"/>
                  </a:lnTo>
                  <a:lnTo>
                    <a:pt x="2837" y="391"/>
                  </a:lnTo>
                  <a:lnTo>
                    <a:pt x="2840" y="404"/>
                  </a:lnTo>
                  <a:lnTo>
                    <a:pt x="2843" y="415"/>
                  </a:lnTo>
                  <a:lnTo>
                    <a:pt x="2847" y="422"/>
                  </a:lnTo>
                  <a:lnTo>
                    <a:pt x="2848" y="436"/>
                  </a:lnTo>
                  <a:lnTo>
                    <a:pt x="2847" y="449"/>
                  </a:lnTo>
                  <a:lnTo>
                    <a:pt x="2846" y="454"/>
                  </a:lnTo>
                  <a:lnTo>
                    <a:pt x="2843" y="460"/>
                  </a:lnTo>
                  <a:lnTo>
                    <a:pt x="2840" y="464"/>
                  </a:lnTo>
                  <a:lnTo>
                    <a:pt x="2834" y="469"/>
                  </a:lnTo>
                  <a:lnTo>
                    <a:pt x="2827" y="472"/>
                  </a:lnTo>
                  <a:lnTo>
                    <a:pt x="2819" y="472"/>
                  </a:lnTo>
                  <a:lnTo>
                    <a:pt x="2815" y="472"/>
                  </a:lnTo>
                  <a:lnTo>
                    <a:pt x="2810" y="470"/>
                  </a:lnTo>
                  <a:lnTo>
                    <a:pt x="2806" y="468"/>
                  </a:lnTo>
                  <a:lnTo>
                    <a:pt x="2802" y="466"/>
                  </a:lnTo>
                  <a:lnTo>
                    <a:pt x="2787" y="457"/>
                  </a:lnTo>
                  <a:lnTo>
                    <a:pt x="2775" y="453"/>
                  </a:lnTo>
                  <a:lnTo>
                    <a:pt x="2764" y="448"/>
                  </a:lnTo>
                  <a:lnTo>
                    <a:pt x="2753" y="444"/>
                  </a:lnTo>
                  <a:lnTo>
                    <a:pt x="2750" y="444"/>
                  </a:lnTo>
                  <a:lnTo>
                    <a:pt x="2748" y="444"/>
                  </a:lnTo>
                  <a:lnTo>
                    <a:pt x="2747" y="445"/>
                  </a:lnTo>
                  <a:lnTo>
                    <a:pt x="2746" y="448"/>
                  </a:lnTo>
                  <a:lnTo>
                    <a:pt x="2743" y="454"/>
                  </a:lnTo>
                  <a:lnTo>
                    <a:pt x="2741" y="462"/>
                  </a:lnTo>
                  <a:lnTo>
                    <a:pt x="2740" y="469"/>
                  </a:lnTo>
                  <a:lnTo>
                    <a:pt x="2739" y="476"/>
                  </a:lnTo>
                  <a:lnTo>
                    <a:pt x="2737" y="482"/>
                  </a:lnTo>
                  <a:lnTo>
                    <a:pt x="2735" y="486"/>
                  </a:lnTo>
                  <a:lnTo>
                    <a:pt x="2728" y="487"/>
                  </a:lnTo>
                  <a:lnTo>
                    <a:pt x="2720" y="489"/>
                  </a:lnTo>
                  <a:lnTo>
                    <a:pt x="2716" y="491"/>
                  </a:lnTo>
                  <a:lnTo>
                    <a:pt x="2712" y="493"/>
                  </a:lnTo>
                  <a:lnTo>
                    <a:pt x="2710" y="495"/>
                  </a:lnTo>
                  <a:lnTo>
                    <a:pt x="2709" y="499"/>
                  </a:lnTo>
                  <a:lnTo>
                    <a:pt x="2710" y="510"/>
                  </a:lnTo>
                  <a:lnTo>
                    <a:pt x="2712" y="519"/>
                  </a:lnTo>
                  <a:lnTo>
                    <a:pt x="2714" y="524"/>
                  </a:lnTo>
                  <a:lnTo>
                    <a:pt x="2714" y="527"/>
                  </a:lnTo>
                  <a:lnTo>
                    <a:pt x="2712" y="531"/>
                  </a:lnTo>
                  <a:lnTo>
                    <a:pt x="2710" y="533"/>
                  </a:lnTo>
                  <a:lnTo>
                    <a:pt x="2705" y="536"/>
                  </a:lnTo>
                  <a:lnTo>
                    <a:pt x="2703" y="538"/>
                  </a:lnTo>
                  <a:lnTo>
                    <a:pt x="2701" y="543"/>
                  </a:lnTo>
                  <a:lnTo>
                    <a:pt x="2698" y="548"/>
                  </a:lnTo>
                  <a:lnTo>
                    <a:pt x="2696" y="561"/>
                  </a:lnTo>
                  <a:lnTo>
                    <a:pt x="2693" y="574"/>
                  </a:lnTo>
                  <a:lnTo>
                    <a:pt x="2692" y="587"/>
                  </a:lnTo>
                  <a:lnTo>
                    <a:pt x="2690" y="599"/>
                  </a:lnTo>
                  <a:lnTo>
                    <a:pt x="2689" y="604"/>
                  </a:lnTo>
                  <a:lnTo>
                    <a:pt x="2686" y="607"/>
                  </a:lnTo>
                  <a:lnTo>
                    <a:pt x="2685" y="611"/>
                  </a:lnTo>
                  <a:lnTo>
                    <a:pt x="2683" y="612"/>
                  </a:lnTo>
                  <a:lnTo>
                    <a:pt x="2677" y="612"/>
                  </a:lnTo>
                  <a:lnTo>
                    <a:pt x="2672" y="612"/>
                  </a:lnTo>
                  <a:lnTo>
                    <a:pt x="2668" y="609"/>
                  </a:lnTo>
                  <a:lnTo>
                    <a:pt x="2665" y="608"/>
                  </a:lnTo>
                  <a:lnTo>
                    <a:pt x="2658" y="602"/>
                  </a:lnTo>
                  <a:lnTo>
                    <a:pt x="2651" y="596"/>
                  </a:lnTo>
                  <a:lnTo>
                    <a:pt x="2642" y="592"/>
                  </a:lnTo>
                  <a:lnTo>
                    <a:pt x="2633" y="587"/>
                  </a:lnTo>
                  <a:lnTo>
                    <a:pt x="2623" y="582"/>
                  </a:lnTo>
                  <a:lnTo>
                    <a:pt x="2614" y="580"/>
                  </a:lnTo>
                  <a:lnTo>
                    <a:pt x="2609" y="580"/>
                  </a:lnTo>
                  <a:lnTo>
                    <a:pt x="2605" y="581"/>
                  </a:lnTo>
                  <a:lnTo>
                    <a:pt x="2601" y="585"/>
                  </a:lnTo>
                  <a:lnTo>
                    <a:pt x="2597" y="588"/>
                  </a:lnTo>
                  <a:lnTo>
                    <a:pt x="2589" y="598"/>
                  </a:lnTo>
                  <a:lnTo>
                    <a:pt x="2579" y="608"/>
                  </a:lnTo>
                  <a:lnTo>
                    <a:pt x="2572" y="613"/>
                  </a:lnTo>
                  <a:lnTo>
                    <a:pt x="2566" y="615"/>
                  </a:lnTo>
                  <a:lnTo>
                    <a:pt x="2560" y="617"/>
                  </a:lnTo>
                  <a:lnTo>
                    <a:pt x="2556" y="617"/>
                  </a:lnTo>
                  <a:lnTo>
                    <a:pt x="2551" y="617"/>
                  </a:lnTo>
                  <a:lnTo>
                    <a:pt x="2548" y="615"/>
                  </a:lnTo>
                  <a:lnTo>
                    <a:pt x="2546" y="613"/>
                  </a:lnTo>
                  <a:lnTo>
                    <a:pt x="2544" y="611"/>
                  </a:lnTo>
                  <a:lnTo>
                    <a:pt x="2540" y="607"/>
                  </a:lnTo>
                  <a:lnTo>
                    <a:pt x="2535" y="604"/>
                  </a:lnTo>
                  <a:lnTo>
                    <a:pt x="2529" y="601"/>
                  </a:lnTo>
                  <a:lnTo>
                    <a:pt x="2521" y="598"/>
                  </a:lnTo>
                  <a:lnTo>
                    <a:pt x="2506" y="592"/>
                  </a:lnTo>
                  <a:lnTo>
                    <a:pt x="2494" y="586"/>
                  </a:lnTo>
                  <a:lnTo>
                    <a:pt x="2483" y="580"/>
                  </a:lnTo>
                  <a:lnTo>
                    <a:pt x="2474" y="573"/>
                  </a:lnTo>
                  <a:lnTo>
                    <a:pt x="2469" y="569"/>
                  </a:lnTo>
                  <a:lnTo>
                    <a:pt x="2464" y="564"/>
                  </a:lnTo>
                  <a:lnTo>
                    <a:pt x="2460" y="558"/>
                  </a:lnTo>
                  <a:lnTo>
                    <a:pt x="2457" y="551"/>
                  </a:lnTo>
                  <a:lnTo>
                    <a:pt x="2451" y="538"/>
                  </a:lnTo>
                  <a:lnTo>
                    <a:pt x="2445" y="526"/>
                  </a:lnTo>
                  <a:lnTo>
                    <a:pt x="2439" y="517"/>
                  </a:lnTo>
                  <a:lnTo>
                    <a:pt x="2432" y="507"/>
                  </a:lnTo>
                  <a:lnTo>
                    <a:pt x="2422" y="500"/>
                  </a:lnTo>
                  <a:lnTo>
                    <a:pt x="2413" y="494"/>
                  </a:lnTo>
                  <a:lnTo>
                    <a:pt x="2408" y="491"/>
                  </a:lnTo>
                  <a:lnTo>
                    <a:pt x="2403" y="489"/>
                  </a:lnTo>
                  <a:lnTo>
                    <a:pt x="2401" y="488"/>
                  </a:lnTo>
                  <a:lnTo>
                    <a:pt x="2397" y="488"/>
                  </a:lnTo>
                  <a:lnTo>
                    <a:pt x="2390" y="491"/>
                  </a:lnTo>
                  <a:lnTo>
                    <a:pt x="2381" y="495"/>
                  </a:lnTo>
                  <a:lnTo>
                    <a:pt x="2368" y="505"/>
                  </a:lnTo>
                  <a:lnTo>
                    <a:pt x="2351" y="516"/>
                  </a:lnTo>
                  <a:lnTo>
                    <a:pt x="2342" y="520"/>
                  </a:lnTo>
                  <a:lnTo>
                    <a:pt x="2331" y="524"/>
                  </a:lnTo>
                  <a:lnTo>
                    <a:pt x="2326" y="525"/>
                  </a:lnTo>
                  <a:lnTo>
                    <a:pt x="2321" y="525"/>
                  </a:lnTo>
                  <a:lnTo>
                    <a:pt x="2315" y="524"/>
                  </a:lnTo>
                  <a:lnTo>
                    <a:pt x="2311" y="523"/>
                  </a:lnTo>
                  <a:lnTo>
                    <a:pt x="2300" y="518"/>
                  </a:lnTo>
                  <a:lnTo>
                    <a:pt x="2290" y="513"/>
                  </a:lnTo>
                  <a:lnTo>
                    <a:pt x="2282" y="511"/>
                  </a:lnTo>
                  <a:lnTo>
                    <a:pt x="2273" y="508"/>
                  </a:lnTo>
                  <a:lnTo>
                    <a:pt x="2264" y="508"/>
                  </a:lnTo>
                  <a:lnTo>
                    <a:pt x="2258" y="510"/>
                  </a:lnTo>
                  <a:lnTo>
                    <a:pt x="2252" y="512"/>
                  </a:lnTo>
                  <a:lnTo>
                    <a:pt x="2249" y="514"/>
                  </a:lnTo>
                  <a:lnTo>
                    <a:pt x="2246" y="514"/>
                  </a:lnTo>
                  <a:lnTo>
                    <a:pt x="2244" y="513"/>
                  </a:lnTo>
                  <a:lnTo>
                    <a:pt x="2242" y="512"/>
                  </a:lnTo>
                  <a:lnTo>
                    <a:pt x="2241" y="508"/>
                  </a:lnTo>
                  <a:lnTo>
                    <a:pt x="2236" y="501"/>
                  </a:lnTo>
                  <a:lnTo>
                    <a:pt x="2232" y="492"/>
                  </a:lnTo>
                  <a:lnTo>
                    <a:pt x="2229" y="482"/>
                  </a:lnTo>
                  <a:lnTo>
                    <a:pt x="2224" y="473"/>
                  </a:lnTo>
                  <a:lnTo>
                    <a:pt x="2220" y="464"/>
                  </a:lnTo>
                  <a:lnTo>
                    <a:pt x="2214" y="461"/>
                  </a:lnTo>
                  <a:lnTo>
                    <a:pt x="2201" y="455"/>
                  </a:lnTo>
                  <a:lnTo>
                    <a:pt x="2183" y="449"/>
                  </a:lnTo>
                  <a:lnTo>
                    <a:pt x="2167" y="443"/>
                  </a:lnTo>
                  <a:lnTo>
                    <a:pt x="2154" y="437"/>
                  </a:lnTo>
                  <a:lnTo>
                    <a:pt x="2148" y="436"/>
                  </a:lnTo>
                  <a:lnTo>
                    <a:pt x="2143" y="437"/>
                  </a:lnTo>
                  <a:lnTo>
                    <a:pt x="2137" y="438"/>
                  </a:lnTo>
                  <a:lnTo>
                    <a:pt x="2132" y="442"/>
                  </a:lnTo>
                  <a:lnTo>
                    <a:pt x="2126" y="445"/>
                  </a:lnTo>
                  <a:lnTo>
                    <a:pt x="2120" y="448"/>
                  </a:lnTo>
                  <a:lnTo>
                    <a:pt x="2116" y="450"/>
                  </a:lnTo>
                  <a:lnTo>
                    <a:pt x="2110" y="450"/>
                  </a:lnTo>
                  <a:lnTo>
                    <a:pt x="2093" y="449"/>
                  </a:lnTo>
                  <a:lnTo>
                    <a:pt x="2067" y="449"/>
                  </a:lnTo>
                  <a:lnTo>
                    <a:pt x="2053" y="448"/>
                  </a:lnTo>
                  <a:lnTo>
                    <a:pt x="2040" y="448"/>
                  </a:lnTo>
                  <a:lnTo>
                    <a:pt x="2027" y="445"/>
                  </a:lnTo>
                  <a:lnTo>
                    <a:pt x="2016" y="443"/>
                  </a:lnTo>
                  <a:lnTo>
                    <a:pt x="2011" y="441"/>
                  </a:lnTo>
                  <a:lnTo>
                    <a:pt x="2008" y="437"/>
                  </a:lnTo>
                  <a:lnTo>
                    <a:pt x="2005" y="434"/>
                  </a:lnTo>
                  <a:lnTo>
                    <a:pt x="2003" y="429"/>
                  </a:lnTo>
                  <a:lnTo>
                    <a:pt x="1999" y="418"/>
                  </a:lnTo>
                  <a:lnTo>
                    <a:pt x="1997" y="406"/>
                  </a:lnTo>
                  <a:lnTo>
                    <a:pt x="1994" y="380"/>
                  </a:lnTo>
                  <a:lnTo>
                    <a:pt x="1992" y="358"/>
                  </a:lnTo>
                  <a:lnTo>
                    <a:pt x="1989" y="349"/>
                  </a:lnTo>
                  <a:lnTo>
                    <a:pt x="1985" y="340"/>
                  </a:lnTo>
                  <a:lnTo>
                    <a:pt x="1983" y="316"/>
                  </a:lnTo>
                  <a:lnTo>
                    <a:pt x="1981" y="293"/>
                  </a:lnTo>
                  <a:lnTo>
                    <a:pt x="1980" y="283"/>
                  </a:lnTo>
                  <a:lnTo>
                    <a:pt x="1978" y="273"/>
                  </a:lnTo>
                  <a:lnTo>
                    <a:pt x="1977" y="266"/>
                  </a:lnTo>
                  <a:lnTo>
                    <a:pt x="1973" y="261"/>
                  </a:lnTo>
                  <a:lnTo>
                    <a:pt x="1969" y="260"/>
                  </a:lnTo>
                  <a:lnTo>
                    <a:pt x="1965" y="259"/>
                  </a:lnTo>
                  <a:lnTo>
                    <a:pt x="1958" y="258"/>
                  </a:lnTo>
                  <a:lnTo>
                    <a:pt x="1948" y="258"/>
                  </a:lnTo>
                  <a:lnTo>
                    <a:pt x="1928" y="258"/>
                  </a:lnTo>
                  <a:lnTo>
                    <a:pt x="1904" y="259"/>
                  </a:lnTo>
                  <a:lnTo>
                    <a:pt x="1879" y="261"/>
                  </a:lnTo>
                  <a:lnTo>
                    <a:pt x="1855" y="262"/>
                  </a:lnTo>
                  <a:lnTo>
                    <a:pt x="1836" y="262"/>
                  </a:lnTo>
                  <a:lnTo>
                    <a:pt x="1822" y="260"/>
                  </a:lnTo>
                  <a:lnTo>
                    <a:pt x="1813" y="258"/>
                  </a:lnTo>
                  <a:lnTo>
                    <a:pt x="1804" y="254"/>
                  </a:lnTo>
                  <a:lnTo>
                    <a:pt x="1797" y="251"/>
                  </a:lnTo>
                  <a:lnTo>
                    <a:pt x="1790" y="246"/>
                  </a:lnTo>
                  <a:lnTo>
                    <a:pt x="1785" y="240"/>
                  </a:lnTo>
                  <a:lnTo>
                    <a:pt x="1780" y="233"/>
                  </a:lnTo>
                  <a:lnTo>
                    <a:pt x="1777" y="224"/>
                  </a:lnTo>
                  <a:lnTo>
                    <a:pt x="1775" y="215"/>
                  </a:lnTo>
                  <a:lnTo>
                    <a:pt x="1773" y="210"/>
                  </a:lnTo>
                  <a:lnTo>
                    <a:pt x="1773" y="208"/>
                  </a:lnTo>
                  <a:lnTo>
                    <a:pt x="1775" y="205"/>
                  </a:lnTo>
                  <a:lnTo>
                    <a:pt x="1776" y="203"/>
                  </a:lnTo>
                  <a:lnTo>
                    <a:pt x="1779" y="202"/>
                  </a:lnTo>
                  <a:lnTo>
                    <a:pt x="1785" y="202"/>
                  </a:lnTo>
                  <a:lnTo>
                    <a:pt x="1791" y="203"/>
                  </a:lnTo>
                  <a:lnTo>
                    <a:pt x="1798" y="204"/>
                  </a:lnTo>
                  <a:lnTo>
                    <a:pt x="1802" y="204"/>
                  </a:lnTo>
                  <a:lnTo>
                    <a:pt x="1804" y="203"/>
                  </a:lnTo>
                  <a:lnTo>
                    <a:pt x="1808" y="203"/>
                  </a:lnTo>
                  <a:lnTo>
                    <a:pt x="1810" y="201"/>
                  </a:lnTo>
                  <a:lnTo>
                    <a:pt x="1817" y="193"/>
                  </a:lnTo>
                  <a:lnTo>
                    <a:pt x="1820" y="189"/>
                  </a:lnTo>
                  <a:lnTo>
                    <a:pt x="1821" y="185"/>
                  </a:lnTo>
                  <a:lnTo>
                    <a:pt x="1820" y="183"/>
                  </a:lnTo>
                  <a:lnTo>
                    <a:pt x="1820" y="180"/>
                  </a:lnTo>
                  <a:lnTo>
                    <a:pt x="1816" y="176"/>
                  </a:lnTo>
                  <a:lnTo>
                    <a:pt x="1809" y="171"/>
                  </a:lnTo>
                  <a:lnTo>
                    <a:pt x="1794" y="163"/>
                  </a:lnTo>
                  <a:lnTo>
                    <a:pt x="1777" y="153"/>
                  </a:lnTo>
                  <a:lnTo>
                    <a:pt x="1760" y="146"/>
                  </a:lnTo>
                  <a:lnTo>
                    <a:pt x="1752" y="144"/>
                  </a:lnTo>
                  <a:lnTo>
                    <a:pt x="1741" y="142"/>
                  </a:lnTo>
                  <a:lnTo>
                    <a:pt x="1728" y="140"/>
                  </a:lnTo>
                  <a:lnTo>
                    <a:pt x="1714" y="140"/>
                  </a:lnTo>
                  <a:lnTo>
                    <a:pt x="1697" y="139"/>
                  </a:lnTo>
                  <a:lnTo>
                    <a:pt x="1681" y="136"/>
                  </a:lnTo>
                  <a:lnTo>
                    <a:pt x="1664" y="133"/>
                  </a:lnTo>
                  <a:lnTo>
                    <a:pt x="1650" y="129"/>
                  </a:lnTo>
                  <a:lnTo>
                    <a:pt x="1635" y="127"/>
                  </a:lnTo>
                  <a:lnTo>
                    <a:pt x="1624" y="125"/>
                  </a:lnTo>
                  <a:lnTo>
                    <a:pt x="1614" y="125"/>
                  </a:lnTo>
                  <a:lnTo>
                    <a:pt x="1608" y="126"/>
                  </a:lnTo>
                  <a:lnTo>
                    <a:pt x="1606" y="127"/>
                  </a:lnTo>
                  <a:lnTo>
                    <a:pt x="1603" y="125"/>
                  </a:lnTo>
                  <a:lnTo>
                    <a:pt x="1602" y="121"/>
                  </a:lnTo>
                  <a:lnTo>
                    <a:pt x="1602" y="116"/>
                  </a:lnTo>
                  <a:lnTo>
                    <a:pt x="1603" y="102"/>
                  </a:lnTo>
                  <a:lnTo>
                    <a:pt x="1605" y="84"/>
                  </a:lnTo>
                  <a:lnTo>
                    <a:pt x="1607" y="66"/>
                  </a:lnTo>
                  <a:lnTo>
                    <a:pt x="1607" y="48"/>
                  </a:lnTo>
                  <a:lnTo>
                    <a:pt x="1607" y="41"/>
                  </a:lnTo>
                  <a:lnTo>
                    <a:pt x="1607" y="34"/>
                  </a:lnTo>
                  <a:lnTo>
                    <a:pt x="1606" y="29"/>
                  </a:lnTo>
                  <a:lnTo>
                    <a:pt x="1605" y="25"/>
                  </a:lnTo>
                  <a:lnTo>
                    <a:pt x="1600" y="19"/>
                  </a:lnTo>
                  <a:lnTo>
                    <a:pt x="1594" y="15"/>
                  </a:lnTo>
                  <a:lnTo>
                    <a:pt x="1589" y="12"/>
                  </a:lnTo>
                  <a:lnTo>
                    <a:pt x="1583" y="9"/>
                  </a:lnTo>
                  <a:lnTo>
                    <a:pt x="1572" y="8"/>
                  </a:lnTo>
                  <a:lnTo>
                    <a:pt x="1561" y="8"/>
                  </a:lnTo>
                  <a:lnTo>
                    <a:pt x="1556" y="8"/>
                  </a:lnTo>
                  <a:lnTo>
                    <a:pt x="1550" y="7"/>
                  </a:lnTo>
                  <a:lnTo>
                    <a:pt x="1545" y="6"/>
                  </a:lnTo>
                  <a:lnTo>
                    <a:pt x="1540" y="5"/>
                  </a:lnTo>
                  <a:lnTo>
                    <a:pt x="1534" y="2"/>
                  </a:lnTo>
                  <a:lnTo>
                    <a:pt x="1528" y="2"/>
                  </a:lnTo>
                  <a:lnTo>
                    <a:pt x="1521" y="1"/>
                  </a:lnTo>
                  <a:lnTo>
                    <a:pt x="1515" y="2"/>
                  </a:lnTo>
                  <a:lnTo>
                    <a:pt x="1494" y="2"/>
                  </a:lnTo>
                  <a:lnTo>
                    <a:pt x="1469" y="1"/>
                  </a:lnTo>
                  <a:lnTo>
                    <a:pt x="1442" y="1"/>
                  </a:lnTo>
                  <a:lnTo>
                    <a:pt x="1417" y="0"/>
                  </a:lnTo>
                  <a:lnTo>
                    <a:pt x="1406" y="0"/>
                  </a:lnTo>
                  <a:lnTo>
                    <a:pt x="1399" y="2"/>
                  </a:lnTo>
                  <a:lnTo>
                    <a:pt x="1393" y="3"/>
                  </a:lnTo>
                  <a:lnTo>
                    <a:pt x="1389" y="6"/>
                  </a:lnTo>
                  <a:lnTo>
                    <a:pt x="1386" y="9"/>
                  </a:lnTo>
                  <a:lnTo>
                    <a:pt x="1382" y="10"/>
                  </a:lnTo>
                  <a:lnTo>
                    <a:pt x="1379" y="13"/>
                  </a:lnTo>
                  <a:lnTo>
                    <a:pt x="1374" y="13"/>
                  </a:lnTo>
                  <a:lnTo>
                    <a:pt x="1368" y="13"/>
                  </a:lnTo>
                  <a:lnTo>
                    <a:pt x="1363" y="13"/>
                  </a:lnTo>
                  <a:lnTo>
                    <a:pt x="1360" y="15"/>
                  </a:lnTo>
                  <a:lnTo>
                    <a:pt x="1356" y="18"/>
                  </a:lnTo>
                  <a:lnTo>
                    <a:pt x="1350" y="22"/>
                  </a:lnTo>
                  <a:lnTo>
                    <a:pt x="1345" y="28"/>
                  </a:lnTo>
                  <a:lnTo>
                    <a:pt x="1343" y="32"/>
                  </a:lnTo>
                  <a:lnTo>
                    <a:pt x="1341" y="33"/>
                  </a:lnTo>
                  <a:lnTo>
                    <a:pt x="1337" y="34"/>
                  </a:lnTo>
                  <a:lnTo>
                    <a:pt x="1334" y="34"/>
                  </a:lnTo>
                  <a:lnTo>
                    <a:pt x="1325" y="32"/>
                  </a:lnTo>
                  <a:lnTo>
                    <a:pt x="1317" y="29"/>
                  </a:lnTo>
                  <a:lnTo>
                    <a:pt x="1312" y="28"/>
                  </a:lnTo>
                  <a:lnTo>
                    <a:pt x="1307" y="28"/>
                  </a:lnTo>
                  <a:lnTo>
                    <a:pt x="1303" y="28"/>
                  </a:lnTo>
                  <a:lnTo>
                    <a:pt x="1297" y="28"/>
                  </a:lnTo>
                  <a:lnTo>
                    <a:pt x="1285" y="31"/>
                  </a:lnTo>
                  <a:lnTo>
                    <a:pt x="1273" y="35"/>
                  </a:lnTo>
                  <a:lnTo>
                    <a:pt x="1262" y="40"/>
                  </a:lnTo>
                  <a:lnTo>
                    <a:pt x="1254" y="41"/>
                  </a:lnTo>
                  <a:lnTo>
                    <a:pt x="1244" y="43"/>
                  </a:lnTo>
                  <a:lnTo>
                    <a:pt x="1232" y="43"/>
                  </a:lnTo>
                  <a:lnTo>
                    <a:pt x="1219" y="44"/>
                  </a:lnTo>
                  <a:lnTo>
                    <a:pt x="1209" y="45"/>
                  </a:lnTo>
                  <a:lnTo>
                    <a:pt x="1198" y="50"/>
                  </a:lnTo>
                  <a:lnTo>
                    <a:pt x="1187" y="56"/>
                  </a:lnTo>
                  <a:lnTo>
                    <a:pt x="1180" y="59"/>
                  </a:lnTo>
                  <a:lnTo>
                    <a:pt x="1172" y="63"/>
                  </a:lnTo>
                  <a:lnTo>
                    <a:pt x="1164" y="66"/>
                  </a:lnTo>
                  <a:lnTo>
                    <a:pt x="1154" y="68"/>
                  </a:lnTo>
                  <a:lnTo>
                    <a:pt x="1144" y="70"/>
                  </a:lnTo>
                  <a:lnTo>
                    <a:pt x="1135" y="71"/>
                  </a:lnTo>
                  <a:lnTo>
                    <a:pt x="1127" y="71"/>
                  </a:lnTo>
                  <a:lnTo>
                    <a:pt x="1120" y="71"/>
                  </a:lnTo>
                  <a:lnTo>
                    <a:pt x="1103" y="69"/>
                  </a:lnTo>
                  <a:lnTo>
                    <a:pt x="1084" y="65"/>
                  </a:lnTo>
                  <a:lnTo>
                    <a:pt x="1073" y="64"/>
                  </a:lnTo>
                  <a:lnTo>
                    <a:pt x="1062" y="64"/>
                  </a:lnTo>
                  <a:lnTo>
                    <a:pt x="1052" y="64"/>
                  </a:lnTo>
                  <a:lnTo>
                    <a:pt x="1040" y="64"/>
                  </a:lnTo>
                  <a:lnTo>
                    <a:pt x="1029" y="66"/>
                  </a:lnTo>
                  <a:lnTo>
                    <a:pt x="1017" y="69"/>
                  </a:lnTo>
                  <a:lnTo>
                    <a:pt x="1007" y="72"/>
                  </a:lnTo>
                  <a:lnTo>
                    <a:pt x="995" y="77"/>
                  </a:lnTo>
                  <a:lnTo>
                    <a:pt x="976" y="84"/>
                  </a:lnTo>
                  <a:lnTo>
                    <a:pt x="963" y="88"/>
                  </a:lnTo>
                  <a:lnTo>
                    <a:pt x="948" y="90"/>
                  </a:lnTo>
                  <a:lnTo>
                    <a:pt x="927" y="91"/>
                  </a:lnTo>
                  <a:lnTo>
                    <a:pt x="901" y="92"/>
                  </a:lnTo>
                  <a:lnTo>
                    <a:pt x="875" y="94"/>
                  </a:lnTo>
                  <a:lnTo>
                    <a:pt x="851" y="95"/>
                  </a:lnTo>
                  <a:lnTo>
                    <a:pt x="826" y="94"/>
                  </a:lnTo>
                  <a:lnTo>
                    <a:pt x="802" y="92"/>
                  </a:lnTo>
                  <a:lnTo>
                    <a:pt x="782" y="90"/>
                  </a:lnTo>
                  <a:lnTo>
                    <a:pt x="774" y="90"/>
                  </a:lnTo>
                  <a:lnTo>
                    <a:pt x="764" y="91"/>
                  </a:lnTo>
                  <a:lnTo>
                    <a:pt x="755" y="94"/>
                  </a:lnTo>
                  <a:lnTo>
                    <a:pt x="745" y="97"/>
                  </a:lnTo>
                  <a:lnTo>
                    <a:pt x="726" y="107"/>
                  </a:lnTo>
                  <a:lnTo>
                    <a:pt x="705" y="119"/>
                  </a:lnTo>
                  <a:lnTo>
                    <a:pt x="683" y="130"/>
                  </a:lnTo>
                  <a:lnTo>
                    <a:pt x="665" y="138"/>
                  </a:lnTo>
                  <a:lnTo>
                    <a:pt x="649" y="144"/>
                  </a:lnTo>
                  <a:lnTo>
                    <a:pt x="633" y="146"/>
                  </a:lnTo>
                  <a:lnTo>
                    <a:pt x="625" y="147"/>
                  </a:lnTo>
                  <a:lnTo>
                    <a:pt x="618" y="146"/>
                  </a:lnTo>
                  <a:lnTo>
                    <a:pt x="611" y="145"/>
                  </a:lnTo>
                  <a:lnTo>
                    <a:pt x="604" y="142"/>
                  </a:lnTo>
                  <a:lnTo>
                    <a:pt x="598" y="141"/>
                  </a:lnTo>
                  <a:lnTo>
                    <a:pt x="592" y="140"/>
                  </a:lnTo>
                  <a:lnTo>
                    <a:pt x="586" y="140"/>
                  </a:lnTo>
                  <a:lnTo>
                    <a:pt x="580" y="141"/>
                  </a:lnTo>
                  <a:lnTo>
                    <a:pt x="569" y="146"/>
                  </a:lnTo>
                  <a:lnTo>
                    <a:pt x="560" y="151"/>
                  </a:lnTo>
                  <a:lnTo>
                    <a:pt x="554" y="157"/>
                  </a:lnTo>
                  <a:lnTo>
                    <a:pt x="549" y="164"/>
                  </a:lnTo>
                  <a:lnTo>
                    <a:pt x="547" y="170"/>
                  </a:lnTo>
                  <a:lnTo>
                    <a:pt x="545" y="177"/>
                  </a:lnTo>
                  <a:lnTo>
                    <a:pt x="545" y="184"/>
                  </a:lnTo>
                  <a:lnTo>
                    <a:pt x="547" y="191"/>
                  </a:lnTo>
                  <a:lnTo>
                    <a:pt x="549" y="198"/>
                  </a:lnTo>
                  <a:lnTo>
                    <a:pt x="553" y="204"/>
                  </a:lnTo>
                  <a:lnTo>
                    <a:pt x="556" y="210"/>
                  </a:lnTo>
                  <a:lnTo>
                    <a:pt x="560" y="216"/>
                  </a:lnTo>
                  <a:lnTo>
                    <a:pt x="563" y="220"/>
                  </a:lnTo>
                  <a:lnTo>
                    <a:pt x="567" y="223"/>
                  </a:lnTo>
                  <a:lnTo>
                    <a:pt x="569" y="224"/>
                  </a:lnTo>
                  <a:lnTo>
                    <a:pt x="572" y="226"/>
                  </a:lnTo>
                  <a:lnTo>
                    <a:pt x="575" y="226"/>
                  </a:lnTo>
                  <a:lnTo>
                    <a:pt x="579" y="228"/>
                  </a:lnTo>
                  <a:lnTo>
                    <a:pt x="582" y="230"/>
                  </a:lnTo>
                  <a:lnTo>
                    <a:pt x="586" y="235"/>
                  </a:lnTo>
                  <a:lnTo>
                    <a:pt x="592" y="246"/>
                  </a:lnTo>
                  <a:lnTo>
                    <a:pt x="598" y="259"/>
                  </a:lnTo>
                  <a:lnTo>
                    <a:pt x="608" y="284"/>
                  </a:lnTo>
                  <a:lnTo>
                    <a:pt x="616" y="302"/>
                  </a:lnTo>
                  <a:lnTo>
                    <a:pt x="623" y="312"/>
                  </a:lnTo>
                  <a:lnTo>
                    <a:pt x="629" y="328"/>
                  </a:lnTo>
                  <a:lnTo>
                    <a:pt x="635" y="344"/>
                  </a:lnTo>
                  <a:lnTo>
                    <a:pt x="636" y="358"/>
                  </a:lnTo>
                  <a:lnTo>
                    <a:pt x="636" y="362"/>
                  </a:lnTo>
                  <a:lnTo>
                    <a:pt x="633" y="366"/>
                  </a:lnTo>
                  <a:lnTo>
                    <a:pt x="631" y="369"/>
                  </a:lnTo>
                  <a:lnTo>
                    <a:pt x="627" y="371"/>
                  </a:lnTo>
                  <a:lnTo>
                    <a:pt x="618" y="374"/>
                  </a:lnTo>
                  <a:lnTo>
                    <a:pt x="607" y="377"/>
                  </a:lnTo>
                  <a:lnTo>
                    <a:pt x="602" y="379"/>
                  </a:lnTo>
                  <a:lnTo>
                    <a:pt x="599" y="381"/>
                  </a:lnTo>
                  <a:lnTo>
                    <a:pt x="596" y="386"/>
                  </a:lnTo>
                  <a:lnTo>
                    <a:pt x="594" y="392"/>
                  </a:lnTo>
                  <a:lnTo>
                    <a:pt x="593" y="405"/>
                  </a:lnTo>
                  <a:lnTo>
                    <a:pt x="593" y="421"/>
                  </a:lnTo>
                  <a:lnTo>
                    <a:pt x="593" y="428"/>
                  </a:lnTo>
                  <a:lnTo>
                    <a:pt x="595" y="435"/>
                  </a:lnTo>
                  <a:lnTo>
                    <a:pt x="599" y="442"/>
                  </a:lnTo>
                  <a:lnTo>
                    <a:pt x="604" y="448"/>
                  </a:lnTo>
                  <a:lnTo>
                    <a:pt x="608" y="454"/>
                  </a:lnTo>
                  <a:lnTo>
                    <a:pt x="614" y="460"/>
                  </a:lnTo>
                  <a:lnTo>
                    <a:pt x="620" y="464"/>
                  </a:lnTo>
                  <a:lnTo>
                    <a:pt x="627" y="469"/>
                  </a:lnTo>
                  <a:lnTo>
                    <a:pt x="644" y="480"/>
                  </a:lnTo>
                  <a:lnTo>
                    <a:pt x="664" y="493"/>
                  </a:lnTo>
                  <a:lnTo>
                    <a:pt x="687" y="507"/>
                  </a:lnTo>
                  <a:lnTo>
                    <a:pt x="706" y="523"/>
                  </a:lnTo>
                  <a:lnTo>
                    <a:pt x="713" y="531"/>
                  </a:lnTo>
                  <a:lnTo>
                    <a:pt x="718" y="538"/>
                  </a:lnTo>
                  <a:lnTo>
                    <a:pt x="720" y="545"/>
                  </a:lnTo>
                  <a:lnTo>
                    <a:pt x="722" y="552"/>
                  </a:lnTo>
                  <a:lnTo>
                    <a:pt x="725" y="567"/>
                  </a:lnTo>
                  <a:lnTo>
                    <a:pt x="730" y="582"/>
                  </a:lnTo>
                  <a:lnTo>
                    <a:pt x="733" y="589"/>
                  </a:lnTo>
                  <a:lnTo>
                    <a:pt x="737" y="595"/>
                  </a:lnTo>
                  <a:lnTo>
                    <a:pt x="743" y="599"/>
                  </a:lnTo>
                  <a:lnTo>
                    <a:pt x="747" y="602"/>
                  </a:lnTo>
                  <a:lnTo>
                    <a:pt x="759" y="608"/>
                  </a:lnTo>
                  <a:lnTo>
                    <a:pt x="770" y="612"/>
                  </a:lnTo>
                  <a:lnTo>
                    <a:pt x="775" y="614"/>
                  </a:lnTo>
                  <a:lnTo>
                    <a:pt x="778" y="618"/>
                  </a:lnTo>
                  <a:lnTo>
                    <a:pt x="782" y="621"/>
                  </a:lnTo>
                  <a:lnTo>
                    <a:pt x="785" y="626"/>
                  </a:lnTo>
                  <a:lnTo>
                    <a:pt x="790" y="637"/>
                  </a:lnTo>
                  <a:lnTo>
                    <a:pt x="793" y="650"/>
                  </a:lnTo>
                  <a:lnTo>
                    <a:pt x="795" y="665"/>
                  </a:lnTo>
                  <a:lnTo>
                    <a:pt x="797" y="686"/>
                  </a:lnTo>
                  <a:lnTo>
                    <a:pt x="800" y="706"/>
                  </a:lnTo>
                  <a:lnTo>
                    <a:pt x="805" y="721"/>
                  </a:lnTo>
                  <a:lnTo>
                    <a:pt x="809" y="733"/>
                  </a:lnTo>
                  <a:lnTo>
                    <a:pt x="816" y="746"/>
                  </a:lnTo>
                  <a:lnTo>
                    <a:pt x="824" y="758"/>
                  </a:lnTo>
                  <a:lnTo>
                    <a:pt x="828" y="768"/>
                  </a:lnTo>
                  <a:lnTo>
                    <a:pt x="833" y="778"/>
                  </a:lnTo>
                  <a:lnTo>
                    <a:pt x="835" y="794"/>
                  </a:lnTo>
                  <a:lnTo>
                    <a:pt x="837" y="801"/>
                  </a:lnTo>
                  <a:lnTo>
                    <a:pt x="837" y="808"/>
                  </a:lnTo>
                  <a:lnTo>
                    <a:pt x="834" y="814"/>
                  </a:lnTo>
                  <a:lnTo>
                    <a:pt x="832" y="819"/>
                  </a:lnTo>
                  <a:lnTo>
                    <a:pt x="828" y="822"/>
                  </a:lnTo>
                  <a:lnTo>
                    <a:pt x="824" y="823"/>
                  </a:lnTo>
                  <a:lnTo>
                    <a:pt x="819" y="825"/>
                  </a:lnTo>
                  <a:lnTo>
                    <a:pt x="814" y="825"/>
                  </a:lnTo>
                  <a:lnTo>
                    <a:pt x="802" y="822"/>
                  </a:lnTo>
                  <a:lnTo>
                    <a:pt x="788" y="820"/>
                  </a:lnTo>
                  <a:lnTo>
                    <a:pt x="781" y="819"/>
                  </a:lnTo>
                  <a:lnTo>
                    <a:pt x="775" y="820"/>
                  </a:lnTo>
                  <a:lnTo>
                    <a:pt x="770" y="822"/>
                  </a:lnTo>
                  <a:lnTo>
                    <a:pt x="766" y="826"/>
                  </a:lnTo>
                  <a:lnTo>
                    <a:pt x="758" y="834"/>
                  </a:lnTo>
                  <a:lnTo>
                    <a:pt x="747" y="845"/>
                  </a:lnTo>
                  <a:lnTo>
                    <a:pt x="740" y="848"/>
                  </a:lnTo>
                  <a:lnTo>
                    <a:pt x="733" y="851"/>
                  </a:lnTo>
                  <a:lnTo>
                    <a:pt x="724" y="853"/>
                  </a:lnTo>
                  <a:lnTo>
                    <a:pt x="715" y="853"/>
                  </a:lnTo>
                  <a:lnTo>
                    <a:pt x="696" y="853"/>
                  </a:lnTo>
                  <a:lnTo>
                    <a:pt x="681" y="851"/>
                  </a:lnTo>
                  <a:lnTo>
                    <a:pt x="674" y="852"/>
                  </a:lnTo>
                  <a:lnTo>
                    <a:pt x="667" y="853"/>
                  </a:lnTo>
                  <a:lnTo>
                    <a:pt x="658" y="858"/>
                  </a:lnTo>
                  <a:lnTo>
                    <a:pt x="651" y="861"/>
                  </a:lnTo>
                  <a:lnTo>
                    <a:pt x="637" y="872"/>
                  </a:lnTo>
                  <a:lnTo>
                    <a:pt x="625" y="882"/>
                  </a:lnTo>
                  <a:lnTo>
                    <a:pt x="620" y="885"/>
                  </a:lnTo>
                  <a:lnTo>
                    <a:pt x="618" y="889"/>
                  </a:lnTo>
                  <a:lnTo>
                    <a:pt x="616" y="892"/>
                  </a:lnTo>
                  <a:lnTo>
                    <a:pt x="613" y="895"/>
                  </a:lnTo>
                  <a:lnTo>
                    <a:pt x="613" y="898"/>
                  </a:lnTo>
                  <a:lnTo>
                    <a:pt x="613" y="902"/>
                  </a:lnTo>
                  <a:lnTo>
                    <a:pt x="614" y="905"/>
                  </a:lnTo>
                  <a:lnTo>
                    <a:pt x="616" y="908"/>
                  </a:lnTo>
                  <a:lnTo>
                    <a:pt x="617" y="915"/>
                  </a:lnTo>
                  <a:lnTo>
                    <a:pt x="618" y="920"/>
                  </a:lnTo>
                  <a:lnTo>
                    <a:pt x="616" y="924"/>
                  </a:lnTo>
                  <a:lnTo>
                    <a:pt x="612" y="929"/>
                  </a:lnTo>
                  <a:lnTo>
                    <a:pt x="610" y="932"/>
                  </a:lnTo>
                  <a:lnTo>
                    <a:pt x="608" y="936"/>
                  </a:lnTo>
                  <a:lnTo>
                    <a:pt x="607" y="941"/>
                  </a:lnTo>
                  <a:lnTo>
                    <a:pt x="606" y="947"/>
                  </a:lnTo>
                  <a:lnTo>
                    <a:pt x="605" y="961"/>
                  </a:lnTo>
                  <a:lnTo>
                    <a:pt x="607" y="974"/>
                  </a:lnTo>
                  <a:lnTo>
                    <a:pt x="608" y="980"/>
                  </a:lnTo>
                  <a:lnTo>
                    <a:pt x="611" y="984"/>
                  </a:lnTo>
                  <a:lnTo>
                    <a:pt x="613" y="987"/>
                  </a:lnTo>
                  <a:lnTo>
                    <a:pt x="617" y="990"/>
                  </a:lnTo>
                  <a:lnTo>
                    <a:pt x="623" y="992"/>
                  </a:lnTo>
                  <a:lnTo>
                    <a:pt x="630" y="992"/>
                  </a:lnTo>
                  <a:lnTo>
                    <a:pt x="635" y="993"/>
                  </a:lnTo>
                  <a:lnTo>
                    <a:pt x="638" y="995"/>
                  </a:lnTo>
                  <a:lnTo>
                    <a:pt x="639" y="998"/>
                  </a:lnTo>
                  <a:lnTo>
                    <a:pt x="640" y="1004"/>
                  </a:lnTo>
                  <a:lnTo>
                    <a:pt x="642" y="1006"/>
                  </a:lnTo>
                  <a:lnTo>
                    <a:pt x="644" y="1009"/>
                  </a:lnTo>
                  <a:lnTo>
                    <a:pt x="648" y="1010"/>
                  </a:lnTo>
                  <a:lnTo>
                    <a:pt x="652" y="1011"/>
                  </a:lnTo>
                  <a:lnTo>
                    <a:pt x="664" y="1012"/>
                  </a:lnTo>
                  <a:lnTo>
                    <a:pt x="679" y="1015"/>
                  </a:lnTo>
                  <a:lnTo>
                    <a:pt x="686" y="1017"/>
                  </a:lnTo>
                  <a:lnTo>
                    <a:pt x="690" y="1021"/>
                  </a:lnTo>
                  <a:lnTo>
                    <a:pt x="693" y="1026"/>
                  </a:lnTo>
                  <a:lnTo>
                    <a:pt x="694" y="1030"/>
                  </a:lnTo>
                  <a:lnTo>
                    <a:pt x="695" y="1042"/>
                  </a:lnTo>
                  <a:lnTo>
                    <a:pt x="695" y="1054"/>
                  </a:lnTo>
                  <a:lnTo>
                    <a:pt x="694" y="1066"/>
                  </a:lnTo>
                  <a:lnTo>
                    <a:pt x="692" y="1075"/>
                  </a:lnTo>
                  <a:lnTo>
                    <a:pt x="688" y="1087"/>
                  </a:lnTo>
                  <a:lnTo>
                    <a:pt x="684" y="1099"/>
                  </a:lnTo>
                  <a:lnTo>
                    <a:pt x="683" y="1105"/>
                  </a:lnTo>
                  <a:lnTo>
                    <a:pt x="683" y="1110"/>
                  </a:lnTo>
                  <a:lnTo>
                    <a:pt x="684" y="1115"/>
                  </a:lnTo>
                  <a:lnTo>
                    <a:pt x="686" y="1117"/>
                  </a:lnTo>
                  <a:lnTo>
                    <a:pt x="688" y="1119"/>
                  </a:lnTo>
                  <a:lnTo>
                    <a:pt x="690" y="1121"/>
                  </a:lnTo>
                  <a:lnTo>
                    <a:pt x="694" y="1122"/>
                  </a:lnTo>
                  <a:lnTo>
                    <a:pt x="696" y="1123"/>
                  </a:lnTo>
                  <a:lnTo>
                    <a:pt x="700" y="1123"/>
                  </a:lnTo>
                  <a:lnTo>
                    <a:pt x="701" y="1123"/>
                  </a:lnTo>
                  <a:lnTo>
                    <a:pt x="702" y="1124"/>
                  </a:lnTo>
                  <a:lnTo>
                    <a:pt x="702" y="1125"/>
                  </a:lnTo>
                  <a:lnTo>
                    <a:pt x="699" y="1129"/>
                  </a:lnTo>
                  <a:lnTo>
                    <a:pt x="694" y="1132"/>
                  </a:lnTo>
                  <a:lnTo>
                    <a:pt x="692" y="1135"/>
                  </a:lnTo>
                  <a:lnTo>
                    <a:pt x="690" y="1137"/>
                  </a:lnTo>
                  <a:lnTo>
                    <a:pt x="689" y="1140"/>
                  </a:lnTo>
                  <a:lnTo>
                    <a:pt x="689" y="1142"/>
                  </a:lnTo>
                  <a:lnTo>
                    <a:pt x="690" y="1147"/>
                  </a:lnTo>
                  <a:lnTo>
                    <a:pt x="695" y="1153"/>
                  </a:lnTo>
                  <a:lnTo>
                    <a:pt x="696" y="1155"/>
                  </a:lnTo>
                  <a:lnTo>
                    <a:pt x="699" y="1159"/>
                  </a:lnTo>
                  <a:lnTo>
                    <a:pt x="700" y="1163"/>
                  </a:lnTo>
                  <a:lnTo>
                    <a:pt x="701" y="1169"/>
                  </a:lnTo>
                  <a:lnTo>
                    <a:pt x="701" y="1180"/>
                  </a:lnTo>
                  <a:lnTo>
                    <a:pt x="700" y="1192"/>
                  </a:lnTo>
                  <a:lnTo>
                    <a:pt x="699" y="1198"/>
                  </a:lnTo>
                  <a:lnTo>
                    <a:pt x="696" y="1201"/>
                  </a:lnTo>
                  <a:lnTo>
                    <a:pt x="694" y="1205"/>
                  </a:lnTo>
                  <a:lnTo>
                    <a:pt x="690" y="1207"/>
                  </a:lnTo>
                  <a:lnTo>
                    <a:pt x="687" y="1209"/>
                  </a:lnTo>
                  <a:lnTo>
                    <a:pt x="683" y="1210"/>
                  </a:lnTo>
                  <a:lnTo>
                    <a:pt x="679" y="1210"/>
                  </a:lnTo>
                  <a:lnTo>
                    <a:pt x="674" y="1209"/>
                  </a:lnTo>
                  <a:lnTo>
                    <a:pt x="664" y="1207"/>
                  </a:lnTo>
                  <a:lnTo>
                    <a:pt x="656" y="1209"/>
                  </a:lnTo>
                  <a:lnTo>
                    <a:pt x="652" y="1210"/>
                  </a:lnTo>
                  <a:lnTo>
                    <a:pt x="649" y="1212"/>
                  </a:lnTo>
                  <a:lnTo>
                    <a:pt x="646" y="1214"/>
                  </a:lnTo>
                  <a:lnTo>
                    <a:pt x="643" y="1217"/>
                  </a:lnTo>
                  <a:lnTo>
                    <a:pt x="640" y="1220"/>
                  </a:lnTo>
                  <a:lnTo>
                    <a:pt x="637" y="1223"/>
                  </a:lnTo>
                  <a:lnTo>
                    <a:pt x="633" y="1224"/>
                  </a:lnTo>
                  <a:lnTo>
                    <a:pt x="630" y="1226"/>
                  </a:lnTo>
                  <a:lnTo>
                    <a:pt x="620" y="1228"/>
                  </a:lnTo>
                  <a:lnTo>
                    <a:pt x="610" y="1228"/>
                  </a:lnTo>
                  <a:lnTo>
                    <a:pt x="605" y="1226"/>
                  </a:lnTo>
                  <a:lnTo>
                    <a:pt x="600" y="1225"/>
                  </a:lnTo>
                  <a:lnTo>
                    <a:pt x="595" y="1223"/>
                  </a:lnTo>
                  <a:lnTo>
                    <a:pt x="592" y="1219"/>
                  </a:lnTo>
                  <a:lnTo>
                    <a:pt x="583" y="1212"/>
                  </a:lnTo>
                  <a:lnTo>
                    <a:pt x="577" y="1204"/>
                  </a:lnTo>
                  <a:lnTo>
                    <a:pt x="570" y="1194"/>
                  </a:lnTo>
                  <a:lnTo>
                    <a:pt x="563" y="1186"/>
                  </a:lnTo>
                  <a:lnTo>
                    <a:pt x="555" y="1178"/>
                  </a:lnTo>
                  <a:lnTo>
                    <a:pt x="544" y="1171"/>
                  </a:lnTo>
                  <a:lnTo>
                    <a:pt x="533" y="1162"/>
                  </a:lnTo>
                  <a:lnTo>
                    <a:pt x="520" y="1156"/>
                  </a:lnTo>
                  <a:lnTo>
                    <a:pt x="509" y="1151"/>
                  </a:lnTo>
                  <a:lnTo>
                    <a:pt x="499" y="1150"/>
                  </a:lnTo>
                  <a:lnTo>
                    <a:pt x="488" y="1150"/>
                  </a:lnTo>
                  <a:lnTo>
                    <a:pt x="475" y="1150"/>
                  </a:lnTo>
                  <a:lnTo>
                    <a:pt x="468" y="1150"/>
                  </a:lnTo>
                  <a:lnTo>
                    <a:pt x="461" y="1149"/>
                  </a:lnTo>
                  <a:lnTo>
                    <a:pt x="454" y="1147"/>
                  </a:lnTo>
                  <a:lnTo>
                    <a:pt x="447" y="1144"/>
                  </a:lnTo>
                  <a:lnTo>
                    <a:pt x="429" y="1137"/>
                  </a:lnTo>
                  <a:lnTo>
                    <a:pt x="410" y="1130"/>
                  </a:lnTo>
                  <a:lnTo>
                    <a:pt x="400" y="1127"/>
                  </a:lnTo>
                  <a:lnTo>
                    <a:pt x="392" y="1123"/>
                  </a:lnTo>
                  <a:lnTo>
                    <a:pt x="385" y="1118"/>
                  </a:lnTo>
                  <a:lnTo>
                    <a:pt x="381" y="1115"/>
                  </a:lnTo>
                  <a:lnTo>
                    <a:pt x="375" y="1105"/>
                  </a:lnTo>
                  <a:lnTo>
                    <a:pt x="369" y="1094"/>
                  </a:lnTo>
                  <a:lnTo>
                    <a:pt x="362" y="1084"/>
                  </a:lnTo>
                  <a:lnTo>
                    <a:pt x="354" y="1074"/>
                  </a:lnTo>
                  <a:lnTo>
                    <a:pt x="346" y="1067"/>
                  </a:lnTo>
                  <a:lnTo>
                    <a:pt x="339" y="1062"/>
                  </a:lnTo>
                  <a:lnTo>
                    <a:pt x="335" y="1062"/>
                  </a:lnTo>
                  <a:lnTo>
                    <a:pt x="333" y="1062"/>
                  </a:lnTo>
                  <a:lnTo>
                    <a:pt x="330" y="1065"/>
                  </a:lnTo>
                  <a:lnTo>
                    <a:pt x="329" y="1068"/>
                  </a:lnTo>
                  <a:lnTo>
                    <a:pt x="327" y="1081"/>
                  </a:lnTo>
                  <a:lnTo>
                    <a:pt x="322" y="1098"/>
                  </a:lnTo>
                  <a:lnTo>
                    <a:pt x="316" y="1116"/>
                  </a:lnTo>
                  <a:lnTo>
                    <a:pt x="311" y="1129"/>
                  </a:lnTo>
                  <a:lnTo>
                    <a:pt x="308" y="1132"/>
                  </a:lnTo>
                  <a:lnTo>
                    <a:pt x="304" y="1137"/>
                  </a:lnTo>
                  <a:lnTo>
                    <a:pt x="300" y="1140"/>
                  </a:lnTo>
                  <a:lnTo>
                    <a:pt x="297" y="1142"/>
                  </a:lnTo>
                  <a:lnTo>
                    <a:pt x="293" y="1144"/>
                  </a:lnTo>
                  <a:lnTo>
                    <a:pt x="289" y="1144"/>
                  </a:lnTo>
                  <a:lnTo>
                    <a:pt x="285" y="1144"/>
                  </a:lnTo>
                  <a:lnTo>
                    <a:pt x="280" y="1142"/>
                  </a:lnTo>
                  <a:lnTo>
                    <a:pt x="273" y="1138"/>
                  </a:lnTo>
                  <a:lnTo>
                    <a:pt x="266" y="1137"/>
                  </a:lnTo>
                  <a:lnTo>
                    <a:pt x="258" y="1137"/>
                  </a:lnTo>
                  <a:lnTo>
                    <a:pt x="246" y="1136"/>
                  </a:lnTo>
                  <a:lnTo>
                    <a:pt x="236" y="1135"/>
                  </a:lnTo>
                  <a:lnTo>
                    <a:pt x="226" y="1131"/>
                  </a:lnTo>
                  <a:lnTo>
                    <a:pt x="215" y="1128"/>
                  </a:lnTo>
                  <a:lnTo>
                    <a:pt x="202" y="1122"/>
                  </a:lnTo>
                  <a:lnTo>
                    <a:pt x="196" y="1118"/>
                  </a:lnTo>
                  <a:lnTo>
                    <a:pt x="191" y="1117"/>
                  </a:lnTo>
                  <a:lnTo>
                    <a:pt x="186" y="1118"/>
                  </a:lnTo>
                  <a:lnTo>
                    <a:pt x="180" y="1122"/>
                  </a:lnTo>
                  <a:lnTo>
                    <a:pt x="174" y="1125"/>
                  </a:lnTo>
                  <a:lnTo>
                    <a:pt x="167" y="1129"/>
                  </a:lnTo>
                  <a:lnTo>
                    <a:pt x="160" y="1132"/>
                  </a:lnTo>
                  <a:lnTo>
                    <a:pt x="153" y="1134"/>
                  </a:lnTo>
                  <a:lnTo>
                    <a:pt x="142" y="1135"/>
                  </a:lnTo>
                  <a:lnTo>
                    <a:pt x="135" y="1136"/>
                  </a:lnTo>
                  <a:lnTo>
                    <a:pt x="133" y="1136"/>
                  </a:lnTo>
                  <a:lnTo>
                    <a:pt x="130" y="1137"/>
                  </a:lnTo>
                  <a:lnTo>
                    <a:pt x="129" y="1140"/>
                  </a:lnTo>
                  <a:lnTo>
                    <a:pt x="127" y="1142"/>
                  </a:lnTo>
                  <a:lnTo>
                    <a:pt x="125" y="1146"/>
                  </a:lnTo>
                  <a:lnTo>
                    <a:pt x="121" y="1148"/>
                  </a:lnTo>
                  <a:lnTo>
                    <a:pt x="116" y="1150"/>
                  </a:lnTo>
                  <a:lnTo>
                    <a:pt x="110" y="1151"/>
                  </a:lnTo>
                  <a:lnTo>
                    <a:pt x="107" y="1151"/>
                  </a:lnTo>
                  <a:lnTo>
                    <a:pt x="104" y="1153"/>
                  </a:lnTo>
                  <a:lnTo>
                    <a:pt x="103" y="1155"/>
                  </a:lnTo>
                  <a:lnTo>
                    <a:pt x="102" y="1157"/>
                  </a:lnTo>
                  <a:lnTo>
                    <a:pt x="101" y="1163"/>
                  </a:lnTo>
                  <a:lnTo>
                    <a:pt x="101" y="1169"/>
                  </a:lnTo>
                  <a:lnTo>
                    <a:pt x="102" y="1176"/>
                  </a:lnTo>
                  <a:lnTo>
                    <a:pt x="103" y="1182"/>
                  </a:lnTo>
                  <a:lnTo>
                    <a:pt x="108" y="1190"/>
                  </a:lnTo>
                  <a:lnTo>
                    <a:pt x="114" y="1197"/>
                  </a:lnTo>
                  <a:lnTo>
                    <a:pt x="122" y="1205"/>
                  </a:lnTo>
                  <a:lnTo>
                    <a:pt x="129" y="1213"/>
                  </a:lnTo>
                  <a:lnTo>
                    <a:pt x="136" y="1220"/>
                  </a:lnTo>
                  <a:lnTo>
                    <a:pt x="144" y="1225"/>
                  </a:lnTo>
                  <a:lnTo>
                    <a:pt x="151" y="1229"/>
                  </a:lnTo>
                  <a:lnTo>
                    <a:pt x="160" y="1230"/>
                  </a:lnTo>
                  <a:lnTo>
                    <a:pt x="172" y="1231"/>
                  </a:lnTo>
                  <a:lnTo>
                    <a:pt x="186" y="1231"/>
                  </a:lnTo>
                  <a:lnTo>
                    <a:pt x="193" y="1232"/>
                  </a:lnTo>
                  <a:lnTo>
                    <a:pt x="198" y="1234"/>
                  </a:lnTo>
                  <a:lnTo>
                    <a:pt x="203" y="1235"/>
                  </a:lnTo>
                  <a:lnTo>
                    <a:pt x="207" y="1237"/>
                  </a:lnTo>
                  <a:lnTo>
                    <a:pt x="209" y="1239"/>
                  </a:lnTo>
                  <a:lnTo>
                    <a:pt x="210" y="1243"/>
                  </a:lnTo>
                  <a:lnTo>
                    <a:pt x="211" y="1247"/>
                  </a:lnTo>
                  <a:lnTo>
                    <a:pt x="211" y="1250"/>
                  </a:lnTo>
                  <a:lnTo>
                    <a:pt x="210" y="1254"/>
                  </a:lnTo>
                  <a:lnTo>
                    <a:pt x="209" y="1258"/>
                  </a:lnTo>
                  <a:lnTo>
                    <a:pt x="207" y="1263"/>
                  </a:lnTo>
                  <a:lnTo>
                    <a:pt x="204" y="1268"/>
                  </a:lnTo>
                  <a:lnTo>
                    <a:pt x="197" y="1277"/>
                  </a:lnTo>
                  <a:lnTo>
                    <a:pt x="189" y="1286"/>
                  </a:lnTo>
                  <a:lnTo>
                    <a:pt x="185" y="1292"/>
                  </a:lnTo>
                  <a:lnTo>
                    <a:pt x="182" y="1297"/>
                  </a:lnTo>
                  <a:lnTo>
                    <a:pt x="179" y="1304"/>
                  </a:lnTo>
                  <a:lnTo>
                    <a:pt x="177" y="1310"/>
                  </a:lnTo>
                  <a:lnTo>
                    <a:pt x="176" y="1316"/>
                  </a:lnTo>
                  <a:lnTo>
                    <a:pt x="176" y="1321"/>
                  </a:lnTo>
                  <a:lnTo>
                    <a:pt x="176" y="1327"/>
                  </a:lnTo>
                  <a:lnTo>
                    <a:pt x="177" y="1332"/>
                  </a:lnTo>
                  <a:lnTo>
                    <a:pt x="180" y="1339"/>
                  </a:lnTo>
                  <a:lnTo>
                    <a:pt x="183" y="1346"/>
                  </a:lnTo>
                  <a:lnTo>
                    <a:pt x="183" y="1349"/>
                  </a:lnTo>
                  <a:lnTo>
                    <a:pt x="183" y="1351"/>
                  </a:lnTo>
                  <a:lnTo>
                    <a:pt x="180" y="1352"/>
                  </a:lnTo>
                  <a:lnTo>
                    <a:pt x="178" y="1355"/>
                  </a:lnTo>
                  <a:lnTo>
                    <a:pt x="173" y="1357"/>
                  </a:lnTo>
                  <a:lnTo>
                    <a:pt x="170" y="1359"/>
                  </a:lnTo>
                  <a:lnTo>
                    <a:pt x="167" y="1362"/>
                  </a:lnTo>
                  <a:lnTo>
                    <a:pt x="165" y="1364"/>
                  </a:lnTo>
                  <a:lnTo>
                    <a:pt x="164" y="1368"/>
                  </a:lnTo>
                  <a:lnTo>
                    <a:pt x="163" y="1371"/>
                  </a:lnTo>
                  <a:lnTo>
                    <a:pt x="164" y="1375"/>
                  </a:lnTo>
                  <a:lnTo>
                    <a:pt x="165" y="1377"/>
                  </a:lnTo>
                  <a:lnTo>
                    <a:pt x="166" y="1382"/>
                  </a:lnTo>
                  <a:lnTo>
                    <a:pt x="167" y="1388"/>
                  </a:lnTo>
                  <a:lnTo>
                    <a:pt x="166" y="1392"/>
                  </a:lnTo>
                  <a:lnTo>
                    <a:pt x="165" y="1395"/>
                  </a:lnTo>
                  <a:lnTo>
                    <a:pt x="163" y="1399"/>
                  </a:lnTo>
                  <a:lnTo>
                    <a:pt x="160" y="1402"/>
                  </a:lnTo>
                  <a:lnTo>
                    <a:pt x="153" y="1407"/>
                  </a:lnTo>
                  <a:lnTo>
                    <a:pt x="146" y="1411"/>
                  </a:lnTo>
                  <a:lnTo>
                    <a:pt x="136" y="1413"/>
                  </a:lnTo>
                  <a:lnTo>
                    <a:pt x="123" y="1415"/>
                  </a:lnTo>
                  <a:lnTo>
                    <a:pt x="108" y="1417"/>
                  </a:lnTo>
                  <a:lnTo>
                    <a:pt x="94" y="1419"/>
                  </a:lnTo>
                  <a:lnTo>
                    <a:pt x="87" y="1421"/>
                  </a:lnTo>
                  <a:lnTo>
                    <a:pt x="82" y="1425"/>
                  </a:lnTo>
                  <a:lnTo>
                    <a:pt x="77" y="1428"/>
                  </a:lnTo>
                  <a:lnTo>
                    <a:pt x="75" y="1434"/>
                  </a:lnTo>
                  <a:lnTo>
                    <a:pt x="72" y="1445"/>
                  </a:lnTo>
                  <a:lnTo>
                    <a:pt x="72" y="1453"/>
                  </a:lnTo>
                  <a:lnTo>
                    <a:pt x="71" y="1457"/>
                  </a:lnTo>
                  <a:lnTo>
                    <a:pt x="71" y="1459"/>
                  </a:lnTo>
                  <a:lnTo>
                    <a:pt x="70" y="1462"/>
                  </a:lnTo>
                  <a:lnTo>
                    <a:pt x="67" y="1463"/>
                  </a:lnTo>
                  <a:lnTo>
                    <a:pt x="62" y="1466"/>
                  </a:lnTo>
                  <a:lnTo>
                    <a:pt x="54" y="1470"/>
                  </a:lnTo>
                  <a:lnTo>
                    <a:pt x="52" y="1471"/>
                  </a:lnTo>
                  <a:lnTo>
                    <a:pt x="48" y="1475"/>
                  </a:lnTo>
                  <a:lnTo>
                    <a:pt x="46" y="1477"/>
                  </a:lnTo>
                  <a:lnTo>
                    <a:pt x="45" y="1481"/>
                  </a:lnTo>
                  <a:lnTo>
                    <a:pt x="44" y="1489"/>
                  </a:lnTo>
                  <a:lnTo>
                    <a:pt x="46" y="1499"/>
                  </a:lnTo>
                  <a:lnTo>
                    <a:pt x="47" y="1503"/>
                  </a:lnTo>
                  <a:lnTo>
                    <a:pt x="50" y="1509"/>
                  </a:lnTo>
                  <a:lnTo>
                    <a:pt x="52" y="1513"/>
                  </a:lnTo>
                  <a:lnTo>
                    <a:pt x="54" y="1518"/>
                  </a:lnTo>
                  <a:lnTo>
                    <a:pt x="62" y="1525"/>
                  </a:lnTo>
                  <a:lnTo>
                    <a:pt x="69" y="1532"/>
                  </a:lnTo>
                  <a:lnTo>
                    <a:pt x="72" y="1535"/>
                  </a:lnTo>
                  <a:lnTo>
                    <a:pt x="75" y="1539"/>
                  </a:lnTo>
                  <a:lnTo>
                    <a:pt x="77" y="1544"/>
                  </a:lnTo>
                  <a:lnTo>
                    <a:pt x="79" y="1547"/>
                  </a:lnTo>
                  <a:lnTo>
                    <a:pt x="79" y="1552"/>
                  </a:lnTo>
                  <a:lnTo>
                    <a:pt x="79" y="1556"/>
                  </a:lnTo>
                  <a:lnTo>
                    <a:pt x="77" y="1560"/>
                  </a:lnTo>
                  <a:lnTo>
                    <a:pt x="76" y="1564"/>
                  </a:lnTo>
                  <a:lnTo>
                    <a:pt x="70" y="1572"/>
                  </a:lnTo>
                  <a:lnTo>
                    <a:pt x="64" y="1581"/>
                  </a:lnTo>
                  <a:lnTo>
                    <a:pt x="59" y="1590"/>
                  </a:lnTo>
                  <a:lnTo>
                    <a:pt x="53" y="1600"/>
                  </a:lnTo>
                  <a:lnTo>
                    <a:pt x="50" y="1609"/>
                  </a:lnTo>
                  <a:lnTo>
                    <a:pt x="48" y="1617"/>
                  </a:lnTo>
                  <a:lnTo>
                    <a:pt x="48" y="1621"/>
                  </a:lnTo>
                  <a:lnTo>
                    <a:pt x="50" y="1625"/>
                  </a:lnTo>
                  <a:lnTo>
                    <a:pt x="51" y="1628"/>
                  </a:lnTo>
                  <a:lnTo>
                    <a:pt x="53" y="1632"/>
                  </a:lnTo>
                  <a:lnTo>
                    <a:pt x="58" y="1638"/>
                  </a:lnTo>
                  <a:lnTo>
                    <a:pt x="65" y="1641"/>
                  </a:lnTo>
                  <a:lnTo>
                    <a:pt x="73" y="1642"/>
                  </a:lnTo>
                  <a:lnTo>
                    <a:pt x="83" y="1642"/>
                  </a:lnTo>
                  <a:lnTo>
                    <a:pt x="92" y="1640"/>
                  </a:lnTo>
                  <a:lnTo>
                    <a:pt x="101" y="1638"/>
                  </a:lnTo>
                  <a:lnTo>
                    <a:pt x="106" y="1636"/>
                  </a:lnTo>
                  <a:lnTo>
                    <a:pt x="110" y="1636"/>
                  </a:lnTo>
                  <a:lnTo>
                    <a:pt x="116" y="1638"/>
                  </a:lnTo>
                  <a:lnTo>
                    <a:pt x="121" y="1640"/>
                  </a:lnTo>
                  <a:lnTo>
                    <a:pt x="127" y="1642"/>
                  </a:lnTo>
                  <a:lnTo>
                    <a:pt x="132" y="1645"/>
                  </a:lnTo>
                  <a:lnTo>
                    <a:pt x="136" y="1648"/>
                  </a:lnTo>
                  <a:lnTo>
                    <a:pt x="139" y="1652"/>
                  </a:lnTo>
                  <a:lnTo>
                    <a:pt x="142" y="1661"/>
                  </a:lnTo>
                  <a:lnTo>
                    <a:pt x="144" y="1672"/>
                  </a:lnTo>
                  <a:lnTo>
                    <a:pt x="144" y="1683"/>
                  </a:lnTo>
                  <a:lnTo>
                    <a:pt x="142" y="1691"/>
                  </a:lnTo>
                  <a:lnTo>
                    <a:pt x="140" y="1695"/>
                  </a:lnTo>
                  <a:lnTo>
                    <a:pt x="138" y="1698"/>
                  </a:lnTo>
                  <a:lnTo>
                    <a:pt x="133" y="1702"/>
                  </a:lnTo>
                  <a:lnTo>
                    <a:pt x="128" y="1704"/>
                  </a:lnTo>
                  <a:lnTo>
                    <a:pt x="119" y="1708"/>
                  </a:lnTo>
                  <a:lnTo>
                    <a:pt x="110" y="1710"/>
                  </a:lnTo>
                  <a:lnTo>
                    <a:pt x="102" y="1714"/>
                  </a:lnTo>
                  <a:lnTo>
                    <a:pt x="94" y="1717"/>
                  </a:lnTo>
                  <a:lnTo>
                    <a:pt x="90" y="1720"/>
                  </a:lnTo>
                  <a:lnTo>
                    <a:pt x="87" y="1722"/>
                  </a:lnTo>
                  <a:lnTo>
                    <a:pt x="84" y="1724"/>
                  </a:lnTo>
                  <a:lnTo>
                    <a:pt x="83" y="1728"/>
                  </a:lnTo>
                  <a:lnTo>
                    <a:pt x="83" y="1735"/>
                  </a:lnTo>
                  <a:lnTo>
                    <a:pt x="85" y="1741"/>
                  </a:lnTo>
                  <a:lnTo>
                    <a:pt x="89" y="1746"/>
                  </a:lnTo>
                  <a:lnTo>
                    <a:pt x="94" y="1751"/>
                  </a:lnTo>
                  <a:lnTo>
                    <a:pt x="100" y="1754"/>
                  </a:lnTo>
                  <a:lnTo>
                    <a:pt x="103" y="1760"/>
                  </a:lnTo>
                  <a:lnTo>
                    <a:pt x="104" y="1762"/>
                  </a:lnTo>
                  <a:lnTo>
                    <a:pt x="106" y="1766"/>
                  </a:lnTo>
                  <a:lnTo>
                    <a:pt x="106" y="1770"/>
                  </a:lnTo>
                  <a:lnTo>
                    <a:pt x="104" y="1773"/>
                  </a:lnTo>
                  <a:lnTo>
                    <a:pt x="103" y="1778"/>
                  </a:lnTo>
                  <a:lnTo>
                    <a:pt x="102" y="1783"/>
                  </a:lnTo>
                  <a:lnTo>
                    <a:pt x="102" y="1786"/>
                  </a:lnTo>
                  <a:lnTo>
                    <a:pt x="103" y="1792"/>
                  </a:lnTo>
                  <a:lnTo>
                    <a:pt x="104" y="1803"/>
                  </a:lnTo>
                  <a:lnTo>
                    <a:pt x="104" y="1816"/>
                  </a:lnTo>
                  <a:lnTo>
                    <a:pt x="102" y="1830"/>
                  </a:lnTo>
                  <a:lnTo>
                    <a:pt x="100" y="1843"/>
                  </a:lnTo>
                  <a:lnTo>
                    <a:pt x="97" y="1854"/>
                  </a:lnTo>
                  <a:lnTo>
                    <a:pt x="95" y="1861"/>
                  </a:lnTo>
                  <a:lnTo>
                    <a:pt x="95" y="1865"/>
                  </a:lnTo>
                  <a:lnTo>
                    <a:pt x="96" y="1868"/>
                  </a:lnTo>
                  <a:lnTo>
                    <a:pt x="96" y="1872"/>
                  </a:lnTo>
                  <a:lnTo>
                    <a:pt x="98" y="1877"/>
                  </a:lnTo>
                  <a:lnTo>
                    <a:pt x="102" y="1884"/>
                  </a:lnTo>
                  <a:lnTo>
                    <a:pt x="107" y="1888"/>
                  </a:lnTo>
                  <a:lnTo>
                    <a:pt x="108" y="1890"/>
                  </a:lnTo>
                  <a:lnTo>
                    <a:pt x="108" y="1892"/>
                  </a:lnTo>
                  <a:lnTo>
                    <a:pt x="108" y="1894"/>
                  </a:lnTo>
                  <a:lnTo>
                    <a:pt x="107" y="1898"/>
                  </a:lnTo>
                  <a:lnTo>
                    <a:pt x="95" y="1912"/>
                  </a:lnTo>
                  <a:lnTo>
                    <a:pt x="83" y="1926"/>
                  </a:lnTo>
                  <a:lnTo>
                    <a:pt x="79" y="1935"/>
                  </a:lnTo>
                  <a:lnTo>
                    <a:pt x="77" y="1941"/>
                  </a:lnTo>
                  <a:lnTo>
                    <a:pt x="76" y="1948"/>
                  </a:lnTo>
                  <a:lnTo>
                    <a:pt x="75" y="1955"/>
                  </a:lnTo>
                  <a:lnTo>
                    <a:pt x="72" y="1962"/>
                  </a:lnTo>
                  <a:lnTo>
                    <a:pt x="69" y="1967"/>
                  </a:lnTo>
                  <a:lnTo>
                    <a:pt x="66" y="1969"/>
                  </a:lnTo>
                  <a:lnTo>
                    <a:pt x="64" y="1970"/>
                  </a:lnTo>
                  <a:lnTo>
                    <a:pt x="59" y="1972"/>
                  </a:lnTo>
                  <a:lnTo>
                    <a:pt x="56" y="1973"/>
                  </a:lnTo>
                  <a:lnTo>
                    <a:pt x="44" y="1973"/>
                  </a:lnTo>
                  <a:lnTo>
                    <a:pt x="33" y="1974"/>
                  </a:lnTo>
                  <a:lnTo>
                    <a:pt x="22" y="1975"/>
                  </a:lnTo>
                  <a:lnTo>
                    <a:pt x="15" y="1979"/>
                  </a:lnTo>
                  <a:lnTo>
                    <a:pt x="9" y="1985"/>
                  </a:lnTo>
                  <a:lnTo>
                    <a:pt x="3" y="1993"/>
                  </a:lnTo>
                  <a:lnTo>
                    <a:pt x="2" y="1998"/>
                  </a:lnTo>
                  <a:lnTo>
                    <a:pt x="1" y="2003"/>
                  </a:lnTo>
                  <a:lnTo>
                    <a:pt x="0" y="2007"/>
                  </a:lnTo>
                  <a:lnTo>
                    <a:pt x="1" y="2012"/>
                  </a:lnTo>
                  <a:lnTo>
                    <a:pt x="4" y="2022"/>
                  </a:lnTo>
                  <a:lnTo>
                    <a:pt x="9" y="2032"/>
                  </a:lnTo>
                  <a:lnTo>
                    <a:pt x="15" y="2043"/>
                  </a:lnTo>
                  <a:lnTo>
                    <a:pt x="20" y="2051"/>
                  </a:lnTo>
                  <a:lnTo>
                    <a:pt x="25" y="2058"/>
                  </a:lnTo>
                  <a:lnTo>
                    <a:pt x="28" y="2064"/>
                  </a:lnTo>
                  <a:lnTo>
                    <a:pt x="31" y="2071"/>
                  </a:lnTo>
                  <a:lnTo>
                    <a:pt x="33" y="2079"/>
                  </a:lnTo>
                  <a:lnTo>
                    <a:pt x="35" y="2085"/>
                  </a:lnTo>
                  <a:lnTo>
                    <a:pt x="40" y="2088"/>
                  </a:lnTo>
                  <a:lnTo>
                    <a:pt x="44" y="2090"/>
                  </a:lnTo>
                  <a:lnTo>
                    <a:pt x="48" y="2090"/>
                  </a:lnTo>
                  <a:lnTo>
                    <a:pt x="53" y="2092"/>
                  </a:lnTo>
                  <a:lnTo>
                    <a:pt x="58" y="2093"/>
                  </a:lnTo>
                  <a:lnTo>
                    <a:pt x="63" y="2096"/>
                  </a:lnTo>
                  <a:lnTo>
                    <a:pt x="69" y="2102"/>
                  </a:lnTo>
                  <a:lnTo>
                    <a:pt x="72" y="2109"/>
                  </a:lnTo>
                  <a:lnTo>
                    <a:pt x="76" y="2118"/>
                  </a:lnTo>
                  <a:lnTo>
                    <a:pt x="77" y="2121"/>
                  </a:lnTo>
                  <a:lnTo>
                    <a:pt x="78" y="2125"/>
                  </a:lnTo>
                  <a:lnTo>
                    <a:pt x="78" y="2129"/>
                  </a:lnTo>
                  <a:lnTo>
                    <a:pt x="77" y="2131"/>
                  </a:lnTo>
                  <a:lnTo>
                    <a:pt x="73" y="2136"/>
                  </a:lnTo>
                  <a:lnTo>
                    <a:pt x="70" y="2140"/>
                  </a:lnTo>
                  <a:lnTo>
                    <a:pt x="69" y="2142"/>
                  </a:lnTo>
                  <a:lnTo>
                    <a:pt x="69" y="2145"/>
                  </a:lnTo>
                  <a:lnTo>
                    <a:pt x="69" y="2149"/>
                  </a:lnTo>
                  <a:lnTo>
                    <a:pt x="71" y="2153"/>
                  </a:lnTo>
                  <a:lnTo>
                    <a:pt x="78" y="2163"/>
                  </a:lnTo>
                  <a:lnTo>
                    <a:pt x="83" y="2172"/>
                  </a:lnTo>
                  <a:lnTo>
                    <a:pt x="85" y="2177"/>
                  </a:lnTo>
                  <a:lnTo>
                    <a:pt x="87" y="2181"/>
                  </a:lnTo>
                  <a:lnTo>
                    <a:pt x="88" y="2186"/>
                  </a:lnTo>
                  <a:lnTo>
                    <a:pt x="88" y="2192"/>
                  </a:lnTo>
                  <a:lnTo>
                    <a:pt x="87" y="2202"/>
                  </a:lnTo>
                  <a:lnTo>
                    <a:pt x="84" y="2212"/>
                  </a:lnTo>
                  <a:lnTo>
                    <a:pt x="84" y="2215"/>
                  </a:lnTo>
                  <a:lnTo>
                    <a:pt x="85" y="2219"/>
                  </a:lnTo>
                  <a:lnTo>
                    <a:pt x="88" y="2222"/>
                  </a:lnTo>
                  <a:lnTo>
                    <a:pt x="91" y="2226"/>
                  </a:lnTo>
                  <a:lnTo>
                    <a:pt x="104" y="2233"/>
                  </a:lnTo>
                  <a:lnTo>
                    <a:pt x="122" y="2240"/>
                  </a:lnTo>
                  <a:lnTo>
                    <a:pt x="130" y="2245"/>
                  </a:lnTo>
                  <a:lnTo>
                    <a:pt x="139" y="2250"/>
                  </a:lnTo>
                  <a:lnTo>
                    <a:pt x="145" y="2256"/>
                  </a:lnTo>
                  <a:lnTo>
                    <a:pt x="148" y="2262"/>
                  </a:lnTo>
                  <a:lnTo>
                    <a:pt x="151" y="2268"/>
                  </a:lnTo>
                  <a:lnTo>
                    <a:pt x="153" y="2274"/>
                  </a:lnTo>
                  <a:lnTo>
                    <a:pt x="153" y="2278"/>
                  </a:lnTo>
                  <a:lnTo>
                    <a:pt x="154" y="2283"/>
                  </a:lnTo>
                  <a:lnTo>
                    <a:pt x="153" y="2291"/>
                  </a:lnTo>
                  <a:lnTo>
                    <a:pt x="153" y="2302"/>
                  </a:lnTo>
                  <a:lnTo>
                    <a:pt x="153" y="2314"/>
                  </a:lnTo>
                  <a:lnTo>
                    <a:pt x="157" y="2329"/>
                  </a:lnTo>
                  <a:lnTo>
                    <a:pt x="159" y="2337"/>
                  </a:lnTo>
                  <a:lnTo>
                    <a:pt x="161" y="2344"/>
                  </a:lnTo>
                  <a:lnTo>
                    <a:pt x="165" y="2350"/>
                  </a:lnTo>
                  <a:lnTo>
                    <a:pt x="169" y="2354"/>
                  </a:lnTo>
                  <a:lnTo>
                    <a:pt x="176" y="2365"/>
                  </a:lnTo>
                  <a:lnTo>
                    <a:pt x="183" y="2379"/>
                  </a:lnTo>
                  <a:lnTo>
                    <a:pt x="188" y="2385"/>
                  </a:lnTo>
                  <a:lnTo>
                    <a:pt x="191" y="2391"/>
                  </a:lnTo>
                  <a:lnTo>
                    <a:pt x="196" y="2396"/>
                  </a:lnTo>
                  <a:lnTo>
                    <a:pt x="199" y="2400"/>
                  </a:lnTo>
                  <a:lnTo>
                    <a:pt x="204" y="2402"/>
                  </a:lnTo>
                  <a:lnTo>
                    <a:pt x="209" y="2403"/>
                  </a:lnTo>
                  <a:lnTo>
                    <a:pt x="215" y="2404"/>
                  </a:lnTo>
                  <a:lnTo>
                    <a:pt x="221" y="2404"/>
                  </a:lnTo>
                  <a:lnTo>
                    <a:pt x="227" y="2404"/>
                  </a:lnTo>
                  <a:lnTo>
                    <a:pt x="233" y="2405"/>
                  </a:lnTo>
                  <a:lnTo>
                    <a:pt x="237" y="2408"/>
                  </a:lnTo>
                  <a:lnTo>
                    <a:pt x="241" y="2410"/>
                  </a:lnTo>
                  <a:lnTo>
                    <a:pt x="248" y="2416"/>
                  </a:lnTo>
                  <a:lnTo>
                    <a:pt x="255" y="2421"/>
                  </a:lnTo>
                  <a:lnTo>
                    <a:pt x="265" y="2423"/>
                  </a:lnTo>
                  <a:lnTo>
                    <a:pt x="274" y="2424"/>
                  </a:lnTo>
                  <a:lnTo>
                    <a:pt x="279" y="2424"/>
                  </a:lnTo>
                  <a:lnTo>
                    <a:pt x="281" y="2426"/>
                  </a:lnTo>
                  <a:lnTo>
                    <a:pt x="284" y="2427"/>
                  </a:lnTo>
                  <a:lnTo>
                    <a:pt x="284" y="2429"/>
                  </a:lnTo>
                  <a:lnTo>
                    <a:pt x="283" y="2435"/>
                  </a:lnTo>
                  <a:lnTo>
                    <a:pt x="279" y="2441"/>
                  </a:lnTo>
                  <a:lnTo>
                    <a:pt x="278" y="2443"/>
                  </a:lnTo>
                  <a:lnTo>
                    <a:pt x="278" y="2446"/>
                  </a:lnTo>
                  <a:lnTo>
                    <a:pt x="278" y="2448"/>
                  </a:lnTo>
                  <a:lnTo>
                    <a:pt x="280" y="2451"/>
                  </a:lnTo>
                  <a:lnTo>
                    <a:pt x="285" y="2457"/>
                  </a:lnTo>
                  <a:lnTo>
                    <a:pt x="291" y="2463"/>
                  </a:lnTo>
                  <a:lnTo>
                    <a:pt x="300" y="2470"/>
                  </a:lnTo>
                  <a:lnTo>
                    <a:pt x="314" y="2477"/>
                  </a:lnTo>
                  <a:lnTo>
                    <a:pt x="322" y="2479"/>
                  </a:lnTo>
                  <a:lnTo>
                    <a:pt x="329" y="2482"/>
                  </a:lnTo>
                  <a:lnTo>
                    <a:pt x="336" y="2483"/>
                  </a:lnTo>
                  <a:lnTo>
                    <a:pt x="343" y="2483"/>
                  </a:lnTo>
                  <a:lnTo>
                    <a:pt x="349" y="2480"/>
                  </a:lnTo>
                  <a:lnTo>
                    <a:pt x="355" y="2478"/>
                  </a:lnTo>
                  <a:lnTo>
                    <a:pt x="360" y="2476"/>
                  </a:lnTo>
                  <a:lnTo>
                    <a:pt x="363" y="2472"/>
                  </a:lnTo>
                  <a:lnTo>
                    <a:pt x="372" y="2463"/>
                  </a:lnTo>
                  <a:lnTo>
                    <a:pt x="379" y="2454"/>
                  </a:lnTo>
                  <a:lnTo>
                    <a:pt x="383" y="2451"/>
                  </a:lnTo>
                  <a:lnTo>
                    <a:pt x="387" y="2447"/>
                  </a:lnTo>
                  <a:lnTo>
                    <a:pt x="391" y="2445"/>
                  </a:lnTo>
                  <a:lnTo>
                    <a:pt x="396" y="2442"/>
                  </a:lnTo>
                  <a:lnTo>
                    <a:pt x="399" y="2442"/>
                  </a:lnTo>
                  <a:lnTo>
                    <a:pt x="403" y="2442"/>
                  </a:lnTo>
                  <a:lnTo>
                    <a:pt x="406" y="2443"/>
                  </a:lnTo>
                  <a:lnTo>
                    <a:pt x="410" y="2447"/>
                  </a:lnTo>
                  <a:lnTo>
                    <a:pt x="412" y="2451"/>
                  </a:lnTo>
                  <a:lnTo>
                    <a:pt x="416" y="2453"/>
                  </a:lnTo>
                  <a:lnTo>
                    <a:pt x="418" y="2455"/>
                  </a:lnTo>
                  <a:lnTo>
                    <a:pt x="423" y="2458"/>
                  </a:lnTo>
                  <a:lnTo>
                    <a:pt x="432" y="2459"/>
                  </a:lnTo>
                  <a:lnTo>
                    <a:pt x="443" y="2459"/>
                  </a:lnTo>
                  <a:lnTo>
                    <a:pt x="455" y="2459"/>
                  </a:lnTo>
                  <a:lnTo>
                    <a:pt x="465" y="2455"/>
                  </a:lnTo>
                  <a:lnTo>
                    <a:pt x="468" y="2454"/>
                  </a:lnTo>
                  <a:lnTo>
                    <a:pt x="470" y="2451"/>
                  </a:lnTo>
                  <a:lnTo>
                    <a:pt x="473" y="2447"/>
                  </a:lnTo>
                  <a:lnTo>
                    <a:pt x="475" y="2443"/>
                  </a:lnTo>
                  <a:lnTo>
                    <a:pt x="479" y="2436"/>
                  </a:lnTo>
                  <a:lnTo>
                    <a:pt x="484" y="2432"/>
                  </a:lnTo>
                  <a:lnTo>
                    <a:pt x="487" y="2429"/>
                  </a:lnTo>
                  <a:lnTo>
                    <a:pt x="491" y="2429"/>
                  </a:lnTo>
                  <a:lnTo>
                    <a:pt x="494" y="2428"/>
                  </a:lnTo>
                  <a:lnTo>
                    <a:pt x="500" y="2429"/>
                  </a:lnTo>
                  <a:lnTo>
                    <a:pt x="511" y="2430"/>
                  </a:lnTo>
                  <a:lnTo>
                    <a:pt x="522" y="2432"/>
                  </a:lnTo>
                  <a:lnTo>
                    <a:pt x="530" y="2433"/>
                  </a:lnTo>
                  <a:lnTo>
                    <a:pt x="539" y="2434"/>
                  </a:lnTo>
                  <a:lnTo>
                    <a:pt x="543" y="2435"/>
                  </a:lnTo>
                  <a:lnTo>
                    <a:pt x="545" y="2436"/>
                  </a:lnTo>
                  <a:lnTo>
                    <a:pt x="548" y="2438"/>
                  </a:lnTo>
                  <a:lnTo>
                    <a:pt x="549" y="2439"/>
                  </a:lnTo>
                  <a:lnTo>
                    <a:pt x="549" y="2441"/>
                  </a:lnTo>
                  <a:lnTo>
                    <a:pt x="549" y="2442"/>
                  </a:lnTo>
                  <a:lnTo>
                    <a:pt x="547" y="2445"/>
                  </a:lnTo>
                  <a:lnTo>
                    <a:pt x="544" y="2446"/>
                  </a:lnTo>
                  <a:lnTo>
                    <a:pt x="538" y="2451"/>
                  </a:lnTo>
                  <a:lnTo>
                    <a:pt x="535" y="2458"/>
                  </a:lnTo>
                  <a:lnTo>
                    <a:pt x="533" y="2461"/>
                  </a:lnTo>
                  <a:lnTo>
                    <a:pt x="533" y="2466"/>
                  </a:lnTo>
                  <a:lnTo>
                    <a:pt x="535" y="2471"/>
                  </a:lnTo>
                  <a:lnTo>
                    <a:pt x="537" y="2477"/>
                  </a:lnTo>
                  <a:lnTo>
                    <a:pt x="544" y="2487"/>
                  </a:lnTo>
                  <a:lnTo>
                    <a:pt x="553" y="2499"/>
                  </a:lnTo>
                  <a:lnTo>
                    <a:pt x="561" y="2512"/>
                  </a:lnTo>
                  <a:lnTo>
                    <a:pt x="569" y="2528"/>
                  </a:lnTo>
                  <a:lnTo>
                    <a:pt x="575" y="2543"/>
                  </a:lnTo>
                  <a:lnTo>
                    <a:pt x="582" y="2558"/>
                  </a:lnTo>
                  <a:lnTo>
                    <a:pt x="586" y="2565"/>
                  </a:lnTo>
                  <a:lnTo>
                    <a:pt x="589" y="2573"/>
                  </a:lnTo>
                  <a:lnTo>
                    <a:pt x="595" y="2580"/>
                  </a:lnTo>
                  <a:lnTo>
                    <a:pt x="601" y="2587"/>
                  </a:lnTo>
                  <a:lnTo>
                    <a:pt x="608" y="2594"/>
                  </a:lnTo>
                  <a:lnTo>
                    <a:pt x="616" y="2602"/>
                  </a:lnTo>
                  <a:lnTo>
                    <a:pt x="623" y="2606"/>
                  </a:lnTo>
                  <a:lnTo>
                    <a:pt x="629" y="2611"/>
                  </a:lnTo>
                  <a:lnTo>
                    <a:pt x="642" y="2618"/>
                  </a:lnTo>
                  <a:lnTo>
                    <a:pt x="652" y="2622"/>
                  </a:lnTo>
                  <a:lnTo>
                    <a:pt x="663" y="2625"/>
                  </a:lnTo>
                  <a:lnTo>
                    <a:pt x="674" y="2630"/>
                  </a:lnTo>
                  <a:lnTo>
                    <a:pt x="679" y="2634"/>
                  </a:lnTo>
                  <a:lnTo>
                    <a:pt x="682" y="2637"/>
                  </a:lnTo>
                  <a:lnTo>
                    <a:pt x="687" y="2641"/>
                  </a:lnTo>
                  <a:lnTo>
                    <a:pt x="689" y="2646"/>
                  </a:lnTo>
                  <a:lnTo>
                    <a:pt x="696" y="2657"/>
                  </a:lnTo>
                  <a:lnTo>
                    <a:pt x="705" y="2672"/>
                  </a:lnTo>
                  <a:lnTo>
                    <a:pt x="713" y="2685"/>
                  </a:lnTo>
                  <a:lnTo>
                    <a:pt x="720" y="2693"/>
                  </a:lnTo>
                  <a:lnTo>
                    <a:pt x="724" y="2694"/>
                  </a:lnTo>
                  <a:lnTo>
                    <a:pt x="727" y="2694"/>
                  </a:lnTo>
                  <a:lnTo>
                    <a:pt x="732" y="2693"/>
                  </a:lnTo>
                  <a:lnTo>
                    <a:pt x="737" y="2692"/>
                  </a:lnTo>
                  <a:lnTo>
                    <a:pt x="745" y="2686"/>
                  </a:lnTo>
                  <a:lnTo>
                    <a:pt x="753" y="2680"/>
                  </a:lnTo>
                  <a:lnTo>
                    <a:pt x="757" y="2678"/>
                  </a:lnTo>
                  <a:lnTo>
                    <a:pt x="765" y="2678"/>
                  </a:lnTo>
                  <a:lnTo>
                    <a:pt x="774" y="2679"/>
                  </a:lnTo>
                  <a:lnTo>
                    <a:pt x="784" y="2681"/>
                  </a:lnTo>
                  <a:lnTo>
                    <a:pt x="793" y="2685"/>
                  </a:lnTo>
                  <a:lnTo>
                    <a:pt x="800" y="2688"/>
                  </a:lnTo>
                  <a:lnTo>
                    <a:pt x="802" y="2691"/>
                  </a:lnTo>
                  <a:lnTo>
                    <a:pt x="805" y="2693"/>
                  </a:lnTo>
                  <a:lnTo>
                    <a:pt x="805" y="2695"/>
                  </a:lnTo>
                  <a:lnTo>
                    <a:pt x="805" y="2699"/>
                  </a:lnTo>
                  <a:lnTo>
                    <a:pt x="800" y="2709"/>
                  </a:lnTo>
                  <a:lnTo>
                    <a:pt x="796" y="2717"/>
                  </a:lnTo>
                  <a:lnTo>
                    <a:pt x="795" y="2720"/>
                  </a:lnTo>
                  <a:lnTo>
                    <a:pt x="794" y="2725"/>
                  </a:lnTo>
                  <a:lnTo>
                    <a:pt x="794" y="2729"/>
                  </a:lnTo>
                  <a:lnTo>
                    <a:pt x="795" y="2735"/>
                  </a:lnTo>
                  <a:lnTo>
                    <a:pt x="797" y="2739"/>
                  </a:lnTo>
                  <a:lnTo>
                    <a:pt x="801" y="2742"/>
                  </a:lnTo>
                  <a:lnTo>
                    <a:pt x="805" y="2744"/>
                  </a:lnTo>
                  <a:lnTo>
                    <a:pt x="809" y="2745"/>
                  </a:lnTo>
                  <a:lnTo>
                    <a:pt x="818" y="2745"/>
                  </a:lnTo>
                  <a:lnTo>
                    <a:pt x="824" y="2743"/>
                  </a:lnTo>
                  <a:lnTo>
                    <a:pt x="827" y="2742"/>
                  </a:lnTo>
                  <a:lnTo>
                    <a:pt x="831" y="2742"/>
                  </a:lnTo>
                  <a:lnTo>
                    <a:pt x="835" y="2744"/>
                  </a:lnTo>
                  <a:lnTo>
                    <a:pt x="839" y="2748"/>
                  </a:lnTo>
                  <a:lnTo>
                    <a:pt x="850" y="2747"/>
                  </a:lnTo>
                  <a:lnTo>
                    <a:pt x="870" y="2748"/>
                  </a:lnTo>
                  <a:lnTo>
                    <a:pt x="889" y="2761"/>
                  </a:lnTo>
                  <a:lnTo>
                    <a:pt x="903" y="2772"/>
                  </a:lnTo>
                  <a:lnTo>
                    <a:pt x="915" y="2774"/>
                  </a:lnTo>
                  <a:lnTo>
                    <a:pt x="928" y="2775"/>
                  </a:lnTo>
                  <a:lnTo>
                    <a:pt x="942" y="2775"/>
                  </a:lnTo>
                  <a:lnTo>
                    <a:pt x="954" y="2774"/>
                  </a:lnTo>
                  <a:lnTo>
                    <a:pt x="961" y="2772"/>
                  </a:lnTo>
                  <a:lnTo>
                    <a:pt x="967" y="2770"/>
                  </a:lnTo>
                  <a:lnTo>
                    <a:pt x="970" y="2770"/>
                  </a:lnTo>
                  <a:lnTo>
                    <a:pt x="972" y="2772"/>
                  </a:lnTo>
                  <a:lnTo>
                    <a:pt x="976" y="2773"/>
                  </a:lnTo>
                  <a:lnTo>
                    <a:pt x="980" y="2776"/>
                  </a:lnTo>
                  <a:lnTo>
                    <a:pt x="990" y="2785"/>
                  </a:lnTo>
                  <a:lnTo>
                    <a:pt x="1001" y="2793"/>
                  </a:lnTo>
                  <a:lnTo>
                    <a:pt x="1010" y="2799"/>
                  </a:lnTo>
                  <a:lnTo>
                    <a:pt x="1017" y="2802"/>
                  </a:lnTo>
                  <a:lnTo>
                    <a:pt x="1024" y="2805"/>
                  </a:lnTo>
                  <a:lnTo>
                    <a:pt x="1032" y="2804"/>
                  </a:lnTo>
                  <a:lnTo>
                    <a:pt x="1039" y="2801"/>
                  </a:lnTo>
                  <a:lnTo>
                    <a:pt x="1045" y="2799"/>
                  </a:lnTo>
                  <a:lnTo>
                    <a:pt x="1047" y="2798"/>
                  </a:lnTo>
                  <a:lnTo>
                    <a:pt x="1052" y="2797"/>
                  </a:lnTo>
                  <a:lnTo>
                    <a:pt x="1055" y="2797"/>
                  </a:lnTo>
                  <a:lnTo>
                    <a:pt x="1060" y="2797"/>
                  </a:lnTo>
                  <a:lnTo>
                    <a:pt x="1065" y="2798"/>
                  </a:lnTo>
                  <a:lnTo>
                    <a:pt x="1068" y="2800"/>
                  </a:lnTo>
                  <a:lnTo>
                    <a:pt x="1072" y="2802"/>
                  </a:lnTo>
                  <a:lnTo>
                    <a:pt x="1074" y="2805"/>
                  </a:lnTo>
                  <a:lnTo>
                    <a:pt x="1078" y="2819"/>
                  </a:lnTo>
                  <a:lnTo>
                    <a:pt x="1081" y="2835"/>
                  </a:lnTo>
                  <a:lnTo>
                    <a:pt x="1083" y="2837"/>
                  </a:lnTo>
                  <a:lnTo>
                    <a:pt x="1085" y="2839"/>
                  </a:lnTo>
                  <a:lnTo>
                    <a:pt x="1087" y="2840"/>
                  </a:lnTo>
                  <a:lnTo>
                    <a:pt x="1091" y="2842"/>
                  </a:lnTo>
                  <a:lnTo>
                    <a:pt x="1098" y="2842"/>
                  </a:lnTo>
                  <a:lnTo>
                    <a:pt x="1108" y="2840"/>
                  </a:lnTo>
                  <a:lnTo>
                    <a:pt x="1118" y="2838"/>
                  </a:lnTo>
                  <a:lnTo>
                    <a:pt x="1130" y="2837"/>
                  </a:lnTo>
                  <a:lnTo>
                    <a:pt x="1136" y="2837"/>
                  </a:lnTo>
                  <a:lnTo>
                    <a:pt x="1142" y="2838"/>
                  </a:lnTo>
                  <a:lnTo>
                    <a:pt x="1147" y="2840"/>
                  </a:lnTo>
                  <a:lnTo>
                    <a:pt x="1150" y="2844"/>
                  </a:lnTo>
                  <a:lnTo>
                    <a:pt x="1155" y="2852"/>
                  </a:lnTo>
                  <a:lnTo>
                    <a:pt x="1160" y="2862"/>
                  </a:lnTo>
                  <a:lnTo>
                    <a:pt x="1166" y="2870"/>
                  </a:lnTo>
                  <a:lnTo>
                    <a:pt x="1173" y="2881"/>
                  </a:lnTo>
                  <a:lnTo>
                    <a:pt x="1181" y="2889"/>
                  </a:lnTo>
                  <a:lnTo>
                    <a:pt x="1187" y="2895"/>
                  </a:lnTo>
                  <a:lnTo>
                    <a:pt x="1191" y="2898"/>
                  </a:lnTo>
                  <a:lnTo>
                    <a:pt x="1194" y="2899"/>
                  </a:lnTo>
                  <a:lnTo>
                    <a:pt x="1198" y="2900"/>
                  </a:lnTo>
                  <a:lnTo>
                    <a:pt x="1203" y="2899"/>
                  </a:lnTo>
                  <a:lnTo>
                    <a:pt x="1210" y="2899"/>
                  </a:lnTo>
                  <a:lnTo>
                    <a:pt x="1216" y="2899"/>
                  </a:lnTo>
                  <a:lnTo>
                    <a:pt x="1218" y="2900"/>
                  </a:lnTo>
                  <a:lnTo>
                    <a:pt x="1221" y="2902"/>
                  </a:lnTo>
                  <a:lnTo>
                    <a:pt x="1222" y="2905"/>
                  </a:lnTo>
                  <a:lnTo>
                    <a:pt x="1223" y="2907"/>
                  </a:lnTo>
                  <a:lnTo>
                    <a:pt x="1225" y="2915"/>
                  </a:lnTo>
                  <a:lnTo>
                    <a:pt x="1229" y="2922"/>
                  </a:lnTo>
                  <a:lnTo>
                    <a:pt x="1231" y="2925"/>
                  </a:lnTo>
                  <a:lnTo>
                    <a:pt x="1235" y="2928"/>
                  </a:lnTo>
                  <a:lnTo>
                    <a:pt x="1238" y="2930"/>
                  </a:lnTo>
                  <a:lnTo>
                    <a:pt x="1244" y="2931"/>
                  </a:lnTo>
                  <a:lnTo>
                    <a:pt x="1254" y="2930"/>
                  </a:lnTo>
                  <a:lnTo>
                    <a:pt x="1261" y="2927"/>
                  </a:lnTo>
                  <a:lnTo>
                    <a:pt x="1268" y="2924"/>
                  </a:lnTo>
                  <a:lnTo>
                    <a:pt x="1276" y="2917"/>
                  </a:lnTo>
                  <a:lnTo>
                    <a:pt x="1281" y="2913"/>
                  </a:lnTo>
                  <a:lnTo>
                    <a:pt x="1287" y="2911"/>
                  </a:lnTo>
                  <a:lnTo>
                    <a:pt x="1293" y="2908"/>
                  </a:lnTo>
                  <a:lnTo>
                    <a:pt x="1300" y="2907"/>
                  </a:lnTo>
                  <a:lnTo>
                    <a:pt x="1314" y="2907"/>
                  </a:lnTo>
                  <a:lnTo>
                    <a:pt x="1325" y="2907"/>
                  </a:lnTo>
                  <a:lnTo>
                    <a:pt x="1330" y="2908"/>
                  </a:lnTo>
                  <a:lnTo>
                    <a:pt x="1335" y="2911"/>
                  </a:lnTo>
                  <a:lnTo>
                    <a:pt x="1338" y="2912"/>
                  </a:lnTo>
                  <a:lnTo>
                    <a:pt x="1343" y="2915"/>
                  </a:lnTo>
                  <a:lnTo>
                    <a:pt x="1350" y="2922"/>
                  </a:lnTo>
                  <a:lnTo>
                    <a:pt x="1356" y="2932"/>
                  </a:lnTo>
                  <a:lnTo>
                    <a:pt x="1362" y="2943"/>
                  </a:lnTo>
                  <a:lnTo>
                    <a:pt x="1368" y="2952"/>
                  </a:lnTo>
                  <a:lnTo>
                    <a:pt x="1372" y="2956"/>
                  </a:lnTo>
                  <a:lnTo>
                    <a:pt x="1375" y="2958"/>
                  </a:lnTo>
                  <a:lnTo>
                    <a:pt x="1379" y="2959"/>
                  </a:lnTo>
                  <a:lnTo>
                    <a:pt x="1383" y="2959"/>
                  </a:lnTo>
                  <a:lnTo>
                    <a:pt x="1392" y="2958"/>
                  </a:lnTo>
                  <a:lnTo>
                    <a:pt x="1399" y="2958"/>
                  </a:lnTo>
                  <a:lnTo>
                    <a:pt x="1402" y="2959"/>
                  </a:lnTo>
                  <a:lnTo>
                    <a:pt x="1405" y="2961"/>
                  </a:lnTo>
                  <a:lnTo>
                    <a:pt x="1407" y="2962"/>
                  </a:lnTo>
                  <a:lnTo>
                    <a:pt x="1410" y="2964"/>
                  </a:lnTo>
                  <a:lnTo>
                    <a:pt x="1416" y="2970"/>
                  </a:lnTo>
                  <a:lnTo>
                    <a:pt x="1426" y="2975"/>
                  </a:lnTo>
                  <a:lnTo>
                    <a:pt x="1437" y="2978"/>
                  </a:lnTo>
                  <a:lnTo>
                    <a:pt x="1446" y="2981"/>
                  </a:lnTo>
                  <a:lnTo>
                    <a:pt x="1455" y="2980"/>
                  </a:lnTo>
                  <a:lnTo>
                    <a:pt x="1462" y="2977"/>
                  </a:lnTo>
                  <a:lnTo>
                    <a:pt x="1468" y="2972"/>
                  </a:lnTo>
                  <a:lnTo>
                    <a:pt x="1474" y="2966"/>
                  </a:lnTo>
                  <a:lnTo>
                    <a:pt x="1477" y="2963"/>
                  </a:lnTo>
                  <a:lnTo>
                    <a:pt x="1481" y="2961"/>
                  </a:lnTo>
                  <a:lnTo>
                    <a:pt x="1484" y="2959"/>
                  </a:lnTo>
                  <a:lnTo>
                    <a:pt x="1489" y="2959"/>
                  </a:lnTo>
                  <a:lnTo>
                    <a:pt x="1498" y="2959"/>
                  </a:lnTo>
                  <a:lnTo>
                    <a:pt x="1506" y="2961"/>
                  </a:lnTo>
                  <a:lnTo>
                    <a:pt x="1517" y="2962"/>
                  </a:lnTo>
                  <a:lnTo>
                    <a:pt x="1526" y="2962"/>
                  </a:lnTo>
                  <a:lnTo>
                    <a:pt x="1532" y="2962"/>
                  </a:lnTo>
                  <a:lnTo>
                    <a:pt x="1536" y="2959"/>
                  </a:lnTo>
                  <a:lnTo>
                    <a:pt x="1540" y="2957"/>
                  </a:lnTo>
                  <a:lnTo>
                    <a:pt x="1543" y="2953"/>
                  </a:lnTo>
                  <a:lnTo>
                    <a:pt x="1547" y="2947"/>
                  </a:lnTo>
                  <a:lnTo>
                    <a:pt x="1553" y="2944"/>
                  </a:lnTo>
                  <a:lnTo>
                    <a:pt x="1562" y="2942"/>
                  </a:lnTo>
                  <a:lnTo>
                    <a:pt x="1575" y="2940"/>
                  </a:lnTo>
                  <a:lnTo>
                    <a:pt x="1589" y="2940"/>
                  </a:lnTo>
                  <a:lnTo>
                    <a:pt x="1603" y="2938"/>
                  </a:lnTo>
                  <a:lnTo>
                    <a:pt x="1609" y="2937"/>
                  </a:lnTo>
                  <a:lnTo>
                    <a:pt x="1614" y="2936"/>
                  </a:lnTo>
                  <a:lnTo>
                    <a:pt x="1619" y="2933"/>
                  </a:lnTo>
                  <a:lnTo>
                    <a:pt x="1621" y="2930"/>
                  </a:lnTo>
                  <a:lnTo>
                    <a:pt x="1627" y="2924"/>
                  </a:lnTo>
                  <a:lnTo>
                    <a:pt x="1632" y="2919"/>
                  </a:lnTo>
                  <a:lnTo>
                    <a:pt x="1633" y="2918"/>
                  </a:lnTo>
                  <a:lnTo>
                    <a:pt x="1637" y="2918"/>
                  </a:lnTo>
                  <a:lnTo>
                    <a:pt x="1639" y="2919"/>
                  </a:lnTo>
                  <a:lnTo>
                    <a:pt x="1643" y="2922"/>
                  </a:lnTo>
                  <a:lnTo>
                    <a:pt x="1651" y="2932"/>
                  </a:lnTo>
                  <a:lnTo>
                    <a:pt x="1663" y="2942"/>
                  </a:lnTo>
                  <a:lnTo>
                    <a:pt x="1672" y="2951"/>
                  </a:lnTo>
                  <a:lnTo>
                    <a:pt x="1679" y="2958"/>
                  </a:lnTo>
                  <a:lnTo>
                    <a:pt x="1683" y="2964"/>
                  </a:lnTo>
                  <a:lnTo>
                    <a:pt x="1685" y="2970"/>
                  </a:lnTo>
                  <a:lnTo>
                    <a:pt x="1688" y="2977"/>
                  </a:lnTo>
                  <a:lnTo>
                    <a:pt x="1689" y="2985"/>
                  </a:lnTo>
                  <a:lnTo>
                    <a:pt x="1693" y="2995"/>
                  </a:lnTo>
                  <a:lnTo>
                    <a:pt x="1696" y="3002"/>
                  </a:lnTo>
                  <a:lnTo>
                    <a:pt x="1698" y="3006"/>
                  </a:lnTo>
                  <a:lnTo>
                    <a:pt x="1702" y="3008"/>
                  </a:lnTo>
                  <a:lnTo>
                    <a:pt x="1706" y="3009"/>
                  </a:lnTo>
                  <a:lnTo>
                    <a:pt x="1709" y="3010"/>
                  </a:lnTo>
                  <a:lnTo>
                    <a:pt x="1716" y="3012"/>
                  </a:lnTo>
                  <a:lnTo>
                    <a:pt x="1721" y="3014"/>
                  </a:lnTo>
                  <a:lnTo>
                    <a:pt x="1723" y="3016"/>
                  </a:lnTo>
                  <a:lnTo>
                    <a:pt x="1725" y="3019"/>
                  </a:lnTo>
                  <a:lnTo>
                    <a:pt x="1726" y="3021"/>
                  </a:lnTo>
                  <a:lnTo>
                    <a:pt x="1727" y="3025"/>
                  </a:lnTo>
                  <a:lnTo>
                    <a:pt x="1729" y="3035"/>
                  </a:lnTo>
                  <a:lnTo>
                    <a:pt x="1732" y="3047"/>
                  </a:lnTo>
                  <a:lnTo>
                    <a:pt x="1734" y="3053"/>
                  </a:lnTo>
                  <a:lnTo>
                    <a:pt x="1736" y="3060"/>
                  </a:lnTo>
                  <a:lnTo>
                    <a:pt x="1739" y="3066"/>
                  </a:lnTo>
                  <a:lnTo>
                    <a:pt x="1744" y="3072"/>
                  </a:lnTo>
                  <a:lnTo>
                    <a:pt x="1753" y="3085"/>
                  </a:lnTo>
                  <a:lnTo>
                    <a:pt x="1764" y="3100"/>
                  </a:lnTo>
                  <a:lnTo>
                    <a:pt x="1773" y="3111"/>
                  </a:lnTo>
                  <a:lnTo>
                    <a:pt x="1782" y="3121"/>
                  </a:lnTo>
                  <a:lnTo>
                    <a:pt x="1786" y="3125"/>
                  </a:lnTo>
                  <a:lnTo>
                    <a:pt x="1792" y="3126"/>
                  </a:lnTo>
                  <a:lnTo>
                    <a:pt x="1799" y="3128"/>
                  </a:lnTo>
                  <a:lnTo>
                    <a:pt x="1807" y="3129"/>
                  </a:lnTo>
                  <a:lnTo>
                    <a:pt x="1822" y="3130"/>
                  </a:lnTo>
                  <a:lnTo>
                    <a:pt x="1834" y="3132"/>
                  </a:lnTo>
                  <a:lnTo>
                    <a:pt x="1843" y="3133"/>
                  </a:lnTo>
                  <a:lnTo>
                    <a:pt x="1849" y="3135"/>
                  </a:lnTo>
                  <a:lnTo>
                    <a:pt x="1853" y="3136"/>
                  </a:lnTo>
                  <a:lnTo>
                    <a:pt x="1854" y="3139"/>
                  </a:lnTo>
                  <a:lnTo>
                    <a:pt x="1857" y="3142"/>
                  </a:lnTo>
                  <a:lnTo>
                    <a:pt x="1858" y="3146"/>
                  </a:lnTo>
                  <a:lnTo>
                    <a:pt x="1859" y="3153"/>
                  </a:lnTo>
                  <a:lnTo>
                    <a:pt x="1861" y="3159"/>
                  </a:lnTo>
                  <a:lnTo>
                    <a:pt x="1864" y="3161"/>
                  </a:lnTo>
                  <a:lnTo>
                    <a:pt x="1866" y="3163"/>
                  </a:lnTo>
                  <a:lnTo>
                    <a:pt x="1870" y="3164"/>
                  </a:lnTo>
                  <a:lnTo>
                    <a:pt x="1874" y="3165"/>
                  </a:lnTo>
                  <a:lnTo>
                    <a:pt x="1883" y="3167"/>
                  </a:lnTo>
                  <a:lnTo>
                    <a:pt x="1887" y="3171"/>
                  </a:lnTo>
                  <a:lnTo>
                    <a:pt x="1891" y="3176"/>
                  </a:lnTo>
                  <a:lnTo>
                    <a:pt x="1893" y="3183"/>
                  </a:lnTo>
                  <a:lnTo>
                    <a:pt x="1893" y="3191"/>
                  </a:lnTo>
                  <a:lnTo>
                    <a:pt x="1892" y="3199"/>
                  </a:lnTo>
                  <a:lnTo>
                    <a:pt x="1889" y="3208"/>
                  </a:lnTo>
                  <a:lnTo>
                    <a:pt x="1886" y="3215"/>
                  </a:lnTo>
                  <a:lnTo>
                    <a:pt x="1883" y="3220"/>
                  </a:lnTo>
                  <a:lnTo>
                    <a:pt x="1882" y="3223"/>
                  </a:lnTo>
                  <a:lnTo>
                    <a:pt x="1880" y="3227"/>
                  </a:lnTo>
                  <a:lnTo>
                    <a:pt x="1880" y="3230"/>
                  </a:lnTo>
                  <a:lnTo>
                    <a:pt x="1880" y="3235"/>
                  </a:lnTo>
                  <a:lnTo>
                    <a:pt x="1879" y="3240"/>
                  </a:lnTo>
                  <a:lnTo>
                    <a:pt x="1876" y="3245"/>
                  </a:lnTo>
                  <a:lnTo>
                    <a:pt x="1870" y="3247"/>
                  </a:lnTo>
                  <a:lnTo>
                    <a:pt x="1867" y="3248"/>
                  </a:lnTo>
                  <a:lnTo>
                    <a:pt x="1865" y="3249"/>
                  </a:lnTo>
                  <a:lnTo>
                    <a:pt x="1863" y="3252"/>
                  </a:lnTo>
                  <a:lnTo>
                    <a:pt x="1860" y="3254"/>
                  </a:lnTo>
                  <a:lnTo>
                    <a:pt x="1858" y="3258"/>
                  </a:lnTo>
                  <a:lnTo>
                    <a:pt x="1858" y="3262"/>
                  </a:lnTo>
                  <a:lnTo>
                    <a:pt x="1857" y="3267"/>
                  </a:lnTo>
                  <a:lnTo>
                    <a:pt x="1858" y="3273"/>
                  </a:lnTo>
                  <a:lnTo>
                    <a:pt x="1860" y="3287"/>
                  </a:lnTo>
                  <a:lnTo>
                    <a:pt x="1866" y="3304"/>
                  </a:lnTo>
                  <a:lnTo>
                    <a:pt x="1873" y="3322"/>
                  </a:lnTo>
                  <a:lnTo>
                    <a:pt x="1882" y="3338"/>
                  </a:lnTo>
                  <a:lnTo>
                    <a:pt x="1890" y="3352"/>
                  </a:lnTo>
                  <a:lnTo>
                    <a:pt x="1898" y="3362"/>
                  </a:lnTo>
                  <a:lnTo>
                    <a:pt x="1905" y="3368"/>
                  </a:lnTo>
                  <a:lnTo>
                    <a:pt x="1911" y="3372"/>
                  </a:lnTo>
                  <a:lnTo>
                    <a:pt x="1914" y="3372"/>
                  </a:lnTo>
                  <a:lnTo>
                    <a:pt x="1916" y="3372"/>
                  </a:lnTo>
                  <a:lnTo>
                    <a:pt x="1920" y="3371"/>
                  </a:lnTo>
                  <a:lnTo>
                    <a:pt x="1923" y="3369"/>
                  </a:lnTo>
                  <a:lnTo>
                    <a:pt x="1929" y="3366"/>
                  </a:lnTo>
                  <a:lnTo>
                    <a:pt x="1936" y="3362"/>
                  </a:lnTo>
                  <a:lnTo>
                    <a:pt x="1942" y="3359"/>
                  </a:lnTo>
                  <a:lnTo>
                    <a:pt x="1949" y="3359"/>
                  </a:lnTo>
                  <a:lnTo>
                    <a:pt x="1958" y="3360"/>
                  </a:lnTo>
                  <a:lnTo>
                    <a:pt x="1966" y="3362"/>
                  </a:lnTo>
                  <a:lnTo>
                    <a:pt x="1974" y="3366"/>
                  </a:lnTo>
                  <a:lnTo>
                    <a:pt x="1983" y="3371"/>
                  </a:lnTo>
                  <a:lnTo>
                    <a:pt x="1986" y="3373"/>
                  </a:lnTo>
                  <a:lnTo>
                    <a:pt x="1990" y="3377"/>
                  </a:lnTo>
                  <a:lnTo>
                    <a:pt x="1992" y="3380"/>
                  </a:lnTo>
                  <a:lnTo>
                    <a:pt x="1994" y="3385"/>
                  </a:lnTo>
                  <a:lnTo>
                    <a:pt x="1997" y="3390"/>
                  </a:lnTo>
                  <a:lnTo>
                    <a:pt x="1999" y="3393"/>
                  </a:lnTo>
                  <a:lnTo>
                    <a:pt x="2002" y="3396"/>
                  </a:lnTo>
                  <a:lnTo>
                    <a:pt x="2004" y="3397"/>
                  </a:lnTo>
                  <a:lnTo>
                    <a:pt x="2008" y="3398"/>
                  </a:lnTo>
                  <a:lnTo>
                    <a:pt x="2011" y="3398"/>
                  </a:lnTo>
                  <a:lnTo>
                    <a:pt x="2015" y="3398"/>
                  </a:lnTo>
                  <a:lnTo>
                    <a:pt x="2018" y="3396"/>
                  </a:lnTo>
                  <a:lnTo>
                    <a:pt x="2025" y="3392"/>
                  </a:lnTo>
                  <a:lnTo>
                    <a:pt x="2031" y="3391"/>
                  </a:lnTo>
                  <a:lnTo>
                    <a:pt x="2036" y="3392"/>
                  </a:lnTo>
                  <a:lnTo>
                    <a:pt x="2042" y="3396"/>
                  </a:lnTo>
                  <a:lnTo>
                    <a:pt x="2047" y="3399"/>
                  </a:lnTo>
                  <a:lnTo>
                    <a:pt x="2052" y="3400"/>
                  </a:lnTo>
                  <a:lnTo>
                    <a:pt x="2057" y="3403"/>
                  </a:lnTo>
                  <a:lnTo>
                    <a:pt x="2065" y="3404"/>
                  </a:lnTo>
                  <a:lnTo>
                    <a:pt x="2076" y="3405"/>
                  </a:lnTo>
                  <a:lnTo>
                    <a:pt x="2087" y="3405"/>
                  </a:lnTo>
                  <a:lnTo>
                    <a:pt x="2095" y="3407"/>
                  </a:lnTo>
                  <a:lnTo>
                    <a:pt x="2105" y="3410"/>
                  </a:lnTo>
                  <a:lnTo>
                    <a:pt x="2109" y="3412"/>
                  </a:lnTo>
                  <a:lnTo>
                    <a:pt x="2112" y="3415"/>
                  </a:lnTo>
                  <a:lnTo>
                    <a:pt x="2115" y="3418"/>
                  </a:lnTo>
                  <a:lnTo>
                    <a:pt x="2116" y="3422"/>
                  </a:lnTo>
                  <a:lnTo>
                    <a:pt x="2116" y="3438"/>
                  </a:lnTo>
                  <a:lnTo>
                    <a:pt x="2116" y="3455"/>
                  </a:lnTo>
                  <a:lnTo>
                    <a:pt x="2118" y="3459"/>
                  </a:lnTo>
                  <a:lnTo>
                    <a:pt x="2120" y="3463"/>
                  </a:lnTo>
                  <a:lnTo>
                    <a:pt x="2124" y="3467"/>
                  </a:lnTo>
                  <a:lnTo>
                    <a:pt x="2129" y="3470"/>
                  </a:lnTo>
                  <a:lnTo>
                    <a:pt x="2135" y="3473"/>
                  </a:lnTo>
                  <a:lnTo>
                    <a:pt x="2139" y="3475"/>
                  </a:lnTo>
                  <a:lnTo>
                    <a:pt x="2144" y="3474"/>
                  </a:lnTo>
                  <a:lnTo>
                    <a:pt x="2149" y="3473"/>
                  </a:lnTo>
                  <a:lnTo>
                    <a:pt x="2153" y="3470"/>
                  </a:lnTo>
                  <a:lnTo>
                    <a:pt x="2154" y="3467"/>
                  </a:lnTo>
                  <a:lnTo>
                    <a:pt x="2155" y="3464"/>
                  </a:lnTo>
                  <a:lnTo>
                    <a:pt x="2155" y="3463"/>
                  </a:lnTo>
                  <a:lnTo>
                    <a:pt x="2154" y="3461"/>
                  </a:lnTo>
                  <a:lnTo>
                    <a:pt x="2153" y="3460"/>
                  </a:lnTo>
                  <a:lnTo>
                    <a:pt x="2150" y="3460"/>
                  </a:lnTo>
                  <a:lnTo>
                    <a:pt x="2147" y="3460"/>
                  </a:lnTo>
                  <a:lnTo>
                    <a:pt x="2144" y="3460"/>
                  </a:lnTo>
                  <a:lnTo>
                    <a:pt x="2142" y="3460"/>
                  </a:lnTo>
                  <a:lnTo>
                    <a:pt x="2141" y="3457"/>
                  </a:lnTo>
                  <a:lnTo>
                    <a:pt x="2141" y="3455"/>
                  </a:lnTo>
                  <a:lnTo>
                    <a:pt x="2141" y="3453"/>
                  </a:lnTo>
                  <a:lnTo>
                    <a:pt x="2142" y="3449"/>
                  </a:lnTo>
                  <a:lnTo>
                    <a:pt x="2143" y="3445"/>
                  </a:lnTo>
                  <a:lnTo>
                    <a:pt x="2147" y="3442"/>
                  </a:lnTo>
                  <a:lnTo>
                    <a:pt x="2153" y="3435"/>
                  </a:lnTo>
                  <a:lnTo>
                    <a:pt x="2159" y="3426"/>
                  </a:lnTo>
                  <a:lnTo>
                    <a:pt x="2161" y="3422"/>
                  </a:lnTo>
                  <a:lnTo>
                    <a:pt x="2161" y="3417"/>
                  </a:lnTo>
                  <a:lnTo>
                    <a:pt x="2161" y="3412"/>
                  </a:lnTo>
                  <a:lnTo>
                    <a:pt x="2159" y="3406"/>
                  </a:lnTo>
                  <a:lnTo>
                    <a:pt x="2154" y="3399"/>
                  </a:lnTo>
                  <a:lnTo>
                    <a:pt x="2151" y="3393"/>
                  </a:lnTo>
                  <a:lnTo>
                    <a:pt x="2151" y="3386"/>
                  </a:lnTo>
                  <a:lnTo>
                    <a:pt x="2151" y="3378"/>
                  </a:lnTo>
                  <a:lnTo>
                    <a:pt x="2148" y="3366"/>
                  </a:lnTo>
                  <a:lnTo>
                    <a:pt x="2142" y="3355"/>
                  </a:lnTo>
                  <a:lnTo>
                    <a:pt x="2141" y="3352"/>
                  </a:lnTo>
                  <a:lnTo>
                    <a:pt x="2139" y="3348"/>
                  </a:lnTo>
                  <a:lnTo>
                    <a:pt x="2139" y="3346"/>
                  </a:lnTo>
                  <a:lnTo>
                    <a:pt x="2139" y="3346"/>
                  </a:lnTo>
                  <a:lnTo>
                    <a:pt x="2141" y="3344"/>
                  </a:lnTo>
                  <a:lnTo>
                    <a:pt x="2143" y="3344"/>
                  </a:lnTo>
                  <a:lnTo>
                    <a:pt x="2147" y="3344"/>
                  </a:lnTo>
                  <a:lnTo>
                    <a:pt x="2149" y="3343"/>
                  </a:lnTo>
                  <a:lnTo>
                    <a:pt x="2151" y="3343"/>
                  </a:lnTo>
                  <a:lnTo>
                    <a:pt x="2153" y="3342"/>
                  </a:lnTo>
                  <a:lnTo>
                    <a:pt x="2154" y="3337"/>
                  </a:lnTo>
                  <a:lnTo>
                    <a:pt x="2154" y="3330"/>
                  </a:lnTo>
                  <a:lnTo>
                    <a:pt x="2154" y="3325"/>
                  </a:lnTo>
                  <a:lnTo>
                    <a:pt x="2155" y="3322"/>
                  </a:lnTo>
                  <a:lnTo>
                    <a:pt x="2157" y="3319"/>
                  </a:lnTo>
                  <a:lnTo>
                    <a:pt x="2160" y="3317"/>
                  </a:lnTo>
                  <a:lnTo>
                    <a:pt x="2163" y="3316"/>
                  </a:lnTo>
                  <a:lnTo>
                    <a:pt x="2168" y="3314"/>
                  </a:lnTo>
                  <a:lnTo>
                    <a:pt x="2174" y="3314"/>
                  </a:lnTo>
                  <a:lnTo>
                    <a:pt x="2181" y="3312"/>
                  </a:lnTo>
                  <a:lnTo>
                    <a:pt x="2187" y="3314"/>
                  </a:lnTo>
                  <a:lnTo>
                    <a:pt x="2193" y="3314"/>
                  </a:lnTo>
                  <a:lnTo>
                    <a:pt x="2197" y="3316"/>
                  </a:lnTo>
                  <a:lnTo>
                    <a:pt x="2200" y="3317"/>
                  </a:lnTo>
                  <a:lnTo>
                    <a:pt x="2202" y="3321"/>
                  </a:lnTo>
                  <a:lnTo>
                    <a:pt x="2204" y="3323"/>
                  </a:lnTo>
                  <a:lnTo>
                    <a:pt x="2205" y="3327"/>
                  </a:lnTo>
                  <a:lnTo>
                    <a:pt x="2205" y="3331"/>
                  </a:lnTo>
                  <a:lnTo>
                    <a:pt x="2205" y="3340"/>
                  </a:lnTo>
                  <a:lnTo>
                    <a:pt x="2206" y="3346"/>
                  </a:lnTo>
                  <a:lnTo>
                    <a:pt x="2208" y="3349"/>
                  </a:lnTo>
                  <a:lnTo>
                    <a:pt x="2210" y="3353"/>
                  </a:lnTo>
                  <a:lnTo>
                    <a:pt x="2213" y="3355"/>
                  </a:lnTo>
                  <a:lnTo>
                    <a:pt x="2217" y="3359"/>
                  </a:lnTo>
                  <a:lnTo>
                    <a:pt x="2220" y="3361"/>
                  </a:lnTo>
                  <a:lnTo>
                    <a:pt x="2223" y="3365"/>
                  </a:lnTo>
                  <a:lnTo>
                    <a:pt x="2224" y="3368"/>
                  </a:lnTo>
                  <a:lnTo>
                    <a:pt x="2225" y="3372"/>
                  </a:lnTo>
                  <a:lnTo>
                    <a:pt x="2226" y="3379"/>
                  </a:lnTo>
                  <a:lnTo>
                    <a:pt x="2226" y="3386"/>
                  </a:lnTo>
                  <a:lnTo>
                    <a:pt x="2227" y="3390"/>
                  </a:lnTo>
                  <a:lnTo>
                    <a:pt x="2229" y="3394"/>
                  </a:lnTo>
                  <a:lnTo>
                    <a:pt x="2232" y="3397"/>
                  </a:lnTo>
                  <a:lnTo>
                    <a:pt x="2236" y="3400"/>
                  </a:lnTo>
                  <a:lnTo>
                    <a:pt x="2245" y="3405"/>
                  </a:lnTo>
                  <a:lnTo>
                    <a:pt x="2256" y="3410"/>
                  </a:lnTo>
                  <a:lnTo>
                    <a:pt x="2273" y="3415"/>
                  </a:lnTo>
                  <a:lnTo>
                    <a:pt x="2295" y="3423"/>
                  </a:lnTo>
                  <a:lnTo>
                    <a:pt x="2317" y="3431"/>
                  </a:lnTo>
                  <a:lnTo>
                    <a:pt x="2332" y="3438"/>
                  </a:lnTo>
                  <a:lnTo>
                    <a:pt x="2342" y="3444"/>
                  </a:lnTo>
                  <a:lnTo>
                    <a:pt x="2351" y="3449"/>
                  </a:lnTo>
                  <a:lnTo>
                    <a:pt x="2355" y="3450"/>
                  </a:lnTo>
                  <a:lnTo>
                    <a:pt x="2359" y="3451"/>
                  </a:lnTo>
                  <a:lnTo>
                    <a:pt x="2363" y="3450"/>
                  </a:lnTo>
                  <a:lnTo>
                    <a:pt x="2365" y="3450"/>
                  </a:lnTo>
                  <a:lnTo>
                    <a:pt x="2369" y="3448"/>
                  </a:lnTo>
                  <a:lnTo>
                    <a:pt x="2370" y="3443"/>
                  </a:lnTo>
                  <a:lnTo>
                    <a:pt x="2371" y="3440"/>
                  </a:lnTo>
                  <a:lnTo>
                    <a:pt x="2370" y="3434"/>
                  </a:lnTo>
                  <a:lnTo>
                    <a:pt x="2369" y="3428"/>
                  </a:lnTo>
                  <a:lnTo>
                    <a:pt x="2367" y="3422"/>
                  </a:lnTo>
                  <a:lnTo>
                    <a:pt x="2364" y="3416"/>
                  </a:lnTo>
                  <a:lnTo>
                    <a:pt x="2361" y="3411"/>
                  </a:lnTo>
                  <a:lnTo>
                    <a:pt x="2355" y="3401"/>
                  </a:lnTo>
                  <a:lnTo>
                    <a:pt x="2350" y="3392"/>
                  </a:lnTo>
                  <a:lnTo>
                    <a:pt x="2350" y="3387"/>
                  </a:lnTo>
                  <a:lnTo>
                    <a:pt x="2350" y="3382"/>
                  </a:lnTo>
                  <a:lnTo>
                    <a:pt x="2350" y="3377"/>
                  </a:lnTo>
                  <a:lnTo>
                    <a:pt x="2352" y="3371"/>
                  </a:lnTo>
                  <a:lnTo>
                    <a:pt x="2356" y="3360"/>
                  </a:lnTo>
                  <a:lnTo>
                    <a:pt x="2357" y="3350"/>
                  </a:lnTo>
                  <a:lnTo>
                    <a:pt x="2357" y="3346"/>
                  </a:lnTo>
                  <a:lnTo>
                    <a:pt x="2356" y="3341"/>
                  </a:lnTo>
                  <a:lnTo>
                    <a:pt x="2355" y="3336"/>
                  </a:lnTo>
                  <a:lnTo>
                    <a:pt x="2352" y="3330"/>
                  </a:lnTo>
                  <a:lnTo>
                    <a:pt x="2349" y="3319"/>
                  </a:lnTo>
                  <a:lnTo>
                    <a:pt x="2346" y="3310"/>
                  </a:lnTo>
                  <a:lnTo>
                    <a:pt x="2348" y="3306"/>
                  </a:lnTo>
                  <a:lnTo>
                    <a:pt x="2349" y="3304"/>
                  </a:lnTo>
                  <a:lnTo>
                    <a:pt x="2350" y="3302"/>
                  </a:lnTo>
                  <a:lnTo>
                    <a:pt x="2352" y="3302"/>
                  </a:lnTo>
                  <a:lnTo>
                    <a:pt x="2364" y="3305"/>
                  </a:lnTo>
                  <a:lnTo>
                    <a:pt x="2380" y="3314"/>
                  </a:lnTo>
                  <a:lnTo>
                    <a:pt x="2390" y="3317"/>
                  </a:lnTo>
                  <a:lnTo>
                    <a:pt x="2401" y="3321"/>
                  </a:lnTo>
                  <a:lnTo>
                    <a:pt x="2411" y="3323"/>
                  </a:lnTo>
                  <a:lnTo>
                    <a:pt x="2419" y="3323"/>
                  </a:lnTo>
                  <a:lnTo>
                    <a:pt x="2426" y="3323"/>
                  </a:lnTo>
                  <a:lnTo>
                    <a:pt x="2428" y="3321"/>
                  </a:lnTo>
                  <a:lnTo>
                    <a:pt x="2431" y="3316"/>
                  </a:lnTo>
                  <a:lnTo>
                    <a:pt x="2431" y="3310"/>
                  </a:lnTo>
                  <a:lnTo>
                    <a:pt x="2431" y="3306"/>
                  </a:lnTo>
                  <a:lnTo>
                    <a:pt x="2433" y="3304"/>
                  </a:lnTo>
                  <a:lnTo>
                    <a:pt x="2437" y="3303"/>
                  </a:lnTo>
                  <a:lnTo>
                    <a:pt x="2441" y="3302"/>
                  </a:lnTo>
                  <a:lnTo>
                    <a:pt x="2452" y="3300"/>
                  </a:lnTo>
                  <a:lnTo>
                    <a:pt x="2466" y="3302"/>
                  </a:lnTo>
                  <a:lnTo>
                    <a:pt x="2479" y="3304"/>
                  </a:lnTo>
                  <a:lnTo>
                    <a:pt x="2490" y="3308"/>
                  </a:lnTo>
                  <a:lnTo>
                    <a:pt x="2497" y="3311"/>
                  </a:lnTo>
                  <a:lnTo>
                    <a:pt x="2504" y="3314"/>
                  </a:lnTo>
                  <a:lnTo>
                    <a:pt x="2508" y="3315"/>
                  </a:lnTo>
                  <a:lnTo>
                    <a:pt x="2510" y="3315"/>
                  </a:lnTo>
                  <a:lnTo>
                    <a:pt x="2514" y="3315"/>
                  </a:lnTo>
                  <a:lnTo>
                    <a:pt x="2516" y="3314"/>
                  </a:lnTo>
                  <a:lnTo>
                    <a:pt x="2520" y="3309"/>
                  </a:lnTo>
                  <a:lnTo>
                    <a:pt x="2522" y="3304"/>
                  </a:lnTo>
                  <a:lnTo>
                    <a:pt x="2523" y="3296"/>
                  </a:lnTo>
                  <a:lnTo>
                    <a:pt x="2527" y="3289"/>
                  </a:lnTo>
                  <a:lnTo>
                    <a:pt x="2529" y="3286"/>
                  </a:lnTo>
                  <a:lnTo>
                    <a:pt x="2532" y="3285"/>
                  </a:lnTo>
                  <a:lnTo>
                    <a:pt x="2535" y="3285"/>
                  </a:lnTo>
                  <a:lnTo>
                    <a:pt x="2539" y="3286"/>
                  </a:lnTo>
                  <a:lnTo>
                    <a:pt x="2548" y="3291"/>
                  </a:lnTo>
                  <a:lnTo>
                    <a:pt x="2558" y="3292"/>
                  </a:lnTo>
                  <a:lnTo>
                    <a:pt x="2561" y="3292"/>
                  </a:lnTo>
                  <a:lnTo>
                    <a:pt x="2564" y="3291"/>
                  </a:lnTo>
                  <a:lnTo>
                    <a:pt x="2566" y="3289"/>
                  </a:lnTo>
                  <a:lnTo>
                    <a:pt x="2566" y="3285"/>
                  </a:lnTo>
                  <a:lnTo>
                    <a:pt x="2564" y="3276"/>
                  </a:lnTo>
                  <a:lnTo>
                    <a:pt x="2561" y="3264"/>
                  </a:lnTo>
                  <a:lnTo>
                    <a:pt x="2560" y="3256"/>
                  </a:lnTo>
                  <a:lnTo>
                    <a:pt x="2559" y="3249"/>
                  </a:lnTo>
                  <a:lnTo>
                    <a:pt x="2559" y="3241"/>
                  </a:lnTo>
                  <a:lnTo>
                    <a:pt x="2560" y="3232"/>
                  </a:lnTo>
                  <a:lnTo>
                    <a:pt x="2563" y="3223"/>
                  </a:lnTo>
                  <a:lnTo>
                    <a:pt x="2565" y="3217"/>
                  </a:lnTo>
                  <a:lnTo>
                    <a:pt x="2569" y="3213"/>
                  </a:lnTo>
                  <a:lnTo>
                    <a:pt x="2571" y="3210"/>
                  </a:lnTo>
                  <a:lnTo>
                    <a:pt x="2575" y="3209"/>
                  </a:lnTo>
                  <a:lnTo>
                    <a:pt x="2578" y="3209"/>
                  </a:lnTo>
                  <a:lnTo>
                    <a:pt x="2582" y="3210"/>
                  </a:lnTo>
                  <a:lnTo>
                    <a:pt x="2585" y="3211"/>
                  </a:lnTo>
                  <a:lnTo>
                    <a:pt x="2594" y="3215"/>
                  </a:lnTo>
                  <a:lnTo>
                    <a:pt x="2602" y="3216"/>
                  </a:lnTo>
                  <a:lnTo>
                    <a:pt x="2605" y="3216"/>
                  </a:lnTo>
                  <a:lnTo>
                    <a:pt x="2608" y="3215"/>
                  </a:lnTo>
                  <a:lnTo>
                    <a:pt x="2609" y="3213"/>
                  </a:lnTo>
                  <a:lnTo>
                    <a:pt x="2609" y="3209"/>
                  </a:lnTo>
                  <a:lnTo>
                    <a:pt x="2605" y="3199"/>
                  </a:lnTo>
                  <a:lnTo>
                    <a:pt x="2604" y="3192"/>
                  </a:lnTo>
                  <a:lnTo>
                    <a:pt x="2604" y="3189"/>
                  </a:lnTo>
                  <a:lnTo>
                    <a:pt x="2605" y="3185"/>
                  </a:lnTo>
                  <a:lnTo>
                    <a:pt x="2607" y="3183"/>
                  </a:lnTo>
                  <a:lnTo>
                    <a:pt x="2609" y="3180"/>
                  </a:lnTo>
                  <a:lnTo>
                    <a:pt x="2613" y="3179"/>
                  </a:lnTo>
                  <a:lnTo>
                    <a:pt x="2615" y="3176"/>
                  </a:lnTo>
                  <a:lnTo>
                    <a:pt x="2617" y="3173"/>
                  </a:lnTo>
                  <a:lnTo>
                    <a:pt x="2619" y="3170"/>
                  </a:lnTo>
                  <a:lnTo>
                    <a:pt x="2620" y="3167"/>
                  </a:lnTo>
                  <a:lnTo>
                    <a:pt x="2619" y="3164"/>
                  </a:lnTo>
                  <a:lnTo>
                    <a:pt x="2617" y="3161"/>
                  </a:lnTo>
                  <a:lnTo>
                    <a:pt x="2614" y="3160"/>
                  </a:lnTo>
                  <a:lnTo>
                    <a:pt x="2605" y="3155"/>
                  </a:lnTo>
                  <a:lnTo>
                    <a:pt x="2598" y="3152"/>
                  </a:lnTo>
                  <a:lnTo>
                    <a:pt x="2596" y="3148"/>
                  </a:lnTo>
                  <a:lnTo>
                    <a:pt x="2595" y="3146"/>
                  </a:lnTo>
                  <a:lnTo>
                    <a:pt x="2595" y="3142"/>
                  </a:lnTo>
                  <a:lnTo>
                    <a:pt x="2597" y="3138"/>
                  </a:lnTo>
                  <a:lnTo>
                    <a:pt x="2602" y="3129"/>
                  </a:lnTo>
                  <a:lnTo>
                    <a:pt x="2609" y="3121"/>
                  </a:lnTo>
                  <a:lnTo>
                    <a:pt x="2613" y="3117"/>
                  </a:lnTo>
                  <a:lnTo>
                    <a:pt x="2616" y="3115"/>
                  </a:lnTo>
                  <a:lnTo>
                    <a:pt x="2621" y="3113"/>
                  </a:lnTo>
                  <a:lnTo>
                    <a:pt x="2626" y="3113"/>
                  </a:lnTo>
                  <a:lnTo>
                    <a:pt x="2641" y="3119"/>
                  </a:lnTo>
                  <a:lnTo>
                    <a:pt x="2664" y="3128"/>
                  </a:lnTo>
                  <a:lnTo>
                    <a:pt x="2686" y="3138"/>
                  </a:lnTo>
                  <a:lnTo>
                    <a:pt x="2704" y="3144"/>
                  </a:lnTo>
                  <a:lnTo>
                    <a:pt x="2708" y="3144"/>
                  </a:lnTo>
                  <a:lnTo>
                    <a:pt x="2711" y="3144"/>
                  </a:lnTo>
                  <a:lnTo>
                    <a:pt x="2712" y="3144"/>
                  </a:lnTo>
                  <a:lnTo>
                    <a:pt x="2715" y="3142"/>
                  </a:lnTo>
                  <a:lnTo>
                    <a:pt x="2717" y="3138"/>
                  </a:lnTo>
                  <a:lnTo>
                    <a:pt x="2723" y="3132"/>
                  </a:lnTo>
                  <a:lnTo>
                    <a:pt x="2730" y="3126"/>
                  </a:lnTo>
                  <a:lnTo>
                    <a:pt x="2736" y="3123"/>
                  </a:lnTo>
                  <a:lnTo>
                    <a:pt x="2739" y="3121"/>
                  </a:lnTo>
                  <a:lnTo>
                    <a:pt x="2740" y="3120"/>
                  </a:lnTo>
                  <a:lnTo>
                    <a:pt x="2739" y="3119"/>
                  </a:lnTo>
                  <a:lnTo>
                    <a:pt x="2736" y="3116"/>
                  </a:lnTo>
                  <a:lnTo>
                    <a:pt x="2729" y="3108"/>
                  </a:lnTo>
                  <a:lnTo>
                    <a:pt x="2721" y="3100"/>
                  </a:lnTo>
                  <a:lnTo>
                    <a:pt x="2710" y="3087"/>
                  </a:lnTo>
                  <a:lnTo>
                    <a:pt x="2698" y="3075"/>
                  </a:lnTo>
                  <a:lnTo>
                    <a:pt x="2689" y="3063"/>
                  </a:lnTo>
                  <a:lnTo>
                    <a:pt x="2682" y="3053"/>
                  </a:lnTo>
                  <a:lnTo>
                    <a:pt x="2674" y="3046"/>
                  </a:lnTo>
                  <a:lnTo>
                    <a:pt x="2667" y="3041"/>
                  </a:lnTo>
                  <a:lnTo>
                    <a:pt x="2660" y="3037"/>
                  </a:lnTo>
                  <a:lnTo>
                    <a:pt x="2653" y="3034"/>
                  </a:lnTo>
                  <a:lnTo>
                    <a:pt x="2647" y="3029"/>
                  </a:lnTo>
                  <a:lnTo>
                    <a:pt x="2640" y="3024"/>
                  </a:lnTo>
                  <a:lnTo>
                    <a:pt x="2634" y="3016"/>
                  </a:lnTo>
                  <a:lnTo>
                    <a:pt x="2630" y="3008"/>
                  </a:lnTo>
                  <a:lnTo>
                    <a:pt x="2629" y="2999"/>
                  </a:lnTo>
                  <a:lnTo>
                    <a:pt x="2628" y="2987"/>
                  </a:lnTo>
                  <a:lnTo>
                    <a:pt x="2627" y="2974"/>
                  </a:lnTo>
                  <a:lnTo>
                    <a:pt x="2627" y="2963"/>
                  </a:lnTo>
                  <a:lnTo>
                    <a:pt x="2627" y="2958"/>
                  </a:lnTo>
                  <a:lnTo>
                    <a:pt x="2626" y="2956"/>
                  </a:lnTo>
                  <a:lnTo>
                    <a:pt x="2623" y="2952"/>
                  </a:lnTo>
                  <a:lnTo>
                    <a:pt x="2622" y="2950"/>
                  </a:lnTo>
                  <a:lnTo>
                    <a:pt x="2619" y="2946"/>
                  </a:lnTo>
                  <a:lnTo>
                    <a:pt x="2617" y="2943"/>
                  </a:lnTo>
                  <a:lnTo>
                    <a:pt x="2616" y="2940"/>
                  </a:lnTo>
                  <a:lnTo>
                    <a:pt x="2616" y="2938"/>
                  </a:lnTo>
                  <a:lnTo>
                    <a:pt x="2619" y="2934"/>
                  </a:lnTo>
                  <a:lnTo>
                    <a:pt x="2626" y="2927"/>
                  </a:lnTo>
                  <a:lnTo>
                    <a:pt x="2632" y="2924"/>
                  </a:lnTo>
                  <a:lnTo>
                    <a:pt x="2638" y="2921"/>
                  </a:lnTo>
                  <a:lnTo>
                    <a:pt x="2644" y="2919"/>
                  </a:lnTo>
                  <a:lnTo>
                    <a:pt x="2653" y="2919"/>
                  </a:lnTo>
                  <a:lnTo>
                    <a:pt x="2670" y="2919"/>
                  </a:lnTo>
                  <a:lnTo>
                    <a:pt x="2682" y="2918"/>
                  </a:lnTo>
                  <a:lnTo>
                    <a:pt x="2687" y="2915"/>
                  </a:lnTo>
                  <a:lnTo>
                    <a:pt x="2691" y="2913"/>
                  </a:lnTo>
                  <a:lnTo>
                    <a:pt x="2695" y="2909"/>
                  </a:lnTo>
                  <a:lnTo>
                    <a:pt x="2698" y="2903"/>
                  </a:lnTo>
                  <a:lnTo>
                    <a:pt x="2699" y="2898"/>
                  </a:lnTo>
                  <a:lnTo>
                    <a:pt x="2699" y="2890"/>
                  </a:lnTo>
                  <a:lnTo>
                    <a:pt x="2698" y="2884"/>
                  </a:lnTo>
                  <a:lnTo>
                    <a:pt x="2696" y="2877"/>
                  </a:lnTo>
                  <a:lnTo>
                    <a:pt x="2690" y="2867"/>
                  </a:lnTo>
                  <a:lnTo>
                    <a:pt x="2685" y="2857"/>
                  </a:lnTo>
                  <a:lnTo>
                    <a:pt x="2684" y="2854"/>
                  </a:lnTo>
                  <a:lnTo>
                    <a:pt x="2684" y="2851"/>
                  </a:lnTo>
                  <a:lnTo>
                    <a:pt x="2685" y="2848"/>
                  </a:lnTo>
                  <a:lnTo>
                    <a:pt x="2686" y="2844"/>
                  </a:lnTo>
                  <a:lnTo>
                    <a:pt x="2689" y="2840"/>
                  </a:lnTo>
                  <a:lnTo>
                    <a:pt x="2692" y="2837"/>
                  </a:lnTo>
                  <a:lnTo>
                    <a:pt x="2697" y="2833"/>
                  </a:lnTo>
                  <a:lnTo>
                    <a:pt x="2702" y="2831"/>
                  </a:lnTo>
                  <a:lnTo>
                    <a:pt x="2714" y="2824"/>
                  </a:lnTo>
                  <a:lnTo>
                    <a:pt x="2723" y="2816"/>
                  </a:lnTo>
                  <a:lnTo>
                    <a:pt x="2727" y="2811"/>
                  </a:lnTo>
                  <a:lnTo>
                    <a:pt x="2729" y="2806"/>
                  </a:lnTo>
                  <a:lnTo>
                    <a:pt x="2731" y="2800"/>
                  </a:lnTo>
                  <a:lnTo>
                    <a:pt x="2733" y="2794"/>
                  </a:lnTo>
                  <a:lnTo>
                    <a:pt x="2734" y="2787"/>
                  </a:lnTo>
                  <a:lnTo>
                    <a:pt x="2735" y="2781"/>
                  </a:lnTo>
                  <a:lnTo>
                    <a:pt x="2737" y="2775"/>
                  </a:lnTo>
                  <a:lnTo>
                    <a:pt x="2740" y="2769"/>
                  </a:lnTo>
                  <a:lnTo>
                    <a:pt x="2743" y="2766"/>
                  </a:lnTo>
                  <a:lnTo>
                    <a:pt x="2748" y="2762"/>
                  </a:lnTo>
                  <a:lnTo>
                    <a:pt x="2753" y="2760"/>
                  </a:lnTo>
                  <a:lnTo>
                    <a:pt x="2758" y="2758"/>
                  </a:lnTo>
                  <a:lnTo>
                    <a:pt x="2768" y="2757"/>
                  </a:lnTo>
                  <a:lnTo>
                    <a:pt x="2780" y="2755"/>
                  </a:lnTo>
                  <a:lnTo>
                    <a:pt x="2790" y="2753"/>
                  </a:lnTo>
                  <a:lnTo>
                    <a:pt x="2797" y="2750"/>
                  </a:lnTo>
                  <a:lnTo>
                    <a:pt x="2799" y="2749"/>
                  </a:lnTo>
                  <a:lnTo>
                    <a:pt x="2800" y="2747"/>
                  </a:lnTo>
                  <a:lnTo>
                    <a:pt x="2799" y="2744"/>
                  </a:lnTo>
                  <a:lnTo>
                    <a:pt x="2796" y="2742"/>
                  </a:lnTo>
                  <a:lnTo>
                    <a:pt x="2792" y="2738"/>
                  </a:lnTo>
                  <a:lnTo>
                    <a:pt x="2787" y="2736"/>
                  </a:lnTo>
                  <a:lnTo>
                    <a:pt x="2781" y="2734"/>
                  </a:lnTo>
                  <a:lnTo>
                    <a:pt x="2774" y="2731"/>
                  </a:lnTo>
                  <a:lnTo>
                    <a:pt x="2767" y="2729"/>
                  </a:lnTo>
                  <a:lnTo>
                    <a:pt x="2760" y="2726"/>
                  </a:lnTo>
                  <a:lnTo>
                    <a:pt x="2754" y="2723"/>
                  </a:lnTo>
                  <a:lnTo>
                    <a:pt x="2748" y="2719"/>
                  </a:lnTo>
                  <a:lnTo>
                    <a:pt x="2736" y="2712"/>
                  </a:lnTo>
                  <a:lnTo>
                    <a:pt x="2727" y="2706"/>
                  </a:lnTo>
                  <a:lnTo>
                    <a:pt x="2722" y="2703"/>
                  </a:lnTo>
                  <a:lnTo>
                    <a:pt x="2720" y="2699"/>
                  </a:lnTo>
                  <a:lnTo>
                    <a:pt x="2717" y="2695"/>
                  </a:lnTo>
                  <a:lnTo>
                    <a:pt x="2715" y="2692"/>
                  </a:lnTo>
                  <a:lnTo>
                    <a:pt x="2715" y="2687"/>
                  </a:lnTo>
                  <a:lnTo>
                    <a:pt x="2715" y="2684"/>
                  </a:lnTo>
                  <a:lnTo>
                    <a:pt x="2716" y="2680"/>
                  </a:lnTo>
                  <a:lnTo>
                    <a:pt x="2717" y="2676"/>
                  </a:lnTo>
                  <a:lnTo>
                    <a:pt x="2718" y="2673"/>
                  </a:lnTo>
                  <a:lnTo>
                    <a:pt x="2718" y="2671"/>
                  </a:lnTo>
                  <a:lnTo>
                    <a:pt x="2718" y="2669"/>
                  </a:lnTo>
                  <a:lnTo>
                    <a:pt x="2717" y="2668"/>
                  </a:lnTo>
                  <a:lnTo>
                    <a:pt x="2712" y="2666"/>
                  </a:lnTo>
                  <a:lnTo>
                    <a:pt x="2705" y="2666"/>
                  </a:lnTo>
                  <a:lnTo>
                    <a:pt x="2701" y="2665"/>
                  </a:lnTo>
                  <a:lnTo>
                    <a:pt x="2697" y="2662"/>
                  </a:lnTo>
                  <a:lnTo>
                    <a:pt x="2692" y="2661"/>
                  </a:lnTo>
                  <a:lnTo>
                    <a:pt x="2690" y="2657"/>
                  </a:lnTo>
                  <a:lnTo>
                    <a:pt x="2686" y="2654"/>
                  </a:lnTo>
                  <a:lnTo>
                    <a:pt x="2685" y="2650"/>
                  </a:lnTo>
                  <a:lnTo>
                    <a:pt x="2685" y="2646"/>
                  </a:lnTo>
                  <a:lnTo>
                    <a:pt x="2685" y="2641"/>
                  </a:lnTo>
                  <a:lnTo>
                    <a:pt x="2690" y="2631"/>
                  </a:lnTo>
                  <a:lnTo>
                    <a:pt x="2693" y="2622"/>
                  </a:lnTo>
                  <a:lnTo>
                    <a:pt x="2695" y="2616"/>
                  </a:lnTo>
                  <a:lnTo>
                    <a:pt x="2695" y="2610"/>
                  </a:lnTo>
                  <a:lnTo>
                    <a:pt x="2695" y="2603"/>
                  </a:lnTo>
                  <a:lnTo>
                    <a:pt x="2693" y="2594"/>
                  </a:lnTo>
                  <a:lnTo>
                    <a:pt x="2690" y="2580"/>
                  </a:lnTo>
                  <a:lnTo>
                    <a:pt x="2685" y="2571"/>
                  </a:lnTo>
                  <a:lnTo>
                    <a:pt x="2682" y="2564"/>
                  </a:lnTo>
                  <a:lnTo>
                    <a:pt x="2678" y="2555"/>
                  </a:lnTo>
                  <a:lnTo>
                    <a:pt x="2677" y="2550"/>
                  </a:lnTo>
                  <a:lnTo>
                    <a:pt x="2678" y="2547"/>
                  </a:lnTo>
                  <a:lnTo>
                    <a:pt x="2679" y="2543"/>
                  </a:lnTo>
                  <a:lnTo>
                    <a:pt x="2682" y="2539"/>
                  </a:lnTo>
                  <a:lnTo>
                    <a:pt x="2684" y="2536"/>
                  </a:lnTo>
                  <a:lnTo>
                    <a:pt x="2689" y="2533"/>
                  </a:lnTo>
                  <a:lnTo>
                    <a:pt x="2693" y="2530"/>
                  </a:lnTo>
                  <a:lnTo>
                    <a:pt x="2698" y="2529"/>
                  </a:lnTo>
                  <a:lnTo>
                    <a:pt x="2709" y="2527"/>
                  </a:lnTo>
                  <a:lnTo>
                    <a:pt x="2720" y="2526"/>
                  </a:lnTo>
                  <a:lnTo>
                    <a:pt x="2733" y="2524"/>
                  </a:lnTo>
                  <a:lnTo>
                    <a:pt x="2746" y="2521"/>
                  </a:lnTo>
                  <a:lnTo>
                    <a:pt x="2760" y="2517"/>
                  </a:lnTo>
                  <a:lnTo>
                    <a:pt x="2770" y="2515"/>
                  </a:lnTo>
                  <a:lnTo>
                    <a:pt x="2774" y="2514"/>
                  </a:lnTo>
                  <a:lnTo>
                    <a:pt x="2778" y="2510"/>
                  </a:lnTo>
                  <a:lnTo>
                    <a:pt x="2781" y="2506"/>
                  </a:lnTo>
                  <a:lnTo>
                    <a:pt x="2784" y="2501"/>
                  </a:lnTo>
                  <a:lnTo>
                    <a:pt x="2786" y="2495"/>
                  </a:lnTo>
                  <a:lnTo>
                    <a:pt x="2790" y="2490"/>
                  </a:lnTo>
                  <a:lnTo>
                    <a:pt x="2792" y="2486"/>
                  </a:lnTo>
                  <a:lnTo>
                    <a:pt x="2796" y="2484"/>
                  </a:lnTo>
                  <a:lnTo>
                    <a:pt x="2799" y="2482"/>
                  </a:lnTo>
                  <a:lnTo>
                    <a:pt x="2803" y="2482"/>
                  </a:lnTo>
                  <a:lnTo>
                    <a:pt x="2806" y="2482"/>
                  </a:lnTo>
                  <a:lnTo>
                    <a:pt x="2810" y="2483"/>
                  </a:lnTo>
                  <a:lnTo>
                    <a:pt x="2815" y="2484"/>
                  </a:lnTo>
                  <a:lnTo>
                    <a:pt x="2818" y="2487"/>
                  </a:lnTo>
                  <a:lnTo>
                    <a:pt x="2823" y="2490"/>
                  </a:lnTo>
                  <a:lnTo>
                    <a:pt x="2827" y="2495"/>
                  </a:lnTo>
                  <a:lnTo>
                    <a:pt x="2830" y="2499"/>
                  </a:lnTo>
                  <a:lnTo>
                    <a:pt x="2833" y="2505"/>
                  </a:lnTo>
                  <a:lnTo>
                    <a:pt x="2833" y="2512"/>
                  </a:lnTo>
                  <a:lnTo>
                    <a:pt x="2833" y="2521"/>
                  </a:lnTo>
                  <a:lnTo>
                    <a:pt x="2830" y="2535"/>
                  </a:lnTo>
                  <a:lnTo>
                    <a:pt x="2830" y="2545"/>
                  </a:lnTo>
                  <a:lnTo>
                    <a:pt x="2831" y="2547"/>
                  </a:lnTo>
                  <a:lnTo>
                    <a:pt x="2834" y="2549"/>
                  </a:lnTo>
                  <a:lnTo>
                    <a:pt x="2837" y="2552"/>
                  </a:lnTo>
                  <a:lnTo>
                    <a:pt x="2842" y="2552"/>
                  </a:lnTo>
                  <a:lnTo>
                    <a:pt x="2847" y="2553"/>
                  </a:lnTo>
                  <a:lnTo>
                    <a:pt x="2852" y="2552"/>
                  </a:lnTo>
                  <a:lnTo>
                    <a:pt x="2856" y="2552"/>
                  </a:lnTo>
                  <a:lnTo>
                    <a:pt x="2861" y="2549"/>
                  </a:lnTo>
                  <a:lnTo>
                    <a:pt x="2871" y="2545"/>
                  </a:lnTo>
                  <a:lnTo>
                    <a:pt x="2881" y="2536"/>
                  </a:lnTo>
                  <a:lnTo>
                    <a:pt x="2888" y="2528"/>
                  </a:lnTo>
                  <a:lnTo>
                    <a:pt x="2896" y="2522"/>
                  </a:lnTo>
                  <a:lnTo>
                    <a:pt x="2899" y="2520"/>
                  </a:lnTo>
                  <a:lnTo>
                    <a:pt x="2905" y="2518"/>
                  </a:lnTo>
                  <a:lnTo>
                    <a:pt x="2911" y="2517"/>
                  </a:lnTo>
                  <a:lnTo>
                    <a:pt x="2920" y="2517"/>
                  </a:lnTo>
                  <a:lnTo>
                    <a:pt x="2940" y="2521"/>
                  </a:lnTo>
                  <a:lnTo>
                    <a:pt x="2957" y="2524"/>
                  </a:lnTo>
                  <a:lnTo>
                    <a:pt x="2974" y="2530"/>
                  </a:lnTo>
                  <a:lnTo>
                    <a:pt x="2986" y="2534"/>
                  </a:lnTo>
                  <a:lnTo>
                    <a:pt x="2993" y="2539"/>
                  </a:lnTo>
                  <a:lnTo>
                    <a:pt x="2998" y="2543"/>
                  </a:lnTo>
                  <a:lnTo>
                    <a:pt x="3000" y="2549"/>
                  </a:lnTo>
                  <a:lnTo>
                    <a:pt x="3001" y="2556"/>
                  </a:lnTo>
                  <a:lnTo>
                    <a:pt x="2999" y="2568"/>
                  </a:lnTo>
                  <a:lnTo>
                    <a:pt x="2998" y="2583"/>
                  </a:lnTo>
                  <a:lnTo>
                    <a:pt x="2998" y="2585"/>
                  </a:lnTo>
                  <a:lnTo>
                    <a:pt x="2998" y="2587"/>
                  </a:lnTo>
                  <a:lnTo>
                    <a:pt x="2999" y="2588"/>
                  </a:lnTo>
                  <a:lnTo>
                    <a:pt x="3000" y="2590"/>
                  </a:lnTo>
                  <a:lnTo>
                    <a:pt x="3005" y="2587"/>
                  </a:lnTo>
                  <a:lnTo>
                    <a:pt x="3013" y="2579"/>
                  </a:lnTo>
                  <a:lnTo>
                    <a:pt x="3018" y="2574"/>
                  </a:lnTo>
                  <a:lnTo>
                    <a:pt x="3024" y="2572"/>
                  </a:lnTo>
                  <a:lnTo>
                    <a:pt x="3029" y="2569"/>
                  </a:lnTo>
                  <a:lnTo>
                    <a:pt x="3033" y="2568"/>
                  </a:lnTo>
                  <a:lnTo>
                    <a:pt x="3038" y="2568"/>
                  </a:lnTo>
                  <a:lnTo>
                    <a:pt x="3043" y="2568"/>
                  </a:lnTo>
                  <a:lnTo>
                    <a:pt x="3048" y="2569"/>
                  </a:lnTo>
                  <a:lnTo>
                    <a:pt x="3052" y="2572"/>
                  </a:lnTo>
                  <a:lnTo>
                    <a:pt x="3061" y="2577"/>
                  </a:lnTo>
                  <a:lnTo>
                    <a:pt x="3068" y="2583"/>
                  </a:lnTo>
                  <a:lnTo>
                    <a:pt x="3075" y="2588"/>
                  </a:lnTo>
                  <a:lnTo>
                    <a:pt x="3080" y="2593"/>
                  </a:lnTo>
                  <a:lnTo>
                    <a:pt x="3086" y="2600"/>
                  </a:lnTo>
                  <a:lnTo>
                    <a:pt x="3089" y="2605"/>
                  </a:lnTo>
                  <a:lnTo>
                    <a:pt x="3090" y="2611"/>
                  </a:lnTo>
                  <a:lnTo>
                    <a:pt x="3094" y="2618"/>
                  </a:lnTo>
                  <a:lnTo>
                    <a:pt x="3102" y="2630"/>
                  </a:lnTo>
                  <a:lnTo>
                    <a:pt x="3117" y="2646"/>
                  </a:lnTo>
                  <a:lnTo>
                    <a:pt x="3124" y="2654"/>
                  </a:lnTo>
                  <a:lnTo>
                    <a:pt x="3130" y="2661"/>
                  </a:lnTo>
                  <a:lnTo>
                    <a:pt x="3134" y="2668"/>
                  </a:lnTo>
                  <a:lnTo>
                    <a:pt x="3137" y="2674"/>
                  </a:lnTo>
                  <a:lnTo>
                    <a:pt x="3136" y="2678"/>
                  </a:lnTo>
                  <a:lnTo>
                    <a:pt x="3133" y="2681"/>
                  </a:lnTo>
                  <a:lnTo>
                    <a:pt x="3131" y="2685"/>
                  </a:lnTo>
                  <a:lnTo>
                    <a:pt x="3127" y="2688"/>
                  </a:lnTo>
                  <a:lnTo>
                    <a:pt x="3124" y="2692"/>
                  </a:lnTo>
                  <a:lnTo>
                    <a:pt x="3121" y="2697"/>
                  </a:lnTo>
                  <a:lnTo>
                    <a:pt x="3119" y="2701"/>
                  </a:lnTo>
                  <a:lnTo>
                    <a:pt x="3120" y="2709"/>
                  </a:lnTo>
                  <a:lnTo>
                    <a:pt x="3123" y="2716"/>
                  </a:lnTo>
                  <a:lnTo>
                    <a:pt x="3125" y="2723"/>
                  </a:lnTo>
                  <a:lnTo>
                    <a:pt x="3129" y="2730"/>
                  </a:lnTo>
                  <a:lnTo>
                    <a:pt x="3133" y="2736"/>
                  </a:lnTo>
                  <a:lnTo>
                    <a:pt x="3140" y="2748"/>
                  </a:lnTo>
                  <a:lnTo>
                    <a:pt x="3146" y="2756"/>
                  </a:lnTo>
                  <a:lnTo>
                    <a:pt x="3149" y="2763"/>
                  </a:lnTo>
                  <a:lnTo>
                    <a:pt x="3151" y="2773"/>
                  </a:lnTo>
                  <a:lnTo>
                    <a:pt x="3150" y="2783"/>
                  </a:lnTo>
                  <a:lnTo>
                    <a:pt x="3149" y="2798"/>
                  </a:lnTo>
                  <a:lnTo>
                    <a:pt x="3148" y="2805"/>
                  </a:lnTo>
                  <a:lnTo>
                    <a:pt x="3149" y="2811"/>
                  </a:lnTo>
                  <a:lnTo>
                    <a:pt x="3151" y="2816"/>
                  </a:lnTo>
                  <a:lnTo>
                    <a:pt x="3155" y="2820"/>
                  </a:lnTo>
                  <a:lnTo>
                    <a:pt x="3158" y="2825"/>
                  </a:lnTo>
                  <a:lnTo>
                    <a:pt x="3161" y="2830"/>
                  </a:lnTo>
                  <a:lnTo>
                    <a:pt x="3163" y="2836"/>
                  </a:lnTo>
                  <a:lnTo>
                    <a:pt x="3163" y="2843"/>
                  </a:lnTo>
                  <a:lnTo>
                    <a:pt x="3163" y="2858"/>
                  </a:lnTo>
                  <a:lnTo>
                    <a:pt x="3162" y="2874"/>
                  </a:lnTo>
                  <a:lnTo>
                    <a:pt x="3163" y="2881"/>
                  </a:lnTo>
                  <a:lnTo>
                    <a:pt x="3163" y="2887"/>
                  </a:lnTo>
                  <a:lnTo>
                    <a:pt x="3165" y="2893"/>
                  </a:lnTo>
                  <a:lnTo>
                    <a:pt x="3168" y="2899"/>
                  </a:lnTo>
                  <a:lnTo>
                    <a:pt x="3171" y="2902"/>
                  </a:lnTo>
                  <a:lnTo>
                    <a:pt x="3177" y="2906"/>
                  </a:lnTo>
                  <a:lnTo>
                    <a:pt x="3184" y="2909"/>
                  </a:lnTo>
                  <a:lnTo>
                    <a:pt x="3192" y="2913"/>
                  </a:lnTo>
                  <a:lnTo>
                    <a:pt x="3199" y="2917"/>
                  </a:lnTo>
                  <a:lnTo>
                    <a:pt x="3205" y="2920"/>
                  </a:lnTo>
                  <a:lnTo>
                    <a:pt x="3209" y="2925"/>
                  </a:lnTo>
                  <a:lnTo>
                    <a:pt x="3212" y="2928"/>
                  </a:lnTo>
                  <a:lnTo>
                    <a:pt x="3215" y="2937"/>
                  </a:lnTo>
                  <a:lnTo>
                    <a:pt x="3220" y="2943"/>
                  </a:lnTo>
                  <a:lnTo>
                    <a:pt x="3222" y="2944"/>
                  </a:lnTo>
                  <a:lnTo>
                    <a:pt x="3226" y="2946"/>
                  </a:lnTo>
                  <a:lnTo>
                    <a:pt x="3230" y="2946"/>
                  </a:lnTo>
                  <a:lnTo>
                    <a:pt x="3233" y="2947"/>
                  </a:lnTo>
                  <a:lnTo>
                    <a:pt x="3243" y="2947"/>
                  </a:lnTo>
                  <a:lnTo>
                    <a:pt x="3256" y="2949"/>
                  </a:lnTo>
                  <a:lnTo>
                    <a:pt x="3263" y="2951"/>
                  </a:lnTo>
                  <a:lnTo>
                    <a:pt x="3270" y="2955"/>
                  </a:lnTo>
                  <a:lnTo>
                    <a:pt x="3276" y="2959"/>
                  </a:lnTo>
                  <a:lnTo>
                    <a:pt x="3283" y="2965"/>
                  </a:lnTo>
                  <a:lnTo>
                    <a:pt x="3288" y="2972"/>
                  </a:lnTo>
                  <a:lnTo>
                    <a:pt x="3293" y="2980"/>
                  </a:lnTo>
                  <a:lnTo>
                    <a:pt x="3296" y="2985"/>
                  </a:lnTo>
                  <a:lnTo>
                    <a:pt x="3299" y="2993"/>
                  </a:lnTo>
                  <a:lnTo>
                    <a:pt x="3303" y="3006"/>
                  </a:lnTo>
                  <a:lnTo>
                    <a:pt x="3307" y="3018"/>
                  </a:lnTo>
                  <a:lnTo>
                    <a:pt x="3308" y="3021"/>
                  </a:lnTo>
                  <a:lnTo>
                    <a:pt x="3310" y="3025"/>
                  </a:lnTo>
                  <a:lnTo>
                    <a:pt x="3313" y="3028"/>
                  </a:lnTo>
                  <a:lnTo>
                    <a:pt x="3316" y="3031"/>
                  </a:lnTo>
                  <a:lnTo>
                    <a:pt x="3322" y="3033"/>
                  </a:lnTo>
                  <a:lnTo>
                    <a:pt x="3329" y="3035"/>
                  </a:lnTo>
                  <a:lnTo>
                    <a:pt x="3337" y="3038"/>
                  </a:lnTo>
                  <a:lnTo>
                    <a:pt x="3345" y="3039"/>
                  </a:lnTo>
                  <a:lnTo>
                    <a:pt x="3353" y="3043"/>
                  </a:lnTo>
                  <a:lnTo>
                    <a:pt x="3362" y="3048"/>
                  </a:lnTo>
                  <a:lnTo>
                    <a:pt x="3369" y="3052"/>
                  </a:lnTo>
                  <a:lnTo>
                    <a:pt x="3375" y="3054"/>
                  </a:lnTo>
                  <a:lnTo>
                    <a:pt x="3382" y="3056"/>
                  </a:lnTo>
                  <a:lnTo>
                    <a:pt x="3390" y="3058"/>
                  </a:lnTo>
                  <a:lnTo>
                    <a:pt x="3395" y="3060"/>
                  </a:lnTo>
                  <a:lnTo>
                    <a:pt x="3400" y="3064"/>
                  </a:lnTo>
                  <a:lnTo>
                    <a:pt x="3404" y="3069"/>
                  </a:lnTo>
                  <a:lnTo>
                    <a:pt x="3409" y="3073"/>
                  </a:lnTo>
                  <a:lnTo>
                    <a:pt x="3417" y="3084"/>
                  </a:lnTo>
                  <a:lnTo>
                    <a:pt x="3426" y="3094"/>
                  </a:lnTo>
                  <a:lnTo>
                    <a:pt x="3432" y="3100"/>
                  </a:lnTo>
                  <a:lnTo>
                    <a:pt x="3441" y="3106"/>
                  </a:lnTo>
                  <a:lnTo>
                    <a:pt x="3451" y="3111"/>
                  </a:lnTo>
                  <a:lnTo>
                    <a:pt x="3463" y="3116"/>
                  </a:lnTo>
                  <a:lnTo>
                    <a:pt x="3467" y="3119"/>
                  </a:lnTo>
                  <a:lnTo>
                    <a:pt x="3473" y="3120"/>
                  </a:lnTo>
                  <a:lnTo>
                    <a:pt x="3478" y="3120"/>
                  </a:lnTo>
                  <a:lnTo>
                    <a:pt x="3482" y="3119"/>
                  </a:lnTo>
                  <a:lnTo>
                    <a:pt x="3485" y="3116"/>
                  </a:lnTo>
                  <a:lnTo>
                    <a:pt x="3489" y="3114"/>
                  </a:lnTo>
                  <a:lnTo>
                    <a:pt x="3490" y="3109"/>
                  </a:lnTo>
                  <a:lnTo>
                    <a:pt x="3491" y="3103"/>
                  </a:lnTo>
                  <a:lnTo>
                    <a:pt x="3492" y="3085"/>
                  </a:lnTo>
                  <a:lnTo>
                    <a:pt x="3493" y="3067"/>
                  </a:lnTo>
                  <a:lnTo>
                    <a:pt x="3493" y="3051"/>
                  </a:lnTo>
                  <a:lnTo>
                    <a:pt x="3493" y="3039"/>
                  </a:lnTo>
                  <a:lnTo>
                    <a:pt x="3493" y="3034"/>
                  </a:lnTo>
                  <a:lnTo>
                    <a:pt x="3495" y="3031"/>
                  </a:lnTo>
                  <a:lnTo>
                    <a:pt x="3497" y="3028"/>
                  </a:lnTo>
                  <a:lnTo>
                    <a:pt x="3501" y="3026"/>
                  </a:lnTo>
                  <a:lnTo>
                    <a:pt x="3508" y="3021"/>
                  </a:lnTo>
                  <a:lnTo>
                    <a:pt x="3518" y="3018"/>
                  </a:lnTo>
                  <a:lnTo>
                    <a:pt x="3524" y="3014"/>
                  </a:lnTo>
                  <a:lnTo>
                    <a:pt x="3528" y="3009"/>
                  </a:lnTo>
                  <a:lnTo>
                    <a:pt x="3530" y="3003"/>
                  </a:lnTo>
                  <a:lnTo>
                    <a:pt x="3533" y="2997"/>
                  </a:lnTo>
                  <a:lnTo>
                    <a:pt x="3534" y="2990"/>
                  </a:lnTo>
                  <a:lnTo>
                    <a:pt x="3536" y="2984"/>
                  </a:lnTo>
                  <a:lnTo>
                    <a:pt x="3540" y="2980"/>
                  </a:lnTo>
                  <a:lnTo>
                    <a:pt x="3546" y="2976"/>
                  </a:lnTo>
                  <a:lnTo>
                    <a:pt x="3547" y="2975"/>
                  </a:lnTo>
                  <a:lnTo>
                    <a:pt x="3549" y="2975"/>
                  </a:lnTo>
                  <a:lnTo>
                    <a:pt x="3552" y="2976"/>
                  </a:lnTo>
                  <a:lnTo>
                    <a:pt x="3553" y="2977"/>
                  </a:lnTo>
                  <a:lnTo>
                    <a:pt x="3555" y="2982"/>
                  </a:lnTo>
                  <a:lnTo>
                    <a:pt x="3556" y="2989"/>
                  </a:lnTo>
                  <a:lnTo>
                    <a:pt x="3558" y="2997"/>
                  </a:lnTo>
                  <a:lnTo>
                    <a:pt x="3560" y="3003"/>
                  </a:lnTo>
                  <a:lnTo>
                    <a:pt x="3562" y="3006"/>
                  </a:lnTo>
                  <a:lnTo>
                    <a:pt x="3565" y="3009"/>
                  </a:lnTo>
                  <a:lnTo>
                    <a:pt x="3570" y="3012"/>
                  </a:lnTo>
                  <a:lnTo>
                    <a:pt x="3575" y="3014"/>
                  </a:lnTo>
                  <a:lnTo>
                    <a:pt x="3580" y="3016"/>
                  </a:lnTo>
                  <a:lnTo>
                    <a:pt x="3585" y="3019"/>
                  </a:lnTo>
                  <a:lnTo>
                    <a:pt x="3590" y="3022"/>
                  </a:lnTo>
                  <a:lnTo>
                    <a:pt x="3593" y="3027"/>
                  </a:lnTo>
                  <a:lnTo>
                    <a:pt x="3597" y="3032"/>
                  </a:lnTo>
                  <a:lnTo>
                    <a:pt x="3599" y="3038"/>
                  </a:lnTo>
                  <a:lnTo>
                    <a:pt x="3603" y="3045"/>
                  </a:lnTo>
                  <a:lnTo>
                    <a:pt x="3606" y="3053"/>
                  </a:lnTo>
                  <a:lnTo>
                    <a:pt x="3609" y="3064"/>
                  </a:lnTo>
                  <a:lnTo>
                    <a:pt x="3609" y="3076"/>
                  </a:lnTo>
                  <a:lnTo>
                    <a:pt x="3610" y="3088"/>
                  </a:lnTo>
                  <a:lnTo>
                    <a:pt x="3611" y="3101"/>
                  </a:lnTo>
                  <a:lnTo>
                    <a:pt x="3612" y="3114"/>
                  </a:lnTo>
                  <a:lnTo>
                    <a:pt x="3610" y="3125"/>
                  </a:lnTo>
                  <a:lnTo>
                    <a:pt x="3608" y="3134"/>
                  </a:lnTo>
                  <a:lnTo>
                    <a:pt x="3604" y="3141"/>
                  </a:lnTo>
                  <a:lnTo>
                    <a:pt x="3599" y="3148"/>
                  </a:lnTo>
                  <a:lnTo>
                    <a:pt x="3596" y="3158"/>
                  </a:lnTo>
                  <a:lnTo>
                    <a:pt x="3595" y="3163"/>
                  </a:lnTo>
                  <a:lnTo>
                    <a:pt x="3595" y="3167"/>
                  </a:lnTo>
                  <a:lnTo>
                    <a:pt x="3596" y="3172"/>
                  </a:lnTo>
                  <a:lnTo>
                    <a:pt x="3598" y="3177"/>
                  </a:lnTo>
                  <a:lnTo>
                    <a:pt x="3602" y="3180"/>
                  </a:lnTo>
                  <a:lnTo>
                    <a:pt x="3606" y="3184"/>
                  </a:lnTo>
                  <a:lnTo>
                    <a:pt x="3611" y="3186"/>
                  </a:lnTo>
                  <a:lnTo>
                    <a:pt x="3617" y="3189"/>
                  </a:lnTo>
                  <a:lnTo>
                    <a:pt x="3623" y="3189"/>
                  </a:lnTo>
                  <a:lnTo>
                    <a:pt x="3629" y="3189"/>
                  </a:lnTo>
                  <a:lnTo>
                    <a:pt x="3634" y="3188"/>
                  </a:lnTo>
                  <a:lnTo>
                    <a:pt x="3638" y="3186"/>
                  </a:lnTo>
                  <a:lnTo>
                    <a:pt x="3642" y="3183"/>
                  </a:lnTo>
                  <a:lnTo>
                    <a:pt x="3644" y="3179"/>
                  </a:lnTo>
                  <a:lnTo>
                    <a:pt x="3647" y="3176"/>
                  </a:lnTo>
                  <a:lnTo>
                    <a:pt x="3647" y="3171"/>
                  </a:lnTo>
                  <a:lnTo>
                    <a:pt x="3648" y="3161"/>
                  </a:lnTo>
                  <a:lnTo>
                    <a:pt x="3648" y="3151"/>
                  </a:lnTo>
                  <a:lnTo>
                    <a:pt x="3649" y="3146"/>
                  </a:lnTo>
                  <a:lnTo>
                    <a:pt x="3649" y="3144"/>
                  </a:lnTo>
                  <a:lnTo>
                    <a:pt x="3650" y="3140"/>
                  </a:lnTo>
                  <a:lnTo>
                    <a:pt x="3653" y="3139"/>
                  </a:lnTo>
                  <a:lnTo>
                    <a:pt x="3654" y="3139"/>
                  </a:lnTo>
                  <a:lnTo>
                    <a:pt x="3656" y="3139"/>
                  </a:lnTo>
                  <a:lnTo>
                    <a:pt x="3660" y="3140"/>
                  </a:lnTo>
                  <a:lnTo>
                    <a:pt x="3663" y="3141"/>
                  </a:lnTo>
                  <a:lnTo>
                    <a:pt x="3669" y="3145"/>
                  </a:lnTo>
                  <a:lnTo>
                    <a:pt x="3675" y="3146"/>
                  </a:lnTo>
                  <a:lnTo>
                    <a:pt x="3684" y="3146"/>
                  </a:lnTo>
                  <a:lnTo>
                    <a:pt x="3692" y="3144"/>
                  </a:lnTo>
                  <a:lnTo>
                    <a:pt x="3698" y="3141"/>
                  </a:lnTo>
                  <a:lnTo>
                    <a:pt x="3703" y="3139"/>
                  </a:lnTo>
                  <a:lnTo>
                    <a:pt x="3706" y="3139"/>
                  </a:lnTo>
                  <a:lnTo>
                    <a:pt x="3710" y="3141"/>
                  </a:lnTo>
                  <a:lnTo>
                    <a:pt x="3716" y="3145"/>
                  </a:lnTo>
                  <a:lnTo>
                    <a:pt x="3722" y="3151"/>
                  </a:lnTo>
                  <a:lnTo>
                    <a:pt x="3728" y="3157"/>
                  </a:lnTo>
                  <a:lnTo>
                    <a:pt x="3731" y="3163"/>
                  </a:lnTo>
                  <a:lnTo>
                    <a:pt x="3737" y="3179"/>
                  </a:lnTo>
                  <a:lnTo>
                    <a:pt x="3744" y="3192"/>
                  </a:lnTo>
                  <a:lnTo>
                    <a:pt x="3753" y="3205"/>
                  </a:lnTo>
                  <a:lnTo>
                    <a:pt x="3757" y="3215"/>
                  </a:lnTo>
                  <a:lnTo>
                    <a:pt x="3757" y="3217"/>
                  </a:lnTo>
                  <a:lnTo>
                    <a:pt x="3757" y="3220"/>
                  </a:lnTo>
                  <a:lnTo>
                    <a:pt x="3755" y="3221"/>
                  </a:lnTo>
                  <a:lnTo>
                    <a:pt x="3751" y="3223"/>
                  </a:lnTo>
                  <a:lnTo>
                    <a:pt x="3737" y="3234"/>
                  </a:lnTo>
                  <a:lnTo>
                    <a:pt x="3725" y="3242"/>
                  </a:lnTo>
                  <a:lnTo>
                    <a:pt x="3719" y="3247"/>
                  </a:lnTo>
                  <a:lnTo>
                    <a:pt x="3716" y="3254"/>
                  </a:lnTo>
                  <a:lnTo>
                    <a:pt x="3715" y="3258"/>
                  </a:lnTo>
                  <a:lnTo>
                    <a:pt x="3713" y="3261"/>
                  </a:lnTo>
                  <a:lnTo>
                    <a:pt x="3713" y="3266"/>
                  </a:lnTo>
                  <a:lnTo>
                    <a:pt x="3715" y="3271"/>
                  </a:lnTo>
                  <a:lnTo>
                    <a:pt x="3716" y="3276"/>
                  </a:lnTo>
                  <a:lnTo>
                    <a:pt x="3719" y="3279"/>
                  </a:lnTo>
                  <a:lnTo>
                    <a:pt x="3723" y="3283"/>
                  </a:lnTo>
                  <a:lnTo>
                    <a:pt x="3728" y="3285"/>
                  </a:lnTo>
                  <a:lnTo>
                    <a:pt x="3732" y="3287"/>
                  </a:lnTo>
                  <a:lnTo>
                    <a:pt x="3737" y="3289"/>
                  </a:lnTo>
                  <a:lnTo>
                    <a:pt x="3743" y="3289"/>
                  </a:lnTo>
                  <a:lnTo>
                    <a:pt x="3748" y="3286"/>
                  </a:lnTo>
                  <a:lnTo>
                    <a:pt x="3754" y="3284"/>
                  </a:lnTo>
                  <a:lnTo>
                    <a:pt x="3759" y="3280"/>
                  </a:lnTo>
                  <a:lnTo>
                    <a:pt x="3763" y="3276"/>
                  </a:lnTo>
                  <a:lnTo>
                    <a:pt x="3769" y="3270"/>
                  </a:lnTo>
                  <a:lnTo>
                    <a:pt x="3778" y="3258"/>
                  </a:lnTo>
                  <a:lnTo>
                    <a:pt x="3786" y="3245"/>
                  </a:lnTo>
                  <a:lnTo>
                    <a:pt x="3791" y="3233"/>
                  </a:lnTo>
                  <a:lnTo>
                    <a:pt x="3793" y="3222"/>
                  </a:lnTo>
                  <a:lnTo>
                    <a:pt x="3794" y="3217"/>
                  </a:lnTo>
                  <a:lnTo>
                    <a:pt x="3795" y="3214"/>
                  </a:lnTo>
                  <a:lnTo>
                    <a:pt x="3797" y="3210"/>
                  </a:lnTo>
                  <a:lnTo>
                    <a:pt x="3800" y="3208"/>
                  </a:lnTo>
                  <a:lnTo>
                    <a:pt x="3803" y="3207"/>
                  </a:lnTo>
                  <a:lnTo>
                    <a:pt x="3805" y="3204"/>
                  </a:lnTo>
                  <a:lnTo>
                    <a:pt x="3806" y="3202"/>
                  </a:lnTo>
                  <a:lnTo>
                    <a:pt x="3807" y="3199"/>
                  </a:lnTo>
                  <a:lnTo>
                    <a:pt x="3807" y="3197"/>
                  </a:lnTo>
                  <a:lnTo>
                    <a:pt x="3807" y="3193"/>
                  </a:lnTo>
                  <a:lnTo>
                    <a:pt x="3806" y="3190"/>
                  </a:lnTo>
                  <a:lnTo>
                    <a:pt x="3804" y="3186"/>
                  </a:lnTo>
                  <a:lnTo>
                    <a:pt x="3803" y="3182"/>
                  </a:lnTo>
                  <a:lnTo>
                    <a:pt x="3801" y="3179"/>
                  </a:lnTo>
                  <a:lnTo>
                    <a:pt x="3801" y="3177"/>
                  </a:lnTo>
                  <a:lnTo>
                    <a:pt x="3801" y="3174"/>
                  </a:lnTo>
                  <a:lnTo>
                    <a:pt x="3804" y="3174"/>
                  </a:lnTo>
                  <a:lnTo>
                    <a:pt x="3806" y="3174"/>
                  </a:lnTo>
                  <a:lnTo>
                    <a:pt x="3811" y="3176"/>
                  </a:lnTo>
                  <a:lnTo>
                    <a:pt x="3816" y="3177"/>
                  </a:lnTo>
                  <a:lnTo>
                    <a:pt x="3826" y="3182"/>
                  </a:lnTo>
                  <a:lnTo>
                    <a:pt x="3836" y="3188"/>
                  </a:lnTo>
                  <a:lnTo>
                    <a:pt x="3844" y="3192"/>
                  </a:lnTo>
                  <a:lnTo>
                    <a:pt x="3851" y="3195"/>
                  </a:lnTo>
                  <a:lnTo>
                    <a:pt x="3858" y="3195"/>
                  </a:lnTo>
                  <a:lnTo>
                    <a:pt x="3867" y="3197"/>
                  </a:lnTo>
                  <a:lnTo>
                    <a:pt x="3874" y="3201"/>
                  </a:lnTo>
                  <a:lnTo>
                    <a:pt x="3880" y="3205"/>
                  </a:lnTo>
                  <a:lnTo>
                    <a:pt x="3885" y="3210"/>
                  </a:lnTo>
                  <a:lnTo>
                    <a:pt x="3889" y="3213"/>
                  </a:lnTo>
                  <a:lnTo>
                    <a:pt x="3895" y="3211"/>
                  </a:lnTo>
                  <a:lnTo>
                    <a:pt x="3902" y="3209"/>
                  </a:lnTo>
                  <a:lnTo>
                    <a:pt x="3912" y="3204"/>
                  </a:lnTo>
                  <a:lnTo>
                    <a:pt x="3918" y="3201"/>
                  </a:lnTo>
                  <a:lnTo>
                    <a:pt x="3930" y="3196"/>
                  </a:lnTo>
                  <a:lnTo>
                    <a:pt x="3942" y="3193"/>
                  </a:lnTo>
                  <a:lnTo>
                    <a:pt x="3948" y="3192"/>
                  </a:lnTo>
                  <a:lnTo>
                    <a:pt x="3952" y="3192"/>
                  </a:lnTo>
                  <a:lnTo>
                    <a:pt x="3956" y="3192"/>
                  </a:lnTo>
                  <a:lnTo>
                    <a:pt x="3959" y="3193"/>
                  </a:lnTo>
                  <a:lnTo>
                    <a:pt x="3964" y="3196"/>
                  </a:lnTo>
                  <a:lnTo>
                    <a:pt x="3967" y="3198"/>
                  </a:lnTo>
                  <a:lnTo>
                    <a:pt x="3969" y="3198"/>
                  </a:lnTo>
                  <a:lnTo>
                    <a:pt x="3971" y="3197"/>
                  </a:lnTo>
                  <a:lnTo>
                    <a:pt x="3976" y="3193"/>
                  </a:lnTo>
                  <a:lnTo>
                    <a:pt x="3983" y="3185"/>
                  </a:lnTo>
                  <a:lnTo>
                    <a:pt x="3992" y="3176"/>
                  </a:lnTo>
                  <a:lnTo>
                    <a:pt x="4000" y="3166"/>
                  </a:lnTo>
                  <a:lnTo>
                    <a:pt x="4002" y="3161"/>
                  </a:lnTo>
                  <a:lnTo>
                    <a:pt x="4005" y="3155"/>
                  </a:lnTo>
                  <a:lnTo>
                    <a:pt x="4007" y="3150"/>
                  </a:lnTo>
                  <a:lnTo>
                    <a:pt x="4008" y="3144"/>
                  </a:lnTo>
                  <a:lnTo>
                    <a:pt x="4008" y="3136"/>
                  </a:lnTo>
                  <a:lnTo>
                    <a:pt x="4008" y="3130"/>
                  </a:lnTo>
                  <a:lnTo>
                    <a:pt x="4007" y="3125"/>
                  </a:lnTo>
                  <a:lnTo>
                    <a:pt x="4003" y="3120"/>
                  </a:lnTo>
                  <a:lnTo>
                    <a:pt x="3995" y="3111"/>
                  </a:lnTo>
                  <a:lnTo>
                    <a:pt x="3986" y="3102"/>
                  </a:lnTo>
                  <a:lnTo>
                    <a:pt x="3981" y="3096"/>
                  </a:lnTo>
                  <a:lnTo>
                    <a:pt x="3976" y="3091"/>
                  </a:lnTo>
                  <a:lnTo>
                    <a:pt x="3974" y="3085"/>
                  </a:lnTo>
                  <a:lnTo>
                    <a:pt x="3971" y="3079"/>
                  </a:lnTo>
                  <a:lnTo>
                    <a:pt x="3970" y="3071"/>
                  </a:lnTo>
                  <a:lnTo>
                    <a:pt x="3970" y="3063"/>
                  </a:lnTo>
                  <a:lnTo>
                    <a:pt x="3971" y="3053"/>
                  </a:lnTo>
                  <a:lnTo>
                    <a:pt x="3974" y="3043"/>
                  </a:lnTo>
                  <a:lnTo>
                    <a:pt x="3978" y="3021"/>
                  </a:lnTo>
                  <a:lnTo>
                    <a:pt x="3984" y="3003"/>
                  </a:lnTo>
                  <a:lnTo>
                    <a:pt x="3987" y="2996"/>
                  </a:lnTo>
                  <a:lnTo>
                    <a:pt x="3989" y="2991"/>
                  </a:lnTo>
                  <a:lnTo>
                    <a:pt x="3993" y="2987"/>
                  </a:lnTo>
                  <a:lnTo>
                    <a:pt x="3996" y="2983"/>
                  </a:lnTo>
                  <a:lnTo>
                    <a:pt x="4001" y="2980"/>
                  </a:lnTo>
                  <a:lnTo>
                    <a:pt x="4006" y="2977"/>
                  </a:lnTo>
                  <a:lnTo>
                    <a:pt x="4012" y="2976"/>
                  </a:lnTo>
                  <a:lnTo>
                    <a:pt x="4020" y="2974"/>
                  </a:lnTo>
                  <a:lnTo>
                    <a:pt x="4037" y="2971"/>
                  </a:lnTo>
                  <a:lnTo>
                    <a:pt x="4050" y="2971"/>
                  </a:lnTo>
                  <a:lnTo>
                    <a:pt x="4055" y="2971"/>
                  </a:lnTo>
                  <a:lnTo>
                    <a:pt x="4059" y="2972"/>
                  </a:lnTo>
                  <a:lnTo>
                    <a:pt x="4063" y="2975"/>
                  </a:lnTo>
                  <a:lnTo>
                    <a:pt x="4065" y="2978"/>
                  </a:lnTo>
                  <a:lnTo>
                    <a:pt x="4070" y="2984"/>
                  </a:lnTo>
                  <a:lnTo>
                    <a:pt x="4074" y="2988"/>
                  </a:lnTo>
                  <a:lnTo>
                    <a:pt x="4076" y="2988"/>
                  </a:lnTo>
                  <a:lnTo>
                    <a:pt x="4077" y="2987"/>
                  </a:lnTo>
                  <a:lnTo>
                    <a:pt x="4078" y="2985"/>
                  </a:lnTo>
                  <a:lnTo>
                    <a:pt x="4078" y="2982"/>
                  </a:lnTo>
                  <a:lnTo>
                    <a:pt x="4081" y="2974"/>
                  </a:lnTo>
                  <a:lnTo>
                    <a:pt x="4083" y="2966"/>
                  </a:lnTo>
                  <a:lnTo>
                    <a:pt x="4085" y="2964"/>
                  </a:lnTo>
                  <a:lnTo>
                    <a:pt x="4089" y="2962"/>
                  </a:lnTo>
                  <a:lnTo>
                    <a:pt x="4093" y="2961"/>
                  </a:lnTo>
                  <a:lnTo>
                    <a:pt x="4096" y="2961"/>
                  </a:lnTo>
                  <a:lnTo>
                    <a:pt x="4101" y="2962"/>
                  </a:lnTo>
                  <a:lnTo>
                    <a:pt x="4106" y="2963"/>
                  </a:lnTo>
                  <a:lnTo>
                    <a:pt x="4110" y="2964"/>
                  </a:lnTo>
                  <a:lnTo>
                    <a:pt x="4115" y="2968"/>
                  </a:lnTo>
                  <a:lnTo>
                    <a:pt x="4125" y="2975"/>
                  </a:lnTo>
                  <a:lnTo>
                    <a:pt x="4133" y="2985"/>
                  </a:lnTo>
                  <a:lnTo>
                    <a:pt x="4141" y="2996"/>
                  </a:lnTo>
                  <a:lnTo>
                    <a:pt x="4150" y="3005"/>
                  </a:lnTo>
                  <a:lnTo>
                    <a:pt x="4153" y="3008"/>
                  </a:lnTo>
                  <a:lnTo>
                    <a:pt x="4157" y="3012"/>
                  </a:lnTo>
                  <a:lnTo>
                    <a:pt x="4160" y="3013"/>
                  </a:lnTo>
                  <a:lnTo>
                    <a:pt x="4163" y="3014"/>
                  </a:lnTo>
                  <a:lnTo>
                    <a:pt x="4165" y="3013"/>
                  </a:lnTo>
                  <a:lnTo>
                    <a:pt x="4169" y="3012"/>
                  </a:lnTo>
                  <a:lnTo>
                    <a:pt x="4171" y="3008"/>
                  </a:lnTo>
                  <a:lnTo>
                    <a:pt x="4173" y="3005"/>
                  </a:lnTo>
                  <a:lnTo>
                    <a:pt x="4179" y="2995"/>
                  </a:lnTo>
                  <a:lnTo>
                    <a:pt x="4187" y="2987"/>
                  </a:lnTo>
                  <a:lnTo>
                    <a:pt x="4190" y="2982"/>
                  </a:lnTo>
                  <a:lnTo>
                    <a:pt x="4192" y="2976"/>
                  </a:lnTo>
                  <a:lnTo>
                    <a:pt x="4194" y="2970"/>
                  </a:lnTo>
                  <a:lnTo>
                    <a:pt x="4195" y="2964"/>
                  </a:lnTo>
                  <a:lnTo>
                    <a:pt x="4195" y="2958"/>
                  </a:lnTo>
                  <a:lnTo>
                    <a:pt x="4194" y="2953"/>
                  </a:lnTo>
                  <a:lnTo>
                    <a:pt x="4191" y="2949"/>
                  </a:lnTo>
                  <a:lnTo>
                    <a:pt x="4188" y="2946"/>
                  </a:lnTo>
                  <a:lnTo>
                    <a:pt x="4181" y="2942"/>
                  </a:lnTo>
                  <a:lnTo>
                    <a:pt x="4173" y="2937"/>
                  </a:lnTo>
                  <a:lnTo>
                    <a:pt x="4171" y="2934"/>
                  </a:lnTo>
                  <a:lnTo>
                    <a:pt x="4171" y="2930"/>
                  </a:lnTo>
                  <a:lnTo>
                    <a:pt x="4171" y="2925"/>
                  </a:lnTo>
                  <a:lnTo>
                    <a:pt x="4172" y="2920"/>
                  </a:lnTo>
                  <a:lnTo>
                    <a:pt x="4176" y="2914"/>
                  </a:lnTo>
                  <a:lnTo>
                    <a:pt x="4179" y="2908"/>
                  </a:lnTo>
                  <a:lnTo>
                    <a:pt x="4184" y="2903"/>
                  </a:lnTo>
                  <a:lnTo>
                    <a:pt x="4189" y="2899"/>
                  </a:lnTo>
                  <a:lnTo>
                    <a:pt x="4194" y="2895"/>
                  </a:lnTo>
                  <a:lnTo>
                    <a:pt x="4200" y="2893"/>
                  </a:lnTo>
                  <a:lnTo>
                    <a:pt x="4206" y="2890"/>
                  </a:lnTo>
                  <a:lnTo>
                    <a:pt x="4211" y="2888"/>
                  </a:lnTo>
                  <a:lnTo>
                    <a:pt x="4216" y="2887"/>
                  </a:lnTo>
                  <a:lnTo>
                    <a:pt x="4221" y="2884"/>
                  </a:lnTo>
                  <a:lnTo>
                    <a:pt x="4226" y="2881"/>
                  </a:lnTo>
                  <a:lnTo>
                    <a:pt x="4228" y="2877"/>
                  </a:lnTo>
                  <a:lnTo>
                    <a:pt x="4230" y="2873"/>
                  </a:lnTo>
                  <a:lnTo>
                    <a:pt x="4233" y="2868"/>
                  </a:lnTo>
                  <a:lnTo>
                    <a:pt x="4234" y="2864"/>
                  </a:lnTo>
                  <a:lnTo>
                    <a:pt x="4234" y="2859"/>
                  </a:lnTo>
                  <a:lnTo>
                    <a:pt x="4234" y="2848"/>
                  </a:lnTo>
                  <a:lnTo>
                    <a:pt x="4234" y="2838"/>
                  </a:lnTo>
                  <a:lnTo>
                    <a:pt x="4233" y="2835"/>
                  </a:lnTo>
                  <a:lnTo>
                    <a:pt x="4232" y="2835"/>
                  </a:lnTo>
                  <a:lnTo>
                    <a:pt x="4228" y="2837"/>
                  </a:lnTo>
                  <a:lnTo>
                    <a:pt x="4226" y="2842"/>
                  </a:lnTo>
                  <a:lnTo>
                    <a:pt x="4221" y="2848"/>
                  </a:lnTo>
                  <a:lnTo>
                    <a:pt x="4215" y="2852"/>
                  </a:lnTo>
                  <a:lnTo>
                    <a:pt x="4207" y="2855"/>
                  </a:lnTo>
                  <a:lnTo>
                    <a:pt x="4200" y="2857"/>
                  </a:lnTo>
                  <a:lnTo>
                    <a:pt x="4191" y="2858"/>
                  </a:lnTo>
                  <a:lnTo>
                    <a:pt x="4184" y="2857"/>
                  </a:lnTo>
                  <a:lnTo>
                    <a:pt x="4178" y="2857"/>
                  </a:lnTo>
                  <a:lnTo>
                    <a:pt x="4173" y="2855"/>
                  </a:lnTo>
                  <a:lnTo>
                    <a:pt x="4171" y="2852"/>
                  </a:lnTo>
                  <a:lnTo>
                    <a:pt x="4170" y="2849"/>
                  </a:lnTo>
                  <a:lnTo>
                    <a:pt x="4169" y="2844"/>
                  </a:lnTo>
                  <a:lnTo>
                    <a:pt x="4167" y="2839"/>
                  </a:lnTo>
                  <a:lnTo>
                    <a:pt x="4169" y="2830"/>
                  </a:lnTo>
                  <a:lnTo>
                    <a:pt x="4172" y="2820"/>
                  </a:lnTo>
                  <a:lnTo>
                    <a:pt x="4173" y="2813"/>
                  </a:lnTo>
                  <a:lnTo>
                    <a:pt x="4173" y="2806"/>
                  </a:lnTo>
                  <a:lnTo>
                    <a:pt x="4171" y="2799"/>
                  </a:lnTo>
                  <a:lnTo>
                    <a:pt x="4167" y="2791"/>
                  </a:lnTo>
                  <a:lnTo>
                    <a:pt x="4164" y="2783"/>
                  </a:lnTo>
                  <a:lnTo>
                    <a:pt x="4164" y="2775"/>
                  </a:lnTo>
                  <a:lnTo>
                    <a:pt x="4164" y="2769"/>
                  </a:lnTo>
                  <a:lnTo>
                    <a:pt x="4164" y="2766"/>
                  </a:lnTo>
                  <a:lnTo>
                    <a:pt x="4163" y="2764"/>
                  </a:lnTo>
                  <a:lnTo>
                    <a:pt x="4156" y="2762"/>
                  </a:lnTo>
                  <a:lnTo>
                    <a:pt x="4150" y="2761"/>
                  </a:lnTo>
                  <a:lnTo>
                    <a:pt x="4141" y="2760"/>
                  </a:lnTo>
                  <a:lnTo>
                    <a:pt x="4129" y="2761"/>
                  </a:lnTo>
                  <a:lnTo>
                    <a:pt x="4115" y="2761"/>
                  </a:lnTo>
                  <a:lnTo>
                    <a:pt x="4107" y="2761"/>
                  </a:lnTo>
                  <a:lnTo>
                    <a:pt x="4103" y="2762"/>
                  </a:lnTo>
                  <a:lnTo>
                    <a:pt x="4101" y="2763"/>
                  </a:lnTo>
                  <a:lnTo>
                    <a:pt x="4096" y="2769"/>
                  </a:lnTo>
                  <a:lnTo>
                    <a:pt x="4093" y="2773"/>
                  </a:lnTo>
                  <a:lnTo>
                    <a:pt x="4088" y="2775"/>
                  </a:lnTo>
                  <a:lnTo>
                    <a:pt x="4080" y="2776"/>
                  </a:lnTo>
                  <a:lnTo>
                    <a:pt x="4071" y="2776"/>
                  </a:lnTo>
                  <a:lnTo>
                    <a:pt x="4064" y="2775"/>
                  </a:lnTo>
                  <a:lnTo>
                    <a:pt x="4057" y="2773"/>
                  </a:lnTo>
                  <a:lnTo>
                    <a:pt x="4051" y="2770"/>
                  </a:lnTo>
                  <a:lnTo>
                    <a:pt x="4045" y="2769"/>
                  </a:lnTo>
                  <a:lnTo>
                    <a:pt x="4038" y="2768"/>
                  </a:lnTo>
                  <a:lnTo>
                    <a:pt x="4028" y="2769"/>
                  </a:lnTo>
                  <a:lnTo>
                    <a:pt x="4024" y="2769"/>
                  </a:lnTo>
                  <a:lnTo>
                    <a:pt x="4020" y="2768"/>
                  </a:lnTo>
                  <a:lnTo>
                    <a:pt x="4018" y="2767"/>
                  </a:lnTo>
                  <a:lnTo>
                    <a:pt x="4017" y="2764"/>
                  </a:lnTo>
                  <a:lnTo>
                    <a:pt x="4017" y="2758"/>
                  </a:lnTo>
                  <a:lnTo>
                    <a:pt x="4019" y="2750"/>
                  </a:lnTo>
                  <a:lnTo>
                    <a:pt x="4025" y="2737"/>
                  </a:lnTo>
                  <a:lnTo>
                    <a:pt x="4034" y="2723"/>
                  </a:lnTo>
                  <a:lnTo>
                    <a:pt x="4037" y="2718"/>
                  </a:lnTo>
                  <a:lnTo>
                    <a:pt x="4038" y="2713"/>
                  </a:lnTo>
                  <a:lnTo>
                    <a:pt x="4036" y="2709"/>
                  </a:lnTo>
                  <a:lnTo>
                    <a:pt x="4033" y="2704"/>
                  </a:lnTo>
                  <a:lnTo>
                    <a:pt x="4021" y="2690"/>
                  </a:lnTo>
                  <a:lnTo>
                    <a:pt x="4006" y="2675"/>
                  </a:lnTo>
                  <a:lnTo>
                    <a:pt x="4000" y="2669"/>
                  </a:lnTo>
                  <a:lnTo>
                    <a:pt x="3993" y="2665"/>
                  </a:lnTo>
                  <a:lnTo>
                    <a:pt x="3989" y="2662"/>
                  </a:lnTo>
                  <a:lnTo>
                    <a:pt x="3986" y="2661"/>
                  </a:lnTo>
                  <a:lnTo>
                    <a:pt x="3982" y="2660"/>
                  </a:lnTo>
                  <a:lnTo>
                    <a:pt x="3978" y="2660"/>
                  </a:lnTo>
                  <a:lnTo>
                    <a:pt x="3975" y="2661"/>
                  </a:lnTo>
                  <a:lnTo>
                    <a:pt x="3973" y="2660"/>
                  </a:lnTo>
                  <a:lnTo>
                    <a:pt x="3970" y="2660"/>
                  </a:lnTo>
                  <a:lnTo>
                    <a:pt x="3969" y="2659"/>
                  </a:lnTo>
                  <a:lnTo>
                    <a:pt x="3967" y="2654"/>
                  </a:lnTo>
                  <a:lnTo>
                    <a:pt x="3964" y="2649"/>
                  </a:lnTo>
                  <a:lnTo>
                    <a:pt x="3954" y="2631"/>
                  </a:lnTo>
                  <a:lnTo>
                    <a:pt x="3944" y="2613"/>
                  </a:lnTo>
                  <a:lnTo>
                    <a:pt x="3939" y="2602"/>
                  </a:lnTo>
                  <a:lnTo>
                    <a:pt x="3937" y="2587"/>
                  </a:lnTo>
                  <a:lnTo>
                    <a:pt x="3933" y="2575"/>
                  </a:lnTo>
                  <a:lnTo>
                    <a:pt x="3931" y="2566"/>
                  </a:lnTo>
                  <a:lnTo>
                    <a:pt x="3925" y="2559"/>
                  </a:lnTo>
                  <a:lnTo>
                    <a:pt x="3917" y="2548"/>
                  </a:lnTo>
                  <a:lnTo>
                    <a:pt x="3908" y="2539"/>
                  </a:lnTo>
                  <a:lnTo>
                    <a:pt x="3901" y="2528"/>
                  </a:lnTo>
                  <a:lnTo>
                    <a:pt x="3900" y="2523"/>
                  </a:lnTo>
                  <a:lnTo>
                    <a:pt x="3899" y="2520"/>
                  </a:lnTo>
                  <a:lnTo>
                    <a:pt x="3899" y="2516"/>
                  </a:lnTo>
                  <a:lnTo>
                    <a:pt x="3900" y="2512"/>
                  </a:lnTo>
                  <a:lnTo>
                    <a:pt x="3902" y="2508"/>
                  </a:lnTo>
                  <a:lnTo>
                    <a:pt x="3907" y="2504"/>
                  </a:lnTo>
                  <a:lnTo>
                    <a:pt x="3910" y="2502"/>
                  </a:lnTo>
                  <a:lnTo>
                    <a:pt x="3912" y="2497"/>
                  </a:lnTo>
                  <a:lnTo>
                    <a:pt x="3913" y="2491"/>
                  </a:lnTo>
                  <a:lnTo>
                    <a:pt x="3912" y="2485"/>
                  </a:lnTo>
                  <a:lnTo>
                    <a:pt x="3913" y="2478"/>
                  </a:lnTo>
                  <a:lnTo>
                    <a:pt x="3917" y="2470"/>
                  </a:lnTo>
                  <a:lnTo>
                    <a:pt x="3919" y="2466"/>
                  </a:lnTo>
                  <a:lnTo>
                    <a:pt x="3921" y="2464"/>
                  </a:lnTo>
                  <a:lnTo>
                    <a:pt x="3925" y="2461"/>
                  </a:lnTo>
                  <a:lnTo>
                    <a:pt x="3929" y="2459"/>
                  </a:lnTo>
                  <a:lnTo>
                    <a:pt x="3936" y="2457"/>
                  </a:lnTo>
                  <a:lnTo>
                    <a:pt x="3942" y="2454"/>
                  </a:lnTo>
                  <a:lnTo>
                    <a:pt x="3948" y="2451"/>
                  </a:lnTo>
                  <a:lnTo>
                    <a:pt x="3954" y="2447"/>
                  </a:lnTo>
                  <a:lnTo>
                    <a:pt x="3956" y="2445"/>
                  </a:lnTo>
                  <a:lnTo>
                    <a:pt x="3959" y="2443"/>
                  </a:lnTo>
                  <a:lnTo>
                    <a:pt x="3964" y="2442"/>
                  </a:lnTo>
                  <a:lnTo>
                    <a:pt x="3968" y="2443"/>
                  </a:lnTo>
                  <a:lnTo>
                    <a:pt x="3973" y="2443"/>
                  </a:lnTo>
                  <a:lnTo>
                    <a:pt x="3977" y="2446"/>
                  </a:lnTo>
                  <a:lnTo>
                    <a:pt x="3981" y="2448"/>
                  </a:lnTo>
                  <a:lnTo>
                    <a:pt x="3986" y="2451"/>
                  </a:lnTo>
                  <a:lnTo>
                    <a:pt x="3996" y="2463"/>
                  </a:lnTo>
                  <a:lnTo>
                    <a:pt x="4006" y="2476"/>
                  </a:lnTo>
                  <a:lnTo>
                    <a:pt x="4012" y="2482"/>
                  </a:lnTo>
                  <a:lnTo>
                    <a:pt x="4018" y="2486"/>
                  </a:lnTo>
                  <a:lnTo>
                    <a:pt x="4021" y="2487"/>
                  </a:lnTo>
                  <a:lnTo>
                    <a:pt x="4025" y="2487"/>
                  </a:lnTo>
                  <a:lnTo>
                    <a:pt x="4028" y="2487"/>
                  </a:lnTo>
                  <a:lnTo>
                    <a:pt x="4032" y="2486"/>
                  </a:lnTo>
                  <a:lnTo>
                    <a:pt x="4040" y="2483"/>
                  </a:lnTo>
                  <a:lnTo>
                    <a:pt x="4047" y="2482"/>
                  </a:lnTo>
                  <a:lnTo>
                    <a:pt x="4053" y="2480"/>
                  </a:lnTo>
                  <a:lnTo>
                    <a:pt x="4059" y="2480"/>
                  </a:lnTo>
                  <a:lnTo>
                    <a:pt x="4064" y="2482"/>
                  </a:lnTo>
                  <a:lnTo>
                    <a:pt x="4069" y="2484"/>
                  </a:lnTo>
                  <a:lnTo>
                    <a:pt x="4074" y="2490"/>
                  </a:lnTo>
                  <a:lnTo>
                    <a:pt x="4080" y="2496"/>
                  </a:lnTo>
                  <a:lnTo>
                    <a:pt x="4084" y="2502"/>
                  </a:lnTo>
                  <a:lnTo>
                    <a:pt x="4089" y="2506"/>
                  </a:lnTo>
                  <a:lnTo>
                    <a:pt x="4094" y="2509"/>
                  </a:lnTo>
                  <a:lnTo>
                    <a:pt x="4099" y="2511"/>
                  </a:lnTo>
                  <a:lnTo>
                    <a:pt x="4107" y="2514"/>
                  </a:lnTo>
                  <a:lnTo>
                    <a:pt x="4115" y="2515"/>
                  </a:lnTo>
                  <a:lnTo>
                    <a:pt x="4122" y="2516"/>
                  </a:lnTo>
                  <a:lnTo>
                    <a:pt x="4129" y="2518"/>
                  </a:lnTo>
                  <a:lnTo>
                    <a:pt x="4137" y="2522"/>
                  </a:lnTo>
                  <a:lnTo>
                    <a:pt x="4144" y="2527"/>
                  </a:lnTo>
                  <a:lnTo>
                    <a:pt x="4151" y="2531"/>
                  </a:lnTo>
                  <a:lnTo>
                    <a:pt x="4157" y="2535"/>
                  </a:lnTo>
                  <a:lnTo>
                    <a:pt x="4164" y="2536"/>
                  </a:lnTo>
                  <a:lnTo>
                    <a:pt x="4172" y="2537"/>
                  </a:lnTo>
                  <a:lnTo>
                    <a:pt x="4177" y="2537"/>
                  </a:lnTo>
                  <a:lnTo>
                    <a:pt x="4181" y="2540"/>
                  </a:lnTo>
                  <a:lnTo>
                    <a:pt x="4185" y="2542"/>
                  </a:lnTo>
                  <a:lnTo>
                    <a:pt x="4190" y="2546"/>
                  </a:lnTo>
                  <a:lnTo>
                    <a:pt x="4194" y="2550"/>
                  </a:lnTo>
                  <a:lnTo>
                    <a:pt x="4196" y="2555"/>
                  </a:lnTo>
                  <a:lnTo>
                    <a:pt x="4198" y="2560"/>
                  </a:lnTo>
                  <a:lnTo>
                    <a:pt x="4201" y="2565"/>
                  </a:lnTo>
                  <a:lnTo>
                    <a:pt x="4202" y="2569"/>
                  </a:lnTo>
                  <a:lnTo>
                    <a:pt x="4204" y="2573"/>
                  </a:lnTo>
                  <a:lnTo>
                    <a:pt x="4208" y="2578"/>
                  </a:lnTo>
                  <a:lnTo>
                    <a:pt x="4211" y="2581"/>
                  </a:lnTo>
                  <a:lnTo>
                    <a:pt x="4220" y="2587"/>
                  </a:lnTo>
                  <a:lnTo>
                    <a:pt x="4228" y="2592"/>
                  </a:lnTo>
                  <a:lnTo>
                    <a:pt x="4235" y="2597"/>
                  </a:lnTo>
                  <a:lnTo>
                    <a:pt x="4242" y="2603"/>
                  </a:lnTo>
                  <a:lnTo>
                    <a:pt x="4247" y="2605"/>
                  </a:lnTo>
                  <a:lnTo>
                    <a:pt x="4250" y="2606"/>
                  </a:lnTo>
                  <a:lnTo>
                    <a:pt x="4252" y="2608"/>
                  </a:lnTo>
                  <a:lnTo>
                    <a:pt x="4254" y="2606"/>
                  </a:lnTo>
                  <a:lnTo>
                    <a:pt x="4258" y="2604"/>
                  </a:lnTo>
                  <a:lnTo>
                    <a:pt x="4261" y="2598"/>
                  </a:lnTo>
                  <a:lnTo>
                    <a:pt x="4270" y="2590"/>
                  </a:lnTo>
                  <a:lnTo>
                    <a:pt x="4276" y="2581"/>
                  </a:lnTo>
                  <a:lnTo>
                    <a:pt x="4282" y="2577"/>
                  </a:lnTo>
                  <a:lnTo>
                    <a:pt x="4286" y="2575"/>
                  </a:lnTo>
                  <a:lnTo>
                    <a:pt x="4291" y="2575"/>
                  </a:lnTo>
                  <a:lnTo>
                    <a:pt x="4297" y="2579"/>
                  </a:lnTo>
                  <a:lnTo>
                    <a:pt x="4304" y="2583"/>
                  </a:lnTo>
                  <a:lnTo>
                    <a:pt x="4310" y="2584"/>
                  </a:lnTo>
                  <a:lnTo>
                    <a:pt x="4315" y="2584"/>
                  </a:lnTo>
                  <a:lnTo>
                    <a:pt x="4318" y="2583"/>
                  </a:lnTo>
                  <a:lnTo>
                    <a:pt x="4322" y="2580"/>
                  </a:lnTo>
                  <a:lnTo>
                    <a:pt x="4327" y="2577"/>
                  </a:lnTo>
                  <a:lnTo>
                    <a:pt x="4334" y="2568"/>
                  </a:lnTo>
                  <a:lnTo>
                    <a:pt x="4342" y="2559"/>
                  </a:lnTo>
                  <a:lnTo>
                    <a:pt x="4348" y="2549"/>
                  </a:lnTo>
                  <a:lnTo>
                    <a:pt x="4351" y="2539"/>
                  </a:lnTo>
                  <a:lnTo>
                    <a:pt x="4353" y="2534"/>
                  </a:lnTo>
                  <a:lnTo>
                    <a:pt x="4354" y="2529"/>
                  </a:lnTo>
                  <a:lnTo>
                    <a:pt x="4357" y="2526"/>
                  </a:lnTo>
                  <a:lnTo>
                    <a:pt x="4360" y="2523"/>
                  </a:lnTo>
                  <a:lnTo>
                    <a:pt x="4364" y="2522"/>
                  </a:lnTo>
                  <a:lnTo>
                    <a:pt x="4367" y="2521"/>
                  </a:lnTo>
                  <a:lnTo>
                    <a:pt x="4372" y="2520"/>
                  </a:lnTo>
                  <a:lnTo>
                    <a:pt x="4377" y="2521"/>
                  </a:lnTo>
                  <a:lnTo>
                    <a:pt x="4381" y="2521"/>
                  </a:lnTo>
                  <a:lnTo>
                    <a:pt x="4385" y="2521"/>
                  </a:lnTo>
                  <a:lnTo>
                    <a:pt x="4389" y="2520"/>
                  </a:lnTo>
                  <a:lnTo>
                    <a:pt x="4391" y="2518"/>
                  </a:lnTo>
                  <a:lnTo>
                    <a:pt x="4393" y="2516"/>
                  </a:lnTo>
                  <a:lnTo>
                    <a:pt x="4395" y="2514"/>
                  </a:lnTo>
                  <a:lnTo>
                    <a:pt x="4395" y="2510"/>
                  </a:lnTo>
                  <a:lnTo>
                    <a:pt x="4396" y="2506"/>
                  </a:lnTo>
                  <a:lnTo>
                    <a:pt x="4396" y="2499"/>
                  </a:lnTo>
                  <a:lnTo>
                    <a:pt x="4399" y="2495"/>
                  </a:lnTo>
                  <a:lnTo>
                    <a:pt x="4400" y="2493"/>
                  </a:lnTo>
                  <a:lnTo>
                    <a:pt x="4403" y="2492"/>
                  </a:lnTo>
                  <a:lnTo>
                    <a:pt x="4405" y="2492"/>
                  </a:lnTo>
                  <a:lnTo>
                    <a:pt x="4409" y="2492"/>
                  </a:lnTo>
                  <a:lnTo>
                    <a:pt x="4415" y="2496"/>
                  </a:lnTo>
                  <a:lnTo>
                    <a:pt x="4420" y="2499"/>
                  </a:lnTo>
                  <a:lnTo>
                    <a:pt x="4422" y="2501"/>
                  </a:lnTo>
                  <a:lnTo>
                    <a:pt x="4424" y="2502"/>
                  </a:lnTo>
                  <a:lnTo>
                    <a:pt x="4425" y="2502"/>
                  </a:lnTo>
                  <a:lnTo>
                    <a:pt x="4428" y="2501"/>
                  </a:lnTo>
                  <a:lnTo>
                    <a:pt x="4429" y="2499"/>
                  </a:lnTo>
                  <a:lnTo>
                    <a:pt x="4430" y="2498"/>
                  </a:lnTo>
                  <a:lnTo>
                    <a:pt x="4430" y="2496"/>
                  </a:lnTo>
                  <a:lnTo>
                    <a:pt x="4430" y="2492"/>
                  </a:lnTo>
                  <a:lnTo>
                    <a:pt x="4428" y="2484"/>
                  </a:lnTo>
                  <a:lnTo>
                    <a:pt x="4424" y="2470"/>
                  </a:lnTo>
                  <a:lnTo>
                    <a:pt x="4421" y="2463"/>
                  </a:lnTo>
                  <a:lnTo>
                    <a:pt x="4418" y="2455"/>
                  </a:lnTo>
                  <a:lnTo>
                    <a:pt x="4414" y="2449"/>
                  </a:lnTo>
                  <a:lnTo>
                    <a:pt x="4409" y="2443"/>
                  </a:lnTo>
                  <a:lnTo>
                    <a:pt x="4404" y="2439"/>
                  </a:lnTo>
                  <a:lnTo>
                    <a:pt x="4398" y="2434"/>
                  </a:lnTo>
                  <a:lnTo>
                    <a:pt x="4392" y="2429"/>
                  </a:lnTo>
                  <a:lnTo>
                    <a:pt x="4386" y="2426"/>
                  </a:lnTo>
                  <a:lnTo>
                    <a:pt x="4370" y="2420"/>
                  </a:lnTo>
                  <a:lnTo>
                    <a:pt x="4353" y="2415"/>
                  </a:lnTo>
                  <a:lnTo>
                    <a:pt x="4346" y="2413"/>
                  </a:lnTo>
                  <a:lnTo>
                    <a:pt x="4340" y="2409"/>
                  </a:lnTo>
                  <a:lnTo>
                    <a:pt x="4337" y="2408"/>
                  </a:lnTo>
                  <a:lnTo>
                    <a:pt x="4336" y="2405"/>
                  </a:lnTo>
                  <a:lnTo>
                    <a:pt x="4336" y="2403"/>
                  </a:lnTo>
                  <a:lnTo>
                    <a:pt x="4337" y="2401"/>
                  </a:lnTo>
                  <a:lnTo>
                    <a:pt x="4339" y="2394"/>
                  </a:lnTo>
                  <a:lnTo>
                    <a:pt x="4340" y="2386"/>
                  </a:lnTo>
                  <a:lnTo>
                    <a:pt x="4339" y="2377"/>
                  </a:lnTo>
                  <a:lnTo>
                    <a:pt x="4337" y="2367"/>
                  </a:lnTo>
                  <a:lnTo>
                    <a:pt x="4333" y="2346"/>
                  </a:lnTo>
                  <a:lnTo>
                    <a:pt x="4327" y="2325"/>
                  </a:lnTo>
                  <a:lnTo>
                    <a:pt x="4326" y="2314"/>
                  </a:lnTo>
                  <a:lnTo>
                    <a:pt x="4323" y="2303"/>
                  </a:lnTo>
                  <a:lnTo>
                    <a:pt x="4323" y="2293"/>
                  </a:lnTo>
                  <a:lnTo>
                    <a:pt x="4323" y="2283"/>
                  </a:lnTo>
                  <a:lnTo>
                    <a:pt x="4324" y="2275"/>
                  </a:lnTo>
                  <a:lnTo>
                    <a:pt x="4328" y="2266"/>
                  </a:lnTo>
                  <a:lnTo>
                    <a:pt x="4333" y="2259"/>
                  </a:lnTo>
                  <a:lnTo>
                    <a:pt x="4340" y="2255"/>
                  </a:lnTo>
                  <a:lnTo>
                    <a:pt x="4345" y="2249"/>
                  </a:lnTo>
                  <a:lnTo>
                    <a:pt x="4348" y="2241"/>
                  </a:lnTo>
                  <a:lnTo>
                    <a:pt x="4351" y="2237"/>
                  </a:lnTo>
                  <a:lnTo>
                    <a:pt x="4354" y="2232"/>
                  </a:lnTo>
                  <a:lnTo>
                    <a:pt x="4359" y="2227"/>
                  </a:lnTo>
                  <a:lnTo>
                    <a:pt x="4365" y="2222"/>
                  </a:lnTo>
                  <a:lnTo>
                    <a:pt x="4384" y="2212"/>
                  </a:lnTo>
                  <a:lnTo>
                    <a:pt x="4409" y="2200"/>
                  </a:lnTo>
                  <a:lnTo>
                    <a:pt x="4433" y="2190"/>
                  </a:lnTo>
                  <a:lnTo>
                    <a:pt x="4452" y="2181"/>
                  </a:lnTo>
                  <a:lnTo>
                    <a:pt x="4460" y="2175"/>
                  </a:lnTo>
                  <a:lnTo>
                    <a:pt x="4467" y="2169"/>
                  </a:lnTo>
                  <a:lnTo>
                    <a:pt x="4475" y="2162"/>
                  </a:lnTo>
                  <a:lnTo>
                    <a:pt x="4481" y="2153"/>
                  </a:lnTo>
                  <a:lnTo>
                    <a:pt x="4488" y="2146"/>
                  </a:lnTo>
                  <a:lnTo>
                    <a:pt x="4493" y="2138"/>
                  </a:lnTo>
                  <a:lnTo>
                    <a:pt x="4497" y="2132"/>
                  </a:lnTo>
                  <a:lnTo>
                    <a:pt x="4499" y="2126"/>
                  </a:lnTo>
                  <a:lnTo>
                    <a:pt x="4502" y="2114"/>
                  </a:lnTo>
                  <a:lnTo>
                    <a:pt x="4503" y="2104"/>
                  </a:lnTo>
                  <a:lnTo>
                    <a:pt x="4502" y="2098"/>
                  </a:lnTo>
                  <a:lnTo>
                    <a:pt x="4500" y="2093"/>
                  </a:lnTo>
                  <a:lnTo>
                    <a:pt x="4498" y="2089"/>
                  </a:lnTo>
                  <a:lnTo>
                    <a:pt x="4494" y="2087"/>
                  </a:lnTo>
                  <a:lnTo>
                    <a:pt x="4491" y="2083"/>
                  </a:lnTo>
                  <a:lnTo>
                    <a:pt x="4488" y="2081"/>
                  </a:lnTo>
                  <a:lnTo>
                    <a:pt x="4488" y="2079"/>
                  </a:lnTo>
                  <a:lnTo>
                    <a:pt x="4488" y="2075"/>
                  </a:lnTo>
                  <a:lnTo>
                    <a:pt x="4490" y="2068"/>
                  </a:lnTo>
                  <a:lnTo>
                    <a:pt x="4490" y="2055"/>
                  </a:lnTo>
                  <a:lnTo>
                    <a:pt x="4490" y="2049"/>
                  </a:lnTo>
                  <a:lnTo>
                    <a:pt x="4490" y="2044"/>
                  </a:lnTo>
                  <a:lnTo>
                    <a:pt x="4491" y="2041"/>
                  </a:lnTo>
                  <a:lnTo>
                    <a:pt x="4493" y="2037"/>
                  </a:lnTo>
                  <a:lnTo>
                    <a:pt x="4496" y="2036"/>
                  </a:lnTo>
                  <a:lnTo>
                    <a:pt x="4498" y="2035"/>
                  </a:lnTo>
                  <a:lnTo>
                    <a:pt x="4502" y="2033"/>
                  </a:lnTo>
                  <a:lnTo>
                    <a:pt x="4505" y="2033"/>
                  </a:lnTo>
                  <a:lnTo>
                    <a:pt x="4512" y="2033"/>
                  </a:lnTo>
                  <a:lnTo>
                    <a:pt x="4518" y="2032"/>
                  </a:lnTo>
                  <a:lnTo>
                    <a:pt x="4525" y="2030"/>
                  </a:lnTo>
                  <a:lnTo>
                    <a:pt x="4534" y="2025"/>
                  </a:lnTo>
                  <a:lnTo>
                    <a:pt x="4538" y="2022"/>
                  </a:lnTo>
                  <a:lnTo>
                    <a:pt x="4542" y="2017"/>
                  </a:lnTo>
                  <a:lnTo>
                    <a:pt x="4544" y="2012"/>
                  </a:lnTo>
                  <a:lnTo>
                    <a:pt x="4546" y="2005"/>
                  </a:lnTo>
                  <a:lnTo>
                    <a:pt x="4549" y="1992"/>
                  </a:lnTo>
                  <a:lnTo>
                    <a:pt x="4553" y="1980"/>
                  </a:lnTo>
                  <a:lnTo>
                    <a:pt x="4555" y="1975"/>
                  </a:lnTo>
                  <a:lnTo>
                    <a:pt x="4559" y="1973"/>
                  </a:lnTo>
                  <a:lnTo>
                    <a:pt x="4563" y="1972"/>
                  </a:lnTo>
                  <a:lnTo>
                    <a:pt x="4568" y="1970"/>
                  </a:lnTo>
                  <a:lnTo>
                    <a:pt x="4573" y="1972"/>
                  </a:lnTo>
                  <a:lnTo>
                    <a:pt x="4578" y="1973"/>
                  </a:lnTo>
                  <a:lnTo>
                    <a:pt x="4582" y="1975"/>
                  </a:lnTo>
                  <a:lnTo>
                    <a:pt x="4587" y="1978"/>
                  </a:lnTo>
                  <a:lnTo>
                    <a:pt x="4595" y="1982"/>
                  </a:lnTo>
                  <a:lnTo>
                    <a:pt x="4603" y="1987"/>
                  </a:lnTo>
                  <a:lnTo>
                    <a:pt x="4606" y="1988"/>
                  </a:lnTo>
                  <a:lnTo>
                    <a:pt x="4610" y="1989"/>
                  </a:lnTo>
                  <a:lnTo>
                    <a:pt x="4614" y="1989"/>
                  </a:lnTo>
                  <a:lnTo>
                    <a:pt x="4618" y="1988"/>
                  </a:lnTo>
                  <a:lnTo>
                    <a:pt x="4622" y="1986"/>
                  </a:lnTo>
                  <a:lnTo>
                    <a:pt x="4625" y="1982"/>
                  </a:lnTo>
                  <a:lnTo>
                    <a:pt x="4629" y="1978"/>
                  </a:lnTo>
                  <a:lnTo>
                    <a:pt x="4632" y="1973"/>
                  </a:lnTo>
                  <a:lnTo>
                    <a:pt x="4636" y="1967"/>
                  </a:lnTo>
                  <a:lnTo>
                    <a:pt x="4638" y="1961"/>
                  </a:lnTo>
                  <a:lnTo>
                    <a:pt x="4641" y="1955"/>
                  </a:lnTo>
                  <a:lnTo>
                    <a:pt x="4642" y="1950"/>
                  </a:lnTo>
                  <a:lnTo>
                    <a:pt x="4642" y="1944"/>
                  </a:lnTo>
                  <a:lnTo>
                    <a:pt x="4641" y="1940"/>
                  </a:lnTo>
                  <a:lnTo>
                    <a:pt x="4638" y="1934"/>
                  </a:lnTo>
                  <a:lnTo>
                    <a:pt x="4636" y="1929"/>
                  </a:lnTo>
                  <a:lnTo>
                    <a:pt x="4631" y="1917"/>
                  </a:lnTo>
                  <a:lnTo>
                    <a:pt x="4626" y="1903"/>
                  </a:lnTo>
                  <a:lnTo>
                    <a:pt x="4625" y="1892"/>
                  </a:lnTo>
                  <a:lnTo>
                    <a:pt x="4625" y="1882"/>
                  </a:lnTo>
                  <a:lnTo>
                    <a:pt x="4625" y="1873"/>
                  </a:lnTo>
                  <a:lnTo>
                    <a:pt x="4626" y="1866"/>
                  </a:lnTo>
                  <a:lnTo>
                    <a:pt x="4626" y="1860"/>
                  </a:lnTo>
                  <a:lnTo>
                    <a:pt x="4629" y="1858"/>
                  </a:lnTo>
                  <a:lnTo>
                    <a:pt x="4631" y="1856"/>
                  </a:lnTo>
                  <a:lnTo>
                    <a:pt x="4636" y="1856"/>
                  </a:lnTo>
                  <a:lnTo>
                    <a:pt x="4642" y="1856"/>
                  </a:lnTo>
                  <a:lnTo>
                    <a:pt x="4647" y="1855"/>
                  </a:lnTo>
                  <a:lnTo>
                    <a:pt x="4654" y="1853"/>
                  </a:lnTo>
                  <a:lnTo>
                    <a:pt x="4661" y="1849"/>
                  </a:lnTo>
                  <a:lnTo>
                    <a:pt x="4668" y="1846"/>
                  </a:lnTo>
                  <a:lnTo>
                    <a:pt x="4673" y="1843"/>
                  </a:lnTo>
                  <a:lnTo>
                    <a:pt x="4677" y="1842"/>
                  </a:lnTo>
                  <a:lnTo>
                    <a:pt x="4683" y="1841"/>
                  </a:lnTo>
                  <a:lnTo>
                    <a:pt x="4688" y="1842"/>
                  </a:lnTo>
                  <a:lnTo>
                    <a:pt x="4692" y="1844"/>
                  </a:lnTo>
                  <a:lnTo>
                    <a:pt x="4695" y="1846"/>
                  </a:lnTo>
                  <a:lnTo>
                    <a:pt x="4698" y="1848"/>
                  </a:lnTo>
                  <a:lnTo>
                    <a:pt x="4702" y="1850"/>
                  </a:lnTo>
                  <a:lnTo>
                    <a:pt x="4706" y="1852"/>
                  </a:lnTo>
                  <a:lnTo>
                    <a:pt x="4710" y="1849"/>
                  </a:lnTo>
                  <a:lnTo>
                    <a:pt x="4712" y="1847"/>
                  </a:lnTo>
                  <a:lnTo>
                    <a:pt x="4716" y="1838"/>
                  </a:lnTo>
                  <a:lnTo>
                    <a:pt x="4718" y="1830"/>
                  </a:lnTo>
                  <a:lnTo>
                    <a:pt x="4720" y="1821"/>
                  </a:lnTo>
                  <a:lnTo>
                    <a:pt x="4723" y="1811"/>
                  </a:lnTo>
                  <a:lnTo>
                    <a:pt x="4723" y="1803"/>
                  </a:lnTo>
                  <a:lnTo>
                    <a:pt x="4723" y="1796"/>
                  </a:lnTo>
                  <a:lnTo>
                    <a:pt x="4723" y="1790"/>
                  </a:lnTo>
                  <a:lnTo>
                    <a:pt x="4720" y="1784"/>
                  </a:lnTo>
                  <a:lnTo>
                    <a:pt x="4718" y="1778"/>
                  </a:lnTo>
                  <a:lnTo>
                    <a:pt x="4716" y="1772"/>
                  </a:lnTo>
                  <a:lnTo>
                    <a:pt x="4710" y="1762"/>
                  </a:lnTo>
                  <a:lnTo>
                    <a:pt x="4706" y="1754"/>
                  </a:lnTo>
                  <a:lnTo>
                    <a:pt x="4705" y="1751"/>
                  </a:lnTo>
                  <a:lnTo>
                    <a:pt x="4706" y="1746"/>
                  </a:lnTo>
                  <a:lnTo>
                    <a:pt x="4708" y="1742"/>
                  </a:lnTo>
                  <a:lnTo>
                    <a:pt x="4711" y="1739"/>
                  </a:lnTo>
                  <a:lnTo>
                    <a:pt x="4719" y="1729"/>
                  </a:lnTo>
                  <a:lnTo>
                    <a:pt x="4727" y="1721"/>
                  </a:lnTo>
                  <a:lnTo>
                    <a:pt x="4735" y="1715"/>
                  </a:lnTo>
                  <a:lnTo>
                    <a:pt x="4742" y="1709"/>
                  </a:lnTo>
                  <a:lnTo>
                    <a:pt x="4751" y="1703"/>
                  </a:lnTo>
                  <a:lnTo>
                    <a:pt x="4759" y="1698"/>
                  </a:lnTo>
                  <a:lnTo>
                    <a:pt x="4764" y="1695"/>
                  </a:lnTo>
                  <a:lnTo>
                    <a:pt x="4767" y="1692"/>
                  </a:lnTo>
                  <a:lnTo>
                    <a:pt x="4765" y="1690"/>
                  </a:lnTo>
                  <a:lnTo>
                    <a:pt x="4759" y="1688"/>
                  </a:lnTo>
                  <a:lnTo>
                    <a:pt x="4754" y="1685"/>
                  </a:lnTo>
                  <a:lnTo>
                    <a:pt x="4746" y="1683"/>
                  </a:lnTo>
                  <a:lnTo>
                    <a:pt x="4740" y="1678"/>
                  </a:lnTo>
                  <a:lnTo>
                    <a:pt x="4736" y="1674"/>
                  </a:lnTo>
                  <a:lnTo>
                    <a:pt x="4727" y="1664"/>
                  </a:lnTo>
                  <a:lnTo>
                    <a:pt x="4723" y="1655"/>
                  </a:lnTo>
                  <a:lnTo>
                    <a:pt x="4717" y="1648"/>
                  </a:lnTo>
                  <a:lnTo>
                    <a:pt x="4710" y="1642"/>
                  </a:lnTo>
                  <a:lnTo>
                    <a:pt x="4704" y="1638"/>
                  </a:lnTo>
                  <a:lnTo>
                    <a:pt x="4696" y="1629"/>
                  </a:lnTo>
                  <a:lnTo>
                    <a:pt x="4692" y="1622"/>
                  </a:lnTo>
                  <a:lnTo>
                    <a:pt x="4688" y="1616"/>
                  </a:lnTo>
                  <a:lnTo>
                    <a:pt x="4686" y="1608"/>
                  </a:lnTo>
                  <a:lnTo>
                    <a:pt x="4685" y="1592"/>
                  </a:lnTo>
                  <a:lnTo>
                    <a:pt x="4683" y="1579"/>
                  </a:lnTo>
                  <a:lnTo>
                    <a:pt x="4681" y="1565"/>
                  </a:lnTo>
                  <a:lnTo>
                    <a:pt x="4677" y="1551"/>
                  </a:lnTo>
                  <a:lnTo>
                    <a:pt x="4673" y="1538"/>
                  </a:lnTo>
                  <a:lnTo>
                    <a:pt x="4668" y="1529"/>
                  </a:lnTo>
                  <a:lnTo>
                    <a:pt x="4663" y="1524"/>
                  </a:lnTo>
                  <a:lnTo>
                    <a:pt x="4658" y="1518"/>
                  </a:lnTo>
                  <a:lnTo>
                    <a:pt x="4652" y="1513"/>
                  </a:lnTo>
                  <a:lnTo>
                    <a:pt x="4642" y="1506"/>
                  </a:lnTo>
                  <a:lnTo>
                    <a:pt x="4632" y="1499"/>
                  </a:lnTo>
                  <a:lnTo>
                    <a:pt x="4628" y="1494"/>
                  </a:lnTo>
                  <a:lnTo>
                    <a:pt x="4625" y="1489"/>
                  </a:lnTo>
                  <a:lnTo>
                    <a:pt x="4623" y="1483"/>
                  </a:lnTo>
                  <a:lnTo>
                    <a:pt x="4622" y="1478"/>
                  </a:lnTo>
                  <a:lnTo>
                    <a:pt x="4622" y="1472"/>
                  </a:lnTo>
                  <a:lnTo>
                    <a:pt x="4623" y="1468"/>
                  </a:lnTo>
                  <a:lnTo>
                    <a:pt x="4626" y="1463"/>
                  </a:lnTo>
                  <a:lnTo>
                    <a:pt x="4630" y="1459"/>
                  </a:lnTo>
                  <a:lnTo>
                    <a:pt x="4643" y="1453"/>
                  </a:lnTo>
                  <a:lnTo>
                    <a:pt x="4657" y="1449"/>
                  </a:lnTo>
                  <a:lnTo>
                    <a:pt x="4663" y="1447"/>
                  </a:lnTo>
                  <a:lnTo>
                    <a:pt x="4667" y="1445"/>
                  </a:lnTo>
                  <a:lnTo>
                    <a:pt x="4668" y="1444"/>
                  </a:lnTo>
                  <a:lnTo>
                    <a:pt x="4669" y="1443"/>
                  </a:lnTo>
                  <a:lnTo>
                    <a:pt x="4669" y="1440"/>
                  </a:lnTo>
                  <a:lnTo>
                    <a:pt x="4669" y="1439"/>
                  </a:lnTo>
                  <a:lnTo>
                    <a:pt x="4663" y="1425"/>
                  </a:lnTo>
                  <a:lnTo>
                    <a:pt x="4658" y="1411"/>
                  </a:lnTo>
                  <a:lnTo>
                    <a:pt x="4655" y="1405"/>
                  </a:lnTo>
                  <a:lnTo>
                    <a:pt x="4649" y="1396"/>
                  </a:lnTo>
                  <a:lnTo>
                    <a:pt x="4643" y="1389"/>
                  </a:lnTo>
                  <a:lnTo>
                    <a:pt x="4637" y="1383"/>
                  </a:lnTo>
                  <a:lnTo>
                    <a:pt x="4624" y="1371"/>
                  </a:lnTo>
                  <a:lnTo>
                    <a:pt x="4607" y="1356"/>
                  </a:lnTo>
                  <a:lnTo>
                    <a:pt x="4604" y="1351"/>
                  </a:lnTo>
                  <a:lnTo>
                    <a:pt x="4601" y="1348"/>
                  </a:lnTo>
                  <a:lnTo>
                    <a:pt x="4599" y="1343"/>
                  </a:lnTo>
                  <a:lnTo>
                    <a:pt x="4599" y="1339"/>
                  </a:lnTo>
                  <a:lnTo>
                    <a:pt x="4599" y="1331"/>
                  </a:lnTo>
                  <a:lnTo>
                    <a:pt x="4599" y="1319"/>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西藏">
              <a:extLst>
                <a:ext uri="{FF2B5EF4-FFF2-40B4-BE49-F238E27FC236}">
                  <a16:creationId xmlns:a16="http://schemas.microsoft.com/office/drawing/2014/main" id="{A5D7731D-CA47-471B-B508-ECC540296F60}"/>
                </a:ext>
              </a:extLst>
            </p:cNvPr>
            <p:cNvSpPr>
              <a:spLocks/>
            </p:cNvSpPr>
            <p:nvPr/>
          </p:nvSpPr>
          <p:spPr bwMode="auto">
            <a:xfrm>
              <a:off x="2778159" y="3743521"/>
              <a:ext cx="1895498" cy="1247841"/>
            </a:xfrm>
            <a:custGeom>
              <a:avLst/>
              <a:gdLst>
                <a:gd name="T0" fmla="*/ 7031 w 7150"/>
                <a:gd name="T1" fmla="*/ 2898 h 4733"/>
                <a:gd name="T2" fmla="*/ 7084 w 7150"/>
                <a:gd name="T3" fmla="*/ 3189 h 4733"/>
                <a:gd name="T4" fmla="*/ 7132 w 7150"/>
                <a:gd name="T5" fmla="*/ 3593 h 4733"/>
                <a:gd name="T6" fmla="*/ 7083 w 7150"/>
                <a:gd name="T7" fmla="*/ 4058 h 4733"/>
                <a:gd name="T8" fmla="*/ 6950 w 7150"/>
                <a:gd name="T9" fmla="*/ 4115 h 4733"/>
                <a:gd name="T10" fmla="*/ 6864 w 7150"/>
                <a:gd name="T11" fmla="*/ 4456 h 4733"/>
                <a:gd name="T12" fmla="*/ 6653 w 7150"/>
                <a:gd name="T13" fmla="*/ 4387 h 4733"/>
                <a:gd name="T14" fmla="*/ 6435 w 7150"/>
                <a:gd name="T15" fmla="*/ 4373 h 4733"/>
                <a:gd name="T16" fmla="*/ 6285 w 7150"/>
                <a:gd name="T17" fmla="*/ 4528 h 4733"/>
                <a:gd name="T18" fmla="*/ 5894 w 7150"/>
                <a:gd name="T19" fmla="*/ 4318 h 4733"/>
                <a:gd name="T20" fmla="*/ 5095 w 7150"/>
                <a:gd name="T21" fmla="*/ 4600 h 4733"/>
                <a:gd name="T22" fmla="*/ 4581 w 7150"/>
                <a:gd name="T23" fmla="*/ 4667 h 4733"/>
                <a:gd name="T24" fmla="*/ 4323 w 7150"/>
                <a:gd name="T25" fmla="*/ 4387 h 4733"/>
                <a:gd name="T26" fmla="*/ 4127 w 7150"/>
                <a:gd name="T27" fmla="*/ 4124 h 4733"/>
                <a:gd name="T28" fmla="*/ 3734 w 7150"/>
                <a:gd name="T29" fmla="*/ 3951 h 4733"/>
                <a:gd name="T30" fmla="*/ 3334 w 7150"/>
                <a:gd name="T31" fmla="*/ 4075 h 4733"/>
                <a:gd name="T32" fmla="*/ 3190 w 7150"/>
                <a:gd name="T33" fmla="*/ 4078 h 4733"/>
                <a:gd name="T34" fmla="*/ 2955 w 7150"/>
                <a:gd name="T35" fmla="*/ 3920 h 4733"/>
                <a:gd name="T36" fmla="*/ 2594 w 7150"/>
                <a:gd name="T37" fmla="*/ 3863 h 4733"/>
                <a:gd name="T38" fmla="*/ 2351 w 7150"/>
                <a:gd name="T39" fmla="*/ 3763 h 4733"/>
                <a:gd name="T40" fmla="*/ 2160 w 7150"/>
                <a:gd name="T41" fmla="*/ 3684 h 4733"/>
                <a:gd name="T42" fmla="*/ 1969 w 7150"/>
                <a:gd name="T43" fmla="*/ 3499 h 4733"/>
                <a:gd name="T44" fmla="*/ 1780 w 7150"/>
                <a:gd name="T45" fmla="*/ 3293 h 4733"/>
                <a:gd name="T46" fmla="*/ 1629 w 7150"/>
                <a:gd name="T47" fmla="*/ 2969 h 4733"/>
                <a:gd name="T48" fmla="*/ 1363 w 7150"/>
                <a:gd name="T49" fmla="*/ 2779 h 4733"/>
                <a:gd name="T50" fmla="*/ 1145 w 7150"/>
                <a:gd name="T51" fmla="*/ 2528 h 4733"/>
                <a:gd name="T52" fmla="*/ 887 w 7150"/>
                <a:gd name="T53" fmla="*/ 2246 h 4733"/>
                <a:gd name="T54" fmla="*/ 664 w 7150"/>
                <a:gd name="T55" fmla="*/ 2360 h 4733"/>
                <a:gd name="T56" fmla="*/ 352 w 7150"/>
                <a:gd name="T57" fmla="*/ 1998 h 4733"/>
                <a:gd name="T58" fmla="*/ 125 w 7150"/>
                <a:gd name="T59" fmla="*/ 1758 h 4733"/>
                <a:gd name="T60" fmla="*/ 23 w 7150"/>
                <a:gd name="T61" fmla="*/ 1458 h 4733"/>
                <a:gd name="T62" fmla="*/ 27 w 7150"/>
                <a:gd name="T63" fmla="*/ 1129 h 4733"/>
                <a:gd name="T64" fmla="*/ 224 w 7150"/>
                <a:gd name="T65" fmla="*/ 1144 h 4733"/>
                <a:gd name="T66" fmla="*/ 359 w 7150"/>
                <a:gd name="T67" fmla="*/ 803 h 4733"/>
                <a:gd name="T68" fmla="*/ 437 w 7150"/>
                <a:gd name="T69" fmla="*/ 372 h 4733"/>
                <a:gd name="T70" fmla="*/ 787 w 7150"/>
                <a:gd name="T71" fmla="*/ 344 h 4733"/>
                <a:gd name="T72" fmla="*/ 1055 w 7150"/>
                <a:gd name="T73" fmla="*/ 24 h 4733"/>
                <a:gd name="T74" fmla="*/ 1310 w 7150"/>
                <a:gd name="T75" fmla="*/ 95 h 4733"/>
                <a:gd name="T76" fmla="*/ 1717 w 7150"/>
                <a:gd name="T77" fmla="*/ 148 h 4733"/>
                <a:gd name="T78" fmla="*/ 1955 w 7150"/>
                <a:gd name="T79" fmla="*/ 233 h 4733"/>
                <a:gd name="T80" fmla="*/ 2298 w 7150"/>
                <a:gd name="T81" fmla="*/ 363 h 4733"/>
                <a:gd name="T82" fmla="*/ 2787 w 7150"/>
                <a:gd name="T83" fmla="*/ 352 h 4733"/>
                <a:gd name="T84" fmla="*/ 3146 w 7150"/>
                <a:gd name="T85" fmla="*/ 232 h 4733"/>
                <a:gd name="T86" fmla="*/ 3464 w 7150"/>
                <a:gd name="T87" fmla="*/ 224 h 4733"/>
                <a:gd name="T88" fmla="*/ 3869 w 7150"/>
                <a:gd name="T89" fmla="*/ 266 h 4733"/>
                <a:gd name="T90" fmla="*/ 4125 w 7150"/>
                <a:gd name="T91" fmla="*/ 413 h 4733"/>
                <a:gd name="T92" fmla="*/ 4261 w 7150"/>
                <a:gd name="T93" fmla="*/ 634 h 4733"/>
                <a:gd name="T94" fmla="*/ 4122 w 7150"/>
                <a:gd name="T95" fmla="*/ 857 h 4733"/>
                <a:gd name="T96" fmla="*/ 4192 w 7150"/>
                <a:gd name="T97" fmla="*/ 1090 h 4733"/>
                <a:gd name="T98" fmla="*/ 4111 w 7150"/>
                <a:gd name="T99" fmla="*/ 1367 h 4733"/>
                <a:gd name="T100" fmla="*/ 4156 w 7150"/>
                <a:gd name="T101" fmla="*/ 1628 h 4733"/>
                <a:gd name="T102" fmla="*/ 4388 w 7150"/>
                <a:gd name="T103" fmla="*/ 1878 h 4733"/>
                <a:gd name="T104" fmla="*/ 4596 w 7150"/>
                <a:gd name="T105" fmla="*/ 1882 h 4733"/>
                <a:gd name="T106" fmla="*/ 4870 w 7150"/>
                <a:gd name="T107" fmla="*/ 2140 h 4733"/>
                <a:gd name="T108" fmla="*/ 5218 w 7150"/>
                <a:gd name="T109" fmla="*/ 2265 h 4733"/>
                <a:gd name="T110" fmla="*/ 5507 w 7150"/>
                <a:gd name="T111" fmla="*/ 2375 h 4733"/>
                <a:gd name="T112" fmla="*/ 5780 w 7150"/>
                <a:gd name="T113" fmla="*/ 2421 h 4733"/>
                <a:gd name="T114" fmla="*/ 5919 w 7150"/>
                <a:gd name="T115" fmla="*/ 2566 h 4733"/>
                <a:gd name="T116" fmla="*/ 6049 w 7150"/>
                <a:gd name="T117" fmla="*/ 2783 h 4733"/>
                <a:gd name="T118" fmla="*/ 6193 w 7150"/>
                <a:gd name="T119" fmla="*/ 2848 h 4733"/>
                <a:gd name="T120" fmla="*/ 6276 w 7150"/>
                <a:gd name="T121" fmla="*/ 2763 h 4733"/>
                <a:gd name="T122" fmla="*/ 6478 w 7150"/>
                <a:gd name="T123" fmla="*/ 2718 h 4733"/>
                <a:gd name="T124" fmla="*/ 6657 w 7150"/>
                <a:gd name="T125" fmla="*/ 2594 h 4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50" h="4733">
                  <a:moveTo>
                    <a:pt x="6802" y="2524"/>
                  </a:moveTo>
                  <a:lnTo>
                    <a:pt x="6813" y="2533"/>
                  </a:lnTo>
                  <a:lnTo>
                    <a:pt x="6822" y="2540"/>
                  </a:lnTo>
                  <a:lnTo>
                    <a:pt x="6833" y="2547"/>
                  </a:lnTo>
                  <a:lnTo>
                    <a:pt x="6848" y="2555"/>
                  </a:lnTo>
                  <a:lnTo>
                    <a:pt x="6861" y="2564"/>
                  </a:lnTo>
                  <a:lnTo>
                    <a:pt x="6871" y="2568"/>
                  </a:lnTo>
                  <a:lnTo>
                    <a:pt x="6881" y="2572"/>
                  </a:lnTo>
                  <a:lnTo>
                    <a:pt x="6894" y="2577"/>
                  </a:lnTo>
                  <a:lnTo>
                    <a:pt x="6906" y="2581"/>
                  </a:lnTo>
                  <a:lnTo>
                    <a:pt x="6915" y="2586"/>
                  </a:lnTo>
                  <a:lnTo>
                    <a:pt x="6923" y="2593"/>
                  </a:lnTo>
                  <a:lnTo>
                    <a:pt x="6931" y="2602"/>
                  </a:lnTo>
                  <a:lnTo>
                    <a:pt x="6938" y="2610"/>
                  </a:lnTo>
                  <a:lnTo>
                    <a:pt x="6942" y="2618"/>
                  </a:lnTo>
                  <a:lnTo>
                    <a:pt x="6945" y="2625"/>
                  </a:lnTo>
                  <a:lnTo>
                    <a:pt x="6946" y="2634"/>
                  </a:lnTo>
                  <a:lnTo>
                    <a:pt x="6949" y="2642"/>
                  </a:lnTo>
                  <a:lnTo>
                    <a:pt x="6949" y="2651"/>
                  </a:lnTo>
                  <a:lnTo>
                    <a:pt x="6949" y="2662"/>
                  </a:lnTo>
                  <a:lnTo>
                    <a:pt x="6950" y="2671"/>
                  </a:lnTo>
                  <a:lnTo>
                    <a:pt x="6952" y="2679"/>
                  </a:lnTo>
                  <a:lnTo>
                    <a:pt x="6955" y="2685"/>
                  </a:lnTo>
                  <a:lnTo>
                    <a:pt x="6962" y="2697"/>
                  </a:lnTo>
                  <a:lnTo>
                    <a:pt x="6968" y="2709"/>
                  </a:lnTo>
                  <a:lnTo>
                    <a:pt x="6971" y="2718"/>
                  </a:lnTo>
                  <a:lnTo>
                    <a:pt x="6978" y="2728"/>
                  </a:lnTo>
                  <a:lnTo>
                    <a:pt x="6986" y="2738"/>
                  </a:lnTo>
                  <a:lnTo>
                    <a:pt x="6992" y="2747"/>
                  </a:lnTo>
                  <a:lnTo>
                    <a:pt x="6996" y="2754"/>
                  </a:lnTo>
                  <a:lnTo>
                    <a:pt x="7001" y="2761"/>
                  </a:lnTo>
                  <a:lnTo>
                    <a:pt x="7005" y="2769"/>
                  </a:lnTo>
                  <a:lnTo>
                    <a:pt x="7007" y="2779"/>
                  </a:lnTo>
                  <a:lnTo>
                    <a:pt x="7007" y="2789"/>
                  </a:lnTo>
                  <a:lnTo>
                    <a:pt x="7006" y="2798"/>
                  </a:lnTo>
                  <a:lnTo>
                    <a:pt x="7005" y="2806"/>
                  </a:lnTo>
                  <a:lnTo>
                    <a:pt x="7002" y="2812"/>
                  </a:lnTo>
                  <a:lnTo>
                    <a:pt x="6996" y="2819"/>
                  </a:lnTo>
                  <a:lnTo>
                    <a:pt x="6993" y="2826"/>
                  </a:lnTo>
                  <a:lnTo>
                    <a:pt x="6993" y="2830"/>
                  </a:lnTo>
                  <a:lnTo>
                    <a:pt x="6994" y="2833"/>
                  </a:lnTo>
                  <a:lnTo>
                    <a:pt x="6997" y="2838"/>
                  </a:lnTo>
                  <a:lnTo>
                    <a:pt x="7001" y="2840"/>
                  </a:lnTo>
                  <a:lnTo>
                    <a:pt x="7003" y="2844"/>
                  </a:lnTo>
                  <a:lnTo>
                    <a:pt x="7006" y="2848"/>
                  </a:lnTo>
                  <a:lnTo>
                    <a:pt x="7008" y="2852"/>
                  </a:lnTo>
                  <a:lnTo>
                    <a:pt x="7009" y="2858"/>
                  </a:lnTo>
                  <a:lnTo>
                    <a:pt x="7011" y="2867"/>
                  </a:lnTo>
                  <a:lnTo>
                    <a:pt x="7014" y="2875"/>
                  </a:lnTo>
                  <a:lnTo>
                    <a:pt x="7020" y="2883"/>
                  </a:lnTo>
                  <a:lnTo>
                    <a:pt x="7025" y="2890"/>
                  </a:lnTo>
                  <a:lnTo>
                    <a:pt x="7031" y="2898"/>
                  </a:lnTo>
                  <a:lnTo>
                    <a:pt x="7037" y="2905"/>
                  </a:lnTo>
                  <a:lnTo>
                    <a:pt x="7041" y="2911"/>
                  </a:lnTo>
                  <a:lnTo>
                    <a:pt x="7044" y="2918"/>
                  </a:lnTo>
                  <a:lnTo>
                    <a:pt x="7045" y="2927"/>
                  </a:lnTo>
                  <a:lnTo>
                    <a:pt x="7049" y="2937"/>
                  </a:lnTo>
                  <a:lnTo>
                    <a:pt x="7052" y="2946"/>
                  </a:lnTo>
                  <a:lnTo>
                    <a:pt x="7058" y="2955"/>
                  </a:lnTo>
                  <a:lnTo>
                    <a:pt x="7065" y="2964"/>
                  </a:lnTo>
                  <a:lnTo>
                    <a:pt x="7077" y="2976"/>
                  </a:lnTo>
                  <a:lnTo>
                    <a:pt x="7089" y="2989"/>
                  </a:lnTo>
                  <a:lnTo>
                    <a:pt x="7098" y="3000"/>
                  </a:lnTo>
                  <a:lnTo>
                    <a:pt x="7108" y="3010"/>
                  </a:lnTo>
                  <a:lnTo>
                    <a:pt x="7120" y="3026"/>
                  </a:lnTo>
                  <a:lnTo>
                    <a:pt x="7132" y="3039"/>
                  </a:lnTo>
                  <a:lnTo>
                    <a:pt x="7139" y="3048"/>
                  </a:lnTo>
                  <a:lnTo>
                    <a:pt x="7144" y="3054"/>
                  </a:lnTo>
                  <a:lnTo>
                    <a:pt x="7147" y="3063"/>
                  </a:lnTo>
                  <a:lnTo>
                    <a:pt x="7148" y="3066"/>
                  </a:lnTo>
                  <a:lnTo>
                    <a:pt x="7148" y="3070"/>
                  </a:lnTo>
                  <a:lnTo>
                    <a:pt x="7148" y="3073"/>
                  </a:lnTo>
                  <a:lnTo>
                    <a:pt x="7147" y="3077"/>
                  </a:lnTo>
                  <a:lnTo>
                    <a:pt x="7141" y="3083"/>
                  </a:lnTo>
                  <a:lnTo>
                    <a:pt x="7131" y="3091"/>
                  </a:lnTo>
                  <a:lnTo>
                    <a:pt x="7120" y="3098"/>
                  </a:lnTo>
                  <a:lnTo>
                    <a:pt x="7113" y="3104"/>
                  </a:lnTo>
                  <a:lnTo>
                    <a:pt x="7109" y="3106"/>
                  </a:lnTo>
                  <a:lnTo>
                    <a:pt x="7106" y="3107"/>
                  </a:lnTo>
                  <a:lnTo>
                    <a:pt x="7103" y="3107"/>
                  </a:lnTo>
                  <a:lnTo>
                    <a:pt x="7100" y="3106"/>
                  </a:lnTo>
                  <a:lnTo>
                    <a:pt x="7094" y="3102"/>
                  </a:lnTo>
                  <a:lnTo>
                    <a:pt x="7089" y="3097"/>
                  </a:lnTo>
                  <a:lnTo>
                    <a:pt x="7084" y="3090"/>
                  </a:lnTo>
                  <a:lnTo>
                    <a:pt x="7079" y="3084"/>
                  </a:lnTo>
                  <a:lnTo>
                    <a:pt x="7076" y="3079"/>
                  </a:lnTo>
                  <a:lnTo>
                    <a:pt x="7071" y="3077"/>
                  </a:lnTo>
                  <a:lnTo>
                    <a:pt x="7065" y="3078"/>
                  </a:lnTo>
                  <a:lnTo>
                    <a:pt x="7059" y="3081"/>
                  </a:lnTo>
                  <a:lnTo>
                    <a:pt x="7057" y="3083"/>
                  </a:lnTo>
                  <a:lnTo>
                    <a:pt x="7055" y="3087"/>
                  </a:lnTo>
                  <a:lnTo>
                    <a:pt x="7052" y="3090"/>
                  </a:lnTo>
                  <a:lnTo>
                    <a:pt x="7050" y="3094"/>
                  </a:lnTo>
                  <a:lnTo>
                    <a:pt x="7049" y="3106"/>
                  </a:lnTo>
                  <a:lnTo>
                    <a:pt x="7049" y="3121"/>
                  </a:lnTo>
                  <a:lnTo>
                    <a:pt x="7050" y="3128"/>
                  </a:lnTo>
                  <a:lnTo>
                    <a:pt x="7051" y="3135"/>
                  </a:lnTo>
                  <a:lnTo>
                    <a:pt x="7052" y="3142"/>
                  </a:lnTo>
                  <a:lnTo>
                    <a:pt x="7056" y="3147"/>
                  </a:lnTo>
                  <a:lnTo>
                    <a:pt x="7068" y="3161"/>
                  </a:lnTo>
                  <a:lnTo>
                    <a:pt x="7078" y="3174"/>
                  </a:lnTo>
                  <a:lnTo>
                    <a:pt x="7082" y="3179"/>
                  </a:lnTo>
                  <a:lnTo>
                    <a:pt x="7083" y="3184"/>
                  </a:lnTo>
                  <a:lnTo>
                    <a:pt x="7084" y="3189"/>
                  </a:lnTo>
                  <a:lnTo>
                    <a:pt x="7084" y="3196"/>
                  </a:lnTo>
                  <a:lnTo>
                    <a:pt x="7085" y="3203"/>
                  </a:lnTo>
                  <a:lnTo>
                    <a:pt x="7087" y="3209"/>
                  </a:lnTo>
                  <a:lnTo>
                    <a:pt x="7089" y="3215"/>
                  </a:lnTo>
                  <a:lnTo>
                    <a:pt x="7094" y="3220"/>
                  </a:lnTo>
                  <a:lnTo>
                    <a:pt x="7098" y="3224"/>
                  </a:lnTo>
                  <a:lnTo>
                    <a:pt x="7102" y="3229"/>
                  </a:lnTo>
                  <a:lnTo>
                    <a:pt x="7104" y="3235"/>
                  </a:lnTo>
                  <a:lnTo>
                    <a:pt x="7106" y="3242"/>
                  </a:lnTo>
                  <a:lnTo>
                    <a:pt x="7104" y="3253"/>
                  </a:lnTo>
                  <a:lnTo>
                    <a:pt x="7103" y="3265"/>
                  </a:lnTo>
                  <a:lnTo>
                    <a:pt x="7103" y="3271"/>
                  </a:lnTo>
                  <a:lnTo>
                    <a:pt x="7103" y="3277"/>
                  </a:lnTo>
                  <a:lnTo>
                    <a:pt x="7104" y="3281"/>
                  </a:lnTo>
                  <a:lnTo>
                    <a:pt x="7107" y="3285"/>
                  </a:lnTo>
                  <a:lnTo>
                    <a:pt x="7120" y="3300"/>
                  </a:lnTo>
                  <a:lnTo>
                    <a:pt x="7138" y="3318"/>
                  </a:lnTo>
                  <a:lnTo>
                    <a:pt x="7144" y="3328"/>
                  </a:lnTo>
                  <a:lnTo>
                    <a:pt x="7147" y="3335"/>
                  </a:lnTo>
                  <a:lnTo>
                    <a:pt x="7148" y="3341"/>
                  </a:lnTo>
                  <a:lnTo>
                    <a:pt x="7148" y="3347"/>
                  </a:lnTo>
                  <a:lnTo>
                    <a:pt x="7148" y="3353"/>
                  </a:lnTo>
                  <a:lnTo>
                    <a:pt x="7146" y="3359"/>
                  </a:lnTo>
                  <a:lnTo>
                    <a:pt x="7141" y="3363"/>
                  </a:lnTo>
                  <a:lnTo>
                    <a:pt x="7138" y="3368"/>
                  </a:lnTo>
                  <a:lnTo>
                    <a:pt x="7135" y="3372"/>
                  </a:lnTo>
                  <a:lnTo>
                    <a:pt x="7135" y="3374"/>
                  </a:lnTo>
                  <a:lnTo>
                    <a:pt x="7135" y="3378"/>
                  </a:lnTo>
                  <a:lnTo>
                    <a:pt x="7137" y="3381"/>
                  </a:lnTo>
                  <a:lnTo>
                    <a:pt x="7140" y="3390"/>
                  </a:lnTo>
                  <a:lnTo>
                    <a:pt x="7142" y="3397"/>
                  </a:lnTo>
                  <a:lnTo>
                    <a:pt x="7144" y="3400"/>
                  </a:lnTo>
                  <a:lnTo>
                    <a:pt x="7142" y="3405"/>
                  </a:lnTo>
                  <a:lnTo>
                    <a:pt x="7141" y="3409"/>
                  </a:lnTo>
                  <a:lnTo>
                    <a:pt x="7140" y="3412"/>
                  </a:lnTo>
                  <a:lnTo>
                    <a:pt x="7138" y="3417"/>
                  </a:lnTo>
                  <a:lnTo>
                    <a:pt x="7137" y="3423"/>
                  </a:lnTo>
                  <a:lnTo>
                    <a:pt x="7135" y="3429"/>
                  </a:lnTo>
                  <a:lnTo>
                    <a:pt x="7135" y="3435"/>
                  </a:lnTo>
                  <a:lnTo>
                    <a:pt x="7137" y="3450"/>
                  </a:lnTo>
                  <a:lnTo>
                    <a:pt x="7138" y="3464"/>
                  </a:lnTo>
                  <a:lnTo>
                    <a:pt x="7139" y="3478"/>
                  </a:lnTo>
                  <a:lnTo>
                    <a:pt x="7140" y="3488"/>
                  </a:lnTo>
                  <a:lnTo>
                    <a:pt x="7139" y="3499"/>
                  </a:lnTo>
                  <a:lnTo>
                    <a:pt x="7138" y="3508"/>
                  </a:lnTo>
                  <a:lnTo>
                    <a:pt x="7138" y="3519"/>
                  </a:lnTo>
                  <a:lnTo>
                    <a:pt x="7137" y="3529"/>
                  </a:lnTo>
                  <a:lnTo>
                    <a:pt x="7135" y="3541"/>
                  </a:lnTo>
                  <a:lnTo>
                    <a:pt x="7134" y="3556"/>
                  </a:lnTo>
                  <a:lnTo>
                    <a:pt x="7133" y="3571"/>
                  </a:lnTo>
                  <a:lnTo>
                    <a:pt x="7132" y="3583"/>
                  </a:lnTo>
                  <a:lnTo>
                    <a:pt x="7132" y="3593"/>
                  </a:lnTo>
                  <a:lnTo>
                    <a:pt x="7133" y="3604"/>
                  </a:lnTo>
                  <a:lnTo>
                    <a:pt x="7134" y="3614"/>
                  </a:lnTo>
                  <a:lnTo>
                    <a:pt x="7137" y="3621"/>
                  </a:lnTo>
                  <a:lnTo>
                    <a:pt x="7139" y="3629"/>
                  </a:lnTo>
                  <a:lnTo>
                    <a:pt x="7141" y="3638"/>
                  </a:lnTo>
                  <a:lnTo>
                    <a:pt x="7144" y="3650"/>
                  </a:lnTo>
                  <a:lnTo>
                    <a:pt x="7146" y="3662"/>
                  </a:lnTo>
                  <a:lnTo>
                    <a:pt x="7148" y="3674"/>
                  </a:lnTo>
                  <a:lnTo>
                    <a:pt x="7150" y="3686"/>
                  </a:lnTo>
                  <a:lnTo>
                    <a:pt x="7150" y="3699"/>
                  </a:lnTo>
                  <a:lnTo>
                    <a:pt x="7150" y="3713"/>
                  </a:lnTo>
                  <a:lnTo>
                    <a:pt x="7147" y="3727"/>
                  </a:lnTo>
                  <a:lnTo>
                    <a:pt x="7145" y="3738"/>
                  </a:lnTo>
                  <a:lnTo>
                    <a:pt x="7141" y="3747"/>
                  </a:lnTo>
                  <a:lnTo>
                    <a:pt x="7137" y="3756"/>
                  </a:lnTo>
                  <a:lnTo>
                    <a:pt x="7131" y="3763"/>
                  </a:lnTo>
                  <a:lnTo>
                    <a:pt x="7127" y="3770"/>
                  </a:lnTo>
                  <a:lnTo>
                    <a:pt x="7122" y="3777"/>
                  </a:lnTo>
                  <a:lnTo>
                    <a:pt x="7120" y="3785"/>
                  </a:lnTo>
                  <a:lnTo>
                    <a:pt x="7116" y="3796"/>
                  </a:lnTo>
                  <a:lnTo>
                    <a:pt x="7114" y="3808"/>
                  </a:lnTo>
                  <a:lnTo>
                    <a:pt x="7112" y="3821"/>
                  </a:lnTo>
                  <a:lnTo>
                    <a:pt x="7113" y="3834"/>
                  </a:lnTo>
                  <a:lnTo>
                    <a:pt x="7115" y="3847"/>
                  </a:lnTo>
                  <a:lnTo>
                    <a:pt x="7120" y="3860"/>
                  </a:lnTo>
                  <a:lnTo>
                    <a:pt x="7123" y="3872"/>
                  </a:lnTo>
                  <a:lnTo>
                    <a:pt x="7125" y="3880"/>
                  </a:lnTo>
                  <a:lnTo>
                    <a:pt x="7126" y="3891"/>
                  </a:lnTo>
                  <a:lnTo>
                    <a:pt x="7125" y="3903"/>
                  </a:lnTo>
                  <a:lnTo>
                    <a:pt x="7123" y="3917"/>
                  </a:lnTo>
                  <a:lnTo>
                    <a:pt x="7122" y="3929"/>
                  </a:lnTo>
                  <a:lnTo>
                    <a:pt x="7122" y="3942"/>
                  </a:lnTo>
                  <a:lnTo>
                    <a:pt x="7122" y="3959"/>
                  </a:lnTo>
                  <a:lnTo>
                    <a:pt x="7123" y="3977"/>
                  </a:lnTo>
                  <a:lnTo>
                    <a:pt x="7126" y="3989"/>
                  </a:lnTo>
                  <a:lnTo>
                    <a:pt x="7129" y="3997"/>
                  </a:lnTo>
                  <a:lnTo>
                    <a:pt x="7132" y="4005"/>
                  </a:lnTo>
                  <a:lnTo>
                    <a:pt x="7134" y="4014"/>
                  </a:lnTo>
                  <a:lnTo>
                    <a:pt x="7135" y="4018"/>
                  </a:lnTo>
                  <a:lnTo>
                    <a:pt x="7135" y="4023"/>
                  </a:lnTo>
                  <a:lnTo>
                    <a:pt x="7134" y="4024"/>
                  </a:lnTo>
                  <a:lnTo>
                    <a:pt x="7127" y="4025"/>
                  </a:lnTo>
                  <a:lnTo>
                    <a:pt x="7116" y="4025"/>
                  </a:lnTo>
                  <a:lnTo>
                    <a:pt x="7100" y="4024"/>
                  </a:lnTo>
                  <a:lnTo>
                    <a:pt x="7087" y="4024"/>
                  </a:lnTo>
                  <a:lnTo>
                    <a:pt x="7082" y="4027"/>
                  </a:lnTo>
                  <a:lnTo>
                    <a:pt x="7079" y="4030"/>
                  </a:lnTo>
                  <a:lnTo>
                    <a:pt x="7078" y="4035"/>
                  </a:lnTo>
                  <a:lnTo>
                    <a:pt x="7077" y="4041"/>
                  </a:lnTo>
                  <a:lnTo>
                    <a:pt x="7078" y="4047"/>
                  </a:lnTo>
                  <a:lnTo>
                    <a:pt x="7079" y="4053"/>
                  </a:lnTo>
                  <a:lnTo>
                    <a:pt x="7083" y="4058"/>
                  </a:lnTo>
                  <a:lnTo>
                    <a:pt x="7085" y="4062"/>
                  </a:lnTo>
                  <a:lnTo>
                    <a:pt x="7089" y="4066"/>
                  </a:lnTo>
                  <a:lnTo>
                    <a:pt x="7091" y="4071"/>
                  </a:lnTo>
                  <a:lnTo>
                    <a:pt x="7093" y="4074"/>
                  </a:lnTo>
                  <a:lnTo>
                    <a:pt x="7093" y="4078"/>
                  </a:lnTo>
                  <a:lnTo>
                    <a:pt x="7093" y="4083"/>
                  </a:lnTo>
                  <a:lnTo>
                    <a:pt x="7091" y="4086"/>
                  </a:lnTo>
                  <a:lnTo>
                    <a:pt x="7089" y="4090"/>
                  </a:lnTo>
                  <a:lnTo>
                    <a:pt x="7085" y="4093"/>
                  </a:lnTo>
                  <a:lnTo>
                    <a:pt x="7076" y="4100"/>
                  </a:lnTo>
                  <a:lnTo>
                    <a:pt x="7066" y="4110"/>
                  </a:lnTo>
                  <a:lnTo>
                    <a:pt x="7063" y="4115"/>
                  </a:lnTo>
                  <a:lnTo>
                    <a:pt x="7058" y="4119"/>
                  </a:lnTo>
                  <a:lnTo>
                    <a:pt x="7055" y="4125"/>
                  </a:lnTo>
                  <a:lnTo>
                    <a:pt x="7052" y="4132"/>
                  </a:lnTo>
                  <a:lnTo>
                    <a:pt x="7051" y="4138"/>
                  </a:lnTo>
                  <a:lnTo>
                    <a:pt x="7050" y="4143"/>
                  </a:lnTo>
                  <a:lnTo>
                    <a:pt x="7051" y="4149"/>
                  </a:lnTo>
                  <a:lnTo>
                    <a:pt x="7052" y="4153"/>
                  </a:lnTo>
                  <a:lnTo>
                    <a:pt x="7056" y="4161"/>
                  </a:lnTo>
                  <a:lnTo>
                    <a:pt x="7059" y="4168"/>
                  </a:lnTo>
                  <a:lnTo>
                    <a:pt x="7060" y="4171"/>
                  </a:lnTo>
                  <a:lnTo>
                    <a:pt x="7060" y="4174"/>
                  </a:lnTo>
                  <a:lnTo>
                    <a:pt x="7060" y="4176"/>
                  </a:lnTo>
                  <a:lnTo>
                    <a:pt x="7058" y="4179"/>
                  </a:lnTo>
                  <a:lnTo>
                    <a:pt x="7053" y="4182"/>
                  </a:lnTo>
                  <a:lnTo>
                    <a:pt x="7044" y="4188"/>
                  </a:lnTo>
                  <a:lnTo>
                    <a:pt x="7039" y="4191"/>
                  </a:lnTo>
                  <a:lnTo>
                    <a:pt x="7034" y="4193"/>
                  </a:lnTo>
                  <a:lnTo>
                    <a:pt x="7030" y="4194"/>
                  </a:lnTo>
                  <a:lnTo>
                    <a:pt x="7026" y="4193"/>
                  </a:lnTo>
                  <a:lnTo>
                    <a:pt x="7022" y="4193"/>
                  </a:lnTo>
                  <a:lnTo>
                    <a:pt x="7020" y="4191"/>
                  </a:lnTo>
                  <a:lnTo>
                    <a:pt x="7018" y="4188"/>
                  </a:lnTo>
                  <a:lnTo>
                    <a:pt x="7015" y="4184"/>
                  </a:lnTo>
                  <a:lnTo>
                    <a:pt x="7014" y="4172"/>
                  </a:lnTo>
                  <a:lnTo>
                    <a:pt x="7013" y="4154"/>
                  </a:lnTo>
                  <a:lnTo>
                    <a:pt x="7012" y="4136"/>
                  </a:lnTo>
                  <a:lnTo>
                    <a:pt x="7012" y="4121"/>
                  </a:lnTo>
                  <a:lnTo>
                    <a:pt x="7011" y="4115"/>
                  </a:lnTo>
                  <a:lnTo>
                    <a:pt x="7009" y="4111"/>
                  </a:lnTo>
                  <a:lnTo>
                    <a:pt x="7007" y="4108"/>
                  </a:lnTo>
                  <a:lnTo>
                    <a:pt x="7005" y="4105"/>
                  </a:lnTo>
                  <a:lnTo>
                    <a:pt x="7001" y="4104"/>
                  </a:lnTo>
                  <a:lnTo>
                    <a:pt x="6997" y="4104"/>
                  </a:lnTo>
                  <a:lnTo>
                    <a:pt x="6993" y="4104"/>
                  </a:lnTo>
                  <a:lnTo>
                    <a:pt x="6988" y="4105"/>
                  </a:lnTo>
                  <a:lnTo>
                    <a:pt x="6975" y="4108"/>
                  </a:lnTo>
                  <a:lnTo>
                    <a:pt x="6962" y="4110"/>
                  </a:lnTo>
                  <a:lnTo>
                    <a:pt x="6956" y="4111"/>
                  </a:lnTo>
                  <a:lnTo>
                    <a:pt x="6952" y="4113"/>
                  </a:lnTo>
                  <a:lnTo>
                    <a:pt x="6950" y="4115"/>
                  </a:lnTo>
                  <a:lnTo>
                    <a:pt x="6949" y="4117"/>
                  </a:lnTo>
                  <a:lnTo>
                    <a:pt x="6950" y="4124"/>
                  </a:lnTo>
                  <a:lnTo>
                    <a:pt x="6952" y="4135"/>
                  </a:lnTo>
                  <a:lnTo>
                    <a:pt x="6953" y="4147"/>
                  </a:lnTo>
                  <a:lnTo>
                    <a:pt x="6953" y="4163"/>
                  </a:lnTo>
                  <a:lnTo>
                    <a:pt x="6952" y="4182"/>
                  </a:lnTo>
                  <a:lnTo>
                    <a:pt x="6950" y="4199"/>
                  </a:lnTo>
                  <a:lnTo>
                    <a:pt x="6951" y="4219"/>
                  </a:lnTo>
                  <a:lnTo>
                    <a:pt x="6950" y="4226"/>
                  </a:lnTo>
                  <a:lnTo>
                    <a:pt x="6940" y="4229"/>
                  </a:lnTo>
                  <a:lnTo>
                    <a:pt x="6930" y="4233"/>
                  </a:lnTo>
                  <a:lnTo>
                    <a:pt x="6927" y="4236"/>
                  </a:lnTo>
                  <a:lnTo>
                    <a:pt x="6925" y="4239"/>
                  </a:lnTo>
                  <a:lnTo>
                    <a:pt x="6923" y="4244"/>
                  </a:lnTo>
                  <a:lnTo>
                    <a:pt x="6921" y="4251"/>
                  </a:lnTo>
                  <a:lnTo>
                    <a:pt x="6920" y="4267"/>
                  </a:lnTo>
                  <a:lnTo>
                    <a:pt x="6920" y="4286"/>
                  </a:lnTo>
                  <a:lnTo>
                    <a:pt x="6920" y="4296"/>
                  </a:lnTo>
                  <a:lnTo>
                    <a:pt x="6923" y="4307"/>
                  </a:lnTo>
                  <a:lnTo>
                    <a:pt x="6925" y="4317"/>
                  </a:lnTo>
                  <a:lnTo>
                    <a:pt x="6927" y="4325"/>
                  </a:lnTo>
                  <a:lnTo>
                    <a:pt x="6936" y="4339"/>
                  </a:lnTo>
                  <a:lnTo>
                    <a:pt x="6943" y="4350"/>
                  </a:lnTo>
                  <a:lnTo>
                    <a:pt x="6946" y="4355"/>
                  </a:lnTo>
                  <a:lnTo>
                    <a:pt x="6949" y="4361"/>
                  </a:lnTo>
                  <a:lnTo>
                    <a:pt x="6951" y="4368"/>
                  </a:lnTo>
                  <a:lnTo>
                    <a:pt x="6953" y="4374"/>
                  </a:lnTo>
                  <a:lnTo>
                    <a:pt x="6953" y="4381"/>
                  </a:lnTo>
                  <a:lnTo>
                    <a:pt x="6953" y="4387"/>
                  </a:lnTo>
                  <a:lnTo>
                    <a:pt x="6951" y="4392"/>
                  </a:lnTo>
                  <a:lnTo>
                    <a:pt x="6948" y="4396"/>
                  </a:lnTo>
                  <a:lnTo>
                    <a:pt x="6945" y="4400"/>
                  </a:lnTo>
                  <a:lnTo>
                    <a:pt x="6943" y="4405"/>
                  </a:lnTo>
                  <a:lnTo>
                    <a:pt x="6942" y="4408"/>
                  </a:lnTo>
                  <a:lnTo>
                    <a:pt x="6940" y="4414"/>
                  </a:lnTo>
                  <a:lnTo>
                    <a:pt x="6939" y="4419"/>
                  </a:lnTo>
                  <a:lnTo>
                    <a:pt x="6938" y="4425"/>
                  </a:lnTo>
                  <a:lnTo>
                    <a:pt x="6937" y="4431"/>
                  </a:lnTo>
                  <a:lnTo>
                    <a:pt x="6933" y="4437"/>
                  </a:lnTo>
                  <a:lnTo>
                    <a:pt x="6930" y="4443"/>
                  </a:lnTo>
                  <a:lnTo>
                    <a:pt x="6924" y="4447"/>
                  </a:lnTo>
                  <a:lnTo>
                    <a:pt x="6919" y="4451"/>
                  </a:lnTo>
                  <a:lnTo>
                    <a:pt x="6913" y="4453"/>
                  </a:lnTo>
                  <a:lnTo>
                    <a:pt x="6907" y="4453"/>
                  </a:lnTo>
                  <a:lnTo>
                    <a:pt x="6901" y="4453"/>
                  </a:lnTo>
                  <a:lnTo>
                    <a:pt x="6896" y="4452"/>
                  </a:lnTo>
                  <a:lnTo>
                    <a:pt x="6892" y="4450"/>
                  </a:lnTo>
                  <a:lnTo>
                    <a:pt x="6888" y="4447"/>
                  </a:lnTo>
                  <a:lnTo>
                    <a:pt x="6883" y="4447"/>
                  </a:lnTo>
                  <a:lnTo>
                    <a:pt x="6879" y="4447"/>
                  </a:lnTo>
                  <a:lnTo>
                    <a:pt x="6874" y="4450"/>
                  </a:lnTo>
                  <a:lnTo>
                    <a:pt x="6864" y="4456"/>
                  </a:lnTo>
                  <a:lnTo>
                    <a:pt x="6856" y="4463"/>
                  </a:lnTo>
                  <a:lnTo>
                    <a:pt x="6852" y="4466"/>
                  </a:lnTo>
                  <a:lnTo>
                    <a:pt x="6848" y="4469"/>
                  </a:lnTo>
                  <a:lnTo>
                    <a:pt x="6843" y="4471"/>
                  </a:lnTo>
                  <a:lnTo>
                    <a:pt x="6839" y="4472"/>
                  </a:lnTo>
                  <a:lnTo>
                    <a:pt x="6835" y="4474"/>
                  </a:lnTo>
                  <a:lnTo>
                    <a:pt x="6830" y="4472"/>
                  </a:lnTo>
                  <a:lnTo>
                    <a:pt x="6826" y="4471"/>
                  </a:lnTo>
                  <a:lnTo>
                    <a:pt x="6824" y="4470"/>
                  </a:lnTo>
                  <a:lnTo>
                    <a:pt x="6819" y="4463"/>
                  </a:lnTo>
                  <a:lnTo>
                    <a:pt x="6817" y="4455"/>
                  </a:lnTo>
                  <a:lnTo>
                    <a:pt x="6816" y="4445"/>
                  </a:lnTo>
                  <a:lnTo>
                    <a:pt x="6814" y="4433"/>
                  </a:lnTo>
                  <a:lnTo>
                    <a:pt x="6816" y="4421"/>
                  </a:lnTo>
                  <a:lnTo>
                    <a:pt x="6816" y="4413"/>
                  </a:lnTo>
                  <a:lnTo>
                    <a:pt x="6814" y="4405"/>
                  </a:lnTo>
                  <a:lnTo>
                    <a:pt x="6812" y="4398"/>
                  </a:lnTo>
                  <a:lnTo>
                    <a:pt x="6804" y="4381"/>
                  </a:lnTo>
                  <a:lnTo>
                    <a:pt x="6797" y="4362"/>
                  </a:lnTo>
                  <a:lnTo>
                    <a:pt x="6795" y="4356"/>
                  </a:lnTo>
                  <a:lnTo>
                    <a:pt x="6793" y="4352"/>
                  </a:lnTo>
                  <a:lnTo>
                    <a:pt x="6789" y="4349"/>
                  </a:lnTo>
                  <a:lnTo>
                    <a:pt x="6787" y="4346"/>
                  </a:lnTo>
                  <a:lnTo>
                    <a:pt x="6783" y="4345"/>
                  </a:lnTo>
                  <a:lnTo>
                    <a:pt x="6780" y="4346"/>
                  </a:lnTo>
                  <a:lnTo>
                    <a:pt x="6776" y="4348"/>
                  </a:lnTo>
                  <a:lnTo>
                    <a:pt x="6772" y="4351"/>
                  </a:lnTo>
                  <a:lnTo>
                    <a:pt x="6768" y="4356"/>
                  </a:lnTo>
                  <a:lnTo>
                    <a:pt x="6766" y="4362"/>
                  </a:lnTo>
                  <a:lnTo>
                    <a:pt x="6764" y="4368"/>
                  </a:lnTo>
                  <a:lnTo>
                    <a:pt x="6764" y="4375"/>
                  </a:lnTo>
                  <a:lnTo>
                    <a:pt x="6767" y="4389"/>
                  </a:lnTo>
                  <a:lnTo>
                    <a:pt x="6770" y="4402"/>
                  </a:lnTo>
                  <a:lnTo>
                    <a:pt x="6773" y="4407"/>
                  </a:lnTo>
                  <a:lnTo>
                    <a:pt x="6772" y="4412"/>
                  </a:lnTo>
                  <a:lnTo>
                    <a:pt x="6769" y="4415"/>
                  </a:lnTo>
                  <a:lnTo>
                    <a:pt x="6767" y="4418"/>
                  </a:lnTo>
                  <a:lnTo>
                    <a:pt x="6757" y="4422"/>
                  </a:lnTo>
                  <a:lnTo>
                    <a:pt x="6747" y="4426"/>
                  </a:lnTo>
                  <a:lnTo>
                    <a:pt x="6732" y="4431"/>
                  </a:lnTo>
                  <a:lnTo>
                    <a:pt x="6723" y="4436"/>
                  </a:lnTo>
                  <a:lnTo>
                    <a:pt x="6718" y="4437"/>
                  </a:lnTo>
                  <a:lnTo>
                    <a:pt x="6712" y="4439"/>
                  </a:lnTo>
                  <a:lnTo>
                    <a:pt x="6705" y="4440"/>
                  </a:lnTo>
                  <a:lnTo>
                    <a:pt x="6696" y="4440"/>
                  </a:lnTo>
                  <a:lnTo>
                    <a:pt x="6688" y="4439"/>
                  </a:lnTo>
                  <a:lnTo>
                    <a:pt x="6682" y="4438"/>
                  </a:lnTo>
                  <a:lnTo>
                    <a:pt x="6676" y="4434"/>
                  </a:lnTo>
                  <a:lnTo>
                    <a:pt x="6673" y="4431"/>
                  </a:lnTo>
                  <a:lnTo>
                    <a:pt x="6666" y="4420"/>
                  </a:lnTo>
                  <a:lnTo>
                    <a:pt x="6660" y="4405"/>
                  </a:lnTo>
                  <a:lnTo>
                    <a:pt x="6653" y="4387"/>
                  </a:lnTo>
                  <a:lnTo>
                    <a:pt x="6647" y="4369"/>
                  </a:lnTo>
                  <a:lnTo>
                    <a:pt x="6643" y="4361"/>
                  </a:lnTo>
                  <a:lnTo>
                    <a:pt x="6640" y="4354"/>
                  </a:lnTo>
                  <a:lnTo>
                    <a:pt x="6636" y="4349"/>
                  </a:lnTo>
                  <a:lnTo>
                    <a:pt x="6633" y="4345"/>
                  </a:lnTo>
                  <a:lnTo>
                    <a:pt x="6629" y="4344"/>
                  </a:lnTo>
                  <a:lnTo>
                    <a:pt x="6627" y="4344"/>
                  </a:lnTo>
                  <a:lnTo>
                    <a:pt x="6623" y="4345"/>
                  </a:lnTo>
                  <a:lnTo>
                    <a:pt x="6621" y="4348"/>
                  </a:lnTo>
                  <a:lnTo>
                    <a:pt x="6615" y="4354"/>
                  </a:lnTo>
                  <a:lnTo>
                    <a:pt x="6609" y="4358"/>
                  </a:lnTo>
                  <a:lnTo>
                    <a:pt x="6605" y="4359"/>
                  </a:lnTo>
                  <a:lnTo>
                    <a:pt x="6600" y="4358"/>
                  </a:lnTo>
                  <a:lnTo>
                    <a:pt x="6596" y="4357"/>
                  </a:lnTo>
                  <a:lnTo>
                    <a:pt x="6592" y="4354"/>
                  </a:lnTo>
                  <a:lnTo>
                    <a:pt x="6587" y="4349"/>
                  </a:lnTo>
                  <a:lnTo>
                    <a:pt x="6584" y="4342"/>
                  </a:lnTo>
                  <a:lnTo>
                    <a:pt x="6580" y="4335"/>
                  </a:lnTo>
                  <a:lnTo>
                    <a:pt x="6578" y="4326"/>
                  </a:lnTo>
                  <a:lnTo>
                    <a:pt x="6577" y="4317"/>
                  </a:lnTo>
                  <a:lnTo>
                    <a:pt x="6574" y="4307"/>
                  </a:lnTo>
                  <a:lnTo>
                    <a:pt x="6572" y="4299"/>
                  </a:lnTo>
                  <a:lnTo>
                    <a:pt x="6568" y="4292"/>
                  </a:lnTo>
                  <a:lnTo>
                    <a:pt x="6564" y="4285"/>
                  </a:lnTo>
                  <a:lnTo>
                    <a:pt x="6559" y="4279"/>
                  </a:lnTo>
                  <a:lnTo>
                    <a:pt x="6553" y="4275"/>
                  </a:lnTo>
                  <a:lnTo>
                    <a:pt x="6546" y="4273"/>
                  </a:lnTo>
                  <a:lnTo>
                    <a:pt x="6537" y="4273"/>
                  </a:lnTo>
                  <a:lnTo>
                    <a:pt x="6529" y="4272"/>
                  </a:lnTo>
                  <a:lnTo>
                    <a:pt x="6521" y="4272"/>
                  </a:lnTo>
                  <a:lnTo>
                    <a:pt x="6514" y="4274"/>
                  </a:lnTo>
                  <a:lnTo>
                    <a:pt x="6510" y="4275"/>
                  </a:lnTo>
                  <a:lnTo>
                    <a:pt x="6507" y="4276"/>
                  </a:lnTo>
                  <a:lnTo>
                    <a:pt x="6503" y="4280"/>
                  </a:lnTo>
                  <a:lnTo>
                    <a:pt x="6499" y="4282"/>
                  </a:lnTo>
                  <a:lnTo>
                    <a:pt x="6497" y="4287"/>
                  </a:lnTo>
                  <a:lnTo>
                    <a:pt x="6495" y="4292"/>
                  </a:lnTo>
                  <a:lnTo>
                    <a:pt x="6492" y="4296"/>
                  </a:lnTo>
                  <a:lnTo>
                    <a:pt x="6490" y="4304"/>
                  </a:lnTo>
                  <a:lnTo>
                    <a:pt x="6487" y="4324"/>
                  </a:lnTo>
                  <a:lnTo>
                    <a:pt x="6486" y="4338"/>
                  </a:lnTo>
                  <a:lnTo>
                    <a:pt x="6485" y="4344"/>
                  </a:lnTo>
                  <a:lnTo>
                    <a:pt x="6483" y="4348"/>
                  </a:lnTo>
                  <a:lnTo>
                    <a:pt x="6478" y="4351"/>
                  </a:lnTo>
                  <a:lnTo>
                    <a:pt x="6472" y="4354"/>
                  </a:lnTo>
                  <a:lnTo>
                    <a:pt x="6464" y="4355"/>
                  </a:lnTo>
                  <a:lnTo>
                    <a:pt x="6455" y="4356"/>
                  </a:lnTo>
                  <a:lnTo>
                    <a:pt x="6451" y="4357"/>
                  </a:lnTo>
                  <a:lnTo>
                    <a:pt x="6447" y="4358"/>
                  </a:lnTo>
                  <a:lnTo>
                    <a:pt x="6445" y="4361"/>
                  </a:lnTo>
                  <a:lnTo>
                    <a:pt x="6441" y="4363"/>
                  </a:lnTo>
                  <a:lnTo>
                    <a:pt x="6435" y="4373"/>
                  </a:lnTo>
                  <a:lnTo>
                    <a:pt x="6430" y="4380"/>
                  </a:lnTo>
                  <a:lnTo>
                    <a:pt x="6427" y="4387"/>
                  </a:lnTo>
                  <a:lnTo>
                    <a:pt x="6426" y="4393"/>
                  </a:lnTo>
                  <a:lnTo>
                    <a:pt x="6424" y="4398"/>
                  </a:lnTo>
                  <a:lnTo>
                    <a:pt x="6423" y="4401"/>
                  </a:lnTo>
                  <a:lnTo>
                    <a:pt x="6422" y="4405"/>
                  </a:lnTo>
                  <a:lnTo>
                    <a:pt x="6420" y="4407"/>
                  </a:lnTo>
                  <a:lnTo>
                    <a:pt x="6414" y="4413"/>
                  </a:lnTo>
                  <a:lnTo>
                    <a:pt x="6408" y="4419"/>
                  </a:lnTo>
                  <a:lnTo>
                    <a:pt x="6407" y="4420"/>
                  </a:lnTo>
                  <a:lnTo>
                    <a:pt x="6405" y="4422"/>
                  </a:lnTo>
                  <a:lnTo>
                    <a:pt x="6405" y="4425"/>
                  </a:lnTo>
                  <a:lnTo>
                    <a:pt x="6407" y="4427"/>
                  </a:lnTo>
                  <a:lnTo>
                    <a:pt x="6409" y="4433"/>
                  </a:lnTo>
                  <a:lnTo>
                    <a:pt x="6413" y="4440"/>
                  </a:lnTo>
                  <a:lnTo>
                    <a:pt x="6417" y="4447"/>
                  </a:lnTo>
                  <a:lnTo>
                    <a:pt x="6421" y="4455"/>
                  </a:lnTo>
                  <a:lnTo>
                    <a:pt x="6423" y="4462"/>
                  </a:lnTo>
                  <a:lnTo>
                    <a:pt x="6423" y="4470"/>
                  </a:lnTo>
                  <a:lnTo>
                    <a:pt x="6422" y="4485"/>
                  </a:lnTo>
                  <a:lnTo>
                    <a:pt x="6423" y="4502"/>
                  </a:lnTo>
                  <a:lnTo>
                    <a:pt x="6423" y="4509"/>
                  </a:lnTo>
                  <a:lnTo>
                    <a:pt x="6422" y="4516"/>
                  </a:lnTo>
                  <a:lnTo>
                    <a:pt x="6421" y="4522"/>
                  </a:lnTo>
                  <a:lnTo>
                    <a:pt x="6419" y="4527"/>
                  </a:lnTo>
                  <a:lnTo>
                    <a:pt x="6417" y="4529"/>
                  </a:lnTo>
                  <a:lnTo>
                    <a:pt x="6415" y="4531"/>
                  </a:lnTo>
                  <a:lnTo>
                    <a:pt x="6413" y="4531"/>
                  </a:lnTo>
                  <a:lnTo>
                    <a:pt x="6410" y="4531"/>
                  </a:lnTo>
                  <a:lnTo>
                    <a:pt x="6404" y="4529"/>
                  </a:lnTo>
                  <a:lnTo>
                    <a:pt x="6398" y="4527"/>
                  </a:lnTo>
                  <a:lnTo>
                    <a:pt x="6394" y="4524"/>
                  </a:lnTo>
                  <a:lnTo>
                    <a:pt x="6388" y="4521"/>
                  </a:lnTo>
                  <a:lnTo>
                    <a:pt x="6385" y="4520"/>
                  </a:lnTo>
                  <a:lnTo>
                    <a:pt x="6382" y="4521"/>
                  </a:lnTo>
                  <a:lnTo>
                    <a:pt x="6378" y="4522"/>
                  </a:lnTo>
                  <a:lnTo>
                    <a:pt x="6375" y="4525"/>
                  </a:lnTo>
                  <a:lnTo>
                    <a:pt x="6356" y="4538"/>
                  </a:lnTo>
                  <a:lnTo>
                    <a:pt x="6332" y="4552"/>
                  </a:lnTo>
                  <a:lnTo>
                    <a:pt x="6309" y="4566"/>
                  </a:lnTo>
                  <a:lnTo>
                    <a:pt x="6294" y="4576"/>
                  </a:lnTo>
                  <a:lnTo>
                    <a:pt x="6290" y="4578"/>
                  </a:lnTo>
                  <a:lnTo>
                    <a:pt x="6288" y="4579"/>
                  </a:lnTo>
                  <a:lnTo>
                    <a:pt x="6285" y="4579"/>
                  </a:lnTo>
                  <a:lnTo>
                    <a:pt x="6284" y="4577"/>
                  </a:lnTo>
                  <a:lnTo>
                    <a:pt x="6284" y="4571"/>
                  </a:lnTo>
                  <a:lnTo>
                    <a:pt x="6285" y="4558"/>
                  </a:lnTo>
                  <a:lnTo>
                    <a:pt x="6287" y="4547"/>
                  </a:lnTo>
                  <a:lnTo>
                    <a:pt x="6288" y="4538"/>
                  </a:lnTo>
                  <a:lnTo>
                    <a:pt x="6288" y="4533"/>
                  </a:lnTo>
                  <a:lnTo>
                    <a:pt x="6287" y="4529"/>
                  </a:lnTo>
                  <a:lnTo>
                    <a:pt x="6285" y="4528"/>
                  </a:lnTo>
                  <a:lnTo>
                    <a:pt x="6281" y="4526"/>
                  </a:lnTo>
                  <a:lnTo>
                    <a:pt x="6274" y="4522"/>
                  </a:lnTo>
                  <a:lnTo>
                    <a:pt x="6265" y="4519"/>
                  </a:lnTo>
                  <a:lnTo>
                    <a:pt x="6258" y="4515"/>
                  </a:lnTo>
                  <a:lnTo>
                    <a:pt x="6254" y="4512"/>
                  </a:lnTo>
                  <a:lnTo>
                    <a:pt x="6250" y="4508"/>
                  </a:lnTo>
                  <a:lnTo>
                    <a:pt x="6246" y="4503"/>
                  </a:lnTo>
                  <a:lnTo>
                    <a:pt x="6243" y="4497"/>
                  </a:lnTo>
                  <a:lnTo>
                    <a:pt x="6240" y="4493"/>
                  </a:lnTo>
                  <a:lnTo>
                    <a:pt x="6235" y="4494"/>
                  </a:lnTo>
                  <a:lnTo>
                    <a:pt x="6231" y="4496"/>
                  </a:lnTo>
                  <a:lnTo>
                    <a:pt x="6225" y="4496"/>
                  </a:lnTo>
                  <a:lnTo>
                    <a:pt x="6218" y="4496"/>
                  </a:lnTo>
                  <a:lnTo>
                    <a:pt x="6214" y="4495"/>
                  </a:lnTo>
                  <a:lnTo>
                    <a:pt x="6209" y="4494"/>
                  </a:lnTo>
                  <a:lnTo>
                    <a:pt x="6206" y="4491"/>
                  </a:lnTo>
                  <a:lnTo>
                    <a:pt x="6202" y="4488"/>
                  </a:lnTo>
                  <a:lnTo>
                    <a:pt x="6189" y="4472"/>
                  </a:lnTo>
                  <a:lnTo>
                    <a:pt x="6177" y="4459"/>
                  </a:lnTo>
                  <a:lnTo>
                    <a:pt x="6162" y="4451"/>
                  </a:lnTo>
                  <a:lnTo>
                    <a:pt x="6146" y="4444"/>
                  </a:lnTo>
                  <a:lnTo>
                    <a:pt x="6133" y="4432"/>
                  </a:lnTo>
                  <a:lnTo>
                    <a:pt x="6117" y="4415"/>
                  </a:lnTo>
                  <a:lnTo>
                    <a:pt x="6096" y="4398"/>
                  </a:lnTo>
                  <a:lnTo>
                    <a:pt x="6082" y="4384"/>
                  </a:lnTo>
                  <a:lnTo>
                    <a:pt x="6075" y="4374"/>
                  </a:lnTo>
                  <a:lnTo>
                    <a:pt x="6068" y="4365"/>
                  </a:lnTo>
                  <a:lnTo>
                    <a:pt x="6062" y="4368"/>
                  </a:lnTo>
                  <a:lnTo>
                    <a:pt x="6054" y="4373"/>
                  </a:lnTo>
                  <a:lnTo>
                    <a:pt x="6046" y="4375"/>
                  </a:lnTo>
                  <a:lnTo>
                    <a:pt x="6038" y="4374"/>
                  </a:lnTo>
                  <a:lnTo>
                    <a:pt x="6030" y="4373"/>
                  </a:lnTo>
                  <a:lnTo>
                    <a:pt x="6024" y="4369"/>
                  </a:lnTo>
                  <a:lnTo>
                    <a:pt x="6018" y="4365"/>
                  </a:lnTo>
                  <a:lnTo>
                    <a:pt x="6013" y="4359"/>
                  </a:lnTo>
                  <a:lnTo>
                    <a:pt x="6010" y="4354"/>
                  </a:lnTo>
                  <a:lnTo>
                    <a:pt x="6008" y="4346"/>
                  </a:lnTo>
                  <a:lnTo>
                    <a:pt x="6007" y="4339"/>
                  </a:lnTo>
                  <a:lnTo>
                    <a:pt x="6007" y="4332"/>
                  </a:lnTo>
                  <a:lnTo>
                    <a:pt x="6007" y="4330"/>
                  </a:lnTo>
                  <a:lnTo>
                    <a:pt x="6006" y="4327"/>
                  </a:lnTo>
                  <a:lnTo>
                    <a:pt x="6004" y="4326"/>
                  </a:lnTo>
                  <a:lnTo>
                    <a:pt x="6001" y="4324"/>
                  </a:lnTo>
                  <a:lnTo>
                    <a:pt x="5993" y="4323"/>
                  </a:lnTo>
                  <a:lnTo>
                    <a:pt x="5983" y="4323"/>
                  </a:lnTo>
                  <a:lnTo>
                    <a:pt x="5963" y="4325"/>
                  </a:lnTo>
                  <a:lnTo>
                    <a:pt x="5943" y="4327"/>
                  </a:lnTo>
                  <a:lnTo>
                    <a:pt x="5930" y="4329"/>
                  </a:lnTo>
                  <a:lnTo>
                    <a:pt x="5918" y="4331"/>
                  </a:lnTo>
                  <a:lnTo>
                    <a:pt x="5912" y="4329"/>
                  </a:lnTo>
                  <a:lnTo>
                    <a:pt x="5904" y="4324"/>
                  </a:lnTo>
                  <a:lnTo>
                    <a:pt x="5894" y="4318"/>
                  </a:lnTo>
                  <a:lnTo>
                    <a:pt x="5886" y="4310"/>
                  </a:lnTo>
                  <a:lnTo>
                    <a:pt x="5873" y="4296"/>
                  </a:lnTo>
                  <a:lnTo>
                    <a:pt x="5861" y="4285"/>
                  </a:lnTo>
                  <a:lnTo>
                    <a:pt x="5854" y="4280"/>
                  </a:lnTo>
                  <a:lnTo>
                    <a:pt x="5846" y="4277"/>
                  </a:lnTo>
                  <a:lnTo>
                    <a:pt x="5836" y="4275"/>
                  </a:lnTo>
                  <a:lnTo>
                    <a:pt x="5824" y="4276"/>
                  </a:lnTo>
                  <a:lnTo>
                    <a:pt x="5799" y="4281"/>
                  </a:lnTo>
                  <a:lnTo>
                    <a:pt x="5774" y="4288"/>
                  </a:lnTo>
                  <a:lnTo>
                    <a:pt x="5749" y="4295"/>
                  </a:lnTo>
                  <a:lnTo>
                    <a:pt x="5722" y="4302"/>
                  </a:lnTo>
                  <a:lnTo>
                    <a:pt x="5708" y="4305"/>
                  </a:lnTo>
                  <a:lnTo>
                    <a:pt x="5696" y="4310"/>
                  </a:lnTo>
                  <a:lnTo>
                    <a:pt x="5686" y="4314"/>
                  </a:lnTo>
                  <a:lnTo>
                    <a:pt x="5678" y="4319"/>
                  </a:lnTo>
                  <a:lnTo>
                    <a:pt x="5666" y="4331"/>
                  </a:lnTo>
                  <a:lnTo>
                    <a:pt x="5655" y="4344"/>
                  </a:lnTo>
                  <a:lnTo>
                    <a:pt x="5647" y="4357"/>
                  </a:lnTo>
                  <a:lnTo>
                    <a:pt x="5641" y="4371"/>
                  </a:lnTo>
                  <a:lnTo>
                    <a:pt x="5638" y="4379"/>
                  </a:lnTo>
                  <a:lnTo>
                    <a:pt x="5634" y="4386"/>
                  </a:lnTo>
                  <a:lnTo>
                    <a:pt x="5629" y="4392"/>
                  </a:lnTo>
                  <a:lnTo>
                    <a:pt x="5623" y="4396"/>
                  </a:lnTo>
                  <a:lnTo>
                    <a:pt x="5616" y="4400"/>
                  </a:lnTo>
                  <a:lnTo>
                    <a:pt x="5607" y="4403"/>
                  </a:lnTo>
                  <a:lnTo>
                    <a:pt x="5596" y="4407"/>
                  </a:lnTo>
                  <a:lnTo>
                    <a:pt x="5585" y="4411"/>
                  </a:lnTo>
                  <a:lnTo>
                    <a:pt x="5560" y="4418"/>
                  </a:lnTo>
                  <a:lnTo>
                    <a:pt x="5538" y="4425"/>
                  </a:lnTo>
                  <a:lnTo>
                    <a:pt x="5514" y="4434"/>
                  </a:lnTo>
                  <a:lnTo>
                    <a:pt x="5487" y="4444"/>
                  </a:lnTo>
                  <a:lnTo>
                    <a:pt x="5456" y="4455"/>
                  </a:lnTo>
                  <a:lnTo>
                    <a:pt x="5425" y="4466"/>
                  </a:lnTo>
                  <a:lnTo>
                    <a:pt x="5393" y="4478"/>
                  </a:lnTo>
                  <a:lnTo>
                    <a:pt x="5361" y="4488"/>
                  </a:lnTo>
                  <a:lnTo>
                    <a:pt x="5345" y="4491"/>
                  </a:lnTo>
                  <a:lnTo>
                    <a:pt x="5331" y="4495"/>
                  </a:lnTo>
                  <a:lnTo>
                    <a:pt x="5318" y="4497"/>
                  </a:lnTo>
                  <a:lnTo>
                    <a:pt x="5305" y="4499"/>
                  </a:lnTo>
                  <a:lnTo>
                    <a:pt x="5283" y="4499"/>
                  </a:lnTo>
                  <a:lnTo>
                    <a:pt x="5267" y="4497"/>
                  </a:lnTo>
                  <a:lnTo>
                    <a:pt x="5250" y="4495"/>
                  </a:lnTo>
                  <a:lnTo>
                    <a:pt x="5231" y="4496"/>
                  </a:lnTo>
                  <a:lnTo>
                    <a:pt x="5219" y="4499"/>
                  </a:lnTo>
                  <a:lnTo>
                    <a:pt x="5210" y="4503"/>
                  </a:lnTo>
                  <a:lnTo>
                    <a:pt x="5201" y="4508"/>
                  </a:lnTo>
                  <a:lnTo>
                    <a:pt x="5193" y="4515"/>
                  </a:lnTo>
                  <a:lnTo>
                    <a:pt x="5177" y="4529"/>
                  </a:lnTo>
                  <a:lnTo>
                    <a:pt x="5166" y="4543"/>
                  </a:lnTo>
                  <a:lnTo>
                    <a:pt x="5148" y="4558"/>
                  </a:lnTo>
                  <a:lnTo>
                    <a:pt x="5123" y="4578"/>
                  </a:lnTo>
                  <a:lnTo>
                    <a:pt x="5095" y="4600"/>
                  </a:lnTo>
                  <a:lnTo>
                    <a:pt x="5073" y="4617"/>
                  </a:lnTo>
                  <a:lnTo>
                    <a:pt x="5063" y="4626"/>
                  </a:lnTo>
                  <a:lnTo>
                    <a:pt x="5055" y="4635"/>
                  </a:lnTo>
                  <a:lnTo>
                    <a:pt x="5048" y="4646"/>
                  </a:lnTo>
                  <a:lnTo>
                    <a:pt x="5042" y="4657"/>
                  </a:lnTo>
                  <a:lnTo>
                    <a:pt x="5036" y="4669"/>
                  </a:lnTo>
                  <a:lnTo>
                    <a:pt x="5032" y="4679"/>
                  </a:lnTo>
                  <a:lnTo>
                    <a:pt x="5029" y="4690"/>
                  </a:lnTo>
                  <a:lnTo>
                    <a:pt x="5027" y="4701"/>
                  </a:lnTo>
                  <a:lnTo>
                    <a:pt x="5025" y="4705"/>
                  </a:lnTo>
                  <a:lnTo>
                    <a:pt x="5023" y="4708"/>
                  </a:lnTo>
                  <a:lnTo>
                    <a:pt x="5021" y="4710"/>
                  </a:lnTo>
                  <a:lnTo>
                    <a:pt x="5018" y="4711"/>
                  </a:lnTo>
                  <a:lnTo>
                    <a:pt x="5011" y="4712"/>
                  </a:lnTo>
                  <a:lnTo>
                    <a:pt x="5003" y="4711"/>
                  </a:lnTo>
                  <a:lnTo>
                    <a:pt x="4993" y="4709"/>
                  </a:lnTo>
                  <a:lnTo>
                    <a:pt x="4983" y="4707"/>
                  </a:lnTo>
                  <a:lnTo>
                    <a:pt x="4972" y="4705"/>
                  </a:lnTo>
                  <a:lnTo>
                    <a:pt x="4961" y="4708"/>
                  </a:lnTo>
                  <a:lnTo>
                    <a:pt x="4958" y="4709"/>
                  </a:lnTo>
                  <a:lnTo>
                    <a:pt x="4954" y="4711"/>
                  </a:lnTo>
                  <a:lnTo>
                    <a:pt x="4950" y="4715"/>
                  </a:lnTo>
                  <a:lnTo>
                    <a:pt x="4947" y="4718"/>
                  </a:lnTo>
                  <a:lnTo>
                    <a:pt x="4943" y="4722"/>
                  </a:lnTo>
                  <a:lnTo>
                    <a:pt x="4940" y="4726"/>
                  </a:lnTo>
                  <a:lnTo>
                    <a:pt x="4934" y="4728"/>
                  </a:lnTo>
                  <a:lnTo>
                    <a:pt x="4928" y="4730"/>
                  </a:lnTo>
                  <a:lnTo>
                    <a:pt x="4916" y="4732"/>
                  </a:lnTo>
                  <a:lnTo>
                    <a:pt x="4902" y="4733"/>
                  </a:lnTo>
                  <a:lnTo>
                    <a:pt x="4886" y="4733"/>
                  </a:lnTo>
                  <a:lnTo>
                    <a:pt x="4871" y="4732"/>
                  </a:lnTo>
                  <a:lnTo>
                    <a:pt x="4839" y="4730"/>
                  </a:lnTo>
                  <a:lnTo>
                    <a:pt x="4811" y="4729"/>
                  </a:lnTo>
                  <a:lnTo>
                    <a:pt x="4791" y="4729"/>
                  </a:lnTo>
                  <a:lnTo>
                    <a:pt x="4774" y="4728"/>
                  </a:lnTo>
                  <a:lnTo>
                    <a:pt x="4759" y="4728"/>
                  </a:lnTo>
                  <a:lnTo>
                    <a:pt x="4745" y="4727"/>
                  </a:lnTo>
                  <a:lnTo>
                    <a:pt x="4740" y="4726"/>
                  </a:lnTo>
                  <a:lnTo>
                    <a:pt x="4734" y="4723"/>
                  </a:lnTo>
                  <a:lnTo>
                    <a:pt x="4729" y="4721"/>
                  </a:lnTo>
                  <a:lnTo>
                    <a:pt x="4725" y="4718"/>
                  </a:lnTo>
                  <a:lnTo>
                    <a:pt x="4716" y="4712"/>
                  </a:lnTo>
                  <a:lnTo>
                    <a:pt x="4707" y="4707"/>
                  </a:lnTo>
                  <a:lnTo>
                    <a:pt x="4694" y="4703"/>
                  </a:lnTo>
                  <a:lnTo>
                    <a:pt x="4676" y="4702"/>
                  </a:lnTo>
                  <a:lnTo>
                    <a:pt x="4656" y="4701"/>
                  </a:lnTo>
                  <a:lnTo>
                    <a:pt x="4638" y="4698"/>
                  </a:lnTo>
                  <a:lnTo>
                    <a:pt x="4620" y="4691"/>
                  </a:lnTo>
                  <a:lnTo>
                    <a:pt x="4606" y="4684"/>
                  </a:lnTo>
                  <a:lnTo>
                    <a:pt x="4595" y="4677"/>
                  </a:lnTo>
                  <a:lnTo>
                    <a:pt x="4587" y="4671"/>
                  </a:lnTo>
                  <a:lnTo>
                    <a:pt x="4581" y="4667"/>
                  </a:lnTo>
                  <a:lnTo>
                    <a:pt x="4574" y="4664"/>
                  </a:lnTo>
                  <a:lnTo>
                    <a:pt x="4568" y="4663"/>
                  </a:lnTo>
                  <a:lnTo>
                    <a:pt x="4559" y="4660"/>
                  </a:lnTo>
                  <a:lnTo>
                    <a:pt x="4550" y="4660"/>
                  </a:lnTo>
                  <a:lnTo>
                    <a:pt x="4538" y="4660"/>
                  </a:lnTo>
                  <a:lnTo>
                    <a:pt x="4524" y="4663"/>
                  </a:lnTo>
                  <a:lnTo>
                    <a:pt x="4506" y="4664"/>
                  </a:lnTo>
                  <a:lnTo>
                    <a:pt x="4490" y="4666"/>
                  </a:lnTo>
                  <a:lnTo>
                    <a:pt x="4477" y="4669"/>
                  </a:lnTo>
                  <a:lnTo>
                    <a:pt x="4464" y="4670"/>
                  </a:lnTo>
                  <a:lnTo>
                    <a:pt x="4452" y="4670"/>
                  </a:lnTo>
                  <a:lnTo>
                    <a:pt x="4435" y="4670"/>
                  </a:lnTo>
                  <a:lnTo>
                    <a:pt x="4418" y="4669"/>
                  </a:lnTo>
                  <a:lnTo>
                    <a:pt x="4404" y="4666"/>
                  </a:lnTo>
                  <a:lnTo>
                    <a:pt x="4391" y="4665"/>
                  </a:lnTo>
                  <a:lnTo>
                    <a:pt x="4370" y="4664"/>
                  </a:lnTo>
                  <a:lnTo>
                    <a:pt x="4356" y="4663"/>
                  </a:lnTo>
                  <a:lnTo>
                    <a:pt x="4354" y="4660"/>
                  </a:lnTo>
                  <a:lnTo>
                    <a:pt x="4352" y="4657"/>
                  </a:lnTo>
                  <a:lnTo>
                    <a:pt x="4352" y="4654"/>
                  </a:lnTo>
                  <a:lnTo>
                    <a:pt x="4352" y="4651"/>
                  </a:lnTo>
                  <a:lnTo>
                    <a:pt x="4355" y="4641"/>
                  </a:lnTo>
                  <a:lnTo>
                    <a:pt x="4358" y="4632"/>
                  </a:lnTo>
                  <a:lnTo>
                    <a:pt x="4360" y="4622"/>
                  </a:lnTo>
                  <a:lnTo>
                    <a:pt x="4360" y="4614"/>
                  </a:lnTo>
                  <a:lnTo>
                    <a:pt x="4360" y="4606"/>
                  </a:lnTo>
                  <a:lnTo>
                    <a:pt x="4357" y="4600"/>
                  </a:lnTo>
                  <a:lnTo>
                    <a:pt x="4351" y="4587"/>
                  </a:lnTo>
                  <a:lnTo>
                    <a:pt x="4344" y="4572"/>
                  </a:lnTo>
                  <a:lnTo>
                    <a:pt x="4342" y="4564"/>
                  </a:lnTo>
                  <a:lnTo>
                    <a:pt x="4342" y="4556"/>
                  </a:lnTo>
                  <a:lnTo>
                    <a:pt x="4342" y="4546"/>
                  </a:lnTo>
                  <a:lnTo>
                    <a:pt x="4345" y="4537"/>
                  </a:lnTo>
                  <a:lnTo>
                    <a:pt x="4349" y="4527"/>
                  </a:lnTo>
                  <a:lnTo>
                    <a:pt x="4354" y="4518"/>
                  </a:lnTo>
                  <a:lnTo>
                    <a:pt x="4360" y="4509"/>
                  </a:lnTo>
                  <a:lnTo>
                    <a:pt x="4367" y="4501"/>
                  </a:lnTo>
                  <a:lnTo>
                    <a:pt x="4379" y="4489"/>
                  </a:lnTo>
                  <a:lnTo>
                    <a:pt x="4388" y="4480"/>
                  </a:lnTo>
                  <a:lnTo>
                    <a:pt x="4391" y="4475"/>
                  </a:lnTo>
                  <a:lnTo>
                    <a:pt x="4391" y="4470"/>
                  </a:lnTo>
                  <a:lnTo>
                    <a:pt x="4389" y="4465"/>
                  </a:lnTo>
                  <a:lnTo>
                    <a:pt x="4386" y="4458"/>
                  </a:lnTo>
                  <a:lnTo>
                    <a:pt x="4377" y="4439"/>
                  </a:lnTo>
                  <a:lnTo>
                    <a:pt x="4372" y="4420"/>
                  </a:lnTo>
                  <a:lnTo>
                    <a:pt x="4368" y="4411"/>
                  </a:lnTo>
                  <a:lnTo>
                    <a:pt x="4363" y="4402"/>
                  </a:lnTo>
                  <a:lnTo>
                    <a:pt x="4361" y="4399"/>
                  </a:lnTo>
                  <a:lnTo>
                    <a:pt x="4356" y="4396"/>
                  </a:lnTo>
                  <a:lnTo>
                    <a:pt x="4352" y="4394"/>
                  </a:lnTo>
                  <a:lnTo>
                    <a:pt x="4348" y="4393"/>
                  </a:lnTo>
                  <a:lnTo>
                    <a:pt x="4323" y="4387"/>
                  </a:lnTo>
                  <a:lnTo>
                    <a:pt x="4293" y="4380"/>
                  </a:lnTo>
                  <a:lnTo>
                    <a:pt x="4266" y="4371"/>
                  </a:lnTo>
                  <a:lnTo>
                    <a:pt x="4243" y="4364"/>
                  </a:lnTo>
                  <a:lnTo>
                    <a:pt x="4240" y="4362"/>
                  </a:lnTo>
                  <a:lnTo>
                    <a:pt x="4237" y="4359"/>
                  </a:lnTo>
                  <a:lnTo>
                    <a:pt x="4234" y="4357"/>
                  </a:lnTo>
                  <a:lnTo>
                    <a:pt x="4231" y="4354"/>
                  </a:lnTo>
                  <a:lnTo>
                    <a:pt x="4229" y="4346"/>
                  </a:lnTo>
                  <a:lnTo>
                    <a:pt x="4226" y="4337"/>
                  </a:lnTo>
                  <a:lnTo>
                    <a:pt x="4226" y="4327"/>
                  </a:lnTo>
                  <a:lnTo>
                    <a:pt x="4228" y="4317"/>
                  </a:lnTo>
                  <a:lnTo>
                    <a:pt x="4230" y="4304"/>
                  </a:lnTo>
                  <a:lnTo>
                    <a:pt x="4234" y="4289"/>
                  </a:lnTo>
                  <a:lnTo>
                    <a:pt x="4237" y="4276"/>
                  </a:lnTo>
                  <a:lnTo>
                    <a:pt x="4242" y="4262"/>
                  </a:lnTo>
                  <a:lnTo>
                    <a:pt x="4244" y="4255"/>
                  </a:lnTo>
                  <a:lnTo>
                    <a:pt x="4245" y="4248"/>
                  </a:lnTo>
                  <a:lnTo>
                    <a:pt x="4245" y="4242"/>
                  </a:lnTo>
                  <a:lnTo>
                    <a:pt x="4244" y="4235"/>
                  </a:lnTo>
                  <a:lnTo>
                    <a:pt x="4234" y="4225"/>
                  </a:lnTo>
                  <a:lnTo>
                    <a:pt x="4225" y="4216"/>
                  </a:lnTo>
                  <a:lnTo>
                    <a:pt x="4226" y="4212"/>
                  </a:lnTo>
                  <a:lnTo>
                    <a:pt x="4229" y="4210"/>
                  </a:lnTo>
                  <a:lnTo>
                    <a:pt x="4232" y="4209"/>
                  </a:lnTo>
                  <a:lnTo>
                    <a:pt x="4237" y="4206"/>
                  </a:lnTo>
                  <a:lnTo>
                    <a:pt x="4241" y="4204"/>
                  </a:lnTo>
                  <a:lnTo>
                    <a:pt x="4244" y="4201"/>
                  </a:lnTo>
                  <a:lnTo>
                    <a:pt x="4245" y="4199"/>
                  </a:lnTo>
                  <a:lnTo>
                    <a:pt x="4244" y="4194"/>
                  </a:lnTo>
                  <a:lnTo>
                    <a:pt x="4242" y="4190"/>
                  </a:lnTo>
                  <a:lnTo>
                    <a:pt x="4238" y="4186"/>
                  </a:lnTo>
                  <a:lnTo>
                    <a:pt x="4234" y="4184"/>
                  </a:lnTo>
                  <a:lnTo>
                    <a:pt x="4229" y="4180"/>
                  </a:lnTo>
                  <a:lnTo>
                    <a:pt x="4219" y="4175"/>
                  </a:lnTo>
                  <a:lnTo>
                    <a:pt x="4211" y="4171"/>
                  </a:lnTo>
                  <a:lnTo>
                    <a:pt x="4202" y="4160"/>
                  </a:lnTo>
                  <a:lnTo>
                    <a:pt x="4194" y="4151"/>
                  </a:lnTo>
                  <a:lnTo>
                    <a:pt x="4188" y="4143"/>
                  </a:lnTo>
                  <a:lnTo>
                    <a:pt x="4185" y="4136"/>
                  </a:lnTo>
                  <a:lnTo>
                    <a:pt x="4179" y="4124"/>
                  </a:lnTo>
                  <a:lnTo>
                    <a:pt x="4172" y="4115"/>
                  </a:lnTo>
                  <a:lnTo>
                    <a:pt x="4167" y="4111"/>
                  </a:lnTo>
                  <a:lnTo>
                    <a:pt x="4163" y="4109"/>
                  </a:lnTo>
                  <a:lnTo>
                    <a:pt x="4159" y="4106"/>
                  </a:lnTo>
                  <a:lnTo>
                    <a:pt x="4155" y="4106"/>
                  </a:lnTo>
                  <a:lnTo>
                    <a:pt x="4152" y="4106"/>
                  </a:lnTo>
                  <a:lnTo>
                    <a:pt x="4147" y="4109"/>
                  </a:lnTo>
                  <a:lnTo>
                    <a:pt x="4143" y="4112"/>
                  </a:lnTo>
                  <a:lnTo>
                    <a:pt x="4139" y="4116"/>
                  </a:lnTo>
                  <a:lnTo>
                    <a:pt x="4135" y="4119"/>
                  </a:lnTo>
                  <a:lnTo>
                    <a:pt x="4130" y="4123"/>
                  </a:lnTo>
                  <a:lnTo>
                    <a:pt x="4127" y="4124"/>
                  </a:lnTo>
                  <a:lnTo>
                    <a:pt x="4121" y="4125"/>
                  </a:lnTo>
                  <a:lnTo>
                    <a:pt x="4116" y="4127"/>
                  </a:lnTo>
                  <a:lnTo>
                    <a:pt x="4110" y="4127"/>
                  </a:lnTo>
                  <a:lnTo>
                    <a:pt x="4104" y="4125"/>
                  </a:lnTo>
                  <a:lnTo>
                    <a:pt x="4098" y="4124"/>
                  </a:lnTo>
                  <a:lnTo>
                    <a:pt x="4091" y="4122"/>
                  </a:lnTo>
                  <a:lnTo>
                    <a:pt x="4087" y="4121"/>
                  </a:lnTo>
                  <a:lnTo>
                    <a:pt x="4086" y="4122"/>
                  </a:lnTo>
                  <a:lnTo>
                    <a:pt x="4085" y="4128"/>
                  </a:lnTo>
                  <a:lnTo>
                    <a:pt x="4083" y="4135"/>
                  </a:lnTo>
                  <a:lnTo>
                    <a:pt x="4079" y="4141"/>
                  </a:lnTo>
                  <a:lnTo>
                    <a:pt x="4077" y="4143"/>
                  </a:lnTo>
                  <a:lnTo>
                    <a:pt x="4073" y="4148"/>
                  </a:lnTo>
                  <a:lnTo>
                    <a:pt x="4071" y="4149"/>
                  </a:lnTo>
                  <a:lnTo>
                    <a:pt x="4068" y="4149"/>
                  </a:lnTo>
                  <a:lnTo>
                    <a:pt x="4066" y="4149"/>
                  </a:lnTo>
                  <a:lnTo>
                    <a:pt x="4062" y="4148"/>
                  </a:lnTo>
                  <a:lnTo>
                    <a:pt x="4055" y="4143"/>
                  </a:lnTo>
                  <a:lnTo>
                    <a:pt x="4047" y="4137"/>
                  </a:lnTo>
                  <a:lnTo>
                    <a:pt x="4037" y="4131"/>
                  </a:lnTo>
                  <a:lnTo>
                    <a:pt x="4027" y="4127"/>
                  </a:lnTo>
                  <a:lnTo>
                    <a:pt x="4010" y="4117"/>
                  </a:lnTo>
                  <a:lnTo>
                    <a:pt x="3992" y="4106"/>
                  </a:lnTo>
                  <a:lnTo>
                    <a:pt x="3984" y="4100"/>
                  </a:lnTo>
                  <a:lnTo>
                    <a:pt x="3976" y="4093"/>
                  </a:lnTo>
                  <a:lnTo>
                    <a:pt x="3969" y="4087"/>
                  </a:lnTo>
                  <a:lnTo>
                    <a:pt x="3963" y="4079"/>
                  </a:lnTo>
                  <a:lnTo>
                    <a:pt x="3952" y="4065"/>
                  </a:lnTo>
                  <a:lnTo>
                    <a:pt x="3941" y="4052"/>
                  </a:lnTo>
                  <a:lnTo>
                    <a:pt x="3936" y="4048"/>
                  </a:lnTo>
                  <a:lnTo>
                    <a:pt x="3929" y="4045"/>
                  </a:lnTo>
                  <a:lnTo>
                    <a:pt x="3923" y="4042"/>
                  </a:lnTo>
                  <a:lnTo>
                    <a:pt x="3915" y="4041"/>
                  </a:lnTo>
                  <a:lnTo>
                    <a:pt x="3900" y="4042"/>
                  </a:lnTo>
                  <a:lnTo>
                    <a:pt x="3886" y="4041"/>
                  </a:lnTo>
                  <a:lnTo>
                    <a:pt x="3879" y="4040"/>
                  </a:lnTo>
                  <a:lnTo>
                    <a:pt x="3871" y="4036"/>
                  </a:lnTo>
                  <a:lnTo>
                    <a:pt x="3862" y="4033"/>
                  </a:lnTo>
                  <a:lnTo>
                    <a:pt x="3851" y="4027"/>
                  </a:lnTo>
                  <a:lnTo>
                    <a:pt x="3829" y="4014"/>
                  </a:lnTo>
                  <a:lnTo>
                    <a:pt x="3813" y="4003"/>
                  </a:lnTo>
                  <a:lnTo>
                    <a:pt x="3797" y="3991"/>
                  </a:lnTo>
                  <a:lnTo>
                    <a:pt x="3782" y="3978"/>
                  </a:lnTo>
                  <a:lnTo>
                    <a:pt x="3778" y="3976"/>
                  </a:lnTo>
                  <a:lnTo>
                    <a:pt x="3774" y="3973"/>
                  </a:lnTo>
                  <a:lnTo>
                    <a:pt x="3770" y="3972"/>
                  </a:lnTo>
                  <a:lnTo>
                    <a:pt x="3765" y="3971"/>
                  </a:lnTo>
                  <a:lnTo>
                    <a:pt x="3757" y="3970"/>
                  </a:lnTo>
                  <a:lnTo>
                    <a:pt x="3751" y="3967"/>
                  </a:lnTo>
                  <a:lnTo>
                    <a:pt x="3744" y="3960"/>
                  </a:lnTo>
                  <a:lnTo>
                    <a:pt x="3739" y="3953"/>
                  </a:lnTo>
                  <a:lnTo>
                    <a:pt x="3734" y="3951"/>
                  </a:lnTo>
                  <a:lnTo>
                    <a:pt x="3730" y="3949"/>
                  </a:lnTo>
                  <a:lnTo>
                    <a:pt x="3727" y="3949"/>
                  </a:lnTo>
                  <a:lnTo>
                    <a:pt x="3725" y="3951"/>
                  </a:lnTo>
                  <a:lnTo>
                    <a:pt x="3724" y="3953"/>
                  </a:lnTo>
                  <a:lnTo>
                    <a:pt x="3722" y="3957"/>
                  </a:lnTo>
                  <a:lnTo>
                    <a:pt x="3721" y="3960"/>
                  </a:lnTo>
                  <a:lnTo>
                    <a:pt x="3719" y="3962"/>
                  </a:lnTo>
                  <a:lnTo>
                    <a:pt x="3717" y="3964"/>
                  </a:lnTo>
                  <a:lnTo>
                    <a:pt x="3713" y="3964"/>
                  </a:lnTo>
                  <a:lnTo>
                    <a:pt x="3705" y="3961"/>
                  </a:lnTo>
                  <a:lnTo>
                    <a:pt x="3694" y="3959"/>
                  </a:lnTo>
                  <a:lnTo>
                    <a:pt x="3688" y="3957"/>
                  </a:lnTo>
                  <a:lnTo>
                    <a:pt x="3682" y="3952"/>
                  </a:lnTo>
                  <a:lnTo>
                    <a:pt x="3676" y="3947"/>
                  </a:lnTo>
                  <a:lnTo>
                    <a:pt x="3670" y="3942"/>
                  </a:lnTo>
                  <a:lnTo>
                    <a:pt x="3659" y="3932"/>
                  </a:lnTo>
                  <a:lnTo>
                    <a:pt x="3650" y="3926"/>
                  </a:lnTo>
                  <a:lnTo>
                    <a:pt x="3643" y="3924"/>
                  </a:lnTo>
                  <a:lnTo>
                    <a:pt x="3637" y="3922"/>
                  </a:lnTo>
                  <a:lnTo>
                    <a:pt x="3634" y="3921"/>
                  </a:lnTo>
                  <a:lnTo>
                    <a:pt x="3632" y="3919"/>
                  </a:lnTo>
                  <a:lnTo>
                    <a:pt x="3631" y="3915"/>
                  </a:lnTo>
                  <a:lnTo>
                    <a:pt x="3629" y="3910"/>
                  </a:lnTo>
                  <a:lnTo>
                    <a:pt x="3626" y="3905"/>
                  </a:lnTo>
                  <a:lnTo>
                    <a:pt x="3623" y="3902"/>
                  </a:lnTo>
                  <a:lnTo>
                    <a:pt x="3618" y="3900"/>
                  </a:lnTo>
                  <a:lnTo>
                    <a:pt x="3612" y="3900"/>
                  </a:lnTo>
                  <a:lnTo>
                    <a:pt x="3606" y="3900"/>
                  </a:lnTo>
                  <a:lnTo>
                    <a:pt x="3601" y="3901"/>
                  </a:lnTo>
                  <a:lnTo>
                    <a:pt x="3595" y="3904"/>
                  </a:lnTo>
                  <a:lnTo>
                    <a:pt x="3592" y="3908"/>
                  </a:lnTo>
                  <a:lnTo>
                    <a:pt x="3587" y="3915"/>
                  </a:lnTo>
                  <a:lnTo>
                    <a:pt x="3582" y="3919"/>
                  </a:lnTo>
                  <a:lnTo>
                    <a:pt x="3576" y="3920"/>
                  </a:lnTo>
                  <a:lnTo>
                    <a:pt x="3564" y="3919"/>
                  </a:lnTo>
                  <a:lnTo>
                    <a:pt x="3551" y="3917"/>
                  </a:lnTo>
                  <a:lnTo>
                    <a:pt x="3538" y="3916"/>
                  </a:lnTo>
                  <a:lnTo>
                    <a:pt x="3527" y="3919"/>
                  </a:lnTo>
                  <a:lnTo>
                    <a:pt x="3517" y="3923"/>
                  </a:lnTo>
                  <a:lnTo>
                    <a:pt x="3507" y="3928"/>
                  </a:lnTo>
                  <a:lnTo>
                    <a:pt x="3498" y="3934"/>
                  </a:lnTo>
                  <a:lnTo>
                    <a:pt x="3484" y="3946"/>
                  </a:lnTo>
                  <a:lnTo>
                    <a:pt x="3468" y="3960"/>
                  </a:lnTo>
                  <a:lnTo>
                    <a:pt x="3455" y="3973"/>
                  </a:lnTo>
                  <a:lnTo>
                    <a:pt x="3444" y="3985"/>
                  </a:lnTo>
                  <a:lnTo>
                    <a:pt x="3434" y="3995"/>
                  </a:lnTo>
                  <a:lnTo>
                    <a:pt x="3417" y="4008"/>
                  </a:lnTo>
                  <a:lnTo>
                    <a:pt x="3398" y="4021"/>
                  </a:lnTo>
                  <a:lnTo>
                    <a:pt x="3379" y="4034"/>
                  </a:lnTo>
                  <a:lnTo>
                    <a:pt x="3365" y="4045"/>
                  </a:lnTo>
                  <a:lnTo>
                    <a:pt x="3350" y="4056"/>
                  </a:lnTo>
                  <a:lnTo>
                    <a:pt x="3334" y="4075"/>
                  </a:lnTo>
                  <a:lnTo>
                    <a:pt x="3323" y="4090"/>
                  </a:lnTo>
                  <a:lnTo>
                    <a:pt x="3317" y="4096"/>
                  </a:lnTo>
                  <a:lnTo>
                    <a:pt x="3315" y="4102"/>
                  </a:lnTo>
                  <a:lnTo>
                    <a:pt x="3315" y="4108"/>
                  </a:lnTo>
                  <a:lnTo>
                    <a:pt x="3316" y="4113"/>
                  </a:lnTo>
                  <a:lnTo>
                    <a:pt x="3316" y="4119"/>
                  </a:lnTo>
                  <a:lnTo>
                    <a:pt x="3315" y="4125"/>
                  </a:lnTo>
                  <a:lnTo>
                    <a:pt x="3311" y="4132"/>
                  </a:lnTo>
                  <a:lnTo>
                    <a:pt x="3302" y="4140"/>
                  </a:lnTo>
                  <a:lnTo>
                    <a:pt x="3297" y="4143"/>
                  </a:lnTo>
                  <a:lnTo>
                    <a:pt x="3292" y="4148"/>
                  </a:lnTo>
                  <a:lnTo>
                    <a:pt x="3290" y="4153"/>
                  </a:lnTo>
                  <a:lnTo>
                    <a:pt x="3287" y="4157"/>
                  </a:lnTo>
                  <a:lnTo>
                    <a:pt x="3286" y="4162"/>
                  </a:lnTo>
                  <a:lnTo>
                    <a:pt x="3285" y="4168"/>
                  </a:lnTo>
                  <a:lnTo>
                    <a:pt x="3286" y="4175"/>
                  </a:lnTo>
                  <a:lnTo>
                    <a:pt x="3287" y="4182"/>
                  </a:lnTo>
                  <a:lnTo>
                    <a:pt x="3292" y="4197"/>
                  </a:lnTo>
                  <a:lnTo>
                    <a:pt x="3296" y="4210"/>
                  </a:lnTo>
                  <a:lnTo>
                    <a:pt x="3296" y="4214"/>
                  </a:lnTo>
                  <a:lnTo>
                    <a:pt x="3296" y="4219"/>
                  </a:lnTo>
                  <a:lnTo>
                    <a:pt x="3294" y="4224"/>
                  </a:lnTo>
                  <a:lnTo>
                    <a:pt x="3292" y="4228"/>
                  </a:lnTo>
                  <a:lnTo>
                    <a:pt x="3289" y="4231"/>
                  </a:lnTo>
                  <a:lnTo>
                    <a:pt x="3285" y="4233"/>
                  </a:lnTo>
                  <a:lnTo>
                    <a:pt x="3279" y="4236"/>
                  </a:lnTo>
                  <a:lnTo>
                    <a:pt x="3274" y="4238"/>
                  </a:lnTo>
                  <a:lnTo>
                    <a:pt x="3261" y="4244"/>
                  </a:lnTo>
                  <a:lnTo>
                    <a:pt x="3248" y="4251"/>
                  </a:lnTo>
                  <a:lnTo>
                    <a:pt x="3241" y="4254"/>
                  </a:lnTo>
                  <a:lnTo>
                    <a:pt x="3234" y="4255"/>
                  </a:lnTo>
                  <a:lnTo>
                    <a:pt x="3227" y="4254"/>
                  </a:lnTo>
                  <a:lnTo>
                    <a:pt x="3221" y="4251"/>
                  </a:lnTo>
                  <a:lnTo>
                    <a:pt x="3214" y="4249"/>
                  </a:lnTo>
                  <a:lnTo>
                    <a:pt x="3209" y="4244"/>
                  </a:lnTo>
                  <a:lnTo>
                    <a:pt x="3204" y="4238"/>
                  </a:lnTo>
                  <a:lnTo>
                    <a:pt x="3201" y="4233"/>
                  </a:lnTo>
                  <a:lnTo>
                    <a:pt x="3195" y="4218"/>
                  </a:lnTo>
                  <a:lnTo>
                    <a:pt x="3185" y="4199"/>
                  </a:lnTo>
                  <a:lnTo>
                    <a:pt x="3177" y="4180"/>
                  </a:lnTo>
                  <a:lnTo>
                    <a:pt x="3170" y="4163"/>
                  </a:lnTo>
                  <a:lnTo>
                    <a:pt x="3166" y="4157"/>
                  </a:lnTo>
                  <a:lnTo>
                    <a:pt x="3164" y="4149"/>
                  </a:lnTo>
                  <a:lnTo>
                    <a:pt x="3163" y="4140"/>
                  </a:lnTo>
                  <a:lnTo>
                    <a:pt x="3161" y="4130"/>
                  </a:lnTo>
                  <a:lnTo>
                    <a:pt x="3163" y="4121"/>
                  </a:lnTo>
                  <a:lnTo>
                    <a:pt x="3166" y="4110"/>
                  </a:lnTo>
                  <a:lnTo>
                    <a:pt x="3168" y="4105"/>
                  </a:lnTo>
                  <a:lnTo>
                    <a:pt x="3172" y="4099"/>
                  </a:lnTo>
                  <a:lnTo>
                    <a:pt x="3176" y="4094"/>
                  </a:lnTo>
                  <a:lnTo>
                    <a:pt x="3180" y="4088"/>
                  </a:lnTo>
                  <a:lnTo>
                    <a:pt x="3190" y="4078"/>
                  </a:lnTo>
                  <a:lnTo>
                    <a:pt x="3198" y="4067"/>
                  </a:lnTo>
                  <a:lnTo>
                    <a:pt x="3207" y="4055"/>
                  </a:lnTo>
                  <a:lnTo>
                    <a:pt x="3212" y="4043"/>
                  </a:lnTo>
                  <a:lnTo>
                    <a:pt x="3217" y="4033"/>
                  </a:lnTo>
                  <a:lnTo>
                    <a:pt x="3222" y="4022"/>
                  </a:lnTo>
                  <a:lnTo>
                    <a:pt x="3224" y="4011"/>
                  </a:lnTo>
                  <a:lnTo>
                    <a:pt x="3227" y="4002"/>
                  </a:lnTo>
                  <a:lnTo>
                    <a:pt x="3228" y="3992"/>
                  </a:lnTo>
                  <a:lnTo>
                    <a:pt x="3228" y="3983"/>
                  </a:lnTo>
                  <a:lnTo>
                    <a:pt x="3227" y="3973"/>
                  </a:lnTo>
                  <a:lnTo>
                    <a:pt x="3226" y="3962"/>
                  </a:lnTo>
                  <a:lnTo>
                    <a:pt x="3223" y="3942"/>
                  </a:lnTo>
                  <a:lnTo>
                    <a:pt x="3220" y="3921"/>
                  </a:lnTo>
                  <a:lnTo>
                    <a:pt x="3222" y="3913"/>
                  </a:lnTo>
                  <a:lnTo>
                    <a:pt x="3221" y="3905"/>
                  </a:lnTo>
                  <a:lnTo>
                    <a:pt x="3207" y="3894"/>
                  </a:lnTo>
                  <a:lnTo>
                    <a:pt x="3195" y="3884"/>
                  </a:lnTo>
                  <a:lnTo>
                    <a:pt x="3185" y="3878"/>
                  </a:lnTo>
                  <a:lnTo>
                    <a:pt x="3177" y="3873"/>
                  </a:lnTo>
                  <a:lnTo>
                    <a:pt x="3172" y="3869"/>
                  </a:lnTo>
                  <a:lnTo>
                    <a:pt x="3167" y="3864"/>
                  </a:lnTo>
                  <a:lnTo>
                    <a:pt x="3159" y="3863"/>
                  </a:lnTo>
                  <a:lnTo>
                    <a:pt x="3152" y="3864"/>
                  </a:lnTo>
                  <a:lnTo>
                    <a:pt x="3145" y="3867"/>
                  </a:lnTo>
                  <a:lnTo>
                    <a:pt x="3140" y="3872"/>
                  </a:lnTo>
                  <a:lnTo>
                    <a:pt x="3134" y="3879"/>
                  </a:lnTo>
                  <a:lnTo>
                    <a:pt x="3130" y="3883"/>
                  </a:lnTo>
                  <a:lnTo>
                    <a:pt x="3126" y="3885"/>
                  </a:lnTo>
                  <a:lnTo>
                    <a:pt x="3116" y="3886"/>
                  </a:lnTo>
                  <a:lnTo>
                    <a:pt x="3109" y="3885"/>
                  </a:lnTo>
                  <a:lnTo>
                    <a:pt x="3103" y="3885"/>
                  </a:lnTo>
                  <a:lnTo>
                    <a:pt x="3085" y="3891"/>
                  </a:lnTo>
                  <a:lnTo>
                    <a:pt x="3071" y="3898"/>
                  </a:lnTo>
                  <a:lnTo>
                    <a:pt x="3065" y="3900"/>
                  </a:lnTo>
                  <a:lnTo>
                    <a:pt x="3057" y="3902"/>
                  </a:lnTo>
                  <a:lnTo>
                    <a:pt x="3047" y="3905"/>
                  </a:lnTo>
                  <a:lnTo>
                    <a:pt x="3035" y="3911"/>
                  </a:lnTo>
                  <a:lnTo>
                    <a:pt x="3029" y="3915"/>
                  </a:lnTo>
                  <a:lnTo>
                    <a:pt x="3022" y="3917"/>
                  </a:lnTo>
                  <a:lnTo>
                    <a:pt x="3015" y="3917"/>
                  </a:lnTo>
                  <a:lnTo>
                    <a:pt x="3008" y="3917"/>
                  </a:lnTo>
                  <a:lnTo>
                    <a:pt x="2995" y="3915"/>
                  </a:lnTo>
                  <a:lnTo>
                    <a:pt x="2984" y="3911"/>
                  </a:lnTo>
                  <a:lnTo>
                    <a:pt x="2981" y="3910"/>
                  </a:lnTo>
                  <a:lnTo>
                    <a:pt x="2977" y="3910"/>
                  </a:lnTo>
                  <a:lnTo>
                    <a:pt x="2975" y="3910"/>
                  </a:lnTo>
                  <a:lnTo>
                    <a:pt x="2972" y="3911"/>
                  </a:lnTo>
                  <a:lnTo>
                    <a:pt x="2968" y="3915"/>
                  </a:lnTo>
                  <a:lnTo>
                    <a:pt x="2963" y="3919"/>
                  </a:lnTo>
                  <a:lnTo>
                    <a:pt x="2960" y="3920"/>
                  </a:lnTo>
                  <a:lnTo>
                    <a:pt x="2957" y="3920"/>
                  </a:lnTo>
                  <a:lnTo>
                    <a:pt x="2955" y="3920"/>
                  </a:lnTo>
                  <a:lnTo>
                    <a:pt x="2951" y="3919"/>
                  </a:lnTo>
                  <a:lnTo>
                    <a:pt x="2944" y="3915"/>
                  </a:lnTo>
                  <a:lnTo>
                    <a:pt x="2938" y="3913"/>
                  </a:lnTo>
                  <a:lnTo>
                    <a:pt x="2922" y="3909"/>
                  </a:lnTo>
                  <a:lnTo>
                    <a:pt x="2907" y="3907"/>
                  </a:lnTo>
                  <a:lnTo>
                    <a:pt x="2897" y="3903"/>
                  </a:lnTo>
                  <a:lnTo>
                    <a:pt x="2884" y="3898"/>
                  </a:lnTo>
                  <a:lnTo>
                    <a:pt x="2877" y="3895"/>
                  </a:lnTo>
                  <a:lnTo>
                    <a:pt x="2872" y="3891"/>
                  </a:lnTo>
                  <a:lnTo>
                    <a:pt x="2868" y="3886"/>
                  </a:lnTo>
                  <a:lnTo>
                    <a:pt x="2867" y="3880"/>
                  </a:lnTo>
                  <a:lnTo>
                    <a:pt x="2864" y="3876"/>
                  </a:lnTo>
                  <a:lnTo>
                    <a:pt x="2862" y="3873"/>
                  </a:lnTo>
                  <a:lnTo>
                    <a:pt x="2858" y="3873"/>
                  </a:lnTo>
                  <a:lnTo>
                    <a:pt x="2855" y="3875"/>
                  </a:lnTo>
                  <a:lnTo>
                    <a:pt x="2845" y="3880"/>
                  </a:lnTo>
                  <a:lnTo>
                    <a:pt x="2838" y="3888"/>
                  </a:lnTo>
                  <a:lnTo>
                    <a:pt x="2823" y="3903"/>
                  </a:lnTo>
                  <a:lnTo>
                    <a:pt x="2808" y="3917"/>
                  </a:lnTo>
                  <a:lnTo>
                    <a:pt x="2806" y="3920"/>
                  </a:lnTo>
                  <a:lnTo>
                    <a:pt x="2802" y="3921"/>
                  </a:lnTo>
                  <a:lnTo>
                    <a:pt x="2799" y="3921"/>
                  </a:lnTo>
                  <a:lnTo>
                    <a:pt x="2794" y="3921"/>
                  </a:lnTo>
                  <a:lnTo>
                    <a:pt x="2786" y="3916"/>
                  </a:lnTo>
                  <a:lnTo>
                    <a:pt x="2776" y="3909"/>
                  </a:lnTo>
                  <a:lnTo>
                    <a:pt x="2758" y="3895"/>
                  </a:lnTo>
                  <a:lnTo>
                    <a:pt x="2742" y="3885"/>
                  </a:lnTo>
                  <a:lnTo>
                    <a:pt x="2738" y="3884"/>
                  </a:lnTo>
                  <a:lnTo>
                    <a:pt x="2735" y="3884"/>
                  </a:lnTo>
                  <a:lnTo>
                    <a:pt x="2732" y="3884"/>
                  </a:lnTo>
                  <a:lnTo>
                    <a:pt x="2729" y="3885"/>
                  </a:lnTo>
                  <a:lnTo>
                    <a:pt x="2722" y="3889"/>
                  </a:lnTo>
                  <a:lnTo>
                    <a:pt x="2714" y="3895"/>
                  </a:lnTo>
                  <a:lnTo>
                    <a:pt x="2711" y="3897"/>
                  </a:lnTo>
                  <a:lnTo>
                    <a:pt x="2707" y="3898"/>
                  </a:lnTo>
                  <a:lnTo>
                    <a:pt x="2704" y="3900"/>
                  </a:lnTo>
                  <a:lnTo>
                    <a:pt x="2700" y="3898"/>
                  </a:lnTo>
                  <a:lnTo>
                    <a:pt x="2694" y="3896"/>
                  </a:lnTo>
                  <a:lnTo>
                    <a:pt x="2692" y="3892"/>
                  </a:lnTo>
                  <a:lnTo>
                    <a:pt x="2692" y="3889"/>
                  </a:lnTo>
                  <a:lnTo>
                    <a:pt x="2689" y="3885"/>
                  </a:lnTo>
                  <a:lnTo>
                    <a:pt x="2687" y="3883"/>
                  </a:lnTo>
                  <a:lnTo>
                    <a:pt x="2683" y="3882"/>
                  </a:lnTo>
                  <a:lnTo>
                    <a:pt x="2676" y="3879"/>
                  </a:lnTo>
                  <a:lnTo>
                    <a:pt x="2668" y="3878"/>
                  </a:lnTo>
                  <a:lnTo>
                    <a:pt x="2649" y="3875"/>
                  </a:lnTo>
                  <a:lnTo>
                    <a:pt x="2636" y="3872"/>
                  </a:lnTo>
                  <a:lnTo>
                    <a:pt x="2623" y="3870"/>
                  </a:lnTo>
                  <a:lnTo>
                    <a:pt x="2611" y="3869"/>
                  </a:lnTo>
                  <a:lnTo>
                    <a:pt x="2605" y="3869"/>
                  </a:lnTo>
                  <a:lnTo>
                    <a:pt x="2600" y="3866"/>
                  </a:lnTo>
                  <a:lnTo>
                    <a:pt x="2594" y="3863"/>
                  </a:lnTo>
                  <a:lnTo>
                    <a:pt x="2591" y="3858"/>
                  </a:lnTo>
                  <a:lnTo>
                    <a:pt x="2582" y="3846"/>
                  </a:lnTo>
                  <a:lnTo>
                    <a:pt x="2574" y="3828"/>
                  </a:lnTo>
                  <a:lnTo>
                    <a:pt x="2569" y="3819"/>
                  </a:lnTo>
                  <a:lnTo>
                    <a:pt x="2563" y="3812"/>
                  </a:lnTo>
                  <a:lnTo>
                    <a:pt x="2557" y="3807"/>
                  </a:lnTo>
                  <a:lnTo>
                    <a:pt x="2552" y="3802"/>
                  </a:lnTo>
                  <a:lnTo>
                    <a:pt x="2540" y="3797"/>
                  </a:lnTo>
                  <a:lnTo>
                    <a:pt x="2529" y="3794"/>
                  </a:lnTo>
                  <a:lnTo>
                    <a:pt x="2524" y="3791"/>
                  </a:lnTo>
                  <a:lnTo>
                    <a:pt x="2522" y="3790"/>
                  </a:lnTo>
                  <a:lnTo>
                    <a:pt x="2521" y="3788"/>
                  </a:lnTo>
                  <a:lnTo>
                    <a:pt x="2519" y="3784"/>
                  </a:lnTo>
                  <a:lnTo>
                    <a:pt x="2519" y="3777"/>
                  </a:lnTo>
                  <a:lnTo>
                    <a:pt x="2516" y="3769"/>
                  </a:lnTo>
                  <a:lnTo>
                    <a:pt x="2512" y="3764"/>
                  </a:lnTo>
                  <a:lnTo>
                    <a:pt x="2509" y="3760"/>
                  </a:lnTo>
                  <a:lnTo>
                    <a:pt x="2505" y="3758"/>
                  </a:lnTo>
                  <a:lnTo>
                    <a:pt x="2500" y="3756"/>
                  </a:lnTo>
                  <a:lnTo>
                    <a:pt x="2491" y="3751"/>
                  </a:lnTo>
                  <a:lnTo>
                    <a:pt x="2484" y="3747"/>
                  </a:lnTo>
                  <a:lnTo>
                    <a:pt x="2480" y="3746"/>
                  </a:lnTo>
                  <a:lnTo>
                    <a:pt x="2478" y="3743"/>
                  </a:lnTo>
                  <a:lnTo>
                    <a:pt x="2475" y="3739"/>
                  </a:lnTo>
                  <a:lnTo>
                    <a:pt x="2473" y="3735"/>
                  </a:lnTo>
                  <a:lnTo>
                    <a:pt x="2470" y="3727"/>
                  </a:lnTo>
                  <a:lnTo>
                    <a:pt x="2467" y="3720"/>
                  </a:lnTo>
                  <a:lnTo>
                    <a:pt x="2465" y="3716"/>
                  </a:lnTo>
                  <a:lnTo>
                    <a:pt x="2462" y="3714"/>
                  </a:lnTo>
                  <a:lnTo>
                    <a:pt x="2460" y="3713"/>
                  </a:lnTo>
                  <a:lnTo>
                    <a:pt x="2456" y="3712"/>
                  </a:lnTo>
                  <a:lnTo>
                    <a:pt x="2449" y="3712"/>
                  </a:lnTo>
                  <a:lnTo>
                    <a:pt x="2441" y="3712"/>
                  </a:lnTo>
                  <a:lnTo>
                    <a:pt x="2431" y="3712"/>
                  </a:lnTo>
                  <a:lnTo>
                    <a:pt x="2424" y="3711"/>
                  </a:lnTo>
                  <a:lnTo>
                    <a:pt x="2418" y="3706"/>
                  </a:lnTo>
                  <a:lnTo>
                    <a:pt x="2414" y="3700"/>
                  </a:lnTo>
                  <a:lnTo>
                    <a:pt x="2411" y="3697"/>
                  </a:lnTo>
                  <a:lnTo>
                    <a:pt x="2409" y="3695"/>
                  </a:lnTo>
                  <a:lnTo>
                    <a:pt x="2407" y="3693"/>
                  </a:lnTo>
                  <a:lnTo>
                    <a:pt x="2404" y="3693"/>
                  </a:lnTo>
                  <a:lnTo>
                    <a:pt x="2402" y="3693"/>
                  </a:lnTo>
                  <a:lnTo>
                    <a:pt x="2401" y="3694"/>
                  </a:lnTo>
                  <a:lnTo>
                    <a:pt x="2398" y="3696"/>
                  </a:lnTo>
                  <a:lnTo>
                    <a:pt x="2397" y="3700"/>
                  </a:lnTo>
                  <a:lnTo>
                    <a:pt x="2392" y="3709"/>
                  </a:lnTo>
                  <a:lnTo>
                    <a:pt x="2385" y="3722"/>
                  </a:lnTo>
                  <a:lnTo>
                    <a:pt x="2378" y="3734"/>
                  </a:lnTo>
                  <a:lnTo>
                    <a:pt x="2372" y="3745"/>
                  </a:lnTo>
                  <a:lnTo>
                    <a:pt x="2365" y="3752"/>
                  </a:lnTo>
                  <a:lnTo>
                    <a:pt x="2358" y="3758"/>
                  </a:lnTo>
                  <a:lnTo>
                    <a:pt x="2351" y="3763"/>
                  </a:lnTo>
                  <a:lnTo>
                    <a:pt x="2345" y="3765"/>
                  </a:lnTo>
                  <a:lnTo>
                    <a:pt x="2341" y="3765"/>
                  </a:lnTo>
                  <a:lnTo>
                    <a:pt x="2338" y="3763"/>
                  </a:lnTo>
                  <a:lnTo>
                    <a:pt x="2333" y="3760"/>
                  </a:lnTo>
                  <a:lnTo>
                    <a:pt x="2327" y="3757"/>
                  </a:lnTo>
                  <a:lnTo>
                    <a:pt x="2316" y="3749"/>
                  </a:lnTo>
                  <a:lnTo>
                    <a:pt x="2304" y="3740"/>
                  </a:lnTo>
                  <a:lnTo>
                    <a:pt x="2294" y="3733"/>
                  </a:lnTo>
                  <a:lnTo>
                    <a:pt x="2282" y="3725"/>
                  </a:lnTo>
                  <a:lnTo>
                    <a:pt x="2271" y="3715"/>
                  </a:lnTo>
                  <a:lnTo>
                    <a:pt x="2264" y="3709"/>
                  </a:lnTo>
                  <a:lnTo>
                    <a:pt x="2261" y="3706"/>
                  </a:lnTo>
                  <a:lnTo>
                    <a:pt x="2261" y="3701"/>
                  </a:lnTo>
                  <a:lnTo>
                    <a:pt x="2260" y="3695"/>
                  </a:lnTo>
                  <a:lnTo>
                    <a:pt x="2261" y="3689"/>
                  </a:lnTo>
                  <a:lnTo>
                    <a:pt x="2263" y="3682"/>
                  </a:lnTo>
                  <a:lnTo>
                    <a:pt x="2265" y="3676"/>
                  </a:lnTo>
                  <a:lnTo>
                    <a:pt x="2269" y="3670"/>
                  </a:lnTo>
                  <a:lnTo>
                    <a:pt x="2271" y="3665"/>
                  </a:lnTo>
                  <a:lnTo>
                    <a:pt x="2277" y="3655"/>
                  </a:lnTo>
                  <a:lnTo>
                    <a:pt x="2280" y="3645"/>
                  </a:lnTo>
                  <a:lnTo>
                    <a:pt x="2282" y="3640"/>
                  </a:lnTo>
                  <a:lnTo>
                    <a:pt x="2282" y="3637"/>
                  </a:lnTo>
                  <a:lnTo>
                    <a:pt x="2280" y="3634"/>
                  </a:lnTo>
                  <a:lnTo>
                    <a:pt x="2278" y="3632"/>
                  </a:lnTo>
                  <a:lnTo>
                    <a:pt x="2272" y="3632"/>
                  </a:lnTo>
                  <a:lnTo>
                    <a:pt x="2265" y="3633"/>
                  </a:lnTo>
                  <a:lnTo>
                    <a:pt x="2257" y="3634"/>
                  </a:lnTo>
                  <a:lnTo>
                    <a:pt x="2250" y="3638"/>
                  </a:lnTo>
                  <a:lnTo>
                    <a:pt x="2241" y="3644"/>
                  </a:lnTo>
                  <a:lnTo>
                    <a:pt x="2232" y="3653"/>
                  </a:lnTo>
                  <a:lnTo>
                    <a:pt x="2228" y="3659"/>
                  </a:lnTo>
                  <a:lnTo>
                    <a:pt x="2225" y="3664"/>
                  </a:lnTo>
                  <a:lnTo>
                    <a:pt x="2222" y="3670"/>
                  </a:lnTo>
                  <a:lnTo>
                    <a:pt x="2221" y="3676"/>
                  </a:lnTo>
                  <a:lnTo>
                    <a:pt x="2220" y="3689"/>
                  </a:lnTo>
                  <a:lnTo>
                    <a:pt x="2217" y="3703"/>
                  </a:lnTo>
                  <a:lnTo>
                    <a:pt x="2216" y="3711"/>
                  </a:lnTo>
                  <a:lnTo>
                    <a:pt x="2214" y="3716"/>
                  </a:lnTo>
                  <a:lnTo>
                    <a:pt x="2212" y="3722"/>
                  </a:lnTo>
                  <a:lnTo>
                    <a:pt x="2209" y="3726"/>
                  </a:lnTo>
                  <a:lnTo>
                    <a:pt x="2206" y="3728"/>
                  </a:lnTo>
                  <a:lnTo>
                    <a:pt x="2200" y="3728"/>
                  </a:lnTo>
                  <a:lnTo>
                    <a:pt x="2194" y="3727"/>
                  </a:lnTo>
                  <a:lnTo>
                    <a:pt x="2185" y="3725"/>
                  </a:lnTo>
                  <a:lnTo>
                    <a:pt x="2178" y="3721"/>
                  </a:lnTo>
                  <a:lnTo>
                    <a:pt x="2171" y="3718"/>
                  </a:lnTo>
                  <a:lnTo>
                    <a:pt x="2166" y="3713"/>
                  </a:lnTo>
                  <a:lnTo>
                    <a:pt x="2162" y="3708"/>
                  </a:lnTo>
                  <a:lnTo>
                    <a:pt x="2160" y="3701"/>
                  </a:lnTo>
                  <a:lnTo>
                    <a:pt x="2160" y="3694"/>
                  </a:lnTo>
                  <a:lnTo>
                    <a:pt x="2160" y="3684"/>
                  </a:lnTo>
                  <a:lnTo>
                    <a:pt x="2160" y="3674"/>
                  </a:lnTo>
                  <a:lnTo>
                    <a:pt x="2158" y="3657"/>
                  </a:lnTo>
                  <a:lnTo>
                    <a:pt x="2153" y="3642"/>
                  </a:lnTo>
                  <a:lnTo>
                    <a:pt x="2150" y="3626"/>
                  </a:lnTo>
                  <a:lnTo>
                    <a:pt x="2145" y="3613"/>
                  </a:lnTo>
                  <a:lnTo>
                    <a:pt x="2139" y="3601"/>
                  </a:lnTo>
                  <a:lnTo>
                    <a:pt x="2132" y="3592"/>
                  </a:lnTo>
                  <a:lnTo>
                    <a:pt x="2128" y="3587"/>
                  </a:lnTo>
                  <a:lnTo>
                    <a:pt x="2125" y="3582"/>
                  </a:lnTo>
                  <a:lnTo>
                    <a:pt x="2121" y="3576"/>
                  </a:lnTo>
                  <a:lnTo>
                    <a:pt x="2119" y="3570"/>
                  </a:lnTo>
                  <a:lnTo>
                    <a:pt x="2118" y="3563"/>
                  </a:lnTo>
                  <a:lnTo>
                    <a:pt x="2115" y="3557"/>
                  </a:lnTo>
                  <a:lnTo>
                    <a:pt x="2115" y="3550"/>
                  </a:lnTo>
                  <a:lnTo>
                    <a:pt x="2115" y="3543"/>
                  </a:lnTo>
                  <a:lnTo>
                    <a:pt x="2116" y="3530"/>
                  </a:lnTo>
                  <a:lnTo>
                    <a:pt x="2118" y="3519"/>
                  </a:lnTo>
                  <a:lnTo>
                    <a:pt x="2118" y="3513"/>
                  </a:lnTo>
                  <a:lnTo>
                    <a:pt x="2118" y="3510"/>
                  </a:lnTo>
                  <a:lnTo>
                    <a:pt x="2116" y="3506"/>
                  </a:lnTo>
                  <a:lnTo>
                    <a:pt x="2114" y="3503"/>
                  </a:lnTo>
                  <a:lnTo>
                    <a:pt x="2112" y="3501"/>
                  </a:lnTo>
                  <a:lnTo>
                    <a:pt x="2108" y="3500"/>
                  </a:lnTo>
                  <a:lnTo>
                    <a:pt x="2106" y="3499"/>
                  </a:lnTo>
                  <a:lnTo>
                    <a:pt x="2103" y="3500"/>
                  </a:lnTo>
                  <a:lnTo>
                    <a:pt x="2100" y="3501"/>
                  </a:lnTo>
                  <a:lnTo>
                    <a:pt x="2096" y="3505"/>
                  </a:lnTo>
                  <a:lnTo>
                    <a:pt x="2094" y="3508"/>
                  </a:lnTo>
                  <a:lnTo>
                    <a:pt x="2090" y="3512"/>
                  </a:lnTo>
                  <a:lnTo>
                    <a:pt x="2086" y="3523"/>
                  </a:lnTo>
                  <a:lnTo>
                    <a:pt x="2081" y="3532"/>
                  </a:lnTo>
                  <a:lnTo>
                    <a:pt x="2078" y="3536"/>
                  </a:lnTo>
                  <a:lnTo>
                    <a:pt x="2076" y="3539"/>
                  </a:lnTo>
                  <a:lnTo>
                    <a:pt x="2074" y="3542"/>
                  </a:lnTo>
                  <a:lnTo>
                    <a:pt x="2071" y="3543"/>
                  </a:lnTo>
                  <a:lnTo>
                    <a:pt x="2069" y="3543"/>
                  </a:lnTo>
                  <a:lnTo>
                    <a:pt x="2067" y="3541"/>
                  </a:lnTo>
                  <a:lnTo>
                    <a:pt x="2064" y="3538"/>
                  </a:lnTo>
                  <a:lnTo>
                    <a:pt x="2062" y="3533"/>
                  </a:lnTo>
                  <a:lnTo>
                    <a:pt x="2058" y="3524"/>
                  </a:lnTo>
                  <a:lnTo>
                    <a:pt x="2053" y="3514"/>
                  </a:lnTo>
                  <a:lnTo>
                    <a:pt x="2046" y="3506"/>
                  </a:lnTo>
                  <a:lnTo>
                    <a:pt x="2038" y="3498"/>
                  </a:lnTo>
                  <a:lnTo>
                    <a:pt x="2033" y="3495"/>
                  </a:lnTo>
                  <a:lnTo>
                    <a:pt x="2027" y="3493"/>
                  </a:lnTo>
                  <a:lnTo>
                    <a:pt x="2020" y="3493"/>
                  </a:lnTo>
                  <a:lnTo>
                    <a:pt x="2012" y="3493"/>
                  </a:lnTo>
                  <a:lnTo>
                    <a:pt x="1995" y="3497"/>
                  </a:lnTo>
                  <a:lnTo>
                    <a:pt x="1983" y="3499"/>
                  </a:lnTo>
                  <a:lnTo>
                    <a:pt x="1979" y="3500"/>
                  </a:lnTo>
                  <a:lnTo>
                    <a:pt x="1974" y="3500"/>
                  </a:lnTo>
                  <a:lnTo>
                    <a:pt x="1969" y="3499"/>
                  </a:lnTo>
                  <a:lnTo>
                    <a:pt x="1964" y="3498"/>
                  </a:lnTo>
                  <a:lnTo>
                    <a:pt x="1958" y="3494"/>
                  </a:lnTo>
                  <a:lnTo>
                    <a:pt x="1954" y="3489"/>
                  </a:lnTo>
                  <a:lnTo>
                    <a:pt x="1948" y="3485"/>
                  </a:lnTo>
                  <a:lnTo>
                    <a:pt x="1943" y="3479"/>
                  </a:lnTo>
                  <a:lnTo>
                    <a:pt x="1937" y="3474"/>
                  </a:lnTo>
                  <a:lnTo>
                    <a:pt x="1932" y="3469"/>
                  </a:lnTo>
                  <a:lnTo>
                    <a:pt x="1926" y="3466"/>
                  </a:lnTo>
                  <a:lnTo>
                    <a:pt x="1921" y="3464"/>
                  </a:lnTo>
                  <a:lnTo>
                    <a:pt x="1916" y="3463"/>
                  </a:lnTo>
                  <a:lnTo>
                    <a:pt x="1911" y="3462"/>
                  </a:lnTo>
                  <a:lnTo>
                    <a:pt x="1906" y="3461"/>
                  </a:lnTo>
                  <a:lnTo>
                    <a:pt x="1902" y="3459"/>
                  </a:lnTo>
                  <a:lnTo>
                    <a:pt x="1899" y="3455"/>
                  </a:lnTo>
                  <a:lnTo>
                    <a:pt x="1897" y="3451"/>
                  </a:lnTo>
                  <a:lnTo>
                    <a:pt x="1895" y="3447"/>
                  </a:lnTo>
                  <a:lnTo>
                    <a:pt x="1895" y="3441"/>
                  </a:lnTo>
                  <a:lnTo>
                    <a:pt x="1895" y="3434"/>
                  </a:lnTo>
                  <a:lnTo>
                    <a:pt x="1897" y="3426"/>
                  </a:lnTo>
                  <a:lnTo>
                    <a:pt x="1899" y="3419"/>
                  </a:lnTo>
                  <a:lnTo>
                    <a:pt x="1902" y="3411"/>
                  </a:lnTo>
                  <a:lnTo>
                    <a:pt x="1906" y="3404"/>
                  </a:lnTo>
                  <a:lnTo>
                    <a:pt x="1911" y="3397"/>
                  </a:lnTo>
                  <a:lnTo>
                    <a:pt x="1916" y="3390"/>
                  </a:lnTo>
                  <a:lnTo>
                    <a:pt x="1921" y="3384"/>
                  </a:lnTo>
                  <a:lnTo>
                    <a:pt x="1931" y="3374"/>
                  </a:lnTo>
                  <a:lnTo>
                    <a:pt x="1937" y="3366"/>
                  </a:lnTo>
                  <a:lnTo>
                    <a:pt x="1942" y="3358"/>
                  </a:lnTo>
                  <a:lnTo>
                    <a:pt x="1945" y="3348"/>
                  </a:lnTo>
                  <a:lnTo>
                    <a:pt x="1945" y="3342"/>
                  </a:lnTo>
                  <a:lnTo>
                    <a:pt x="1944" y="3335"/>
                  </a:lnTo>
                  <a:lnTo>
                    <a:pt x="1941" y="3328"/>
                  </a:lnTo>
                  <a:lnTo>
                    <a:pt x="1936" y="3322"/>
                  </a:lnTo>
                  <a:lnTo>
                    <a:pt x="1930" y="3316"/>
                  </a:lnTo>
                  <a:lnTo>
                    <a:pt x="1924" y="3312"/>
                  </a:lnTo>
                  <a:lnTo>
                    <a:pt x="1920" y="3310"/>
                  </a:lnTo>
                  <a:lnTo>
                    <a:pt x="1917" y="3310"/>
                  </a:lnTo>
                  <a:lnTo>
                    <a:pt x="1914" y="3309"/>
                  </a:lnTo>
                  <a:lnTo>
                    <a:pt x="1911" y="3310"/>
                  </a:lnTo>
                  <a:lnTo>
                    <a:pt x="1900" y="3315"/>
                  </a:lnTo>
                  <a:lnTo>
                    <a:pt x="1888" y="3322"/>
                  </a:lnTo>
                  <a:lnTo>
                    <a:pt x="1882" y="3324"/>
                  </a:lnTo>
                  <a:lnTo>
                    <a:pt x="1876" y="3328"/>
                  </a:lnTo>
                  <a:lnTo>
                    <a:pt x="1870" y="3329"/>
                  </a:lnTo>
                  <a:lnTo>
                    <a:pt x="1863" y="3330"/>
                  </a:lnTo>
                  <a:lnTo>
                    <a:pt x="1850" y="3329"/>
                  </a:lnTo>
                  <a:lnTo>
                    <a:pt x="1836" y="3327"/>
                  </a:lnTo>
                  <a:lnTo>
                    <a:pt x="1822" y="3322"/>
                  </a:lnTo>
                  <a:lnTo>
                    <a:pt x="1807" y="3315"/>
                  </a:lnTo>
                  <a:lnTo>
                    <a:pt x="1794" y="3306"/>
                  </a:lnTo>
                  <a:lnTo>
                    <a:pt x="1785" y="3298"/>
                  </a:lnTo>
                  <a:lnTo>
                    <a:pt x="1780" y="3293"/>
                  </a:lnTo>
                  <a:lnTo>
                    <a:pt x="1778" y="3289"/>
                  </a:lnTo>
                  <a:lnTo>
                    <a:pt x="1776" y="3284"/>
                  </a:lnTo>
                  <a:lnTo>
                    <a:pt x="1775" y="3279"/>
                  </a:lnTo>
                  <a:lnTo>
                    <a:pt x="1775" y="3273"/>
                  </a:lnTo>
                  <a:lnTo>
                    <a:pt x="1774" y="3268"/>
                  </a:lnTo>
                  <a:lnTo>
                    <a:pt x="1772" y="3264"/>
                  </a:lnTo>
                  <a:lnTo>
                    <a:pt x="1769" y="3260"/>
                  </a:lnTo>
                  <a:lnTo>
                    <a:pt x="1762" y="3253"/>
                  </a:lnTo>
                  <a:lnTo>
                    <a:pt x="1755" y="3248"/>
                  </a:lnTo>
                  <a:lnTo>
                    <a:pt x="1746" y="3242"/>
                  </a:lnTo>
                  <a:lnTo>
                    <a:pt x="1732" y="3234"/>
                  </a:lnTo>
                  <a:lnTo>
                    <a:pt x="1721" y="3227"/>
                  </a:lnTo>
                  <a:lnTo>
                    <a:pt x="1710" y="3221"/>
                  </a:lnTo>
                  <a:lnTo>
                    <a:pt x="1706" y="3218"/>
                  </a:lnTo>
                  <a:lnTo>
                    <a:pt x="1703" y="3216"/>
                  </a:lnTo>
                  <a:lnTo>
                    <a:pt x="1700" y="3211"/>
                  </a:lnTo>
                  <a:lnTo>
                    <a:pt x="1697" y="3208"/>
                  </a:lnTo>
                  <a:lnTo>
                    <a:pt x="1694" y="3198"/>
                  </a:lnTo>
                  <a:lnTo>
                    <a:pt x="1693" y="3189"/>
                  </a:lnTo>
                  <a:lnTo>
                    <a:pt x="1692" y="3179"/>
                  </a:lnTo>
                  <a:lnTo>
                    <a:pt x="1690" y="3172"/>
                  </a:lnTo>
                  <a:lnTo>
                    <a:pt x="1687" y="3169"/>
                  </a:lnTo>
                  <a:lnTo>
                    <a:pt x="1684" y="3166"/>
                  </a:lnTo>
                  <a:lnTo>
                    <a:pt x="1680" y="3164"/>
                  </a:lnTo>
                  <a:lnTo>
                    <a:pt x="1675" y="3163"/>
                  </a:lnTo>
                  <a:lnTo>
                    <a:pt x="1669" y="3161"/>
                  </a:lnTo>
                  <a:lnTo>
                    <a:pt x="1662" y="3158"/>
                  </a:lnTo>
                  <a:lnTo>
                    <a:pt x="1655" y="3154"/>
                  </a:lnTo>
                  <a:lnTo>
                    <a:pt x="1649" y="3150"/>
                  </a:lnTo>
                  <a:lnTo>
                    <a:pt x="1643" y="3145"/>
                  </a:lnTo>
                  <a:lnTo>
                    <a:pt x="1639" y="3140"/>
                  </a:lnTo>
                  <a:lnTo>
                    <a:pt x="1636" y="3134"/>
                  </a:lnTo>
                  <a:lnTo>
                    <a:pt x="1635" y="3128"/>
                  </a:lnTo>
                  <a:lnTo>
                    <a:pt x="1636" y="3122"/>
                  </a:lnTo>
                  <a:lnTo>
                    <a:pt x="1639" y="3116"/>
                  </a:lnTo>
                  <a:lnTo>
                    <a:pt x="1641" y="3110"/>
                  </a:lnTo>
                  <a:lnTo>
                    <a:pt x="1643" y="3104"/>
                  </a:lnTo>
                  <a:lnTo>
                    <a:pt x="1649" y="3094"/>
                  </a:lnTo>
                  <a:lnTo>
                    <a:pt x="1652" y="3084"/>
                  </a:lnTo>
                  <a:lnTo>
                    <a:pt x="1648" y="3075"/>
                  </a:lnTo>
                  <a:lnTo>
                    <a:pt x="1645" y="3063"/>
                  </a:lnTo>
                  <a:lnTo>
                    <a:pt x="1642" y="3056"/>
                  </a:lnTo>
                  <a:lnTo>
                    <a:pt x="1640" y="3047"/>
                  </a:lnTo>
                  <a:lnTo>
                    <a:pt x="1640" y="3038"/>
                  </a:lnTo>
                  <a:lnTo>
                    <a:pt x="1641" y="3027"/>
                  </a:lnTo>
                  <a:lnTo>
                    <a:pt x="1645" y="3007"/>
                  </a:lnTo>
                  <a:lnTo>
                    <a:pt x="1648" y="2995"/>
                  </a:lnTo>
                  <a:lnTo>
                    <a:pt x="1648" y="2990"/>
                  </a:lnTo>
                  <a:lnTo>
                    <a:pt x="1647" y="2987"/>
                  </a:lnTo>
                  <a:lnTo>
                    <a:pt x="1645" y="2982"/>
                  </a:lnTo>
                  <a:lnTo>
                    <a:pt x="1641" y="2978"/>
                  </a:lnTo>
                  <a:lnTo>
                    <a:pt x="1629" y="2969"/>
                  </a:lnTo>
                  <a:lnTo>
                    <a:pt x="1614" y="2958"/>
                  </a:lnTo>
                  <a:lnTo>
                    <a:pt x="1606" y="2953"/>
                  </a:lnTo>
                  <a:lnTo>
                    <a:pt x="1601" y="2949"/>
                  </a:lnTo>
                  <a:lnTo>
                    <a:pt x="1596" y="2944"/>
                  </a:lnTo>
                  <a:lnTo>
                    <a:pt x="1592" y="2940"/>
                  </a:lnTo>
                  <a:lnTo>
                    <a:pt x="1591" y="2937"/>
                  </a:lnTo>
                  <a:lnTo>
                    <a:pt x="1587" y="2934"/>
                  </a:lnTo>
                  <a:lnTo>
                    <a:pt x="1585" y="2933"/>
                  </a:lnTo>
                  <a:lnTo>
                    <a:pt x="1582" y="2932"/>
                  </a:lnTo>
                  <a:lnTo>
                    <a:pt x="1573" y="2932"/>
                  </a:lnTo>
                  <a:lnTo>
                    <a:pt x="1562" y="2932"/>
                  </a:lnTo>
                  <a:lnTo>
                    <a:pt x="1553" y="2931"/>
                  </a:lnTo>
                  <a:lnTo>
                    <a:pt x="1546" y="2930"/>
                  </a:lnTo>
                  <a:lnTo>
                    <a:pt x="1542" y="2930"/>
                  </a:lnTo>
                  <a:lnTo>
                    <a:pt x="1539" y="2930"/>
                  </a:lnTo>
                  <a:lnTo>
                    <a:pt x="1536" y="2932"/>
                  </a:lnTo>
                  <a:lnTo>
                    <a:pt x="1534" y="2936"/>
                  </a:lnTo>
                  <a:lnTo>
                    <a:pt x="1528" y="2943"/>
                  </a:lnTo>
                  <a:lnTo>
                    <a:pt x="1522" y="2947"/>
                  </a:lnTo>
                  <a:lnTo>
                    <a:pt x="1516" y="2950"/>
                  </a:lnTo>
                  <a:lnTo>
                    <a:pt x="1509" y="2951"/>
                  </a:lnTo>
                  <a:lnTo>
                    <a:pt x="1499" y="2950"/>
                  </a:lnTo>
                  <a:lnTo>
                    <a:pt x="1490" y="2949"/>
                  </a:lnTo>
                  <a:lnTo>
                    <a:pt x="1485" y="2949"/>
                  </a:lnTo>
                  <a:lnTo>
                    <a:pt x="1480" y="2949"/>
                  </a:lnTo>
                  <a:lnTo>
                    <a:pt x="1476" y="2950"/>
                  </a:lnTo>
                  <a:lnTo>
                    <a:pt x="1471" y="2952"/>
                  </a:lnTo>
                  <a:lnTo>
                    <a:pt x="1464" y="2958"/>
                  </a:lnTo>
                  <a:lnTo>
                    <a:pt x="1458" y="2963"/>
                  </a:lnTo>
                  <a:lnTo>
                    <a:pt x="1452" y="2964"/>
                  </a:lnTo>
                  <a:lnTo>
                    <a:pt x="1444" y="2964"/>
                  </a:lnTo>
                  <a:lnTo>
                    <a:pt x="1439" y="2963"/>
                  </a:lnTo>
                  <a:lnTo>
                    <a:pt x="1435" y="2959"/>
                  </a:lnTo>
                  <a:lnTo>
                    <a:pt x="1432" y="2955"/>
                  </a:lnTo>
                  <a:lnTo>
                    <a:pt x="1429" y="2949"/>
                  </a:lnTo>
                  <a:lnTo>
                    <a:pt x="1425" y="2937"/>
                  </a:lnTo>
                  <a:lnTo>
                    <a:pt x="1420" y="2926"/>
                  </a:lnTo>
                  <a:lnTo>
                    <a:pt x="1414" y="2918"/>
                  </a:lnTo>
                  <a:lnTo>
                    <a:pt x="1407" y="2906"/>
                  </a:lnTo>
                  <a:lnTo>
                    <a:pt x="1402" y="2899"/>
                  </a:lnTo>
                  <a:lnTo>
                    <a:pt x="1400" y="2890"/>
                  </a:lnTo>
                  <a:lnTo>
                    <a:pt x="1396" y="2880"/>
                  </a:lnTo>
                  <a:lnTo>
                    <a:pt x="1394" y="2867"/>
                  </a:lnTo>
                  <a:lnTo>
                    <a:pt x="1392" y="2854"/>
                  </a:lnTo>
                  <a:lnTo>
                    <a:pt x="1390" y="2842"/>
                  </a:lnTo>
                  <a:lnTo>
                    <a:pt x="1388" y="2832"/>
                  </a:lnTo>
                  <a:lnTo>
                    <a:pt x="1385" y="2825"/>
                  </a:lnTo>
                  <a:lnTo>
                    <a:pt x="1378" y="2812"/>
                  </a:lnTo>
                  <a:lnTo>
                    <a:pt x="1372" y="2805"/>
                  </a:lnTo>
                  <a:lnTo>
                    <a:pt x="1368" y="2796"/>
                  </a:lnTo>
                  <a:lnTo>
                    <a:pt x="1364" y="2788"/>
                  </a:lnTo>
                  <a:lnTo>
                    <a:pt x="1363" y="2779"/>
                  </a:lnTo>
                  <a:lnTo>
                    <a:pt x="1364" y="2770"/>
                  </a:lnTo>
                  <a:lnTo>
                    <a:pt x="1364" y="2767"/>
                  </a:lnTo>
                  <a:lnTo>
                    <a:pt x="1363" y="2763"/>
                  </a:lnTo>
                  <a:lnTo>
                    <a:pt x="1362" y="2760"/>
                  </a:lnTo>
                  <a:lnTo>
                    <a:pt x="1358" y="2755"/>
                  </a:lnTo>
                  <a:lnTo>
                    <a:pt x="1354" y="2751"/>
                  </a:lnTo>
                  <a:lnTo>
                    <a:pt x="1350" y="2748"/>
                  </a:lnTo>
                  <a:lnTo>
                    <a:pt x="1344" y="2744"/>
                  </a:lnTo>
                  <a:lnTo>
                    <a:pt x="1337" y="2741"/>
                  </a:lnTo>
                  <a:lnTo>
                    <a:pt x="1324" y="2737"/>
                  </a:lnTo>
                  <a:lnTo>
                    <a:pt x="1312" y="2732"/>
                  </a:lnTo>
                  <a:lnTo>
                    <a:pt x="1306" y="2729"/>
                  </a:lnTo>
                  <a:lnTo>
                    <a:pt x="1301" y="2725"/>
                  </a:lnTo>
                  <a:lnTo>
                    <a:pt x="1297" y="2722"/>
                  </a:lnTo>
                  <a:lnTo>
                    <a:pt x="1294" y="2717"/>
                  </a:lnTo>
                  <a:lnTo>
                    <a:pt x="1287" y="2707"/>
                  </a:lnTo>
                  <a:lnTo>
                    <a:pt x="1278" y="2698"/>
                  </a:lnTo>
                  <a:lnTo>
                    <a:pt x="1268" y="2690"/>
                  </a:lnTo>
                  <a:lnTo>
                    <a:pt x="1255" y="2684"/>
                  </a:lnTo>
                  <a:lnTo>
                    <a:pt x="1243" y="2678"/>
                  </a:lnTo>
                  <a:lnTo>
                    <a:pt x="1233" y="2672"/>
                  </a:lnTo>
                  <a:lnTo>
                    <a:pt x="1224" y="2666"/>
                  </a:lnTo>
                  <a:lnTo>
                    <a:pt x="1217" y="2659"/>
                  </a:lnTo>
                  <a:lnTo>
                    <a:pt x="1201" y="2643"/>
                  </a:lnTo>
                  <a:lnTo>
                    <a:pt x="1188" y="2634"/>
                  </a:lnTo>
                  <a:lnTo>
                    <a:pt x="1184" y="2630"/>
                  </a:lnTo>
                  <a:lnTo>
                    <a:pt x="1182" y="2628"/>
                  </a:lnTo>
                  <a:lnTo>
                    <a:pt x="1184" y="2622"/>
                  </a:lnTo>
                  <a:lnTo>
                    <a:pt x="1190" y="2615"/>
                  </a:lnTo>
                  <a:lnTo>
                    <a:pt x="1196" y="2606"/>
                  </a:lnTo>
                  <a:lnTo>
                    <a:pt x="1199" y="2600"/>
                  </a:lnTo>
                  <a:lnTo>
                    <a:pt x="1199" y="2599"/>
                  </a:lnTo>
                  <a:lnTo>
                    <a:pt x="1199" y="2597"/>
                  </a:lnTo>
                  <a:lnTo>
                    <a:pt x="1196" y="2596"/>
                  </a:lnTo>
                  <a:lnTo>
                    <a:pt x="1194" y="2596"/>
                  </a:lnTo>
                  <a:lnTo>
                    <a:pt x="1186" y="2593"/>
                  </a:lnTo>
                  <a:lnTo>
                    <a:pt x="1175" y="2592"/>
                  </a:lnTo>
                  <a:lnTo>
                    <a:pt x="1170" y="2591"/>
                  </a:lnTo>
                  <a:lnTo>
                    <a:pt x="1167" y="2588"/>
                  </a:lnTo>
                  <a:lnTo>
                    <a:pt x="1165" y="2587"/>
                  </a:lnTo>
                  <a:lnTo>
                    <a:pt x="1165" y="2585"/>
                  </a:lnTo>
                  <a:lnTo>
                    <a:pt x="1165" y="2584"/>
                  </a:lnTo>
                  <a:lnTo>
                    <a:pt x="1167" y="2581"/>
                  </a:lnTo>
                  <a:lnTo>
                    <a:pt x="1168" y="2577"/>
                  </a:lnTo>
                  <a:lnTo>
                    <a:pt x="1169" y="2571"/>
                  </a:lnTo>
                  <a:lnTo>
                    <a:pt x="1168" y="2564"/>
                  </a:lnTo>
                  <a:lnTo>
                    <a:pt x="1167" y="2556"/>
                  </a:lnTo>
                  <a:lnTo>
                    <a:pt x="1164" y="2550"/>
                  </a:lnTo>
                  <a:lnTo>
                    <a:pt x="1162" y="2543"/>
                  </a:lnTo>
                  <a:lnTo>
                    <a:pt x="1158" y="2539"/>
                  </a:lnTo>
                  <a:lnTo>
                    <a:pt x="1154" y="2534"/>
                  </a:lnTo>
                  <a:lnTo>
                    <a:pt x="1145" y="2528"/>
                  </a:lnTo>
                  <a:lnTo>
                    <a:pt x="1137" y="2520"/>
                  </a:lnTo>
                  <a:lnTo>
                    <a:pt x="1127" y="2511"/>
                  </a:lnTo>
                  <a:lnTo>
                    <a:pt x="1118" y="2503"/>
                  </a:lnTo>
                  <a:lnTo>
                    <a:pt x="1106" y="2493"/>
                  </a:lnTo>
                  <a:lnTo>
                    <a:pt x="1094" y="2483"/>
                  </a:lnTo>
                  <a:lnTo>
                    <a:pt x="1082" y="2473"/>
                  </a:lnTo>
                  <a:lnTo>
                    <a:pt x="1074" y="2467"/>
                  </a:lnTo>
                  <a:lnTo>
                    <a:pt x="1058" y="2459"/>
                  </a:lnTo>
                  <a:lnTo>
                    <a:pt x="1045" y="2452"/>
                  </a:lnTo>
                  <a:lnTo>
                    <a:pt x="1042" y="2451"/>
                  </a:lnTo>
                  <a:lnTo>
                    <a:pt x="1039" y="2449"/>
                  </a:lnTo>
                  <a:lnTo>
                    <a:pt x="1038" y="2447"/>
                  </a:lnTo>
                  <a:lnTo>
                    <a:pt x="1038" y="2445"/>
                  </a:lnTo>
                  <a:lnTo>
                    <a:pt x="1038" y="2441"/>
                  </a:lnTo>
                  <a:lnTo>
                    <a:pt x="1039" y="2438"/>
                  </a:lnTo>
                  <a:lnTo>
                    <a:pt x="1041" y="2435"/>
                  </a:lnTo>
                  <a:lnTo>
                    <a:pt x="1044" y="2432"/>
                  </a:lnTo>
                  <a:lnTo>
                    <a:pt x="1047" y="2428"/>
                  </a:lnTo>
                  <a:lnTo>
                    <a:pt x="1048" y="2423"/>
                  </a:lnTo>
                  <a:lnTo>
                    <a:pt x="1048" y="2419"/>
                  </a:lnTo>
                  <a:lnTo>
                    <a:pt x="1047" y="2414"/>
                  </a:lnTo>
                  <a:lnTo>
                    <a:pt x="1042" y="2405"/>
                  </a:lnTo>
                  <a:lnTo>
                    <a:pt x="1036" y="2397"/>
                  </a:lnTo>
                  <a:lnTo>
                    <a:pt x="1032" y="2392"/>
                  </a:lnTo>
                  <a:lnTo>
                    <a:pt x="1030" y="2389"/>
                  </a:lnTo>
                  <a:lnTo>
                    <a:pt x="1029" y="2384"/>
                  </a:lnTo>
                  <a:lnTo>
                    <a:pt x="1028" y="2379"/>
                  </a:lnTo>
                  <a:lnTo>
                    <a:pt x="1026" y="2375"/>
                  </a:lnTo>
                  <a:lnTo>
                    <a:pt x="1028" y="2369"/>
                  </a:lnTo>
                  <a:lnTo>
                    <a:pt x="1030" y="2361"/>
                  </a:lnTo>
                  <a:lnTo>
                    <a:pt x="1032" y="2354"/>
                  </a:lnTo>
                  <a:lnTo>
                    <a:pt x="1036" y="2347"/>
                  </a:lnTo>
                  <a:lnTo>
                    <a:pt x="1037" y="2341"/>
                  </a:lnTo>
                  <a:lnTo>
                    <a:pt x="1037" y="2335"/>
                  </a:lnTo>
                  <a:lnTo>
                    <a:pt x="1036" y="2332"/>
                  </a:lnTo>
                  <a:lnTo>
                    <a:pt x="1032" y="2328"/>
                  </a:lnTo>
                  <a:lnTo>
                    <a:pt x="1029" y="2325"/>
                  </a:lnTo>
                  <a:lnTo>
                    <a:pt x="1024" y="2322"/>
                  </a:lnTo>
                  <a:lnTo>
                    <a:pt x="1018" y="2321"/>
                  </a:lnTo>
                  <a:lnTo>
                    <a:pt x="1006" y="2317"/>
                  </a:lnTo>
                  <a:lnTo>
                    <a:pt x="994" y="2315"/>
                  </a:lnTo>
                  <a:lnTo>
                    <a:pt x="990" y="2313"/>
                  </a:lnTo>
                  <a:lnTo>
                    <a:pt x="984" y="2310"/>
                  </a:lnTo>
                  <a:lnTo>
                    <a:pt x="978" y="2306"/>
                  </a:lnTo>
                  <a:lnTo>
                    <a:pt x="972" y="2301"/>
                  </a:lnTo>
                  <a:lnTo>
                    <a:pt x="957" y="2291"/>
                  </a:lnTo>
                  <a:lnTo>
                    <a:pt x="944" y="2283"/>
                  </a:lnTo>
                  <a:lnTo>
                    <a:pt x="932" y="2276"/>
                  </a:lnTo>
                  <a:lnTo>
                    <a:pt x="922" y="2269"/>
                  </a:lnTo>
                  <a:lnTo>
                    <a:pt x="911" y="2262"/>
                  </a:lnTo>
                  <a:lnTo>
                    <a:pt x="899" y="2253"/>
                  </a:lnTo>
                  <a:lnTo>
                    <a:pt x="887" y="2246"/>
                  </a:lnTo>
                  <a:lnTo>
                    <a:pt x="880" y="2241"/>
                  </a:lnTo>
                  <a:lnTo>
                    <a:pt x="874" y="2240"/>
                  </a:lnTo>
                  <a:lnTo>
                    <a:pt x="867" y="2240"/>
                  </a:lnTo>
                  <a:lnTo>
                    <a:pt x="864" y="2240"/>
                  </a:lnTo>
                  <a:lnTo>
                    <a:pt x="860" y="2241"/>
                  </a:lnTo>
                  <a:lnTo>
                    <a:pt x="858" y="2244"/>
                  </a:lnTo>
                  <a:lnTo>
                    <a:pt x="855" y="2246"/>
                  </a:lnTo>
                  <a:lnTo>
                    <a:pt x="853" y="2250"/>
                  </a:lnTo>
                  <a:lnTo>
                    <a:pt x="850" y="2252"/>
                  </a:lnTo>
                  <a:lnTo>
                    <a:pt x="848" y="2253"/>
                  </a:lnTo>
                  <a:lnTo>
                    <a:pt x="846" y="2253"/>
                  </a:lnTo>
                  <a:lnTo>
                    <a:pt x="840" y="2251"/>
                  </a:lnTo>
                  <a:lnTo>
                    <a:pt x="831" y="2245"/>
                  </a:lnTo>
                  <a:lnTo>
                    <a:pt x="817" y="2233"/>
                  </a:lnTo>
                  <a:lnTo>
                    <a:pt x="809" y="2227"/>
                  </a:lnTo>
                  <a:lnTo>
                    <a:pt x="805" y="2227"/>
                  </a:lnTo>
                  <a:lnTo>
                    <a:pt x="804" y="2228"/>
                  </a:lnTo>
                  <a:lnTo>
                    <a:pt x="803" y="2233"/>
                  </a:lnTo>
                  <a:lnTo>
                    <a:pt x="801" y="2241"/>
                  </a:lnTo>
                  <a:lnTo>
                    <a:pt x="797" y="2257"/>
                  </a:lnTo>
                  <a:lnTo>
                    <a:pt x="791" y="2270"/>
                  </a:lnTo>
                  <a:lnTo>
                    <a:pt x="787" y="2278"/>
                  </a:lnTo>
                  <a:lnTo>
                    <a:pt x="783" y="2289"/>
                  </a:lnTo>
                  <a:lnTo>
                    <a:pt x="776" y="2300"/>
                  </a:lnTo>
                  <a:lnTo>
                    <a:pt x="768" y="2310"/>
                  </a:lnTo>
                  <a:lnTo>
                    <a:pt x="765" y="2315"/>
                  </a:lnTo>
                  <a:lnTo>
                    <a:pt x="761" y="2317"/>
                  </a:lnTo>
                  <a:lnTo>
                    <a:pt x="758" y="2319"/>
                  </a:lnTo>
                  <a:lnTo>
                    <a:pt x="755" y="2320"/>
                  </a:lnTo>
                  <a:lnTo>
                    <a:pt x="749" y="2320"/>
                  </a:lnTo>
                  <a:lnTo>
                    <a:pt x="743" y="2319"/>
                  </a:lnTo>
                  <a:lnTo>
                    <a:pt x="730" y="2317"/>
                  </a:lnTo>
                  <a:lnTo>
                    <a:pt x="717" y="2317"/>
                  </a:lnTo>
                  <a:lnTo>
                    <a:pt x="715" y="2319"/>
                  </a:lnTo>
                  <a:lnTo>
                    <a:pt x="714" y="2320"/>
                  </a:lnTo>
                  <a:lnTo>
                    <a:pt x="714" y="2322"/>
                  </a:lnTo>
                  <a:lnTo>
                    <a:pt x="714" y="2325"/>
                  </a:lnTo>
                  <a:lnTo>
                    <a:pt x="716" y="2332"/>
                  </a:lnTo>
                  <a:lnTo>
                    <a:pt x="720" y="2340"/>
                  </a:lnTo>
                  <a:lnTo>
                    <a:pt x="721" y="2345"/>
                  </a:lnTo>
                  <a:lnTo>
                    <a:pt x="722" y="2350"/>
                  </a:lnTo>
                  <a:lnTo>
                    <a:pt x="722" y="2353"/>
                  </a:lnTo>
                  <a:lnTo>
                    <a:pt x="722" y="2357"/>
                  </a:lnTo>
                  <a:lnTo>
                    <a:pt x="720" y="2360"/>
                  </a:lnTo>
                  <a:lnTo>
                    <a:pt x="716" y="2363"/>
                  </a:lnTo>
                  <a:lnTo>
                    <a:pt x="710" y="2366"/>
                  </a:lnTo>
                  <a:lnTo>
                    <a:pt x="703" y="2367"/>
                  </a:lnTo>
                  <a:lnTo>
                    <a:pt x="695" y="2369"/>
                  </a:lnTo>
                  <a:lnTo>
                    <a:pt x="686" y="2369"/>
                  </a:lnTo>
                  <a:lnTo>
                    <a:pt x="678" y="2366"/>
                  </a:lnTo>
                  <a:lnTo>
                    <a:pt x="671" y="2364"/>
                  </a:lnTo>
                  <a:lnTo>
                    <a:pt x="664" y="2360"/>
                  </a:lnTo>
                  <a:lnTo>
                    <a:pt x="658" y="2356"/>
                  </a:lnTo>
                  <a:lnTo>
                    <a:pt x="653" y="2351"/>
                  </a:lnTo>
                  <a:lnTo>
                    <a:pt x="650" y="2345"/>
                  </a:lnTo>
                  <a:lnTo>
                    <a:pt x="647" y="2339"/>
                  </a:lnTo>
                  <a:lnTo>
                    <a:pt x="646" y="2331"/>
                  </a:lnTo>
                  <a:lnTo>
                    <a:pt x="646" y="2321"/>
                  </a:lnTo>
                  <a:lnTo>
                    <a:pt x="646" y="2312"/>
                  </a:lnTo>
                  <a:lnTo>
                    <a:pt x="647" y="2293"/>
                  </a:lnTo>
                  <a:lnTo>
                    <a:pt x="647" y="2275"/>
                  </a:lnTo>
                  <a:lnTo>
                    <a:pt x="647" y="2268"/>
                  </a:lnTo>
                  <a:lnTo>
                    <a:pt x="646" y="2260"/>
                  </a:lnTo>
                  <a:lnTo>
                    <a:pt x="644" y="2254"/>
                  </a:lnTo>
                  <a:lnTo>
                    <a:pt x="641" y="2249"/>
                  </a:lnTo>
                  <a:lnTo>
                    <a:pt x="638" y="2244"/>
                  </a:lnTo>
                  <a:lnTo>
                    <a:pt x="634" y="2239"/>
                  </a:lnTo>
                  <a:lnTo>
                    <a:pt x="629" y="2235"/>
                  </a:lnTo>
                  <a:lnTo>
                    <a:pt x="625" y="2233"/>
                  </a:lnTo>
                  <a:lnTo>
                    <a:pt x="615" y="2228"/>
                  </a:lnTo>
                  <a:lnTo>
                    <a:pt x="606" y="2222"/>
                  </a:lnTo>
                  <a:lnTo>
                    <a:pt x="597" y="2215"/>
                  </a:lnTo>
                  <a:lnTo>
                    <a:pt x="588" y="2206"/>
                  </a:lnTo>
                  <a:lnTo>
                    <a:pt x="578" y="2193"/>
                  </a:lnTo>
                  <a:lnTo>
                    <a:pt x="568" y="2178"/>
                  </a:lnTo>
                  <a:lnTo>
                    <a:pt x="557" y="2165"/>
                  </a:lnTo>
                  <a:lnTo>
                    <a:pt x="547" y="2155"/>
                  </a:lnTo>
                  <a:lnTo>
                    <a:pt x="544" y="2151"/>
                  </a:lnTo>
                  <a:lnTo>
                    <a:pt x="541" y="2146"/>
                  </a:lnTo>
                  <a:lnTo>
                    <a:pt x="539" y="2142"/>
                  </a:lnTo>
                  <a:lnTo>
                    <a:pt x="538" y="2137"/>
                  </a:lnTo>
                  <a:lnTo>
                    <a:pt x="537" y="2132"/>
                  </a:lnTo>
                  <a:lnTo>
                    <a:pt x="534" y="2127"/>
                  </a:lnTo>
                  <a:lnTo>
                    <a:pt x="532" y="2123"/>
                  </a:lnTo>
                  <a:lnTo>
                    <a:pt x="527" y="2119"/>
                  </a:lnTo>
                  <a:lnTo>
                    <a:pt x="518" y="2114"/>
                  </a:lnTo>
                  <a:lnTo>
                    <a:pt x="505" y="2107"/>
                  </a:lnTo>
                  <a:lnTo>
                    <a:pt x="496" y="2104"/>
                  </a:lnTo>
                  <a:lnTo>
                    <a:pt x="488" y="2099"/>
                  </a:lnTo>
                  <a:lnTo>
                    <a:pt x="481" y="2094"/>
                  </a:lnTo>
                  <a:lnTo>
                    <a:pt x="472" y="2087"/>
                  </a:lnTo>
                  <a:lnTo>
                    <a:pt x="457" y="2073"/>
                  </a:lnTo>
                  <a:lnTo>
                    <a:pt x="440" y="2057"/>
                  </a:lnTo>
                  <a:lnTo>
                    <a:pt x="425" y="2041"/>
                  </a:lnTo>
                  <a:lnTo>
                    <a:pt x="413" y="2026"/>
                  </a:lnTo>
                  <a:lnTo>
                    <a:pt x="407" y="2022"/>
                  </a:lnTo>
                  <a:lnTo>
                    <a:pt x="400" y="2017"/>
                  </a:lnTo>
                  <a:lnTo>
                    <a:pt x="392" y="2014"/>
                  </a:lnTo>
                  <a:lnTo>
                    <a:pt x="383" y="2012"/>
                  </a:lnTo>
                  <a:lnTo>
                    <a:pt x="376" y="2010"/>
                  </a:lnTo>
                  <a:lnTo>
                    <a:pt x="369" y="2007"/>
                  </a:lnTo>
                  <a:lnTo>
                    <a:pt x="362" y="2005"/>
                  </a:lnTo>
                  <a:lnTo>
                    <a:pt x="357" y="2003"/>
                  </a:lnTo>
                  <a:lnTo>
                    <a:pt x="352" y="1998"/>
                  </a:lnTo>
                  <a:lnTo>
                    <a:pt x="349" y="1993"/>
                  </a:lnTo>
                  <a:lnTo>
                    <a:pt x="345" y="1986"/>
                  </a:lnTo>
                  <a:lnTo>
                    <a:pt x="342" y="1980"/>
                  </a:lnTo>
                  <a:lnTo>
                    <a:pt x="338" y="1972"/>
                  </a:lnTo>
                  <a:lnTo>
                    <a:pt x="336" y="1964"/>
                  </a:lnTo>
                  <a:lnTo>
                    <a:pt x="335" y="1956"/>
                  </a:lnTo>
                  <a:lnTo>
                    <a:pt x="335" y="1949"/>
                  </a:lnTo>
                  <a:lnTo>
                    <a:pt x="335" y="1934"/>
                  </a:lnTo>
                  <a:lnTo>
                    <a:pt x="335" y="1917"/>
                  </a:lnTo>
                  <a:lnTo>
                    <a:pt x="335" y="1909"/>
                  </a:lnTo>
                  <a:lnTo>
                    <a:pt x="332" y="1899"/>
                  </a:lnTo>
                  <a:lnTo>
                    <a:pt x="330" y="1890"/>
                  </a:lnTo>
                  <a:lnTo>
                    <a:pt x="326" y="1880"/>
                  </a:lnTo>
                  <a:lnTo>
                    <a:pt x="317" y="1861"/>
                  </a:lnTo>
                  <a:lnTo>
                    <a:pt x="306" y="1844"/>
                  </a:lnTo>
                  <a:lnTo>
                    <a:pt x="296" y="1829"/>
                  </a:lnTo>
                  <a:lnTo>
                    <a:pt x="287" y="1814"/>
                  </a:lnTo>
                  <a:lnTo>
                    <a:pt x="282" y="1808"/>
                  </a:lnTo>
                  <a:lnTo>
                    <a:pt x="277" y="1803"/>
                  </a:lnTo>
                  <a:lnTo>
                    <a:pt x="273" y="1800"/>
                  </a:lnTo>
                  <a:lnTo>
                    <a:pt x="267" y="1799"/>
                  </a:lnTo>
                  <a:lnTo>
                    <a:pt x="256" y="1799"/>
                  </a:lnTo>
                  <a:lnTo>
                    <a:pt x="247" y="1800"/>
                  </a:lnTo>
                  <a:lnTo>
                    <a:pt x="242" y="1799"/>
                  </a:lnTo>
                  <a:lnTo>
                    <a:pt x="237" y="1798"/>
                  </a:lnTo>
                  <a:lnTo>
                    <a:pt x="232" y="1795"/>
                  </a:lnTo>
                  <a:lnTo>
                    <a:pt x="226" y="1790"/>
                  </a:lnTo>
                  <a:lnTo>
                    <a:pt x="222" y="1784"/>
                  </a:lnTo>
                  <a:lnTo>
                    <a:pt x="217" y="1779"/>
                  </a:lnTo>
                  <a:lnTo>
                    <a:pt x="213" y="1773"/>
                  </a:lnTo>
                  <a:lnTo>
                    <a:pt x="210" y="1767"/>
                  </a:lnTo>
                  <a:lnTo>
                    <a:pt x="200" y="1759"/>
                  </a:lnTo>
                  <a:lnTo>
                    <a:pt x="191" y="1752"/>
                  </a:lnTo>
                  <a:lnTo>
                    <a:pt x="189" y="1741"/>
                  </a:lnTo>
                  <a:lnTo>
                    <a:pt x="188" y="1735"/>
                  </a:lnTo>
                  <a:lnTo>
                    <a:pt x="185" y="1734"/>
                  </a:lnTo>
                  <a:lnTo>
                    <a:pt x="182" y="1733"/>
                  </a:lnTo>
                  <a:lnTo>
                    <a:pt x="179" y="1733"/>
                  </a:lnTo>
                  <a:lnTo>
                    <a:pt x="174" y="1733"/>
                  </a:lnTo>
                  <a:lnTo>
                    <a:pt x="166" y="1734"/>
                  </a:lnTo>
                  <a:lnTo>
                    <a:pt x="157" y="1735"/>
                  </a:lnTo>
                  <a:lnTo>
                    <a:pt x="151" y="1736"/>
                  </a:lnTo>
                  <a:lnTo>
                    <a:pt x="148" y="1739"/>
                  </a:lnTo>
                  <a:lnTo>
                    <a:pt x="147" y="1742"/>
                  </a:lnTo>
                  <a:lnTo>
                    <a:pt x="148" y="1749"/>
                  </a:lnTo>
                  <a:lnTo>
                    <a:pt x="148" y="1753"/>
                  </a:lnTo>
                  <a:lnTo>
                    <a:pt x="147" y="1756"/>
                  </a:lnTo>
                  <a:lnTo>
                    <a:pt x="145" y="1759"/>
                  </a:lnTo>
                  <a:lnTo>
                    <a:pt x="144" y="1760"/>
                  </a:lnTo>
                  <a:lnTo>
                    <a:pt x="140" y="1761"/>
                  </a:lnTo>
                  <a:lnTo>
                    <a:pt x="132" y="1760"/>
                  </a:lnTo>
                  <a:lnTo>
                    <a:pt x="125" y="1758"/>
                  </a:lnTo>
                  <a:lnTo>
                    <a:pt x="118" y="1755"/>
                  </a:lnTo>
                  <a:lnTo>
                    <a:pt x="115" y="1753"/>
                  </a:lnTo>
                  <a:lnTo>
                    <a:pt x="112" y="1751"/>
                  </a:lnTo>
                  <a:lnTo>
                    <a:pt x="110" y="1748"/>
                  </a:lnTo>
                  <a:lnTo>
                    <a:pt x="109" y="1743"/>
                  </a:lnTo>
                  <a:lnTo>
                    <a:pt x="107" y="1736"/>
                  </a:lnTo>
                  <a:lnTo>
                    <a:pt x="104" y="1730"/>
                  </a:lnTo>
                  <a:lnTo>
                    <a:pt x="100" y="1728"/>
                  </a:lnTo>
                  <a:lnTo>
                    <a:pt x="98" y="1726"/>
                  </a:lnTo>
                  <a:lnTo>
                    <a:pt x="93" y="1724"/>
                  </a:lnTo>
                  <a:lnTo>
                    <a:pt x="88" y="1723"/>
                  </a:lnTo>
                  <a:lnTo>
                    <a:pt x="82" y="1722"/>
                  </a:lnTo>
                  <a:lnTo>
                    <a:pt x="77" y="1721"/>
                  </a:lnTo>
                  <a:lnTo>
                    <a:pt x="71" y="1718"/>
                  </a:lnTo>
                  <a:lnTo>
                    <a:pt x="63" y="1716"/>
                  </a:lnTo>
                  <a:lnTo>
                    <a:pt x="59" y="1711"/>
                  </a:lnTo>
                  <a:lnTo>
                    <a:pt x="54" y="1705"/>
                  </a:lnTo>
                  <a:lnTo>
                    <a:pt x="49" y="1698"/>
                  </a:lnTo>
                  <a:lnTo>
                    <a:pt x="47" y="1689"/>
                  </a:lnTo>
                  <a:lnTo>
                    <a:pt x="44" y="1667"/>
                  </a:lnTo>
                  <a:lnTo>
                    <a:pt x="44" y="1646"/>
                  </a:lnTo>
                  <a:lnTo>
                    <a:pt x="46" y="1626"/>
                  </a:lnTo>
                  <a:lnTo>
                    <a:pt x="44" y="1608"/>
                  </a:lnTo>
                  <a:lnTo>
                    <a:pt x="41" y="1597"/>
                  </a:lnTo>
                  <a:lnTo>
                    <a:pt x="36" y="1587"/>
                  </a:lnTo>
                  <a:lnTo>
                    <a:pt x="34" y="1577"/>
                  </a:lnTo>
                  <a:lnTo>
                    <a:pt x="33" y="1570"/>
                  </a:lnTo>
                  <a:lnTo>
                    <a:pt x="30" y="1567"/>
                  </a:lnTo>
                  <a:lnTo>
                    <a:pt x="29" y="1565"/>
                  </a:lnTo>
                  <a:lnTo>
                    <a:pt x="28" y="1564"/>
                  </a:lnTo>
                  <a:lnTo>
                    <a:pt x="25" y="1563"/>
                  </a:lnTo>
                  <a:lnTo>
                    <a:pt x="21" y="1563"/>
                  </a:lnTo>
                  <a:lnTo>
                    <a:pt x="16" y="1562"/>
                  </a:lnTo>
                  <a:lnTo>
                    <a:pt x="11" y="1559"/>
                  </a:lnTo>
                  <a:lnTo>
                    <a:pt x="8" y="1556"/>
                  </a:lnTo>
                  <a:lnTo>
                    <a:pt x="5" y="1552"/>
                  </a:lnTo>
                  <a:lnTo>
                    <a:pt x="4" y="1546"/>
                  </a:lnTo>
                  <a:lnTo>
                    <a:pt x="4" y="1538"/>
                  </a:lnTo>
                  <a:lnTo>
                    <a:pt x="6" y="1528"/>
                  </a:lnTo>
                  <a:lnTo>
                    <a:pt x="10" y="1522"/>
                  </a:lnTo>
                  <a:lnTo>
                    <a:pt x="14" y="1516"/>
                  </a:lnTo>
                  <a:lnTo>
                    <a:pt x="16" y="1513"/>
                  </a:lnTo>
                  <a:lnTo>
                    <a:pt x="17" y="1509"/>
                  </a:lnTo>
                  <a:lnTo>
                    <a:pt x="17" y="1507"/>
                  </a:lnTo>
                  <a:lnTo>
                    <a:pt x="17" y="1503"/>
                  </a:lnTo>
                  <a:lnTo>
                    <a:pt x="15" y="1495"/>
                  </a:lnTo>
                  <a:lnTo>
                    <a:pt x="14" y="1487"/>
                  </a:lnTo>
                  <a:lnTo>
                    <a:pt x="14" y="1480"/>
                  </a:lnTo>
                  <a:lnTo>
                    <a:pt x="14" y="1472"/>
                  </a:lnTo>
                  <a:lnTo>
                    <a:pt x="16" y="1468"/>
                  </a:lnTo>
                  <a:lnTo>
                    <a:pt x="18" y="1463"/>
                  </a:lnTo>
                  <a:lnTo>
                    <a:pt x="23" y="1458"/>
                  </a:lnTo>
                  <a:lnTo>
                    <a:pt x="28" y="1456"/>
                  </a:lnTo>
                  <a:lnTo>
                    <a:pt x="42" y="1451"/>
                  </a:lnTo>
                  <a:lnTo>
                    <a:pt x="54" y="1446"/>
                  </a:lnTo>
                  <a:lnTo>
                    <a:pt x="58" y="1444"/>
                  </a:lnTo>
                  <a:lnTo>
                    <a:pt x="61" y="1440"/>
                  </a:lnTo>
                  <a:lnTo>
                    <a:pt x="62" y="1437"/>
                  </a:lnTo>
                  <a:lnTo>
                    <a:pt x="62" y="1430"/>
                  </a:lnTo>
                  <a:lnTo>
                    <a:pt x="58" y="1418"/>
                  </a:lnTo>
                  <a:lnTo>
                    <a:pt x="52" y="1406"/>
                  </a:lnTo>
                  <a:lnTo>
                    <a:pt x="48" y="1399"/>
                  </a:lnTo>
                  <a:lnTo>
                    <a:pt x="44" y="1390"/>
                  </a:lnTo>
                  <a:lnTo>
                    <a:pt x="42" y="1382"/>
                  </a:lnTo>
                  <a:lnTo>
                    <a:pt x="40" y="1371"/>
                  </a:lnTo>
                  <a:lnTo>
                    <a:pt x="37" y="1361"/>
                  </a:lnTo>
                  <a:lnTo>
                    <a:pt x="36" y="1350"/>
                  </a:lnTo>
                  <a:lnTo>
                    <a:pt x="35" y="1340"/>
                  </a:lnTo>
                  <a:lnTo>
                    <a:pt x="35" y="1332"/>
                  </a:lnTo>
                  <a:lnTo>
                    <a:pt x="36" y="1324"/>
                  </a:lnTo>
                  <a:lnTo>
                    <a:pt x="39" y="1318"/>
                  </a:lnTo>
                  <a:lnTo>
                    <a:pt x="41" y="1316"/>
                  </a:lnTo>
                  <a:lnTo>
                    <a:pt x="43" y="1314"/>
                  </a:lnTo>
                  <a:lnTo>
                    <a:pt x="47" y="1312"/>
                  </a:lnTo>
                  <a:lnTo>
                    <a:pt x="49" y="1312"/>
                  </a:lnTo>
                  <a:lnTo>
                    <a:pt x="63" y="1307"/>
                  </a:lnTo>
                  <a:lnTo>
                    <a:pt x="75" y="1302"/>
                  </a:lnTo>
                  <a:lnTo>
                    <a:pt x="79" y="1300"/>
                  </a:lnTo>
                  <a:lnTo>
                    <a:pt x="82" y="1298"/>
                  </a:lnTo>
                  <a:lnTo>
                    <a:pt x="84" y="1294"/>
                  </a:lnTo>
                  <a:lnTo>
                    <a:pt x="82" y="1292"/>
                  </a:lnTo>
                  <a:lnTo>
                    <a:pt x="75" y="1286"/>
                  </a:lnTo>
                  <a:lnTo>
                    <a:pt x="66" y="1279"/>
                  </a:lnTo>
                  <a:lnTo>
                    <a:pt x="60" y="1274"/>
                  </a:lnTo>
                  <a:lnTo>
                    <a:pt x="54" y="1268"/>
                  </a:lnTo>
                  <a:lnTo>
                    <a:pt x="48" y="1262"/>
                  </a:lnTo>
                  <a:lnTo>
                    <a:pt x="43" y="1254"/>
                  </a:lnTo>
                  <a:lnTo>
                    <a:pt x="34" y="1236"/>
                  </a:lnTo>
                  <a:lnTo>
                    <a:pt x="28" y="1220"/>
                  </a:lnTo>
                  <a:lnTo>
                    <a:pt x="25" y="1212"/>
                  </a:lnTo>
                  <a:lnTo>
                    <a:pt x="23" y="1206"/>
                  </a:lnTo>
                  <a:lnTo>
                    <a:pt x="19" y="1200"/>
                  </a:lnTo>
                  <a:lnTo>
                    <a:pt x="16" y="1195"/>
                  </a:lnTo>
                  <a:lnTo>
                    <a:pt x="9" y="1188"/>
                  </a:lnTo>
                  <a:lnTo>
                    <a:pt x="3" y="1179"/>
                  </a:lnTo>
                  <a:lnTo>
                    <a:pt x="0" y="1173"/>
                  </a:lnTo>
                  <a:lnTo>
                    <a:pt x="0" y="1167"/>
                  </a:lnTo>
                  <a:lnTo>
                    <a:pt x="3" y="1161"/>
                  </a:lnTo>
                  <a:lnTo>
                    <a:pt x="6" y="1153"/>
                  </a:lnTo>
                  <a:lnTo>
                    <a:pt x="10" y="1144"/>
                  </a:lnTo>
                  <a:lnTo>
                    <a:pt x="14" y="1137"/>
                  </a:lnTo>
                  <a:lnTo>
                    <a:pt x="19" y="1134"/>
                  </a:lnTo>
                  <a:lnTo>
                    <a:pt x="24" y="1131"/>
                  </a:lnTo>
                  <a:lnTo>
                    <a:pt x="27" y="1129"/>
                  </a:lnTo>
                  <a:lnTo>
                    <a:pt x="29" y="1127"/>
                  </a:lnTo>
                  <a:lnTo>
                    <a:pt x="31" y="1122"/>
                  </a:lnTo>
                  <a:lnTo>
                    <a:pt x="33" y="1117"/>
                  </a:lnTo>
                  <a:lnTo>
                    <a:pt x="36" y="1103"/>
                  </a:lnTo>
                  <a:lnTo>
                    <a:pt x="39" y="1090"/>
                  </a:lnTo>
                  <a:lnTo>
                    <a:pt x="40" y="1084"/>
                  </a:lnTo>
                  <a:lnTo>
                    <a:pt x="41" y="1078"/>
                  </a:lnTo>
                  <a:lnTo>
                    <a:pt x="41" y="1071"/>
                  </a:lnTo>
                  <a:lnTo>
                    <a:pt x="40" y="1064"/>
                  </a:lnTo>
                  <a:lnTo>
                    <a:pt x="36" y="1046"/>
                  </a:lnTo>
                  <a:lnTo>
                    <a:pt x="35" y="1028"/>
                  </a:lnTo>
                  <a:lnTo>
                    <a:pt x="35" y="1020"/>
                  </a:lnTo>
                  <a:lnTo>
                    <a:pt x="36" y="1011"/>
                  </a:lnTo>
                  <a:lnTo>
                    <a:pt x="40" y="1005"/>
                  </a:lnTo>
                  <a:lnTo>
                    <a:pt x="44" y="999"/>
                  </a:lnTo>
                  <a:lnTo>
                    <a:pt x="50" y="997"/>
                  </a:lnTo>
                  <a:lnTo>
                    <a:pt x="58" y="995"/>
                  </a:lnTo>
                  <a:lnTo>
                    <a:pt x="65" y="995"/>
                  </a:lnTo>
                  <a:lnTo>
                    <a:pt x="73" y="993"/>
                  </a:lnTo>
                  <a:lnTo>
                    <a:pt x="80" y="993"/>
                  </a:lnTo>
                  <a:lnTo>
                    <a:pt x="90" y="993"/>
                  </a:lnTo>
                  <a:lnTo>
                    <a:pt x="98" y="992"/>
                  </a:lnTo>
                  <a:lnTo>
                    <a:pt x="107" y="990"/>
                  </a:lnTo>
                  <a:lnTo>
                    <a:pt x="125" y="983"/>
                  </a:lnTo>
                  <a:lnTo>
                    <a:pt x="142" y="978"/>
                  </a:lnTo>
                  <a:lnTo>
                    <a:pt x="149" y="977"/>
                  </a:lnTo>
                  <a:lnTo>
                    <a:pt x="156" y="976"/>
                  </a:lnTo>
                  <a:lnTo>
                    <a:pt x="161" y="977"/>
                  </a:lnTo>
                  <a:lnTo>
                    <a:pt x="165" y="980"/>
                  </a:lnTo>
                  <a:lnTo>
                    <a:pt x="169" y="989"/>
                  </a:lnTo>
                  <a:lnTo>
                    <a:pt x="172" y="997"/>
                  </a:lnTo>
                  <a:lnTo>
                    <a:pt x="172" y="1001"/>
                  </a:lnTo>
                  <a:lnTo>
                    <a:pt x="172" y="1005"/>
                  </a:lnTo>
                  <a:lnTo>
                    <a:pt x="170" y="1009"/>
                  </a:lnTo>
                  <a:lnTo>
                    <a:pt x="168" y="1014"/>
                  </a:lnTo>
                  <a:lnTo>
                    <a:pt x="163" y="1024"/>
                  </a:lnTo>
                  <a:lnTo>
                    <a:pt x="160" y="1041"/>
                  </a:lnTo>
                  <a:lnTo>
                    <a:pt x="157" y="1059"/>
                  </a:lnTo>
                  <a:lnTo>
                    <a:pt x="156" y="1073"/>
                  </a:lnTo>
                  <a:lnTo>
                    <a:pt x="156" y="1079"/>
                  </a:lnTo>
                  <a:lnTo>
                    <a:pt x="156" y="1084"/>
                  </a:lnTo>
                  <a:lnTo>
                    <a:pt x="157" y="1088"/>
                  </a:lnTo>
                  <a:lnTo>
                    <a:pt x="160" y="1093"/>
                  </a:lnTo>
                  <a:lnTo>
                    <a:pt x="163" y="1100"/>
                  </a:lnTo>
                  <a:lnTo>
                    <a:pt x="169" y="1106"/>
                  </a:lnTo>
                  <a:lnTo>
                    <a:pt x="175" y="1116"/>
                  </a:lnTo>
                  <a:lnTo>
                    <a:pt x="182" y="1128"/>
                  </a:lnTo>
                  <a:lnTo>
                    <a:pt x="187" y="1134"/>
                  </a:lnTo>
                  <a:lnTo>
                    <a:pt x="193" y="1137"/>
                  </a:lnTo>
                  <a:lnTo>
                    <a:pt x="199" y="1141"/>
                  </a:lnTo>
                  <a:lnTo>
                    <a:pt x="207" y="1142"/>
                  </a:lnTo>
                  <a:lnTo>
                    <a:pt x="224" y="1144"/>
                  </a:lnTo>
                  <a:lnTo>
                    <a:pt x="239" y="1148"/>
                  </a:lnTo>
                  <a:lnTo>
                    <a:pt x="247" y="1149"/>
                  </a:lnTo>
                  <a:lnTo>
                    <a:pt x="252" y="1149"/>
                  </a:lnTo>
                  <a:lnTo>
                    <a:pt x="255" y="1149"/>
                  </a:lnTo>
                  <a:lnTo>
                    <a:pt x="256" y="1148"/>
                  </a:lnTo>
                  <a:lnTo>
                    <a:pt x="258" y="1147"/>
                  </a:lnTo>
                  <a:lnTo>
                    <a:pt x="258" y="1143"/>
                  </a:lnTo>
                  <a:lnTo>
                    <a:pt x="262" y="1134"/>
                  </a:lnTo>
                  <a:lnTo>
                    <a:pt x="264" y="1125"/>
                  </a:lnTo>
                  <a:lnTo>
                    <a:pt x="266" y="1122"/>
                  </a:lnTo>
                  <a:lnTo>
                    <a:pt x="269" y="1119"/>
                  </a:lnTo>
                  <a:lnTo>
                    <a:pt x="274" y="1117"/>
                  </a:lnTo>
                  <a:lnTo>
                    <a:pt x="280" y="1116"/>
                  </a:lnTo>
                  <a:lnTo>
                    <a:pt x="291" y="1112"/>
                  </a:lnTo>
                  <a:lnTo>
                    <a:pt x="302" y="1108"/>
                  </a:lnTo>
                  <a:lnTo>
                    <a:pt x="313" y="1105"/>
                  </a:lnTo>
                  <a:lnTo>
                    <a:pt x="323" y="1102"/>
                  </a:lnTo>
                  <a:lnTo>
                    <a:pt x="327" y="1099"/>
                  </a:lnTo>
                  <a:lnTo>
                    <a:pt x="332" y="1097"/>
                  </a:lnTo>
                  <a:lnTo>
                    <a:pt x="336" y="1094"/>
                  </a:lnTo>
                  <a:lnTo>
                    <a:pt x="339" y="1090"/>
                  </a:lnTo>
                  <a:lnTo>
                    <a:pt x="344" y="1083"/>
                  </a:lnTo>
                  <a:lnTo>
                    <a:pt x="346" y="1075"/>
                  </a:lnTo>
                  <a:lnTo>
                    <a:pt x="350" y="1067"/>
                  </a:lnTo>
                  <a:lnTo>
                    <a:pt x="351" y="1060"/>
                  </a:lnTo>
                  <a:lnTo>
                    <a:pt x="355" y="1046"/>
                  </a:lnTo>
                  <a:lnTo>
                    <a:pt x="358" y="1034"/>
                  </a:lnTo>
                  <a:lnTo>
                    <a:pt x="359" y="1028"/>
                  </a:lnTo>
                  <a:lnTo>
                    <a:pt x="361" y="1023"/>
                  </a:lnTo>
                  <a:lnTo>
                    <a:pt x="361" y="1017"/>
                  </a:lnTo>
                  <a:lnTo>
                    <a:pt x="359" y="1010"/>
                  </a:lnTo>
                  <a:lnTo>
                    <a:pt x="357" y="999"/>
                  </a:lnTo>
                  <a:lnTo>
                    <a:pt x="355" y="992"/>
                  </a:lnTo>
                  <a:lnTo>
                    <a:pt x="355" y="984"/>
                  </a:lnTo>
                  <a:lnTo>
                    <a:pt x="357" y="970"/>
                  </a:lnTo>
                  <a:lnTo>
                    <a:pt x="361" y="954"/>
                  </a:lnTo>
                  <a:lnTo>
                    <a:pt x="363" y="939"/>
                  </a:lnTo>
                  <a:lnTo>
                    <a:pt x="365" y="924"/>
                  </a:lnTo>
                  <a:lnTo>
                    <a:pt x="367" y="913"/>
                  </a:lnTo>
                  <a:lnTo>
                    <a:pt x="367" y="907"/>
                  </a:lnTo>
                  <a:lnTo>
                    <a:pt x="365" y="900"/>
                  </a:lnTo>
                  <a:lnTo>
                    <a:pt x="364" y="892"/>
                  </a:lnTo>
                  <a:lnTo>
                    <a:pt x="362" y="883"/>
                  </a:lnTo>
                  <a:lnTo>
                    <a:pt x="361" y="877"/>
                  </a:lnTo>
                  <a:lnTo>
                    <a:pt x="361" y="869"/>
                  </a:lnTo>
                  <a:lnTo>
                    <a:pt x="362" y="860"/>
                  </a:lnTo>
                  <a:lnTo>
                    <a:pt x="364" y="852"/>
                  </a:lnTo>
                  <a:lnTo>
                    <a:pt x="369" y="835"/>
                  </a:lnTo>
                  <a:lnTo>
                    <a:pt x="370" y="821"/>
                  </a:lnTo>
                  <a:lnTo>
                    <a:pt x="368" y="814"/>
                  </a:lnTo>
                  <a:lnTo>
                    <a:pt x="364" y="808"/>
                  </a:lnTo>
                  <a:lnTo>
                    <a:pt x="359" y="803"/>
                  </a:lnTo>
                  <a:lnTo>
                    <a:pt x="357" y="798"/>
                  </a:lnTo>
                  <a:lnTo>
                    <a:pt x="352" y="785"/>
                  </a:lnTo>
                  <a:lnTo>
                    <a:pt x="350" y="770"/>
                  </a:lnTo>
                  <a:lnTo>
                    <a:pt x="348" y="753"/>
                  </a:lnTo>
                  <a:lnTo>
                    <a:pt x="343" y="739"/>
                  </a:lnTo>
                  <a:lnTo>
                    <a:pt x="336" y="724"/>
                  </a:lnTo>
                  <a:lnTo>
                    <a:pt x="324" y="703"/>
                  </a:lnTo>
                  <a:lnTo>
                    <a:pt x="313" y="684"/>
                  </a:lnTo>
                  <a:lnTo>
                    <a:pt x="306" y="671"/>
                  </a:lnTo>
                  <a:lnTo>
                    <a:pt x="301" y="652"/>
                  </a:lnTo>
                  <a:lnTo>
                    <a:pt x="295" y="638"/>
                  </a:lnTo>
                  <a:lnTo>
                    <a:pt x="293" y="634"/>
                  </a:lnTo>
                  <a:lnTo>
                    <a:pt x="291" y="627"/>
                  </a:lnTo>
                  <a:lnTo>
                    <a:pt x="291" y="623"/>
                  </a:lnTo>
                  <a:lnTo>
                    <a:pt x="291" y="617"/>
                  </a:lnTo>
                  <a:lnTo>
                    <a:pt x="292" y="612"/>
                  </a:lnTo>
                  <a:lnTo>
                    <a:pt x="294" y="606"/>
                  </a:lnTo>
                  <a:lnTo>
                    <a:pt x="291" y="589"/>
                  </a:lnTo>
                  <a:lnTo>
                    <a:pt x="286" y="573"/>
                  </a:lnTo>
                  <a:lnTo>
                    <a:pt x="288" y="568"/>
                  </a:lnTo>
                  <a:lnTo>
                    <a:pt x="293" y="564"/>
                  </a:lnTo>
                  <a:lnTo>
                    <a:pt x="299" y="562"/>
                  </a:lnTo>
                  <a:lnTo>
                    <a:pt x="305" y="560"/>
                  </a:lnTo>
                  <a:lnTo>
                    <a:pt x="311" y="557"/>
                  </a:lnTo>
                  <a:lnTo>
                    <a:pt x="315" y="556"/>
                  </a:lnTo>
                  <a:lnTo>
                    <a:pt x="320" y="554"/>
                  </a:lnTo>
                  <a:lnTo>
                    <a:pt x="323" y="551"/>
                  </a:lnTo>
                  <a:lnTo>
                    <a:pt x="326" y="541"/>
                  </a:lnTo>
                  <a:lnTo>
                    <a:pt x="327" y="532"/>
                  </a:lnTo>
                  <a:lnTo>
                    <a:pt x="330" y="523"/>
                  </a:lnTo>
                  <a:lnTo>
                    <a:pt x="333" y="507"/>
                  </a:lnTo>
                  <a:lnTo>
                    <a:pt x="337" y="488"/>
                  </a:lnTo>
                  <a:lnTo>
                    <a:pt x="340" y="470"/>
                  </a:lnTo>
                  <a:lnTo>
                    <a:pt x="342" y="454"/>
                  </a:lnTo>
                  <a:lnTo>
                    <a:pt x="339" y="443"/>
                  </a:lnTo>
                  <a:lnTo>
                    <a:pt x="335" y="430"/>
                  </a:lnTo>
                  <a:lnTo>
                    <a:pt x="330" y="412"/>
                  </a:lnTo>
                  <a:lnTo>
                    <a:pt x="329" y="404"/>
                  </a:lnTo>
                  <a:lnTo>
                    <a:pt x="330" y="397"/>
                  </a:lnTo>
                  <a:lnTo>
                    <a:pt x="331" y="394"/>
                  </a:lnTo>
                  <a:lnTo>
                    <a:pt x="333" y="392"/>
                  </a:lnTo>
                  <a:lnTo>
                    <a:pt x="337" y="391"/>
                  </a:lnTo>
                  <a:lnTo>
                    <a:pt x="342" y="390"/>
                  </a:lnTo>
                  <a:lnTo>
                    <a:pt x="361" y="391"/>
                  </a:lnTo>
                  <a:lnTo>
                    <a:pt x="380" y="391"/>
                  </a:lnTo>
                  <a:lnTo>
                    <a:pt x="389" y="390"/>
                  </a:lnTo>
                  <a:lnTo>
                    <a:pt x="398" y="388"/>
                  </a:lnTo>
                  <a:lnTo>
                    <a:pt x="407" y="386"/>
                  </a:lnTo>
                  <a:lnTo>
                    <a:pt x="415" y="384"/>
                  </a:lnTo>
                  <a:lnTo>
                    <a:pt x="422" y="380"/>
                  </a:lnTo>
                  <a:lnTo>
                    <a:pt x="430" y="377"/>
                  </a:lnTo>
                  <a:lnTo>
                    <a:pt x="437" y="372"/>
                  </a:lnTo>
                  <a:lnTo>
                    <a:pt x="441" y="367"/>
                  </a:lnTo>
                  <a:lnTo>
                    <a:pt x="447" y="362"/>
                  </a:lnTo>
                  <a:lnTo>
                    <a:pt x="451" y="355"/>
                  </a:lnTo>
                  <a:lnTo>
                    <a:pt x="456" y="349"/>
                  </a:lnTo>
                  <a:lnTo>
                    <a:pt x="459" y="341"/>
                  </a:lnTo>
                  <a:lnTo>
                    <a:pt x="463" y="335"/>
                  </a:lnTo>
                  <a:lnTo>
                    <a:pt x="468" y="331"/>
                  </a:lnTo>
                  <a:lnTo>
                    <a:pt x="471" y="330"/>
                  </a:lnTo>
                  <a:lnTo>
                    <a:pt x="476" y="329"/>
                  </a:lnTo>
                  <a:lnTo>
                    <a:pt x="480" y="329"/>
                  </a:lnTo>
                  <a:lnTo>
                    <a:pt x="484" y="329"/>
                  </a:lnTo>
                  <a:lnTo>
                    <a:pt x="488" y="328"/>
                  </a:lnTo>
                  <a:lnTo>
                    <a:pt x="490" y="325"/>
                  </a:lnTo>
                  <a:lnTo>
                    <a:pt x="495" y="319"/>
                  </a:lnTo>
                  <a:lnTo>
                    <a:pt x="496" y="316"/>
                  </a:lnTo>
                  <a:lnTo>
                    <a:pt x="497" y="312"/>
                  </a:lnTo>
                  <a:lnTo>
                    <a:pt x="503" y="308"/>
                  </a:lnTo>
                  <a:lnTo>
                    <a:pt x="508" y="304"/>
                  </a:lnTo>
                  <a:lnTo>
                    <a:pt x="513" y="300"/>
                  </a:lnTo>
                  <a:lnTo>
                    <a:pt x="519" y="297"/>
                  </a:lnTo>
                  <a:lnTo>
                    <a:pt x="525" y="296"/>
                  </a:lnTo>
                  <a:lnTo>
                    <a:pt x="529" y="295"/>
                  </a:lnTo>
                  <a:lnTo>
                    <a:pt x="535" y="295"/>
                  </a:lnTo>
                  <a:lnTo>
                    <a:pt x="540" y="297"/>
                  </a:lnTo>
                  <a:lnTo>
                    <a:pt x="545" y="299"/>
                  </a:lnTo>
                  <a:lnTo>
                    <a:pt x="554" y="305"/>
                  </a:lnTo>
                  <a:lnTo>
                    <a:pt x="565" y="310"/>
                  </a:lnTo>
                  <a:lnTo>
                    <a:pt x="578" y="315"/>
                  </a:lnTo>
                  <a:lnTo>
                    <a:pt x="591" y="318"/>
                  </a:lnTo>
                  <a:lnTo>
                    <a:pt x="619" y="323"/>
                  </a:lnTo>
                  <a:lnTo>
                    <a:pt x="642" y="327"/>
                  </a:lnTo>
                  <a:lnTo>
                    <a:pt x="659" y="328"/>
                  </a:lnTo>
                  <a:lnTo>
                    <a:pt x="669" y="328"/>
                  </a:lnTo>
                  <a:lnTo>
                    <a:pt x="672" y="328"/>
                  </a:lnTo>
                  <a:lnTo>
                    <a:pt x="676" y="329"/>
                  </a:lnTo>
                  <a:lnTo>
                    <a:pt x="679" y="330"/>
                  </a:lnTo>
                  <a:lnTo>
                    <a:pt x="684" y="333"/>
                  </a:lnTo>
                  <a:lnTo>
                    <a:pt x="692" y="340"/>
                  </a:lnTo>
                  <a:lnTo>
                    <a:pt x="701" y="343"/>
                  </a:lnTo>
                  <a:lnTo>
                    <a:pt x="704" y="346"/>
                  </a:lnTo>
                  <a:lnTo>
                    <a:pt x="709" y="347"/>
                  </a:lnTo>
                  <a:lnTo>
                    <a:pt x="715" y="347"/>
                  </a:lnTo>
                  <a:lnTo>
                    <a:pt x="721" y="347"/>
                  </a:lnTo>
                  <a:lnTo>
                    <a:pt x="733" y="347"/>
                  </a:lnTo>
                  <a:lnTo>
                    <a:pt x="742" y="347"/>
                  </a:lnTo>
                  <a:lnTo>
                    <a:pt x="751" y="348"/>
                  </a:lnTo>
                  <a:lnTo>
                    <a:pt x="761" y="348"/>
                  </a:lnTo>
                  <a:lnTo>
                    <a:pt x="767" y="349"/>
                  </a:lnTo>
                  <a:lnTo>
                    <a:pt x="773" y="349"/>
                  </a:lnTo>
                  <a:lnTo>
                    <a:pt x="778" y="348"/>
                  </a:lnTo>
                  <a:lnTo>
                    <a:pt x="783" y="347"/>
                  </a:lnTo>
                  <a:lnTo>
                    <a:pt x="787" y="344"/>
                  </a:lnTo>
                  <a:lnTo>
                    <a:pt x="791" y="340"/>
                  </a:lnTo>
                  <a:lnTo>
                    <a:pt x="795" y="334"/>
                  </a:lnTo>
                  <a:lnTo>
                    <a:pt x="798" y="325"/>
                  </a:lnTo>
                  <a:lnTo>
                    <a:pt x="804" y="309"/>
                  </a:lnTo>
                  <a:lnTo>
                    <a:pt x="810" y="297"/>
                  </a:lnTo>
                  <a:lnTo>
                    <a:pt x="817" y="287"/>
                  </a:lnTo>
                  <a:lnTo>
                    <a:pt x="823" y="278"/>
                  </a:lnTo>
                  <a:lnTo>
                    <a:pt x="829" y="268"/>
                  </a:lnTo>
                  <a:lnTo>
                    <a:pt x="834" y="260"/>
                  </a:lnTo>
                  <a:lnTo>
                    <a:pt x="837" y="251"/>
                  </a:lnTo>
                  <a:lnTo>
                    <a:pt x="841" y="241"/>
                  </a:lnTo>
                  <a:lnTo>
                    <a:pt x="842" y="230"/>
                  </a:lnTo>
                  <a:lnTo>
                    <a:pt x="843" y="220"/>
                  </a:lnTo>
                  <a:lnTo>
                    <a:pt x="844" y="216"/>
                  </a:lnTo>
                  <a:lnTo>
                    <a:pt x="847" y="211"/>
                  </a:lnTo>
                  <a:lnTo>
                    <a:pt x="852" y="208"/>
                  </a:lnTo>
                  <a:lnTo>
                    <a:pt x="858" y="204"/>
                  </a:lnTo>
                  <a:lnTo>
                    <a:pt x="865" y="202"/>
                  </a:lnTo>
                  <a:lnTo>
                    <a:pt x="872" y="203"/>
                  </a:lnTo>
                  <a:lnTo>
                    <a:pt x="878" y="204"/>
                  </a:lnTo>
                  <a:lnTo>
                    <a:pt x="884" y="207"/>
                  </a:lnTo>
                  <a:lnTo>
                    <a:pt x="888" y="208"/>
                  </a:lnTo>
                  <a:lnTo>
                    <a:pt x="892" y="208"/>
                  </a:lnTo>
                  <a:lnTo>
                    <a:pt x="894" y="207"/>
                  </a:lnTo>
                  <a:lnTo>
                    <a:pt x="896" y="205"/>
                  </a:lnTo>
                  <a:lnTo>
                    <a:pt x="896" y="203"/>
                  </a:lnTo>
                  <a:lnTo>
                    <a:pt x="897" y="199"/>
                  </a:lnTo>
                  <a:lnTo>
                    <a:pt x="898" y="184"/>
                  </a:lnTo>
                  <a:lnTo>
                    <a:pt x="902" y="170"/>
                  </a:lnTo>
                  <a:lnTo>
                    <a:pt x="905" y="163"/>
                  </a:lnTo>
                  <a:lnTo>
                    <a:pt x="909" y="157"/>
                  </a:lnTo>
                  <a:lnTo>
                    <a:pt x="915" y="151"/>
                  </a:lnTo>
                  <a:lnTo>
                    <a:pt x="921" y="146"/>
                  </a:lnTo>
                  <a:lnTo>
                    <a:pt x="937" y="136"/>
                  </a:lnTo>
                  <a:lnTo>
                    <a:pt x="956" y="126"/>
                  </a:lnTo>
                  <a:lnTo>
                    <a:pt x="976" y="115"/>
                  </a:lnTo>
                  <a:lnTo>
                    <a:pt x="995" y="103"/>
                  </a:lnTo>
                  <a:lnTo>
                    <a:pt x="1013" y="94"/>
                  </a:lnTo>
                  <a:lnTo>
                    <a:pt x="1025" y="87"/>
                  </a:lnTo>
                  <a:lnTo>
                    <a:pt x="1029" y="82"/>
                  </a:lnTo>
                  <a:lnTo>
                    <a:pt x="1031" y="78"/>
                  </a:lnTo>
                  <a:lnTo>
                    <a:pt x="1031" y="73"/>
                  </a:lnTo>
                  <a:lnTo>
                    <a:pt x="1030" y="67"/>
                  </a:lnTo>
                  <a:lnTo>
                    <a:pt x="1028" y="60"/>
                  </a:lnTo>
                  <a:lnTo>
                    <a:pt x="1026" y="54"/>
                  </a:lnTo>
                  <a:lnTo>
                    <a:pt x="1026" y="50"/>
                  </a:lnTo>
                  <a:lnTo>
                    <a:pt x="1028" y="45"/>
                  </a:lnTo>
                  <a:lnTo>
                    <a:pt x="1029" y="40"/>
                  </a:lnTo>
                  <a:lnTo>
                    <a:pt x="1032" y="35"/>
                  </a:lnTo>
                  <a:lnTo>
                    <a:pt x="1037" y="32"/>
                  </a:lnTo>
                  <a:lnTo>
                    <a:pt x="1043" y="28"/>
                  </a:lnTo>
                  <a:lnTo>
                    <a:pt x="1055" y="24"/>
                  </a:lnTo>
                  <a:lnTo>
                    <a:pt x="1066" y="21"/>
                  </a:lnTo>
                  <a:lnTo>
                    <a:pt x="1076" y="16"/>
                  </a:lnTo>
                  <a:lnTo>
                    <a:pt x="1091" y="9"/>
                  </a:lnTo>
                  <a:lnTo>
                    <a:pt x="1099" y="4"/>
                  </a:lnTo>
                  <a:lnTo>
                    <a:pt x="1107" y="1"/>
                  </a:lnTo>
                  <a:lnTo>
                    <a:pt x="1113" y="0"/>
                  </a:lnTo>
                  <a:lnTo>
                    <a:pt x="1119" y="0"/>
                  </a:lnTo>
                  <a:lnTo>
                    <a:pt x="1124" y="2"/>
                  </a:lnTo>
                  <a:lnTo>
                    <a:pt x="1127" y="4"/>
                  </a:lnTo>
                  <a:lnTo>
                    <a:pt x="1130" y="9"/>
                  </a:lnTo>
                  <a:lnTo>
                    <a:pt x="1130" y="15"/>
                  </a:lnTo>
                  <a:lnTo>
                    <a:pt x="1130" y="26"/>
                  </a:lnTo>
                  <a:lnTo>
                    <a:pt x="1130" y="34"/>
                  </a:lnTo>
                  <a:lnTo>
                    <a:pt x="1130" y="38"/>
                  </a:lnTo>
                  <a:lnTo>
                    <a:pt x="1132" y="40"/>
                  </a:lnTo>
                  <a:lnTo>
                    <a:pt x="1135" y="41"/>
                  </a:lnTo>
                  <a:lnTo>
                    <a:pt x="1139" y="43"/>
                  </a:lnTo>
                  <a:lnTo>
                    <a:pt x="1148" y="46"/>
                  </a:lnTo>
                  <a:lnTo>
                    <a:pt x="1157" y="51"/>
                  </a:lnTo>
                  <a:lnTo>
                    <a:pt x="1165" y="58"/>
                  </a:lnTo>
                  <a:lnTo>
                    <a:pt x="1174" y="69"/>
                  </a:lnTo>
                  <a:lnTo>
                    <a:pt x="1177" y="75"/>
                  </a:lnTo>
                  <a:lnTo>
                    <a:pt x="1181" y="78"/>
                  </a:lnTo>
                  <a:lnTo>
                    <a:pt x="1184" y="82"/>
                  </a:lnTo>
                  <a:lnTo>
                    <a:pt x="1188" y="85"/>
                  </a:lnTo>
                  <a:lnTo>
                    <a:pt x="1193" y="87"/>
                  </a:lnTo>
                  <a:lnTo>
                    <a:pt x="1196" y="88"/>
                  </a:lnTo>
                  <a:lnTo>
                    <a:pt x="1201" y="89"/>
                  </a:lnTo>
                  <a:lnTo>
                    <a:pt x="1206" y="89"/>
                  </a:lnTo>
                  <a:lnTo>
                    <a:pt x="1217" y="90"/>
                  </a:lnTo>
                  <a:lnTo>
                    <a:pt x="1225" y="91"/>
                  </a:lnTo>
                  <a:lnTo>
                    <a:pt x="1234" y="96"/>
                  </a:lnTo>
                  <a:lnTo>
                    <a:pt x="1247" y="104"/>
                  </a:lnTo>
                  <a:lnTo>
                    <a:pt x="1261" y="115"/>
                  </a:lnTo>
                  <a:lnTo>
                    <a:pt x="1274" y="123"/>
                  </a:lnTo>
                  <a:lnTo>
                    <a:pt x="1280" y="125"/>
                  </a:lnTo>
                  <a:lnTo>
                    <a:pt x="1284" y="126"/>
                  </a:lnTo>
                  <a:lnTo>
                    <a:pt x="1287" y="125"/>
                  </a:lnTo>
                  <a:lnTo>
                    <a:pt x="1288" y="123"/>
                  </a:lnTo>
                  <a:lnTo>
                    <a:pt x="1290" y="122"/>
                  </a:lnTo>
                  <a:lnTo>
                    <a:pt x="1291" y="120"/>
                  </a:lnTo>
                  <a:lnTo>
                    <a:pt x="1293" y="114"/>
                  </a:lnTo>
                  <a:lnTo>
                    <a:pt x="1294" y="108"/>
                  </a:lnTo>
                  <a:lnTo>
                    <a:pt x="1294" y="103"/>
                  </a:lnTo>
                  <a:lnTo>
                    <a:pt x="1294" y="98"/>
                  </a:lnTo>
                  <a:lnTo>
                    <a:pt x="1294" y="94"/>
                  </a:lnTo>
                  <a:lnTo>
                    <a:pt x="1295" y="90"/>
                  </a:lnTo>
                  <a:lnTo>
                    <a:pt x="1296" y="89"/>
                  </a:lnTo>
                  <a:lnTo>
                    <a:pt x="1299" y="88"/>
                  </a:lnTo>
                  <a:lnTo>
                    <a:pt x="1302" y="88"/>
                  </a:lnTo>
                  <a:lnTo>
                    <a:pt x="1307" y="90"/>
                  </a:lnTo>
                  <a:lnTo>
                    <a:pt x="1310" y="95"/>
                  </a:lnTo>
                  <a:lnTo>
                    <a:pt x="1315" y="100"/>
                  </a:lnTo>
                  <a:lnTo>
                    <a:pt x="1325" y="111"/>
                  </a:lnTo>
                  <a:lnTo>
                    <a:pt x="1334" y="122"/>
                  </a:lnTo>
                  <a:lnTo>
                    <a:pt x="1340" y="127"/>
                  </a:lnTo>
                  <a:lnTo>
                    <a:pt x="1346" y="129"/>
                  </a:lnTo>
                  <a:lnTo>
                    <a:pt x="1352" y="132"/>
                  </a:lnTo>
                  <a:lnTo>
                    <a:pt x="1359" y="134"/>
                  </a:lnTo>
                  <a:lnTo>
                    <a:pt x="1372" y="135"/>
                  </a:lnTo>
                  <a:lnTo>
                    <a:pt x="1385" y="136"/>
                  </a:lnTo>
                  <a:lnTo>
                    <a:pt x="1398" y="136"/>
                  </a:lnTo>
                  <a:lnTo>
                    <a:pt x="1413" y="139"/>
                  </a:lnTo>
                  <a:lnTo>
                    <a:pt x="1419" y="141"/>
                  </a:lnTo>
                  <a:lnTo>
                    <a:pt x="1425" y="145"/>
                  </a:lnTo>
                  <a:lnTo>
                    <a:pt x="1428" y="148"/>
                  </a:lnTo>
                  <a:lnTo>
                    <a:pt x="1431" y="154"/>
                  </a:lnTo>
                  <a:lnTo>
                    <a:pt x="1434" y="167"/>
                  </a:lnTo>
                  <a:lnTo>
                    <a:pt x="1438" y="180"/>
                  </a:lnTo>
                  <a:lnTo>
                    <a:pt x="1440" y="186"/>
                  </a:lnTo>
                  <a:lnTo>
                    <a:pt x="1442" y="191"/>
                  </a:lnTo>
                  <a:lnTo>
                    <a:pt x="1446" y="196"/>
                  </a:lnTo>
                  <a:lnTo>
                    <a:pt x="1450" y="199"/>
                  </a:lnTo>
                  <a:lnTo>
                    <a:pt x="1456" y="203"/>
                  </a:lnTo>
                  <a:lnTo>
                    <a:pt x="1463" y="207"/>
                  </a:lnTo>
                  <a:lnTo>
                    <a:pt x="1470" y="209"/>
                  </a:lnTo>
                  <a:lnTo>
                    <a:pt x="1479" y="211"/>
                  </a:lnTo>
                  <a:lnTo>
                    <a:pt x="1498" y="215"/>
                  </a:lnTo>
                  <a:lnTo>
                    <a:pt x="1516" y="218"/>
                  </a:lnTo>
                  <a:lnTo>
                    <a:pt x="1533" y="221"/>
                  </a:lnTo>
                  <a:lnTo>
                    <a:pt x="1547" y="222"/>
                  </a:lnTo>
                  <a:lnTo>
                    <a:pt x="1553" y="221"/>
                  </a:lnTo>
                  <a:lnTo>
                    <a:pt x="1559" y="220"/>
                  </a:lnTo>
                  <a:lnTo>
                    <a:pt x="1565" y="217"/>
                  </a:lnTo>
                  <a:lnTo>
                    <a:pt x="1571" y="215"/>
                  </a:lnTo>
                  <a:lnTo>
                    <a:pt x="1580" y="208"/>
                  </a:lnTo>
                  <a:lnTo>
                    <a:pt x="1589" y="205"/>
                  </a:lnTo>
                  <a:lnTo>
                    <a:pt x="1596" y="204"/>
                  </a:lnTo>
                  <a:lnTo>
                    <a:pt x="1604" y="204"/>
                  </a:lnTo>
                  <a:lnTo>
                    <a:pt x="1612" y="205"/>
                  </a:lnTo>
                  <a:lnTo>
                    <a:pt x="1620" y="204"/>
                  </a:lnTo>
                  <a:lnTo>
                    <a:pt x="1622" y="203"/>
                  </a:lnTo>
                  <a:lnTo>
                    <a:pt x="1624" y="199"/>
                  </a:lnTo>
                  <a:lnTo>
                    <a:pt x="1627" y="196"/>
                  </a:lnTo>
                  <a:lnTo>
                    <a:pt x="1630" y="189"/>
                  </a:lnTo>
                  <a:lnTo>
                    <a:pt x="1635" y="176"/>
                  </a:lnTo>
                  <a:lnTo>
                    <a:pt x="1642" y="164"/>
                  </a:lnTo>
                  <a:lnTo>
                    <a:pt x="1647" y="160"/>
                  </a:lnTo>
                  <a:lnTo>
                    <a:pt x="1653" y="155"/>
                  </a:lnTo>
                  <a:lnTo>
                    <a:pt x="1659" y="153"/>
                  </a:lnTo>
                  <a:lnTo>
                    <a:pt x="1667" y="152"/>
                  </a:lnTo>
                  <a:lnTo>
                    <a:pt x="1687" y="151"/>
                  </a:lnTo>
                  <a:lnTo>
                    <a:pt x="1708" y="150"/>
                  </a:lnTo>
                  <a:lnTo>
                    <a:pt x="1717" y="148"/>
                  </a:lnTo>
                  <a:lnTo>
                    <a:pt x="1725" y="146"/>
                  </a:lnTo>
                  <a:lnTo>
                    <a:pt x="1729" y="145"/>
                  </a:lnTo>
                  <a:lnTo>
                    <a:pt x="1732" y="144"/>
                  </a:lnTo>
                  <a:lnTo>
                    <a:pt x="1735" y="141"/>
                  </a:lnTo>
                  <a:lnTo>
                    <a:pt x="1737" y="138"/>
                  </a:lnTo>
                  <a:lnTo>
                    <a:pt x="1744" y="127"/>
                  </a:lnTo>
                  <a:lnTo>
                    <a:pt x="1753" y="117"/>
                  </a:lnTo>
                  <a:lnTo>
                    <a:pt x="1759" y="113"/>
                  </a:lnTo>
                  <a:lnTo>
                    <a:pt x="1765" y="109"/>
                  </a:lnTo>
                  <a:lnTo>
                    <a:pt x="1772" y="106"/>
                  </a:lnTo>
                  <a:lnTo>
                    <a:pt x="1780" y="103"/>
                  </a:lnTo>
                  <a:lnTo>
                    <a:pt x="1790" y="101"/>
                  </a:lnTo>
                  <a:lnTo>
                    <a:pt x="1799" y="100"/>
                  </a:lnTo>
                  <a:lnTo>
                    <a:pt x="1807" y="100"/>
                  </a:lnTo>
                  <a:lnTo>
                    <a:pt x="1817" y="101"/>
                  </a:lnTo>
                  <a:lnTo>
                    <a:pt x="1825" y="103"/>
                  </a:lnTo>
                  <a:lnTo>
                    <a:pt x="1834" y="106"/>
                  </a:lnTo>
                  <a:lnTo>
                    <a:pt x="1842" y="110"/>
                  </a:lnTo>
                  <a:lnTo>
                    <a:pt x="1849" y="114"/>
                  </a:lnTo>
                  <a:lnTo>
                    <a:pt x="1861" y="125"/>
                  </a:lnTo>
                  <a:lnTo>
                    <a:pt x="1870" y="133"/>
                  </a:lnTo>
                  <a:lnTo>
                    <a:pt x="1874" y="138"/>
                  </a:lnTo>
                  <a:lnTo>
                    <a:pt x="1878" y="140"/>
                  </a:lnTo>
                  <a:lnTo>
                    <a:pt x="1882" y="144"/>
                  </a:lnTo>
                  <a:lnTo>
                    <a:pt x="1887" y="146"/>
                  </a:lnTo>
                  <a:lnTo>
                    <a:pt x="1889" y="146"/>
                  </a:lnTo>
                  <a:lnTo>
                    <a:pt x="1892" y="146"/>
                  </a:lnTo>
                  <a:lnTo>
                    <a:pt x="1894" y="146"/>
                  </a:lnTo>
                  <a:lnTo>
                    <a:pt x="1897" y="145"/>
                  </a:lnTo>
                  <a:lnTo>
                    <a:pt x="1901" y="141"/>
                  </a:lnTo>
                  <a:lnTo>
                    <a:pt x="1907" y="136"/>
                  </a:lnTo>
                  <a:lnTo>
                    <a:pt x="1912" y="132"/>
                  </a:lnTo>
                  <a:lnTo>
                    <a:pt x="1918" y="128"/>
                  </a:lnTo>
                  <a:lnTo>
                    <a:pt x="1924" y="126"/>
                  </a:lnTo>
                  <a:lnTo>
                    <a:pt x="1930" y="126"/>
                  </a:lnTo>
                  <a:lnTo>
                    <a:pt x="1937" y="128"/>
                  </a:lnTo>
                  <a:lnTo>
                    <a:pt x="1943" y="132"/>
                  </a:lnTo>
                  <a:lnTo>
                    <a:pt x="1950" y="136"/>
                  </a:lnTo>
                  <a:lnTo>
                    <a:pt x="1956" y="141"/>
                  </a:lnTo>
                  <a:lnTo>
                    <a:pt x="1961" y="147"/>
                  </a:lnTo>
                  <a:lnTo>
                    <a:pt x="1964" y="153"/>
                  </a:lnTo>
                  <a:lnTo>
                    <a:pt x="1968" y="159"/>
                  </a:lnTo>
                  <a:lnTo>
                    <a:pt x="1969" y="165"/>
                  </a:lnTo>
                  <a:lnTo>
                    <a:pt x="1968" y="171"/>
                  </a:lnTo>
                  <a:lnTo>
                    <a:pt x="1967" y="176"/>
                  </a:lnTo>
                  <a:lnTo>
                    <a:pt x="1965" y="182"/>
                  </a:lnTo>
                  <a:lnTo>
                    <a:pt x="1963" y="186"/>
                  </a:lnTo>
                  <a:lnTo>
                    <a:pt x="1957" y="197"/>
                  </a:lnTo>
                  <a:lnTo>
                    <a:pt x="1955" y="207"/>
                  </a:lnTo>
                  <a:lnTo>
                    <a:pt x="1954" y="216"/>
                  </a:lnTo>
                  <a:lnTo>
                    <a:pt x="1954" y="226"/>
                  </a:lnTo>
                  <a:lnTo>
                    <a:pt x="1955" y="233"/>
                  </a:lnTo>
                  <a:lnTo>
                    <a:pt x="1957" y="239"/>
                  </a:lnTo>
                  <a:lnTo>
                    <a:pt x="1961" y="246"/>
                  </a:lnTo>
                  <a:lnTo>
                    <a:pt x="1964" y="254"/>
                  </a:lnTo>
                  <a:lnTo>
                    <a:pt x="1969" y="262"/>
                  </a:lnTo>
                  <a:lnTo>
                    <a:pt x="1974" y="268"/>
                  </a:lnTo>
                  <a:lnTo>
                    <a:pt x="1979" y="274"/>
                  </a:lnTo>
                  <a:lnTo>
                    <a:pt x="1983" y="278"/>
                  </a:lnTo>
                  <a:lnTo>
                    <a:pt x="1988" y="280"/>
                  </a:lnTo>
                  <a:lnTo>
                    <a:pt x="1993" y="281"/>
                  </a:lnTo>
                  <a:lnTo>
                    <a:pt x="1999" y="279"/>
                  </a:lnTo>
                  <a:lnTo>
                    <a:pt x="2005" y="275"/>
                  </a:lnTo>
                  <a:lnTo>
                    <a:pt x="2008" y="274"/>
                  </a:lnTo>
                  <a:lnTo>
                    <a:pt x="2012" y="273"/>
                  </a:lnTo>
                  <a:lnTo>
                    <a:pt x="2014" y="273"/>
                  </a:lnTo>
                  <a:lnTo>
                    <a:pt x="2018" y="273"/>
                  </a:lnTo>
                  <a:lnTo>
                    <a:pt x="2025" y="277"/>
                  </a:lnTo>
                  <a:lnTo>
                    <a:pt x="2032" y="280"/>
                  </a:lnTo>
                  <a:lnTo>
                    <a:pt x="2045" y="293"/>
                  </a:lnTo>
                  <a:lnTo>
                    <a:pt x="2055" y="305"/>
                  </a:lnTo>
                  <a:lnTo>
                    <a:pt x="2059" y="310"/>
                  </a:lnTo>
                  <a:lnTo>
                    <a:pt x="2063" y="312"/>
                  </a:lnTo>
                  <a:lnTo>
                    <a:pt x="2067" y="315"/>
                  </a:lnTo>
                  <a:lnTo>
                    <a:pt x="2070" y="317"/>
                  </a:lnTo>
                  <a:lnTo>
                    <a:pt x="2077" y="317"/>
                  </a:lnTo>
                  <a:lnTo>
                    <a:pt x="2086" y="317"/>
                  </a:lnTo>
                  <a:lnTo>
                    <a:pt x="2094" y="318"/>
                  </a:lnTo>
                  <a:lnTo>
                    <a:pt x="2100" y="319"/>
                  </a:lnTo>
                  <a:lnTo>
                    <a:pt x="2105" y="322"/>
                  </a:lnTo>
                  <a:lnTo>
                    <a:pt x="2112" y="330"/>
                  </a:lnTo>
                  <a:lnTo>
                    <a:pt x="2115" y="334"/>
                  </a:lnTo>
                  <a:lnTo>
                    <a:pt x="2119" y="337"/>
                  </a:lnTo>
                  <a:lnTo>
                    <a:pt x="2124" y="341"/>
                  </a:lnTo>
                  <a:lnTo>
                    <a:pt x="2130" y="343"/>
                  </a:lnTo>
                  <a:lnTo>
                    <a:pt x="2141" y="347"/>
                  </a:lnTo>
                  <a:lnTo>
                    <a:pt x="2156" y="348"/>
                  </a:lnTo>
                  <a:lnTo>
                    <a:pt x="2170" y="348"/>
                  </a:lnTo>
                  <a:lnTo>
                    <a:pt x="2183" y="349"/>
                  </a:lnTo>
                  <a:lnTo>
                    <a:pt x="2194" y="352"/>
                  </a:lnTo>
                  <a:lnTo>
                    <a:pt x="2203" y="356"/>
                  </a:lnTo>
                  <a:lnTo>
                    <a:pt x="2212" y="361"/>
                  </a:lnTo>
                  <a:lnTo>
                    <a:pt x="2222" y="363"/>
                  </a:lnTo>
                  <a:lnTo>
                    <a:pt x="2227" y="363"/>
                  </a:lnTo>
                  <a:lnTo>
                    <a:pt x="2233" y="363"/>
                  </a:lnTo>
                  <a:lnTo>
                    <a:pt x="2238" y="361"/>
                  </a:lnTo>
                  <a:lnTo>
                    <a:pt x="2244" y="359"/>
                  </a:lnTo>
                  <a:lnTo>
                    <a:pt x="2253" y="355"/>
                  </a:lnTo>
                  <a:lnTo>
                    <a:pt x="2260" y="353"/>
                  </a:lnTo>
                  <a:lnTo>
                    <a:pt x="2269" y="353"/>
                  </a:lnTo>
                  <a:lnTo>
                    <a:pt x="2279" y="354"/>
                  </a:lnTo>
                  <a:lnTo>
                    <a:pt x="2290" y="358"/>
                  </a:lnTo>
                  <a:lnTo>
                    <a:pt x="2296" y="361"/>
                  </a:lnTo>
                  <a:lnTo>
                    <a:pt x="2298" y="363"/>
                  </a:lnTo>
                  <a:lnTo>
                    <a:pt x="2300" y="366"/>
                  </a:lnTo>
                  <a:lnTo>
                    <a:pt x="2300" y="369"/>
                  </a:lnTo>
                  <a:lnTo>
                    <a:pt x="2300" y="374"/>
                  </a:lnTo>
                  <a:lnTo>
                    <a:pt x="2300" y="378"/>
                  </a:lnTo>
                  <a:lnTo>
                    <a:pt x="2301" y="382"/>
                  </a:lnTo>
                  <a:lnTo>
                    <a:pt x="2302" y="385"/>
                  </a:lnTo>
                  <a:lnTo>
                    <a:pt x="2303" y="387"/>
                  </a:lnTo>
                  <a:lnTo>
                    <a:pt x="2307" y="390"/>
                  </a:lnTo>
                  <a:lnTo>
                    <a:pt x="2311" y="391"/>
                  </a:lnTo>
                  <a:lnTo>
                    <a:pt x="2317" y="391"/>
                  </a:lnTo>
                  <a:lnTo>
                    <a:pt x="2326" y="390"/>
                  </a:lnTo>
                  <a:lnTo>
                    <a:pt x="2345" y="388"/>
                  </a:lnTo>
                  <a:lnTo>
                    <a:pt x="2365" y="386"/>
                  </a:lnTo>
                  <a:lnTo>
                    <a:pt x="2384" y="384"/>
                  </a:lnTo>
                  <a:lnTo>
                    <a:pt x="2402" y="381"/>
                  </a:lnTo>
                  <a:lnTo>
                    <a:pt x="2408" y="379"/>
                  </a:lnTo>
                  <a:lnTo>
                    <a:pt x="2412" y="375"/>
                  </a:lnTo>
                  <a:lnTo>
                    <a:pt x="2416" y="372"/>
                  </a:lnTo>
                  <a:lnTo>
                    <a:pt x="2417" y="367"/>
                  </a:lnTo>
                  <a:lnTo>
                    <a:pt x="2420" y="358"/>
                  </a:lnTo>
                  <a:lnTo>
                    <a:pt x="2422" y="344"/>
                  </a:lnTo>
                  <a:lnTo>
                    <a:pt x="2424" y="338"/>
                  </a:lnTo>
                  <a:lnTo>
                    <a:pt x="2429" y="334"/>
                  </a:lnTo>
                  <a:lnTo>
                    <a:pt x="2434" y="330"/>
                  </a:lnTo>
                  <a:lnTo>
                    <a:pt x="2441" y="328"/>
                  </a:lnTo>
                  <a:lnTo>
                    <a:pt x="2455" y="327"/>
                  </a:lnTo>
                  <a:lnTo>
                    <a:pt x="2471" y="328"/>
                  </a:lnTo>
                  <a:lnTo>
                    <a:pt x="2486" y="329"/>
                  </a:lnTo>
                  <a:lnTo>
                    <a:pt x="2503" y="330"/>
                  </a:lnTo>
                  <a:lnTo>
                    <a:pt x="2523" y="331"/>
                  </a:lnTo>
                  <a:lnTo>
                    <a:pt x="2547" y="333"/>
                  </a:lnTo>
                  <a:lnTo>
                    <a:pt x="2569" y="334"/>
                  </a:lnTo>
                  <a:lnTo>
                    <a:pt x="2585" y="333"/>
                  </a:lnTo>
                  <a:lnTo>
                    <a:pt x="2592" y="331"/>
                  </a:lnTo>
                  <a:lnTo>
                    <a:pt x="2599" y="330"/>
                  </a:lnTo>
                  <a:lnTo>
                    <a:pt x="2606" y="327"/>
                  </a:lnTo>
                  <a:lnTo>
                    <a:pt x="2615" y="323"/>
                  </a:lnTo>
                  <a:lnTo>
                    <a:pt x="2624" y="319"/>
                  </a:lnTo>
                  <a:lnTo>
                    <a:pt x="2632" y="317"/>
                  </a:lnTo>
                  <a:lnTo>
                    <a:pt x="2642" y="315"/>
                  </a:lnTo>
                  <a:lnTo>
                    <a:pt x="2651" y="314"/>
                  </a:lnTo>
                  <a:lnTo>
                    <a:pt x="2668" y="312"/>
                  </a:lnTo>
                  <a:lnTo>
                    <a:pt x="2685" y="311"/>
                  </a:lnTo>
                  <a:lnTo>
                    <a:pt x="2704" y="311"/>
                  </a:lnTo>
                  <a:lnTo>
                    <a:pt x="2726" y="312"/>
                  </a:lnTo>
                  <a:lnTo>
                    <a:pt x="2737" y="314"/>
                  </a:lnTo>
                  <a:lnTo>
                    <a:pt x="2746" y="316"/>
                  </a:lnTo>
                  <a:lnTo>
                    <a:pt x="2755" y="319"/>
                  </a:lnTo>
                  <a:lnTo>
                    <a:pt x="2761" y="324"/>
                  </a:lnTo>
                  <a:lnTo>
                    <a:pt x="2771" y="335"/>
                  </a:lnTo>
                  <a:lnTo>
                    <a:pt x="2781" y="347"/>
                  </a:lnTo>
                  <a:lnTo>
                    <a:pt x="2787" y="352"/>
                  </a:lnTo>
                  <a:lnTo>
                    <a:pt x="2793" y="356"/>
                  </a:lnTo>
                  <a:lnTo>
                    <a:pt x="2799" y="360"/>
                  </a:lnTo>
                  <a:lnTo>
                    <a:pt x="2805" y="363"/>
                  </a:lnTo>
                  <a:lnTo>
                    <a:pt x="2809" y="365"/>
                  </a:lnTo>
                  <a:lnTo>
                    <a:pt x="2813" y="367"/>
                  </a:lnTo>
                  <a:lnTo>
                    <a:pt x="2817" y="371"/>
                  </a:lnTo>
                  <a:lnTo>
                    <a:pt x="2820" y="374"/>
                  </a:lnTo>
                  <a:lnTo>
                    <a:pt x="2827" y="384"/>
                  </a:lnTo>
                  <a:lnTo>
                    <a:pt x="2837" y="394"/>
                  </a:lnTo>
                  <a:lnTo>
                    <a:pt x="2840" y="398"/>
                  </a:lnTo>
                  <a:lnTo>
                    <a:pt x="2843" y="399"/>
                  </a:lnTo>
                  <a:lnTo>
                    <a:pt x="2845" y="400"/>
                  </a:lnTo>
                  <a:lnTo>
                    <a:pt x="2848" y="400"/>
                  </a:lnTo>
                  <a:lnTo>
                    <a:pt x="2851" y="398"/>
                  </a:lnTo>
                  <a:lnTo>
                    <a:pt x="2853" y="397"/>
                  </a:lnTo>
                  <a:lnTo>
                    <a:pt x="2856" y="393"/>
                  </a:lnTo>
                  <a:lnTo>
                    <a:pt x="2859" y="388"/>
                  </a:lnTo>
                  <a:lnTo>
                    <a:pt x="2863" y="384"/>
                  </a:lnTo>
                  <a:lnTo>
                    <a:pt x="2868" y="379"/>
                  </a:lnTo>
                  <a:lnTo>
                    <a:pt x="2874" y="375"/>
                  </a:lnTo>
                  <a:lnTo>
                    <a:pt x="2880" y="372"/>
                  </a:lnTo>
                  <a:lnTo>
                    <a:pt x="2888" y="368"/>
                  </a:lnTo>
                  <a:lnTo>
                    <a:pt x="2896" y="366"/>
                  </a:lnTo>
                  <a:lnTo>
                    <a:pt x="2905" y="365"/>
                  </a:lnTo>
                  <a:lnTo>
                    <a:pt x="2914" y="363"/>
                  </a:lnTo>
                  <a:lnTo>
                    <a:pt x="2938" y="363"/>
                  </a:lnTo>
                  <a:lnTo>
                    <a:pt x="2964" y="363"/>
                  </a:lnTo>
                  <a:lnTo>
                    <a:pt x="2977" y="362"/>
                  </a:lnTo>
                  <a:lnTo>
                    <a:pt x="2990" y="362"/>
                  </a:lnTo>
                  <a:lnTo>
                    <a:pt x="3002" y="360"/>
                  </a:lnTo>
                  <a:lnTo>
                    <a:pt x="3012" y="358"/>
                  </a:lnTo>
                  <a:lnTo>
                    <a:pt x="3021" y="353"/>
                  </a:lnTo>
                  <a:lnTo>
                    <a:pt x="3029" y="348"/>
                  </a:lnTo>
                  <a:lnTo>
                    <a:pt x="3038" y="340"/>
                  </a:lnTo>
                  <a:lnTo>
                    <a:pt x="3045" y="331"/>
                  </a:lnTo>
                  <a:lnTo>
                    <a:pt x="3052" y="322"/>
                  </a:lnTo>
                  <a:lnTo>
                    <a:pt x="3058" y="312"/>
                  </a:lnTo>
                  <a:lnTo>
                    <a:pt x="3064" y="300"/>
                  </a:lnTo>
                  <a:lnTo>
                    <a:pt x="3069" y="290"/>
                  </a:lnTo>
                  <a:lnTo>
                    <a:pt x="3077" y="267"/>
                  </a:lnTo>
                  <a:lnTo>
                    <a:pt x="3084" y="249"/>
                  </a:lnTo>
                  <a:lnTo>
                    <a:pt x="3088" y="242"/>
                  </a:lnTo>
                  <a:lnTo>
                    <a:pt x="3092" y="236"/>
                  </a:lnTo>
                  <a:lnTo>
                    <a:pt x="3098" y="233"/>
                  </a:lnTo>
                  <a:lnTo>
                    <a:pt x="3105" y="230"/>
                  </a:lnTo>
                  <a:lnTo>
                    <a:pt x="3113" y="229"/>
                  </a:lnTo>
                  <a:lnTo>
                    <a:pt x="3120" y="229"/>
                  </a:lnTo>
                  <a:lnTo>
                    <a:pt x="3126" y="230"/>
                  </a:lnTo>
                  <a:lnTo>
                    <a:pt x="3132" y="230"/>
                  </a:lnTo>
                  <a:lnTo>
                    <a:pt x="3136" y="232"/>
                  </a:lnTo>
                  <a:lnTo>
                    <a:pt x="3141" y="232"/>
                  </a:lnTo>
                  <a:lnTo>
                    <a:pt x="3146" y="232"/>
                  </a:lnTo>
                  <a:lnTo>
                    <a:pt x="3151" y="229"/>
                  </a:lnTo>
                  <a:lnTo>
                    <a:pt x="3159" y="226"/>
                  </a:lnTo>
                  <a:lnTo>
                    <a:pt x="3166" y="223"/>
                  </a:lnTo>
                  <a:lnTo>
                    <a:pt x="3168" y="223"/>
                  </a:lnTo>
                  <a:lnTo>
                    <a:pt x="3171" y="223"/>
                  </a:lnTo>
                  <a:lnTo>
                    <a:pt x="3174" y="226"/>
                  </a:lnTo>
                  <a:lnTo>
                    <a:pt x="3177" y="228"/>
                  </a:lnTo>
                  <a:lnTo>
                    <a:pt x="3180" y="230"/>
                  </a:lnTo>
                  <a:lnTo>
                    <a:pt x="3184" y="232"/>
                  </a:lnTo>
                  <a:lnTo>
                    <a:pt x="3186" y="233"/>
                  </a:lnTo>
                  <a:lnTo>
                    <a:pt x="3190" y="233"/>
                  </a:lnTo>
                  <a:lnTo>
                    <a:pt x="3196" y="232"/>
                  </a:lnTo>
                  <a:lnTo>
                    <a:pt x="3201" y="228"/>
                  </a:lnTo>
                  <a:lnTo>
                    <a:pt x="3204" y="226"/>
                  </a:lnTo>
                  <a:lnTo>
                    <a:pt x="3208" y="226"/>
                  </a:lnTo>
                  <a:lnTo>
                    <a:pt x="3214" y="227"/>
                  </a:lnTo>
                  <a:lnTo>
                    <a:pt x="3218" y="227"/>
                  </a:lnTo>
                  <a:lnTo>
                    <a:pt x="3230" y="230"/>
                  </a:lnTo>
                  <a:lnTo>
                    <a:pt x="3240" y="233"/>
                  </a:lnTo>
                  <a:lnTo>
                    <a:pt x="3248" y="234"/>
                  </a:lnTo>
                  <a:lnTo>
                    <a:pt x="3256" y="233"/>
                  </a:lnTo>
                  <a:lnTo>
                    <a:pt x="3261" y="230"/>
                  </a:lnTo>
                  <a:lnTo>
                    <a:pt x="3266" y="228"/>
                  </a:lnTo>
                  <a:lnTo>
                    <a:pt x="3271" y="226"/>
                  </a:lnTo>
                  <a:lnTo>
                    <a:pt x="3277" y="221"/>
                  </a:lnTo>
                  <a:lnTo>
                    <a:pt x="3283" y="216"/>
                  </a:lnTo>
                  <a:lnTo>
                    <a:pt x="3290" y="214"/>
                  </a:lnTo>
                  <a:lnTo>
                    <a:pt x="3297" y="212"/>
                  </a:lnTo>
                  <a:lnTo>
                    <a:pt x="3304" y="212"/>
                  </a:lnTo>
                  <a:lnTo>
                    <a:pt x="3311" y="214"/>
                  </a:lnTo>
                  <a:lnTo>
                    <a:pt x="3318" y="216"/>
                  </a:lnTo>
                  <a:lnTo>
                    <a:pt x="3324" y="218"/>
                  </a:lnTo>
                  <a:lnTo>
                    <a:pt x="3330" y="221"/>
                  </a:lnTo>
                  <a:lnTo>
                    <a:pt x="3338" y="228"/>
                  </a:lnTo>
                  <a:lnTo>
                    <a:pt x="3347" y="234"/>
                  </a:lnTo>
                  <a:lnTo>
                    <a:pt x="3352" y="235"/>
                  </a:lnTo>
                  <a:lnTo>
                    <a:pt x="3356" y="237"/>
                  </a:lnTo>
                  <a:lnTo>
                    <a:pt x="3363" y="239"/>
                  </a:lnTo>
                  <a:lnTo>
                    <a:pt x="3372" y="239"/>
                  </a:lnTo>
                  <a:lnTo>
                    <a:pt x="3390" y="240"/>
                  </a:lnTo>
                  <a:lnTo>
                    <a:pt x="3404" y="243"/>
                  </a:lnTo>
                  <a:lnTo>
                    <a:pt x="3410" y="245"/>
                  </a:lnTo>
                  <a:lnTo>
                    <a:pt x="3415" y="245"/>
                  </a:lnTo>
                  <a:lnTo>
                    <a:pt x="3418" y="243"/>
                  </a:lnTo>
                  <a:lnTo>
                    <a:pt x="3419" y="240"/>
                  </a:lnTo>
                  <a:lnTo>
                    <a:pt x="3422" y="236"/>
                  </a:lnTo>
                  <a:lnTo>
                    <a:pt x="3424" y="233"/>
                  </a:lnTo>
                  <a:lnTo>
                    <a:pt x="3428" y="230"/>
                  </a:lnTo>
                  <a:lnTo>
                    <a:pt x="3432" y="229"/>
                  </a:lnTo>
                  <a:lnTo>
                    <a:pt x="3442" y="227"/>
                  </a:lnTo>
                  <a:lnTo>
                    <a:pt x="3453" y="227"/>
                  </a:lnTo>
                  <a:lnTo>
                    <a:pt x="3464" y="224"/>
                  </a:lnTo>
                  <a:lnTo>
                    <a:pt x="3481" y="220"/>
                  </a:lnTo>
                  <a:lnTo>
                    <a:pt x="3497" y="216"/>
                  </a:lnTo>
                  <a:lnTo>
                    <a:pt x="3511" y="214"/>
                  </a:lnTo>
                  <a:lnTo>
                    <a:pt x="3517" y="214"/>
                  </a:lnTo>
                  <a:lnTo>
                    <a:pt x="3522" y="215"/>
                  </a:lnTo>
                  <a:lnTo>
                    <a:pt x="3526" y="215"/>
                  </a:lnTo>
                  <a:lnTo>
                    <a:pt x="3530" y="217"/>
                  </a:lnTo>
                  <a:lnTo>
                    <a:pt x="3532" y="220"/>
                  </a:lnTo>
                  <a:lnTo>
                    <a:pt x="3535" y="222"/>
                  </a:lnTo>
                  <a:lnTo>
                    <a:pt x="3536" y="227"/>
                  </a:lnTo>
                  <a:lnTo>
                    <a:pt x="3537" y="232"/>
                  </a:lnTo>
                  <a:lnTo>
                    <a:pt x="3538" y="237"/>
                  </a:lnTo>
                  <a:lnTo>
                    <a:pt x="3539" y="242"/>
                  </a:lnTo>
                  <a:lnTo>
                    <a:pt x="3541" y="247"/>
                  </a:lnTo>
                  <a:lnTo>
                    <a:pt x="3543" y="249"/>
                  </a:lnTo>
                  <a:lnTo>
                    <a:pt x="3545" y="252"/>
                  </a:lnTo>
                  <a:lnTo>
                    <a:pt x="3550" y="254"/>
                  </a:lnTo>
                  <a:lnTo>
                    <a:pt x="3555" y="255"/>
                  </a:lnTo>
                  <a:lnTo>
                    <a:pt x="3561" y="255"/>
                  </a:lnTo>
                  <a:lnTo>
                    <a:pt x="3575" y="256"/>
                  </a:lnTo>
                  <a:lnTo>
                    <a:pt x="3588" y="258"/>
                  </a:lnTo>
                  <a:lnTo>
                    <a:pt x="3601" y="259"/>
                  </a:lnTo>
                  <a:lnTo>
                    <a:pt x="3613" y="259"/>
                  </a:lnTo>
                  <a:lnTo>
                    <a:pt x="3623" y="258"/>
                  </a:lnTo>
                  <a:lnTo>
                    <a:pt x="3631" y="259"/>
                  </a:lnTo>
                  <a:lnTo>
                    <a:pt x="3636" y="260"/>
                  </a:lnTo>
                  <a:lnTo>
                    <a:pt x="3639" y="261"/>
                  </a:lnTo>
                  <a:lnTo>
                    <a:pt x="3643" y="265"/>
                  </a:lnTo>
                  <a:lnTo>
                    <a:pt x="3648" y="268"/>
                  </a:lnTo>
                  <a:lnTo>
                    <a:pt x="3651" y="271"/>
                  </a:lnTo>
                  <a:lnTo>
                    <a:pt x="3656" y="273"/>
                  </a:lnTo>
                  <a:lnTo>
                    <a:pt x="3661" y="273"/>
                  </a:lnTo>
                  <a:lnTo>
                    <a:pt x="3667" y="272"/>
                  </a:lnTo>
                  <a:lnTo>
                    <a:pt x="3676" y="268"/>
                  </a:lnTo>
                  <a:lnTo>
                    <a:pt x="3684" y="262"/>
                  </a:lnTo>
                  <a:lnTo>
                    <a:pt x="3692" y="256"/>
                  </a:lnTo>
                  <a:lnTo>
                    <a:pt x="3700" y="251"/>
                  </a:lnTo>
                  <a:lnTo>
                    <a:pt x="3705" y="248"/>
                  </a:lnTo>
                  <a:lnTo>
                    <a:pt x="3709" y="247"/>
                  </a:lnTo>
                  <a:lnTo>
                    <a:pt x="3715" y="247"/>
                  </a:lnTo>
                  <a:lnTo>
                    <a:pt x="3721" y="248"/>
                  </a:lnTo>
                  <a:lnTo>
                    <a:pt x="3734" y="252"/>
                  </a:lnTo>
                  <a:lnTo>
                    <a:pt x="3749" y="258"/>
                  </a:lnTo>
                  <a:lnTo>
                    <a:pt x="3756" y="260"/>
                  </a:lnTo>
                  <a:lnTo>
                    <a:pt x="3764" y="261"/>
                  </a:lnTo>
                  <a:lnTo>
                    <a:pt x="3772" y="262"/>
                  </a:lnTo>
                  <a:lnTo>
                    <a:pt x="3782" y="264"/>
                  </a:lnTo>
                  <a:lnTo>
                    <a:pt x="3801" y="262"/>
                  </a:lnTo>
                  <a:lnTo>
                    <a:pt x="3822" y="261"/>
                  </a:lnTo>
                  <a:lnTo>
                    <a:pt x="3843" y="261"/>
                  </a:lnTo>
                  <a:lnTo>
                    <a:pt x="3860" y="264"/>
                  </a:lnTo>
                  <a:lnTo>
                    <a:pt x="3869" y="266"/>
                  </a:lnTo>
                  <a:lnTo>
                    <a:pt x="3877" y="270"/>
                  </a:lnTo>
                  <a:lnTo>
                    <a:pt x="3886" y="273"/>
                  </a:lnTo>
                  <a:lnTo>
                    <a:pt x="3895" y="278"/>
                  </a:lnTo>
                  <a:lnTo>
                    <a:pt x="3902" y="283"/>
                  </a:lnTo>
                  <a:lnTo>
                    <a:pt x="3908" y="287"/>
                  </a:lnTo>
                  <a:lnTo>
                    <a:pt x="3913" y="292"/>
                  </a:lnTo>
                  <a:lnTo>
                    <a:pt x="3916" y="297"/>
                  </a:lnTo>
                  <a:lnTo>
                    <a:pt x="3919" y="304"/>
                  </a:lnTo>
                  <a:lnTo>
                    <a:pt x="3920" y="311"/>
                  </a:lnTo>
                  <a:lnTo>
                    <a:pt x="3921" y="315"/>
                  </a:lnTo>
                  <a:lnTo>
                    <a:pt x="3922" y="318"/>
                  </a:lnTo>
                  <a:lnTo>
                    <a:pt x="3926" y="323"/>
                  </a:lnTo>
                  <a:lnTo>
                    <a:pt x="3930" y="327"/>
                  </a:lnTo>
                  <a:lnTo>
                    <a:pt x="3940" y="334"/>
                  </a:lnTo>
                  <a:lnTo>
                    <a:pt x="3946" y="340"/>
                  </a:lnTo>
                  <a:lnTo>
                    <a:pt x="3949" y="346"/>
                  </a:lnTo>
                  <a:lnTo>
                    <a:pt x="3952" y="353"/>
                  </a:lnTo>
                  <a:lnTo>
                    <a:pt x="3953" y="358"/>
                  </a:lnTo>
                  <a:lnTo>
                    <a:pt x="3954" y="362"/>
                  </a:lnTo>
                  <a:lnTo>
                    <a:pt x="3958" y="366"/>
                  </a:lnTo>
                  <a:lnTo>
                    <a:pt x="3960" y="368"/>
                  </a:lnTo>
                  <a:lnTo>
                    <a:pt x="3964" y="371"/>
                  </a:lnTo>
                  <a:lnTo>
                    <a:pt x="3969" y="372"/>
                  </a:lnTo>
                  <a:lnTo>
                    <a:pt x="3973" y="371"/>
                  </a:lnTo>
                  <a:lnTo>
                    <a:pt x="3978" y="368"/>
                  </a:lnTo>
                  <a:lnTo>
                    <a:pt x="3985" y="365"/>
                  </a:lnTo>
                  <a:lnTo>
                    <a:pt x="3992" y="363"/>
                  </a:lnTo>
                  <a:lnTo>
                    <a:pt x="3998" y="363"/>
                  </a:lnTo>
                  <a:lnTo>
                    <a:pt x="4004" y="365"/>
                  </a:lnTo>
                  <a:lnTo>
                    <a:pt x="4016" y="371"/>
                  </a:lnTo>
                  <a:lnTo>
                    <a:pt x="4030" y="378"/>
                  </a:lnTo>
                  <a:lnTo>
                    <a:pt x="4041" y="382"/>
                  </a:lnTo>
                  <a:lnTo>
                    <a:pt x="4052" y="387"/>
                  </a:lnTo>
                  <a:lnTo>
                    <a:pt x="4056" y="390"/>
                  </a:lnTo>
                  <a:lnTo>
                    <a:pt x="4061" y="393"/>
                  </a:lnTo>
                  <a:lnTo>
                    <a:pt x="4065" y="397"/>
                  </a:lnTo>
                  <a:lnTo>
                    <a:pt x="4068" y="400"/>
                  </a:lnTo>
                  <a:lnTo>
                    <a:pt x="4072" y="404"/>
                  </a:lnTo>
                  <a:lnTo>
                    <a:pt x="4074" y="407"/>
                  </a:lnTo>
                  <a:lnTo>
                    <a:pt x="4078" y="411"/>
                  </a:lnTo>
                  <a:lnTo>
                    <a:pt x="4081" y="412"/>
                  </a:lnTo>
                  <a:lnTo>
                    <a:pt x="4085" y="413"/>
                  </a:lnTo>
                  <a:lnTo>
                    <a:pt x="4089" y="415"/>
                  </a:lnTo>
                  <a:lnTo>
                    <a:pt x="4092" y="413"/>
                  </a:lnTo>
                  <a:lnTo>
                    <a:pt x="4096" y="412"/>
                  </a:lnTo>
                  <a:lnTo>
                    <a:pt x="4099" y="410"/>
                  </a:lnTo>
                  <a:lnTo>
                    <a:pt x="4103" y="409"/>
                  </a:lnTo>
                  <a:lnTo>
                    <a:pt x="4108" y="409"/>
                  </a:lnTo>
                  <a:lnTo>
                    <a:pt x="4112" y="409"/>
                  </a:lnTo>
                  <a:lnTo>
                    <a:pt x="4117" y="409"/>
                  </a:lnTo>
                  <a:lnTo>
                    <a:pt x="4121" y="411"/>
                  </a:lnTo>
                  <a:lnTo>
                    <a:pt x="4125" y="413"/>
                  </a:lnTo>
                  <a:lnTo>
                    <a:pt x="4128" y="417"/>
                  </a:lnTo>
                  <a:lnTo>
                    <a:pt x="4131" y="422"/>
                  </a:lnTo>
                  <a:lnTo>
                    <a:pt x="4135" y="425"/>
                  </a:lnTo>
                  <a:lnTo>
                    <a:pt x="4141" y="430"/>
                  </a:lnTo>
                  <a:lnTo>
                    <a:pt x="4147" y="435"/>
                  </a:lnTo>
                  <a:lnTo>
                    <a:pt x="4161" y="444"/>
                  </a:lnTo>
                  <a:lnTo>
                    <a:pt x="4173" y="455"/>
                  </a:lnTo>
                  <a:lnTo>
                    <a:pt x="4186" y="468"/>
                  </a:lnTo>
                  <a:lnTo>
                    <a:pt x="4200" y="481"/>
                  </a:lnTo>
                  <a:lnTo>
                    <a:pt x="4217" y="493"/>
                  </a:lnTo>
                  <a:lnTo>
                    <a:pt x="4231" y="505"/>
                  </a:lnTo>
                  <a:lnTo>
                    <a:pt x="4236" y="508"/>
                  </a:lnTo>
                  <a:lnTo>
                    <a:pt x="4237" y="512"/>
                  </a:lnTo>
                  <a:lnTo>
                    <a:pt x="4235" y="514"/>
                  </a:lnTo>
                  <a:lnTo>
                    <a:pt x="4230" y="518"/>
                  </a:lnTo>
                  <a:lnTo>
                    <a:pt x="4224" y="522"/>
                  </a:lnTo>
                  <a:lnTo>
                    <a:pt x="4218" y="525"/>
                  </a:lnTo>
                  <a:lnTo>
                    <a:pt x="4212" y="527"/>
                  </a:lnTo>
                  <a:lnTo>
                    <a:pt x="4205" y="529"/>
                  </a:lnTo>
                  <a:lnTo>
                    <a:pt x="4194" y="530"/>
                  </a:lnTo>
                  <a:lnTo>
                    <a:pt x="4187" y="531"/>
                  </a:lnTo>
                  <a:lnTo>
                    <a:pt x="4185" y="531"/>
                  </a:lnTo>
                  <a:lnTo>
                    <a:pt x="4182" y="532"/>
                  </a:lnTo>
                  <a:lnTo>
                    <a:pt x="4181" y="535"/>
                  </a:lnTo>
                  <a:lnTo>
                    <a:pt x="4179" y="537"/>
                  </a:lnTo>
                  <a:lnTo>
                    <a:pt x="4177" y="541"/>
                  </a:lnTo>
                  <a:lnTo>
                    <a:pt x="4173" y="543"/>
                  </a:lnTo>
                  <a:lnTo>
                    <a:pt x="4168" y="545"/>
                  </a:lnTo>
                  <a:lnTo>
                    <a:pt x="4162" y="546"/>
                  </a:lnTo>
                  <a:lnTo>
                    <a:pt x="4159" y="546"/>
                  </a:lnTo>
                  <a:lnTo>
                    <a:pt x="4156" y="548"/>
                  </a:lnTo>
                  <a:lnTo>
                    <a:pt x="4155" y="550"/>
                  </a:lnTo>
                  <a:lnTo>
                    <a:pt x="4154" y="552"/>
                  </a:lnTo>
                  <a:lnTo>
                    <a:pt x="4153" y="558"/>
                  </a:lnTo>
                  <a:lnTo>
                    <a:pt x="4153" y="564"/>
                  </a:lnTo>
                  <a:lnTo>
                    <a:pt x="4154" y="571"/>
                  </a:lnTo>
                  <a:lnTo>
                    <a:pt x="4155" y="577"/>
                  </a:lnTo>
                  <a:lnTo>
                    <a:pt x="4160" y="585"/>
                  </a:lnTo>
                  <a:lnTo>
                    <a:pt x="4166" y="592"/>
                  </a:lnTo>
                  <a:lnTo>
                    <a:pt x="4174" y="600"/>
                  </a:lnTo>
                  <a:lnTo>
                    <a:pt x="4181" y="608"/>
                  </a:lnTo>
                  <a:lnTo>
                    <a:pt x="4188" y="615"/>
                  </a:lnTo>
                  <a:lnTo>
                    <a:pt x="4196" y="620"/>
                  </a:lnTo>
                  <a:lnTo>
                    <a:pt x="4203" y="624"/>
                  </a:lnTo>
                  <a:lnTo>
                    <a:pt x="4212" y="625"/>
                  </a:lnTo>
                  <a:lnTo>
                    <a:pt x="4224" y="626"/>
                  </a:lnTo>
                  <a:lnTo>
                    <a:pt x="4238" y="626"/>
                  </a:lnTo>
                  <a:lnTo>
                    <a:pt x="4245" y="627"/>
                  </a:lnTo>
                  <a:lnTo>
                    <a:pt x="4250" y="629"/>
                  </a:lnTo>
                  <a:lnTo>
                    <a:pt x="4255" y="630"/>
                  </a:lnTo>
                  <a:lnTo>
                    <a:pt x="4259" y="632"/>
                  </a:lnTo>
                  <a:lnTo>
                    <a:pt x="4261" y="634"/>
                  </a:lnTo>
                  <a:lnTo>
                    <a:pt x="4262" y="638"/>
                  </a:lnTo>
                  <a:lnTo>
                    <a:pt x="4263" y="642"/>
                  </a:lnTo>
                  <a:lnTo>
                    <a:pt x="4263" y="645"/>
                  </a:lnTo>
                  <a:lnTo>
                    <a:pt x="4262" y="649"/>
                  </a:lnTo>
                  <a:lnTo>
                    <a:pt x="4261" y="653"/>
                  </a:lnTo>
                  <a:lnTo>
                    <a:pt x="4259" y="658"/>
                  </a:lnTo>
                  <a:lnTo>
                    <a:pt x="4256" y="663"/>
                  </a:lnTo>
                  <a:lnTo>
                    <a:pt x="4249" y="672"/>
                  </a:lnTo>
                  <a:lnTo>
                    <a:pt x="4241" y="681"/>
                  </a:lnTo>
                  <a:lnTo>
                    <a:pt x="4237" y="687"/>
                  </a:lnTo>
                  <a:lnTo>
                    <a:pt x="4234" y="692"/>
                  </a:lnTo>
                  <a:lnTo>
                    <a:pt x="4231" y="699"/>
                  </a:lnTo>
                  <a:lnTo>
                    <a:pt x="4229" y="705"/>
                  </a:lnTo>
                  <a:lnTo>
                    <a:pt x="4228" y="711"/>
                  </a:lnTo>
                  <a:lnTo>
                    <a:pt x="4228" y="716"/>
                  </a:lnTo>
                  <a:lnTo>
                    <a:pt x="4228" y="722"/>
                  </a:lnTo>
                  <a:lnTo>
                    <a:pt x="4229" y="727"/>
                  </a:lnTo>
                  <a:lnTo>
                    <a:pt x="4232" y="734"/>
                  </a:lnTo>
                  <a:lnTo>
                    <a:pt x="4235" y="741"/>
                  </a:lnTo>
                  <a:lnTo>
                    <a:pt x="4235" y="744"/>
                  </a:lnTo>
                  <a:lnTo>
                    <a:pt x="4235" y="746"/>
                  </a:lnTo>
                  <a:lnTo>
                    <a:pt x="4232" y="747"/>
                  </a:lnTo>
                  <a:lnTo>
                    <a:pt x="4230" y="750"/>
                  </a:lnTo>
                  <a:lnTo>
                    <a:pt x="4225" y="752"/>
                  </a:lnTo>
                  <a:lnTo>
                    <a:pt x="4222" y="754"/>
                  </a:lnTo>
                  <a:lnTo>
                    <a:pt x="4219" y="757"/>
                  </a:lnTo>
                  <a:lnTo>
                    <a:pt x="4217" y="759"/>
                  </a:lnTo>
                  <a:lnTo>
                    <a:pt x="4216" y="763"/>
                  </a:lnTo>
                  <a:lnTo>
                    <a:pt x="4215" y="766"/>
                  </a:lnTo>
                  <a:lnTo>
                    <a:pt x="4216" y="770"/>
                  </a:lnTo>
                  <a:lnTo>
                    <a:pt x="4217" y="772"/>
                  </a:lnTo>
                  <a:lnTo>
                    <a:pt x="4218" y="777"/>
                  </a:lnTo>
                  <a:lnTo>
                    <a:pt x="4219" y="783"/>
                  </a:lnTo>
                  <a:lnTo>
                    <a:pt x="4218" y="787"/>
                  </a:lnTo>
                  <a:lnTo>
                    <a:pt x="4217" y="790"/>
                  </a:lnTo>
                  <a:lnTo>
                    <a:pt x="4215" y="794"/>
                  </a:lnTo>
                  <a:lnTo>
                    <a:pt x="4212" y="797"/>
                  </a:lnTo>
                  <a:lnTo>
                    <a:pt x="4205" y="802"/>
                  </a:lnTo>
                  <a:lnTo>
                    <a:pt x="4198" y="806"/>
                  </a:lnTo>
                  <a:lnTo>
                    <a:pt x="4188" y="808"/>
                  </a:lnTo>
                  <a:lnTo>
                    <a:pt x="4175" y="810"/>
                  </a:lnTo>
                  <a:lnTo>
                    <a:pt x="4160" y="812"/>
                  </a:lnTo>
                  <a:lnTo>
                    <a:pt x="4146" y="814"/>
                  </a:lnTo>
                  <a:lnTo>
                    <a:pt x="4139" y="816"/>
                  </a:lnTo>
                  <a:lnTo>
                    <a:pt x="4134" y="820"/>
                  </a:lnTo>
                  <a:lnTo>
                    <a:pt x="4129" y="823"/>
                  </a:lnTo>
                  <a:lnTo>
                    <a:pt x="4127" y="829"/>
                  </a:lnTo>
                  <a:lnTo>
                    <a:pt x="4124" y="840"/>
                  </a:lnTo>
                  <a:lnTo>
                    <a:pt x="4124" y="848"/>
                  </a:lnTo>
                  <a:lnTo>
                    <a:pt x="4123" y="852"/>
                  </a:lnTo>
                  <a:lnTo>
                    <a:pt x="4123" y="854"/>
                  </a:lnTo>
                  <a:lnTo>
                    <a:pt x="4122" y="857"/>
                  </a:lnTo>
                  <a:lnTo>
                    <a:pt x="4119" y="858"/>
                  </a:lnTo>
                  <a:lnTo>
                    <a:pt x="4114" y="861"/>
                  </a:lnTo>
                  <a:lnTo>
                    <a:pt x="4106" y="865"/>
                  </a:lnTo>
                  <a:lnTo>
                    <a:pt x="4104" y="866"/>
                  </a:lnTo>
                  <a:lnTo>
                    <a:pt x="4100" y="870"/>
                  </a:lnTo>
                  <a:lnTo>
                    <a:pt x="4098" y="872"/>
                  </a:lnTo>
                  <a:lnTo>
                    <a:pt x="4097" y="876"/>
                  </a:lnTo>
                  <a:lnTo>
                    <a:pt x="4096" y="884"/>
                  </a:lnTo>
                  <a:lnTo>
                    <a:pt x="4098" y="894"/>
                  </a:lnTo>
                  <a:lnTo>
                    <a:pt x="4099" y="898"/>
                  </a:lnTo>
                  <a:lnTo>
                    <a:pt x="4102" y="904"/>
                  </a:lnTo>
                  <a:lnTo>
                    <a:pt x="4104" y="908"/>
                  </a:lnTo>
                  <a:lnTo>
                    <a:pt x="4106" y="913"/>
                  </a:lnTo>
                  <a:lnTo>
                    <a:pt x="4114" y="920"/>
                  </a:lnTo>
                  <a:lnTo>
                    <a:pt x="4121" y="927"/>
                  </a:lnTo>
                  <a:lnTo>
                    <a:pt x="4124" y="930"/>
                  </a:lnTo>
                  <a:lnTo>
                    <a:pt x="4127" y="934"/>
                  </a:lnTo>
                  <a:lnTo>
                    <a:pt x="4129" y="939"/>
                  </a:lnTo>
                  <a:lnTo>
                    <a:pt x="4131" y="942"/>
                  </a:lnTo>
                  <a:lnTo>
                    <a:pt x="4131" y="947"/>
                  </a:lnTo>
                  <a:lnTo>
                    <a:pt x="4131" y="951"/>
                  </a:lnTo>
                  <a:lnTo>
                    <a:pt x="4129" y="955"/>
                  </a:lnTo>
                  <a:lnTo>
                    <a:pt x="4128" y="959"/>
                  </a:lnTo>
                  <a:lnTo>
                    <a:pt x="4122" y="967"/>
                  </a:lnTo>
                  <a:lnTo>
                    <a:pt x="4116" y="976"/>
                  </a:lnTo>
                  <a:lnTo>
                    <a:pt x="4111" y="985"/>
                  </a:lnTo>
                  <a:lnTo>
                    <a:pt x="4105" y="995"/>
                  </a:lnTo>
                  <a:lnTo>
                    <a:pt x="4102" y="1004"/>
                  </a:lnTo>
                  <a:lnTo>
                    <a:pt x="4100" y="1012"/>
                  </a:lnTo>
                  <a:lnTo>
                    <a:pt x="4100" y="1016"/>
                  </a:lnTo>
                  <a:lnTo>
                    <a:pt x="4102" y="1020"/>
                  </a:lnTo>
                  <a:lnTo>
                    <a:pt x="4103" y="1023"/>
                  </a:lnTo>
                  <a:lnTo>
                    <a:pt x="4105" y="1027"/>
                  </a:lnTo>
                  <a:lnTo>
                    <a:pt x="4110" y="1033"/>
                  </a:lnTo>
                  <a:lnTo>
                    <a:pt x="4117" y="1036"/>
                  </a:lnTo>
                  <a:lnTo>
                    <a:pt x="4125" y="1037"/>
                  </a:lnTo>
                  <a:lnTo>
                    <a:pt x="4135" y="1037"/>
                  </a:lnTo>
                  <a:lnTo>
                    <a:pt x="4144" y="1035"/>
                  </a:lnTo>
                  <a:lnTo>
                    <a:pt x="4153" y="1033"/>
                  </a:lnTo>
                  <a:lnTo>
                    <a:pt x="4158" y="1031"/>
                  </a:lnTo>
                  <a:lnTo>
                    <a:pt x="4162" y="1031"/>
                  </a:lnTo>
                  <a:lnTo>
                    <a:pt x="4168" y="1033"/>
                  </a:lnTo>
                  <a:lnTo>
                    <a:pt x="4173" y="1035"/>
                  </a:lnTo>
                  <a:lnTo>
                    <a:pt x="4179" y="1037"/>
                  </a:lnTo>
                  <a:lnTo>
                    <a:pt x="4184" y="1040"/>
                  </a:lnTo>
                  <a:lnTo>
                    <a:pt x="4188" y="1043"/>
                  </a:lnTo>
                  <a:lnTo>
                    <a:pt x="4191" y="1047"/>
                  </a:lnTo>
                  <a:lnTo>
                    <a:pt x="4194" y="1056"/>
                  </a:lnTo>
                  <a:lnTo>
                    <a:pt x="4196" y="1067"/>
                  </a:lnTo>
                  <a:lnTo>
                    <a:pt x="4196" y="1078"/>
                  </a:lnTo>
                  <a:lnTo>
                    <a:pt x="4194" y="1086"/>
                  </a:lnTo>
                  <a:lnTo>
                    <a:pt x="4192" y="1090"/>
                  </a:lnTo>
                  <a:lnTo>
                    <a:pt x="4190" y="1093"/>
                  </a:lnTo>
                  <a:lnTo>
                    <a:pt x="4185" y="1097"/>
                  </a:lnTo>
                  <a:lnTo>
                    <a:pt x="4180" y="1099"/>
                  </a:lnTo>
                  <a:lnTo>
                    <a:pt x="4171" y="1103"/>
                  </a:lnTo>
                  <a:lnTo>
                    <a:pt x="4162" y="1105"/>
                  </a:lnTo>
                  <a:lnTo>
                    <a:pt x="4154" y="1109"/>
                  </a:lnTo>
                  <a:lnTo>
                    <a:pt x="4146" y="1112"/>
                  </a:lnTo>
                  <a:lnTo>
                    <a:pt x="4142" y="1115"/>
                  </a:lnTo>
                  <a:lnTo>
                    <a:pt x="4139" y="1117"/>
                  </a:lnTo>
                  <a:lnTo>
                    <a:pt x="4136" y="1119"/>
                  </a:lnTo>
                  <a:lnTo>
                    <a:pt x="4135" y="1123"/>
                  </a:lnTo>
                  <a:lnTo>
                    <a:pt x="4135" y="1130"/>
                  </a:lnTo>
                  <a:lnTo>
                    <a:pt x="4137" y="1136"/>
                  </a:lnTo>
                  <a:lnTo>
                    <a:pt x="4141" y="1141"/>
                  </a:lnTo>
                  <a:lnTo>
                    <a:pt x="4146" y="1146"/>
                  </a:lnTo>
                  <a:lnTo>
                    <a:pt x="4152" y="1149"/>
                  </a:lnTo>
                  <a:lnTo>
                    <a:pt x="4155" y="1155"/>
                  </a:lnTo>
                  <a:lnTo>
                    <a:pt x="4156" y="1157"/>
                  </a:lnTo>
                  <a:lnTo>
                    <a:pt x="4158" y="1161"/>
                  </a:lnTo>
                  <a:lnTo>
                    <a:pt x="4158" y="1165"/>
                  </a:lnTo>
                  <a:lnTo>
                    <a:pt x="4156" y="1168"/>
                  </a:lnTo>
                  <a:lnTo>
                    <a:pt x="4155" y="1173"/>
                  </a:lnTo>
                  <a:lnTo>
                    <a:pt x="4154" y="1178"/>
                  </a:lnTo>
                  <a:lnTo>
                    <a:pt x="4154" y="1181"/>
                  </a:lnTo>
                  <a:lnTo>
                    <a:pt x="4155" y="1187"/>
                  </a:lnTo>
                  <a:lnTo>
                    <a:pt x="4156" y="1198"/>
                  </a:lnTo>
                  <a:lnTo>
                    <a:pt x="4156" y="1211"/>
                  </a:lnTo>
                  <a:lnTo>
                    <a:pt x="4154" y="1225"/>
                  </a:lnTo>
                  <a:lnTo>
                    <a:pt x="4152" y="1238"/>
                  </a:lnTo>
                  <a:lnTo>
                    <a:pt x="4149" y="1249"/>
                  </a:lnTo>
                  <a:lnTo>
                    <a:pt x="4147" y="1256"/>
                  </a:lnTo>
                  <a:lnTo>
                    <a:pt x="4147" y="1260"/>
                  </a:lnTo>
                  <a:lnTo>
                    <a:pt x="4148" y="1263"/>
                  </a:lnTo>
                  <a:lnTo>
                    <a:pt x="4148" y="1267"/>
                  </a:lnTo>
                  <a:lnTo>
                    <a:pt x="4150" y="1272"/>
                  </a:lnTo>
                  <a:lnTo>
                    <a:pt x="4154" y="1279"/>
                  </a:lnTo>
                  <a:lnTo>
                    <a:pt x="4159" y="1283"/>
                  </a:lnTo>
                  <a:lnTo>
                    <a:pt x="4160" y="1285"/>
                  </a:lnTo>
                  <a:lnTo>
                    <a:pt x="4160" y="1287"/>
                  </a:lnTo>
                  <a:lnTo>
                    <a:pt x="4160" y="1289"/>
                  </a:lnTo>
                  <a:lnTo>
                    <a:pt x="4159" y="1293"/>
                  </a:lnTo>
                  <a:lnTo>
                    <a:pt x="4147" y="1307"/>
                  </a:lnTo>
                  <a:lnTo>
                    <a:pt x="4135" y="1321"/>
                  </a:lnTo>
                  <a:lnTo>
                    <a:pt x="4131" y="1330"/>
                  </a:lnTo>
                  <a:lnTo>
                    <a:pt x="4129" y="1336"/>
                  </a:lnTo>
                  <a:lnTo>
                    <a:pt x="4128" y="1343"/>
                  </a:lnTo>
                  <a:lnTo>
                    <a:pt x="4127" y="1350"/>
                  </a:lnTo>
                  <a:lnTo>
                    <a:pt x="4124" y="1357"/>
                  </a:lnTo>
                  <a:lnTo>
                    <a:pt x="4121" y="1362"/>
                  </a:lnTo>
                  <a:lnTo>
                    <a:pt x="4118" y="1364"/>
                  </a:lnTo>
                  <a:lnTo>
                    <a:pt x="4116" y="1365"/>
                  </a:lnTo>
                  <a:lnTo>
                    <a:pt x="4111" y="1367"/>
                  </a:lnTo>
                  <a:lnTo>
                    <a:pt x="4108" y="1368"/>
                  </a:lnTo>
                  <a:lnTo>
                    <a:pt x="4096" y="1368"/>
                  </a:lnTo>
                  <a:lnTo>
                    <a:pt x="4085" y="1369"/>
                  </a:lnTo>
                  <a:lnTo>
                    <a:pt x="4074" y="1370"/>
                  </a:lnTo>
                  <a:lnTo>
                    <a:pt x="4067" y="1374"/>
                  </a:lnTo>
                  <a:lnTo>
                    <a:pt x="4061" y="1380"/>
                  </a:lnTo>
                  <a:lnTo>
                    <a:pt x="4055" y="1388"/>
                  </a:lnTo>
                  <a:lnTo>
                    <a:pt x="4054" y="1393"/>
                  </a:lnTo>
                  <a:lnTo>
                    <a:pt x="4053" y="1398"/>
                  </a:lnTo>
                  <a:lnTo>
                    <a:pt x="4052" y="1402"/>
                  </a:lnTo>
                  <a:lnTo>
                    <a:pt x="4053" y="1407"/>
                  </a:lnTo>
                  <a:lnTo>
                    <a:pt x="4056" y="1417"/>
                  </a:lnTo>
                  <a:lnTo>
                    <a:pt x="4061" y="1427"/>
                  </a:lnTo>
                  <a:lnTo>
                    <a:pt x="4067" y="1438"/>
                  </a:lnTo>
                  <a:lnTo>
                    <a:pt x="4072" y="1446"/>
                  </a:lnTo>
                  <a:lnTo>
                    <a:pt x="4077" y="1453"/>
                  </a:lnTo>
                  <a:lnTo>
                    <a:pt x="4080" y="1459"/>
                  </a:lnTo>
                  <a:lnTo>
                    <a:pt x="4083" y="1466"/>
                  </a:lnTo>
                  <a:lnTo>
                    <a:pt x="4085" y="1474"/>
                  </a:lnTo>
                  <a:lnTo>
                    <a:pt x="4087" y="1480"/>
                  </a:lnTo>
                  <a:lnTo>
                    <a:pt x="4092" y="1483"/>
                  </a:lnTo>
                  <a:lnTo>
                    <a:pt x="4096" y="1485"/>
                  </a:lnTo>
                  <a:lnTo>
                    <a:pt x="4100" y="1485"/>
                  </a:lnTo>
                  <a:lnTo>
                    <a:pt x="4105" y="1487"/>
                  </a:lnTo>
                  <a:lnTo>
                    <a:pt x="4110" y="1488"/>
                  </a:lnTo>
                  <a:lnTo>
                    <a:pt x="4115" y="1491"/>
                  </a:lnTo>
                  <a:lnTo>
                    <a:pt x="4121" y="1497"/>
                  </a:lnTo>
                  <a:lnTo>
                    <a:pt x="4124" y="1504"/>
                  </a:lnTo>
                  <a:lnTo>
                    <a:pt x="4128" y="1513"/>
                  </a:lnTo>
                  <a:lnTo>
                    <a:pt x="4129" y="1516"/>
                  </a:lnTo>
                  <a:lnTo>
                    <a:pt x="4130" y="1520"/>
                  </a:lnTo>
                  <a:lnTo>
                    <a:pt x="4130" y="1524"/>
                  </a:lnTo>
                  <a:lnTo>
                    <a:pt x="4129" y="1526"/>
                  </a:lnTo>
                  <a:lnTo>
                    <a:pt x="4125" y="1531"/>
                  </a:lnTo>
                  <a:lnTo>
                    <a:pt x="4122" y="1535"/>
                  </a:lnTo>
                  <a:lnTo>
                    <a:pt x="4121" y="1537"/>
                  </a:lnTo>
                  <a:lnTo>
                    <a:pt x="4121" y="1540"/>
                  </a:lnTo>
                  <a:lnTo>
                    <a:pt x="4121" y="1544"/>
                  </a:lnTo>
                  <a:lnTo>
                    <a:pt x="4123" y="1548"/>
                  </a:lnTo>
                  <a:lnTo>
                    <a:pt x="4130" y="1558"/>
                  </a:lnTo>
                  <a:lnTo>
                    <a:pt x="4135" y="1567"/>
                  </a:lnTo>
                  <a:lnTo>
                    <a:pt x="4137" y="1572"/>
                  </a:lnTo>
                  <a:lnTo>
                    <a:pt x="4139" y="1576"/>
                  </a:lnTo>
                  <a:lnTo>
                    <a:pt x="4140" y="1581"/>
                  </a:lnTo>
                  <a:lnTo>
                    <a:pt x="4140" y="1587"/>
                  </a:lnTo>
                  <a:lnTo>
                    <a:pt x="4139" y="1597"/>
                  </a:lnTo>
                  <a:lnTo>
                    <a:pt x="4136" y="1607"/>
                  </a:lnTo>
                  <a:lnTo>
                    <a:pt x="4136" y="1610"/>
                  </a:lnTo>
                  <a:lnTo>
                    <a:pt x="4137" y="1614"/>
                  </a:lnTo>
                  <a:lnTo>
                    <a:pt x="4140" y="1617"/>
                  </a:lnTo>
                  <a:lnTo>
                    <a:pt x="4143" y="1621"/>
                  </a:lnTo>
                  <a:lnTo>
                    <a:pt x="4156" y="1628"/>
                  </a:lnTo>
                  <a:lnTo>
                    <a:pt x="4174" y="1635"/>
                  </a:lnTo>
                  <a:lnTo>
                    <a:pt x="4182" y="1640"/>
                  </a:lnTo>
                  <a:lnTo>
                    <a:pt x="4191" y="1645"/>
                  </a:lnTo>
                  <a:lnTo>
                    <a:pt x="4197" y="1651"/>
                  </a:lnTo>
                  <a:lnTo>
                    <a:pt x="4200" y="1657"/>
                  </a:lnTo>
                  <a:lnTo>
                    <a:pt x="4203" y="1663"/>
                  </a:lnTo>
                  <a:lnTo>
                    <a:pt x="4205" y="1669"/>
                  </a:lnTo>
                  <a:lnTo>
                    <a:pt x="4205" y="1673"/>
                  </a:lnTo>
                  <a:lnTo>
                    <a:pt x="4206" y="1678"/>
                  </a:lnTo>
                  <a:lnTo>
                    <a:pt x="4205" y="1686"/>
                  </a:lnTo>
                  <a:lnTo>
                    <a:pt x="4205" y="1697"/>
                  </a:lnTo>
                  <a:lnTo>
                    <a:pt x="4205" y="1709"/>
                  </a:lnTo>
                  <a:lnTo>
                    <a:pt x="4209" y="1724"/>
                  </a:lnTo>
                  <a:lnTo>
                    <a:pt x="4211" y="1732"/>
                  </a:lnTo>
                  <a:lnTo>
                    <a:pt x="4213" y="1739"/>
                  </a:lnTo>
                  <a:lnTo>
                    <a:pt x="4217" y="1745"/>
                  </a:lnTo>
                  <a:lnTo>
                    <a:pt x="4221" y="1749"/>
                  </a:lnTo>
                  <a:lnTo>
                    <a:pt x="4228" y="1760"/>
                  </a:lnTo>
                  <a:lnTo>
                    <a:pt x="4235" y="1774"/>
                  </a:lnTo>
                  <a:lnTo>
                    <a:pt x="4240" y="1780"/>
                  </a:lnTo>
                  <a:lnTo>
                    <a:pt x="4243" y="1786"/>
                  </a:lnTo>
                  <a:lnTo>
                    <a:pt x="4248" y="1791"/>
                  </a:lnTo>
                  <a:lnTo>
                    <a:pt x="4251" y="1795"/>
                  </a:lnTo>
                  <a:lnTo>
                    <a:pt x="4256" y="1797"/>
                  </a:lnTo>
                  <a:lnTo>
                    <a:pt x="4261" y="1798"/>
                  </a:lnTo>
                  <a:lnTo>
                    <a:pt x="4267" y="1799"/>
                  </a:lnTo>
                  <a:lnTo>
                    <a:pt x="4273" y="1799"/>
                  </a:lnTo>
                  <a:lnTo>
                    <a:pt x="4279" y="1799"/>
                  </a:lnTo>
                  <a:lnTo>
                    <a:pt x="4285" y="1800"/>
                  </a:lnTo>
                  <a:lnTo>
                    <a:pt x="4289" y="1803"/>
                  </a:lnTo>
                  <a:lnTo>
                    <a:pt x="4293" y="1805"/>
                  </a:lnTo>
                  <a:lnTo>
                    <a:pt x="4300" y="1811"/>
                  </a:lnTo>
                  <a:lnTo>
                    <a:pt x="4307" y="1816"/>
                  </a:lnTo>
                  <a:lnTo>
                    <a:pt x="4317" y="1818"/>
                  </a:lnTo>
                  <a:lnTo>
                    <a:pt x="4326" y="1819"/>
                  </a:lnTo>
                  <a:lnTo>
                    <a:pt x="4331" y="1819"/>
                  </a:lnTo>
                  <a:lnTo>
                    <a:pt x="4333" y="1821"/>
                  </a:lnTo>
                  <a:lnTo>
                    <a:pt x="4336" y="1822"/>
                  </a:lnTo>
                  <a:lnTo>
                    <a:pt x="4336" y="1824"/>
                  </a:lnTo>
                  <a:lnTo>
                    <a:pt x="4335" y="1830"/>
                  </a:lnTo>
                  <a:lnTo>
                    <a:pt x="4331" y="1836"/>
                  </a:lnTo>
                  <a:lnTo>
                    <a:pt x="4330" y="1838"/>
                  </a:lnTo>
                  <a:lnTo>
                    <a:pt x="4330" y="1841"/>
                  </a:lnTo>
                  <a:lnTo>
                    <a:pt x="4330" y="1843"/>
                  </a:lnTo>
                  <a:lnTo>
                    <a:pt x="4332" y="1846"/>
                  </a:lnTo>
                  <a:lnTo>
                    <a:pt x="4337" y="1852"/>
                  </a:lnTo>
                  <a:lnTo>
                    <a:pt x="4343" y="1858"/>
                  </a:lnTo>
                  <a:lnTo>
                    <a:pt x="4352" y="1865"/>
                  </a:lnTo>
                  <a:lnTo>
                    <a:pt x="4366" y="1872"/>
                  </a:lnTo>
                  <a:lnTo>
                    <a:pt x="4374" y="1874"/>
                  </a:lnTo>
                  <a:lnTo>
                    <a:pt x="4381" y="1877"/>
                  </a:lnTo>
                  <a:lnTo>
                    <a:pt x="4388" y="1878"/>
                  </a:lnTo>
                  <a:lnTo>
                    <a:pt x="4395" y="1878"/>
                  </a:lnTo>
                  <a:lnTo>
                    <a:pt x="4401" y="1875"/>
                  </a:lnTo>
                  <a:lnTo>
                    <a:pt x="4407" y="1873"/>
                  </a:lnTo>
                  <a:lnTo>
                    <a:pt x="4412" y="1871"/>
                  </a:lnTo>
                  <a:lnTo>
                    <a:pt x="4415" y="1867"/>
                  </a:lnTo>
                  <a:lnTo>
                    <a:pt x="4424" y="1858"/>
                  </a:lnTo>
                  <a:lnTo>
                    <a:pt x="4431" y="1849"/>
                  </a:lnTo>
                  <a:lnTo>
                    <a:pt x="4435" y="1846"/>
                  </a:lnTo>
                  <a:lnTo>
                    <a:pt x="4439" y="1842"/>
                  </a:lnTo>
                  <a:lnTo>
                    <a:pt x="4443" y="1840"/>
                  </a:lnTo>
                  <a:lnTo>
                    <a:pt x="4448" y="1837"/>
                  </a:lnTo>
                  <a:lnTo>
                    <a:pt x="4451" y="1837"/>
                  </a:lnTo>
                  <a:lnTo>
                    <a:pt x="4455" y="1837"/>
                  </a:lnTo>
                  <a:lnTo>
                    <a:pt x="4458" y="1838"/>
                  </a:lnTo>
                  <a:lnTo>
                    <a:pt x="4462" y="1842"/>
                  </a:lnTo>
                  <a:lnTo>
                    <a:pt x="4464" y="1846"/>
                  </a:lnTo>
                  <a:lnTo>
                    <a:pt x="4468" y="1848"/>
                  </a:lnTo>
                  <a:lnTo>
                    <a:pt x="4470" y="1850"/>
                  </a:lnTo>
                  <a:lnTo>
                    <a:pt x="4475" y="1853"/>
                  </a:lnTo>
                  <a:lnTo>
                    <a:pt x="4484" y="1854"/>
                  </a:lnTo>
                  <a:lnTo>
                    <a:pt x="4495" y="1854"/>
                  </a:lnTo>
                  <a:lnTo>
                    <a:pt x="4507" y="1854"/>
                  </a:lnTo>
                  <a:lnTo>
                    <a:pt x="4517" y="1850"/>
                  </a:lnTo>
                  <a:lnTo>
                    <a:pt x="4520" y="1849"/>
                  </a:lnTo>
                  <a:lnTo>
                    <a:pt x="4522" y="1846"/>
                  </a:lnTo>
                  <a:lnTo>
                    <a:pt x="4525" y="1842"/>
                  </a:lnTo>
                  <a:lnTo>
                    <a:pt x="4527" y="1838"/>
                  </a:lnTo>
                  <a:lnTo>
                    <a:pt x="4531" y="1831"/>
                  </a:lnTo>
                  <a:lnTo>
                    <a:pt x="4536" y="1827"/>
                  </a:lnTo>
                  <a:lnTo>
                    <a:pt x="4539" y="1824"/>
                  </a:lnTo>
                  <a:lnTo>
                    <a:pt x="4543" y="1824"/>
                  </a:lnTo>
                  <a:lnTo>
                    <a:pt x="4546" y="1823"/>
                  </a:lnTo>
                  <a:lnTo>
                    <a:pt x="4552" y="1824"/>
                  </a:lnTo>
                  <a:lnTo>
                    <a:pt x="4563" y="1825"/>
                  </a:lnTo>
                  <a:lnTo>
                    <a:pt x="4574" y="1827"/>
                  </a:lnTo>
                  <a:lnTo>
                    <a:pt x="4582" y="1828"/>
                  </a:lnTo>
                  <a:lnTo>
                    <a:pt x="4591" y="1829"/>
                  </a:lnTo>
                  <a:lnTo>
                    <a:pt x="4595" y="1830"/>
                  </a:lnTo>
                  <a:lnTo>
                    <a:pt x="4597" y="1831"/>
                  </a:lnTo>
                  <a:lnTo>
                    <a:pt x="4600" y="1833"/>
                  </a:lnTo>
                  <a:lnTo>
                    <a:pt x="4601" y="1834"/>
                  </a:lnTo>
                  <a:lnTo>
                    <a:pt x="4601" y="1836"/>
                  </a:lnTo>
                  <a:lnTo>
                    <a:pt x="4601" y="1837"/>
                  </a:lnTo>
                  <a:lnTo>
                    <a:pt x="4599" y="1840"/>
                  </a:lnTo>
                  <a:lnTo>
                    <a:pt x="4596" y="1841"/>
                  </a:lnTo>
                  <a:lnTo>
                    <a:pt x="4590" y="1846"/>
                  </a:lnTo>
                  <a:lnTo>
                    <a:pt x="4587" y="1853"/>
                  </a:lnTo>
                  <a:lnTo>
                    <a:pt x="4585" y="1856"/>
                  </a:lnTo>
                  <a:lnTo>
                    <a:pt x="4585" y="1861"/>
                  </a:lnTo>
                  <a:lnTo>
                    <a:pt x="4587" y="1866"/>
                  </a:lnTo>
                  <a:lnTo>
                    <a:pt x="4589" y="1872"/>
                  </a:lnTo>
                  <a:lnTo>
                    <a:pt x="4596" y="1882"/>
                  </a:lnTo>
                  <a:lnTo>
                    <a:pt x="4605" y="1894"/>
                  </a:lnTo>
                  <a:lnTo>
                    <a:pt x="4613" y="1907"/>
                  </a:lnTo>
                  <a:lnTo>
                    <a:pt x="4621" y="1923"/>
                  </a:lnTo>
                  <a:lnTo>
                    <a:pt x="4627" y="1938"/>
                  </a:lnTo>
                  <a:lnTo>
                    <a:pt x="4634" y="1953"/>
                  </a:lnTo>
                  <a:lnTo>
                    <a:pt x="4638" y="1960"/>
                  </a:lnTo>
                  <a:lnTo>
                    <a:pt x="4641" y="1968"/>
                  </a:lnTo>
                  <a:lnTo>
                    <a:pt x="4647" y="1975"/>
                  </a:lnTo>
                  <a:lnTo>
                    <a:pt x="4653" y="1982"/>
                  </a:lnTo>
                  <a:lnTo>
                    <a:pt x="4660" y="1989"/>
                  </a:lnTo>
                  <a:lnTo>
                    <a:pt x="4668" y="1997"/>
                  </a:lnTo>
                  <a:lnTo>
                    <a:pt x="4675" y="2001"/>
                  </a:lnTo>
                  <a:lnTo>
                    <a:pt x="4681" y="2006"/>
                  </a:lnTo>
                  <a:lnTo>
                    <a:pt x="4694" y="2013"/>
                  </a:lnTo>
                  <a:lnTo>
                    <a:pt x="4704" y="2017"/>
                  </a:lnTo>
                  <a:lnTo>
                    <a:pt x="4715" y="2020"/>
                  </a:lnTo>
                  <a:lnTo>
                    <a:pt x="4726" y="2025"/>
                  </a:lnTo>
                  <a:lnTo>
                    <a:pt x="4731" y="2029"/>
                  </a:lnTo>
                  <a:lnTo>
                    <a:pt x="4734" y="2032"/>
                  </a:lnTo>
                  <a:lnTo>
                    <a:pt x="4739" y="2036"/>
                  </a:lnTo>
                  <a:lnTo>
                    <a:pt x="4741" y="2041"/>
                  </a:lnTo>
                  <a:lnTo>
                    <a:pt x="4748" y="2052"/>
                  </a:lnTo>
                  <a:lnTo>
                    <a:pt x="4757" y="2067"/>
                  </a:lnTo>
                  <a:lnTo>
                    <a:pt x="4765" y="2080"/>
                  </a:lnTo>
                  <a:lnTo>
                    <a:pt x="4772" y="2088"/>
                  </a:lnTo>
                  <a:lnTo>
                    <a:pt x="4776" y="2089"/>
                  </a:lnTo>
                  <a:lnTo>
                    <a:pt x="4779" y="2089"/>
                  </a:lnTo>
                  <a:lnTo>
                    <a:pt x="4784" y="2088"/>
                  </a:lnTo>
                  <a:lnTo>
                    <a:pt x="4789" y="2087"/>
                  </a:lnTo>
                  <a:lnTo>
                    <a:pt x="4797" y="2081"/>
                  </a:lnTo>
                  <a:lnTo>
                    <a:pt x="4805" y="2075"/>
                  </a:lnTo>
                  <a:lnTo>
                    <a:pt x="4809" y="2073"/>
                  </a:lnTo>
                  <a:lnTo>
                    <a:pt x="4817" y="2073"/>
                  </a:lnTo>
                  <a:lnTo>
                    <a:pt x="4826" y="2074"/>
                  </a:lnTo>
                  <a:lnTo>
                    <a:pt x="4836" y="2076"/>
                  </a:lnTo>
                  <a:lnTo>
                    <a:pt x="4845" y="2080"/>
                  </a:lnTo>
                  <a:lnTo>
                    <a:pt x="4852" y="2083"/>
                  </a:lnTo>
                  <a:lnTo>
                    <a:pt x="4854" y="2086"/>
                  </a:lnTo>
                  <a:lnTo>
                    <a:pt x="4857" y="2088"/>
                  </a:lnTo>
                  <a:lnTo>
                    <a:pt x="4857" y="2090"/>
                  </a:lnTo>
                  <a:lnTo>
                    <a:pt x="4857" y="2094"/>
                  </a:lnTo>
                  <a:lnTo>
                    <a:pt x="4852" y="2104"/>
                  </a:lnTo>
                  <a:lnTo>
                    <a:pt x="4848" y="2112"/>
                  </a:lnTo>
                  <a:lnTo>
                    <a:pt x="4847" y="2115"/>
                  </a:lnTo>
                  <a:lnTo>
                    <a:pt x="4846" y="2120"/>
                  </a:lnTo>
                  <a:lnTo>
                    <a:pt x="4846" y="2124"/>
                  </a:lnTo>
                  <a:lnTo>
                    <a:pt x="4847" y="2130"/>
                  </a:lnTo>
                  <a:lnTo>
                    <a:pt x="4849" y="2134"/>
                  </a:lnTo>
                  <a:lnTo>
                    <a:pt x="4853" y="2137"/>
                  </a:lnTo>
                  <a:lnTo>
                    <a:pt x="4857" y="2139"/>
                  </a:lnTo>
                  <a:lnTo>
                    <a:pt x="4861" y="2140"/>
                  </a:lnTo>
                  <a:lnTo>
                    <a:pt x="4870" y="2140"/>
                  </a:lnTo>
                  <a:lnTo>
                    <a:pt x="4876" y="2138"/>
                  </a:lnTo>
                  <a:lnTo>
                    <a:pt x="4879" y="2137"/>
                  </a:lnTo>
                  <a:lnTo>
                    <a:pt x="4883" y="2137"/>
                  </a:lnTo>
                  <a:lnTo>
                    <a:pt x="4887" y="2139"/>
                  </a:lnTo>
                  <a:lnTo>
                    <a:pt x="4891" y="2143"/>
                  </a:lnTo>
                  <a:lnTo>
                    <a:pt x="4902" y="2142"/>
                  </a:lnTo>
                  <a:lnTo>
                    <a:pt x="4922" y="2143"/>
                  </a:lnTo>
                  <a:lnTo>
                    <a:pt x="4941" y="2156"/>
                  </a:lnTo>
                  <a:lnTo>
                    <a:pt x="4955" y="2167"/>
                  </a:lnTo>
                  <a:lnTo>
                    <a:pt x="4967" y="2169"/>
                  </a:lnTo>
                  <a:lnTo>
                    <a:pt x="4980" y="2170"/>
                  </a:lnTo>
                  <a:lnTo>
                    <a:pt x="4994" y="2170"/>
                  </a:lnTo>
                  <a:lnTo>
                    <a:pt x="5006" y="2169"/>
                  </a:lnTo>
                  <a:lnTo>
                    <a:pt x="5013" y="2167"/>
                  </a:lnTo>
                  <a:lnTo>
                    <a:pt x="5019" y="2165"/>
                  </a:lnTo>
                  <a:lnTo>
                    <a:pt x="5022" y="2165"/>
                  </a:lnTo>
                  <a:lnTo>
                    <a:pt x="5024" y="2167"/>
                  </a:lnTo>
                  <a:lnTo>
                    <a:pt x="5028" y="2168"/>
                  </a:lnTo>
                  <a:lnTo>
                    <a:pt x="5032" y="2171"/>
                  </a:lnTo>
                  <a:lnTo>
                    <a:pt x="5042" y="2180"/>
                  </a:lnTo>
                  <a:lnTo>
                    <a:pt x="5053" y="2188"/>
                  </a:lnTo>
                  <a:lnTo>
                    <a:pt x="5062" y="2194"/>
                  </a:lnTo>
                  <a:lnTo>
                    <a:pt x="5069" y="2197"/>
                  </a:lnTo>
                  <a:lnTo>
                    <a:pt x="5076" y="2200"/>
                  </a:lnTo>
                  <a:lnTo>
                    <a:pt x="5084" y="2199"/>
                  </a:lnTo>
                  <a:lnTo>
                    <a:pt x="5091" y="2196"/>
                  </a:lnTo>
                  <a:lnTo>
                    <a:pt x="5097" y="2194"/>
                  </a:lnTo>
                  <a:lnTo>
                    <a:pt x="5099" y="2193"/>
                  </a:lnTo>
                  <a:lnTo>
                    <a:pt x="5104" y="2192"/>
                  </a:lnTo>
                  <a:lnTo>
                    <a:pt x="5107" y="2192"/>
                  </a:lnTo>
                  <a:lnTo>
                    <a:pt x="5112" y="2192"/>
                  </a:lnTo>
                  <a:lnTo>
                    <a:pt x="5117" y="2193"/>
                  </a:lnTo>
                  <a:lnTo>
                    <a:pt x="5120" y="2195"/>
                  </a:lnTo>
                  <a:lnTo>
                    <a:pt x="5124" y="2197"/>
                  </a:lnTo>
                  <a:lnTo>
                    <a:pt x="5126" y="2200"/>
                  </a:lnTo>
                  <a:lnTo>
                    <a:pt x="5130" y="2214"/>
                  </a:lnTo>
                  <a:lnTo>
                    <a:pt x="5133" y="2230"/>
                  </a:lnTo>
                  <a:lnTo>
                    <a:pt x="5135" y="2232"/>
                  </a:lnTo>
                  <a:lnTo>
                    <a:pt x="5137" y="2234"/>
                  </a:lnTo>
                  <a:lnTo>
                    <a:pt x="5139" y="2235"/>
                  </a:lnTo>
                  <a:lnTo>
                    <a:pt x="5143" y="2237"/>
                  </a:lnTo>
                  <a:lnTo>
                    <a:pt x="5150" y="2237"/>
                  </a:lnTo>
                  <a:lnTo>
                    <a:pt x="5160" y="2235"/>
                  </a:lnTo>
                  <a:lnTo>
                    <a:pt x="5170" y="2233"/>
                  </a:lnTo>
                  <a:lnTo>
                    <a:pt x="5182" y="2232"/>
                  </a:lnTo>
                  <a:lnTo>
                    <a:pt x="5188" y="2232"/>
                  </a:lnTo>
                  <a:lnTo>
                    <a:pt x="5194" y="2233"/>
                  </a:lnTo>
                  <a:lnTo>
                    <a:pt x="5199" y="2235"/>
                  </a:lnTo>
                  <a:lnTo>
                    <a:pt x="5202" y="2239"/>
                  </a:lnTo>
                  <a:lnTo>
                    <a:pt x="5207" y="2247"/>
                  </a:lnTo>
                  <a:lnTo>
                    <a:pt x="5212" y="2257"/>
                  </a:lnTo>
                  <a:lnTo>
                    <a:pt x="5218" y="2265"/>
                  </a:lnTo>
                  <a:lnTo>
                    <a:pt x="5225" y="2276"/>
                  </a:lnTo>
                  <a:lnTo>
                    <a:pt x="5233" y="2284"/>
                  </a:lnTo>
                  <a:lnTo>
                    <a:pt x="5239" y="2290"/>
                  </a:lnTo>
                  <a:lnTo>
                    <a:pt x="5243" y="2293"/>
                  </a:lnTo>
                  <a:lnTo>
                    <a:pt x="5246" y="2294"/>
                  </a:lnTo>
                  <a:lnTo>
                    <a:pt x="5250" y="2295"/>
                  </a:lnTo>
                  <a:lnTo>
                    <a:pt x="5255" y="2294"/>
                  </a:lnTo>
                  <a:lnTo>
                    <a:pt x="5262" y="2294"/>
                  </a:lnTo>
                  <a:lnTo>
                    <a:pt x="5268" y="2294"/>
                  </a:lnTo>
                  <a:lnTo>
                    <a:pt x="5270" y="2295"/>
                  </a:lnTo>
                  <a:lnTo>
                    <a:pt x="5273" y="2297"/>
                  </a:lnTo>
                  <a:lnTo>
                    <a:pt x="5274" y="2300"/>
                  </a:lnTo>
                  <a:lnTo>
                    <a:pt x="5275" y="2302"/>
                  </a:lnTo>
                  <a:lnTo>
                    <a:pt x="5277" y="2310"/>
                  </a:lnTo>
                  <a:lnTo>
                    <a:pt x="5281" y="2317"/>
                  </a:lnTo>
                  <a:lnTo>
                    <a:pt x="5283" y="2320"/>
                  </a:lnTo>
                  <a:lnTo>
                    <a:pt x="5287" y="2323"/>
                  </a:lnTo>
                  <a:lnTo>
                    <a:pt x="5290" y="2325"/>
                  </a:lnTo>
                  <a:lnTo>
                    <a:pt x="5296" y="2326"/>
                  </a:lnTo>
                  <a:lnTo>
                    <a:pt x="5306" y="2325"/>
                  </a:lnTo>
                  <a:lnTo>
                    <a:pt x="5313" y="2322"/>
                  </a:lnTo>
                  <a:lnTo>
                    <a:pt x="5320" y="2319"/>
                  </a:lnTo>
                  <a:lnTo>
                    <a:pt x="5328" y="2312"/>
                  </a:lnTo>
                  <a:lnTo>
                    <a:pt x="5333" y="2308"/>
                  </a:lnTo>
                  <a:lnTo>
                    <a:pt x="5339" y="2306"/>
                  </a:lnTo>
                  <a:lnTo>
                    <a:pt x="5345" y="2303"/>
                  </a:lnTo>
                  <a:lnTo>
                    <a:pt x="5352" y="2302"/>
                  </a:lnTo>
                  <a:lnTo>
                    <a:pt x="5366" y="2302"/>
                  </a:lnTo>
                  <a:lnTo>
                    <a:pt x="5377" y="2302"/>
                  </a:lnTo>
                  <a:lnTo>
                    <a:pt x="5382" y="2303"/>
                  </a:lnTo>
                  <a:lnTo>
                    <a:pt x="5387" y="2306"/>
                  </a:lnTo>
                  <a:lnTo>
                    <a:pt x="5390" y="2307"/>
                  </a:lnTo>
                  <a:lnTo>
                    <a:pt x="5395" y="2310"/>
                  </a:lnTo>
                  <a:lnTo>
                    <a:pt x="5402" y="2317"/>
                  </a:lnTo>
                  <a:lnTo>
                    <a:pt x="5408" y="2327"/>
                  </a:lnTo>
                  <a:lnTo>
                    <a:pt x="5414" y="2338"/>
                  </a:lnTo>
                  <a:lnTo>
                    <a:pt x="5420" y="2347"/>
                  </a:lnTo>
                  <a:lnTo>
                    <a:pt x="5424" y="2351"/>
                  </a:lnTo>
                  <a:lnTo>
                    <a:pt x="5427" y="2353"/>
                  </a:lnTo>
                  <a:lnTo>
                    <a:pt x="5431" y="2354"/>
                  </a:lnTo>
                  <a:lnTo>
                    <a:pt x="5435" y="2354"/>
                  </a:lnTo>
                  <a:lnTo>
                    <a:pt x="5444" y="2353"/>
                  </a:lnTo>
                  <a:lnTo>
                    <a:pt x="5451" y="2353"/>
                  </a:lnTo>
                  <a:lnTo>
                    <a:pt x="5454" y="2354"/>
                  </a:lnTo>
                  <a:lnTo>
                    <a:pt x="5457" y="2356"/>
                  </a:lnTo>
                  <a:lnTo>
                    <a:pt x="5459" y="2357"/>
                  </a:lnTo>
                  <a:lnTo>
                    <a:pt x="5462" y="2359"/>
                  </a:lnTo>
                  <a:lnTo>
                    <a:pt x="5468" y="2365"/>
                  </a:lnTo>
                  <a:lnTo>
                    <a:pt x="5478" y="2370"/>
                  </a:lnTo>
                  <a:lnTo>
                    <a:pt x="5489" y="2373"/>
                  </a:lnTo>
                  <a:lnTo>
                    <a:pt x="5498" y="2376"/>
                  </a:lnTo>
                  <a:lnTo>
                    <a:pt x="5507" y="2375"/>
                  </a:lnTo>
                  <a:lnTo>
                    <a:pt x="5514" y="2372"/>
                  </a:lnTo>
                  <a:lnTo>
                    <a:pt x="5520" y="2367"/>
                  </a:lnTo>
                  <a:lnTo>
                    <a:pt x="5526" y="2361"/>
                  </a:lnTo>
                  <a:lnTo>
                    <a:pt x="5529" y="2358"/>
                  </a:lnTo>
                  <a:lnTo>
                    <a:pt x="5533" y="2356"/>
                  </a:lnTo>
                  <a:lnTo>
                    <a:pt x="5536" y="2354"/>
                  </a:lnTo>
                  <a:lnTo>
                    <a:pt x="5541" y="2354"/>
                  </a:lnTo>
                  <a:lnTo>
                    <a:pt x="5550" y="2354"/>
                  </a:lnTo>
                  <a:lnTo>
                    <a:pt x="5558" y="2356"/>
                  </a:lnTo>
                  <a:lnTo>
                    <a:pt x="5569" y="2357"/>
                  </a:lnTo>
                  <a:lnTo>
                    <a:pt x="5578" y="2357"/>
                  </a:lnTo>
                  <a:lnTo>
                    <a:pt x="5584" y="2357"/>
                  </a:lnTo>
                  <a:lnTo>
                    <a:pt x="5588" y="2354"/>
                  </a:lnTo>
                  <a:lnTo>
                    <a:pt x="5592" y="2352"/>
                  </a:lnTo>
                  <a:lnTo>
                    <a:pt x="5595" y="2348"/>
                  </a:lnTo>
                  <a:lnTo>
                    <a:pt x="5599" y="2342"/>
                  </a:lnTo>
                  <a:lnTo>
                    <a:pt x="5605" y="2339"/>
                  </a:lnTo>
                  <a:lnTo>
                    <a:pt x="5614" y="2337"/>
                  </a:lnTo>
                  <a:lnTo>
                    <a:pt x="5627" y="2335"/>
                  </a:lnTo>
                  <a:lnTo>
                    <a:pt x="5641" y="2335"/>
                  </a:lnTo>
                  <a:lnTo>
                    <a:pt x="5655" y="2333"/>
                  </a:lnTo>
                  <a:lnTo>
                    <a:pt x="5661" y="2332"/>
                  </a:lnTo>
                  <a:lnTo>
                    <a:pt x="5666" y="2331"/>
                  </a:lnTo>
                  <a:lnTo>
                    <a:pt x="5671" y="2328"/>
                  </a:lnTo>
                  <a:lnTo>
                    <a:pt x="5673" y="2325"/>
                  </a:lnTo>
                  <a:lnTo>
                    <a:pt x="5679" y="2319"/>
                  </a:lnTo>
                  <a:lnTo>
                    <a:pt x="5684" y="2314"/>
                  </a:lnTo>
                  <a:lnTo>
                    <a:pt x="5685" y="2313"/>
                  </a:lnTo>
                  <a:lnTo>
                    <a:pt x="5689" y="2313"/>
                  </a:lnTo>
                  <a:lnTo>
                    <a:pt x="5691" y="2314"/>
                  </a:lnTo>
                  <a:lnTo>
                    <a:pt x="5695" y="2317"/>
                  </a:lnTo>
                  <a:lnTo>
                    <a:pt x="5703" y="2327"/>
                  </a:lnTo>
                  <a:lnTo>
                    <a:pt x="5715" y="2337"/>
                  </a:lnTo>
                  <a:lnTo>
                    <a:pt x="5724" y="2346"/>
                  </a:lnTo>
                  <a:lnTo>
                    <a:pt x="5731" y="2353"/>
                  </a:lnTo>
                  <a:lnTo>
                    <a:pt x="5735" y="2359"/>
                  </a:lnTo>
                  <a:lnTo>
                    <a:pt x="5737" y="2365"/>
                  </a:lnTo>
                  <a:lnTo>
                    <a:pt x="5740" y="2372"/>
                  </a:lnTo>
                  <a:lnTo>
                    <a:pt x="5741" y="2380"/>
                  </a:lnTo>
                  <a:lnTo>
                    <a:pt x="5745" y="2390"/>
                  </a:lnTo>
                  <a:lnTo>
                    <a:pt x="5748" y="2397"/>
                  </a:lnTo>
                  <a:lnTo>
                    <a:pt x="5750" y="2401"/>
                  </a:lnTo>
                  <a:lnTo>
                    <a:pt x="5754" y="2403"/>
                  </a:lnTo>
                  <a:lnTo>
                    <a:pt x="5758" y="2404"/>
                  </a:lnTo>
                  <a:lnTo>
                    <a:pt x="5761" y="2405"/>
                  </a:lnTo>
                  <a:lnTo>
                    <a:pt x="5768" y="2407"/>
                  </a:lnTo>
                  <a:lnTo>
                    <a:pt x="5773" y="2409"/>
                  </a:lnTo>
                  <a:lnTo>
                    <a:pt x="5775" y="2411"/>
                  </a:lnTo>
                  <a:lnTo>
                    <a:pt x="5777" y="2414"/>
                  </a:lnTo>
                  <a:lnTo>
                    <a:pt x="5778" y="2416"/>
                  </a:lnTo>
                  <a:lnTo>
                    <a:pt x="5779" y="2420"/>
                  </a:lnTo>
                  <a:lnTo>
                    <a:pt x="5780" y="2421"/>
                  </a:lnTo>
                  <a:lnTo>
                    <a:pt x="5783" y="2422"/>
                  </a:lnTo>
                  <a:lnTo>
                    <a:pt x="5786" y="2422"/>
                  </a:lnTo>
                  <a:lnTo>
                    <a:pt x="5792" y="2420"/>
                  </a:lnTo>
                  <a:lnTo>
                    <a:pt x="5796" y="2417"/>
                  </a:lnTo>
                  <a:lnTo>
                    <a:pt x="5800" y="2417"/>
                  </a:lnTo>
                  <a:lnTo>
                    <a:pt x="5805" y="2417"/>
                  </a:lnTo>
                  <a:lnTo>
                    <a:pt x="5809" y="2419"/>
                  </a:lnTo>
                  <a:lnTo>
                    <a:pt x="5816" y="2422"/>
                  </a:lnTo>
                  <a:lnTo>
                    <a:pt x="5822" y="2428"/>
                  </a:lnTo>
                  <a:lnTo>
                    <a:pt x="5827" y="2433"/>
                  </a:lnTo>
                  <a:lnTo>
                    <a:pt x="5832" y="2435"/>
                  </a:lnTo>
                  <a:lnTo>
                    <a:pt x="5838" y="2438"/>
                  </a:lnTo>
                  <a:lnTo>
                    <a:pt x="5846" y="2440"/>
                  </a:lnTo>
                  <a:lnTo>
                    <a:pt x="5859" y="2442"/>
                  </a:lnTo>
                  <a:lnTo>
                    <a:pt x="5872" y="2445"/>
                  </a:lnTo>
                  <a:lnTo>
                    <a:pt x="5876" y="2447"/>
                  </a:lnTo>
                  <a:lnTo>
                    <a:pt x="5881" y="2449"/>
                  </a:lnTo>
                  <a:lnTo>
                    <a:pt x="5884" y="2452"/>
                  </a:lnTo>
                  <a:lnTo>
                    <a:pt x="5885" y="2455"/>
                  </a:lnTo>
                  <a:lnTo>
                    <a:pt x="5886" y="2460"/>
                  </a:lnTo>
                  <a:lnTo>
                    <a:pt x="5888" y="2465"/>
                  </a:lnTo>
                  <a:lnTo>
                    <a:pt x="5890" y="2467"/>
                  </a:lnTo>
                  <a:lnTo>
                    <a:pt x="5890" y="2468"/>
                  </a:lnTo>
                  <a:lnTo>
                    <a:pt x="5888" y="2470"/>
                  </a:lnTo>
                  <a:lnTo>
                    <a:pt x="5886" y="2471"/>
                  </a:lnTo>
                  <a:lnTo>
                    <a:pt x="5880" y="2472"/>
                  </a:lnTo>
                  <a:lnTo>
                    <a:pt x="5872" y="2472"/>
                  </a:lnTo>
                  <a:lnTo>
                    <a:pt x="5851" y="2473"/>
                  </a:lnTo>
                  <a:lnTo>
                    <a:pt x="5837" y="2476"/>
                  </a:lnTo>
                  <a:lnTo>
                    <a:pt x="5836" y="2476"/>
                  </a:lnTo>
                  <a:lnTo>
                    <a:pt x="5836" y="2478"/>
                  </a:lnTo>
                  <a:lnTo>
                    <a:pt x="5837" y="2480"/>
                  </a:lnTo>
                  <a:lnTo>
                    <a:pt x="5840" y="2482"/>
                  </a:lnTo>
                  <a:lnTo>
                    <a:pt x="5846" y="2486"/>
                  </a:lnTo>
                  <a:lnTo>
                    <a:pt x="5850" y="2490"/>
                  </a:lnTo>
                  <a:lnTo>
                    <a:pt x="5857" y="2495"/>
                  </a:lnTo>
                  <a:lnTo>
                    <a:pt x="5865" y="2498"/>
                  </a:lnTo>
                  <a:lnTo>
                    <a:pt x="5873" y="2499"/>
                  </a:lnTo>
                  <a:lnTo>
                    <a:pt x="5881" y="2501"/>
                  </a:lnTo>
                  <a:lnTo>
                    <a:pt x="5884" y="2502"/>
                  </a:lnTo>
                  <a:lnTo>
                    <a:pt x="5886" y="2503"/>
                  </a:lnTo>
                  <a:lnTo>
                    <a:pt x="5887" y="2506"/>
                  </a:lnTo>
                  <a:lnTo>
                    <a:pt x="5890" y="2509"/>
                  </a:lnTo>
                  <a:lnTo>
                    <a:pt x="5892" y="2518"/>
                  </a:lnTo>
                  <a:lnTo>
                    <a:pt x="5894" y="2528"/>
                  </a:lnTo>
                  <a:lnTo>
                    <a:pt x="5897" y="2549"/>
                  </a:lnTo>
                  <a:lnTo>
                    <a:pt x="5899" y="2564"/>
                  </a:lnTo>
                  <a:lnTo>
                    <a:pt x="5900" y="2566"/>
                  </a:lnTo>
                  <a:lnTo>
                    <a:pt x="5903" y="2568"/>
                  </a:lnTo>
                  <a:lnTo>
                    <a:pt x="5906" y="2568"/>
                  </a:lnTo>
                  <a:lnTo>
                    <a:pt x="5910" y="2568"/>
                  </a:lnTo>
                  <a:lnTo>
                    <a:pt x="5919" y="2566"/>
                  </a:lnTo>
                  <a:lnTo>
                    <a:pt x="5929" y="2566"/>
                  </a:lnTo>
                  <a:lnTo>
                    <a:pt x="5936" y="2567"/>
                  </a:lnTo>
                  <a:lnTo>
                    <a:pt x="5941" y="2568"/>
                  </a:lnTo>
                  <a:lnTo>
                    <a:pt x="5943" y="2569"/>
                  </a:lnTo>
                  <a:lnTo>
                    <a:pt x="5944" y="2571"/>
                  </a:lnTo>
                  <a:lnTo>
                    <a:pt x="5944" y="2574"/>
                  </a:lnTo>
                  <a:lnTo>
                    <a:pt x="5945" y="2578"/>
                  </a:lnTo>
                  <a:lnTo>
                    <a:pt x="5945" y="2586"/>
                  </a:lnTo>
                  <a:lnTo>
                    <a:pt x="5944" y="2594"/>
                  </a:lnTo>
                  <a:lnTo>
                    <a:pt x="5941" y="2603"/>
                  </a:lnTo>
                  <a:lnTo>
                    <a:pt x="5938" y="2610"/>
                  </a:lnTo>
                  <a:lnTo>
                    <a:pt x="5935" y="2615"/>
                  </a:lnTo>
                  <a:lnTo>
                    <a:pt x="5934" y="2618"/>
                  </a:lnTo>
                  <a:lnTo>
                    <a:pt x="5932" y="2622"/>
                  </a:lnTo>
                  <a:lnTo>
                    <a:pt x="5932" y="2625"/>
                  </a:lnTo>
                  <a:lnTo>
                    <a:pt x="5932" y="2630"/>
                  </a:lnTo>
                  <a:lnTo>
                    <a:pt x="5931" y="2635"/>
                  </a:lnTo>
                  <a:lnTo>
                    <a:pt x="5928" y="2640"/>
                  </a:lnTo>
                  <a:lnTo>
                    <a:pt x="5922" y="2642"/>
                  </a:lnTo>
                  <a:lnTo>
                    <a:pt x="5919" y="2643"/>
                  </a:lnTo>
                  <a:lnTo>
                    <a:pt x="5917" y="2644"/>
                  </a:lnTo>
                  <a:lnTo>
                    <a:pt x="5915" y="2647"/>
                  </a:lnTo>
                  <a:lnTo>
                    <a:pt x="5912" y="2649"/>
                  </a:lnTo>
                  <a:lnTo>
                    <a:pt x="5910" y="2653"/>
                  </a:lnTo>
                  <a:lnTo>
                    <a:pt x="5910" y="2657"/>
                  </a:lnTo>
                  <a:lnTo>
                    <a:pt x="5909" y="2662"/>
                  </a:lnTo>
                  <a:lnTo>
                    <a:pt x="5910" y="2668"/>
                  </a:lnTo>
                  <a:lnTo>
                    <a:pt x="5912" y="2682"/>
                  </a:lnTo>
                  <a:lnTo>
                    <a:pt x="5918" y="2699"/>
                  </a:lnTo>
                  <a:lnTo>
                    <a:pt x="5925" y="2717"/>
                  </a:lnTo>
                  <a:lnTo>
                    <a:pt x="5934" y="2733"/>
                  </a:lnTo>
                  <a:lnTo>
                    <a:pt x="5942" y="2747"/>
                  </a:lnTo>
                  <a:lnTo>
                    <a:pt x="5950" y="2757"/>
                  </a:lnTo>
                  <a:lnTo>
                    <a:pt x="5957" y="2763"/>
                  </a:lnTo>
                  <a:lnTo>
                    <a:pt x="5963" y="2767"/>
                  </a:lnTo>
                  <a:lnTo>
                    <a:pt x="5966" y="2767"/>
                  </a:lnTo>
                  <a:lnTo>
                    <a:pt x="5968" y="2767"/>
                  </a:lnTo>
                  <a:lnTo>
                    <a:pt x="5972" y="2766"/>
                  </a:lnTo>
                  <a:lnTo>
                    <a:pt x="5975" y="2764"/>
                  </a:lnTo>
                  <a:lnTo>
                    <a:pt x="5981" y="2761"/>
                  </a:lnTo>
                  <a:lnTo>
                    <a:pt x="5988" y="2757"/>
                  </a:lnTo>
                  <a:lnTo>
                    <a:pt x="5994" y="2754"/>
                  </a:lnTo>
                  <a:lnTo>
                    <a:pt x="6001" y="2754"/>
                  </a:lnTo>
                  <a:lnTo>
                    <a:pt x="6010" y="2755"/>
                  </a:lnTo>
                  <a:lnTo>
                    <a:pt x="6018" y="2757"/>
                  </a:lnTo>
                  <a:lnTo>
                    <a:pt x="6026" y="2761"/>
                  </a:lnTo>
                  <a:lnTo>
                    <a:pt x="6035" y="2766"/>
                  </a:lnTo>
                  <a:lnTo>
                    <a:pt x="6038" y="2768"/>
                  </a:lnTo>
                  <a:lnTo>
                    <a:pt x="6042" y="2772"/>
                  </a:lnTo>
                  <a:lnTo>
                    <a:pt x="6044" y="2775"/>
                  </a:lnTo>
                  <a:lnTo>
                    <a:pt x="6046" y="2780"/>
                  </a:lnTo>
                  <a:lnTo>
                    <a:pt x="6049" y="2783"/>
                  </a:lnTo>
                  <a:lnTo>
                    <a:pt x="6051" y="2785"/>
                  </a:lnTo>
                  <a:lnTo>
                    <a:pt x="6054" y="2785"/>
                  </a:lnTo>
                  <a:lnTo>
                    <a:pt x="6056" y="2783"/>
                  </a:lnTo>
                  <a:lnTo>
                    <a:pt x="6062" y="2777"/>
                  </a:lnTo>
                  <a:lnTo>
                    <a:pt x="6070" y="2772"/>
                  </a:lnTo>
                  <a:lnTo>
                    <a:pt x="6074" y="2768"/>
                  </a:lnTo>
                  <a:lnTo>
                    <a:pt x="6077" y="2762"/>
                  </a:lnTo>
                  <a:lnTo>
                    <a:pt x="6082" y="2756"/>
                  </a:lnTo>
                  <a:lnTo>
                    <a:pt x="6087" y="2749"/>
                  </a:lnTo>
                  <a:lnTo>
                    <a:pt x="6090" y="2743"/>
                  </a:lnTo>
                  <a:lnTo>
                    <a:pt x="6094" y="2738"/>
                  </a:lnTo>
                  <a:lnTo>
                    <a:pt x="6096" y="2737"/>
                  </a:lnTo>
                  <a:lnTo>
                    <a:pt x="6098" y="2736"/>
                  </a:lnTo>
                  <a:lnTo>
                    <a:pt x="6100" y="2736"/>
                  </a:lnTo>
                  <a:lnTo>
                    <a:pt x="6101" y="2737"/>
                  </a:lnTo>
                  <a:lnTo>
                    <a:pt x="6108" y="2745"/>
                  </a:lnTo>
                  <a:lnTo>
                    <a:pt x="6115" y="2757"/>
                  </a:lnTo>
                  <a:lnTo>
                    <a:pt x="6119" y="2763"/>
                  </a:lnTo>
                  <a:lnTo>
                    <a:pt x="6124" y="2768"/>
                  </a:lnTo>
                  <a:lnTo>
                    <a:pt x="6127" y="2772"/>
                  </a:lnTo>
                  <a:lnTo>
                    <a:pt x="6131" y="2774"/>
                  </a:lnTo>
                  <a:lnTo>
                    <a:pt x="6136" y="2775"/>
                  </a:lnTo>
                  <a:lnTo>
                    <a:pt x="6140" y="2779"/>
                  </a:lnTo>
                  <a:lnTo>
                    <a:pt x="6146" y="2785"/>
                  </a:lnTo>
                  <a:lnTo>
                    <a:pt x="6152" y="2792"/>
                  </a:lnTo>
                  <a:lnTo>
                    <a:pt x="6158" y="2799"/>
                  </a:lnTo>
                  <a:lnTo>
                    <a:pt x="6163" y="2806"/>
                  </a:lnTo>
                  <a:lnTo>
                    <a:pt x="6165" y="2812"/>
                  </a:lnTo>
                  <a:lnTo>
                    <a:pt x="6168" y="2817"/>
                  </a:lnTo>
                  <a:lnTo>
                    <a:pt x="6168" y="2833"/>
                  </a:lnTo>
                  <a:lnTo>
                    <a:pt x="6168" y="2850"/>
                  </a:lnTo>
                  <a:lnTo>
                    <a:pt x="6170" y="2854"/>
                  </a:lnTo>
                  <a:lnTo>
                    <a:pt x="6172" y="2858"/>
                  </a:lnTo>
                  <a:lnTo>
                    <a:pt x="6176" y="2862"/>
                  </a:lnTo>
                  <a:lnTo>
                    <a:pt x="6181" y="2865"/>
                  </a:lnTo>
                  <a:lnTo>
                    <a:pt x="6187" y="2868"/>
                  </a:lnTo>
                  <a:lnTo>
                    <a:pt x="6191" y="2870"/>
                  </a:lnTo>
                  <a:lnTo>
                    <a:pt x="6196" y="2869"/>
                  </a:lnTo>
                  <a:lnTo>
                    <a:pt x="6201" y="2868"/>
                  </a:lnTo>
                  <a:lnTo>
                    <a:pt x="6205" y="2865"/>
                  </a:lnTo>
                  <a:lnTo>
                    <a:pt x="6206" y="2862"/>
                  </a:lnTo>
                  <a:lnTo>
                    <a:pt x="6207" y="2859"/>
                  </a:lnTo>
                  <a:lnTo>
                    <a:pt x="6207" y="2858"/>
                  </a:lnTo>
                  <a:lnTo>
                    <a:pt x="6206" y="2856"/>
                  </a:lnTo>
                  <a:lnTo>
                    <a:pt x="6205" y="2855"/>
                  </a:lnTo>
                  <a:lnTo>
                    <a:pt x="6202" y="2855"/>
                  </a:lnTo>
                  <a:lnTo>
                    <a:pt x="6199" y="2855"/>
                  </a:lnTo>
                  <a:lnTo>
                    <a:pt x="6196" y="2855"/>
                  </a:lnTo>
                  <a:lnTo>
                    <a:pt x="6194" y="2855"/>
                  </a:lnTo>
                  <a:lnTo>
                    <a:pt x="6193" y="2852"/>
                  </a:lnTo>
                  <a:lnTo>
                    <a:pt x="6193" y="2850"/>
                  </a:lnTo>
                  <a:lnTo>
                    <a:pt x="6193" y="2848"/>
                  </a:lnTo>
                  <a:lnTo>
                    <a:pt x="6194" y="2844"/>
                  </a:lnTo>
                  <a:lnTo>
                    <a:pt x="6195" y="2840"/>
                  </a:lnTo>
                  <a:lnTo>
                    <a:pt x="6199" y="2837"/>
                  </a:lnTo>
                  <a:lnTo>
                    <a:pt x="6205" y="2829"/>
                  </a:lnTo>
                  <a:lnTo>
                    <a:pt x="6211" y="2819"/>
                  </a:lnTo>
                  <a:lnTo>
                    <a:pt x="6212" y="2814"/>
                  </a:lnTo>
                  <a:lnTo>
                    <a:pt x="6212" y="2810"/>
                  </a:lnTo>
                  <a:lnTo>
                    <a:pt x="6212" y="2804"/>
                  </a:lnTo>
                  <a:lnTo>
                    <a:pt x="6208" y="2799"/>
                  </a:lnTo>
                  <a:lnTo>
                    <a:pt x="6203" y="2791"/>
                  </a:lnTo>
                  <a:lnTo>
                    <a:pt x="6202" y="2785"/>
                  </a:lnTo>
                  <a:lnTo>
                    <a:pt x="6202" y="2779"/>
                  </a:lnTo>
                  <a:lnTo>
                    <a:pt x="6202" y="2769"/>
                  </a:lnTo>
                  <a:lnTo>
                    <a:pt x="6201" y="2763"/>
                  </a:lnTo>
                  <a:lnTo>
                    <a:pt x="6199" y="2758"/>
                  </a:lnTo>
                  <a:lnTo>
                    <a:pt x="6196" y="2754"/>
                  </a:lnTo>
                  <a:lnTo>
                    <a:pt x="6194" y="2749"/>
                  </a:lnTo>
                  <a:lnTo>
                    <a:pt x="6191" y="2745"/>
                  </a:lnTo>
                  <a:lnTo>
                    <a:pt x="6191" y="2742"/>
                  </a:lnTo>
                  <a:lnTo>
                    <a:pt x="6191" y="2741"/>
                  </a:lnTo>
                  <a:lnTo>
                    <a:pt x="6195" y="2739"/>
                  </a:lnTo>
                  <a:lnTo>
                    <a:pt x="6199" y="2739"/>
                  </a:lnTo>
                  <a:lnTo>
                    <a:pt x="6201" y="2738"/>
                  </a:lnTo>
                  <a:lnTo>
                    <a:pt x="6203" y="2738"/>
                  </a:lnTo>
                  <a:lnTo>
                    <a:pt x="6205" y="2737"/>
                  </a:lnTo>
                  <a:lnTo>
                    <a:pt x="6206" y="2732"/>
                  </a:lnTo>
                  <a:lnTo>
                    <a:pt x="6206" y="2725"/>
                  </a:lnTo>
                  <a:lnTo>
                    <a:pt x="6206" y="2720"/>
                  </a:lnTo>
                  <a:lnTo>
                    <a:pt x="6207" y="2717"/>
                  </a:lnTo>
                  <a:lnTo>
                    <a:pt x="6209" y="2714"/>
                  </a:lnTo>
                  <a:lnTo>
                    <a:pt x="6212" y="2712"/>
                  </a:lnTo>
                  <a:lnTo>
                    <a:pt x="6215" y="2711"/>
                  </a:lnTo>
                  <a:lnTo>
                    <a:pt x="6220" y="2709"/>
                  </a:lnTo>
                  <a:lnTo>
                    <a:pt x="6226" y="2709"/>
                  </a:lnTo>
                  <a:lnTo>
                    <a:pt x="6233" y="2707"/>
                  </a:lnTo>
                  <a:lnTo>
                    <a:pt x="6239" y="2709"/>
                  </a:lnTo>
                  <a:lnTo>
                    <a:pt x="6245" y="2709"/>
                  </a:lnTo>
                  <a:lnTo>
                    <a:pt x="6249" y="2711"/>
                  </a:lnTo>
                  <a:lnTo>
                    <a:pt x="6252" y="2712"/>
                  </a:lnTo>
                  <a:lnTo>
                    <a:pt x="6254" y="2716"/>
                  </a:lnTo>
                  <a:lnTo>
                    <a:pt x="6256" y="2718"/>
                  </a:lnTo>
                  <a:lnTo>
                    <a:pt x="6257" y="2722"/>
                  </a:lnTo>
                  <a:lnTo>
                    <a:pt x="6257" y="2726"/>
                  </a:lnTo>
                  <a:lnTo>
                    <a:pt x="6257" y="2735"/>
                  </a:lnTo>
                  <a:lnTo>
                    <a:pt x="6258" y="2741"/>
                  </a:lnTo>
                  <a:lnTo>
                    <a:pt x="6260" y="2744"/>
                  </a:lnTo>
                  <a:lnTo>
                    <a:pt x="6262" y="2748"/>
                  </a:lnTo>
                  <a:lnTo>
                    <a:pt x="6265" y="2750"/>
                  </a:lnTo>
                  <a:lnTo>
                    <a:pt x="6269" y="2754"/>
                  </a:lnTo>
                  <a:lnTo>
                    <a:pt x="6272" y="2756"/>
                  </a:lnTo>
                  <a:lnTo>
                    <a:pt x="6275" y="2760"/>
                  </a:lnTo>
                  <a:lnTo>
                    <a:pt x="6276" y="2763"/>
                  </a:lnTo>
                  <a:lnTo>
                    <a:pt x="6277" y="2767"/>
                  </a:lnTo>
                  <a:lnTo>
                    <a:pt x="6278" y="2774"/>
                  </a:lnTo>
                  <a:lnTo>
                    <a:pt x="6278" y="2781"/>
                  </a:lnTo>
                  <a:lnTo>
                    <a:pt x="6279" y="2785"/>
                  </a:lnTo>
                  <a:lnTo>
                    <a:pt x="6281" y="2789"/>
                  </a:lnTo>
                  <a:lnTo>
                    <a:pt x="6284" y="2792"/>
                  </a:lnTo>
                  <a:lnTo>
                    <a:pt x="6288" y="2795"/>
                  </a:lnTo>
                  <a:lnTo>
                    <a:pt x="6297" y="2800"/>
                  </a:lnTo>
                  <a:lnTo>
                    <a:pt x="6308" y="2805"/>
                  </a:lnTo>
                  <a:lnTo>
                    <a:pt x="6325" y="2810"/>
                  </a:lnTo>
                  <a:lnTo>
                    <a:pt x="6347" y="2818"/>
                  </a:lnTo>
                  <a:lnTo>
                    <a:pt x="6369" y="2826"/>
                  </a:lnTo>
                  <a:lnTo>
                    <a:pt x="6384" y="2833"/>
                  </a:lnTo>
                  <a:lnTo>
                    <a:pt x="6394" y="2839"/>
                  </a:lnTo>
                  <a:lnTo>
                    <a:pt x="6403" y="2844"/>
                  </a:lnTo>
                  <a:lnTo>
                    <a:pt x="6407" y="2845"/>
                  </a:lnTo>
                  <a:lnTo>
                    <a:pt x="6411" y="2846"/>
                  </a:lnTo>
                  <a:lnTo>
                    <a:pt x="6415" y="2845"/>
                  </a:lnTo>
                  <a:lnTo>
                    <a:pt x="6417" y="2845"/>
                  </a:lnTo>
                  <a:lnTo>
                    <a:pt x="6421" y="2843"/>
                  </a:lnTo>
                  <a:lnTo>
                    <a:pt x="6422" y="2838"/>
                  </a:lnTo>
                  <a:lnTo>
                    <a:pt x="6423" y="2835"/>
                  </a:lnTo>
                  <a:lnTo>
                    <a:pt x="6422" y="2829"/>
                  </a:lnTo>
                  <a:lnTo>
                    <a:pt x="6421" y="2823"/>
                  </a:lnTo>
                  <a:lnTo>
                    <a:pt x="6419" y="2817"/>
                  </a:lnTo>
                  <a:lnTo>
                    <a:pt x="6416" y="2811"/>
                  </a:lnTo>
                  <a:lnTo>
                    <a:pt x="6413" y="2806"/>
                  </a:lnTo>
                  <a:lnTo>
                    <a:pt x="6407" y="2796"/>
                  </a:lnTo>
                  <a:lnTo>
                    <a:pt x="6402" y="2787"/>
                  </a:lnTo>
                  <a:lnTo>
                    <a:pt x="6402" y="2782"/>
                  </a:lnTo>
                  <a:lnTo>
                    <a:pt x="6402" y="2777"/>
                  </a:lnTo>
                  <a:lnTo>
                    <a:pt x="6402" y="2772"/>
                  </a:lnTo>
                  <a:lnTo>
                    <a:pt x="6404" y="2766"/>
                  </a:lnTo>
                  <a:lnTo>
                    <a:pt x="6408" y="2755"/>
                  </a:lnTo>
                  <a:lnTo>
                    <a:pt x="6409" y="2745"/>
                  </a:lnTo>
                  <a:lnTo>
                    <a:pt x="6409" y="2741"/>
                  </a:lnTo>
                  <a:lnTo>
                    <a:pt x="6408" y="2736"/>
                  </a:lnTo>
                  <a:lnTo>
                    <a:pt x="6407" y="2731"/>
                  </a:lnTo>
                  <a:lnTo>
                    <a:pt x="6404" y="2725"/>
                  </a:lnTo>
                  <a:lnTo>
                    <a:pt x="6401" y="2714"/>
                  </a:lnTo>
                  <a:lnTo>
                    <a:pt x="6398" y="2705"/>
                  </a:lnTo>
                  <a:lnTo>
                    <a:pt x="6400" y="2701"/>
                  </a:lnTo>
                  <a:lnTo>
                    <a:pt x="6401" y="2699"/>
                  </a:lnTo>
                  <a:lnTo>
                    <a:pt x="6402" y="2697"/>
                  </a:lnTo>
                  <a:lnTo>
                    <a:pt x="6404" y="2697"/>
                  </a:lnTo>
                  <a:lnTo>
                    <a:pt x="6416" y="2700"/>
                  </a:lnTo>
                  <a:lnTo>
                    <a:pt x="6432" y="2709"/>
                  </a:lnTo>
                  <a:lnTo>
                    <a:pt x="6442" y="2712"/>
                  </a:lnTo>
                  <a:lnTo>
                    <a:pt x="6453" y="2716"/>
                  </a:lnTo>
                  <a:lnTo>
                    <a:pt x="6463" y="2718"/>
                  </a:lnTo>
                  <a:lnTo>
                    <a:pt x="6471" y="2718"/>
                  </a:lnTo>
                  <a:lnTo>
                    <a:pt x="6478" y="2718"/>
                  </a:lnTo>
                  <a:lnTo>
                    <a:pt x="6480" y="2716"/>
                  </a:lnTo>
                  <a:lnTo>
                    <a:pt x="6483" y="2711"/>
                  </a:lnTo>
                  <a:lnTo>
                    <a:pt x="6483" y="2705"/>
                  </a:lnTo>
                  <a:lnTo>
                    <a:pt x="6483" y="2701"/>
                  </a:lnTo>
                  <a:lnTo>
                    <a:pt x="6485" y="2699"/>
                  </a:lnTo>
                  <a:lnTo>
                    <a:pt x="6489" y="2698"/>
                  </a:lnTo>
                  <a:lnTo>
                    <a:pt x="6493" y="2697"/>
                  </a:lnTo>
                  <a:lnTo>
                    <a:pt x="6504" y="2695"/>
                  </a:lnTo>
                  <a:lnTo>
                    <a:pt x="6518" y="2697"/>
                  </a:lnTo>
                  <a:lnTo>
                    <a:pt x="6531" y="2699"/>
                  </a:lnTo>
                  <a:lnTo>
                    <a:pt x="6542" y="2703"/>
                  </a:lnTo>
                  <a:lnTo>
                    <a:pt x="6549" y="2706"/>
                  </a:lnTo>
                  <a:lnTo>
                    <a:pt x="6556" y="2709"/>
                  </a:lnTo>
                  <a:lnTo>
                    <a:pt x="6560" y="2710"/>
                  </a:lnTo>
                  <a:lnTo>
                    <a:pt x="6562" y="2710"/>
                  </a:lnTo>
                  <a:lnTo>
                    <a:pt x="6566" y="2710"/>
                  </a:lnTo>
                  <a:lnTo>
                    <a:pt x="6568" y="2709"/>
                  </a:lnTo>
                  <a:lnTo>
                    <a:pt x="6572" y="2704"/>
                  </a:lnTo>
                  <a:lnTo>
                    <a:pt x="6574" y="2699"/>
                  </a:lnTo>
                  <a:lnTo>
                    <a:pt x="6575" y="2691"/>
                  </a:lnTo>
                  <a:lnTo>
                    <a:pt x="6579" y="2684"/>
                  </a:lnTo>
                  <a:lnTo>
                    <a:pt x="6581" y="2681"/>
                  </a:lnTo>
                  <a:lnTo>
                    <a:pt x="6584" y="2680"/>
                  </a:lnTo>
                  <a:lnTo>
                    <a:pt x="6587" y="2680"/>
                  </a:lnTo>
                  <a:lnTo>
                    <a:pt x="6591" y="2681"/>
                  </a:lnTo>
                  <a:lnTo>
                    <a:pt x="6600" y="2686"/>
                  </a:lnTo>
                  <a:lnTo>
                    <a:pt x="6610" y="2687"/>
                  </a:lnTo>
                  <a:lnTo>
                    <a:pt x="6613" y="2687"/>
                  </a:lnTo>
                  <a:lnTo>
                    <a:pt x="6616" y="2686"/>
                  </a:lnTo>
                  <a:lnTo>
                    <a:pt x="6618" y="2684"/>
                  </a:lnTo>
                  <a:lnTo>
                    <a:pt x="6618" y="2680"/>
                  </a:lnTo>
                  <a:lnTo>
                    <a:pt x="6616" y="2671"/>
                  </a:lnTo>
                  <a:lnTo>
                    <a:pt x="6613" y="2659"/>
                  </a:lnTo>
                  <a:lnTo>
                    <a:pt x="6612" y="2651"/>
                  </a:lnTo>
                  <a:lnTo>
                    <a:pt x="6611" y="2644"/>
                  </a:lnTo>
                  <a:lnTo>
                    <a:pt x="6611" y="2636"/>
                  </a:lnTo>
                  <a:lnTo>
                    <a:pt x="6612" y="2627"/>
                  </a:lnTo>
                  <a:lnTo>
                    <a:pt x="6615" y="2618"/>
                  </a:lnTo>
                  <a:lnTo>
                    <a:pt x="6617" y="2612"/>
                  </a:lnTo>
                  <a:lnTo>
                    <a:pt x="6621" y="2608"/>
                  </a:lnTo>
                  <a:lnTo>
                    <a:pt x="6623" y="2605"/>
                  </a:lnTo>
                  <a:lnTo>
                    <a:pt x="6627" y="2604"/>
                  </a:lnTo>
                  <a:lnTo>
                    <a:pt x="6630" y="2604"/>
                  </a:lnTo>
                  <a:lnTo>
                    <a:pt x="6634" y="2605"/>
                  </a:lnTo>
                  <a:lnTo>
                    <a:pt x="6637" y="2606"/>
                  </a:lnTo>
                  <a:lnTo>
                    <a:pt x="6646" y="2610"/>
                  </a:lnTo>
                  <a:lnTo>
                    <a:pt x="6654" y="2611"/>
                  </a:lnTo>
                  <a:lnTo>
                    <a:pt x="6657" y="2611"/>
                  </a:lnTo>
                  <a:lnTo>
                    <a:pt x="6660" y="2610"/>
                  </a:lnTo>
                  <a:lnTo>
                    <a:pt x="6661" y="2608"/>
                  </a:lnTo>
                  <a:lnTo>
                    <a:pt x="6661" y="2604"/>
                  </a:lnTo>
                  <a:lnTo>
                    <a:pt x="6657" y="2594"/>
                  </a:lnTo>
                  <a:lnTo>
                    <a:pt x="6656" y="2587"/>
                  </a:lnTo>
                  <a:lnTo>
                    <a:pt x="6656" y="2584"/>
                  </a:lnTo>
                  <a:lnTo>
                    <a:pt x="6657" y="2580"/>
                  </a:lnTo>
                  <a:lnTo>
                    <a:pt x="6659" y="2578"/>
                  </a:lnTo>
                  <a:lnTo>
                    <a:pt x="6661" y="2575"/>
                  </a:lnTo>
                  <a:lnTo>
                    <a:pt x="6665" y="2574"/>
                  </a:lnTo>
                  <a:lnTo>
                    <a:pt x="6667" y="2571"/>
                  </a:lnTo>
                  <a:lnTo>
                    <a:pt x="6669" y="2568"/>
                  </a:lnTo>
                  <a:lnTo>
                    <a:pt x="6671" y="2565"/>
                  </a:lnTo>
                  <a:lnTo>
                    <a:pt x="6672" y="2562"/>
                  </a:lnTo>
                  <a:lnTo>
                    <a:pt x="6671" y="2559"/>
                  </a:lnTo>
                  <a:lnTo>
                    <a:pt x="6669" y="2556"/>
                  </a:lnTo>
                  <a:lnTo>
                    <a:pt x="6666" y="2555"/>
                  </a:lnTo>
                  <a:lnTo>
                    <a:pt x="6657" y="2550"/>
                  </a:lnTo>
                  <a:lnTo>
                    <a:pt x="6650" y="2547"/>
                  </a:lnTo>
                  <a:lnTo>
                    <a:pt x="6648" y="2543"/>
                  </a:lnTo>
                  <a:lnTo>
                    <a:pt x="6647" y="2541"/>
                  </a:lnTo>
                  <a:lnTo>
                    <a:pt x="6647" y="2537"/>
                  </a:lnTo>
                  <a:lnTo>
                    <a:pt x="6649" y="2533"/>
                  </a:lnTo>
                  <a:lnTo>
                    <a:pt x="6654" y="2524"/>
                  </a:lnTo>
                  <a:lnTo>
                    <a:pt x="6660" y="2517"/>
                  </a:lnTo>
                  <a:lnTo>
                    <a:pt x="6663" y="2514"/>
                  </a:lnTo>
                  <a:lnTo>
                    <a:pt x="6667" y="2511"/>
                  </a:lnTo>
                  <a:lnTo>
                    <a:pt x="6672" y="2509"/>
                  </a:lnTo>
                  <a:lnTo>
                    <a:pt x="6678" y="2508"/>
                  </a:lnTo>
                  <a:lnTo>
                    <a:pt x="6685" y="2509"/>
                  </a:lnTo>
                  <a:lnTo>
                    <a:pt x="6694" y="2512"/>
                  </a:lnTo>
                  <a:lnTo>
                    <a:pt x="6705" y="2517"/>
                  </a:lnTo>
                  <a:lnTo>
                    <a:pt x="6716" y="2523"/>
                  </a:lnTo>
                  <a:lnTo>
                    <a:pt x="6737" y="2534"/>
                  </a:lnTo>
                  <a:lnTo>
                    <a:pt x="6754" y="2541"/>
                  </a:lnTo>
                  <a:lnTo>
                    <a:pt x="6759" y="2541"/>
                  </a:lnTo>
                  <a:lnTo>
                    <a:pt x="6762" y="2540"/>
                  </a:lnTo>
                  <a:lnTo>
                    <a:pt x="6764" y="2539"/>
                  </a:lnTo>
                  <a:lnTo>
                    <a:pt x="6767" y="2536"/>
                  </a:lnTo>
                  <a:lnTo>
                    <a:pt x="6772" y="2529"/>
                  </a:lnTo>
                  <a:lnTo>
                    <a:pt x="6776" y="2521"/>
                  </a:lnTo>
                  <a:lnTo>
                    <a:pt x="6781" y="2517"/>
                  </a:lnTo>
                  <a:lnTo>
                    <a:pt x="6785" y="2515"/>
                  </a:lnTo>
                  <a:lnTo>
                    <a:pt x="6787" y="2514"/>
                  </a:lnTo>
                  <a:lnTo>
                    <a:pt x="6791" y="2515"/>
                  </a:lnTo>
                  <a:lnTo>
                    <a:pt x="6797" y="2518"/>
                  </a:lnTo>
                  <a:lnTo>
                    <a:pt x="6802" y="2524"/>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新疆">
              <a:extLst>
                <a:ext uri="{FF2B5EF4-FFF2-40B4-BE49-F238E27FC236}">
                  <a16:creationId xmlns:a16="http://schemas.microsoft.com/office/drawing/2014/main" id="{BB20A009-78B3-493E-BCAB-6519D13DD514}"/>
                </a:ext>
              </a:extLst>
            </p:cNvPr>
            <p:cNvSpPr>
              <a:spLocks/>
            </p:cNvSpPr>
            <p:nvPr/>
          </p:nvSpPr>
          <p:spPr bwMode="auto">
            <a:xfrm>
              <a:off x="2616232" y="2352798"/>
              <a:ext cx="2000275" cy="1552656"/>
            </a:xfrm>
            <a:custGeom>
              <a:avLst/>
              <a:gdLst>
                <a:gd name="T0" fmla="*/ 7312 w 7557"/>
                <a:gd name="T1" fmla="*/ 2647 h 5874"/>
                <a:gd name="T2" fmla="*/ 7035 w 7557"/>
                <a:gd name="T3" fmla="*/ 2362 h 5874"/>
                <a:gd name="T4" fmla="*/ 6457 w 7557"/>
                <a:gd name="T5" fmla="*/ 2072 h 5874"/>
                <a:gd name="T6" fmla="*/ 6089 w 7557"/>
                <a:gd name="T7" fmla="*/ 1917 h 5874"/>
                <a:gd name="T8" fmla="*/ 6152 w 7557"/>
                <a:gd name="T9" fmla="*/ 1496 h 5874"/>
                <a:gd name="T10" fmla="*/ 6157 w 7557"/>
                <a:gd name="T11" fmla="*/ 1125 h 5874"/>
                <a:gd name="T12" fmla="*/ 5989 w 7557"/>
                <a:gd name="T13" fmla="*/ 736 h 5874"/>
                <a:gd name="T14" fmla="*/ 5713 w 7557"/>
                <a:gd name="T15" fmla="*/ 562 h 5874"/>
                <a:gd name="T16" fmla="*/ 5468 w 7557"/>
                <a:gd name="T17" fmla="*/ 159 h 5874"/>
                <a:gd name="T18" fmla="*/ 5285 w 7557"/>
                <a:gd name="T19" fmla="*/ 0 h 5874"/>
                <a:gd name="T20" fmla="*/ 5011 w 7557"/>
                <a:gd name="T21" fmla="*/ 246 h 5874"/>
                <a:gd name="T22" fmla="*/ 4728 w 7557"/>
                <a:gd name="T23" fmla="*/ 610 h 5874"/>
                <a:gd name="T24" fmla="*/ 4421 w 7557"/>
                <a:gd name="T25" fmla="*/ 791 h 5874"/>
                <a:gd name="T26" fmla="*/ 4019 w 7557"/>
                <a:gd name="T27" fmla="*/ 567 h 5874"/>
                <a:gd name="T28" fmla="*/ 3604 w 7557"/>
                <a:gd name="T29" fmla="*/ 1072 h 5874"/>
                <a:gd name="T30" fmla="*/ 3381 w 7557"/>
                <a:gd name="T31" fmla="*/ 1195 h 5874"/>
                <a:gd name="T32" fmla="*/ 2975 w 7557"/>
                <a:gd name="T33" fmla="*/ 1191 h 5874"/>
                <a:gd name="T34" fmla="*/ 2786 w 7557"/>
                <a:gd name="T35" fmla="*/ 1257 h 5874"/>
                <a:gd name="T36" fmla="*/ 2830 w 7557"/>
                <a:gd name="T37" fmla="*/ 1655 h 5874"/>
                <a:gd name="T38" fmla="*/ 2723 w 7557"/>
                <a:gd name="T39" fmla="*/ 2043 h 5874"/>
                <a:gd name="T40" fmla="*/ 2565 w 7557"/>
                <a:gd name="T41" fmla="*/ 2244 h 5874"/>
                <a:gd name="T42" fmla="*/ 2433 w 7557"/>
                <a:gd name="T43" fmla="*/ 2428 h 5874"/>
                <a:gd name="T44" fmla="*/ 2035 w 7557"/>
                <a:gd name="T45" fmla="*/ 2509 h 5874"/>
                <a:gd name="T46" fmla="*/ 1570 w 7557"/>
                <a:gd name="T47" fmla="*/ 2614 h 5874"/>
                <a:gd name="T48" fmla="*/ 1235 w 7557"/>
                <a:gd name="T49" fmla="*/ 2643 h 5874"/>
                <a:gd name="T50" fmla="*/ 919 w 7557"/>
                <a:gd name="T51" fmla="*/ 2730 h 5874"/>
                <a:gd name="T52" fmla="*/ 693 w 7557"/>
                <a:gd name="T53" fmla="*/ 2584 h 5874"/>
                <a:gd name="T54" fmla="*/ 497 w 7557"/>
                <a:gd name="T55" fmla="*/ 2641 h 5874"/>
                <a:gd name="T56" fmla="*/ 152 w 7557"/>
                <a:gd name="T57" fmla="*/ 2851 h 5874"/>
                <a:gd name="T58" fmla="*/ 59 w 7557"/>
                <a:gd name="T59" fmla="*/ 3076 h 5874"/>
                <a:gd name="T60" fmla="*/ 282 w 7557"/>
                <a:gd name="T61" fmla="*/ 3290 h 5874"/>
                <a:gd name="T62" fmla="*/ 289 w 7557"/>
                <a:gd name="T63" fmla="*/ 3698 h 5874"/>
                <a:gd name="T64" fmla="*/ 153 w 7557"/>
                <a:gd name="T65" fmla="*/ 3884 h 5874"/>
                <a:gd name="T66" fmla="*/ 138 w 7557"/>
                <a:gd name="T67" fmla="*/ 4019 h 5874"/>
                <a:gd name="T68" fmla="*/ 355 w 7557"/>
                <a:gd name="T69" fmla="*/ 4188 h 5874"/>
                <a:gd name="T70" fmla="*/ 345 w 7557"/>
                <a:gd name="T71" fmla="*/ 4525 h 5874"/>
                <a:gd name="T72" fmla="*/ 502 w 7557"/>
                <a:gd name="T73" fmla="*/ 4681 h 5874"/>
                <a:gd name="T74" fmla="*/ 774 w 7557"/>
                <a:gd name="T75" fmla="*/ 4931 h 5874"/>
                <a:gd name="T76" fmla="*/ 908 w 7557"/>
                <a:gd name="T77" fmla="*/ 5140 h 5874"/>
                <a:gd name="T78" fmla="*/ 982 w 7557"/>
                <a:gd name="T79" fmla="*/ 5434 h 5874"/>
                <a:gd name="T80" fmla="*/ 1204 w 7557"/>
                <a:gd name="T81" fmla="*/ 5566 h 5874"/>
                <a:gd name="T82" fmla="*/ 1504 w 7557"/>
                <a:gd name="T83" fmla="*/ 5456 h 5874"/>
                <a:gd name="T84" fmla="*/ 1761 w 7557"/>
                <a:gd name="T85" fmla="*/ 5292 h 5874"/>
                <a:gd name="T86" fmla="*/ 2054 w 7557"/>
                <a:gd name="T87" fmla="*/ 5399 h 5874"/>
                <a:gd name="T88" fmla="*/ 2399 w 7557"/>
                <a:gd name="T89" fmla="*/ 5361 h 5874"/>
                <a:gd name="T90" fmla="*/ 2613 w 7557"/>
                <a:gd name="T91" fmla="*/ 5537 h 5874"/>
                <a:gd name="T92" fmla="*/ 2924 w 7557"/>
                <a:gd name="T93" fmla="*/ 5614 h 5874"/>
                <a:gd name="T94" fmla="*/ 3323 w 7557"/>
                <a:gd name="T95" fmla="*/ 5575 h 5874"/>
                <a:gd name="T96" fmla="*/ 3703 w 7557"/>
                <a:gd name="T97" fmla="*/ 5518 h 5874"/>
                <a:gd name="T98" fmla="*/ 3978 w 7557"/>
                <a:gd name="T99" fmla="*/ 5486 h 5874"/>
                <a:gd name="T100" fmla="*/ 4287 w 7557"/>
                <a:gd name="T101" fmla="*/ 5524 h 5874"/>
                <a:gd name="T102" fmla="*/ 4622 w 7557"/>
                <a:gd name="T103" fmla="*/ 5618 h 5874"/>
                <a:gd name="T104" fmla="*/ 4994 w 7557"/>
                <a:gd name="T105" fmla="*/ 5762 h 5874"/>
                <a:gd name="T106" fmla="*/ 5330 w 7557"/>
                <a:gd name="T107" fmla="*/ 5856 h 5874"/>
                <a:gd name="T108" fmla="*/ 5342 w 7557"/>
                <a:gd name="T109" fmla="*/ 5658 h 5874"/>
                <a:gd name="T110" fmla="*/ 5448 w 7557"/>
                <a:gd name="T111" fmla="*/ 5468 h 5874"/>
                <a:gd name="T112" fmla="*/ 5286 w 7557"/>
                <a:gd name="T113" fmla="*/ 5100 h 5874"/>
                <a:gd name="T114" fmla="*/ 5452 w 7557"/>
                <a:gd name="T115" fmla="*/ 4736 h 5874"/>
                <a:gd name="T116" fmla="*/ 6021 w 7557"/>
                <a:gd name="T117" fmla="*/ 4678 h 5874"/>
                <a:gd name="T118" fmla="*/ 6254 w 7557"/>
                <a:gd name="T119" fmla="*/ 4258 h 5874"/>
                <a:gd name="T120" fmla="*/ 6592 w 7557"/>
                <a:gd name="T121" fmla="*/ 3994 h 5874"/>
                <a:gd name="T122" fmla="*/ 7097 w 7557"/>
                <a:gd name="T123" fmla="*/ 3631 h 5874"/>
                <a:gd name="T124" fmla="*/ 7508 w 7557"/>
                <a:gd name="T125" fmla="*/ 3279 h 5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57" h="5874">
                  <a:moveTo>
                    <a:pt x="7557" y="3250"/>
                  </a:moveTo>
                  <a:lnTo>
                    <a:pt x="7557" y="3237"/>
                  </a:lnTo>
                  <a:lnTo>
                    <a:pt x="7556" y="3223"/>
                  </a:lnTo>
                  <a:lnTo>
                    <a:pt x="7555" y="3209"/>
                  </a:lnTo>
                  <a:lnTo>
                    <a:pt x="7553" y="3194"/>
                  </a:lnTo>
                  <a:lnTo>
                    <a:pt x="7550" y="3179"/>
                  </a:lnTo>
                  <a:lnTo>
                    <a:pt x="7546" y="3168"/>
                  </a:lnTo>
                  <a:lnTo>
                    <a:pt x="7538" y="3155"/>
                  </a:lnTo>
                  <a:lnTo>
                    <a:pt x="7526" y="3140"/>
                  </a:lnTo>
                  <a:lnTo>
                    <a:pt x="7513" y="3123"/>
                  </a:lnTo>
                  <a:lnTo>
                    <a:pt x="7502" y="3110"/>
                  </a:lnTo>
                  <a:lnTo>
                    <a:pt x="7493" y="3098"/>
                  </a:lnTo>
                  <a:lnTo>
                    <a:pt x="7483" y="3086"/>
                  </a:lnTo>
                  <a:lnTo>
                    <a:pt x="7475" y="3074"/>
                  </a:lnTo>
                  <a:lnTo>
                    <a:pt x="7468" y="3063"/>
                  </a:lnTo>
                  <a:lnTo>
                    <a:pt x="7458" y="3049"/>
                  </a:lnTo>
                  <a:lnTo>
                    <a:pt x="7446" y="3035"/>
                  </a:lnTo>
                  <a:lnTo>
                    <a:pt x="7434" y="3021"/>
                  </a:lnTo>
                  <a:lnTo>
                    <a:pt x="7426" y="3009"/>
                  </a:lnTo>
                  <a:lnTo>
                    <a:pt x="7425" y="3003"/>
                  </a:lnTo>
                  <a:lnTo>
                    <a:pt x="7424" y="2996"/>
                  </a:lnTo>
                  <a:lnTo>
                    <a:pt x="7424" y="2989"/>
                  </a:lnTo>
                  <a:lnTo>
                    <a:pt x="7424" y="2981"/>
                  </a:lnTo>
                  <a:lnTo>
                    <a:pt x="7423" y="2962"/>
                  </a:lnTo>
                  <a:lnTo>
                    <a:pt x="7421" y="2943"/>
                  </a:lnTo>
                  <a:lnTo>
                    <a:pt x="7418" y="2920"/>
                  </a:lnTo>
                  <a:lnTo>
                    <a:pt x="7412" y="2896"/>
                  </a:lnTo>
                  <a:lnTo>
                    <a:pt x="7407" y="2871"/>
                  </a:lnTo>
                  <a:lnTo>
                    <a:pt x="7401" y="2850"/>
                  </a:lnTo>
                  <a:lnTo>
                    <a:pt x="7396" y="2830"/>
                  </a:lnTo>
                  <a:lnTo>
                    <a:pt x="7390" y="2809"/>
                  </a:lnTo>
                  <a:lnTo>
                    <a:pt x="7386" y="2788"/>
                  </a:lnTo>
                  <a:lnTo>
                    <a:pt x="7382" y="2769"/>
                  </a:lnTo>
                  <a:lnTo>
                    <a:pt x="7381" y="2750"/>
                  </a:lnTo>
                  <a:lnTo>
                    <a:pt x="7379" y="2731"/>
                  </a:lnTo>
                  <a:lnTo>
                    <a:pt x="7375" y="2711"/>
                  </a:lnTo>
                  <a:lnTo>
                    <a:pt x="7370" y="2692"/>
                  </a:lnTo>
                  <a:lnTo>
                    <a:pt x="7368" y="2683"/>
                  </a:lnTo>
                  <a:lnTo>
                    <a:pt x="7364" y="2676"/>
                  </a:lnTo>
                  <a:lnTo>
                    <a:pt x="7361" y="2670"/>
                  </a:lnTo>
                  <a:lnTo>
                    <a:pt x="7355" y="2666"/>
                  </a:lnTo>
                  <a:lnTo>
                    <a:pt x="7350" y="2662"/>
                  </a:lnTo>
                  <a:lnTo>
                    <a:pt x="7343" y="2660"/>
                  </a:lnTo>
                  <a:lnTo>
                    <a:pt x="7336" y="2657"/>
                  </a:lnTo>
                  <a:lnTo>
                    <a:pt x="7327" y="2655"/>
                  </a:lnTo>
                  <a:lnTo>
                    <a:pt x="7319" y="2652"/>
                  </a:lnTo>
                  <a:lnTo>
                    <a:pt x="7314" y="2649"/>
                  </a:lnTo>
                  <a:lnTo>
                    <a:pt x="7312" y="2647"/>
                  </a:lnTo>
                  <a:lnTo>
                    <a:pt x="7312" y="2643"/>
                  </a:lnTo>
                  <a:lnTo>
                    <a:pt x="7313" y="2632"/>
                  </a:lnTo>
                  <a:lnTo>
                    <a:pt x="7316" y="2617"/>
                  </a:lnTo>
                  <a:lnTo>
                    <a:pt x="7317" y="2607"/>
                  </a:lnTo>
                  <a:lnTo>
                    <a:pt x="7318" y="2599"/>
                  </a:lnTo>
                  <a:lnTo>
                    <a:pt x="7320" y="2591"/>
                  </a:lnTo>
                  <a:lnTo>
                    <a:pt x="7324" y="2584"/>
                  </a:lnTo>
                  <a:lnTo>
                    <a:pt x="7332" y="2570"/>
                  </a:lnTo>
                  <a:lnTo>
                    <a:pt x="7342" y="2559"/>
                  </a:lnTo>
                  <a:lnTo>
                    <a:pt x="7345" y="2554"/>
                  </a:lnTo>
                  <a:lnTo>
                    <a:pt x="7349" y="2549"/>
                  </a:lnTo>
                  <a:lnTo>
                    <a:pt x="7350" y="2546"/>
                  </a:lnTo>
                  <a:lnTo>
                    <a:pt x="7350" y="2542"/>
                  </a:lnTo>
                  <a:lnTo>
                    <a:pt x="7350" y="2540"/>
                  </a:lnTo>
                  <a:lnTo>
                    <a:pt x="7348" y="2538"/>
                  </a:lnTo>
                  <a:lnTo>
                    <a:pt x="7345" y="2536"/>
                  </a:lnTo>
                  <a:lnTo>
                    <a:pt x="7343" y="2536"/>
                  </a:lnTo>
                  <a:lnTo>
                    <a:pt x="7332" y="2535"/>
                  </a:lnTo>
                  <a:lnTo>
                    <a:pt x="7317" y="2535"/>
                  </a:lnTo>
                  <a:lnTo>
                    <a:pt x="7294" y="2536"/>
                  </a:lnTo>
                  <a:lnTo>
                    <a:pt x="7264" y="2535"/>
                  </a:lnTo>
                  <a:lnTo>
                    <a:pt x="7250" y="2534"/>
                  </a:lnTo>
                  <a:lnTo>
                    <a:pt x="7238" y="2532"/>
                  </a:lnTo>
                  <a:lnTo>
                    <a:pt x="7230" y="2530"/>
                  </a:lnTo>
                  <a:lnTo>
                    <a:pt x="7223" y="2528"/>
                  </a:lnTo>
                  <a:lnTo>
                    <a:pt x="7212" y="2521"/>
                  </a:lnTo>
                  <a:lnTo>
                    <a:pt x="7201" y="2512"/>
                  </a:lnTo>
                  <a:lnTo>
                    <a:pt x="7188" y="2504"/>
                  </a:lnTo>
                  <a:lnTo>
                    <a:pt x="7172" y="2497"/>
                  </a:lnTo>
                  <a:lnTo>
                    <a:pt x="7165" y="2493"/>
                  </a:lnTo>
                  <a:lnTo>
                    <a:pt x="7157" y="2490"/>
                  </a:lnTo>
                  <a:lnTo>
                    <a:pt x="7150" y="2486"/>
                  </a:lnTo>
                  <a:lnTo>
                    <a:pt x="7146" y="2481"/>
                  </a:lnTo>
                  <a:lnTo>
                    <a:pt x="7137" y="2471"/>
                  </a:lnTo>
                  <a:lnTo>
                    <a:pt x="7128" y="2456"/>
                  </a:lnTo>
                  <a:lnTo>
                    <a:pt x="7117" y="2439"/>
                  </a:lnTo>
                  <a:lnTo>
                    <a:pt x="7103" y="2420"/>
                  </a:lnTo>
                  <a:lnTo>
                    <a:pt x="7096" y="2411"/>
                  </a:lnTo>
                  <a:lnTo>
                    <a:pt x="7087" y="2404"/>
                  </a:lnTo>
                  <a:lnTo>
                    <a:pt x="7080" y="2399"/>
                  </a:lnTo>
                  <a:lnTo>
                    <a:pt x="7073" y="2395"/>
                  </a:lnTo>
                  <a:lnTo>
                    <a:pt x="7059" y="2389"/>
                  </a:lnTo>
                  <a:lnTo>
                    <a:pt x="7046" y="2384"/>
                  </a:lnTo>
                  <a:lnTo>
                    <a:pt x="7042" y="2381"/>
                  </a:lnTo>
                  <a:lnTo>
                    <a:pt x="7040" y="2379"/>
                  </a:lnTo>
                  <a:lnTo>
                    <a:pt x="7039" y="2376"/>
                  </a:lnTo>
                  <a:lnTo>
                    <a:pt x="7037" y="2372"/>
                  </a:lnTo>
                  <a:lnTo>
                    <a:pt x="7035" y="2362"/>
                  </a:lnTo>
                  <a:lnTo>
                    <a:pt x="7030" y="2353"/>
                  </a:lnTo>
                  <a:lnTo>
                    <a:pt x="7024" y="2342"/>
                  </a:lnTo>
                  <a:lnTo>
                    <a:pt x="7016" y="2332"/>
                  </a:lnTo>
                  <a:lnTo>
                    <a:pt x="7009" y="2322"/>
                  </a:lnTo>
                  <a:lnTo>
                    <a:pt x="7001" y="2311"/>
                  </a:lnTo>
                  <a:lnTo>
                    <a:pt x="6992" y="2302"/>
                  </a:lnTo>
                  <a:lnTo>
                    <a:pt x="6984" y="2292"/>
                  </a:lnTo>
                  <a:lnTo>
                    <a:pt x="6974" y="2284"/>
                  </a:lnTo>
                  <a:lnTo>
                    <a:pt x="6964" y="2275"/>
                  </a:lnTo>
                  <a:lnTo>
                    <a:pt x="6945" y="2258"/>
                  </a:lnTo>
                  <a:lnTo>
                    <a:pt x="6930" y="2246"/>
                  </a:lnTo>
                  <a:lnTo>
                    <a:pt x="6916" y="2238"/>
                  </a:lnTo>
                  <a:lnTo>
                    <a:pt x="6902" y="2228"/>
                  </a:lnTo>
                  <a:lnTo>
                    <a:pt x="6894" y="2222"/>
                  </a:lnTo>
                  <a:lnTo>
                    <a:pt x="6886" y="2217"/>
                  </a:lnTo>
                  <a:lnTo>
                    <a:pt x="6879" y="2212"/>
                  </a:lnTo>
                  <a:lnTo>
                    <a:pt x="6873" y="2204"/>
                  </a:lnTo>
                  <a:lnTo>
                    <a:pt x="6864" y="2190"/>
                  </a:lnTo>
                  <a:lnTo>
                    <a:pt x="6851" y="2176"/>
                  </a:lnTo>
                  <a:lnTo>
                    <a:pt x="6844" y="2169"/>
                  </a:lnTo>
                  <a:lnTo>
                    <a:pt x="6834" y="2163"/>
                  </a:lnTo>
                  <a:lnTo>
                    <a:pt x="6822" y="2157"/>
                  </a:lnTo>
                  <a:lnTo>
                    <a:pt x="6810" y="2152"/>
                  </a:lnTo>
                  <a:lnTo>
                    <a:pt x="6797" y="2149"/>
                  </a:lnTo>
                  <a:lnTo>
                    <a:pt x="6787" y="2145"/>
                  </a:lnTo>
                  <a:lnTo>
                    <a:pt x="6777" y="2141"/>
                  </a:lnTo>
                  <a:lnTo>
                    <a:pt x="6768" y="2137"/>
                  </a:lnTo>
                  <a:lnTo>
                    <a:pt x="6750" y="2128"/>
                  </a:lnTo>
                  <a:lnTo>
                    <a:pt x="6728" y="2120"/>
                  </a:lnTo>
                  <a:lnTo>
                    <a:pt x="6706" y="2115"/>
                  </a:lnTo>
                  <a:lnTo>
                    <a:pt x="6686" y="2112"/>
                  </a:lnTo>
                  <a:lnTo>
                    <a:pt x="6677" y="2109"/>
                  </a:lnTo>
                  <a:lnTo>
                    <a:pt x="6669" y="2107"/>
                  </a:lnTo>
                  <a:lnTo>
                    <a:pt x="6661" y="2105"/>
                  </a:lnTo>
                  <a:lnTo>
                    <a:pt x="6651" y="2100"/>
                  </a:lnTo>
                  <a:lnTo>
                    <a:pt x="6643" y="2096"/>
                  </a:lnTo>
                  <a:lnTo>
                    <a:pt x="6633" y="2093"/>
                  </a:lnTo>
                  <a:lnTo>
                    <a:pt x="6624" y="2090"/>
                  </a:lnTo>
                  <a:lnTo>
                    <a:pt x="6614" y="2089"/>
                  </a:lnTo>
                  <a:lnTo>
                    <a:pt x="6590" y="2088"/>
                  </a:lnTo>
                  <a:lnTo>
                    <a:pt x="6562" y="2088"/>
                  </a:lnTo>
                  <a:lnTo>
                    <a:pt x="6550" y="2088"/>
                  </a:lnTo>
                  <a:lnTo>
                    <a:pt x="6539" y="2088"/>
                  </a:lnTo>
                  <a:lnTo>
                    <a:pt x="6527" y="2088"/>
                  </a:lnTo>
                  <a:lnTo>
                    <a:pt x="6516" y="2087"/>
                  </a:lnTo>
                  <a:lnTo>
                    <a:pt x="6494" y="2083"/>
                  </a:lnTo>
                  <a:lnTo>
                    <a:pt x="6474" y="2078"/>
                  </a:lnTo>
                  <a:lnTo>
                    <a:pt x="6457" y="2072"/>
                  </a:lnTo>
                  <a:lnTo>
                    <a:pt x="6443" y="2068"/>
                  </a:lnTo>
                  <a:lnTo>
                    <a:pt x="6434" y="2064"/>
                  </a:lnTo>
                  <a:lnTo>
                    <a:pt x="6424" y="2061"/>
                  </a:lnTo>
                  <a:lnTo>
                    <a:pt x="6416" y="2055"/>
                  </a:lnTo>
                  <a:lnTo>
                    <a:pt x="6407" y="2050"/>
                  </a:lnTo>
                  <a:lnTo>
                    <a:pt x="6391" y="2038"/>
                  </a:lnTo>
                  <a:lnTo>
                    <a:pt x="6373" y="2028"/>
                  </a:lnTo>
                  <a:lnTo>
                    <a:pt x="6362" y="2025"/>
                  </a:lnTo>
                  <a:lnTo>
                    <a:pt x="6351" y="2024"/>
                  </a:lnTo>
                  <a:lnTo>
                    <a:pt x="6340" y="2023"/>
                  </a:lnTo>
                  <a:lnTo>
                    <a:pt x="6329" y="2021"/>
                  </a:lnTo>
                  <a:lnTo>
                    <a:pt x="6308" y="2021"/>
                  </a:lnTo>
                  <a:lnTo>
                    <a:pt x="6287" y="2020"/>
                  </a:lnTo>
                  <a:lnTo>
                    <a:pt x="6278" y="2018"/>
                  </a:lnTo>
                  <a:lnTo>
                    <a:pt x="6268" y="2015"/>
                  </a:lnTo>
                  <a:lnTo>
                    <a:pt x="6259" y="2012"/>
                  </a:lnTo>
                  <a:lnTo>
                    <a:pt x="6249" y="2008"/>
                  </a:lnTo>
                  <a:lnTo>
                    <a:pt x="6241" y="2004"/>
                  </a:lnTo>
                  <a:lnTo>
                    <a:pt x="6234" y="1999"/>
                  </a:lnTo>
                  <a:lnTo>
                    <a:pt x="6228" y="1994"/>
                  </a:lnTo>
                  <a:lnTo>
                    <a:pt x="6224" y="1989"/>
                  </a:lnTo>
                  <a:lnTo>
                    <a:pt x="6221" y="1982"/>
                  </a:lnTo>
                  <a:lnTo>
                    <a:pt x="6218" y="1975"/>
                  </a:lnTo>
                  <a:lnTo>
                    <a:pt x="6217" y="1973"/>
                  </a:lnTo>
                  <a:lnTo>
                    <a:pt x="6216" y="1970"/>
                  </a:lnTo>
                  <a:lnTo>
                    <a:pt x="6214" y="1969"/>
                  </a:lnTo>
                  <a:lnTo>
                    <a:pt x="6211" y="1969"/>
                  </a:lnTo>
                  <a:lnTo>
                    <a:pt x="6206" y="1970"/>
                  </a:lnTo>
                  <a:lnTo>
                    <a:pt x="6201" y="1973"/>
                  </a:lnTo>
                  <a:lnTo>
                    <a:pt x="6198" y="1974"/>
                  </a:lnTo>
                  <a:lnTo>
                    <a:pt x="6195" y="1974"/>
                  </a:lnTo>
                  <a:lnTo>
                    <a:pt x="6192" y="1974"/>
                  </a:lnTo>
                  <a:lnTo>
                    <a:pt x="6189" y="1973"/>
                  </a:lnTo>
                  <a:lnTo>
                    <a:pt x="6182" y="1970"/>
                  </a:lnTo>
                  <a:lnTo>
                    <a:pt x="6171" y="1967"/>
                  </a:lnTo>
                  <a:lnTo>
                    <a:pt x="6159" y="1962"/>
                  </a:lnTo>
                  <a:lnTo>
                    <a:pt x="6147" y="1958"/>
                  </a:lnTo>
                  <a:lnTo>
                    <a:pt x="6142" y="1956"/>
                  </a:lnTo>
                  <a:lnTo>
                    <a:pt x="6139" y="1952"/>
                  </a:lnTo>
                  <a:lnTo>
                    <a:pt x="6135" y="1949"/>
                  </a:lnTo>
                  <a:lnTo>
                    <a:pt x="6132" y="1944"/>
                  </a:lnTo>
                  <a:lnTo>
                    <a:pt x="6126" y="1933"/>
                  </a:lnTo>
                  <a:lnTo>
                    <a:pt x="6117" y="1923"/>
                  </a:lnTo>
                  <a:lnTo>
                    <a:pt x="6114" y="1920"/>
                  </a:lnTo>
                  <a:lnTo>
                    <a:pt x="6110" y="1918"/>
                  </a:lnTo>
                  <a:lnTo>
                    <a:pt x="6105" y="1917"/>
                  </a:lnTo>
                  <a:lnTo>
                    <a:pt x="6101" y="1917"/>
                  </a:lnTo>
                  <a:lnTo>
                    <a:pt x="6089" y="1917"/>
                  </a:lnTo>
                  <a:lnTo>
                    <a:pt x="6077" y="1917"/>
                  </a:lnTo>
                  <a:lnTo>
                    <a:pt x="6064" y="1918"/>
                  </a:lnTo>
                  <a:lnTo>
                    <a:pt x="6053" y="1918"/>
                  </a:lnTo>
                  <a:lnTo>
                    <a:pt x="6048" y="1918"/>
                  </a:lnTo>
                  <a:lnTo>
                    <a:pt x="6045" y="1918"/>
                  </a:lnTo>
                  <a:lnTo>
                    <a:pt x="6041" y="1917"/>
                  </a:lnTo>
                  <a:lnTo>
                    <a:pt x="6040" y="1916"/>
                  </a:lnTo>
                  <a:lnTo>
                    <a:pt x="6045" y="1904"/>
                  </a:lnTo>
                  <a:lnTo>
                    <a:pt x="6053" y="1893"/>
                  </a:lnTo>
                  <a:lnTo>
                    <a:pt x="6051" y="1886"/>
                  </a:lnTo>
                  <a:lnTo>
                    <a:pt x="6045" y="1878"/>
                  </a:lnTo>
                  <a:lnTo>
                    <a:pt x="6042" y="1873"/>
                  </a:lnTo>
                  <a:lnTo>
                    <a:pt x="6041" y="1869"/>
                  </a:lnTo>
                  <a:lnTo>
                    <a:pt x="6040" y="1864"/>
                  </a:lnTo>
                  <a:lnTo>
                    <a:pt x="6039" y="1859"/>
                  </a:lnTo>
                  <a:lnTo>
                    <a:pt x="6039" y="1848"/>
                  </a:lnTo>
                  <a:lnTo>
                    <a:pt x="6038" y="1832"/>
                  </a:lnTo>
                  <a:lnTo>
                    <a:pt x="6036" y="1824"/>
                  </a:lnTo>
                  <a:lnTo>
                    <a:pt x="6034" y="1817"/>
                  </a:lnTo>
                  <a:lnTo>
                    <a:pt x="6032" y="1811"/>
                  </a:lnTo>
                  <a:lnTo>
                    <a:pt x="6029" y="1805"/>
                  </a:lnTo>
                  <a:lnTo>
                    <a:pt x="6023" y="1793"/>
                  </a:lnTo>
                  <a:lnTo>
                    <a:pt x="6017" y="1780"/>
                  </a:lnTo>
                  <a:lnTo>
                    <a:pt x="6014" y="1768"/>
                  </a:lnTo>
                  <a:lnTo>
                    <a:pt x="6013" y="1759"/>
                  </a:lnTo>
                  <a:lnTo>
                    <a:pt x="6014" y="1749"/>
                  </a:lnTo>
                  <a:lnTo>
                    <a:pt x="6016" y="1736"/>
                  </a:lnTo>
                  <a:lnTo>
                    <a:pt x="6021" y="1719"/>
                  </a:lnTo>
                  <a:lnTo>
                    <a:pt x="6028" y="1702"/>
                  </a:lnTo>
                  <a:lnTo>
                    <a:pt x="6039" y="1684"/>
                  </a:lnTo>
                  <a:lnTo>
                    <a:pt x="6051" y="1667"/>
                  </a:lnTo>
                  <a:lnTo>
                    <a:pt x="6060" y="1653"/>
                  </a:lnTo>
                  <a:lnTo>
                    <a:pt x="6071" y="1639"/>
                  </a:lnTo>
                  <a:lnTo>
                    <a:pt x="6088" y="1626"/>
                  </a:lnTo>
                  <a:lnTo>
                    <a:pt x="6104" y="1615"/>
                  </a:lnTo>
                  <a:lnTo>
                    <a:pt x="6117" y="1605"/>
                  </a:lnTo>
                  <a:lnTo>
                    <a:pt x="6129" y="1596"/>
                  </a:lnTo>
                  <a:lnTo>
                    <a:pt x="6140" y="1586"/>
                  </a:lnTo>
                  <a:lnTo>
                    <a:pt x="6149" y="1577"/>
                  </a:lnTo>
                  <a:lnTo>
                    <a:pt x="6153" y="1572"/>
                  </a:lnTo>
                  <a:lnTo>
                    <a:pt x="6155" y="1566"/>
                  </a:lnTo>
                  <a:lnTo>
                    <a:pt x="6158" y="1561"/>
                  </a:lnTo>
                  <a:lnTo>
                    <a:pt x="6158" y="1555"/>
                  </a:lnTo>
                  <a:lnTo>
                    <a:pt x="6158" y="1546"/>
                  </a:lnTo>
                  <a:lnTo>
                    <a:pt x="6158" y="1535"/>
                  </a:lnTo>
                  <a:lnTo>
                    <a:pt x="6157" y="1523"/>
                  </a:lnTo>
                  <a:lnTo>
                    <a:pt x="6155" y="1510"/>
                  </a:lnTo>
                  <a:lnTo>
                    <a:pt x="6152" y="1496"/>
                  </a:lnTo>
                  <a:lnTo>
                    <a:pt x="6149" y="1485"/>
                  </a:lnTo>
                  <a:lnTo>
                    <a:pt x="6148" y="1477"/>
                  </a:lnTo>
                  <a:lnTo>
                    <a:pt x="6147" y="1470"/>
                  </a:lnTo>
                  <a:lnTo>
                    <a:pt x="6147" y="1463"/>
                  </a:lnTo>
                  <a:lnTo>
                    <a:pt x="6147" y="1453"/>
                  </a:lnTo>
                  <a:lnTo>
                    <a:pt x="6148" y="1446"/>
                  </a:lnTo>
                  <a:lnTo>
                    <a:pt x="6151" y="1440"/>
                  </a:lnTo>
                  <a:lnTo>
                    <a:pt x="6154" y="1434"/>
                  </a:lnTo>
                  <a:lnTo>
                    <a:pt x="6158" y="1427"/>
                  </a:lnTo>
                  <a:lnTo>
                    <a:pt x="6166" y="1415"/>
                  </a:lnTo>
                  <a:lnTo>
                    <a:pt x="6177" y="1403"/>
                  </a:lnTo>
                  <a:lnTo>
                    <a:pt x="6186" y="1393"/>
                  </a:lnTo>
                  <a:lnTo>
                    <a:pt x="6195" y="1380"/>
                  </a:lnTo>
                  <a:lnTo>
                    <a:pt x="6203" y="1366"/>
                  </a:lnTo>
                  <a:lnTo>
                    <a:pt x="6210" y="1356"/>
                  </a:lnTo>
                  <a:lnTo>
                    <a:pt x="6214" y="1352"/>
                  </a:lnTo>
                  <a:lnTo>
                    <a:pt x="6215" y="1349"/>
                  </a:lnTo>
                  <a:lnTo>
                    <a:pt x="6214" y="1344"/>
                  </a:lnTo>
                  <a:lnTo>
                    <a:pt x="6212" y="1340"/>
                  </a:lnTo>
                  <a:lnTo>
                    <a:pt x="6209" y="1334"/>
                  </a:lnTo>
                  <a:lnTo>
                    <a:pt x="6203" y="1330"/>
                  </a:lnTo>
                  <a:lnTo>
                    <a:pt x="6202" y="1327"/>
                  </a:lnTo>
                  <a:lnTo>
                    <a:pt x="6203" y="1322"/>
                  </a:lnTo>
                  <a:lnTo>
                    <a:pt x="6205" y="1315"/>
                  </a:lnTo>
                  <a:lnTo>
                    <a:pt x="6209" y="1308"/>
                  </a:lnTo>
                  <a:lnTo>
                    <a:pt x="6216" y="1292"/>
                  </a:lnTo>
                  <a:lnTo>
                    <a:pt x="6222" y="1277"/>
                  </a:lnTo>
                  <a:lnTo>
                    <a:pt x="6223" y="1271"/>
                  </a:lnTo>
                  <a:lnTo>
                    <a:pt x="6222" y="1267"/>
                  </a:lnTo>
                  <a:lnTo>
                    <a:pt x="6221" y="1262"/>
                  </a:lnTo>
                  <a:lnTo>
                    <a:pt x="6218" y="1257"/>
                  </a:lnTo>
                  <a:lnTo>
                    <a:pt x="6214" y="1250"/>
                  </a:lnTo>
                  <a:lnTo>
                    <a:pt x="6208" y="1242"/>
                  </a:lnTo>
                  <a:lnTo>
                    <a:pt x="6204" y="1237"/>
                  </a:lnTo>
                  <a:lnTo>
                    <a:pt x="6203" y="1230"/>
                  </a:lnTo>
                  <a:lnTo>
                    <a:pt x="6202" y="1224"/>
                  </a:lnTo>
                  <a:lnTo>
                    <a:pt x="6202" y="1217"/>
                  </a:lnTo>
                  <a:lnTo>
                    <a:pt x="6201" y="1202"/>
                  </a:lnTo>
                  <a:lnTo>
                    <a:pt x="6201" y="1189"/>
                  </a:lnTo>
                  <a:lnTo>
                    <a:pt x="6199" y="1185"/>
                  </a:lnTo>
                  <a:lnTo>
                    <a:pt x="6198" y="1179"/>
                  </a:lnTo>
                  <a:lnTo>
                    <a:pt x="6195" y="1174"/>
                  </a:lnTo>
                  <a:lnTo>
                    <a:pt x="6192" y="1169"/>
                  </a:lnTo>
                  <a:lnTo>
                    <a:pt x="6185" y="1160"/>
                  </a:lnTo>
                  <a:lnTo>
                    <a:pt x="6178" y="1151"/>
                  </a:lnTo>
                  <a:lnTo>
                    <a:pt x="6171" y="1144"/>
                  </a:lnTo>
                  <a:lnTo>
                    <a:pt x="6162" y="1135"/>
                  </a:lnTo>
                  <a:lnTo>
                    <a:pt x="6157" y="1125"/>
                  </a:lnTo>
                  <a:lnTo>
                    <a:pt x="6152" y="1117"/>
                  </a:lnTo>
                  <a:lnTo>
                    <a:pt x="6145" y="1103"/>
                  </a:lnTo>
                  <a:lnTo>
                    <a:pt x="6135" y="1081"/>
                  </a:lnTo>
                  <a:lnTo>
                    <a:pt x="6126" y="1059"/>
                  </a:lnTo>
                  <a:lnTo>
                    <a:pt x="6120" y="1043"/>
                  </a:lnTo>
                  <a:lnTo>
                    <a:pt x="6117" y="1030"/>
                  </a:lnTo>
                  <a:lnTo>
                    <a:pt x="6116" y="1013"/>
                  </a:lnTo>
                  <a:lnTo>
                    <a:pt x="6116" y="997"/>
                  </a:lnTo>
                  <a:lnTo>
                    <a:pt x="6118" y="983"/>
                  </a:lnTo>
                  <a:lnTo>
                    <a:pt x="6120" y="972"/>
                  </a:lnTo>
                  <a:lnTo>
                    <a:pt x="6120" y="964"/>
                  </a:lnTo>
                  <a:lnTo>
                    <a:pt x="6118" y="955"/>
                  </a:lnTo>
                  <a:lnTo>
                    <a:pt x="6115" y="949"/>
                  </a:lnTo>
                  <a:lnTo>
                    <a:pt x="6114" y="942"/>
                  </a:lnTo>
                  <a:lnTo>
                    <a:pt x="6114" y="933"/>
                  </a:lnTo>
                  <a:lnTo>
                    <a:pt x="6115" y="922"/>
                  </a:lnTo>
                  <a:lnTo>
                    <a:pt x="6115" y="909"/>
                  </a:lnTo>
                  <a:lnTo>
                    <a:pt x="6113" y="896"/>
                  </a:lnTo>
                  <a:lnTo>
                    <a:pt x="6110" y="886"/>
                  </a:lnTo>
                  <a:lnTo>
                    <a:pt x="6107" y="877"/>
                  </a:lnTo>
                  <a:lnTo>
                    <a:pt x="6103" y="867"/>
                  </a:lnTo>
                  <a:lnTo>
                    <a:pt x="6101" y="854"/>
                  </a:lnTo>
                  <a:lnTo>
                    <a:pt x="6099" y="842"/>
                  </a:lnTo>
                  <a:lnTo>
                    <a:pt x="6099" y="838"/>
                  </a:lnTo>
                  <a:lnTo>
                    <a:pt x="6098" y="832"/>
                  </a:lnTo>
                  <a:lnTo>
                    <a:pt x="6096" y="827"/>
                  </a:lnTo>
                  <a:lnTo>
                    <a:pt x="6092" y="823"/>
                  </a:lnTo>
                  <a:lnTo>
                    <a:pt x="6080" y="815"/>
                  </a:lnTo>
                  <a:lnTo>
                    <a:pt x="6066" y="808"/>
                  </a:lnTo>
                  <a:lnTo>
                    <a:pt x="6053" y="801"/>
                  </a:lnTo>
                  <a:lnTo>
                    <a:pt x="6042" y="791"/>
                  </a:lnTo>
                  <a:lnTo>
                    <a:pt x="6038" y="786"/>
                  </a:lnTo>
                  <a:lnTo>
                    <a:pt x="6035" y="780"/>
                  </a:lnTo>
                  <a:lnTo>
                    <a:pt x="6034" y="773"/>
                  </a:lnTo>
                  <a:lnTo>
                    <a:pt x="6034" y="766"/>
                  </a:lnTo>
                  <a:lnTo>
                    <a:pt x="6034" y="752"/>
                  </a:lnTo>
                  <a:lnTo>
                    <a:pt x="6034" y="738"/>
                  </a:lnTo>
                  <a:lnTo>
                    <a:pt x="6033" y="734"/>
                  </a:lnTo>
                  <a:lnTo>
                    <a:pt x="6032" y="731"/>
                  </a:lnTo>
                  <a:lnTo>
                    <a:pt x="6029" y="728"/>
                  </a:lnTo>
                  <a:lnTo>
                    <a:pt x="6027" y="726"/>
                  </a:lnTo>
                  <a:lnTo>
                    <a:pt x="6023" y="725"/>
                  </a:lnTo>
                  <a:lnTo>
                    <a:pt x="6021" y="725"/>
                  </a:lnTo>
                  <a:lnTo>
                    <a:pt x="6017" y="725"/>
                  </a:lnTo>
                  <a:lnTo>
                    <a:pt x="6013" y="725"/>
                  </a:lnTo>
                  <a:lnTo>
                    <a:pt x="6006" y="729"/>
                  </a:lnTo>
                  <a:lnTo>
                    <a:pt x="5997" y="734"/>
                  </a:lnTo>
                  <a:lnTo>
                    <a:pt x="5989" y="736"/>
                  </a:lnTo>
                  <a:lnTo>
                    <a:pt x="5982" y="736"/>
                  </a:lnTo>
                  <a:lnTo>
                    <a:pt x="5975" y="735"/>
                  </a:lnTo>
                  <a:lnTo>
                    <a:pt x="5968" y="732"/>
                  </a:lnTo>
                  <a:lnTo>
                    <a:pt x="5960" y="728"/>
                  </a:lnTo>
                  <a:lnTo>
                    <a:pt x="5954" y="723"/>
                  </a:lnTo>
                  <a:lnTo>
                    <a:pt x="5950" y="717"/>
                  </a:lnTo>
                  <a:lnTo>
                    <a:pt x="5945" y="713"/>
                  </a:lnTo>
                  <a:lnTo>
                    <a:pt x="5937" y="701"/>
                  </a:lnTo>
                  <a:lnTo>
                    <a:pt x="5928" y="688"/>
                  </a:lnTo>
                  <a:lnTo>
                    <a:pt x="5925" y="681"/>
                  </a:lnTo>
                  <a:lnTo>
                    <a:pt x="5922" y="672"/>
                  </a:lnTo>
                  <a:lnTo>
                    <a:pt x="5921" y="665"/>
                  </a:lnTo>
                  <a:lnTo>
                    <a:pt x="5920" y="658"/>
                  </a:lnTo>
                  <a:lnTo>
                    <a:pt x="5919" y="652"/>
                  </a:lnTo>
                  <a:lnTo>
                    <a:pt x="5918" y="647"/>
                  </a:lnTo>
                  <a:lnTo>
                    <a:pt x="5915" y="643"/>
                  </a:lnTo>
                  <a:lnTo>
                    <a:pt x="5912" y="638"/>
                  </a:lnTo>
                  <a:lnTo>
                    <a:pt x="5908" y="635"/>
                  </a:lnTo>
                  <a:lnTo>
                    <a:pt x="5903" y="633"/>
                  </a:lnTo>
                  <a:lnTo>
                    <a:pt x="5899" y="632"/>
                  </a:lnTo>
                  <a:lnTo>
                    <a:pt x="5894" y="632"/>
                  </a:lnTo>
                  <a:lnTo>
                    <a:pt x="5883" y="632"/>
                  </a:lnTo>
                  <a:lnTo>
                    <a:pt x="5875" y="631"/>
                  </a:lnTo>
                  <a:lnTo>
                    <a:pt x="5871" y="630"/>
                  </a:lnTo>
                  <a:lnTo>
                    <a:pt x="5869" y="628"/>
                  </a:lnTo>
                  <a:lnTo>
                    <a:pt x="5865" y="626"/>
                  </a:lnTo>
                  <a:lnTo>
                    <a:pt x="5862" y="622"/>
                  </a:lnTo>
                  <a:lnTo>
                    <a:pt x="5858" y="620"/>
                  </a:lnTo>
                  <a:lnTo>
                    <a:pt x="5855" y="620"/>
                  </a:lnTo>
                  <a:lnTo>
                    <a:pt x="5851" y="621"/>
                  </a:lnTo>
                  <a:lnTo>
                    <a:pt x="5847" y="624"/>
                  </a:lnTo>
                  <a:lnTo>
                    <a:pt x="5839" y="630"/>
                  </a:lnTo>
                  <a:lnTo>
                    <a:pt x="5828" y="634"/>
                  </a:lnTo>
                  <a:lnTo>
                    <a:pt x="5822" y="635"/>
                  </a:lnTo>
                  <a:lnTo>
                    <a:pt x="5815" y="634"/>
                  </a:lnTo>
                  <a:lnTo>
                    <a:pt x="5808" y="633"/>
                  </a:lnTo>
                  <a:lnTo>
                    <a:pt x="5801" y="630"/>
                  </a:lnTo>
                  <a:lnTo>
                    <a:pt x="5787" y="624"/>
                  </a:lnTo>
                  <a:lnTo>
                    <a:pt x="5771" y="616"/>
                  </a:lnTo>
                  <a:lnTo>
                    <a:pt x="5767" y="614"/>
                  </a:lnTo>
                  <a:lnTo>
                    <a:pt x="5763" y="612"/>
                  </a:lnTo>
                  <a:lnTo>
                    <a:pt x="5761" y="608"/>
                  </a:lnTo>
                  <a:lnTo>
                    <a:pt x="5758" y="605"/>
                  </a:lnTo>
                  <a:lnTo>
                    <a:pt x="5752" y="595"/>
                  </a:lnTo>
                  <a:lnTo>
                    <a:pt x="5744" y="586"/>
                  </a:lnTo>
                  <a:lnTo>
                    <a:pt x="5733" y="577"/>
                  </a:lnTo>
                  <a:lnTo>
                    <a:pt x="5720" y="568"/>
                  </a:lnTo>
                  <a:lnTo>
                    <a:pt x="5713" y="562"/>
                  </a:lnTo>
                  <a:lnTo>
                    <a:pt x="5706" y="555"/>
                  </a:lnTo>
                  <a:lnTo>
                    <a:pt x="5699" y="546"/>
                  </a:lnTo>
                  <a:lnTo>
                    <a:pt x="5692" y="539"/>
                  </a:lnTo>
                  <a:lnTo>
                    <a:pt x="5685" y="531"/>
                  </a:lnTo>
                  <a:lnTo>
                    <a:pt x="5679" y="524"/>
                  </a:lnTo>
                  <a:lnTo>
                    <a:pt x="5672" y="518"/>
                  </a:lnTo>
                  <a:lnTo>
                    <a:pt x="5666" y="514"/>
                  </a:lnTo>
                  <a:lnTo>
                    <a:pt x="5661" y="511"/>
                  </a:lnTo>
                  <a:lnTo>
                    <a:pt x="5657" y="506"/>
                  </a:lnTo>
                  <a:lnTo>
                    <a:pt x="5656" y="500"/>
                  </a:lnTo>
                  <a:lnTo>
                    <a:pt x="5655" y="494"/>
                  </a:lnTo>
                  <a:lnTo>
                    <a:pt x="5655" y="480"/>
                  </a:lnTo>
                  <a:lnTo>
                    <a:pt x="5656" y="463"/>
                  </a:lnTo>
                  <a:lnTo>
                    <a:pt x="5656" y="450"/>
                  </a:lnTo>
                  <a:lnTo>
                    <a:pt x="5655" y="442"/>
                  </a:lnTo>
                  <a:lnTo>
                    <a:pt x="5651" y="435"/>
                  </a:lnTo>
                  <a:lnTo>
                    <a:pt x="5644" y="423"/>
                  </a:lnTo>
                  <a:lnTo>
                    <a:pt x="5630" y="411"/>
                  </a:lnTo>
                  <a:lnTo>
                    <a:pt x="5612" y="399"/>
                  </a:lnTo>
                  <a:lnTo>
                    <a:pt x="5599" y="383"/>
                  </a:lnTo>
                  <a:lnTo>
                    <a:pt x="5587" y="369"/>
                  </a:lnTo>
                  <a:lnTo>
                    <a:pt x="5575" y="354"/>
                  </a:lnTo>
                  <a:lnTo>
                    <a:pt x="5557" y="337"/>
                  </a:lnTo>
                  <a:lnTo>
                    <a:pt x="5541" y="323"/>
                  </a:lnTo>
                  <a:lnTo>
                    <a:pt x="5528" y="313"/>
                  </a:lnTo>
                  <a:lnTo>
                    <a:pt x="5518" y="309"/>
                  </a:lnTo>
                  <a:lnTo>
                    <a:pt x="5512" y="306"/>
                  </a:lnTo>
                  <a:lnTo>
                    <a:pt x="5507" y="305"/>
                  </a:lnTo>
                  <a:lnTo>
                    <a:pt x="5506" y="301"/>
                  </a:lnTo>
                  <a:lnTo>
                    <a:pt x="5513" y="293"/>
                  </a:lnTo>
                  <a:lnTo>
                    <a:pt x="5530" y="279"/>
                  </a:lnTo>
                  <a:lnTo>
                    <a:pt x="5534" y="274"/>
                  </a:lnTo>
                  <a:lnTo>
                    <a:pt x="5536" y="268"/>
                  </a:lnTo>
                  <a:lnTo>
                    <a:pt x="5537" y="262"/>
                  </a:lnTo>
                  <a:lnTo>
                    <a:pt x="5537" y="255"/>
                  </a:lnTo>
                  <a:lnTo>
                    <a:pt x="5537" y="249"/>
                  </a:lnTo>
                  <a:lnTo>
                    <a:pt x="5535" y="242"/>
                  </a:lnTo>
                  <a:lnTo>
                    <a:pt x="5530" y="236"/>
                  </a:lnTo>
                  <a:lnTo>
                    <a:pt x="5524" y="231"/>
                  </a:lnTo>
                  <a:lnTo>
                    <a:pt x="5517" y="227"/>
                  </a:lnTo>
                  <a:lnTo>
                    <a:pt x="5510" y="219"/>
                  </a:lnTo>
                  <a:lnTo>
                    <a:pt x="5503" y="211"/>
                  </a:lnTo>
                  <a:lnTo>
                    <a:pt x="5494" y="202"/>
                  </a:lnTo>
                  <a:lnTo>
                    <a:pt x="5481" y="185"/>
                  </a:lnTo>
                  <a:lnTo>
                    <a:pt x="5472" y="172"/>
                  </a:lnTo>
                  <a:lnTo>
                    <a:pt x="5469" y="167"/>
                  </a:lnTo>
                  <a:lnTo>
                    <a:pt x="5468" y="162"/>
                  </a:lnTo>
                  <a:lnTo>
                    <a:pt x="5468" y="159"/>
                  </a:lnTo>
                  <a:lnTo>
                    <a:pt x="5469" y="154"/>
                  </a:lnTo>
                  <a:lnTo>
                    <a:pt x="5472" y="151"/>
                  </a:lnTo>
                  <a:lnTo>
                    <a:pt x="5475" y="147"/>
                  </a:lnTo>
                  <a:lnTo>
                    <a:pt x="5479" y="143"/>
                  </a:lnTo>
                  <a:lnTo>
                    <a:pt x="5484" y="141"/>
                  </a:lnTo>
                  <a:lnTo>
                    <a:pt x="5493" y="136"/>
                  </a:lnTo>
                  <a:lnTo>
                    <a:pt x="5505" y="130"/>
                  </a:lnTo>
                  <a:lnTo>
                    <a:pt x="5510" y="128"/>
                  </a:lnTo>
                  <a:lnTo>
                    <a:pt x="5515" y="124"/>
                  </a:lnTo>
                  <a:lnTo>
                    <a:pt x="5517" y="122"/>
                  </a:lnTo>
                  <a:lnTo>
                    <a:pt x="5518" y="118"/>
                  </a:lnTo>
                  <a:lnTo>
                    <a:pt x="5517" y="96"/>
                  </a:lnTo>
                  <a:lnTo>
                    <a:pt x="5516" y="79"/>
                  </a:lnTo>
                  <a:lnTo>
                    <a:pt x="5515" y="67"/>
                  </a:lnTo>
                  <a:lnTo>
                    <a:pt x="5515" y="57"/>
                  </a:lnTo>
                  <a:lnTo>
                    <a:pt x="5515" y="46"/>
                  </a:lnTo>
                  <a:lnTo>
                    <a:pt x="5515" y="39"/>
                  </a:lnTo>
                  <a:lnTo>
                    <a:pt x="5513" y="35"/>
                  </a:lnTo>
                  <a:lnTo>
                    <a:pt x="5511" y="33"/>
                  </a:lnTo>
                  <a:lnTo>
                    <a:pt x="5507" y="32"/>
                  </a:lnTo>
                  <a:lnTo>
                    <a:pt x="5504" y="30"/>
                  </a:lnTo>
                  <a:lnTo>
                    <a:pt x="5490" y="32"/>
                  </a:lnTo>
                  <a:lnTo>
                    <a:pt x="5479" y="32"/>
                  </a:lnTo>
                  <a:lnTo>
                    <a:pt x="5468" y="32"/>
                  </a:lnTo>
                  <a:lnTo>
                    <a:pt x="5455" y="30"/>
                  </a:lnTo>
                  <a:lnTo>
                    <a:pt x="5449" y="30"/>
                  </a:lnTo>
                  <a:lnTo>
                    <a:pt x="5443" y="30"/>
                  </a:lnTo>
                  <a:lnTo>
                    <a:pt x="5440" y="30"/>
                  </a:lnTo>
                  <a:lnTo>
                    <a:pt x="5436" y="32"/>
                  </a:lnTo>
                  <a:lnTo>
                    <a:pt x="5430" y="36"/>
                  </a:lnTo>
                  <a:lnTo>
                    <a:pt x="5425" y="44"/>
                  </a:lnTo>
                  <a:lnTo>
                    <a:pt x="5422" y="51"/>
                  </a:lnTo>
                  <a:lnTo>
                    <a:pt x="5416" y="55"/>
                  </a:lnTo>
                  <a:lnTo>
                    <a:pt x="5412" y="57"/>
                  </a:lnTo>
                  <a:lnTo>
                    <a:pt x="5408" y="58"/>
                  </a:lnTo>
                  <a:lnTo>
                    <a:pt x="5403" y="58"/>
                  </a:lnTo>
                  <a:lnTo>
                    <a:pt x="5397" y="57"/>
                  </a:lnTo>
                  <a:lnTo>
                    <a:pt x="5391" y="55"/>
                  </a:lnTo>
                  <a:lnTo>
                    <a:pt x="5384" y="52"/>
                  </a:lnTo>
                  <a:lnTo>
                    <a:pt x="5378" y="47"/>
                  </a:lnTo>
                  <a:lnTo>
                    <a:pt x="5372" y="41"/>
                  </a:lnTo>
                  <a:lnTo>
                    <a:pt x="5358" y="28"/>
                  </a:lnTo>
                  <a:lnTo>
                    <a:pt x="5342" y="15"/>
                  </a:lnTo>
                  <a:lnTo>
                    <a:pt x="5332" y="10"/>
                  </a:lnTo>
                  <a:lnTo>
                    <a:pt x="5321" y="5"/>
                  </a:lnTo>
                  <a:lnTo>
                    <a:pt x="5309" y="3"/>
                  </a:lnTo>
                  <a:lnTo>
                    <a:pt x="5297" y="1"/>
                  </a:lnTo>
                  <a:lnTo>
                    <a:pt x="5285" y="0"/>
                  </a:lnTo>
                  <a:lnTo>
                    <a:pt x="5273" y="0"/>
                  </a:lnTo>
                  <a:lnTo>
                    <a:pt x="5264" y="0"/>
                  </a:lnTo>
                  <a:lnTo>
                    <a:pt x="5254" y="1"/>
                  </a:lnTo>
                  <a:lnTo>
                    <a:pt x="5251" y="2"/>
                  </a:lnTo>
                  <a:lnTo>
                    <a:pt x="5248" y="3"/>
                  </a:lnTo>
                  <a:lnTo>
                    <a:pt x="5245" y="5"/>
                  </a:lnTo>
                  <a:lnTo>
                    <a:pt x="5242" y="8"/>
                  </a:lnTo>
                  <a:lnTo>
                    <a:pt x="5238" y="14"/>
                  </a:lnTo>
                  <a:lnTo>
                    <a:pt x="5232" y="20"/>
                  </a:lnTo>
                  <a:lnTo>
                    <a:pt x="5216" y="32"/>
                  </a:lnTo>
                  <a:lnTo>
                    <a:pt x="5201" y="41"/>
                  </a:lnTo>
                  <a:lnTo>
                    <a:pt x="5195" y="47"/>
                  </a:lnTo>
                  <a:lnTo>
                    <a:pt x="5190" y="54"/>
                  </a:lnTo>
                  <a:lnTo>
                    <a:pt x="5187" y="63"/>
                  </a:lnTo>
                  <a:lnTo>
                    <a:pt x="5184" y="70"/>
                  </a:lnTo>
                  <a:lnTo>
                    <a:pt x="5183" y="78"/>
                  </a:lnTo>
                  <a:lnTo>
                    <a:pt x="5184" y="84"/>
                  </a:lnTo>
                  <a:lnTo>
                    <a:pt x="5185" y="88"/>
                  </a:lnTo>
                  <a:lnTo>
                    <a:pt x="5187" y="90"/>
                  </a:lnTo>
                  <a:lnTo>
                    <a:pt x="5189" y="92"/>
                  </a:lnTo>
                  <a:lnTo>
                    <a:pt x="5191" y="93"/>
                  </a:lnTo>
                  <a:lnTo>
                    <a:pt x="5196" y="97"/>
                  </a:lnTo>
                  <a:lnTo>
                    <a:pt x="5198" y="101"/>
                  </a:lnTo>
                  <a:lnTo>
                    <a:pt x="5200" y="104"/>
                  </a:lnTo>
                  <a:lnTo>
                    <a:pt x="5200" y="109"/>
                  </a:lnTo>
                  <a:lnTo>
                    <a:pt x="5198" y="114"/>
                  </a:lnTo>
                  <a:lnTo>
                    <a:pt x="5195" y="118"/>
                  </a:lnTo>
                  <a:lnTo>
                    <a:pt x="5192" y="123"/>
                  </a:lnTo>
                  <a:lnTo>
                    <a:pt x="5188" y="127"/>
                  </a:lnTo>
                  <a:lnTo>
                    <a:pt x="5181" y="139"/>
                  </a:lnTo>
                  <a:lnTo>
                    <a:pt x="5173" y="153"/>
                  </a:lnTo>
                  <a:lnTo>
                    <a:pt x="5169" y="161"/>
                  </a:lnTo>
                  <a:lnTo>
                    <a:pt x="5164" y="168"/>
                  </a:lnTo>
                  <a:lnTo>
                    <a:pt x="5159" y="174"/>
                  </a:lnTo>
                  <a:lnTo>
                    <a:pt x="5152" y="180"/>
                  </a:lnTo>
                  <a:lnTo>
                    <a:pt x="5144" y="185"/>
                  </a:lnTo>
                  <a:lnTo>
                    <a:pt x="5137" y="190"/>
                  </a:lnTo>
                  <a:lnTo>
                    <a:pt x="5129" y="194"/>
                  </a:lnTo>
                  <a:lnTo>
                    <a:pt x="5125" y="200"/>
                  </a:lnTo>
                  <a:lnTo>
                    <a:pt x="5114" y="215"/>
                  </a:lnTo>
                  <a:lnTo>
                    <a:pt x="5103" y="227"/>
                  </a:lnTo>
                  <a:lnTo>
                    <a:pt x="5099" y="230"/>
                  </a:lnTo>
                  <a:lnTo>
                    <a:pt x="5094" y="233"/>
                  </a:lnTo>
                  <a:lnTo>
                    <a:pt x="5087" y="235"/>
                  </a:lnTo>
                  <a:lnTo>
                    <a:pt x="5080" y="237"/>
                  </a:lnTo>
                  <a:lnTo>
                    <a:pt x="5061" y="241"/>
                  </a:lnTo>
                  <a:lnTo>
                    <a:pt x="5036" y="243"/>
                  </a:lnTo>
                  <a:lnTo>
                    <a:pt x="5011" y="246"/>
                  </a:lnTo>
                  <a:lnTo>
                    <a:pt x="4989" y="244"/>
                  </a:lnTo>
                  <a:lnTo>
                    <a:pt x="4973" y="242"/>
                  </a:lnTo>
                  <a:lnTo>
                    <a:pt x="4958" y="238"/>
                  </a:lnTo>
                  <a:lnTo>
                    <a:pt x="4943" y="234"/>
                  </a:lnTo>
                  <a:lnTo>
                    <a:pt x="4924" y="228"/>
                  </a:lnTo>
                  <a:lnTo>
                    <a:pt x="4914" y="225"/>
                  </a:lnTo>
                  <a:lnTo>
                    <a:pt x="4905" y="223"/>
                  </a:lnTo>
                  <a:lnTo>
                    <a:pt x="4896" y="223"/>
                  </a:lnTo>
                  <a:lnTo>
                    <a:pt x="4888" y="223"/>
                  </a:lnTo>
                  <a:lnTo>
                    <a:pt x="4879" y="225"/>
                  </a:lnTo>
                  <a:lnTo>
                    <a:pt x="4869" y="227"/>
                  </a:lnTo>
                  <a:lnTo>
                    <a:pt x="4864" y="229"/>
                  </a:lnTo>
                  <a:lnTo>
                    <a:pt x="4860" y="230"/>
                  </a:lnTo>
                  <a:lnTo>
                    <a:pt x="4855" y="233"/>
                  </a:lnTo>
                  <a:lnTo>
                    <a:pt x="4850" y="236"/>
                  </a:lnTo>
                  <a:lnTo>
                    <a:pt x="4843" y="242"/>
                  </a:lnTo>
                  <a:lnTo>
                    <a:pt x="4837" y="250"/>
                  </a:lnTo>
                  <a:lnTo>
                    <a:pt x="4832" y="260"/>
                  </a:lnTo>
                  <a:lnTo>
                    <a:pt x="4828" y="268"/>
                  </a:lnTo>
                  <a:lnTo>
                    <a:pt x="4824" y="276"/>
                  </a:lnTo>
                  <a:lnTo>
                    <a:pt x="4819" y="281"/>
                  </a:lnTo>
                  <a:lnTo>
                    <a:pt x="4814" y="286"/>
                  </a:lnTo>
                  <a:lnTo>
                    <a:pt x="4810" y="290"/>
                  </a:lnTo>
                  <a:lnTo>
                    <a:pt x="4805" y="293"/>
                  </a:lnTo>
                  <a:lnTo>
                    <a:pt x="4800" y="297"/>
                  </a:lnTo>
                  <a:lnTo>
                    <a:pt x="4794" y="301"/>
                  </a:lnTo>
                  <a:lnTo>
                    <a:pt x="4789" y="309"/>
                  </a:lnTo>
                  <a:lnTo>
                    <a:pt x="4781" y="322"/>
                  </a:lnTo>
                  <a:lnTo>
                    <a:pt x="4774" y="338"/>
                  </a:lnTo>
                  <a:lnTo>
                    <a:pt x="4765" y="356"/>
                  </a:lnTo>
                  <a:lnTo>
                    <a:pt x="4754" y="373"/>
                  </a:lnTo>
                  <a:lnTo>
                    <a:pt x="4753" y="374"/>
                  </a:lnTo>
                  <a:lnTo>
                    <a:pt x="4753" y="376"/>
                  </a:lnTo>
                  <a:lnTo>
                    <a:pt x="4754" y="378"/>
                  </a:lnTo>
                  <a:lnTo>
                    <a:pt x="4755" y="380"/>
                  </a:lnTo>
                  <a:lnTo>
                    <a:pt x="4757" y="382"/>
                  </a:lnTo>
                  <a:lnTo>
                    <a:pt x="4759" y="386"/>
                  </a:lnTo>
                  <a:lnTo>
                    <a:pt x="4757" y="402"/>
                  </a:lnTo>
                  <a:lnTo>
                    <a:pt x="4755" y="424"/>
                  </a:lnTo>
                  <a:lnTo>
                    <a:pt x="4751" y="448"/>
                  </a:lnTo>
                  <a:lnTo>
                    <a:pt x="4749" y="465"/>
                  </a:lnTo>
                  <a:lnTo>
                    <a:pt x="4745" y="485"/>
                  </a:lnTo>
                  <a:lnTo>
                    <a:pt x="4740" y="512"/>
                  </a:lnTo>
                  <a:lnTo>
                    <a:pt x="4737" y="527"/>
                  </a:lnTo>
                  <a:lnTo>
                    <a:pt x="4734" y="545"/>
                  </a:lnTo>
                  <a:lnTo>
                    <a:pt x="4731" y="563"/>
                  </a:lnTo>
                  <a:lnTo>
                    <a:pt x="4729" y="581"/>
                  </a:lnTo>
                  <a:lnTo>
                    <a:pt x="4728" y="610"/>
                  </a:lnTo>
                  <a:lnTo>
                    <a:pt x="4729" y="627"/>
                  </a:lnTo>
                  <a:lnTo>
                    <a:pt x="4731" y="635"/>
                  </a:lnTo>
                  <a:lnTo>
                    <a:pt x="4732" y="643"/>
                  </a:lnTo>
                  <a:lnTo>
                    <a:pt x="4731" y="654"/>
                  </a:lnTo>
                  <a:lnTo>
                    <a:pt x="4729" y="670"/>
                  </a:lnTo>
                  <a:lnTo>
                    <a:pt x="4724" y="688"/>
                  </a:lnTo>
                  <a:lnTo>
                    <a:pt x="4719" y="703"/>
                  </a:lnTo>
                  <a:lnTo>
                    <a:pt x="4716" y="710"/>
                  </a:lnTo>
                  <a:lnTo>
                    <a:pt x="4711" y="719"/>
                  </a:lnTo>
                  <a:lnTo>
                    <a:pt x="4705" y="726"/>
                  </a:lnTo>
                  <a:lnTo>
                    <a:pt x="4698" y="734"/>
                  </a:lnTo>
                  <a:lnTo>
                    <a:pt x="4682" y="750"/>
                  </a:lnTo>
                  <a:lnTo>
                    <a:pt x="4669" y="761"/>
                  </a:lnTo>
                  <a:lnTo>
                    <a:pt x="4663" y="766"/>
                  </a:lnTo>
                  <a:lnTo>
                    <a:pt x="4658" y="770"/>
                  </a:lnTo>
                  <a:lnTo>
                    <a:pt x="4652" y="773"/>
                  </a:lnTo>
                  <a:lnTo>
                    <a:pt x="4646" y="775"/>
                  </a:lnTo>
                  <a:lnTo>
                    <a:pt x="4640" y="776"/>
                  </a:lnTo>
                  <a:lnTo>
                    <a:pt x="4633" y="777"/>
                  </a:lnTo>
                  <a:lnTo>
                    <a:pt x="4627" y="777"/>
                  </a:lnTo>
                  <a:lnTo>
                    <a:pt x="4619" y="776"/>
                  </a:lnTo>
                  <a:lnTo>
                    <a:pt x="4614" y="776"/>
                  </a:lnTo>
                  <a:lnTo>
                    <a:pt x="4608" y="776"/>
                  </a:lnTo>
                  <a:lnTo>
                    <a:pt x="4602" y="777"/>
                  </a:lnTo>
                  <a:lnTo>
                    <a:pt x="4597" y="778"/>
                  </a:lnTo>
                  <a:lnTo>
                    <a:pt x="4589" y="782"/>
                  </a:lnTo>
                  <a:lnTo>
                    <a:pt x="4580" y="786"/>
                  </a:lnTo>
                  <a:lnTo>
                    <a:pt x="4573" y="792"/>
                  </a:lnTo>
                  <a:lnTo>
                    <a:pt x="4565" y="796"/>
                  </a:lnTo>
                  <a:lnTo>
                    <a:pt x="4560" y="798"/>
                  </a:lnTo>
                  <a:lnTo>
                    <a:pt x="4555" y="799"/>
                  </a:lnTo>
                  <a:lnTo>
                    <a:pt x="4551" y="801"/>
                  </a:lnTo>
                  <a:lnTo>
                    <a:pt x="4546" y="801"/>
                  </a:lnTo>
                  <a:lnTo>
                    <a:pt x="4537" y="802"/>
                  </a:lnTo>
                  <a:lnTo>
                    <a:pt x="4527" y="805"/>
                  </a:lnTo>
                  <a:lnTo>
                    <a:pt x="4515" y="811"/>
                  </a:lnTo>
                  <a:lnTo>
                    <a:pt x="4502" y="817"/>
                  </a:lnTo>
                  <a:lnTo>
                    <a:pt x="4489" y="823"/>
                  </a:lnTo>
                  <a:lnTo>
                    <a:pt x="4476" y="827"/>
                  </a:lnTo>
                  <a:lnTo>
                    <a:pt x="4470" y="828"/>
                  </a:lnTo>
                  <a:lnTo>
                    <a:pt x="4464" y="829"/>
                  </a:lnTo>
                  <a:lnTo>
                    <a:pt x="4458" y="828"/>
                  </a:lnTo>
                  <a:lnTo>
                    <a:pt x="4453" y="827"/>
                  </a:lnTo>
                  <a:lnTo>
                    <a:pt x="4449" y="824"/>
                  </a:lnTo>
                  <a:lnTo>
                    <a:pt x="4444" y="820"/>
                  </a:lnTo>
                  <a:lnTo>
                    <a:pt x="4438" y="814"/>
                  </a:lnTo>
                  <a:lnTo>
                    <a:pt x="4432" y="807"/>
                  </a:lnTo>
                  <a:lnTo>
                    <a:pt x="4421" y="791"/>
                  </a:lnTo>
                  <a:lnTo>
                    <a:pt x="4415" y="779"/>
                  </a:lnTo>
                  <a:lnTo>
                    <a:pt x="4411" y="766"/>
                  </a:lnTo>
                  <a:lnTo>
                    <a:pt x="4408" y="755"/>
                  </a:lnTo>
                  <a:lnTo>
                    <a:pt x="4407" y="751"/>
                  </a:lnTo>
                  <a:lnTo>
                    <a:pt x="4403" y="747"/>
                  </a:lnTo>
                  <a:lnTo>
                    <a:pt x="4397" y="745"/>
                  </a:lnTo>
                  <a:lnTo>
                    <a:pt x="4390" y="745"/>
                  </a:lnTo>
                  <a:lnTo>
                    <a:pt x="4378" y="744"/>
                  </a:lnTo>
                  <a:lnTo>
                    <a:pt x="4369" y="742"/>
                  </a:lnTo>
                  <a:lnTo>
                    <a:pt x="4359" y="740"/>
                  </a:lnTo>
                  <a:lnTo>
                    <a:pt x="4352" y="736"/>
                  </a:lnTo>
                  <a:lnTo>
                    <a:pt x="4339" y="731"/>
                  </a:lnTo>
                  <a:lnTo>
                    <a:pt x="4323" y="723"/>
                  </a:lnTo>
                  <a:lnTo>
                    <a:pt x="4304" y="716"/>
                  </a:lnTo>
                  <a:lnTo>
                    <a:pt x="4285" y="713"/>
                  </a:lnTo>
                  <a:lnTo>
                    <a:pt x="4277" y="712"/>
                  </a:lnTo>
                  <a:lnTo>
                    <a:pt x="4269" y="710"/>
                  </a:lnTo>
                  <a:lnTo>
                    <a:pt x="4260" y="710"/>
                  </a:lnTo>
                  <a:lnTo>
                    <a:pt x="4253" y="713"/>
                  </a:lnTo>
                  <a:lnTo>
                    <a:pt x="4247" y="714"/>
                  </a:lnTo>
                  <a:lnTo>
                    <a:pt x="4243" y="714"/>
                  </a:lnTo>
                  <a:lnTo>
                    <a:pt x="4237" y="714"/>
                  </a:lnTo>
                  <a:lnTo>
                    <a:pt x="4232" y="713"/>
                  </a:lnTo>
                  <a:lnTo>
                    <a:pt x="4224" y="709"/>
                  </a:lnTo>
                  <a:lnTo>
                    <a:pt x="4218" y="703"/>
                  </a:lnTo>
                  <a:lnTo>
                    <a:pt x="4213" y="698"/>
                  </a:lnTo>
                  <a:lnTo>
                    <a:pt x="4206" y="696"/>
                  </a:lnTo>
                  <a:lnTo>
                    <a:pt x="4197" y="695"/>
                  </a:lnTo>
                  <a:lnTo>
                    <a:pt x="4187" y="694"/>
                  </a:lnTo>
                  <a:lnTo>
                    <a:pt x="4176" y="693"/>
                  </a:lnTo>
                  <a:lnTo>
                    <a:pt x="4168" y="690"/>
                  </a:lnTo>
                  <a:lnTo>
                    <a:pt x="4162" y="687"/>
                  </a:lnTo>
                  <a:lnTo>
                    <a:pt x="4153" y="679"/>
                  </a:lnTo>
                  <a:lnTo>
                    <a:pt x="4144" y="671"/>
                  </a:lnTo>
                  <a:lnTo>
                    <a:pt x="4132" y="664"/>
                  </a:lnTo>
                  <a:lnTo>
                    <a:pt x="4121" y="657"/>
                  </a:lnTo>
                  <a:lnTo>
                    <a:pt x="4110" y="651"/>
                  </a:lnTo>
                  <a:lnTo>
                    <a:pt x="4101" y="641"/>
                  </a:lnTo>
                  <a:lnTo>
                    <a:pt x="4093" y="631"/>
                  </a:lnTo>
                  <a:lnTo>
                    <a:pt x="4081" y="619"/>
                  </a:lnTo>
                  <a:lnTo>
                    <a:pt x="4069" y="607"/>
                  </a:lnTo>
                  <a:lnTo>
                    <a:pt x="4061" y="596"/>
                  </a:lnTo>
                  <a:lnTo>
                    <a:pt x="4050" y="584"/>
                  </a:lnTo>
                  <a:lnTo>
                    <a:pt x="4044" y="580"/>
                  </a:lnTo>
                  <a:lnTo>
                    <a:pt x="4039" y="576"/>
                  </a:lnTo>
                  <a:lnTo>
                    <a:pt x="4033" y="572"/>
                  </a:lnTo>
                  <a:lnTo>
                    <a:pt x="4029" y="570"/>
                  </a:lnTo>
                  <a:lnTo>
                    <a:pt x="4019" y="567"/>
                  </a:lnTo>
                  <a:lnTo>
                    <a:pt x="4013" y="562"/>
                  </a:lnTo>
                  <a:lnTo>
                    <a:pt x="4010" y="557"/>
                  </a:lnTo>
                  <a:lnTo>
                    <a:pt x="4006" y="552"/>
                  </a:lnTo>
                  <a:lnTo>
                    <a:pt x="4003" y="546"/>
                  </a:lnTo>
                  <a:lnTo>
                    <a:pt x="3997" y="540"/>
                  </a:lnTo>
                  <a:lnTo>
                    <a:pt x="3993" y="537"/>
                  </a:lnTo>
                  <a:lnTo>
                    <a:pt x="3988" y="534"/>
                  </a:lnTo>
                  <a:lnTo>
                    <a:pt x="3982" y="533"/>
                  </a:lnTo>
                  <a:lnTo>
                    <a:pt x="3975" y="532"/>
                  </a:lnTo>
                  <a:lnTo>
                    <a:pt x="3968" y="532"/>
                  </a:lnTo>
                  <a:lnTo>
                    <a:pt x="3963" y="534"/>
                  </a:lnTo>
                  <a:lnTo>
                    <a:pt x="3959" y="538"/>
                  </a:lnTo>
                  <a:lnTo>
                    <a:pt x="3955" y="543"/>
                  </a:lnTo>
                  <a:lnTo>
                    <a:pt x="3948" y="557"/>
                  </a:lnTo>
                  <a:lnTo>
                    <a:pt x="3938" y="574"/>
                  </a:lnTo>
                  <a:lnTo>
                    <a:pt x="3929" y="586"/>
                  </a:lnTo>
                  <a:lnTo>
                    <a:pt x="3918" y="601"/>
                  </a:lnTo>
                  <a:lnTo>
                    <a:pt x="3905" y="619"/>
                  </a:lnTo>
                  <a:lnTo>
                    <a:pt x="3892" y="637"/>
                  </a:lnTo>
                  <a:lnTo>
                    <a:pt x="3884" y="646"/>
                  </a:lnTo>
                  <a:lnTo>
                    <a:pt x="3874" y="656"/>
                  </a:lnTo>
                  <a:lnTo>
                    <a:pt x="3866" y="665"/>
                  </a:lnTo>
                  <a:lnTo>
                    <a:pt x="3859" y="673"/>
                  </a:lnTo>
                  <a:lnTo>
                    <a:pt x="3842" y="701"/>
                  </a:lnTo>
                  <a:lnTo>
                    <a:pt x="3824" y="732"/>
                  </a:lnTo>
                  <a:lnTo>
                    <a:pt x="3810" y="759"/>
                  </a:lnTo>
                  <a:lnTo>
                    <a:pt x="3802" y="776"/>
                  </a:lnTo>
                  <a:lnTo>
                    <a:pt x="3791" y="794"/>
                  </a:lnTo>
                  <a:lnTo>
                    <a:pt x="3770" y="822"/>
                  </a:lnTo>
                  <a:lnTo>
                    <a:pt x="3748" y="854"/>
                  </a:lnTo>
                  <a:lnTo>
                    <a:pt x="3730" y="878"/>
                  </a:lnTo>
                  <a:lnTo>
                    <a:pt x="3717" y="897"/>
                  </a:lnTo>
                  <a:lnTo>
                    <a:pt x="3701" y="918"/>
                  </a:lnTo>
                  <a:lnTo>
                    <a:pt x="3684" y="940"/>
                  </a:lnTo>
                  <a:lnTo>
                    <a:pt x="3670" y="959"/>
                  </a:lnTo>
                  <a:lnTo>
                    <a:pt x="3661" y="975"/>
                  </a:lnTo>
                  <a:lnTo>
                    <a:pt x="3654" y="990"/>
                  </a:lnTo>
                  <a:lnTo>
                    <a:pt x="3651" y="997"/>
                  </a:lnTo>
                  <a:lnTo>
                    <a:pt x="3645" y="1003"/>
                  </a:lnTo>
                  <a:lnTo>
                    <a:pt x="3639" y="1007"/>
                  </a:lnTo>
                  <a:lnTo>
                    <a:pt x="3630" y="1012"/>
                  </a:lnTo>
                  <a:lnTo>
                    <a:pt x="3623" y="1016"/>
                  </a:lnTo>
                  <a:lnTo>
                    <a:pt x="3617" y="1021"/>
                  </a:lnTo>
                  <a:lnTo>
                    <a:pt x="3615" y="1025"/>
                  </a:lnTo>
                  <a:lnTo>
                    <a:pt x="3613" y="1030"/>
                  </a:lnTo>
                  <a:lnTo>
                    <a:pt x="3611" y="1044"/>
                  </a:lnTo>
                  <a:lnTo>
                    <a:pt x="3608" y="1061"/>
                  </a:lnTo>
                  <a:lnTo>
                    <a:pt x="3604" y="1072"/>
                  </a:lnTo>
                  <a:lnTo>
                    <a:pt x="3600" y="1082"/>
                  </a:lnTo>
                  <a:lnTo>
                    <a:pt x="3594" y="1093"/>
                  </a:lnTo>
                  <a:lnTo>
                    <a:pt x="3586" y="1104"/>
                  </a:lnTo>
                  <a:lnTo>
                    <a:pt x="3581" y="1116"/>
                  </a:lnTo>
                  <a:lnTo>
                    <a:pt x="3575" y="1128"/>
                  </a:lnTo>
                  <a:lnTo>
                    <a:pt x="3569" y="1141"/>
                  </a:lnTo>
                  <a:lnTo>
                    <a:pt x="3564" y="1154"/>
                  </a:lnTo>
                  <a:lnTo>
                    <a:pt x="3560" y="1164"/>
                  </a:lnTo>
                  <a:lnTo>
                    <a:pt x="3560" y="1174"/>
                  </a:lnTo>
                  <a:lnTo>
                    <a:pt x="3561" y="1181"/>
                  </a:lnTo>
                  <a:lnTo>
                    <a:pt x="3564" y="1187"/>
                  </a:lnTo>
                  <a:lnTo>
                    <a:pt x="3572" y="1194"/>
                  </a:lnTo>
                  <a:lnTo>
                    <a:pt x="3582" y="1201"/>
                  </a:lnTo>
                  <a:lnTo>
                    <a:pt x="3586" y="1207"/>
                  </a:lnTo>
                  <a:lnTo>
                    <a:pt x="3591" y="1214"/>
                  </a:lnTo>
                  <a:lnTo>
                    <a:pt x="3595" y="1224"/>
                  </a:lnTo>
                  <a:lnTo>
                    <a:pt x="3598" y="1235"/>
                  </a:lnTo>
                  <a:lnTo>
                    <a:pt x="3605" y="1259"/>
                  </a:lnTo>
                  <a:lnTo>
                    <a:pt x="3610" y="1286"/>
                  </a:lnTo>
                  <a:lnTo>
                    <a:pt x="3611" y="1297"/>
                  </a:lnTo>
                  <a:lnTo>
                    <a:pt x="3610" y="1306"/>
                  </a:lnTo>
                  <a:lnTo>
                    <a:pt x="3608" y="1313"/>
                  </a:lnTo>
                  <a:lnTo>
                    <a:pt x="3603" y="1317"/>
                  </a:lnTo>
                  <a:lnTo>
                    <a:pt x="3598" y="1320"/>
                  </a:lnTo>
                  <a:lnTo>
                    <a:pt x="3594" y="1321"/>
                  </a:lnTo>
                  <a:lnTo>
                    <a:pt x="3588" y="1320"/>
                  </a:lnTo>
                  <a:lnTo>
                    <a:pt x="3582" y="1320"/>
                  </a:lnTo>
                  <a:lnTo>
                    <a:pt x="3573" y="1317"/>
                  </a:lnTo>
                  <a:lnTo>
                    <a:pt x="3565" y="1311"/>
                  </a:lnTo>
                  <a:lnTo>
                    <a:pt x="3553" y="1303"/>
                  </a:lnTo>
                  <a:lnTo>
                    <a:pt x="3534" y="1294"/>
                  </a:lnTo>
                  <a:lnTo>
                    <a:pt x="3523" y="1290"/>
                  </a:lnTo>
                  <a:lnTo>
                    <a:pt x="3514" y="1287"/>
                  </a:lnTo>
                  <a:lnTo>
                    <a:pt x="3507" y="1286"/>
                  </a:lnTo>
                  <a:lnTo>
                    <a:pt x="3501" y="1284"/>
                  </a:lnTo>
                  <a:lnTo>
                    <a:pt x="3489" y="1284"/>
                  </a:lnTo>
                  <a:lnTo>
                    <a:pt x="3476" y="1282"/>
                  </a:lnTo>
                  <a:lnTo>
                    <a:pt x="3468" y="1280"/>
                  </a:lnTo>
                  <a:lnTo>
                    <a:pt x="3460" y="1275"/>
                  </a:lnTo>
                  <a:lnTo>
                    <a:pt x="3452" y="1268"/>
                  </a:lnTo>
                  <a:lnTo>
                    <a:pt x="3445" y="1261"/>
                  </a:lnTo>
                  <a:lnTo>
                    <a:pt x="3430" y="1243"/>
                  </a:lnTo>
                  <a:lnTo>
                    <a:pt x="3416" y="1225"/>
                  </a:lnTo>
                  <a:lnTo>
                    <a:pt x="3409" y="1217"/>
                  </a:lnTo>
                  <a:lnTo>
                    <a:pt x="3402" y="1210"/>
                  </a:lnTo>
                  <a:lnTo>
                    <a:pt x="3395" y="1204"/>
                  </a:lnTo>
                  <a:lnTo>
                    <a:pt x="3388" y="1199"/>
                  </a:lnTo>
                  <a:lnTo>
                    <a:pt x="3381" y="1195"/>
                  </a:lnTo>
                  <a:lnTo>
                    <a:pt x="3374" y="1193"/>
                  </a:lnTo>
                  <a:lnTo>
                    <a:pt x="3367" y="1192"/>
                  </a:lnTo>
                  <a:lnTo>
                    <a:pt x="3358" y="1192"/>
                  </a:lnTo>
                  <a:lnTo>
                    <a:pt x="3344" y="1194"/>
                  </a:lnTo>
                  <a:lnTo>
                    <a:pt x="3332" y="1198"/>
                  </a:lnTo>
                  <a:lnTo>
                    <a:pt x="3320" y="1204"/>
                  </a:lnTo>
                  <a:lnTo>
                    <a:pt x="3307" y="1210"/>
                  </a:lnTo>
                  <a:lnTo>
                    <a:pt x="3299" y="1212"/>
                  </a:lnTo>
                  <a:lnTo>
                    <a:pt x="3290" y="1214"/>
                  </a:lnTo>
                  <a:lnTo>
                    <a:pt x="3282" y="1214"/>
                  </a:lnTo>
                  <a:lnTo>
                    <a:pt x="3273" y="1215"/>
                  </a:lnTo>
                  <a:lnTo>
                    <a:pt x="3254" y="1213"/>
                  </a:lnTo>
                  <a:lnTo>
                    <a:pt x="3233" y="1211"/>
                  </a:lnTo>
                  <a:lnTo>
                    <a:pt x="3219" y="1207"/>
                  </a:lnTo>
                  <a:lnTo>
                    <a:pt x="3210" y="1206"/>
                  </a:lnTo>
                  <a:lnTo>
                    <a:pt x="3202" y="1206"/>
                  </a:lnTo>
                  <a:lnTo>
                    <a:pt x="3193" y="1210"/>
                  </a:lnTo>
                  <a:lnTo>
                    <a:pt x="3180" y="1213"/>
                  </a:lnTo>
                  <a:lnTo>
                    <a:pt x="3166" y="1214"/>
                  </a:lnTo>
                  <a:lnTo>
                    <a:pt x="3149" y="1215"/>
                  </a:lnTo>
                  <a:lnTo>
                    <a:pt x="3132" y="1215"/>
                  </a:lnTo>
                  <a:lnTo>
                    <a:pt x="3117" y="1217"/>
                  </a:lnTo>
                  <a:lnTo>
                    <a:pt x="3106" y="1217"/>
                  </a:lnTo>
                  <a:lnTo>
                    <a:pt x="3101" y="1217"/>
                  </a:lnTo>
                  <a:lnTo>
                    <a:pt x="3097" y="1215"/>
                  </a:lnTo>
                  <a:lnTo>
                    <a:pt x="3092" y="1213"/>
                  </a:lnTo>
                  <a:lnTo>
                    <a:pt x="3086" y="1210"/>
                  </a:lnTo>
                  <a:lnTo>
                    <a:pt x="3075" y="1201"/>
                  </a:lnTo>
                  <a:lnTo>
                    <a:pt x="3067" y="1194"/>
                  </a:lnTo>
                  <a:lnTo>
                    <a:pt x="3063" y="1193"/>
                  </a:lnTo>
                  <a:lnTo>
                    <a:pt x="3060" y="1192"/>
                  </a:lnTo>
                  <a:lnTo>
                    <a:pt x="3057" y="1192"/>
                  </a:lnTo>
                  <a:lnTo>
                    <a:pt x="3055" y="1192"/>
                  </a:lnTo>
                  <a:lnTo>
                    <a:pt x="3054" y="1198"/>
                  </a:lnTo>
                  <a:lnTo>
                    <a:pt x="3053" y="1204"/>
                  </a:lnTo>
                  <a:lnTo>
                    <a:pt x="3052" y="1206"/>
                  </a:lnTo>
                  <a:lnTo>
                    <a:pt x="3050" y="1208"/>
                  </a:lnTo>
                  <a:lnTo>
                    <a:pt x="3048" y="1210"/>
                  </a:lnTo>
                  <a:lnTo>
                    <a:pt x="3043" y="1210"/>
                  </a:lnTo>
                  <a:lnTo>
                    <a:pt x="3033" y="1208"/>
                  </a:lnTo>
                  <a:lnTo>
                    <a:pt x="3022" y="1205"/>
                  </a:lnTo>
                  <a:lnTo>
                    <a:pt x="3010" y="1201"/>
                  </a:lnTo>
                  <a:lnTo>
                    <a:pt x="2998" y="1196"/>
                  </a:lnTo>
                  <a:lnTo>
                    <a:pt x="2992" y="1193"/>
                  </a:lnTo>
                  <a:lnTo>
                    <a:pt x="2987" y="1192"/>
                  </a:lnTo>
                  <a:lnTo>
                    <a:pt x="2983" y="1191"/>
                  </a:lnTo>
                  <a:lnTo>
                    <a:pt x="2979" y="1191"/>
                  </a:lnTo>
                  <a:lnTo>
                    <a:pt x="2975" y="1191"/>
                  </a:lnTo>
                  <a:lnTo>
                    <a:pt x="2972" y="1193"/>
                  </a:lnTo>
                  <a:lnTo>
                    <a:pt x="2969" y="1196"/>
                  </a:lnTo>
                  <a:lnTo>
                    <a:pt x="2966" y="1201"/>
                  </a:lnTo>
                  <a:lnTo>
                    <a:pt x="2964" y="1205"/>
                  </a:lnTo>
                  <a:lnTo>
                    <a:pt x="2960" y="1208"/>
                  </a:lnTo>
                  <a:lnTo>
                    <a:pt x="2955" y="1210"/>
                  </a:lnTo>
                  <a:lnTo>
                    <a:pt x="2952" y="1210"/>
                  </a:lnTo>
                  <a:lnTo>
                    <a:pt x="2947" y="1210"/>
                  </a:lnTo>
                  <a:lnTo>
                    <a:pt x="2942" y="1208"/>
                  </a:lnTo>
                  <a:lnTo>
                    <a:pt x="2939" y="1206"/>
                  </a:lnTo>
                  <a:lnTo>
                    <a:pt x="2935" y="1204"/>
                  </a:lnTo>
                  <a:lnTo>
                    <a:pt x="2931" y="1201"/>
                  </a:lnTo>
                  <a:lnTo>
                    <a:pt x="2928" y="1200"/>
                  </a:lnTo>
                  <a:lnTo>
                    <a:pt x="2923" y="1200"/>
                  </a:lnTo>
                  <a:lnTo>
                    <a:pt x="2918" y="1200"/>
                  </a:lnTo>
                  <a:lnTo>
                    <a:pt x="2908" y="1202"/>
                  </a:lnTo>
                  <a:lnTo>
                    <a:pt x="2897" y="1207"/>
                  </a:lnTo>
                  <a:lnTo>
                    <a:pt x="2892" y="1208"/>
                  </a:lnTo>
                  <a:lnTo>
                    <a:pt x="2889" y="1208"/>
                  </a:lnTo>
                  <a:lnTo>
                    <a:pt x="2885" y="1206"/>
                  </a:lnTo>
                  <a:lnTo>
                    <a:pt x="2883" y="1204"/>
                  </a:lnTo>
                  <a:lnTo>
                    <a:pt x="2876" y="1196"/>
                  </a:lnTo>
                  <a:lnTo>
                    <a:pt x="2867" y="1189"/>
                  </a:lnTo>
                  <a:lnTo>
                    <a:pt x="2864" y="1188"/>
                  </a:lnTo>
                  <a:lnTo>
                    <a:pt x="2860" y="1188"/>
                  </a:lnTo>
                  <a:lnTo>
                    <a:pt x="2858" y="1189"/>
                  </a:lnTo>
                  <a:lnTo>
                    <a:pt x="2854" y="1192"/>
                  </a:lnTo>
                  <a:lnTo>
                    <a:pt x="2846" y="1198"/>
                  </a:lnTo>
                  <a:lnTo>
                    <a:pt x="2838" y="1202"/>
                  </a:lnTo>
                  <a:lnTo>
                    <a:pt x="2828" y="1205"/>
                  </a:lnTo>
                  <a:lnTo>
                    <a:pt x="2819" y="1206"/>
                  </a:lnTo>
                  <a:lnTo>
                    <a:pt x="2809" y="1208"/>
                  </a:lnTo>
                  <a:lnTo>
                    <a:pt x="2801" y="1212"/>
                  </a:lnTo>
                  <a:lnTo>
                    <a:pt x="2788" y="1220"/>
                  </a:lnTo>
                  <a:lnTo>
                    <a:pt x="2779" y="1227"/>
                  </a:lnTo>
                  <a:lnTo>
                    <a:pt x="2778" y="1231"/>
                  </a:lnTo>
                  <a:lnTo>
                    <a:pt x="2778" y="1233"/>
                  </a:lnTo>
                  <a:lnTo>
                    <a:pt x="2780" y="1235"/>
                  </a:lnTo>
                  <a:lnTo>
                    <a:pt x="2785" y="1236"/>
                  </a:lnTo>
                  <a:lnTo>
                    <a:pt x="2789" y="1237"/>
                  </a:lnTo>
                  <a:lnTo>
                    <a:pt x="2792" y="1238"/>
                  </a:lnTo>
                  <a:lnTo>
                    <a:pt x="2795" y="1239"/>
                  </a:lnTo>
                  <a:lnTo>
                    <a:pt x="2795" y="1242"/>
                  </a:lnTo>
                  <a:lnTo>
                    <a:pt x="2795" y="1245"/>
                  </a:lnTo>
                  <a:lnTo>
                    <a:pt x="2791" y="1249"/>
                  </a:lnTo>
                  <a:lnTo>
                    <a:pt x="2789" y="1251"/>
                  </a:lnTo>
                  <a:lnTo>
                    <a:pt x="2788" y="1254"/>
                  </a:lnTo>
                  <a:lnTo>
                    <a:pt x="2786" y="1257"/>
                  </a:lnTo>
                  <a:lnTo>
                    <a:pt x="2786" y="1261"/>
                  </a:lnTo>
                  <a:lnTo>
                    <a:pt x="2788" y="1264"/>
                  </a:lnTo>
                  <a:lnTo>
                    <a:pt x="2789" y="1268"/>
                  </a:lnTo>
                  <a:lnTo>
                    <a:pt x="2790" y="1271"/>
                  </a:lnTo>
                  <a:lnTo>
                    <a:pt x="2794" y="1274"/>
                  </a:lnTo>
                  <a:lnTo>
                    <a:pt x="2800" y="1280"/>
                  </a:lnTo>
                  <a:lnTo>
                    <a:pt x="2808" y="1283"/>
                  </a:lnTo>
                  <a:lnTo>
                    <a:pt x="2813" y="1284"/>
                  </a:lnTo>
                  <a:lnTo>
                    <a:pt x="2817" y="1286"/>
                  </a:lnTo>
                  <a:lnTo>
                    <a:pt x="2824" y="1286"/>
                  </a:lnTo>
                  <a:lnTo>
                    <a:pt x="2830" y="1286"/>
                  </a:lnTo>
                  <a:lnTo>
                    <a:pt x="2842" y="1283"/>
                  </a:lnTo>
                  <a:lnTo>
                    <a:pt x="2848" y="1284"/>
                  </a:lnTo>
                  <a:lnTo>
                    <a:pt x="2849" y="1286"/>
                  </a:lnTo>
                  <a:lnTo>
                    <a:pt x="2851" y="1289"/>
                  </a:lnTo>
                  <a:lnTo>
                    <a:pt x="2851" y="1294"/>
                  </a:lnTo>
                  <a:lnTo>
                    <a:pt x="2851" y="1301"/>
                  </a:lnTo>
                  <a:lnTo>
                    <a:pt x="2852" y="1307"/>
                  </a:lnTo>
                  <a:lnTo>
                    <a:pt x="2852" y="1312"/>
                  </a:lnTo>
                  <a:lnTo>
                    <a:pt x="2854" y="1317"/>
                  </a:lnTo>
                  <a:lnTo>
                    <a:pt x="2857" y="1320"/>
                  </a:lnTo>
                  <a:lnTo>
                    <a:pt x="2867" y="1331"/>
                  </a:lnTo>
                  <a:lnTo>
                    <a:pt x="2878" y="1340"/>
                  </a:lnTo>
                  <a:lnTo>
                    <a:pt x="2882" y="1344"/>
                  </a:lnTo>
                  <a:lnTo>
                    <a:pt x="2884" y="1350"/>
                  </a:lnTo>
                  <a:lnTo>
                    <a:pt x="2886" y="1356"/>
                  </a:lnTo>
                  <a:lnTo>
                    <a:pt x="2887" y="1362"/>
                  </a:lnTo>
                  <a:lnTo>
                    <a:pt x="2889" y="1369"/>
                  </a:lnTo>
                  <a:lnTo>
                    <a:pt x="2887" y="1377"/>
                  </a:lnTo>
                  <a:lnTo>
                    <a:pt x="2886" y="1385"/>
                  </a:lnTo>
                  <a:lnTo>
                    <a:pt x="2884" y="1395"/>
                  </a:lnTo>
                  <a:lnTo>
                    <a:pt x="2877" y="1409"/>
                  </a:lnTo>
                  <a:lnTo>
                    <a:pt x="2868" y="1427"/>
                  </a:lnTo>
                  <a:lnTo>
                    <a:pt x="2863" y="1451"/>
                  </a:lnTo>
                  <a:lnTo>
                    <a:pt x="2858" y="1476"/>
                  </a:lnTo>
                  <a:lnTo>
                    <a:pt x="2854" y="1498"/>
                  </a:lnTo>
                  <a:lnTo>
                    <a:pt x="2852" y="1516"/>
                  </a:lnTo>
                  <a:lnTo>
                    <a:pt x="2848" y="1528"/>
                  </a:lnTo>
                  <a:lnTo>
                    <a:pt x="2842" y="1542"/>
                  </a:lnTo>
                  <a:lnTo>
                    <a:pt x="2839" y="1559"/>
                  </a:lnTo>
                  <a:lnTo>
                    <a:pt x="2836" y="1576"/>
                  </a:lnTo>
                  <a:lnTo>
                    <a:pt x="2834" y="1589"/>
                  </a:lnTo>
                  <a:lnTo>
                    <a:pt x="2832" y="1601"/>
                  </a:lnTo>
                  <a:lnTo>
                    <a:pt x="2832" y="1612"/>
                  </a:lnTo>
                  <a:lnTo>
                    <a:pt x="2832" y="1627"/>
                  </a:lnTo>
                  <a:lnTo>
                    <a:pt x="2832" y="1635"/>
                  </a:lnTo>
                  <a:lnTo>
                    <a:pt x="2832" y="1645"/>
                  </a:lnTo>
                  <a:lnTo>
                    <a:pt x="2830" y="1655"/>
                  </a:lnTo>
                  <a:lnTo>
                    <a:pt x="2829" y="1666"/>
                  </a:lnTo>
                  <a:lnTo>
                    <a:pt x="2829" y="1677"/>
                  </a:lnTo>
                  <a:lnTo>
                    <a:pt x="2829" y="1686"/>
                  </a:lnTo>
                  <a:lnTo>
                    <a:pt x="2830" y="1697"/>
                  </a:lnTo>
                  <a:lnTo>
                    <a:pt x="2830" y="1708"/>
                  </a:lnTo>
                  <a:lnTo>
                    <a:pt x="2830" y="1725"/>
                  </a:lnTo>
                  <a:lnTo>
                    <a:pt x="2830" y="1743"/>
                  </a:lnTo>
                  <a:lnTo>
                    <a:pt x="2830" y="1759"/>
                  </a:lnTo>
                  <a:lnTo>
                    <a:pt x="2832" y="1773"/>
                  </a:lnTo>
                  <a:lnTo>
                    <a:pt x="2836" y="1803"/>
                  </a:lnTo>
                  <a:lnTo>
                    <a:pt x="2842" y="1834"/>
                  </a:lnTo>
                  <a:lnTo>
                    <a:pt x="2847" y="1862"/>
                  </a:lnTo>
                  <a:lnTo>
                    <a:pt x="2849" y="1885"/>
                  </a:lnTo>
                  <a:lnTo>
                    <a:pt x="2849" y="1892"/>
                  </a:lnTo>
                  <a:lnTo>
                    <a:pt x="2849" y="1899"/>
                  </a:lnTo>
                  <a:lnTo>
                    <a:pt x="2848" y="1905"/>
                  </a:lnTo>
                  <a:lnTo>
                    <a:pt x="2846" y="1911"/>
                  </a:lnTo>
                  <a:lnTo>
                    <a:pt x="2843" y="1916"/>
                  </a:lnTo>
                  <a:lnTo>
                    <a:pt x="2840" y="1922"/>
                  </a:lnTo>
                  <a:lnTo>
                    <a:pt x="2835" y="1926"/>
                  </a:lnTo>
                  <a:lnTo>
                    <a:pt x="2829" y="1931"/>
                  </a:lnTo>
                  <a:lnTo>
                    <a:pt x="2824" y="1937"/>
                  </a:lnTo>
                  <a:lnTo>
                    <a:pt x="2820" y="1942"/>
                  </a:lnTo>
                  <a:lnTo>
                    <a:pt x="2816" y="1946"/>
                  </a:lnTo>
                  <a:lnTo>
                    <a:pt x="2815" y="1951"/>
                  </a:lnTo>
                  <a:lnTo>
                    <a:pt x="2819" y="1960"/>
                  </a:lnTo>
                  <a:lnTo>
                    <a:pt x="2824" y="1967"/>
                  </a:lnTo>
                  <a:lnTo>
                    <a:pt x="2827" y="1973"/>
                  </a:lnTo>
                  <a:lnTo>
                    <a:pt x="2828" y="1979"/>
                  </a:lnTo>
                  <a:lnTo>
                    <a:pt x="2829" y="1987"/>
                  </a:lnTo>
                  <a:lnTo>
                    <a:pt x="2829" y="1995"/>
                  </a:lnTo>
                  <a:lnTo>
                    <a:pt x="2828" y="2012"/>
                  </a:lnTo>
                  <a:lnTo>
                    <a:pt x="2824" y="2027"/>
                  </a:lnTo>
                  <a:lnTo>
                    <a:pt x="2822" y="2032"/>
                  </a:lnTo>
                  <a:lnTo>
                    <a:pt x="2819" y="2036"/>
                  </a:lnTo>
                  <a:lnTo>
                    <a:pt x="2814" y="2037"/>
                  </a:lnTo>
                  <a:lnTo>
                    <a:pt x="2809" y="2037"/>
                  </a:lnTo>
                  <a:lnTo>
                    <a:pt x="2798" y="2034"/>
                  </a:lnTo>
                  <a:lnTo>
                    <a:pt x="2788" y="2030"/>
                  </a:lnTo>
                  <a:lnTo>
                    <a:pt x="2783" y="2028"/>
                  </a:lnTo>
                  <a:lnTo>
                    <a:pt x="2777" y="2027"/>
                  </a:lnTo>
                  <a:lnTo>
                    <a:pt x="2772" y="2027"/>
                  </a:lnTo>
                  <a:lnTo>
                    <a:pt x="2766" y="2030"/>
                  </a:lnTo>
                  <a:lnTo>
                    <a:pt x="2756" y="2033"/>
                  </a:lnTo>
                  <a:lnTo>
                    <a:pt x="2745" y="2039"/>
                  </a:lnTo>
                  <a:lnTo>
                    <a:pt x="2739" y="2042"/>
                  </a:lnTo>
                  <a:lnTo>
                    <a:pt x="2732" y="2043"/>
                  </a:lnTo>
                  <a:lnTo>
                    <a:pt x="2723" y="2043"/>
                  </a:lnTo>
                  <a:lnTo>
                    <a:pt x="2716" y="2044"/>
                  </a:lnTo>
                  <a:lnTo>
                    <a:pt x="2708" y="2044"/>
                  </a:lnTo>
                  <a:lnTo>
                    <a:pt x="2701" y="2045"/>
                  </a:lnTo>
                  <a:lnTo>
                    <a:pt x="2695" y="2046"/>
                  </a:lnTo>
                  <a:lnTo>
                    <a:pt x="2689" y="2050"/>
                  </a:lnTo>
                  <a:lnTo>
                    <a:pt x="2684" y="2055"/>
                  </a:lnTo>
                  <a:lnTo>
                    <a:pt x="2682" y="2061"/>
                  </a:lnTo>
                  <a:lnTo>
                    <a:pt x="2682" y="2065"/>
                  </a:lnTo>
                  <a:lnTo>
                    <a:pt x="2682" y="2071"/>
                  </a:lnTo>
                  <a:lnTo>
                    <a:pt x="2684" y="2077"/>
                  </a:lnTo>
                  <a:lnTo>
                    <a:pt x="2687" y="2082"/>
                  </a:lnTo>
                  <a:lnTo>
                    <a:pt x="2690" y="2088"/>
                  </a:lnTo>
                  <a:lnTo>
                    <a:pt x="2695" y="2093"/>
                  </a:lnTo>
                  <a:lnTo>
                    <a:pt x="2702" y="2100"/>
                  </a:lnTo>
                  <a:lnTo>
                    <a:pt x="2712" y="2109"/>
                  </a:lnTo>
                  <a:lnTo>
                    <a:pt x="2722" y="2120"/>
                  </a:lnTo>
                  <a:lnTo>
                    <a:pt x="2732" y="2130"/>
                  </a:lnTo>
                  <a:lnTo>
                    <a:pt x="2737" y="2134"/>
                  </a:lnTo>
                  <a:lnTo>
                    <a:pt x="2738" y="2137"/>
                  </a:lnTo>
                  <a:lnTo>
                    <a:pt x="2734" y="2137"/>
                  </a:lnTo>
                  <a:lnTo>
                    <a:pt x="2726" y="2135"/>
                  </a:lnTo>
                  <a:lnTo>
                    <a:pt x="2714" y="2135"/>
                  </a:lnTo>
                  <a:lnTo>
                    <a:pt x="2698" y="2134"/>
                  </a:lnTo>
                  <a:lnTo>
                    <a:pt x="2683" y="2135"/>
                  </a:lnTo>
                  <a:lnTo>
                    <a:pt x="2672" y="2137"/>
                  </a:lnTo>
                  <a:lnTo>
                    <a:pt x="2658" y="2138"/>
                  </a:lnTo>
                  <a:lnTo>
                    <a:pt x="2645" y="2138"/>
                  </a:lnTo>
                  <a:lnTo>
                    <a:pt x="2635" y="2135"/>
                  </a:lnTo>
                  <a:lnTo>
                    <a:pt x="2628" y="2132"/>
                  </a:lnTo>
                  <a:lnTo>
                    <a:pt x="2625" y="2130"/>
                  </a:lnTo>
                  <a:lnTo>
                    <a:pt x="2620" y="2128"/>
                  </a:lnTo>
                  <a:lnTo>
                    <a:pt x="2618" y="2128"/>
                  </a:lnTo>
                  <a:lnTo>
                    <a:pt x="2616" y="2130"/>
                  </a:lnTo>
                  <a:lnTo>
                    <a:pt x="2615" y="2132"/>
                  </a:lnTo>
                  <a:lnTo>
                    <a:pt x="2613" y="2134"/>
                  </a:lnTo>
                  <a:lnTo>
                    <a:pt x="2608" y="2145"/>
                  </a:lnTo>
                  <a:lnTo>
                    <a:pt x="2600" y="2156"/>
                  </a:lnTo>
                  <a:lnTo>
                    <a:pt x="2587" y="2173"/>
                  </a:lnTo>
                  <a:lnTo>
                    <a:pt x="2574" y="2190"/>
                  </a:lnTo>
                  <a:lnTo>
                    <a:pt x="2569" y="2197"/>
                  </a:lnTo>
                  <a:lnTo>
                    <a:pt x="2565" y="2203"/>
                  </a:lnTo>
                  <a:lnTo>
                    <a:pt x="2563" y="2210"/>
                  </a:lnTo>
                  <a:lnTo>
                    <a:pt x="2561" y="2216"/>
                  </a:lnTo>
                  <a:lnTo>
                    <a:pt x="2559" y="2222"/>
                  </a:lnTo>
                  <a:lnTo>
                    <a:pt x="2559" y="2228"/>
                  </a:lnTo>
                  <a:lnTo>
                    <a:pt x="2561" y="2233"/>
                  </a:lnTo>
                  <a:lnTo>
                    <a:pt x="2563" y="2239"/>
                  </a:lnTo>
                  <a:lnTo>
                    <a:pt x="2565" y="2244"/>
                  </a:lnTo>
                  <a:lnTo>
                    <a:pt x="2565" y="2247"/>
                  </a:lnTo>
                  <a:lnTo>
                    <a:pt x="2565" y="2252"/>
                  </a:lnTo>
                  <a:lnTo>
                    <a:pt x="2564" y="2257"/>
                  </a:lnTo>
                  <a:lnTo>
                    <a:pt x="2561" y="2265"/>
                  </a:lnTo>
                  <a:lnTo>
                    <a:pt x="2556" y="2275"/>
                  </a:lnTo>
                  <a:lnTo>
                    <a:pt x="2556" y="2278"/>
                  </a:lnTo>
                  <a:lnTo>
                    <a:pt x="2558" y="2283"/>
                  </a:lnTo>
                  <a:lnTo>
                    <a:pt x="2561" y="2290"/>
                  </a:lnTo>
                  <a:lnTo>
                    <a:pt x="2565" y="2297"/>
                  </a:lnTo>
                  <a:lnTo>
                    <a:pt x="2569" y="2305"/>
                  </a:lnTo>
                  <a:lnTo>
                    <a:pt x="2574" y="2316"/>
                  </a:lnTo>
                  <a:lnTo>
                    <a:pt x="2577" y="2327"/>
                  </a:lnTo>
                  <a:lnTo>
                    <a:pt x="2581" y="2338"/>
                  </a:lnTo>
                  <a:lnTo>
                    <a:pt x="2582" y="2346"/>
                  </a:lnTo>
                  <a:lnTo>
                    <a:pt x="2582" y="2354"/>
                  </a:lnTo>
                  <a:lnTo>
                    <a:pt x="2581" y="2364"/>
                  </a:lnTo>
                  <a:lnTo>
                    <a:pt x="2580" y="2372"/>
                  </a:lnTo>
                  <a:lnTo>
                    <a:pt x="2577" y="2386"/>
                  </a:lnTo>
                  <a:lnTo>
                    <a:pt x="2576" y="2396"/>
                  </a:lnTo>
                  <a:lnTo>
                    <a:pt x="2576" y="2399"/>
                  </a:lnTo>
                  <a:lnTo>
                    <a:pt x="2575" y="2402"/>
                  </a:lnTo>
                  <a:lnTo>
                    <a:pt x="2572" y="2404"/>
                  </a:lnTo>
                  <a:lnTo>
                    <a:pt x="2570" y="2405"/>
                  </a:lnTo>
                  <a:lnTo>
                    <a:pt x="2564" y="2406"/>
                  </a:lnTo>
                  <a:lnTo>
                    <a:pt x="2557" y="2406"/>
                  </a:lnTo>
                  <a:lnTo>
                    <a:pt x="2542" y="2403"/>
                  </a:lnTo>
                  <a:lnTo>
                    <a:pt x="2528" y="2403"/>
                  </a:lnTo>
                  <a:lnTo>
                    <a:pt x="2519" y="2403"/>
                  </a:lnTo>
                  <a:lnTo>
                    <a:pt x="2513" y="2402"/>
                  </a:lnTo>
                  <a:lnTo>
                    <a:pt x="2509" y="2402"/>
                  </a:lnTo>
                  <a:lnTo>
                    <a:pt x="2507" y="2402"/>
                  </a:lnTo>
                  <a:lnTo>
                    <a:pt x="2505" y="2403"/>
                  </a:lnTo>
                  <a:lnTo>
                    <a:pt x="2502" y="2405"/>
                  </a:lnTo>
                  <a:lnTo>
                    <a:pt x="2500" y="2410"/>
                  </a:lnTo>
                  <a:lnTo>
                    <a:pt x="2499" y="2415"/>
                  </a:lnTo>
                  <a:lnTo>
                    <a:pt x="2498" y="2421"/>
                  </a:lnTo>
                  <a:lnTo>
                    <a:pt x="2498" y="2428"/>
                  </a:lnTo>
                  <a:lnTo>
                    <a:pt x="2496" y="2433"/>
                  </a:lnTo>
                  <a:lnTo>
                    <a:pt x="2494" y="2437"/>
                  </a:lnTo>
                  <a:lnTo>
                    <a:pt x="2492" y="2439"/>
                  </a:lnTo>
                  <a:lnTo>
                    <a:pt x="2489" y="2439"/>
                  </a:lnTo>
                  <a:lnTo>
                    <a:pt x="2487" y="2439"/>
                  </a:lnTo>
                  <a:lnTo>
                    <a:pt x="2483" y="2439"/>
                  </a:lnTo>
                  <a:lnTo>
                    <a:pt x="2471" y="2435"/>
                  </a:lnTo>
                  <a:lnTo>
                    <a:pt x="2462" y="2433"/>
                  </a:lnTo>
                  <a:lnTo>
                    <a:pt x="2452" y="2431"/>
                  </a:lnTo>
                  <a:lnTo>
                    <a:pt x="2443" y="2429"/>
                  </a:lnTo>
                  <a:lnTo>
                    <a:pt x="2433" y="2428"/>
                  </a:lnTo>
                  <a:lnTo>
                    <a:pt x="2424" y="2427"/>
                  </a:lnTo>
                  <a:lnTo>
                    <a:pt x="2413" y="2427"/>
                  </a:lnTo>
                  <a:lnTo>
                    <a:pt x="2401" y="2424"/>
                  </a:lnTo>
                  <a:lnTo>
                    <a:pt x="2395" y="2424"/>
                  </a:lnTo>
                  <a:lnTo>
                    <a:pt x="2391" y="2424"/>
                  </a:lnTo>
                  <a:lnTo>
                    <a:pt x="2388" y="2425"/>
                  </a:lnTo>
                  <a:lnTo>
                    <a:pt x="2386" y="2428"/>
                  </a:lnTo>
                  <a:lnTo>
                    <a:pt x="2383" y="2434"/>
                  </a:lnTo>
                  <a:lnTo>
                    <a:pt x="2382" y="2440"/>
                  </a:lnTo>
                  <a:lnTo>
                    <a:pt x="2376" y="2443"/>
                  </a:lnTo>
                  <a:lnTo>
                    <a:pt x="2368" y="2448"/>
                  </a:lnTo>
                  <a:lnTo>
                    <a:pt x="2363" y="2456"/>
                  </a:lnTo>
                  <a:lnTo>
                    <a:pt x="2358" y="2464"/>
                  </a:lnTo>
                  <a:lnTo>
                    <a:pt x="2349" y="2464"/>
                  </a:lnTo>
                  <a:lnTo>
                    <a:pt x="2338" y="2461"/>
                  </a:lnTo>
                  <a:lnTo>
                    <a:pt x="2330" y="2461"/>
                  </a:lnTo>
                  <a:lnTo>
                    <a:pt x="2322" y="2462"/>
                  </a:lnTo>
                  <a:lnTo>
                    <a:pt x="2313" y="2462"/>
                  </a:lnTo>
                  <a:lnTo>
                    <a:pt x="2306" y="2465"/>
                  </a:lnTo>
                  <a:lnTo>
                    <a:pt x="2292" y="2468"/>
                  </a:lnTo>
                  <a:lnTo>
                    <a:pt x="2278" y="2473"/>
                  </a:lnTo>
                  <a:lnTo>
                    <a:pt x="2274" y="2474"/>
                  </a:lnTo>
                  <a:lnTo>
                    <a:pt x="2272" y="2473"/>
                  </a:lnTo>
                  <a:lnTo>
                    <a:pt x="2269" y="2472"/>
                  </a:lnTo>
                  <a:lnTo>
                    <a:pt x="2267" y="2469"/>
                  </a:lnTo>
                  <a:lnTo>
                    <a:pt x="2263" y="2465"/>
                  </a:lnTo>
                  <a:lnTo>
                    <a:pt x="2257" y="2458"/>
                  </a:lnTo>
                  <a:lnTo>
                    <a:pt x="2253" y="2456"/>
                  </a:lnTo>
                  <a:lnTo>
                    <a:pt x="2248" y="2456"/>
                  </a:lnTo>
                  <a:lnTo>
                    <a:pt x="2243" y="2458"/>
                  </a:lnTo>
                  <a:lnTo>
                    <a:pt x="2237" y="2460"/>
                  </a:lnTo>
                  <a:lnTo>
                    <a:pt x="2225" y="2466"/>
                  </a:lnTo>
                  <a:lnTo>
                    <a:pt x="2216" y="2468"/>
                  </a:lnTo>
                  <a:lnTo>
                    <a:pt x="2206" y="2471"/>
                  </a:lnTo>
                  <a:lnTo>
                    <a:pt x="2197" y="2473"/>
                  </a:lnTo>
                  <a:lnTo>
                    <a:pt x="2188" y="2475"/>
                  </a:lnTo>
                  <a:lnTo>
                    <a:pt x="2180" y="2479"/>
                  </a:lnTo>
                  <a:lnTo>
                    <a:pt x="2171" y="2483"/>
                  </a:lnTo>
                  <a:lnTo>
                    <a:pt x="2161" y="2485"/>
                  </a:lnTo>
                  <a:lnTo>
                    <a:pt x="2150" y="2487"/>
                  </a:lnTo>
                  <a:lnTo>
                    <a:pt x="2139" y="2488"/>
                  </a:lnTo>
                  <a:lnTo>
                    <a:pt x="2129" y="2490"/>
                  </a:lnTo>
                  <a:lnTo>
                    <a:pt x="2120" y="2491"/>
                  </a:lnTo>
                  <a:lnTo>
                    <a:pt x="2109" y="2493"/>
                  </a:lnTo>
                  <a:lnTo>
                    <a:pt x="2097" y="2496"/>
                  </a:lnTo>
                  <a:lnTo>
                    <a:pt x="2077" y="2502"/>
                  </a:lnTo>
                  <a:lnTo>
                    <a:pt x="2055" y="2505"/>
                  </a:lnTo>
                  <a:lnTo>
                    <a:pt x="2035" y="2509"/>
                  </a:lnTo>
                  <a:lnTo>
                    <a:pt x="2018" y="2512"/>
                  </a:lnTo>
                  <a:lnTo>
                    <a:pt x="2009" y="2513"/>
                  </a:lnTo>
                  <a:lnTo>
                    <a:pt x="1999" y="2516"/>
                  </a:lnTo>
                  <a:lnTo>
                    <a:pt x="1990" y="2518"/>
                  </a:lnTo>
                  <a:lnTo>
                    <a:pt x="1984" y="2522"/>
                  </a:lnTo>
                  <a:lnTo>
                    <a:pt x="1976" y="2529"/>
                  </a:lnTo>
                  <a:lnTo>
                    <a:pt x="1969" y="2531"/>
                  </a:lnTo>
                  <a:lnTo>
                    <a:pt x="1961" y="2534"/>
                  </a:lnTo>
                  <a:lnTo>
                    <a:pt x="1953" y="2535"/>
                  </a:lnTo>
                  <a:lnTo>
                    <a:pt x="1944" y="2537"/>
                  </a:lnTo>
                  <a:lnTo>
                    <a:pt x="1932" y="2540"/>
                  </a:lnTo>
                  <a:lnTo>
                    <a:pt x="1919" y="2541"/>
                  </a:lnTo>
                  <a:lnTo>
                    <a:pt x="1906" y="2542"/>
                  </a:lnTo>
                  <a:lnTo>
                    <a:pt x="1892" y="2542"/>
                  </a:lnTo>
                  <a:lnTo>
                    <a:pt x="1879" y="2541"/>
                  </a:lnTo>
                  <a:lnTo>
                    <a:pt x="1869" y="2540"/>
                  </a:lnTo>
                  <a:lnTo>
                    <a:pt x="1859" y="2538"/>
                  </a:lnTo>
                  <a:lnTo>
                    <a:pt x="1850" y="2535"/>
                  </a:lnTo>
                  <a:lnTo>
                    <a:pt x="1843" y="2534"/>
                  </a:lnTo>
                  <a:lnTo>
                    <a:pt x="1838" y="2535"/>
                  </a:lnTo>
                  <a:lnTo>
                    <a:pt x="1834" y="2536"/>
                  </a:lnTo>
                  <a:lnTo>
                    <a:pt x="1832" y="2543"/>
                  </a:lnTo>
                  <a:lnTo>
                    <a:pt x="1831" y="2554"/>
                  </a:lnTo>
                  <a:lnTo>
                    <a:pt x="1829" y="2559"/>
                  </a:lnTo>
                  <a:lnTo>
                    <a:pt x="1828" y="2565"/>
                  </a:lnTo>
                  <a:lnTo>
                    <a:pt x="1825" y="2570"/>
                  </a:lnTo>
                  <a:lnTo>
                    <a:pt x="1820" y="2575"/>
                  </a:lnTo>
                  <a:lnTo>
                    <a:pt x="1813" y="2580"/>
                  </a:lnTo>
                  <a:lnTo>
                    <a:pt x="1802" y="2585"/>
                  </a:lnTo>
                  <a:lnTo>
                    <a:pt x="1789" y="2588"/>
                  </a:lnTo>
                  <a:lnTo>
                    <a:pt x="1771" y="2589"/>
                  </a:lnTo>
                  <a:lnTo>
                    <a:pt x="1756" y="2593"/>
                  </a:lnTo>
                  <a:lnTo>
                    <a:pt x="1737" y="2598"/>
                  </a:lnTo>
                  <a:lnTo>
                    <a:pt x="1718" y="2606"/>
                  </a:lnTo>
                  <a:lnTo>
                    <a:pt x="1701" y="2614"/>
                  </a:lnTo>
                  <a:lnTo>
                    <a:pt x="1690" y="2620"/>
                  </a:lnTo>
                  <a:lnTo>
                    <a:pt x="1673" y="2628"/>
                  </a:lnTo>
                  <a:lnTo>
                    <a:pt x="1662" y="2632"/>
                  </a:lnTo>
                  <a:lnTo>
                    <a:pt x="1652" y="2635"/>
                  </a:lnTo>
                  <a:lnTo>
                    <a:pt x="1642" y="2636"/>
                  </a:lnTo>
                  <a:lnTo>
                    <a:pt x="1631" y="2636"/>
                  </a:lnTo>
                  <a:lnTo>
                    <a:pt x="1614" y="2635"/>
                  </a:lnTo>
                  <a:lnTo>
                    <a:pt x="1599" y="2633"/>
                  </a:lnTo>
                  <a:lnTo>
                    <a:pt x="1593" y="2632"/>
                  </a:lnTo>
                  <a:lnTo>
                    <a:pt x="1587" y="2630"/>
                  </a:lnTo>
                  <a:lnTo>
                    <a:pt x="1581" y="2626"/>
                  </a:lnTo>
                  <a:lnTo>
                    <a:pt x="1576" y="2620"/>
                  </a:lnTo>
                  <a:lnTo>
                    <a:pt x="1570" y="2614"/>
                  </a:lnTo>
                  <a:lnTo>
                    <a:pt x="1564" y="2610"/>
                  </a:lnTo>
                  <a:lnTo>
                    <a:pt x="1557" y="2604"/>
                  </a:lnTo>
                  <a:lnTo>
                    <a:pt x="1550" y="2600"/>
                  </a:lnTo>
                  <a:lnTo>
                    <a:pt x="1535" y="2593"/>
                  </a:lnTo>
                  <a:lnTo>
                    <a:pt x="1520" y="2589"/>
                  </a:lnTo>
                  <a:lnTo>
                    <a:pt x="1514" y="2588"/>
                  </a:lnTo>
                  <a:lnTo>
                    <a:pt x="1507" y="2589"/>
                  </a:lnTo>
                  <a:lnTo>
                    <a:pt x="1500" y="2591"/>
                  </a:lnTo>
                  <a:lnTo>
                    <a:pt x="1492" y="2592"/>
                  </a:lnTo>
                  <a:lnTo>
                    <a:pt x="1485" y="2594"/>
                  </a:lnTo>
                  <a:lnTo>
                    <a:pt x="1476" y="2595"/>
                  </a:lnTo>
                  <a:lnTo>
                    <a:pt x="1467" y="2595"/>
                  </a:lnTo>
                  <a:lnTo>
                    <a:pt x="1457" y="2593"/>
                  </a:lnTo>
                  <a:lnTo>
                    <a:pt x="1449" y="2591"/>
                  </a:lnTo>
                  <a:lnTo>
                    <a:pt x="1443" y="2588"/>
                  </a:lnTo>
                  <a:lnTo>
                    <a:pt x="1437" y="2585"/>
                  </a:lnTo>
                  <a:lnTo>
                    <a:pt x="1432" y="2581"/>
                  </a:lnTo>
                  <a:lnTo>
                    <a:pt x="1425" y="2573"/>
                  </a:lnTo>
                  <a:lnTo>
                    <a:pt x="1419" y="2562"/>
                  </a:lnTo>
                  <a:lnTo>
                    <a:pt x="1418" y="2559"/>
                  </a:lnTo>
                  <a:lnTo>
                    <a:pt x="1415" y="2557"/>
                  </a:lnTo>
                  <a:lnTo>
                    <a:pt x="1412" y="2555"/>
                  </a:lnTo>
                  <a:lnTo>
                    <a:pt x="1409" y="2554"/>
                  </a:lnTo>
                  <a:lnTo>
                    <a:pt x="1402" y="2553"/>
                  </a:lnTo>
                  <a:lnTo>
                    <a:pt x="1392" y="2551"/>
                  </a:lnTo>
                  <a:lnTo>
                    <a:pt x="1375" y="2553"/>
                  </a:lnTo>
                  <a:lnTo>
                    <a:pt x="1360" y="2553"/>
                  </a:lnTo>
                  <a:lnTo>
                    <a:pt x="1355" y="2554"/>
                  </a:lnTo>
                  <a:lnTo>
                    <a:pt x="1350" y="2555"/>
                  </a:lnTo>
                  <a:lnTo>
                    <a:pt x="1346" y="2556"/>
                  </a:lnTo>
                  <a:lnTo>
                    <a:pt x="1341" y="2559"/>
                  </a:lnTo>
                  <a:lnTo>
                    <a:pt x="1331" y="2562"/>
                  </a:lnTo>
                  <a:lnTo>
                    <a:pt x="1320" y="2566"/>
                  </a:lnTo>
                  <a:lnTo>
                    <a:pt x="1314" y="2567"/>
                  </a:lnTo>
                  <a:lnTo>
                    <a:pt x="1309" y="2569"/>
                  </a:lnTo>
                  <a:lnTo>
                    <a:pt x="1305" y="2573"/>
                  </a:lnTo>
                  <a:lnTo>
                    <a:pt x="1302" y="2578"/>
                  </a:lnTo>
                  <a:lnTo>
                    <a:pt x="1296" y="2587"/>
                  </a:lnTo>
                  <a:lnTo>
                    <a:pt x="1292" y="2599"/>
                  </a:lnTo>
                  <a:lnTo>
                    <a:pt x="1286" y="2610"/>
                  </a:lnTo>
                  <a:lnTo>
                    <a:pt x="1279" y="2620"/>
                  </a:lnTo>
                  <a:lnTo>
                    <a:pt x="1274" y="2625"/>
                  </a:lnTo>
                  <a:lnTo>
                    <a:pt x="1268" y="2630"/>
                  </a:lnTo>
                  <a:lnTo>
                    <a:pt x="1261" y="2633"/>
                  </a:lnTo>
                  <a:lnTo>
                    <a:pt x="1254" y="2636"/>
                  </a:lnTo>
                  <a:lnTo>
                    <a:pt x="1245" y="2637"/>
                  </a:lnTo>
                  <a:lnTo>
                    <a:pt x="1237" y="2639"/>
                  </a:lnTo>
                  <a:lnTo>
                    <a:pt x="1235" y="2643"/>
                  </a:lnTo>
                  <a:lnTo>
                    <a:pt x="1234" y="2647"/>
                  </a:lnTo>
                  <a:lnTo>
                    <a:pt x="1234" y="2651"/>
                  </a:lnTo>
                  <a:lnTo>
                    <a:pt x="1234" y="2657"/>
                  </a:lnTo>
                  <a:lnTo>
                    <a:pt x="1235" y="2668"/>
                  </a:lnTo>
                  <a:lnTo>
                    <a:pt x="1234" y="2679"/>
                  </a:lnTo>
                  <a:lnTo>
                    <a:pt x="1230" y="2685"/>
                  </a:lnTo>
                  <a:lnTo>
                    <a:pt x="1227" y="2689"/>
                  </a:lnTo>
                  <a:lnTo>
                    <a:pt x="1221" y="2694"/>
                  </a:lnTo>
                  <a:lnTo>
                    <a:pt x="1215" y="2699"/>
                  </a:lnTo>
                  <a:lnTo>
                    <a:pt x="1202" y="2711"/>
                  </a:lnTo>
                  <a:lnTo>
                    <a:pt x="1186" y="2725"/>
                  </a:lnTo>
                  <a:lnTo>
                    <a:pt x="1170" y="2742"/>
                  </a:lnTo>
                  <a:lnTo>
                    <a:pt x="1154" y="2756"/>
                  </a:lnTo>
                  <a:lnTo>
                    <a:pt x="1146" y="2762"/>
                  </a:lnTo>
                  <a:lnTo>
                    <a:pt x="1136" y="2767"/>
                  </a:lnTo>
                  <a:lnTo>
                    <a:pt x="1127" y="2770"/>
                  </a:lnTo>
                  <a:lnTo>
                    <a:pt x="1117" y="2773"/>
                  </a:lnTo>
                  <a:lnTo>
                    <a:pt x="1108" y="2774"/>
                  </a:lnTo>
                  <a:lnTo>
                    <a:pt x="1101" y="2774"/>
                  </a:lnTo>
                  <a:lnTo>
                    <a:pt x="1096" y="2774"/>
                  </a:lnTo>
                  <a:lnTo>
                    <a:pt x="1094" y="2773"/>
                  </a:lnTo>
                  <a:lnTo>
                    <a:pt x="1091" y="2769"/>
                  </a:lnTo>
                  <a:lnTo>
                    <a:pt x="1091" y="2765"/>
                  </a:lnTo>
                  <a:lnTo>
                    <a:pt x="1091" y="2762"/>
                  </a:lnTo>
                  <a:lnTo>
                    <a:pt x="1091" y="2757"/>
                  </a:lnTo>
                  <a:lnTo>
                    <a:pt x="1091" y="2751"/>
                  </a:lnTo>
                  <a:lnTo>
                    <a:pt x="1089" y="2746"/>
                  </a:lnTo>
                  <a:lnTo>
                    <a:pt x="1087" y="2743"/>
                  </a:lnTo>
                  <a:lnTo>
                    <a:pt x="1084" y="2739"/>
                  </a:lnTo>
                  <a:lnTo>
                    <a:pt x="1081" y="2738"/>
                  </a:lnTo>
                  <a:lnTo>
                    <a:pt x="1077" y="2737"/>
                  </a:lnTo>
                  <a:lnTo>
                    <a:pt x="1072" y="2737"/>
                  </a:lnTo>
                  <a:lnTo>
                    <a:pt x="1069" y="2739"/>
                  </a:lnTo>
                  <a:lnTo>
                    <a:pt x="1065" y="2742"/>
                  </a:lnTo>
                  <a:lnTo>
                    <a:pt x="1062" y="2743"/>
                  </a:lnTo>
                  <a:lnTo>
                    <a:pt x="1058" y="2743"/>
                  </a:lnTo>
                  <a:lnTo>
                    <a:pt x="1054" y="2743"/>
                  </a:lnTo>
                  <a:lnTo>
                    <a:pt x="1046" y="2740"/>
                  </a:lnTo>
                  <a:lnTo>
                    <a:pt x="1035" y="2738"/>
                  </a:lnTo>
                  <a:lnTo>
                    <a:pt x="1024" y="2733"/>
                  </a:lnTo>
                  <a:lnTo>
                    <a:pt x="1010" y="2730"/>
                  </a:lnTo>
                  <a:lnTo>
                    <a:pt x="1003" y="2727"/>
                  </a:lnTo>
                  <a:lnTo>
                    <a:pt x="996" y="2726"/>
                  </a:lnTo>
                  <a:lnTo>
                    <a:pt x="988" y="2725"/>
                  </a:lnTo>
                  <a:lnTo>
                    <a:pt x="980" y="2725"/>
                  </a:lnTo>
                  <a:lnTo>
                    <a:pt x="959" y="2726"/>
                  </a:lnTo>
                  <a:lnTo>
                    <a:pt x="939" y="2729"/>
                  </a:lnTo>
                  <a:lnTo>
                    <a:pt x="919" y="2730"/>
                  </a:lnTo>
                  <a:lnTo>
                    <a:pt x="902" y="2731"/>
                  </a:lnTo>
                  <a:lnTo>
                    <a:pt x="896" y="2730"/>
                  </a:lnTo>
                  <a:lnTo>
                    <a:pt x="892" y="2727"/>
                  </a:lnTo>
                  <a:lnTo>
                    <a:pt x="889" y="2724"/>
                  </a:lnTo>
                  <a:lnTo>
                    <a:pt x="888" y="2720"/>
                  </a:lnTo>
                  <a:lnTo>
                    <a:pt x="888" y="2712"/>
                  </a:lnTo>
                  <a:lnTo>
                    <a:pt x="888" y="2702"/>
                  </a:lnTo>
                  <a:lnTo>
                    <a:pt x="889" y="2695"/>
                  </a:lnTo>
                  <a:lnTo>
                    <a:pt x="890" y="2688"/>
                  </a:lnTo>
                  <a:lnTo>
                    <a:pt x="893" y="2686"/>
                  </a:lnTo>
                  <a:lnTo>
                    <a:pt x="895" y="2683"/>
                  </a:lnTo>
                  <a:lnTo>
                    <a:pt x="899" y="2681"/>
                  </a:lnTo>
                  <a:lnTo>
                    <a:pt x="902" y="2680"/>
                  </a:lnTo>
                  <a:lnTo>
                    <a:pt x="907" y="2677"/>
                  </a:lnTo>
                  <a:lnTo>
                    <a:pt x="911" y="2675"/>
                  </a:lnTo>
                  <a:lnTo>
                    <a:pt x="914" y="2672"/>
                  </a:lnTo>
                  <a:lnTo>
                    <a:pt x="917" y="2668"/>
                  </a:lnTo>
                  <a:lnTo>
                    <a:pt x="919" y="2663"/>
                  </a:lnTo>
                  <a:lnTo>
                    <a:pt x="919" y="2658"/>
                  </a:lnTo>
                  <a:lnTo>
                    <a:pt x="918" y="2651"/>
                  </a:lnTo>
                  <a:lnTo>
                    <a:pt x="914" y="2645"/>
                  </a:lnTo>
                  <a:lnTo>
                    <a:pt x="911" y="2638"/>
                  </a:lnTo>
                  <a:lnTo>
                    <a:pt x="909" y="2631"/>
                  </a:lnTo>
                  <a:lnTo>
                    <a:pt x="907" y="2625"/>
                  </a:lnTo>
                  <a:lnTo>
                    <a:pt x="907" y="2619"/>
                  </a:lnTo>
                  <a:lnTo>
                    <a:pt x="907" y="2607"/>
                  </a:lnTo>
                  <a:lnTo>
                    <a:pt x="908" y="2594"/>
                  </a:lnTo>
                  <a:lnTo>
                    <a:pt x="908" y="2584"/>
                  </a:lnTo>
                  <a:lnTo>
                    <a:pt x="907" y="2576"/>
                  </a:lnTo>
                  <a:lnTo>
                    <a:pt x="905" y="2574"/>
                  </a:lnTo>
                  <a:lnTo>
                    <a:pt x="902" y="2572"/>
                  </a:lnTo>
                  <a:lnTo>
                    <a:pt x="896" y="2572"/>
                  </a:lnTo>
                  <a:lnTo>
                    <a:pt x="890" y="2572"/>
                  </a:lnTo>
                  <a:lnTo>
                    <a:pt x="875" y="2573"/>
                  </a:lnTo>
                  <a:lnTo>
                    <a:pt x="862" y="2575"/>
                  </a:lnTo>
                  <a:lnTo>
                    <a:pt x="848" y="2580"/>
                  </a:lnTo>
                  <a:lnTo>
                    <a:pt x="829" y="2587"/>
                  </a:lnTo>
                  <a:lnTo>
                    <a:pt x="810" y="2595"/>
                  </a:lnTo>
                  <a:lnTo>
                    <a:pt x="794" y="2601"/>
                  </a:lnTo>
                  <a:lnTo>
                    <a:pt x="786" y="2604"/>
                  </a:lnTo>
                  <a:lnTo>
                    <a:pt x="776" y="2605"/>
                  </a:lnTo>
                  <a:lnTo>
                    <a:pt x="766" y="2606"/>
                  </a:lnTo>
                  <a:lnTo>
                    <a:pt x="752" y="2605"/>
                  </a:lnTo>
                  <a:lnTo>
                    <a:pt x="739" y="2603"/>
                  </a:lnTo>
                  <a:lnTo>
                    <a:pt x="726" y="2599"/>
                  </a:lnTo>
                  <a:lnTo>
                    <a:pt x="713" y="2594"/>
                  </a:lnTo>
                  <a:lnTo>
                    <a:pt x="703" y="2589"/>
                  </a:lnTo>
                  <a:lnTo>
                    <a:pt x="693" y="2584"/>
                  </a:lnTo>
                  <a:lnTo>
                    <a:pt x="686" y="2578"/>
                  </a:lnTo>
                  <a:lnTo>
                    <a:pt x="680" y="2573"/>
                  </a:lnTo>
                  <a:lnTo>
                    <a:pt x="678" y="2568"/>
                  </a:lnTo>
                  <a:lnTo>
                    <a:pt x="674" y="2560"/>
                  </a:lnTo>
                  <a:lnTo>
                    <a:pt x="668" y="2551"/>
                  </a:lnTo>
                  <a:lnTo>
                    <a:pt x="665" y="2548"/>
                  </a:lnTo>
                  <a:lnTo>
                    <a:pt x="661" y="2547"/>
                  </a:lnTo>
                  <a:lnTo>
                    <a:pt x="657" y="2547"/>
                  </a:lnTo>
                  <a:lnTo>
                    <a:pt x="653" y="2549"/>
                  </a:lnTo>
                  <a:lnTo>
                    <a:pt x="649" y="2553"/>
                  </a:lnTo>
                  <a:lnTo>
                    <a:pt x="645" y="2559"/>
                  </a:lnTo>
                  <a:lnTo>
                    <a:pt x="643" y="2565"/>
                  </a:lnTo>
                  <a:lnTo>
                    <a:pt x="642" y="2572"/>
                  </a:lnTo>
                  <a:lnTo>
                    <a:pt x="642" y="2579"/>
                  </a:lnTo>
                  <a:lnTo>
                    <a:pt x="643" y="2586"/>
                  </a:lnTo>
                  <a:lnTo>
                    <a:pt x="647" y="2593"/>
                  </a:lnTo>
                  <a:lnTo>
                    <a:pt x="651" y="2600"/>
                  </a:lnTo>
                  <a:lnTo>
                    <a:pt x="656" y="2606"/>
                  </a:lnTo>
                  <a:lnTo>
                    <a:pt x="660" y="2612"/>
                  </a:lnTo>
                  <a:lnTo>
                    <a:pt x="661" y="2617"/>
                  </a:lnTo>
                  <a:lnTo>
                    <a:pt x="660" y="2620"/>
                  </a:lnTo>
                  <a:lnTo>
                    <a:pt x="659" y="2622"/>
                  </a:lnTo>
                  <a:lnTo>
                    <a:pt x="656" y="2623"/>
                  </a:lnTo>
                  <a:lnTo>
                    <a:pt x="653" y="2623"/>
                  </a:lnTo>
                  <a:lnTo>
                    <a:pt x="649" y="2622"/>
                  </a:lnTo>
                  <a:lnTo>
                    <a:pt x="642" y="2619"/>
                  </a:lnTo>
                  <a:lnTo>
                    <a:pt x="635" y="2614"/>
                  </a:lnTo>
                  <a:lnTo>
                    <a:pt x="626" y="2609"/>
                  </a:lnTo>
                  <a:lnTo>
                    <a:pt x="618" y="2603"/>
                  </a:lnTo>
                  <a:lnTo>
                    <a:pt x="615" y="2600"/>
                  </a:lnTo>
                  <a:lnTo>
                    <a:pt x="610" y="2599"/>
                  </a:lnTo>
                  <a:lnTo>
                    <a:pt x="604" y="2599"/>
                  </a:lnTo>
                  <a:lnTo>
                    <a:pt x="598" y="2599"/>
                  </a:lnTo>
                  <a:lnTo>
                    <a:pt x="592" y="2600"/>
                  </a:lnTo>
                  <a:lnTo>
                    <a:pt x="587" y="2604"/>
                  </a:lnTo>
                  <a:lnTo>
                    <a:pt x="582" y="2607"/>
                  </a:lnTo>
                  <a:lnTo>
                    <a:pt x="578" y="2611"/>
                  </a:lnTo>
                  <a:lnTo>
                    <a:pt x="573" y="2614"/>
                  </a:lnTo>
                  <a:lnTo>
                    <a:pt x="567" y="2617"/>
                  </a:lnTo>
                  <a:lnTo>
                    <a:pt x="559" y="2618"/>
                  </a:lnTo>
                  <a:lnTo>
                    <a:pt x="550" y="2616"/>
                  </a:lnTo>
                  <a:lnTo>
                    <a:pt x="544" y="2616"/>
                  </a:lnTo>
                  <a:lnTo>
                    <a:pt x="540" y="2618"/>
                  </a:lnTo>
                  <a:lnTo>
                    <a:pt x="535" y="2620"/>
                  </a:lnTo>
                  <a:lnTo>
                    <a:pt x="530" y="2623"/>
                  </a:lnTo>
                  <a:lnTo>
                    <a:pt x="519" y="2629"/>
                  </a:lnTo>
                  <a:lnTo>
                    <a:pt x="508" y="2635"/>
                  </a:lnTo>
                  <a:lnTo>
                    <a:pt x="497" y="2641"/>
                  </a:lnTo>
                  <a:lnTo>
                    <a:pt x="484" y="2647"/>
                  </a:lnTo>
                  <a:lnTo>
                    <a:pt x="476" y="2650"/>
                  </a:lnTo>
                  <a:lnTo>
                    <a:pt x="466" y="2652"/>
                  </a:lnTo>
                  <a:lnTo>
                    <a:pt x="458" y="2654"/>
                  </a:lnTo>
                  <a:lnTo>
                    <a:pt x="449" y="2654"/>
                  </a:lnTo>
                  <a:lnTo>
                    <a:pt x="441" y="2654"/>
                  </a:lnTo>
                  <a:lnTo>
                    <a:pt x="434" y="2650"/>
                  </a:lnTo>
                  <a:lnTo>
                    <a:pt x="432" y="2649"/>
                  </a:lnTo>
                  <a:lnTo>
                    <a:pt x="429" y="2647"/>
                  </a:lnTo>
                  <a:lnTo>
                    <a:pt x="427" y="2643"/>
                  </a:lnTo>
                  <a:lnTo>
                    <a:pt x="426" y="2639"/>
                  </a:lnTo>
                  <a:lnTo>
                    <a:pt x="421" y="2633"/>
                  </a:lnTo>
                  <a:lnTo>
                    <a:pt x="416" y="2630"/>
                  </a:lnTo>
                  <a:lnTo>
                    <a:pt x="410" y="2629"/>
                  </a:lnTo>
                  <a:lnTo>
                    <a:pt x="403" y="2628"/>
                  </a:lnTo>
                  <a:lnTo>
                    <a:pt x="388" y="2628"/>
                  </a:lnTo>
                  <a:lnTo>
                    <a:pt x="370" y="2626"/>
                  </a:lnTo>
                  <a:lnTo>
                    <a:pt x="360" y="2624"/>
                  </a:lnTo>
                  <a:lnTo>
                    <a:pt x="349" y="2622"/>
                  </a:lnTo>
                  <a:lnTo>
                    <a:pt x="340" y="2625"/>
                  </a:lnTo>
                  <a:lnTo>
                    <a:pt x="332" y="2630"/>
                  </a:lnTo>
                  <a:lnTo>
                    <a:pt x="321" y="2630"/>
                  </a:lnTo>
                  <a:lnTo>
                    <a:pt x="314" y="2632"/>
                  </a:lnTo>
                  <a:lnTo>
                    <a:pt x="316" y="2647"/>
                  </a:lnTo>
                  <a:lnTo>
                    <a:pt x="317" y="2658"/>
                  </a:lnTo>
                  <a:lnTo>
                    <a:pt x="309" y="2667"/>
                  </a:lnTo>
                  <a:lnTo>
                    <a:pt x="297" y="2675"/>
                  </a:lnTo>
                  <a:lnTo>
                    <a:pt x="283" y="2685"/>
                  </a:lnTo>
                  <a:lnTo>
                    <a:pt x="263" y="2699"/>
                  </a:lnTo>
                  <a:lnTo>
                    <a:pt x="253" y="2707"/>
                  </a:lnTo>
                  <a:lnTo>
                    <a:pt x="246" y="2714"/>
                  </a:lnTo>
                  <a:lnTo>
                    <a:pt x="244" y="2721"/>
                  </a:lnTo>
                  <a:lnTo>
                    <a:pt x="243" y="2730"/>
                  </a:lnTo>
                  <a:lnTo>
                    <a:pt x="244" y="2746"/>
                  </a:lnTo>
                  <a:lnTo>
                    <a:pt x="245" y="2768"/>
                  </a:lnTo>
                  <a:lnTo>
                    <a:pt x="244" y="2780"/>
                  </a:lnTo>
                  <a:lnTo>
                    <a:pt x="241" y="2789"/>
                  </a:lnTo>
                  <a:lnTo>
                    <a:pt x="238" y="2799"/>
                  </a:lnTo>
                  <a:lnTo>
                    <a:pt x="233" y="2806"/>
                  </a:lnTo>
                  <a:lnTo>
                    <a:pt x="227" y="2813"/>
                  </a:lnTo>
                  <a:lnTo>
                    <a:pt x="220" y="2820"/>
                  </a:lnTo>
                  <a:lnTo>
                    <a:pt x="213" y="2826"/>
                  </a:lnTo>
                  <a:lnTo>
                    <a:pt x="204" y="2832"/>
                  </a:lnTo>
                  <a:lnTo>
                    <a:pt x="195" y="2837"/>
                  </a:lnTo>
                  <a:lnTo>
                    <a:pt x="185" y="2841"/>
                  </a:lnTo>
                  <a:lnTo>
                    <a:pt x="175" y="2845"/>
                  </a:lnTo>
                  <a:lnTo>
                    <a:pt x="164" y="2849"/>
                  </a:lnTo>
                  <a:lnTo>
                    <a:pt x="152" y="2851"/>
                  </a:lnTo>
                  <a:lnTo>
                    <a:pt x="140" y="2852"/>
                  </a:lnTo>
                  <a:lnTo>
                    <a:pt x="130" y="2852"/>
                  </a:lnTo>
                  <a:lnTo>
                    <a:pt x="118" y="2852"/>
                  </a:lnTo>
                  <a:lnTo>
                    <a:pt x="106" y="2852"/>
                  </a:lnTo>
                  <a:lnTo>
                    <a:pt x="95" y="2853"/>
                  </a:lnTo>
                  <a:lnTo>
                    <a:pt x="86" y="2855"/>
                  </a:lnTo>
                  <a:lnTo>
                    <a:pt x="76" y="2856"/>
                  </a:lnTo>
                  <a:lnTo>
                    <a:pt x="69" y="2859"/>
                  </a:lnTo>
                  <a:lnTo>
                    <a:pt x="62" y="2863"/>
                  </a:lnTo>
                  <a:lnTo>
                    <a:pt x="56" y="2866"/>
                  </a:lnTo>
                  <a:lnTo>
                    <a:pt x="52" y="2871"/>
                  </a:lnTo>
                  <a:lnTo>
                    <a:pt x="50" y="2877"/>
                  </a:lnTo>
                  <a:lnTo>
                    <a:pt x="50" y="2883"/>
                  </a:lnTo>
                  <a:lnTo>
                    <a:pt x="52" y="2890"/>
                  </a:lnTo>
                  <a:lnTo>
                    <a:pt x="56" y="2896"/>
                  </a:lnTo>
                  <a:lnTo>
                    <a:pt x="64" y="2910"/>
                  </a:lnTo>
                  <a:lnTo>
                    <a:pt x="75" y="2926"/>
                  </a:lnTo>
                  <a:lnTo>
                    <a:pt x="80" y="2934"/>
                  </a:lnTo>
                  <a:lnTo>
                    <a:pt x="83" y="2943"/>
                  </a:lnTo>
                  <a:lnTo>
                    <a:pt x="86" y="2952"/>
                  </a:lnTo>
                  <a:lnTo>
                    <a:pt x="88" y="2962"/>
                  </a:lnTo>
                  <a:lnTo>
                    <a:pt x="92" y="2981"/>
                  </a:lnTo>
                  <a:lnTo>
                    <a:pt x="93" y="2995"/>
                  </a:lnTo>
                  <a:lnTo>
                    <a:pt x="94" y="3007"/>
                  </a:lnTo>
                  <a:lnTo>
                    <a:pt x="95" y="3016"/>
                  </a:lnTo>
                  <a:lnTo>
                    <a:pt x="96" y="3020"/>
                  </a:lnTo>
                  <a:lnTo>
                    <a:pt x="97" y="3023"/>
                  </a:lnTo>
                  <a:lnTo>
                    <a:pt x="100" y="3026"/>
                  </a:lnTo>
                  <a:lnTo>
                    <a:pt x="102" y="3027"/>
                  </a:lnTo>
                  <a:lnTo>
                    <a:pt x="106" y="3028"/>
                  </a:lnTo>
                  <a:lnTo>
                    <a:pt x="108" y="3030"/>
                  </a:lnTo>
                  <a:lnTo>
                    <a:pt x="109" y="3034"/>
                  </a:lnTo>
                  <a:lnTo>
                    <a:pt x="111" y="3038"/>
                  </a:lnTo>
                  <a:lnTo>
                    <a:pt x="112" y="3048"/>
                  </a:lnTo>
                  <a:lnTo>
                    <a:pt x="111" y="3060"/>
                  </a:lnTo>
                  <a:lnTo>
                    <a:pt x="109" y="3066"/>
                  </a:lnTo>
                  <a:lnTo>
                    <a:pt x="107" y="3071"/>
                  </a:lnTo>
                  <a:lnTo>
                    <a:pt x="105" y="3073"/>
                  </a:lnTo>
                  <a:lnTo>
                    <a:pt x="101" y="3074"/>
                  </a:lnTo>
                  <a:lnTo>
                    <a:pt x="99" y="3074"/>
                  </a:lnTo>
                  <a:lnTo>
                    <a:pt x="95" y="3074"/>
                  </a:lnTo>
                  <a:lnTo>
                    <a:pt x="92" y="3073"/>
                  </a:lnTo>
                  <a:lnTo>
                    <a:pt x="88" y="3071"/>
                  </a:lnTo>
                  <a:lnTo>
                    <a:pt x="84" y="3070"/>
                  </a:lnTo>
                  <a:lnTo>
                    <a:pt x="81" y="3068"/>
                  </a:lnTo>
                  <a:lnTo>
                    <a:pt x="76" y="3070"/>
                  </a:lnTo>
                  <a:lnTo>
                    <a:pt x="71" y="3071"/>
                  </a:lnTo>
                  <a:lnTo>
                    <a:pt x="59" y="3076"/>
                  </a:lnTo>
                  <a:lnTo>
                    <a:pt x="45" y="3083"/>
                  </a:lnTo>
                  <a:lnTo>
                    <a:pt x="29" y="3090"/>
                  </a:lnTo>
                  <a:lnTo>
                    <a:pt x="14" y="3095"/>
                  </a:lnTo>
                  <a:lnTo>
                    <a:pt x="8" y="3097"/>
                  </a:lnTo>
                  <a:lnTo>
                    <a:pt x="5" y="3101"/>
                  </a:lnTo>
                  <a:lnTo>
                    <a:pt x="1" y="3105"/>
                  </a:lnTo>
                  <a:lnTo>
                    <a:pt x="0" y="3111"/>
                  </a:lnTo>
                  <a:lnTo>
                    <a:pt x="0" y="3118"/>
                  </a:lnTo>
                  <a:lnTo>
                    <a:pt x="2" y="3128"/>
                  </a:lnTo>
                  <a:lnTo>
                    <a:pt x="5" y="3135"/>
                  </a:lnTo>
                  <a:lnTo>
                    <a:pt x="10" y="3142"/>
                  </a:lnTo>
                  <a:lnTo>
                    <a:pt x="20" y="3148"/>
                  </a:lnTo>
                  <a:lnTo>
                    <a:pt x="32" y="3154"/>
                  </a:lnTo>
                  <a:lnTo>
                    <a:pt x="37" y="3160"/>
                  </a:lnTo>
                  <a:lnTo>
                    <a:pt x="39" y="3167"/>
                  </a:lnTo>
                  <a:lnTo>
                    <a:pt x="42" y="3175"/>
                  </a:lnTo>
                  <a:lnTo>
                    <a:pt x="43" y="3185"/>
                  </a:lnTo>
                  <a:lnTo>
                    <a:pt x="44" y="3194"/>
                  </a:lnTo>
                  <a:lnTo>
                    <a:pt x="46" y="3204"/>
                  </a:lnTo>
                  <a:lnTo>
                    <a:pt x="50" y="3212"/>
                  </a:lnTo>
                  <a:lnTo>
                    <a:pt x="55" y="3219"/>
                  </a:lnTo>
                  <a:lnTo>
                    <a:pt x="68" y="3233"/>
                  </a:lnTo>
                  <a:lnTo>
                    <a:pt x="81" y="3248"/>
                  </a:lnTo>
                  <a:lnTo>
                    <a:pt x="87" y="3254"/>
                  </a:lnTo>
                  <a:lnTo>
                    <a:pt x="94" y="3259"/>
                  </a:lnTo>
                  <a:lnTo>
                    <a:pt x="100" y="3262"/>
                  </a:lnTo>
                  <a:lnTo>
                    <a:pt x="107" y="3263"/>
                  </a:lnTo>
                  <a:lnTo>
                    <a:pt x="114" y="3262"/>
                  </a:lnTo>
                  <a:lnTo>
                    <a:pt x="119" y="3261"/>
                  </a:lnTo>
                  <a:lnTo>
                    <a:pt x="121" y="3260"/>
                  </a:lnTo>
                  <a:lnTo>
                    <a:pt x="125" y="3256"/>
                  </a:lnTo>
                  <a:lnTo>
                    <a:pt x="128" y="3249"/>
                  </a:lnTo>
                  <a:lnTo>
                    <a:pt x="133" y="3240"/>
                  </a:lnTo>
                  <a:lnTo>
                    <a:pt x="137" y="3235"/>
                  </a:lnTo>
                  <a:lnTo>
                    <a:pt x="140" y="3230"/>
                  </a:lnTo>
                  <a:lnTo>
                    <a:pt x="145" y="3228"/>
                  </a:lnTo>
                  <a:lnTo>
                    <a:pt x="151" y="3225"/>
                  </a:lnTo>
                  <a:lnTo>
                    <a:pt x="156" y="3224"/>
                  </a:lnTo>
                  <a:lnTo>
                    <a:pt x="162" y="3224"/>
                  </a:lnTo>
                  <a:lnTo>
                    <a:pt x="169" y="3227"/>
                  </a:lnTo>
                  <a:lnTo>
                    <a:pt x="175" y="3229"/>
                  </a:lnTo>
                  <a:lnTo>
                    <a:pt x="191" y="3238"/>
                  </a:lnTo>
                  <a:lnTo>
                    <a:pt x="210" y="3249"/>
                  </a:lnTo>
                  <a:lnTo>
                    <a:pt x="229" y="3259"/>
                  </a:lnTo>
                  <a:lnTo>
                    <a:pt x="245" y="3267"/>
                  </a:lnTo>
                  <a:lnTo>
                    <a:pt x="258" y="3274"/>
                  </a:lnTo>
                  <a:lnTo>
                    <a:pt x="275" y="3284"/>
                  </a:lnTo>
                  <a:lnTo>
                    <a:pt x="282" y="3290"/>
                  </a:lnTo>
                  <a:lnTo>
                    <a:pt x="289" y="3297"/>
                  </a:lnTo>
                  <a:lnTo>
                    <a:pt x="295" y="3303"/>
                  </a:lnTo>
                  <a:lnTo>
                    <a:pt x="300" y="3310"/>
                  </a:lnTo>
                  <a:lnTo>
                    <a:pt x="309" y="3328"/>
                  </a:lnTo>
                  <a:lnTo>
                    <a:pt x="319" y="3344"/>
                  </a:lnTo>
                  <a:lnTo>
                    <a:pt x="332" y="3357"/>
                  </a:lnTo>
                  <a:lnTo>
                    <a:pt x="342" y="3369"/>
                  </a:lnTo>
                  <a:lnTo>
                    <a:pt x="346" y="3375"/>
                  </a:lnTo>
                  <a:lnTo>
                    <a:pt x="347" y="3382"/>
                  </a:lnTo>
                  <a:lnTo>
                    <a:pt x="348" y="3389"/>
                  </a:lnTo>
                  <a:lnTo>
                    <a:pt x="348" y="3397"/>
                  </a:lnTo>
                  <a:lnTo>
                    <a:pt x="346" y="3402"/>
                  </a:lnTo>
                  <a:lnTo>
                    <a:pt x="342" y="3408"/>
                  </a:lnTo>
                  <a:lnTo>
                    <a:pt x="339" y="3413"/>
                  </a:lnTo>
                  <a:lnTo>
                    <a:pt x="332" y="3417"/>
                  </a:lnTo>
                  <a:lnTo>
                    <a:pt x="326" y="3419"/>
                  </a:lnTo>
                  <a:lnTo>
                    <a:pt x="320" y="3424"/>
                  </a:lnTo>
                  <a:lnTo>
                    <a:pt x="315" y="3429"/>
                  </a:lnTo>
                  <a:lnTo>
                    <a:pt x="310" y="3436"/>
                  </a:lnTo>
                  <a:lnTo>
                    <a:pt x="307" y="3443"/>
                  </a:lnTo>
                  <a:lnTo>
                    <a:pt x="303" y="3452"/>
                  </a:lnTo>
                  <a:lnTo>
                    <a:pt x="300" y="3462"/>
                  </a:lnTo>
                  <a:lnTo>
                    <a:pt x="297" y="3474"/>
                  </a:lnTo>
                  <a:lnTo>
                    <a:pt x="290" y="3496"/>
                  </a:lnTo>
                  <a:lnTo>
                    <a:pt x="285" y="3520"/>
                  </a:lnTo>
                  <a:lnTo>
                    <a:pt x="284" y="3532"/>
                  </a:lnTo>
                  <a:lnTo>
                    <a:pt x="285" y="3543"/>
                  </a:lnTo>
                  <a:lnTo>
                    <a:pt x="286" y="3549"/>
                  </a:lnTo>
                  <a:lnTo>
                    <a:pt x="289" y="3553"/>
                  </a:lnTo>
                  <a:lnTo>
                    <a:pt x="292" y="3558"/>
                  </a:lnTo>
                  <a:lnTo>
                    <a:pt x="296" y="3563"/>
                  </a:lnTo>
                  <a:lnTo>
                    <a:pt x="302" y="3571"/>
                  </a:lnTo>
                  <a:lnTo>
                    <a:pt x="306" y="3577"/>
                  </a:lnTo>
                  <a:lnTo>
                    <a:pt x="307" y="3582"/>
                  </a:lnTo>
                  <a:lnTo>
                    <a:pt x="304" y="3586"/>
                  </a:lnTo>
                  <a:lnTo>
                    <a:pt x="297" y="3596"/>
                  </a:lnTo>
                  <a:lnTo>
                    <a:pt x="288" y="3614"/>
                  </a:lnTo>
                  <a:lnTo>
                    <a:pt x="284" y="3625"/>
                  </a:lnTo>
                  <a:lnTo>
                    <a:pt x="283" y="3634"/>
                  </a:lnTo>
                  <a:lnTo>
                    <a:pt x="284" y="3644"/>
                  </a:lnTo>
                  <a:lnTo>
                    <a:pt x="285" y="3653"/>
                  </a:lnTo>
                  <a:lnTo>
                    <a:pt x="291" y="3669"/>
                  </a:lnTo>
                  <a:lnTo>
                    <a:pt x="296" y="3683"/>
                  </a:lnTo>
                  <a:lnTo>
                    <a:pt x="296" y="3687"/>
                  </a:lnTo>
                  <a:lnTo>
                    <a:pt x="296" y="3689"/>
                  </a:lnTo>
                  <a:lnTo>
                    <a:pt x="295" y="3691"/>
                  </a:lnTo>
                  <a:lnTo>
                    <a:pt x="294" y="3694"/>
                  </a:lnTo>
                  <a:lnTo>
                    <a:pt x="289" y="3698"/>
                  </a:lnTo>
                  <a:lnTo>
                    <a:pt x="283" y="3702"/>
                  </a:lnTo>
                  <a:lnTo>
                    <a:pt x="277" y="3706"/>
                  </a:lnTo>
                  <a:lnTo>
                    <a:pt x="270" y="3709"/>
                  </a:lnTo>
                  <a:lnTo>
                    <a:pt x="262" y="3714"/>
                  </a:lnTo>
                  <a:lnTo>
                    <a:pt x="253" y="3721"/>
                  </a:lnTo>
                  <a:lnTo>
                    <a:pt x="250" y="3725"/>
                  </a:lnTo>
                  <a:lnTo>
                    <a:pt x="247" y="3729"/>
                  </a:lnTo>
                  <a:lnTo>
                    <a:pt x="245" y="3734"/>
                  </a:lnTo>
                  <a:lnTo>
                    <a:pt x="244" y="3739"/>
                  </a:lnTo>
                  <a:lnTo>
                    <a:pt x="243" y="3748"/>
                  </a:lnTo>
                  <a:lnTo>
                    <a:pt x="244" y="3759"/>
                  </a:lnTo>
                  <a:lnTo>
                    <a:pt x="250" y="3778"/>
                  </a:lnTo>
                  <a:lnTo>
                    <a:pt x="256" y="3791"/>
                  </a:lnTo>
                  <a:lnTo>
                    <a:pt x="259" y="3798"/>
                  </a:lnTo>
                  <a:lnTo>
                    <a:pt x="266" y="3809"/>
                  </a:lnTo>
                  <a:lnTo>
                    <a:pt x="273" y="3821"/>
                  </a:lnTo>
                  <a:lnTo>
                    <a:pt x="279" y="3834"/>
                  </a:lnTo>
                  <a:lnTo>
                    <a:pt x="281" y="3839"/>
                  </a:lnTo>
                  <a:lnTo>
                    <a:pt x="282" y="3842"/>
                  </a:lnTo>
                  <a:lnTo>
                    <a:pt x="281" y="3846"/>
                  </a:lnTo>
                  <a:lnTo>
                    <a:pt x="281" y="3849"/>
                  </a:lnTo>
                  <a:lnTo>
                    <a:pt x="278" y="3858"/>
                  </a:lnTo>
                  <a:lnTo>
                    <a:pt x="277" y="3866"/>
                  </a:lnTo>
                  <a:lnTo>
                    <a:pt x="277" y="3871"/>
                  </a:lnTo>
                  <a:lnTo>
                    <a:pt x="276" y="3876"/>
                  </a:lnTo>
                  <a:lnTo>
                    <a:pt x="275" y="3879"/>
                  </a:lnTo>
                  <a:lnTo>
                    <a:pt x="272" y="3881"/>
                  </a:lnTo>
                  <a:lnTo>
                    <a:pt x="270" y="3884"/>
                  </a:lnTo>
                  <a:lnTo>
                    <a:pt x="267" y="3886"/>
                  </a:lnTo>
                  <a:lnTo>
                    <a:pt x="265" y="3887"/>
                  </a:lnTo>
                  <a:lnTo>
                    <a:pt x="262" y="3887"/>
                  </a:lnTo>
                  <a:lnTo>
                    <a:pt x="254" y="3887"/>
                  </a:lnTo>
                  <a:lnTo>
                    <a:pt x="246" y="3887"/>
                  </a:lnTo>
                  <a:lnTo>
                    <a:pt x="239" y="3886"/>
                  </a:lnTo>
                  <a:lnTo>
                    <a:pt x="231" y="3884"/>
                  </a:lnTo>
                  <a:lnTo>
                    <a:pt x="218" y="3881"/>
                  </a:lnTo>
                  <a:lnTo>
                    <a:pt x="207" y="3880"/>
                  </a:lnTo>
                  <a:lnTo>
                    <a:pt x="202" y="3881"/>
                  </a:lnTo>
                  <a:lnTo>
                    <a:pt x="197" y="3883"/>
                  </a:lnTo>
                  <a:lnTo>
                    <a:pt x="191" y="3885"/>
                  </a:lnTo>
                  <a:lnTo>
                    <a:pt x="187" y="3889"/>
                  </a:lnTo>
                  <a:lnTo>
                    <a:pt x="181" y="3891"/>
                  </a:lnTo>
                  <a:lnTo>
                    <a:pt x="175" y="3893"/>
                  </a:lnTo>
                  <a:lnTo>
                    <a:pt x="170" y="3895"/>
                  </a:lnTo>
                  <a:lnTo>
                    <a:pt x="165" y="3893"/>
                  </a:lnTo>
                  <a:lnTo>
                    <a:pt x="162" y="3892"/>
                  </a:lnTo>
                  <a:lnTo>
                    <a:pt x="157" y="3889"/>
                  </a:lnTo>
                  <a:lnTo>
                    <a:pt x="153" y="3884"/>
                  </a:lnTo>
                  <a:lnTo>
                    <a:pt x="149" y="3877"/>
                  </a:lnTo>
                  <a:lnTo>
                    <a:pt x="146" y="3873"/>
                  </a:lnTo>
                  <a:lnTo>
                    <a:pt x="143" y="3868"/>
                  </a:lnTo>
                  <a:lnTo>
                    <a:pt x="139" y="3866"/>
                  </a:lnTo>
                  <a:lnTo>
                    <a:pt x="134" y="3864"/>
                  </a:lnTo>
                  <a:lnTo>
                    <a:pt x="130" y="3861"/>
                  </a:lnTo>
                  <a:lnTo>
                    <a:pt x="125" y="3859"/>
                  </a:lnTo>
                  <a:lnTo>
                    <a:pt x="119" y="3858"/>
                  </a:lnTo>
                  <a:lnTo>
                    <a:pt x="114" y="3858"/>
                  </a:lnTo>
                  <a:lnTo>
                    <a:pt x="102" y="3859"/>
                  </a:lnTo>
                  <a:lnTo>
                    <a:pt x="89" y="3860"/>
                  </a:lnTo>
                  <a:lnTo>
                    <a:pt x="83" y="3857"/>
                  </a:lnTo>
                  <a:lnTo>
                    <a:pt x="76" y="3853"/>
                  </a:lnTo>
                  <a:lnTo>
                    <a:pt x="69" y="3853"/>
                  </a:lnTo>
                  <a:lnTo>
                    <a:pt x="63" y="3853"/>
                  </a:lnTo>
                  <a:lnTo>
                    <a:pt x="57" y="3854"/>
                  </a:lnTo>
                  <a:lnTo>
                    <a:pt x="53" y="3855"/>
                  </a:lnTo>
                  <a:lnTo>
                    <a:pt x="49" y="3860"/>
                  </a:lnTo>
                  <a:lnTo>
                    <a:pt x="46" y="3865"/>
                  </a:lnTo>
                  <a:lnTo>
                    <a:pt x="44" y="3871"/>
                  </a:lnTo>
                  <a:lnTo>
                    <a:pt x="43" y="3878"/>
                  </a:lnTo>
                  <a:lnTo>
                    <a:pt x="42" y="3892"/>
                  </a:lnTo>
                  <a:lnTo>
                    <a:pt x="40" y="3906"/>
                  </a:lnTo>
                  <a:lnTo>
                    <a:pt x="39" y="3916"/>
                  </a:lnTo>
                  <a:lnTo>
                    <a:pt x="39" y="3924"/>
                  </a:lnTo>
                  <a:lnTo>
                    <a:pt x="39" y="3933"/>
                  </a:lnTo>
                  <a:lnTo>
                    <a:pt x="42" y="3939"/>
                  </a:lnTo>
                  <a:lnTo>
                    <a:pt x="44" y="3944"/>
                  </a:lnTo>
                  <a:lnTo>
                    <a:pt x="48" y="3948"/>
                  </a:lnTo>
                  <a:lnTo>
                    <a:pt x="51" y="3949"/>
                  </a:lnTo>
                  <a:lnTo>
                    <a:pt x="56" y="3949"/>
                  </a:lnTo>
                  <a:lnTo>
                    <a:pt x="68" y="3944"/>
                  </a:lnTo>
                  <a:lnTo>
                    <a:pt x="80" y="3941"/>
                  </a:lnTo>
                  <a:lnTo>
                    <a:pt x="84" y="3940"/>
                  </a:lnTo>
                  <a:lnTo>
                    <a:pt x="89" y="3940"/>
                  </a:lnTo>
                  <a:lnTo>
                    <a:pt x="94" y="3940"/>
                  </a:lnTo>
                  <a:lnTo>
                    <a:pt x="97" y="3941"/>
                  </a:lnTo>
                  <a:lnTo>
                    <a:pt x="100" y="3948"/>
                  </a:lnTo>
                  <a:lnTo>
                    <a:pt x="106" y="3959"/>
                  </a:lnTo>
                  <a:lnTo>
                    <a:pt x="119" y="3965"/>
                  </a:lnTo>
                  <a:lnTo>
                    <a:pt x="131" y="3969"/>
                  </a:lnTo>
                  <a:lnTo>
                    <a:pt x="132" y="3978"/>
                  </a:lnTo>
                  <a:lnTo>
                    <a:pt x="132" y="3993"/>
                  </a:lnTo>
                  <a:lnTo>
                    <a:pt x="132" y="4000"/>
                  </a:lnTo>
                  <a:lnTo>
                    <a:pt x="133" y="4007"/>
                  </a:lnTo>
                  <a:lnTo>
                    <a:pt x="134" y="4013"/>
                  </a:lnTo>
                  <a:lnTo>
                    <a:pt x="136" y="4018"/>
                  </a:lnTo>
                  <a:lnTo>
                    <a:pt x="138" y="4019"/>
                  </a:lnTo>
                  <a:lnTo>
                    <a:pt x="141" y="4021"/>
                  </a:lnTo>
                  <a:lnTo>
                    <a:pt x="144" y="4019"/>
                  </a:lnTo>
                  <a:lnTo>
                    <a:pt x="146" y="4018"/>
                  </a:lnTo>
                  <a:lnTo>
                    <a:pt x="152" y="4010"/>
                  </a:lnTo>
                  <a:lnTo>
                    <a:pt x="159" y="4003"/>
                  </a:lnTo>
                  <a:lnTo>
                    <a:pt x="163" y="4002"/>
                  </a:lnTo>
                  <a:lnTo>
                    <a:pt x="168" y="4002"/>
                  </a:lnTo>
                  <a:lnTo>
                    <a:pt x="172" y="4003"/>
                  </a:lnTo>
                  <a:lnTo>
                    <a:pt x="176" y="4004"/>
                  </a:lnTo>
                  <a:lnTo>
                    <a:pt x="185" y="4007"/>
                  </a:lnTo>
                  <a:lnTo>
                    <a:pt x="193" y="4010"/>
                  </a:lnTo>
                  <a:lnTo>
                    <a:pt x="204" y="4012"/>
                  </a:lnTo>
                  <a:lnTo>
                    <a:pt x="215" y="4016"/>
                  </a:lnTo>
                  <a:lnTo>
                    <a:pt x="225" y="4019"/>
                  </a:lnTo>
                  <a:lnTo>
                    <a:pt x="232" y="4025"/>
                  </a:lnTo>
                  <a:lnTo>
                    <a:pt x="240" y="4038"/>
                  </a:lnTo>
                  <a:lnTo>
                    <a:pt x="251" y="4050"/>
                  </a:lnTo>
                  <a:lnTo>
                    <a:pt x="265" y="4057"/>
                  </a:lnTo>
                  <a:lnTo>
                    <a:pt x="277" y="4062"/>
                  </a:lnTo>
                  <a:lnTo>
                    <a:pt x="282" y="4065"/>
                  </a:lnTo>
                  <a:lnTo>
                    <a:pt x="286" y="4067"/>
                  </a:lnTo>
                  <a:lnTo>
                    <a:pt x="289" y="4070"/>
                  </a:lnTo>
                  <a:lnTo>
                    <a:pt x="291" y="4074"/>
                  </a:lnTo>
                  <a:lnTo>
                    <a:pt x="294" y="4085"/>
                  </a:lnTo>
                  <a:lnTo>
                    <a:pt x="295" y="4101"/>
                  </a:lnTo>
                  <a:lnTo>
                    <a:pt x="294" y="4112"/>
                  </a:lnTo>
                  <a:lnTo>
                    <a:pt x="292" y="4123"/>
                  </a:lnTo>
                  <a:lnTo>
                    <a:pt x="291" y="4135"/>
                  </a:lnTo>
                  <a:lnTo>
                    <a:pt x="289" y="4148"/>
                  </a:lnTo>
                  <a:lnTo>
                    <a:pt x="288" y="4154"/>
                  </a:lnTo>
                  <a:lnTo>
                    <a:pt x="286" y="4158"/>
                  </a:lnTo>
                  <a:lnTo>
                    <a:pt x="286" y="4163"/>
                  </a:lnTo>
                  <a:lnTo>
                    <a:pt x="288" y="4168"/>
                  </a:lnTo>
                  <a:lnTo>
                    <a:pt x="290" y="4174"/>
                  </a:lnTo>
                  <a:lnTo>
                    <a:pt x="295" y="4177"/>
                  </a:lnTo>
                  <a:lnTo>
                    <a:pt x="300" y="4179"/>
                  </a:lnTo>
                  <a:lnTo>
                    <a:pt x="303" y="4177"/>
                  </a:lnTo>
                  <a:lnTo>
                    <a:pt x="307" y="4176"/>
                  </a:lnTo>
                  <a:lnTo>
                    <a:pt x="309" y="4173"/>
                  </a:lnTo>
                  <a:lnTo>
                    <a:pt x="310" y="4170"/>
                  </a:lnTo>
                  <a:lnTo>
                    <a:pt x="313" y="4168"/>
                  </a:lnTo>
                  <a:lnTo>
                    <a:pt x="314" y="4166"/>
                  </a:lnTo>
                  <a:lnTo>
                    <a:pt x="317" y="4166"/>
                  </a:lnTo>
                  <a:lnTo>
                    <a:pt x="323" y="4164"/>
                  </a:lnTo>
                  <a:lnTo>
                    <a:pt x="330" y="4167"/>
                  </a:lnTo>
                  <a:lnTo>
                    <a:pt x="339" y="4172"/>
                  </a:lnTo>
                  <a:lnTo>
                    <a:pt x="347" y="4179"/>
                  </a:lnTo>
                  <a:lnTo>
                    <a:pt x="355" y="4188"/>
                  </a:lnTo>
                  <a:lnTo>
                    <a:pt x="364" y="4196"/>
                  </a:lnTo>
                  <a:lnTo>
                    <a:pt x="373" y="4211"/>
                  </a:lnTo>
                  <a:lnTo>
                    <a:pt x="389" y="4232"/>
                  </a:lnTo>
                  <a:lnTo>
                    <a:pt x="404" y="4256"/>
                  </a:lnTo>
                  <a:lnTo>
                    <a:pt x="415" y="4275"/>
                  </a:lnTo>
                  <a:lnTo>
                    <a:pt x="417" y="4281"/>
                  </a:lnTo>
                  <a:lnTo>
                    <a:pt x="417" y="4286"/>
                  </a:lnTo>
                  <a:lnTo>
                    <a:pt x="415" y="4287"/>
                  </a:lnTo>
                  <a:lnTo>
                    <a:pt x="411" y="4290"/>
                  </a:lnTo>
                  <a:lnTo>
                    <a:pt x="410" y="4293"/>
                  </a:lnTo>
                  <a:lnTo>
                    <a:pt x="410" y="4295"/>
                  </a:lnTo>
                  <a:lnTo>
                    <a:pt x="410" y="4297"/>
                  </a:lnTo>
                  <a:lnTo>
                    <a:pt x="410" y="4301"/>
                  </a:lnTo>
                  <a:lnTo>
                    <a:pt x="415" y="4313"/>
                  </a:lnTo>
                  <a:lnTo>
                    <a:pt x="421" y="4330"/>
                  </a:lnTo>
                  <a:lnTo>
                    <a:pt x="426" y="4346"/>
                  </a:lnTo>
                  <a:lnTo>
                    <a:pt x="427" y="4357"/>
                  </a:lnTo>
                  <a:lnTo>
                    <a:pt x="427" y="4360"/>
                  </a:lnTo>
                  <a:lnTo>
                    <a:pt x="424" y="4364"/>
                  </a:lnTo>
                  <a:lnTo>
                    <a:pt x="422" y="4368"/>
                  </a:lnTo>
                  <a:lnTo>
                    <a:pt x="420" y="4370"/>
                  </a:lnTo>
                  <a:lnTo>
                    <a:pt x="412" y="4376"/>
                  </a:lnTo>
                  <a:lnTo>
                    <a:pt x="404" y="4385"/>
                  </a:lnTo>
                  <a:lnTo>
                    <a:pt x="401" y="4391"/>
                  </a:lnTo>
                  <a:lnTo>
                    <a:pt x="398" y="4396"/>
                  </a:lnTo>
                  <a:lnTo>
                    <a:pt x="397" y="4401"/>
                  </a:lnTo>
                  <a:lnTo>
                    <a:pt x="397" y="4406"/>
                  </a:lnTo>
                  <a:lnTo>
                    <a:pt x="399" y="4415"/>
                  </a:lnTo>
                  <a:lnTo>
                    <a:pt x="399" y="4428"/>
                  </a:lnTo>
                  <a:lnTo>
                    <a:pt x="399" y="4433"/>
                  </a:lnTo>
                  <a:lnTo>
                    <a:pt x="397" y="4438"/>
                  </a:lnTo>
                  <a:lnTo>
                    <a:pt x="395" y="4441"/>
                  </a:lnTo>
                  <a:lnTo>
                    <a:pt x="392" y="4445"/>
                  </a:lnTo>
                  <a:lnTo>
                    <a:pt x="384" y="4447"/>
                  </a:lnTo>
                  <a:lnTo>
                    <a:pt x="377" y="4450"/>
                  </a:lnTo>
                  <a:lnTo>
                    <a:pt x="374" y="4458"/>
                  </a:lnTo>
                  <a:lnTo>
                    <a:pt x="373" y="4466"/>
                  </a:lnTo>
                  <a:lnTo>
                    <a:pt x="363" y="4473"/>
                  </a:lnTo>
                  <a:lnTo>
                    <a:pt x="349" y="4482"/>
                  </a:lnTo>
                  <a:lnTo>
                    <a:pt x="346" y="4486"/>
                  </a:lnTo>
                  <a:lnTo>
                    <a:pt x="342" y="4492"/>
                  </a:lnTo>
                  <a:lnTo>
                    <a:pt x="341" y="4497"/>
                  </a:lnTo>
                  <a:lnTo>
                    <a:pt x="339" y="4502"/>
                  </a:lnTo>
                  <a:lnTo>
                    <a:pt x="339" y="4505"/>
                  </a:lnTo>
                  <a:lnTo>
                    <a:pt x="339" y="4510"/>
                  </a:lnTo>
                  <a:lnTo>
                    <a:pt x="340" y="4514"/>
                  </a:lnTo>
                  <a:lnTo>
                    <a:pt x="341" y="4519"/>
                  </a:lnTo>
                  <a:lnTo>
                    <a:pt x="345" y="4525"/>
                  </a:lnTo>
                  <a:lnTo>
                    <a:pt x="348" y="4530"/>
                  </a:lnTo>
                  <a:lnTo>
                    <a:pt x="354" y="4534"/>
                  </a:lnTo>
                  <a:lnTo>
                    <a:pt x="359" y="4536"/>
                  </a:lnTo>
                  <a:lnTo>
                    <a:pt x="369" y="4540"/>
                  </a:lnTo>
                  <a:lnTo>
                    <a:pt x="376" y="4545"/>
                  </a:lnTo>
                  <a:lnTo>
                    <a:pt x="379" y="4547"/>
                  </a:lnTo>
                  <a:lnTo>
                    <a:pt x="382" y="4551"/>
                  </a:lnTo>
                  <a:lnTo>
                    <a:pt x="384" y="4555"/>
                  </a:lnTo>
                  <a:lnTo>
                    <a:pt x="385" y="4560"/>
                  </a:lnTo>
                  <a:lnTo>
                    <a:pt x="388" y="4571"/>
                  </a:lnTo>
                  <a:lnTo>
                    <a:pt x="388" y="4582"/>
                  </a:lnTo>
                  <a:lnTo>
                    <a:pt x="388" y="4588"/>
                  </a:lnTo>
                  <a:lnTo>
                    <a:pt x="385" y="4593"/>
                  </a:lnTo>
                  <a:lnTo>
                    <a:pt x="383" y="4599"/>
                  </a:lnTo>
                  <a:lnTo>
                    <a:pt x="379" y="4607"/>
                  </a:lnTo>
                  <a:lnTo>
                    <a:pt x="376" y="4612"/>
                  </a:lnTo>
                  <a:lnTo>
                    <a:pt x="373" y="4618"/>
                  </a:lnTo>
                  <a:lnTo>
                    <a:pt x="372" y="4623"/>
                  </a:lnTo>
                  <a:lnTo>
                    <a:pt x="372" y="4627"/>
                  </a:lnTo>
                  <a:lnTo>
                    <a:pt x="372" y="4630"/>
                  </a:lnTo>
                  <a:lnTo>
                    <a:pt x="374" y="4634"/>
                  </a:lnTo>
                  <a:lnTo>
                    <a:pt x="377" y="4636"/>
                  </a:lnTo>
                  <a:lnTo>
                    <a:pt x="380" y="4639"/>
                  </a:lnTo>
                  <a:lnTo>
                    <a:pt x="388" y="4643"/>
                  </a:lnTo>
                  <a:lnTo>
                    <a:pt x="397" y="4648"/>
                  </a:lnTo>
                  <a:lnTo>
                    <a:pt x="408" y="4652"/>
                  </a:lnTo>
                  <a:lnTo>
                    <a:pt x="418" y="4656"/>
                  </a:lnTo>
                  <a:lnTo>
                    <a:pt x="423" y="4660"/>
                  </a:lnTo>
                  <a:lnTo>
                    <a:pt x="429" y="4662"/>
                  </a:lnTo>
                  <a:lnTo>
                    <a:pt x="435" y="4665"/>
                  </a:lnTo>
                  <a:lnTo>
                    <a:pt x="441" y="4665"/>
                  </a:lnTo>
                  <a:lnTo>
                    <a:pt x="453" y="4660"/>
                  </a:lnTo>
                  <a:lnTo>
                    <a:pt x="466" y="4653"/>
                  </a:lnTo>
                  <a:lnTo>
                    <a:pt x="481" y="4648"/>
                  </a:lnTo>
                  <a:lnTo>
                    <a:pt x="496" y="4647"/>
                  </a:lnTo>
                  <a:lnTo>
                    <a:pt x="503" y="4646"/>
                  </a:lnTo>
                  <a:lnTo>
                    <a:pt x="508" y="4647"/>
                  </a:lnTo>
                  <a:lnTo>
                    <a:pt x="512" y="4647"/>
                  </a:lnTo>
                  <a:lnTo>
                    <a:pt x="516" y="4649"/>
                  </a:lnTo>
                  <a:lnTo>
                    <a:pt x="519" y="4651"/>
                  </a:lnTo>
                  <a:lnTo>
                    <a:pt x="521" y="4653"/>
                  </a:lnTo>
                  <a:lnTo>
                    <a:pt x="522" y="4656"/>
                  </a:lnTo>
                  <a:lnTo>
                    <a:pt x="522" y="4660"/>
                  </a:lnTo>
                  <a:lnTo>
                    <a:pt x="521" y="4664"/>
                  </a:lnTo>
                  <a:lnTo>
                    <a:pt x="518" y="4668"/>
                  </a:lnTo>
                  <a:lnTo>
                    <a:pt x="514" y="4672"/>
                  </a:lnTo>
                  <a:lnTo>
                    <a:pt x="508" y="4677"/>
                  </a:lnTo>
                  <a:lnTo>
                    <a:pt x="502" y="4681"/>
                  </a:lnTo>
                  <a:lnTo>
                    <a:pt x="499" y="4686"/>
                  </a:lnTo>
                  <a:lnTo>
                    <a:pt x="498" y="4691"/>
                  </a:lnTo>
                  <a:lnTo>
                    <a:pt x="498" y="4694"/>
                  </a:lnTo>
                  <a:lnTo>
                    <a:pt x="500" y="4699"/>
                  </a:lnTo>
                  <a:lnTo>
                    <a:pt x="503" y="4703"/>
                  </a:lnTo>
                  <a:lnTo>
                    <a:pt x="506" y="4706"/>
                  </a:lnTo>
                  <a:lnTo>
                    <a:pt x="511" y="4710"/>
                  </a:lnTo>
                  <a:lnTo>
                    <a:pt x="519" y="4717"/>
                  </a:lnTo>
                  <a:lnTo>
                    <a:pt x="527" y="4727"/>
                  </a:lnTo>
                  <a:lnTo>
                    <a:pt x="533" y="4737"/>
                  </a:lnTo>
                  <a:lnTo>
                    <a:pt x="537" y="4749"/>
                  </a:lnTo>
                  <a:lnTo>
                    <a:pt x="544" y="4762"/>
                  </a:lnTo>
                  <a:lnTo>
                    <a:pt x="556" y="4779"/>
                  </a:lnTo>
                  <a:lnTo>
                    <a:pt x="568" y="4793"/>
                  </a:lnTo>
                  <a:lnTo>
                    <a:pt x="577" y="4805"/>
                  </a:lnTo>
                  <a:lnTo>
                    <a:pt x="580" y="4809"/>
                  </a:lnTo>
                  <a:lnTo>
                    <a:pt x="582" y="4811"/>
                  </a:lnTo>
                  <a:lnTo>
                    <a:pt x="586" y="4813"/>
                  </a:lnTo>
                  <a:lnTo>
                    <a:pt x="590" y="4816"/>
                  </a:lnTo>
                  <a:lnTo>
                    <a:pt x="598" y="4819"/>
                  </a:lnTo>
                  <a:lnTo>
                    <a:pt x="611" y="4822"/>
                  </a:lnTo>
                  <a:lnTo>
                    <a:pt x="617" y="4824"/>
                  </a:lnTo>
                  <a:lnTo>
                    <a:pt x="624" y="4828"/>
                  </a:lnTo>
                  <a:lnTo>
                    <a:pt x="629" y="4831"/>
                  </a:lnTo>
                  <a:lnTo>
                    <a:pt x="634" y="4836"/>
                  </a:lnTo>
                  <a:lnTo>
                    <a:pt x="637" y="4841"/>
                  </a:lnTo>
                  <a:lnTo>
                    <a:pt x="641" y="4847"/>
                  </a:lnTo>
                  <a:lnTo>
                    <a:pt x="643" y="4853"/>
                  </a:lnTo>
                  <a:lnTo>
                    <a:pt x="645" y="4857"/>
                  </a:lnTo>
                  <a:lnTo>
                    <a:pt x="648" y="4863"/>
                  </a:lnTo>
                  <a:lnTo>
                    <a:pt x="650" y="4867"/>
                  </a:lnTo>
                  <a:lnTo>
                    <a:pt x="654" y="4870"/>
                  </a:lnTo>
                  <a:lnTo>
                    <a:pt x="659" y="4873"/>
                  </a:lnTo>
                  <a:lnTo>
                    <a:pt x="668" y="4875"/>
                  </a:lnTo>
                  <a:lnTo>
                    <a:pt x="681" y="4879"/>
                  </a:lnTo>
                  <a:lnTo>
                    <a:pt x="687" y="4880"/>
                  </a:lnTo>
                  <a:lnTo>
                    <a:pt x="693" y="4883"/>
                  </a:lnTo>
                  <a:lnTo>
                    <a:pt x="699" y="4887"/>
                  </a:lnTo>
                  <a:lnTo>
                    <a:pt x="705" y="4891"/>
                  </a:lnTo>
                  <a:lnTo>
                    <a:pt x="714" y="4899"/>
                  </a:lnTo>
                  <a:lnTo>
                    <a:pt x="723" y="4908"/>
                  </a:lnTo>
                  <a:lnTo>
                    <a:pt x="731" y="4916"/>
                  </a:lnTo>
                  <a:lnTo>
                    <a:pt x="742" y="4923"/>
                  </a:lnTo>
                  <a:lnTo>
                    <a:pt x="747" y="4925"/>
                  </a:lnTo>
                  <a:lnTo>
                    <a:pt x="752" y="4927"/>
                  </a:lnTo>
                  <a:lnTo>
                    <a:pt x="757" y="4929"/>
                  </a:lnTo>
                  <a:lnTo>
                    <a:pt x="762" y="4930"/>
                  </a:lnTo>
                  <a:lnTo>
                    <a:pt x="774" y="4931"/>
                  </a:lnTo>
                  <a:lnTo>
                    <a:pt x="786" y="4935"/>
                  </a:lnTo>
                  <a:lnTo>
                    <a:pt x="798" y="4941"/>
                  </a:lnTo>
                  <a:lnTo>
                    <a:pt x="808" y="4946"/>
                  </a:lnTo>
                  <a:lnTo>
                    <a:pt x="813" y="4950"/>
                  </a:lnTo>
                  <a:lnTo>
                    <a:pt x="818" y="4951"/>
                  </a:lnTo>
                  <a:lnTo>
                    <a:pt x="823" y="4952"/>
                  </a:lnTo>
                  <a:lnTo>
                    <a:pt x="827" y="4954"/>
                  </a:lnTo>
                  <a:lnTo>
                    <a:pt x="839" y="4955"/>
                  </a:lnTo>
                  <a:lnTo>
                    <a:pt x="854" y="4956"/>
                  </a:lnTo>
                  <a:lnTo>
                    <a:pt x="863" y="4962"/>
                  </a:lnTo>
                  <a:lnTo>
                    <a:pt x="875" y="4971"/>
                  </a:lnTo>
                  <a:lnTo>
                    <a:pt x="881" y="4975"/>
                  </a:lnTo>
                  <a:lnTo>
                    <a:pt x="887" y="4979"/>
                  </a:lnTo>
                  <a:lnTo>
                    <a:pt x="890" y="4979"/>
                  </a:lnTo>
                  <a:lnTo>
                    <a:pt x="893" y="4979"/>
                  </a:lnTo>
                  <a:lnTo>
                    <a:pt x="895" y="4979"/>
                  </a:lnTo>
                  <a:lnTo>
                    <a:pt x="898" y="4976"/>
                  </a:lnTo>
                  <a:lnTo>
                    <a:pt x="901" y="4973"/>
                  </a:lnTo>
                  <a:lnTo>
                    <a:pt x="906" y="4973"/>
                  </a:lnTo>
                  <a:lnTo>
                    <a:pt x="911" y="4973"/>
                  </a:lnTo>
                  <a:lnTo>
                    <a:pt x="917" y="4974"/>
                  </a:lnTo>
                  <a:lnTo>
                    <a:pt x="927" y="4980"/>
                  </a:lnTo>
                  <a:lnTo>
                    <a:pt x="938" y="4983"/>
                  </a:lnTo>
                  <a:lnTo>
                    <a:pt x="946" y="4986"/>
                  </a:lnTo>
                  <a:lnTo>
                    <a:pt x="953" y="4988"/>
                  </a:lnTo>
                  <a:lnTo>
                    <a:pt x="958" y="4989"/>
                  </a:lnTo>
                  <a:lnTo>
                    <a:pt x="962" y="4992"/>
                  </a:lnTo>
                  <a:lnTo>
                    <a:pt x="963" y="4995"/>
                  </a:lnTo>
                  <a:lnTo>
                    <a:pt x="962" y="4998"/>
                  </a:lnTo>
                  <a:lnTo>
                    <a:pt x="959" y="5001"/>
                  </a:lnTo>
                  <a:lnTo>
                    <a:pt x="955" y="5006"/>
                  </a:lnTo>
                  <a:lnTo>
                    <a:pt x="945" y="5012"/>
                  </a:lnTo>
                  <a:lnTo>
                    <a:pt x="937" y="5017"/>
                  </a:lnTo>
                  <a:lnTo>
                    <a:pt x="927" y="5021"/>
                  </a:lnTo>
                  <a:lnTo>
                    <a:pt x="919" y="5028"/>
                  </a:lnTo>
                  <a:lnTo>
                    <a:pt x="915" y="5033"/>
                  </a:lnTo>
                  <a:lnTo>
                    <a:pt x="913" y="5039"/>
                  </a:lnTo>
                  <a:lnTo>
                    <a:pt x="909" y="5045"/>
                  </a:lnTo>
                  <a:lnTo>
                    <a:pt x="908" y="5051"/>
                  </a:lnTo>
                  <a:lnTo>
                    <a:pt x="905" y="5064"/>
                  </a:lnTo>
                  <a:lnTo>
                    <a:pt x="902" y="5077"/>
                  </a:lnTo>
                  <a:lnTo>
                    <a:pt x="901" y="5090"/>
                  </a:lnTo>
                  <a:lnTo>
                    <a:pt x="901" y="5102"/>
                  </a:lnTo>
                  <a:lnTo>
                    <a:pt x="901" y="5113"/>
                  </a:lnTo>
                  <a:lnTo>
                    <a:pt x="902" y="5121"/>
                  </a:lnTo>
                  <a:lnTo>
                    <a:pt x="903" y="5130"/>
                  </a:lnTo>
                  <a:lnTo>
                    <a:pt x="906" y="5135"/>
                  </a:lnTo>
                  <a:lnTo>
                    <a:pt x="908" y="5140"/>
                  </a:lnTo>
                  <a:lnTo>
                    <a:pt x="913" y="5144"/>
                  </a:lnTo>
                  <a:lnTo>
                    <a:pt x="917" y="5146"/>
                  </a:lnTo>
                  <a:lnTo>
                    <a:pt x="919" y="5150"/>
                  </a:lnTo>
                  <a:lnTo>
                    <a:pt x="920" y="5153"/>
                  </a:lnTo>
                  <a:lnTo>
                    <a:pt x="921" y="5157"/>
                  </a:lnTo>
                  <a:lnTo>
                    <a:pt x="921" y="5162"/>
                  </a:lnTo>
                  <a:lnTo>
                    <a:pt x="919" y="5166"/>
                  </a:lnTo>
                  <a:lnTo>
                    <a:pt x="917" y="5172"/>
                  </a:lnTo>
                  <a:lnTo>
                    <a:pt x="913" y="5179"/>
                  </a:lnTo>
                  <a:lnTo>
                    <a:pt x="911" y="5185"/>
                  </a:lnTo>
                  <a:lnTo>
                    <a:pt x="909" y="5190"/>
                  </a:lnTo>
                  <a:lnTo>
                    <a:pt x="908" y="5195"/>
                  </a:lnTo>
                  <a:lnTo>
                    <a:pt x="909" y="5198"/>
                  </a:lnTo>
                  <a:lnTo>
                    <a:pt x="913" y="5210"/>
                  </a:lnTo>
                  <a:lnTo>
                    <a:pt x="914" y="5228"/>
                  </a:lnTo>
                  <a:lnTo>
                    <a:pt x="914" y="5240"/>
                  </a:lnTo>
                  <a:lnTo>
                    <a:pt x="913" y="5252"/>
                  </a:lnTo>
                  <a:lnTo>
                    <a:pt x="911" y="5263"/>
                  </a:lnTo>
                  <a:lnTo>
                    <a:pt x="909" y="5273"/>
                  </a:lnTo>
                  <a:lnTo>
                    <a:pt x="903" y="5294"/>
                  </a:lnTo>
                  <a:lnTo>
                    <a:pt x="898" y="5311"/>
                  </a:lnTo>
                  <a:lnTo>
                    <a:pt x="896" y="5320"/>
                  </a:lnTo>
                  <a:lnTo>
                    <a:pt x="896" y="5327"/>
                  </a:lnTo>
                  <a:lnTo>
                    <a:pt x="898" y="5333"/>
                  </a:lnTo>
                  <a:lnTo>
                    <a:pt x="900" y="5339"/>
                  </a:lnTo>
                  <a:lnTo>
                    <a:pt x="901" y="5343"/>
                  </a:lnTo>
                  <a:lnTo>
                    <a:pt x="902" y="5349"/>
                  </a:lnTo>
                  <a:lnTo>
                    <a:pt x="902" y="5354"/>
                  </a:lnTo>
                  <a:lnTo>
                    <a:pt x="900" y="5360"/>
                  </a:lnTo>
                  <a:lnTo>
                    <a:pt x="899" y="5365"/>
                  </a:lnTo>
                  <a:lnTo>
                    <a:pt x="898" y="5370"/>
                  </a:lnTo>
                  <a:lnTo>
                    <a:pt x="900" y="5373"/>
                  </a:lnTo>
                  <a:lnTo>
                    <a:pt x="902" y="5377"/>
                  </a:lnTo>
                  <a:lnTo>
                    <a:pt x="908" y="5381"/>
                  </a:lnTo>
                  <a:lnTo>
                    <a:pt x="915" y="5384"/>
                  </a:lnTo>
                  <a:lnTo>
                    <a:pt x="921" y="5386"/>
                  </a:lnTo>
                  <a:lnTo>
                    <a:pt x="927" y="5390"/>
                  </a:lnTo>
                  <a:lnTo>
                    <a:pt x="934" y="5396"/>
                  </a:lnTo>
                  <a:lnTo>
                    <a:pt x="939" y="5402"/>
                  </a:lnTo>
                  <a:lnTo>
                    <a:pt x="945" y="5408"/>
                  </a:lnTo>
                  <a:lnTo>
                    <a:pt x="950" y="5411"/>
                  </a:lnTo>
                  <a:lnTo>
                    <a:pt x="956" y="5415"/>
                  </a:lnTo>
                  <a:lnTo>
                    <a:pt x="963" y="5415"/>
                  </a:lnTo>
                  <a:lnTo>
                    <a:pt x="969" y="5415"/>
                  </a:lnTo>
                  <a:lnTo>
                    <a:pt x="974" y="5417"/>
                  </a:lnTo>
                  <a:lnTo>
                    <a:pt x="977" y="5421"/>
                  </a:lnTo>
                  <a:lnTo>
                    <a:pt x="981" y="5427"/>
                  </a:lnTo>
                  <a:lnTo>
                    <a:pt x="982" y="5434"/>
                  </a:lnTo>
                  <a:lnTo>
                    <a:pt x="982" y="5441"/>
                  </a:lnTo>
                  <a:lnTo>
                    <a:pt x="983" y="5443"/>
                  </a:lnTo>
                  <a:lnTo>
                    <a:pt x="985" y="5446"/>
                  </a:lnTo>
                  <a:lnTo>
                    <a:pt x="988" y="5448"/>
                  </a:lnTo>
                  <a:lnTo>
                    <a:pt x="993" y="5448"/>
                  </a:lnTo>
                  <a:lnTo>
                    <a:pt x="1000" y="5449"/>
                  </a:lnTo>
                  <a:lnTo>
                    <a:pt x="1006" y="5450"/>
                  </a:lnTo>
                  <a:lnTo>
                    <a:pt x="1013" y="5454"/>
                  </a:lnTo>
                  <a:lnTo>
                    <a:pt x="1019" y="5458"/>
                  </a:lnTo>
                  <a:lnTo>
                    <a:pt x="1024" y="5461"/>
                  </a:lnTo>
                  <a:lnTo>
                    <a:pt x="1027" y="5466"/>
                  </a:lnTo>
                  <a:lnTo>
                    <a:pt x="1031" y="5471"/>
                  </a:lnTo>
                  <a:lnTo>
                    <a:pt x="1033" y="5475"/>
                  </a:lnTo>
                  <a:lnTo>
                    <a:pt x="1034" y="5480"/>
                  </a:lnTo>
                  <a:lnTo>
                    <a:pt x="1037" y="5484"/>
                  </a:lnTo>
                  <a:lnTo>
                    <a:pt x="1039" y="5487"/>
                  </a:lnTo>
                  <a:lnTo>
                    <a:pt x="1041" y="5491"/>
                  </a:lnTo>
                  <a:lnTo>
                    <a:pt x="1047" y="5496"/>
                  </a:lnTo>
                  <a:lnTo>
                    <a:pt x="1054" y="5499"/>
                  </a:lnTo>
                  <a:lnTo>
                    <a:pt x="1057" y="5502"/>
                  </a:lnTo>
                  <a:lnTo>
                    <a:pt x="1060" y="5507"/>
                  </a:lnTo>
                  <a:lnTo>
                    <a:pt x="1063" y="5513"/>
                  </a:lnTo>
                  <a:lnTo>
                    <a:pt x="1065" y="5521"/>
                  </a:lnTo>
                  <a:lnTo>
                    <a:pt x="1067" y="5528"/>
                  </a:lnTo>
                  <a:lnTo>
                    <a:pt x="1071" y="5534"/>
                  </a:lnTo>
                  <a:lnTo>
                    <a:pt x="1075" y="5538"/>
                  </a:lnTo>
                  <a:lnTo>
                    <a:pt x="1078" y="5542"/>
                  </a:lnTo>
                  <a:lnTo>
                    <a:pt x="1088" y="5544"/>
                  </a:lnTo>
                  <a:lnTo>
                    <a:pt x="1098" y="5546"/>
                  </a:lnTo>
                  <a:lnTo>
                    <a:pt x="1103" y="5546"/>
                  </a:lnTo>
                  <a:lnTo>
                    <a:pt x="1107" y="5547"/>
                  </a:lnTo>
                  <a:lnTo>
                    <a:pt x="1111" y="5549"/>
                  </a:lnTo>
                  <a:lnTo>
                    <a:pt x="1114" y="5553"/>
                  </a:lnTo>
                  <a:lnTo>
                    <a:pt x="1117" y="5560"/>
                  </a:lnTo>
                  <a:lnTo>
                    <a:pt x="1121" y="5563"/>
                  </a:lnTo>
                  <a:lnTo>
                    <a:pt x="1125" y="5562"/>
                  </a:lnTo>
                  <a:lnTo>
                    <a:pt x="1129" y="5559"/>
                  </a:lnTo>
                  <a:lnTo>
                    <a:pt x="1134" y="5555"/>
                  </a:lnTo>
                  <a:lnTo>
                    <a:pt x="1139" y="5551"/>
                  </a:lnTo>
                  <a:lnTo>
                    <a:pt x="1145" y="5548"/>
                  </a:lnTo>
                  <a:lnTo>
                    <a:pt x="1151" y="5547"/>
                  </a:lnTo>
                  <a:lnTo>
                    <a:pt x="1155" y="5546"/>
                  </a:lnTo>
                  <a:lnTo>
                    <a:pt x="1161" y="5546"/>
                  </a:lnTo>
                  <a:lnTo>
                    <a:pt x="1166" y="5548"/>
                  </a:lnTo>
                  <a:lnTo>
                    <a:pt x="1171" y="5550"/>
                  </a:lnTo>
                  <a:lnTo>
                    <a:pt x="1180" y="5556"/>
                  </a:lnTo>
                  <a:lnTo>
                    <a:pt x="1191" y="5561"/>
                  </a:lnTo>
                  <a:lnTo>
                    <a:pt x="1204" y="5566"/>
                  </a:lnTo>
                  <a:lnTo>
                    <a:pt x="1217" y="5569"/>
                  </a:lnTo>
                  <a:lnTo>
                    <a:pt x="1245" y="5574"/>
                  </a:lnTo>
                  <a:lnTo>
                    <a:pt x="1268" y="5578"/>
                  </a:lnTo>
                  <a:lnTo>
                    <a:pt x="1285" y="5579"/>
                  </a:lnTo>
                  <a:lnTo>
                    <a:pt x="1295" y="5579"/>
                  </a:lnTo>
                  <a:lnTo>
                    <a:pt x="1298" y="5579"/>
                  </a:lnTo>
                  <a:lnTo>
                    <a:pt x="1302" y="5580"/>
                  </a:lnTo>
                  <a:lnTo>
                    <a:pt x="1305" y="5581"/>
                  </a:lnTo>
                  <a:lnTo>
                    <a:pt x="1310" y="5584"/>
                  </a:lnTo>
                  <a:lnTo>
                    <a:pt x="1318" y="5591"/>
                  </a:lnTo>
                  <a:lnTo>
                    <a:pt x="1327" y="5594"/>
                  </a:lnTo>
                  <a:lnTo>
                    <a:pt x="1330" y="5597"/>
                  </a:lnTo>
                  <a:lnTo>
                    <a:pt x="1335" y="5598"/>
                  </a:lnTo>
                  <a:lnTo>
                    <a:pt x="1341" y="5598"/>
                  </a:lnTo>
                  <a:lnTo>
                    <a:pt x="1347" y="5598"/>
                  </a:lnTo>
                  <a:lnTo>
                    <a:pt x="1359" y="5598"/>
                  </a:lnTo>
                  <a:lnTo>
                    <a:pt x="1368" y="5598"/>
                  </a:lnTo>
                  <a:lnTo>
                    <a:pt x="1377" y="5599"/>
                  </a:lnTo>
                  <a:lnTo>
                    <a:pt x="1387" y="5599"/>
                  </a:lnTo>
                  <a:lnTo>
                    <a:pt x="1393" y="5600"/>
                  </a:lnTo>
                  <a:lnTo>
                    <a:pt x="1399" y="5600"/>
                  </a:lnTo>
                  <a:lnTo>
                    <a:pt x="1404" y="5599"/>
                  </a:lnTo>
                  <a:lnTo>
                    <a:pt x="1409" y="5598"/>
                  </a:lnTo>
                  <a:lnTo>
                    <a:pt x="1413" y="5595"/>
                  </a:lnTo>
                  <a:lnTo>
                    <a:pt x="1417" y="5591"/>
                  </a:lnTo>
                  <a:lnTo>
                    <a:pt x="1421" y="5585"/>
                  </a:lnTo>
                  <a:lnTo>
                    <a:pt x="1424" y="5576"/>
                  </a:lnTo>
                  <a:lnTo>
                    <a:pt x="1430" y="5560"/>
                  </a:lnTo>
                  <a:lnTo>
                    <a:pt x="1436" y="5547"/>
                  </a:lnTo>
                  <a:lnTo>
                    <a:pt x="1438" y="5542"/>
                  </a:lnTo>
                  <a:lnTo>
                    <a:pt x="1443" y="5537"/>
                  </a:lnTo>
                  <a:lnTo>
                    <a:pt x="1447" y="5534"/>
                  </a:lnTo>
                  <a:lnTo>
                    <a:pt x="1453" y="5529"/>
                  </a:lnTo>
                  <a:lnTo>
                    <a:pt x="1456" y="5525"/>
                  </a:lnTo>
                  <a:lnTo>
                    <a:pt x="1460" y="5521"/>
                  </a:lnTo>
                  <a:lnTo>
                    <a:pt x="1462" y="5516"/>
                  </a:lnTo>
                  <a:lnTo>
                    <a:pt x="1465" y="5511"/>
                  </a:lnTo>
                  <a:lnTo>
                    <a:pt x="1467" y="5500"/>
                  </a:lnTo>
                  <a:lnTo>
                    <a:pt x="1469" y="5488"/>
                  </a:lnTo>
                  <a:lnTo>
                    <a:pt x="1470" y="5478"/>
                  </a:lnTo>
                  <a:lnTo>
                    <a:pt x="1473" y="5468"/>
                  </a:lnTo>
                  <a:lnTo>
                    <a:pt x="1475" y="5463"/>
                  </a:lnTo>
                  <a:lnTo>
                    <a:pt x="1478" y="5461"/>
                  </a:lnTo>
                  <a:lnTo>
                    <a:pt x="1480" y="5458"/>
                  </a:lnTo>
                  <a:lnTo>
                    <a:pt x="1484" y="5456"/>
                  </a:lnTo>
                  <a:lnTo>
                    <a:pt x="1491" y="5454"/>
                  </a:lnTo>
                  <a:lnTo>
                    <a:pt x="1498" y="5455"/>
                  </a:lnTo>
                  <a:lnTo>
                    <a:pt x="1504" y="5456"/>
                  </a:lnTo>
                  <a:lnTo>
                    <a:pt x="1510" y="5459"/>
                  </a:lnTo>
                  <a:lnTo>
                    <a:pt x="1514" y="5460"/>
                  </a:lnTo>
                  <a:lnTo>
                    <a:pt x="1518" y="5459"/>
                  </a:lnTo>
                  <a:lnTo>
                    <a:pt x="1520" y="5458"/>
                  </a:lnTo>
                  <a:lnTo>
                    <a:pt x="1522" y="5456"/>
                  </a:lnTo>
                  <a:lnTo>
                    <a:pt x="1522" y="5454"/>
                  </a:lnTo>
                  <a:lnTo>
                    <a:pt x="1523" y="5450"/>
                  </a:lnTo>
                  <a:lnTo>
                    <a:pt x="1524" y="5435"/>
                  </a:lnTo>
                  <a:lnTo>
                    <a:pt x="1528" y="5421"/>
                  </a:lnTo>
                  <a:lnTo>
                    <a:pt x="1531" y="5414"/>
                  </a:lnTo>
                  <a:lnTo>
                    <a:pt x="1535" y="5408"/>
                  </a:lnTo>
                  <a:lnTo>
                    <a:pt x="1541" y="5402"/>
                  </a:lnTo>
                  <a:lnTo>
                    <a:pt x="1547" y="5397"/>
                  </a:lnTo>
                  <a:lnTo>
                    <a:pt x="1563" y="5387"/>
                  </a:lnTo>
                  <a:lnTo>
                    <a:pt x="1582" y="5377"/>
                  </a:lnTo>
                  <a:lnTo>
                    <a:pt x="1602" y="5366"/>
                  </a:lnTo>
                  <a:lnTo>
                    <a:pt x="1621" y="5354"/>
                  </a:lnTo>
                  <a:lnTo>
                    <a:pt x="1639" y="5345"/>
                  </a:lnTo>
                  <a:lnTo>
                    <a:pt x="1651" y="5338"/>
                  </a:lnTo>
                  <a:lnTo>
                    <a:pt x="1655" y="5333"/>
                  </a:lnTo>
                  <a:lnTo>
                    <a:pt x="1657" y="5329"/>
                  </a:lnTo>
                  <a:lnTo>
                    <a:pt x="1657" y="5324"/>
                  </a:lnTo>
                  <a:lnTo>
                    <a:pt x="1656" y="5318"/>
                  </a:lnTo>
                  <a:lnTo>
                    <a:pt x="1654" y="5311"/>
                  </a:lnTo>
                  <a:lnTo>
                    <a:pt x="1652" y="5305"/>
                  </a:lnTo>
                  <a:lnTo>
                    <a:pt x="1652" y="5301"/>
                  </a:lnTo>
                  <a:lnTo>
                    <a:pt x="1654" y="5296"/>
                  </a:lnTo>
                  <a:lnTo>
                    <a:pt x="1655" y="5291"/>
                  </a:lnTo>
                  <a:lnTo>
                    <a:pt x="1658" y="5286"/>
                  </a:lnTo>
                  <a:lnTo>
                    <a:pt x="1663" y="5283"/>
                  </a:lnTo>
                  <a:lnTo>
                    <a:pt x="1669" y="5279"/>
                  </a:lnTo>
                  <a:lnTo>
                    <a:pt x="1681" y="5275"/>
                  </a:lnTo>
                  <a:lnTo>
                    <a:pt x="1692" y="5272"/>
                  </a:lnTo>
                  <a:lnTo>
                    <a:pt x="1702" y="5267"/>
                  </a:lnTo>
                  <a:lnTo>
                    <a:pt x="1717" y="5260"/>
                  </a:lnTo>
                  <a:lnTo>
                    <a:pt x="1725" y="5255"/>
                  </a:lnTo>
                  <a:lnTo>
                    <a:pt x="1733" y="5252"/>
                  </a:lnTo>
                  <a:lnTo>
                    <a:pt x="1739" y="5251"/>
                  </a:lnTo>
                  <a:lnTo>
                    <a:pt x="1745" y="5251"/>
                  </a:lnTo>
                  <a:lnTo>
                    <a:pt x="1750" y="5253"/>
                  </a:lnTo>
                  <a:lnTo>
                    <a:pt x="1753" y="5255"/>
                  </a:lnTo>
                  <a:lnTo>
                    <a:pt x="1756" y="5260"/>
                  </a:lnTo>
                  <a:lnTo>
                    <a:pt x="1756" y="5266"/>
                  </a:lnTo>
                  <a:lnTo>
                    <a:pt x="1756" y="5277"/>
                  </a:lnTo>
                  <a:lnTo>
                    <a:pt x="1756" y="5285"/>
                  </a:lnTo>
                  <a:lnTo>
                    <a:pt x="1756" y="5289"/>
                  </a:lnTo>
                  <a:lnTo>
                    <a:pt x="1758" y="5291"/>
                  </a:lnTo>
                  <a:lnTo>
                    <a:pt x="1761" y="5292"/>
                  </a:lnTo>
                  <a:lnTo>
                    <a:pt x="1765" y="5294"/>
                  </a:lnTo>
                  <a:lnTo>
                    <a:pt x="1774" y="5297"/>
                  </a:lnTo>
                  <a:lnTo>
                    <a:pt x="1783" y="5302"/>
                  </a:lnTo>
                  <a:lnTo>
                    <a:pt x="1791" y="5309"/>
                  </a:lnTo>
                  <a:lnTo>
                    <a:pt x="1800" y="5320"/>
                  </a:lnTo>
                  <a:lnTo>
                    <a:pt x="1807" y="5333"/>
                  </a:lnTo>
                  <a:lnTo>
                    <a:pt x="1815" y="5345"/>
                  </a:lnTo>
                  <a:lnTo>
                    <a:pt x="1819" y="5351"/>
                  </a:lnTo>
                  <a:lnTo>
                    <a:pt x="1824" y="5354"/>
                  </a:lnTo>
                  <a:lnTo>
                    <a:pt x="1827" y="5358"/>
                  </a:lnTo>
                  <a:lnTo>
                    <a:pt x="1833" y="5359"/>
                  </a:lnTo>
                  <a:lnTo>
                    <a:pt x="1843" y="5357"/>
                  </a:lnTo>
                  <a:lnTo>
                    <a:pt x="1852" y="5353"/>
                  </a:lnTo>
                  <a:lnTo>
                    <a:pt x="1857" y="5353"/>
                  </a:lnTo>
                  <a:lnTo>
                    <a:pt x="1862" y="5353"/>
                  </a:lnTo>
                  <a:lnTo>
                    <a:pt x="1868" y="5354"/>
                  </a:lnTo>
                  <a:lnTo>
                    <a:pt x="1875" y="5359"/>
                  </a:lnTo>
                  <a:lnTo>
                    <a:pt x="1888" y="5368"/>
                  </a:lnTo>
                  <a:lnTo>
                    <a:pt x="1901" y="5376"/>
                  </a:lnTo>
                  <a:lnTo>
                    <a:pt x="1906" y="5377"/>
                  </a:lnTo>
                  <a:lnTo>
                    <a:pt x="1910" y="5377"/>
                  </a:lnTo>
                  <a:lnTo>
                    <a:pt x="1914" y="5374"/>
                  </a:lnTo>
                  <a:lnTo>
                    <a:pt x="1917" y="5371"/>
                  </a:lnTo>
                  <a:lnTo>
                    <a:pt x="1919" y="5365"/>
                  </a:lnTo>
                  <a:lnTo>
                    <a:pt x="1920" y="5359"/>
                  </a:lnTo>
                  <a:lnTo>
                    <a:pt x="1920" y="5354"/>
                  </a:lnTo>
                  <a:lnTo>
                    <a:pt x="1920" y="5349"/>
                  </a:lnTo>
                  <a:lnTo>
                    <a:pt x="1920" y="5345"/>
                  </a:lnTo>
                  <a:lnTo>
                    <a:pt x="1921" y="5341"/>
                  </a:lnTo>
                  <a:lnTo>
                    <a:pt x="1922" y="5340"/>
                  </a:lnTo>
                  <a:lnTo>
                    <a:pt x="1925" y="5339"/>
                  </a:lnTo>
                  <a:lnTo>
                    <a:pt x="1928" y="5339"/>
                  </a:lnTo>
                  <a:lnTo>
                    <a:pt x="1933" y="5341"/>
                  </a:lnTo>
                  <a:lnTo>
                    <a:pt x="1936" y="5346"/>
                  </a:lnTo>
                  <a:lnTo>
                    <a:pt x="1941" y="5351"/>
                  </a:lnTo>
                  <a:lnTo>
                    <a:pt x="1951" y="5362"/>
                  </a:lnTo>
                  <a:lnTo>
                    <a:pt x="1960" y="5373"/>
                  </a:lnTo>
                  <a:lnTo>
                    <a:pt x="1966" y="5378"/>
                  </a:lnTo>
                  <a:lnTo>
                    <a:pt x="1972" y="5380"/>
                  </a:lnTo>
                  <a:lnTo>
                    <a:pt x="1978" y="5383"/>
                  </a:lnTo>
                  <a:lnTo>
                    <a:pt x="1985" y="5385"/>
                  </a:lnTo>
                  <a:lnTo>
                    <a:pt x="1998" y="5386"/>
                  </a:lnTo>
                  <a:lnTo>
                    <a:pt x="2011" y="5387"/>
                  </a:lnTo>
                  <a:lnTo>
                    <a:pt x="2024" y="5387"/>
                  </a:lnTo>
                  <a:lnTo>
                    <a:pt x="2039" y="5390"/>
                  </a:lnTo>
                  <a:lnTo>
                    <a:pt x="2045" y="5392"/>
                  </a:lnTo>
                  <a:lnTo>
                    <a:pt x="2051" y="5396"/>
                  </a:lnTo>
                  <a:lnTo>
                    <a:pt x="2054" y="5399"/>
                  </a:lnTo>
                  <a:lnTo>
                    <a:pt x="2057" y="5405"/>
                  </a:lnTo>
                  <a:lnTo>
                    <a:pt x="2060" y="5418"/>
                  </a:lnTo>
                  <a:lnTo>
                    <a:pt x="2064" y="5431"/>
                  </a:lnTo>
                  <a:lnTo>
                    <a:pt x="2066" y="5437"/>
                  </a:lnTo>
                  <a:lnTo>
                    <a:pt x="2068" y="5442"/>
                  </a:lnTo>
                  <a:lnTo>
                    <a:pt x="2072" y="5447"/>
                  </a:lnTo>
                  <a:lnTo>
                    <a:pt x="2076" y="5450"/>
                  </a:lnTo>
                  <a:lnTo>
                    <a:pt x="2082" y="5454"/>
                  </a:lnTo>
                  <a:lnTo>
                    <a:pt x="2089" y="5458"/>
                  </a:lnTo>
                  <a:lnTo>
                    <a:pt x="2096" y="5460"/>
                  </a:lnTo>
                  <a:lnTo>
                    <a:pt x="2105" y="5462"/>
                  </a:lnTo>
                  <a:lnTo>
                    <a:pt x="2124" y="5466"/>
                  </a:lnTo>
                  <a:lnTo>
                    <a:pt x="2142" y="5469"/>
                  </a:lnTo>
                  <a:lnTo>
                    <a:pt x="2159" y="5472"/>
                  </a:lnTo>
                  <a:lnTo>
                    <a:pt x="2173" y="5473"/>
                  </a:lnTo>
                  <a:lnTo>
                    <a:pt x="2179" y="5472"/>
                  </a:lnTo>
                  <a:lnTo>
                    <a:pt x="2185" y="5471"/>
                  </a:lnTo>
                  <a:lnTo>
                    <a:pt x="2191" y="5468"/>
                  </a:lnTo>
                  <a:lnTo>
                    <a:pt x="2197" y="5466"/>
                  </a:lnTo>
                  <a:lnTo>
                    <a:pt x="2206" y="5459"/>
                  </a:lnTo>
                  <a:lnTo>
                    <a:pt x="2215" y="5456"/>
                  </a:lnTo>
                  <a:lnTo>
                    <a:pt x="2222" y="5455"/>
                  </a:lnTo>
                  <a:lnTo>
                    <a:pt x="2230" y="5455"/>
                  </a:lnTo>
                  <a:lnTo>
                    <a:pt x="2238" y="5456"/>
                  </a:lnTo>
                  <a:lnTo>
                    <a:pt x="2246" y="5455"/>
                  </a:lnTo>
                  <a:lnTo>
                    <a:pt x="2248" y="5454"/>
                  </a:lnTo>
                  <a:lnTo>
                    <a:pt x="2250" y="5450"/>
                  </a:lnTo>
                  <a:lnTo>
                    <a:pt x="2253" y="5447"/>
                  </a:lnTo>
                  <a:lnTo>
                    <a:pt x="2256" y="5440"/>
                  </a:lnTo>
                  <a:lnTo>
                    <a:pt x="2261" y="5427"/>
                  </a:lnTo>
                  <a:lnTo>
                    <a:pt x="2268" y="5415"/>
                  </a:lnTo>
                  <a:lnTo>
                    <a:pt x="2273" y="5411"/>
                  </a:lnTo>
                  <a:lnTo>
                    <a:pt x="2279" y="5406"/>
                  </a:lnTo>
                  <a:lnTo>
                    <a:pt x="2285" y="5404"/>
                  </a:lnTo>
                  <a:lnTo>
                    <a:pt x="2293" y="5403"/>
                  </a:lnTo>
                  <a:lnTo>
                    <a:pt x="2314" y="5402"/>
                  </a:lnTo>
                  <a:lnTo>
                    <a:pt x="2339" y="5401"/>
                  </a:lnTo>
                  <a:lnTo>
                    <a:pt x="2350" y="5399"/>
                  </a:lnTo>
                  <a:lnTo>
                    <a:pt x="2361" y="5397"/>
                  </a:lnTo>
                  <a:lnTo>
                    <a:pt x="2364" y="5396"/>
                  </a:lnTo>
                  <a:lnTo>
                    <a:pt x="2369" y="5395"/>
                  </a:lnTo>
                  <a:lnTo>
                    <a:pt x="2372" y="5392"/>
                  </a:lnTo>
                  <a:lnTo>
                    <a:pt x="2374" y="5389"/>
                  </a:lnTo>
                  <a:lnTo>
                    <a:pt x="2379" y="5379"/>
                  </a:lnTo>
                  <a:lnTo>
                    <a:pt x="2385" y="5371"/>
                  </a:lnTo>
                  <a:lnTo>
                    <a:pt x="2388" y="5367"/>
                  </a:lnTo>
                  <a:lnTo>
                    <a:pt x="2393" y="5365"/>
                  </a:lnTo>
                  <a:lnTo>
                    <a:pt x="2399" y="5361"/>
                  </a:lnTo>
                  <a:lnTo>
                    <a:pt x="2407" y="5359"/>
                  </a:lnTo>
                  <a:lnTo>
                    <a:pt x="2417" y="5357"/>
                  </a:lnTo>
                  <a:lnTo>
                    <a:pt x="2425" y="5355"/>
                  </a:lnTo>
                  <a:lnTo>
                    <a:pt x="2435" y="5354"/>
                  </a:lnTo>
                  <a:lnTo>
                    <a:pt x="2443" y="5354"/>
                  </a:lnTo>
                  <a:lnTo>
                    <a:pt x="2451" y="5355"/>
                  </a:lnTo>
                  <a:lnTo>
                    <a:pt x="2460" y="5358"/>
                  </a:lnTo>
                  <a:lnTo>
                    <a:pt x="2468" y="5361"/>
                  </a:lnTo>
                  <a:lnTo>
                    <a:pt x="2475" y="5365"/>
                  </a:lnTo>
                  <a:lnTo>
                    <a:pt x="2487" y="5376"/>
                  </a:lnTo>
                  <a:lnTo>
                    <a:pt x="2496" y="5384"/>
                  </a:lnTo>
                  <a:lnTo>
                    <a:pt x="2500" y="5389"/>
                  </a:lnTo>
                  <a:lnTo>
                    <a:pt x="2504" y="5391"/>
                  </a:lnTo>
                  <a:lnTo>
                    <a:pt x="2508" y="5395"/>
                  </a:lnTo>
                  <a:lnTo>
                    <a:pt x="2513" y="5397"/>
                  </a:lnTo>
                  <a:lnTo>
                    <a:pt x="2518" y="5397"/>
                  </a:lnTo>
                  <a:lnTo>
                    <a:pt x="2523" y="5396"/>
                  </a:lnTo>
                  <a:lnTo>
                    <a:pt x="2527" y="5392"/>
                  </a:lnTo>
                  <a:lnTo>
                    <a:pt x="2532" y="5387"/>
                  </a:lnTo>
                  <a:lnTo>
                    <a:pt x="2538" y="5384"/>
                  </a:lnTo>
                  <a:lnTo>
                    <a:pt x="2543" y="5380"/>
                  </a:lnTo>
                  <a:lnTo>
                    <a:pt x="2546" y="5379"/>
                  </a:lnTo>
                  <a:lnTo>
                    <a:pt x="2549" y="5378"/>
                  </a:lnTo>
                  <a:lnTo>
                    <a:pt x="2552" y="5378"/>
                  </a:lnTo>
                  <a:lnTo>
                    <a:pt x="2556" y="5379"/>
                  </a:lnTo>
                  <a:lnTo>
                    <a:pt x="2562" y="5381"/>
                  </a:lnTo>
                  <a:lnTo>
                    <a:pt x="2569" y="5385"/>
                  </a:lnTo>
                  <a:lnTo>
                    <a:pt x="2575" y="5390"/>
                  </a:lnTo>
                  <a:lnTo>
                    <a:pt x="2580" y="5395"/>
                  </a:lnTo>
                  <a:lnTo>
                    <a:pt x="2584" y="5401"/>
                  </a:lnTo>
                  <a:lnTo>
                    <a:pt x="2589" y="5406"/>
                  </a:lnTo>
                  <a:lnTo>
                    <a:pt x="2591" y="5412"/>
                  </a:lnTo>
                  <a:lnTo>
                    <a:pt x="2591" y="5418"/>
                  </a:lnTo>
                  <a:lnTo>
                    <a:pt x="2591" y="5424"/>
                  </a:lnTo>
                  <a:lnTo>
                    <a:pt x="2589" y="5429"/>
                  </a:lnTo>
                  <a:lnTo>
                    <a:pt x="2587" y="5434"/>
                  </a:lnTo>
                  <a:lnTo>
                    <a:pt x="2582" y="5440"/>
                  </a:lnTo>
                  <a:lnTo>
                    <a:pt x="2575" y="5449"/>
                  </a:lnTo>
                  <a:lnTo>
                    <a:pt x="2570" y="5458"/>
                  </a:lnTo>
                  <a:lnTo>
                    <a:pt x="2570" y="5462"/>
                  </a:lnTo>
                  <a:lnTo>
                    <a:pt x="2571" y="5467"/>
                  </a:lnTo>
                  <a:lnTo>
                    <a:pt x="2572" y="5472"/>
                  </a:lnTo>
                  <a:lnTo>
                    <a:pt x="2575" y="5478"/>
                  </a:lnTo>
                  <a:lnTo>
                    <a:pt x="2582" y="5490"/>
                  </a:lnTo>
                  <a:lnTo>
                    <a:pt x="2590" y="5505"/>
                  </a:lnTo>
                  <a:lnTo>
                    <a:pt x="2600" y="5522"/>
                  </a:lnTo>
                  <a:lnTo>
                    <a:pt x="2608" y="5534"/>
                  </a:lnTo>
                  <a:lnTo>
                    <a:pt x="2613" y="5537"/>
                  </a:lnTo>
                  <a:lnTo>
                    <a:pt x="2618" y="5538"/>
                  </a:lnTo>
                  <a:lnTo>
                    <a:pt x="2620" y="5538"/>
                  </a:lnTo>
                  <a:lnTo>
                    <a:pt x="2622" y="5537"/>
                  </a:lnTo>
                  <a:lnTo>
                    <a:pt x="2625" y="5536"/>
                  </a:lnTo>
                  <a:lnTo>
                    <a:pt x="2628" y="5534"/>
                  </a:lnTo>
                  <a:lnTo>
                    <a:pt x="2631" y="5530"/>
                  </a:lnTo>
                  <a:lnTo>
                    <a:pt x="2634" y="5529"/>
                  </a:lnTo>
                  <a:lnTo>
                    <a:pt x="2637" y="5528"/>
                  </a:lnTo>
                  <a:lnTo>
                    <a:pt x="2640" y="5528"/>
                  </a:lnTo>
                  <a:lnTo>
                    <a:pt x="2649" y="5530"/>
                  </a:lnTo>
                  <a:lnTo>
                    <a:pt x="2656" y="5534"/>
                  </a:lnTo>
                  <a:lnTo>
                    <a:pt x="2663" y="5538"/>
                  </a:lnTo>
                  <a:lnTo>
                    <a:pt x="2670" y="5544"/>
                  </a:lnTo>
                  <a:lnTo>
                    <a:pt x="2676" y="5550"/>
                  </a:lnTo>
                  <a:lnTo>
                    <a:pt x="2681" y="5556"/>
                  </a:lnTo>
                  <a:lnTo>
                    <a:pt x="2685" y="5561"/>
                  </a:lnTo>
                  <a:lnTo>
                    <a:pt x="2689" y="5563"/>
                  </a:lnTo>
                  <a:lnTo>
                    <a:pt x="2693" y="5566"/>
                  </a:lnTo>
                  <a:lnTo>
                    <a:pt x="2696" y="5568"/>
                  </a:lnTo>
                  <a:lnTo>
                    <a:pt x="2703" y="5568"/>
                  </a:lnTo>
                  <a:lnTo>
                    <a:pt x="2712" y="5568"/>
                  </a:lnTo>
                  <a:lnTo>
                    <a:pt x="2720" y="5569"/>
                  </a:lnTo>
                  <a:lnTo>
                    <a:pt x="2726" y="5570"/>
                  </a:lnTo>
                  <a:lnTo>
                    <a:pt x="2731" y="5573"/>
                  </a:lnTo>
                  <a:lnTo>
                    <a:pt x="2738" y="5581"/>
                  </a:lnTo>
                  <a:lnTo>
                    <a:pt x="2741" y="5585"/>
                  </a:lnTo>
                  <a:lnTo>
                    <a:pt x="2745" y="5588"/>
                  </a:lnTo>
                  <a:lnTo>
                    <a:pt x="2750" y="5592"/>
                  </a:lnTo>
                  <a:lnTo>
                    <a:pt x="2756" y="5594"/>
                  </a:lnTo>
                  <a:lnTo>
                    <a:pt x="2767" y="5598"/>
                  </a:lnTo>
                  <a:lnTo>
                    <a:pt x="2782" y="5599"/>
                  </a:lnTo>
                  <a:lnTo>
                    <a:pt x="2796" y="5599"/>
                  </a:lnTo>
                  <a:lnTo>
                    <a:pt x="2809" y="5600"/>
                  </a:lnTo>
                  <a:lnTo>
                    <a:pt x="2820" y="5603"/>
                  </a:lnTo>
                  <a:lnTo>
                    <a:pt x="2829" y="5607"/>
                  </a:lnTo>
                  <a:lnTo>
                    <a:pt x="2838" y="5612"/>
                  </a:lnTo>
                  <a:lnTo>
                    <a:pt x="2848" y="5614"/>
                  </a:lnTo>
                  <a:lnTo>
                    <a:pt x="2853" y="5614"/>
                  </a:lnTo>
                  <a:lnTo>
                    <a:pt x="2859" y="5614"/>
                  </a:lnTo>
                  <a:lnTo>
                    <a:pt x="2864" y="5612"/>
                  </a:lnTo>
                  <a:lnTo>
                    <a:pt x="2870" y="5610"/>
                  </a:lnTo>
                  <a:lnTo>
                    <a:pt x="2879" y="5606"/>
                  </a:lnTo>
                  <a:lnTo>
                    <a:pt x="2886" y="5604"/>
                  </a:lnTo>
                  <a:lnTo>
                    <a:pt x="2895" y="5604"/>
                  </a:lnTo>
                  <a:lnTo>
                    <a:pt x="2905" y="5605"/>
                  </a:lnTo>
                  <a:lnTo>
                    <a:pt x="2916" y="5609"/>
                  </a:lnTo>
                  <a:lnTo>
                    <a:pt x="2922" y="5612"/>
                  </a:lnTo>
                  <a:lnTo>
                    <a:pt x="2924" y="5614"/>
                  </a:lnTo>
                  <a:lnTo>
                    <a:pt x="2926" y="5617"/>
                  </a:lnTo>
                  <a:lnTo>
                    <a:pt x="2926" y="5620"/>
                  </a:lnTo>
                  <a:lnTo>
                    <a:pt x="2926" y="5625"/>
                  </a:lnTo>
                  <a:lnTo>
                    <a:pt x="2926" y="5629"/>
                  </a:lnTo>
                  <a:lnTo>
                    <a:pt x="2927" y="5633"/>
                  </a:lnTo>
                  <a:lnTo>
                    <a:pt x="2928" y="5636"/>
                  </a:lnTo>
                  <a:lnTo>
                    <a:pt x="2929" y="5638"/>
                  </a:lnTo>
                  <a:lnTo>
                    <a:pt x="2933" y="5641"/>
                  </a:lnTo>
                  <a:lnTo>
                    <a:pt x="2937" y="5642"/>
                  </a:lnTo>
                  <a:lnTo>
                    <a:pt x="2943" y="5642"/>
                  </a:lnTo>
                  <a:lnTo>
                    <a:pt x="2952" y="5641"/>
                  </a:lnTo>
                  <a:lnTo>
                    <a:pt x="2972" y="5639"/>
                  </a:lnTo>
                  <a:lnTo>
                    <a:pt x="2992" y="5637"/>
                  </a:lnTo>
                  <a:lnTo>
                    <a:pt x="3013" y="5635"/>
                  </a:lnTo>
                  <a:lnTo>
                    <a:pt x="3031" y="5631"/>
                  </a:lnTo>
                  <a:lnTo>
                    <a:pt x="3037" y="5629"/>
                  </a:lnTo>
                  <a:lnTo>
                    <a:pt x="3042" y="5625"/>
                  </a:lnTo>
                  <a:lnTo>
                    <a:pt x="3044" y="5623"/>
                  </a:lnTo>
                  <a:lnTo>
                    <a:pt x="3046" y="5618"/>
                  </a:lnTo>
                  <a:lnTo>
                    <a:pt x="3046" y="5609"/>
                  </a:lnTo>
                  <a:lnTo>
                    <a:pt x="3048" y="5595"/>
                  </a:lnTo>
                  <a:lnTo>
                    <a:pt x="3050" y="5589"/>
                  </a:lnTo>
                  <a:lnTo>
                    <a:pt x="3054" y="5585"/>
                  </a:lnTo>
                  <a:lnTo>
                    <a:pt x="3060" y="5582"/>
                  </a:lnTo>
                  <a:lnTo>
                    <a:pt x="3067" y="5580"/>
                  </a:lnTo>
                  <a:lnTo>
                    <a:pt x="3081" y="5579"/>
                  </a:lnTo>
                  <a:lnTo>
                    <a:pt x="3097" y="5579"/>
                  </a:lnTo>
                  <a:lnTo>
                    <a:pt x="3112" y="5580"/>
                  </a:lnTo>
                  <a:lnTo>
                    <a:pt x="3129" y="5581"/>
                  </a:lnTo>
                  <a:lnTo>
                    <a:pt x="3149" y="5582"/>
                  </a:lnTo>
                  <a:lnTo>
                    <a:pt x="3173" y="5584"/>
                  </a:lnTo>
                  <a:lnTo>
                    <a:pt x="3195" y="5585"/>
                  </a:lnTo>
                  <a:lnTo>
                    <a:pt x="3211" y="5584"/>
                  </a:lnTo>
                  <a:lnTo>
                    <a:pt x="3218" y="5582"/>
                  </a:lnTo>
                  <a:lnTo>
                    <a:pt x="3225" y="5581"/>
                  </a:lnTo>
                  <a:lnTo>
                    <a:pt x="3232" y="5578"/>
                  </a:lnTo>
                  <a:lnTo>
                    <a:pt x="3241" y="5574"/>
                  </a:lnTo>
                  <a:lnTo>
                    <a:pt x="3251" y="5570"/>
                  </a:lnTo>
                  <a:lnTo>
                    <a:pt x="3263" y="5566"/>
                  </a:lnTo>
                  <a:lnTo>
                    <a:pt x="3270" y="5565"/>
                  </a:lnTo>
                  <a:lnTo>
                    <a:pt x="3276" y="5565"/>
                  </a:lnTo>
                  <a:lnTo>
                    <a:pt x="3283" y="5563"/>
                  </a:lnTo>
                  <a:lnTo>
                    <a:pt x="3289" y="5565"/>
                  </a:lnTo>
                  <a:lnTo>
                    <a:pt x="3300" y="5568"/>
                  </a:lnTo>
                  <a:lnTo>
                    <a:pt x="3309" y="5573"/>
                  </a:lnTo>
                  <a:lnTo>
                    <a:pt x="3314" y="5574"/>
                  </a:lnTo>
                  <a:lnTo>
                    <a:pt x="3318" y="5575"/>
                  </a:lnTo>
                  <a:lnTo>
                    <a:pt x="3323" y="5575"/>
                  </a:lnTo>
                  <a:lnTo>
                    <a:pt x="3327" y="5575"/>
                  </a:lnTo>
                  <a:lnTo>
                    <a:pt x="3345" y="5569"/>
                  </a:lnTo>
                  <a:lnTo>
                    <a:pt x="3362" y="5567"/>
                  </a:lnTo>
                  <a:lnTo>
                    <a:pt x="3369" y="5567"/>
                  </a:lnTo>
                  <a:lnTo>
                    <a:pt x="3376" y="5568"/>
                  </a:lnTo>
                  <a:lnTo>
                    <a:pt x="3382" y="5570"/>
                  </a:lnTo>
                  <a:lnTo>
                    <a:pt x="3387" y="5575"/>
                  </a:lnTo>
                  <a:lnTo>
                    <a:pt x="3396" y="5586"/>
                  </a:lnTo>
                  <a:lnTo>
                    <a:pt x="3405" y="5597"/>
                  </a:lnTo>
                  <a:lnTo>
                    <a:pt x="3408" y="5601"/>
                  </a:lnTo>
                  <a:lnTo>
                    <a:pt x="3413" y="5606"/>
                  </a:lnTo>
                  <a:lnTo>
                    <a:pt x="3419" y="5610"/>
                  </a:lnTo>
                  <a:lnTo>
                    <a:pt x="3425" y="5613"/>
                  </a:lnTo>
                  <a:lnTo>
                    <a:pt x="3431" y="5617"/>
                  </a:lnTo>
                  <a:lnTo>
                    <a:pt x="3437" y="5620"/>
                  </a:lnTo>
                  <a:lnTo>
                    <a:pt x="3441" y="5624"/>
                  </a:lnTo>
                  <a:lnTo>
                    <a:pt x="3446" y="5629"/>
                  </a:lnTo>
                  <a:lnTo>
                    <a:pt x="3455" y="5638"/>
                  </a:lnTo>
                  <a:lnTo>
                    <a:pt x="3464" y="5650"/>
                  </a:lnTo>
                  <a:lnTo>
                    <a:pt x="3466" y="5652"/>
                  </a:lnTo>
                  <a:lnTo>
                    <a:pt x="3470" y="5654"/>
                  </a:lnTo>
                  <a:lnTo>
                    <a:pt x="3472" y="5654"/>
                  </a:lnTo>
                  <a:lnTo>
                    <a:pt x="3475" y="5654"/>
                  </a:lnTo>
                  <a:lnTo>
                    <a:pt x="3479" y="5648"/>
                  </a:lnTo>
                  <a:lnTo>
                    <a:pt x="3485" y="5639"/>
                  </a:lnTo>
                  <a:lnTo>
                    <a:pt x="3489" y="5635"/>
                  </a:lnTo>
                  <a:lnTo>
                    <a:pt x="3494" y="5630"/>
                  </a:lnTo>
                  <a:lnTo>
                    <a:pt x="3500" y="5626"/>
                  </a:lnTo>
                  <a:lnTo>
                    <a:pt x="3506" y="5623"/>
                  </a:lnTo>
                  <a:lnTo>
                    <a:pt x="3514" y="5619"/>
                  </a:lnTo>
                  <a:lnTo>
                    <a:pt x="3522" y="5617"/>
                  </a:lnTo>
                  <a:lnTo>
                    <a:pt x="3531" y="5616"/>
                  </a:lnTo>
                  <a:lnTo>
                    <a:pt x="3540" y="5614"/>
                  </a:lnTo>
                  <a:lnTo>
                    <a:pt x="3564" y="5614"/>
                  </a:lnTo>
                  <a:lnTo>
                    <a:pt x="3590" y="5614"/>
                  </a:lnTo>
                  <a:lnTo>
                    <a:pt x="3603" y="5613"/>
                  </a:lnTo>
                  <a:lnTo>
                    <a:pt x="3616" y="5613"/>
                  </a:lnTo>
                  <a:lnTo>
                    <a:pt x="3628" y="5611"/>
                  </a:lnTo>
                  <a:lnTo>
                    <a:pt x="3638" y="5609"/>
                  </a:lnTo>
                  <a:lnTo>
                    <a:pt x="3647" y="5604"/>
                  </a:lnTo>
                  <a:lnTo>
                    <a:pt x="3655" y="5599"/>
                  </a:lnTo>
                  <a:lnTo>
                    <a:pt x="3664" y="5591"/>
                  </a:lnTo>
                  <a:lnTo>
                    <a:pt x="3671" y="5582"/>
                  </a:lnTo>
                  <a:lnTo>
                    <a:pt x="3678" y="5573"/>
                  </a:lnTo>
                  <a:lnTo>
                    <a:pt x="3684" y="5563"/>
                  </a:lnTo>
                  <a:lnTo>
                    <a:pt x="3690" y="5551"/>
                  </a:lnTo>
                  <a:lnTo>
                    <a:pt x="3695" y="5541"/>
                  </a:lnTo>
                  <a:lnTo>
                    <a:pt x="3703" y="5518"/>
                  </a:lnTo>
                  <a:lnTo>
                    <a:pt x="3710" y="5500"/>
                  </a:lnTo>
                  <a:lnTo>
                    <a:pt x="3714" y="5493"/>
                  </a:lnTo>
                  <a:lnTo>
                    <a:pt x="3718" y="5487"/>
                  </a:lnTo>
                  <a:lnTo>
                    <a:pt x="3724" y="5484"/>
                  </a:lnTo>
                  <a:lnTo>
                    <a:pt x="3731" y="5481"/>
                  </a:lnTo>
                  <a:lnTo>
                    <a:pt x="3739" y="5480"/>
                  </a:lnTo>
                  <a:lnTo>
                    <a:pt x="3746" y="5480"/>
                  </a:lnTo>
                  <a:lnTo>
                    <a:pt x="3752" y="5481"/>
                  </a:lnTo>
                  <a:lnTo>
                    <a:pt x="3758" y="5481"/>
                  </a:lnTo>
                  <a:lnTo>
                    <a:pt x="3762" y="5483"/>
                  </a:lnTo>
                  <a:lnTo>
                    <a:pt x="3767" y="5483"/>
                  </a:lnTo>
                  <a:lnTo>
                    <a:pt x="3772" y="5483"/>
                  </a:lnTo>
                  <a:lnTo>
                    <a:pt x="3777" y="5480"/>
                  </a:lnTo>
                  <a:lnTo>
                    <a:pt x="3785" y="5477"/>
                  </a:lnTo>
                  <a:lnTo>
                    <a:pt x="3792" y="5474"/>
                  </a:lnTo>
                  <a:lnTo>
                    <a:pt x="3794" y="5474"/>
                  </a:lnTo>
                  <a:lnTo>
                    <a:pt x="3797" y="5474"/>
                  </a:lnTo>
                  <a:lnTo>
                    <a:pt x="3800" y="5477"/>
                  </a:lnTo>
                  <a:lnTo>
                    <a:pt x="3803" y="5479"/>
                  </a:lnTo>
                  <a:lnTo>
                    <a:pt x="3806" y="5481"/>
                  </a:lnTo>
                  <a:lnTo>
                    <a:pt x="3810" y="5483"/>
                  </a:lnTo>
                  <a:lnTo>
                    <a:pt x="3812" y="5484"/>
                  </a:lnTo>
                  <a:lnTo>
                    <a:pt x="3816" y="5484"/>
                  </a:lnTo>
                  <a:lnTo>
                    <a:pt x="3822" y="5483"/>
                  </a:lnTo>
                  <a:lnTo>
                    <a:pt x="3827" y="5479"/>
                  </a:lnTo>
                  <a:lnTo>
                    <a:pt x="3830" y="5477"/>
                  </a:lnTo>
                  <a:lnTo>
                    <a:pt x="3834" y="5477"/>
                  </a:lnTo>
                  <a:lnTo>
                    <a:pt x="3840" y="5478"/>
                  </a:lnTo>
                  <a:lnTo>
                    <a:pt x="3844" y="5478"/>
                  </a:lnTo>
                  <a:lnTo>
                    <a:pt x="3856" y="5481"/>
                  </a:lnTo>
                  <a:lnTo>
                    <a:pt x="3866" y="5484"/>
                  </a:lnTo>
                  <a:lnTo>
                    <a:pt x="3874" y="5485"/>
                  </a:lnTo>
                  <a:lnTo>
                    <a:pt x="3882" y="5484"/>
                  </a:lnTo>
                  <a:lnTo>
                    <a:pt x="3887" y="5481"/>
                  </a:lnTo>
                  <a:lnTo>
                    <a:pt x="3892" y="5479"/>
                  </a:lnTo>
                  <a:lnTo>
                    <a:pt x="3897" y="5477"/>
                  </a:lnTo>
                  <a:lnTo>
                    <a:pt x="3903" y="5472"/>
                  </a:lnTo>
                  <a:lnTo>
                    <a:pt x="3909" y="5467"/>
                  </a:lnTo>
                  <a:lnTo>
                    <a:pt x="3916" y="5465"/>
                  </a:lnTo>
                  <a:lnTo>
                    <a:pt x="3923" y="5463"/>
                  </a:lnTo>
                  <a:lnTo>
                    <a:pt x="3930" y="5463"/>
                  </a:lnTo>
                  <a:lnTo>
                    <a:pt x="3937" y="5465"/>
                  </a:lnTo>
                  <a:lnTo>
                    <a:pt x="3944" y="5467"/>
                  </a:lnTo>
                  <a:lnTo>
                    <a:pt x="3950" y="5469"/>
                  </a:lnTo>
                  <a:lnTo>
                    <a:pt x="3956" y="5472"/>
                  </a:lnTo>
                  <a:lnTo>
                    <a:pt x="3964" y="5479"/>
                  </a:lnTo>
                  <a:lnTo>
                    <a:pt x="3973" y="5485"/>
                  </a:lnTo>
                  <a:lnTo>
                    <a:pt x="3978" y="5486"/>
                  </a:lnTo>
                  <a:lnTo>
                    <a:pt x="3982" y="5488"/>
                  </a:lnTo>
                  <a:lnTo>
                    <a:pt x="3989" y="5490"/>
                  </a:lnTo>
                  <a:lnTo>
                    <a:pt x="3998" y="5490"/>
                  </a:lnTo>
                  <a:lnTo>
                    <a:pt x="4016" y="5491"/>
                  </a:lnTo>
                  <a:lnTo>
                    <a:pt x="4030" y="5494"/>
                  </a:lnTo>
                  <a:lnTo>
                    <a:pt x="4036" y="5496"/>
                  </a:lnTo>
                  <a:lnTo>
                    <a:pt x="4041" y="5496"/>
                  </a:lnTo>
                  <a:lnTo>
                    <a:pt x="4044" y="5494"/>
                  </a:lnTo>
                  <a:lnTo>
                    <a:pt x="4045" y="5491"/>
                  </a:lnTo>
                  <a:lnTo>
                    <a:pt x="4048" y="5487"/>
                  </a:lnTo>
                  <a:lnTo>
                    <a:pt x="4050" y="5484"/>
                  </a:lnTo>
                  <a:lnTo>
                    <a:pt x="4054" y="5481"/>
                  </a:lnTo>
                  <a:lnTo>
                    <a:pt x="4058" y="5480"/>
                  </a:lnTo>
                  <a:lnTo>
                    <a:pt x="4068" y="5478"/>
                  </a:lnTo>
                  <a:lnTo>
                    <a:pt x="4079" y="5478"/>
                  </a:lnTo>
                  <a:lnTo>
                    <a:pt x="4090" y="5475"/>
                  </a:lnTo>
                  <a:lnTo>
                    <a:pt x="4107" y="5471"/>
                  </a:lnTo>
                  <a:lnTo>
                    <a:pt x="4123" y="5467"/>
                  </a:lnTo>
                  <a:lnTo>
                    <a:pt x="4137" y="5465"/>
                  </a:lnTo>
                  <a:lnTo>
                    <a:pt x="4143" y="5465"/>
                  </a:lnTo>
                  <a:lnTo>
                    <a:pt x="4148" y="5466"/>
                  </a:lnTo>
                  <a:lnTo>
                    <a:pt x="4152" y="5466"/>
                  </a:lnTo>
                  <a:lnTo>
                    <a:pt x="4156" y="5468"/>
                  </a:lnTo>
                  <a:lnTo>
                    <a:pt x="4158" y="5471"/>
                  </a:lnTo>
                  <a:lnTo>
                    <a:pt x="4161" y="5473"/>
                  </a:lnTo>
                  <a:lnTo>
                    <a:pt x="4162" y="5478"/>
                  </a:lnTo>
                  <a:lnTo>
                    <a:pt x="4163" y="5483"/>
                  </a:lnTo>
                  <a:lnTo>
                    <a:pt x="4164" y="5488"/>
                  </a:lnTo>
                  <a:lnTo>
                    <a:pt x="4165" y="5493"/>
                  </a:lnTo>
                  <a:lnTo>
                    <a:pt x="4167" y="5498"/>
                  </a:lnTo>
                  <a:lnTo>
                    <a:pt x="4169" y="5500"/>
                  </a:lnTo>
                  <a:lnTo>
                    <a:pt x="4171" y="5503"/>
                  </a:lnTo>
                  <a:lnTo>
                    <a:pt x="4176" y="5505"/>
                  </a:lnTo>
                  <a:lnTo>
                    <a:pt x="4181" y="5506"/>
                  </a:lnTo>
                  <a:lnTo>
                    <a:pt x="4187" y="5506"/>
                  </a:lnTo>
                  <a:lnTo>
                    <a:pt x="4201" y="5507"/>
                  </a:lnTo>
                  <a:lnTo>
                    <a:pt x="4214" y="5509"/>
                  </a:lnTo>
                  <a:lnTo>
                    <a:pt x="4227" y="5510"/>
                  </a:lnTo>
                  <a:lnTo>
                    <a:pt x="4239" y="5510"/>
                  </a:lnTo>
                  <a:lnTo>
                    <a:pt x="4249" y="5509"/>
                  </a:lnTo>
                  <a:lnTo>
                    <a:pt x="4257" y="5510"/>
                  </a:lnTo>
                  <a:lnTo>
                    <a:pt x="4262" y="5511"/>
                  </a:lnTo>
                  <a:lnTo>
                    <a:pt x="4265" y="5512"/>
                  </a:lnTo>
                  <a:lnTo>
                    <a:pt x="4269" y="5516"/>
                  </a:lnTo>
                  <a:lnTo>
                    <a:pt x="4274" y="5519"/>
                  </a:lnTo>
                  <a:lnTo>
                    <a:pt x="4277" y="5522"/>
                  </a:lnTo>
                  <a:lnTo>
                    <a:pt x="4282" y="5524"/>
                  </a:lnTo>
                  <a:lnTo>
                    <a:pt x="4287" y="5524"/>
                  </a:lnTo>
                  <a:lnTo>
                    <a:pt x="4293" y="5523"/>
                  </a:lnTo>
                  <a:lnTo>
                    <a:pt x="4302" y="5519"/>
                  </a:lnTo>
                  <a:lnTo>
                    <a:pt x="4310" y="5513"/>
                  </a:lnTo>
                  <a:lnTo>
                    <a:pt x="4318" y="5507"/>
                  </a:lnTo>
                  <a:lnTo>
                    <a:pt x="4326" y="5502"/>
                  </a:lnTo>
                  <a:lnTo>
                    <a:pt x="4331" y="5499"/>
                  </a:lnTo>
                  <a:lnTo>
                    <a:pt x="4335" y="5498"/>
                  </a:lnTo>
                  <a:lnTo>
                    <a:pt x="4341" y="5498"/>
                  </a:lnTo>
                  <a:lnTo>
                    <a:pt x="4347" y="5499"/>
                  </a:lnTo>
                  <a:lnTo>
                    <a:pt x="4360" y="5503"/>
                  </a:lnTo>
                  <a:lnTo>
                    <a:pt x="4375" y="5509"/>
                  </a:lnTo>
                  <a:lnTo>
                    <a:pt x="4382" y="5511"/>
                  </a:lnTo>
                  <a:lnTo>
                    <a:pt x="4390" y="5512"/>
                  </a:lnTo>
                  <a:lnTo>
                    <a:pt x="4398" y="5513"/>
                  </a:lnTo>
                  <a:lnTo>
                    <a:pt x="4408" y="5515"/>
                  </a:lnTo>
                  <a:lnTo>
                    <a:pt x="4427" y="5513"/>
                  </a:lnTo>
                  <a:lnTo>
                    <a:pt x="4448" y="5513"/>
                  </a:lnTo>
                  <a:lnTo>
                    <a:pt x="4458" y="5515"/>
                  </a:lnTo>
                  <a:lnTo>
                    <a:pt x="4469" y="5517"/>
                  </a:lnTo>
                  <a:lnTo>
                    <a:pt x="4477" y="5519"/>
                  </a:lnTo>
                  <a:lnTo>
                    <a:pt x="4486" y="5523"/>
                  </a:lnTo>
                  <a:lnTo>
                    <a:pt x="4503" y="5530"/>
                  </a:lnTo>
                  <a:lnTo>
                    <a:pt x="4518" y="5535"/>
                  </a:lnTo>
                  <a:lnTo>
                    <a:pt x="4524" y="5537"/>
                  </a:lnTo>
                  <a:lnTo>
                    <a:pt x="4530" y="5541"/>
                  </a:lnTo>
                  <a:lnTo>
                    <a:pt x="4534" y="5543"/>
                  </a:lnTo>
                  <a:lnTo>
                    <a:pt x="4537" y="5547"/>
                  </a:lnTo>
                  <a:lnTo>
                    <a:pt x="4540" y="5555"/>
                  </a:lnTo>
                  <a:lnTo>
                    <a:pt x="4543" y="5562"/>
                  </a:lnTo>
                  <a:lnTo>
                    <a:pt x="4545" y="5566"/>
                  </a:lnTo>
                  <a:lnTo>
                    <a:pt x="4547" y="5569"/>
                  </a:lnTo>
                  <a:lnTo>
                    <a:pt x="4552" y="5573"/>
                  </a:lnTo>
                  <a:lnTo>
                    <a:pt x="4556" y="5578"/>
                  </a:lnTo>
                  <a:lnTo>
                    <a:pt x="4566" y="5585"/>
                  </a:lnTo>
                  <a:lnTo>
                    <a:pt x="4572" y="5591"/>
                  </a:lnTo>
                  <a:lnTo>
                    <a:pt x="4575" y="5597"/>
                  </a:lnTo>
                  <a:lnTo>
                    <a:pt x="4578" y="5604"/>
                  </a:lnTo>
                  <a:lnTo>
                    <a:pt x="4579" y="5609"/>
                  </a:lnTo>
                  <a:lnTo>
                    <a:pt x="4581" y="5613"/>
                  </a:lnTo>
                  <a:lnTo>
                    <a:pt x="4584" y="5617"/>
                  </a:lnTo>
                  <a:lnTo>
                    <a:pt x="4587" y="5619"/>
                  </a:lnTo>
                  <a:lnTo>
                    <a:pt x="4592" y="5622"/>
                  </a:lnTo>
                  <a:lnTo>
                    <a:pt x="4596" y="5623"/>
                  </a:lnTo>
                  <a:lnTo>
                    <a:pt x="4600" y="5623"/>
                  </a:lnTo>
                  <a:lnTo>
                    <a:pt x="4606" y="5622"/>
                  </a:lnTo>
                  <a:lnTo>
                    <a:pt x="4611" y="5620"/>
                  </a:lnTo>
                  <a:lnTo>
                    <a:pt x="4616" y="5619"/>
                  </a:lnTo>
                  <a:lnTo>
                    <a:pt x="4622" y="5618"/>
                  </a:lnTo>
                  <a:lnTo>
                    <a:pt x="4628" y="5619"/>
                  </a:lnTo>
                  <a:lnTo>
                    <a:pt x="4639" y="5622"/>
                  </a:lnTo>
                  <a:lnTo>
                    <a:pt x="4650" y="5625"/>
                  </a:lnTo>
                  <a:lnTo>
                    <a:pt x="4663" y="5632"/>
                  </a:lnTo>
                  <a:lnTo>
                    <a:pt x="4674" y="5638"/>
                  </a:lnTo>
                  <a:lnTo>
                    <a:pt x="4682" y="5644"/>
                  </a:lnTo>
                  <a:lnTo>
                    <a:pt x="4693" y="5652"/>
                  </a:lnTo>
                  <a:lnTo>
                    <a:pt x="4702" y="5658"/>
                  </a:lnTo>
                  <a:lnTo>
                    <a:pt x="4709" y="5663"/>
                  </a:lnTo>
                  <a:lnTo>
                    <a:pt x="4712" y="5664"/>
                  </a:lnTo>
                  <a:lnTo>
                    <a:pt x="4716" y="5664"/>
                  </a:lnTo>
                  <a:lnTo>
                    <a:pt x="4719" y="5664"/>
                  </a:lnTo>
                  <a:lnTo>
                    <a:pt x="4722" y="5663"/>
                  </a:lnTo>
                  <a:lnTo>
                    <a:pt x="4725" y="5661"/>
                  </a:lnTo>
                  <a:lnTo>
                    <a:pt x="4730" y="5660"/>
                  </a:lnTo>
                  <a:lnTo>
                    <a:pt x="4734" y="5660"/>
                  </a:lnTo>
                  <a:lnTo>
                    <a:pt x="4738" y="5660"/>
                  </a:lnTo>
                  <a:lnTo>
                    <a:pt x="4743" y="5660"/>
                  </a:lnTo>
                  <a:lnTo>
                    <a:pt x="4748" y="5662"/>
                  </a:lnTo>
                  <a:lnTo>
                    <a:pt x="4751" y="5664"/>
                  </a:lnTo>
                  <a:lnTo>
                    <a:pt x="4754" y="5668"/>
                  </a:lnTo>
                  <a:lnTo>
                    <a:pt x="4757" y="5673"/>
                  </a:lnTo>
                  <a:lnTo>
                    <a:pt x="4761" y="5676"/>
                  </a:lnTo>
                  <a:lnTo>
                    <a:pt x="4767" y="5681"/>
                  </a:lnTo>
                  <a:lnTo>
                    <a:pt x="4773" y="5686"/>
                  </a:lnTo>
                  <a:lnTo>
                    <a:pt x="4787" y="5695"/>
                  </a:lnTo>
                  <a:lnTo>
                    <a:pt x="4799" y="5706"/>
                  </a:lnTo>
                  <a:lnTo>
                    <a:pt x="4812" y="5719"/>
                  </a:lnTo>
                  <a:lnTo>
                    <a:pt x="4826" y="5732"/>
                  </a:lnTo>
                  <a:lnTo>
                    <a:pt x="4843" y="5744"/>
                  </a:lnTo>
                  <a:lnTo>
                    <a:pt x="4857" y="5756"/>
                  </a:lnTo>
                  <a:lnTo>
                    <a:pt x="4874" y="5765"/>
                  </a:lnTo>
                  <a:lnTo>
                    <a:pt x="4892" y="5774"/>
                  </a:lnTo>
                  <a:lnTo>
                    <a:pt x="4908" y="5780"/>
                  </a:lnTo>
                  <a:lnTo>
                    <a:pt x="4924" y="5782"/>
                  </a:lnTo>
                  <a:lnTo>
                    <a:pt x="4936" y="5783"/>
                  </a:lnTo>
                  <a:lnTo>
                    <a:pt x="4944" y="5783"/>
                  </a:lnTo>
                  <a:lnTo>
                    <a:pt x="4951" y="5784"/>
                  </a:lnTo>
                  <a:lnTo>
                    <a:pt x="4958" y="5788"/>
                  </a:lnTo>
                  <a:lnTo>
                    <a:pt x="4963" y="5790"/>
                  </a:lnTo>
                  <a:lnTo>
                    <a:pt x="4967" y="5790"/>
                  </a:lnTo>
                  <a:lnTo>
                    <a:pt x="4971" y="5790"/>
                  </a:lnTo>
                  <a:lnTo>
                    <a:pt x="4975" y="5788"/>
                  </a:lnTo>
                  <a:lnTo>
                    <a:pt x="4978" y="5786"/>
                  </a:lnTo>
                  <a:lnTo>
                    <a:pt x="4982" y="5783"/>
                  </a:lnTo>
                  <a:lnTo>
                    <a:pt x="4986" y="5778"/>
                  </a:lnTo>
                  <a:lnTo>
                    <a:pt x="4989" y="5775"/>
                  </a:lnTo>
                  <a:lnTo>
                    <a:pt x="4994" y="5762"/>
                  </a:lnTo>
                  <a:lnTo>
                    <a:pt x="5000" y="5744"/>
                  </a:lnTo>
                  <a:lnTo>
                    <a:pt x="5005" y="5727"/>
                  </a:lnTo>
                  <a:lnTo>
                    <a:pt x="5007" y="5714"/>
                  </a:lnTo>
                  <a:lnTo>
                    <a:pt x="5008" y="5711"/>
                  </a:lnTo>
                  <a:lnTo>
                    <a:pt x="5011" y="5708"/>
                  </a:lnTo>
                  <a:lnTo>
                    <a:pt x="5013" y="5708"/>
                  </a:lnTo>
                  <a:lnTo>
                    <a:pt x="5015" y="5708"/>
                  </a:lnTo>
                  <a:lnTo>
                    <a:pt x="5022" y="5713"/>
                  </a:lnTo>
                  <a:lnTo>
                    <a:pt x="5031" y="5720"/>
                  </a:lnTo>
                  <a:lnTo>
                    <a:pt x="5040" y="5732"/>
                  </a:lnTo>
                  <a:lnTo>
                    <a:pt x="5050" y="5748"/>
                  </a:lnTo>
                  <a:lnTo>
                    <a:pt x="5058" y="5763"/>
                  </a:lnTo>
                  <a:lnTo>
                    <a:pt x="5064" y="5773"/>
                  </a:lnTo>
                  <a:lnTo>
                    <a:pt x="5069" y="5774"/>
                  </a:lnTo>
                  <a:lnTo>
                    <a:pt x="5076" y="5775"/>
                  </a:lnTo>
                  <a:lnTo>
                    <a:pt x="5083" y="5775"/>
                  </a:lnTo>
                  <a:lnTo>
                    <a:pt x="5089" y="5775"/>
                  </a:lnTo>
                  <a:lnTo>
                    <a:pt x="5096" y="5777"/>
                  </a:lnTo>
                  <a:lnTo>
                    <a:pt x="5107" y="5782"/>
                  </a:lnTo>
                  <a:lnTo>
                    <a:pt x="5119" y="5788"/>
                  </a:lnTo>
                  <a:lnTo>
                    <a:pt x="5127" y="5793"/>
                  </a:lnTo>
                  <a:lnTo>
                    <a:pt x="5140" y="5795"/>
                  </a:lnTo>
                  <a:lnTo>
                    <a:pt x="5153" y="5796"/>
                  </a:lnTo>
                  <a:lnTo>
                    <a:pt x="5166" y="5796"/>
                  </a:lnTo>
                  <a:lnTo>
                    <a:pt x="5177" y="5796"/>
                  </a:lnTo>
                  <a:lnTo>
                    <a:pt x="5187" y="5797"/>
                  </a:lnTo>
                  <a:lnTo>
                    <a:pt x="5198" y="5802"/>
                  </a:lnTo>
                  <a:lnTo>
                    <a:pt x="5211" y="5808"/>
                  </a:lnTo>
                  <a:lnTo>
                    <a:pt x="5222" y="5817"/>
                  </a:lnTo>
                  <a:lnTo>
                    <a:pt x="5233" y="5824"/>
                  </a:lnTo>
                  <a:lnTo>
                    <a:pt x="5241" y="5832"/>
                  </a:lnTo>
                  <a:lnTo>
                    <a:pt x="5248" y="5840"/>
                  </a:lnTo>
                  <a:lnTo>
                    <a:pt x="5255" y="5850"/>
                  </a:lnTo>
                  <a:lnTo>
                    <a:pt x="5261" y="5858"/>
                  </a:lnTo>
                  <a:lnTo>
                    <a:pt x="5270" y="5865"/>
                  </a:lnTo>
                  <a:lnTo>
                    <a:pt x="5273" y="5869"/>
                  </a:lnTo>
                  <a:lnTo>
                    <a:pt x="5278" y="5871"/>
                  </a:lnTo>
                  <a:lnTo>
                    <a:pt x="5283" y="5872"/>
                  </a:lnTo>
                  <a:lnTo>
                    <a:pt x="5288" y="5874"/>
                  </a:lnTo>
                  <a:lnTo>
                    <a:pt x="5298" y="5874"/>
                  </a:lnTo>
                  <a:lnTo>
                    <a:pt x="5308" y="5872"/>
                  </a:lnTo>
                  <a:lnTo>
                    <a:pt x="5311" y="5870"/>
                  </a:lnTo>
                  <a:lnTo>
                    <a:pt x="5315" y="5869"/>
                  </a:lnTo>
                  <a:lnTo>
                    <a:pt x="5318" y="5866"/>
                  </a:lnTo>
                  <a:lnTo>
                    <a:pt x="5321" y="5863"/>
                  </a:lnTo>
                  <a:lnTo>
                    <a:pt x="5324" y="5860"/>
                  </a:lnTo>
                  <a:lnTo>
                    <a:pt x="5327" y="5858"/>
                  </a:lnTo>
                  <a:lnTo>
                    <a:pt x="5330" y="5856"/>
                  </a:lnTo>
                  <a:lnTo>
                    <a:pt x="5334" y="5855"/>
                  </a:lnTo>
                  <a:lnTo>
                    <a:pt x="5342" y="5853"/>
                  </a:lnTo>
                  <a:lnTo>
                    <a:pt x="5352" y="5855"/>
                  </a:lnTo>
                  <a:lnTo>
                    <a:pt x="5357" y="5856"/>
                  </a:lnTo>
                  <a:lnTo>
                    <a:pt x="5361" y="5856"/>
                  </a:lnTo>
                  <a:lnTo>
                    <a:pt x="5365" y="5855"/>
                  </a:lnTo>
                  <a:lnTo>
                    <a:pt x="5368" y="5853"/>
                  </a:lnTo>
                  <a:lnTo>
                    <a:pt x="5372" y="5851"/>
                  </a:lnTo>
                  <a:lnTo>
                    <a:pt x="5374" y="5847"/>
                  </a:lnTo>
                  <a:lnTo>
                    <a:pt x="5377" y="5844"/>
                  </a:lnTo>
                  <a:lnTo>
                    <a:pt x="5378" y="5838"/>
                  </a:lnTo>
                  <a:lnTo>
                    <a:pt x="5379" y="5826"/>
                  </a:lnTo>
                  <a:lnTo>
                    <a:pt x="5379" y="5815"/>
                  </a:lnTo>
                  <a:lnTo>
                    <a:pt x="5378" y="5809"/>
                  </a:lnTo>
                  <a:lnTo>
                    <a:pt x="5377" y="5805"/>
                  </a:lnTo>
                  <a:lnTo>
                    <a:pt x="5374" y="5801"/>
                  </a:lnTo>
                  <a:lnTo>
                    <a:pt x="5373" y="5799"/>
                  </a:lnTo>
                  <a:lnTo>
                    <a:pt x="5368" y="5793"/>
                  </a:lnTo>
                  <a:lnTo>
                    <a:pt x="5367" y="5788"/>
                  </a:lnTo>
                  <a:lnTo>
                    <a:pt x="5367" y="5786"/>
                  </a:lnTo>
                  <a:lnTo>
                    <a:pt x="5368" y="5783"/>
                  </a:lnTo>
                  <a:lnTo>
                    <a:pt x="5370" y="5781"/>
                  </a:lnTo>
                  <a:lnTo>
                    <a:pt x="5372" y="5778"/>
                  </a:lnTo>
                  <a:lnTo>
                    <a:pt x="5377" y="5775"/>
                  </a:lnTo>
                  <a:lnTo>
                    <a:pt x="5380" y="5771"/>
                  </a:lnTo>
                  <a:lnTo>
                    <a:pt x="5380" y="5770"/>
                  </a:lnTo>
                  <a:lnTo>
                    <a:pt x="5379" y="5769"/>
                  </a:lnTo>
                  <a:lnTo>
                    <a:pt x="5378" y="5769"/>
                  </a:lnTo>
                  <a:lnTo>
                    <a:pt x="5374" y="5769"/>
                  </a:lnTo>
                  <a:lnTo>
                    <a:pt x="5372" y="5768"/>
                  </a:lnTo>
                  <a:lnTo>
                    <a:pt x="5368" y="5767"/>
                  </a:lnTo>
                  <a:lnTo>
                    <a:pt x="5366" y="5765"/>
                  </a:lnTo>
                  <a:lnTo>
                    <a:pt x="5364" y="5763"/>
                  </a:lnTo>
                  <a:lnTo>
                    <a:pt x="5362" y="5761"/>
                  </a:lnTo>
                  <a:lnTo>
                    <a:pt x="5361" y="5756"/>
                  </a:lnTo>
                  <a:lnTo>
                    <a:pt x="5361" y="5751"/>
                  </a:lnTo>
                  <a:lnTo>
                    <a:pt x="5362" y="5745"/>
                  </a:lnTo>
                  <a:lnTo>
                    <a:pt x="5366" y="5733"/>
                  </a:lnTo>
                  <a:lnTo>
                    <a:pt x="5370" y="5721"/>
                  </a:lnTo>
                  <a:lnTo>
                    <a:pt x="5372" y="5712"/>
                  </a:lnTo>
                  <a:lnTo>
                    <a:pt x="5373" y="5700"/>
                  </a:lnTo>
                  <a:lnTo>
                    <a:pt x="5373" y="5688"/>
                  </a:lnTo>
                  <a:lnTo>
                    <a:pt x="5372" y="5676"/>
                  </a:lnTo>
                  <a:lnTo>
                    <a:pt x="5371" y="5672"/>
                  </a:lnTo>
                  <a:lnTo>
                    <a:pt x="5368" y="5667"/>
                  </a:lnTo>
                  <a:lnTo>
                    <a:pt x="5364" y="5663"/>
                  </a:lnTo>
                  <a:lnTo>
                    <a:pt x="5357" y="5661"/>
                  </a:lnTo>
                  <a:lnTo>
                    <a:pt x="5342" y="5658"/>
                  </a:lnTo>
                  <a:lnTo>
                    <a:pt x="5330" y="5657"/>
                  </a:lnTo>
                  <a:lnTo>
                    <a:pt x="5326" y="5656"/>
                  </a:lnTo>
                  <a:lnTo>
                    <a:pt x="5322" y="5655"/>
                  </a:lnTo>
                  <a:lnTo>
                    <a:pt x="5320" y="5652"/>
                  </a:lnTo>
                  <a:lnTo>
                    <a:pt x="5318" y="5650"/>
                  </a:lnTo>
                  <a:lnTo>
                    <a:pt x="5317" y="5644"/>
                  </a:lnTo>
                  <a:lnTo>
                    <a:pt x="5316" y="5641"/>
                  </a:lnTo>
                  <a:lnTo>
                    <a:pt x="5313" y="5639"/>
                  </a:lnTo>
                  <a:lnTo>
                    <a:pt x="5308" y="5638"/>
                  </a:lnTo>
                  <a:lnTo>
                    <a:pt x="5301" y="5638"/>
                  </a:lnTo>
                  <a:lnTo>
                    <a:pt x="5295" y="5636"/>
                  </a:lnTo>
                  <a:lnTo>
                    <a:pt x="5291" y="5633"/>
                  </a:lnTo>
                  <a:lnTo>
                    <a:pt x="5289" y="5630"/>
                  </a:lnTo>
                  <a:lnTo>
                    <a:pt x="5286" y="5626"/>
                  </a:lnTo>
                  <a:lnTo>
                    <a:pt x="5285" y="5620"/>
                  </a:lnTo>
                  <a:lnTo>
                    <a:pt x="5283" y="5607"/>
                  </a:lnTo>
                  <a:lnTo>
                    <a:pt x="5284" y="5593"/>
                  </a:lnTo>
                  <a:lnTo>
                    <a:pt x="5285" y="5587"/>
                  </a:lnTo>
                  <a:lnTo>
                    <a:pt x="5286" y="5582"/>
                  </a:lnTo>
                  <a:lnTo>
                    <a:pt x="5288" y="5578"/>
                  </a:lnTo>
                  <a:lnTo>
                    <a:pt x="5290" y="5575"/>
                  </a:lnTo>
                  <a:lnTo>
                    <a:pt x="5294" y="5570"/>
                  </a:lnTo>
                  <a:lnTo>
                    <a:pt x="5296" y="5566"/>
                  </a:lnTo>
                  <a:lnTo>
                    <a:pt x="5295" y="5561"/>
                  </a:lnTo>
                  <a:lnTo>
                    <a:pt x="5294" y="5554"/>
                  </a:lnTo>
                  <a:lnTo>
                    <a:pt x="5292" y="5551"/>
                  </a:lnTo>
                  <a:lnTo>
                    <a:pt x="5291" y="5548"/>
                  </a:lnTo>
                  <a:lnTo>
                    <a:pt x="5291" y="5544"/>
                  </a:lnTo>
                  <a:lnTo>
                    <a:pt x="5291" y="5541"/>
                  </a:lnTo>
                  <a:lnTo>
                    <a:pt x="5294" y="5538"/>
                  </a:lnTo>
                  <a:lnTo>
                    <a:pt x="5296" y="5535"/>
                  </a:lnTo>
                  <a:lnTo>
                    <a:pt x="5298" y="5531"/>
                  </a:lnTo>
                  <a:lnTo>
                    <a:pt x="5303" y="5528"/>
                  </a:lnTo>
                  <a:lnTo>
                    <a:pt x="5315" y="5518"/>
                  </a:lnTo>
                  <a:lnTo>
                    <a:pt x="5329" y="5507"/>
                  </a:lnTo>
                  <a:lnTo>
                    <a:pt x="5336" y="5504"/>
                  </a:lnTo>
                  <a:lnTo>
                    <a:pt x="5345" y="5499"/>
                  </a:lnTo>
                  <a:lnTo>
                    <a:pt x="5352" y="5498"/>
                  </a:lnTo>
                  <a:lnTo>
                    <a:pt x="5359" y="5497"/>
                  </a:lnTo>
                  <a:lnTo>
                    <a:pt x="5374" y="5499"/>
                  </a:lnTo>
                  <a:lnTo>
                    <a:pt x="5393" y="5499"/>
                  </a:lnTo>
                  <a:lnTo>
                    <a:pt x="5402" y="5499"/>
                  </a:lnTo>
                  <a:lnTo>
                    <a:pt x="5411" y="5497"/>
                  </a:lnTo>
                  <a:lnTo>
                    <a:pt x="5418" y="5494"/>
                  </a:lnTo>
                  <a:lnTo>
                    <a:pt x="5425" y="5491"/>
                  </a:lnTo>
                  <a:lnTo>
                    <a:pt x="5436" y="5480"/>
                  </a:lnTo>
                  <a:lnTo>
                    <a:pt x="5444" y="5472"/>
                  </a:lnTo>
                  <a:lnTo>
                    <a:pt x="5448" y="5468"/>
                  </a:lnTo>
                  <a:lnTo>
                    <a:pt x="5453" y="5466"/>
                  </a:lnTo>
                  <a:lnTo>
                    <a:pt x="5459" y="5465"/>
                  </a:lnTo>
                  <a:lnTo>
                    <a:pt x="5466" y="5466"/>
                  </a:lnTo>
                  <a:lnTo>
                    <a:pt x="5480" y="5468"/>
                  </a:lnTo>
                  <a:lnTo>
                    <a:pt x="5492" y="5471"/>
                  </a:lnTo>
                  <a:lnTo>
                    <a:pt x="5497" y="5471"/>
                  </a:lnTo>
                  <a:lnTo>
                    <a:pt x="5502" y="5469"/>
                  </a:lnTo>
                  <a:lnTo>
                    <a:pt x="5506" y="5468"/>
                  </a:lnTo>
                  <a:lnTo>
                    <a:pt x="5510" y="5465"/>
                  </a:lnTo>
                  <a:lnTo>
                    <a:pt x="5512" y="5460"/>
                  </a:lnTo>
                  <a:lnTo>
                    <a:pt x="5515" y="5454"/>
                  </a:lnTo>
                  <a:lnTo>
                    <a:pt x="5515" y="5447"/>
                  </a:lnTo>
                  <a:lnTo>
                    <a:pt x="5513" y="5440"/>
                  </a:lnTo>
                  <a:lnTo>
                    <a:pt x="5511" y="5424"/>
                  </a:lnTo>
                  <a:lnTo>
                    <a:pt x="5506" y="5414"/>
                  </a:lnTo>
                  <a:lnTo>
                    <a:pt x="5502" y="5404"/>
                  </a:lnTo>
                  <a:lnTo>
                    <a:pt x="5494" y="5392"/>
                  </a:lnTo>
                  <a:lnTo>
                    <a:pt x="5487" y="5379"/>
                  </a:lnTo>
                  <a:lnTo>
                    <a:pt x="5483" y="5367"/>
                  </a:lnTo>
                  <a:lnTo>
                    <a:pt x="5478" y="5352"/>
                  </a:lnTo>
                  <a:lnTo>
                    <a:pt x="5475" y="5332"/>
                  </a:lnTo>
                  <a:lnTo>
                    <a:pt x="5473" y="5311"/>
                  </a:lnTo>
                  <a:lnTo>
                    <a:pt x="5471" y="5296"/>
                  </a:lnTo>
                  <a:lnTo>
                    <a:pt x="5468" y="5283"/>
                  </a:lnTo>
                  <a:lnTo>
                    <a:pt x="5463" y="5272"/>
                  </a:lnTo>
                  <a:lnTo>
                    <a:pt x="5460" y="5267"/>
                  </a:lnTo>
                  <a:lnTo>
                    <a:pt x="5456" y="5264"/>
                  </a:lnTo>
                  <a:lnTo>
                    <a:pt x="5453" y="5260"/>
                  </a:lnTo>
                  <a:lnTo>
                    <a:pt x="5448" y="5258"/>
                  </a:lnTo>
                  <a:lnTo>
                    <a:pt x="5437" y="5254"/>
                  </a:lnTo>
                  <a:lnTo>
                    <a:pt x="5425" y="5248"/>
                  </a:lnTo>
                  <a:lnTo>
                    <a:pt x="5421" y="5245"/>
                  </a:lnTo>
                  <a:lnTo>
                    <a:pt x="5415" y="5241"/>
                  </a:lnTo>
                  <a:lnTo>
                    <a:pt x="5411" y="5235"/>
                  </a:lnTo>
                  <a:lnTo>
                    <a:pt x="5408" y="5228"/>
                  </a:lnTo>
                  <a:lnTo>
                    <a:pt x="5403" y="5213"/>
                  </a:lnTo>
                  <a:lnTo>
                    <a:pt x="5400" y="5198"/>
                  </a:lnTo>
                  <a:lnTo>
                    <a:pt x="5398" y="5191"/>
                  </a:lnTo>
                  <a:lnTo>
                    <a:pt x="5396" y="5184"/>
                  </a:lnTo>
                  <a:lnTo>
                    <a:pt x="5391" y="5177"/>
                  </a:lnTo>
                  <a:lnTo>
                    <a:pt x="5384" y="5169"/>
                  </a:lnTo>
                  <a:lnTo>
                    <a:pt x="5365" y="5153"/>
                  </a:lnTo>
                  <a:lnTo>
                    <a:pt x="5342" y="5139"/>
                  </a:lnTo>
                  <a:lnTo>
                    <a:pt x="5322" y="5126"/>
                  </a:lnTo>
                  <a:lnTo>
                    <a:pt x="5305" y="5115"/>
                  </a:lnTo>
                  <a:lnTo>
                    <a:pt x="5298" y="5110"/>
                  </a:lnTo>
                  <a:lnTo>
                    <a:pt x="5292" y="5106"/>
                  </a:lnTo>
                  <a:lnTo>
                    <a:pt x="5286" y="5100"/>
                  </a:lnTo>
                  <a:lnTo>
                    <a:pt x="5282" y="5094"/>
                  </a:lnTo>
                  <a:lnTo>
                    <a:pt x="5277" y="5088"/>
                  </a:lnTo>
                  <a:lnTo>
                    <a:pt x="5273" y="5081"/>
                  </a:lnTo>
                  <a:lnTo>
                    <a:pt x="5271" y="5074"/>
                  </a:lnTo>
                  <a:lnTo>
                    <a:pt x="5271" y="5067"/>
                  </a:lnTo>
                  <a:lnTo>
                    <a:pt x="5271" y="5051"/>
                  </a:lnTo>
                  <a:lnTo>
                    <a:pt x="5272" y="5038"/>
                  </a:lnTo>
                  <a:lnTo>
                    <a:pt x="5274" y="5032"/>
                  </a:lnTo>
                  <a:lnTo>
                    <a:pt x="5277" y="5027"/>
                  </a:lnTo>
                  <a:lnTo>
                    <a:pt x="5280" y="5025"/>
                  </a:lnTo>
                  <a:lnTo>
                    <a:pt x="5285" y="5023"/>
                  </a:lnTo>
                  <a:lnTo>
                    <a:pt x="5296" y="5020"/>
                  </a:lnTo>
                  <a:lnTo>
                    <a:pt x="5305" y="5017"/>
                  </a:lnTo>
                  <a:lnTo>
                    <a:pt x="5309" y="5015"/>
                  </a:lnTo>
                  <a:lnTo>
                    <a:pt x="5311" y="5012"/>
                  </a:lnTo>
                  <a:lnTo>
                    <a:pt x="5314" y="5008"/>
                  </a:lnTo>
                  <a:lnTo>
                    <a:pt x="5314" y="5004"/>
                  </a:lnTo>
                  <a:lnTo>
                    <a:pt x="5313" y="4990"/>
                  </a:lnTo>
                  <a:lnTo>
                    <a:pt x="5307" y="4974"/>
                  </a:lnTo>
                  <a:lnTo>
                    <a:pt x="5301" y="4958"/>
                  </a:lnTo>
                  <a:lnTo>
                    <a:pt x="5294" y="4948"/>
                  </a:lnTo>
                  <a:lnTo>
                    <a:pt x="5283" y="4932"/>
                  </a:lnTo>
                  <a:lnTo>
                    <a:pt x="5267" y="4910"/>
                  </a:lnTo>
                  <a:lnTo>
                    <a:pt x="5251" y="4886"/>
                  </a:lnTo>
                  <a:lnTo>
                    <a:pt x="5239" y="4868"/>
                  </a:lnTo>
                  <a:lnTo>
                    <a:pt x="5232" y="4854"/>
                  </a:lnTo>
                  <a:lnTo>
                    <a:pt x="5227" y="4842"/>
                  </a:lnTo>
                  <a:lnTo>
                    <a:pt x="5226" y="4831"/>
                  </a:lnTo>
                  <a:lnTo>
                    <a:pt x="5226" y="4823"/>
                  </a:lnTo>
                  <a:lnTo>
                    <a:pt x="5229" y="4816"/>
                  </a:lnTo>
                  <a:lnTo>
                    <a:pt x="5233" y="4810"/>
                  </a:lnTo>
                  <a:lnTo>
                    <a:pt x="5239" y="4805"/>
                  </a:lnTo>
                  <a:lnTo>
                    <a:pt x="5246" y="4801"/>
                  </a:lnTo>
                  <a:lnTo>
                    <a:pt x="5253" y="4799"/>
                  </a:lnTo>
                  <a:lnTo>
                    <a:pt x="5263" y="4797"/>
                  </a:lnTo>
                  <a:lnTo>
                    <a:pt x="5271" y="4796"/>
                  </a:lnTo>
                  <a:lnTo>
                    <a:pt x="5280" y="4794"/>
                  </a:lnTo>
                  <a:lnTo>
                    <a:pt x="5297" y="4793"/>
                  </a:lnTo>
                  <a:lnTo>
                    <a:pt x="5311" y="4792"/>
                  </a:lnTo>
                  <a:lnTo>
                    <a:pt x="5327" y="4790"/>
                  </a:lnTo>
                  <a:lnTo>
                    <a:pt x="5343" y="4784"/>
                  </a:lnTo>
                  <a:lnTo>
                    <a:pt x="5361" y="4776"/>
                  </a:lnTo>
                  <a:lnTo>
                    <a:pt x="5383" y="4765"/>
                  </a:lnTo>
                  <a:lnTo>
                    <a:pt x="5404" y="4753"/>
                  </a:lnTo>
                  <a:lnTo>
                    <a:pt x="5423" y="4743"/>
                  </a:lnTo>
                  <a:lnTo>
                    <a:pt x="5433" y="4740"/>
                  </a:lnTo>
                  <a:lnTo>
                    <a:pt x="5442" y="4737"/>
                  </a:lnTo>
                  <a:lnTo>
                    <a:pt x="5452" y="4736"/>
                  </a:lnTo>
                  <a:lnTo>
                    <a:pt x="5460" y="4736"/>
                  </a:lnTo>
                  <a:lnTo>
                    <a:pt x="5480" y="4738"/>
                  </a:lnTo>
                  <a:lnTo>
                    <a:pt x="5504" y="4740"/>
                  </a:lnTo>
                  <a:lnTo>
                    <a:pt x="5529" y="4741"/>
                  </a:lnTo>
                  <a:lnTo>
                    <a:pt x="5553" y="4740"/>
                  </a:lnTo>
                  <a:lnTo>
                    <a:pt x="5579" y="4738"/>
                  </a:lnTo>
                  <a:lnTo>
                    <a:pt x="5605" y="4737"/>
                  </a:lnTo>
                  <a:lnTo>
                    <a:pt x="5626" y="4736"/>
                  </a:lnTo>
                  <a:lnTo>
                    <a:pt x="5641" y="4734"/>
                  </a:lnTo>
                  <a:lnTo>
                    <a:pt x="5654" y="4730"/>
                  </a:lnTo>
                  <a:lnTo>
                    <a:pt x="5673" y="4723"/>
                  </a:lnTo>
                  <a:lnTo>
                    <a:pt x="5685" y="4718"/>
                  </a:lnTo>
                  <a:lnTo>
                    <a:pt x="5695" y="4715"/>
                  </a:lnTo>
                  <a:lnTo>
                    <a:pt x="5707" y="4712"/>
                  </a:lnTo>
                  <a:lnTo>
                    <a:pt x="5718" y="4710"/>
                  </a:lnTo>
                  <a:lnTo>
                    <a:pt x="5730" y="4710"/>
                  </a:lnTo>
                  <a:lnTo>
                    <a:pt x="5740" y="4710"/>
                  </a:lnTo>
                  <a:lnTo>
                    <a:pt x="5751" y="4710"/>
                  </a:lnTo>
                  <a:lnTo>
                    <a:pt x="5762" y="4711"/>
                  </a:lnTo>
                  <a:lnTo>
                    <a:pt x="5781" y="4715"/>
                  </a:lnTo>
                  <a:lnTo>
                    <a:pt x="5798" y="4717"/>
                  </a:lnTo>
                  <a:lnTo>
                    <a:pt x="5805" y="4717"/>
                  </a:lnTo>
                  <a:lnTo>
                    <a:pt x="5813" y="4717"/>
                  </a:lnTo>
                  <a:lnTo>
                    <a:pt x="5822" y="4716"/>
                  </a:lnTo>
                  <a:lnTo>
                    <a:pt x="5832" y="4714"/>
                  </a:lnTo>
                  <a:lnTo>
                    <a:pt x="5842" y="4712"/>
                  </a:lnTo>
                  <a:lnTo>
                    <a:pt x="5850" y="4709"/>
                  </a:lnTo>
                  <a:lnTo>
                    <a:pt x="5858" y="4705"/>
                  </a:lnTo>
                  <a:lnTo>
                    <a:pt x="5865" y="4702"/>
                  </a:lnTo>
                  <a:lnTo>
                    <a:pt x="5876" y="4696"/>
                  </a:lnTo>
                  <a:lnTo>
                    <a:pt x="5887" y="4691"/>
                  </a:lnTo>
                  <a:lnTo>
                    <a:pt x="5897" y="4690"/>
                  </a:lnTo>
                  <a:lnTo>
                    <a:pt x="5910" y="4689"/>
                  </a:lnTo>
                  <a:lnTo>
                    <a:pt x="5922" y="4689"/>
                  </a:lnTo>
                  <a:lnTo>
                    <a:pt x="5932" y="4687"/>
                  </a:lnTo>
                  <a:lnTo>
                    <a:pt x="5940" y="4686"/>
                  </a:lnTo>
                  <a:lnTo>
                    <a:pt x="5951" y="4681"/>
                  </a:lnTo>
                  <a:lnTo>
                    <a:pt x="5963" y="4677"/>
                  </a:lnTo>
                  <a:lnTo>
                    <a:pt x="5975" y="4674"/>
                  </a:lnTo>
                  <a:lnTo>
                    <a:pt x="5981" y="4674"/>
                  </a:lnTo>
                  <a:lnTo>
                    <a:pt x="5985" y="4674"/>
                  </a:lnTo>
                  <a:lnTo>
                    <a:pt x="5990" y="4674"/>
                  </a:lnTo>
                  <a:lnTo>
                    <a:pt x="5995" y="4675"/>
                  </a:lnTo>
                  <a:lnTo>
                    <a:pt x="6003" y="4678"/>
                  </a:lnTo>
                  <a:lnTo>
                    <a:pt x="6012" y="4680"/>
                  </a:lnTo>
                  <a:lnTo>
                    <a:pt x="6015" y="4680"/>
                  </a:lnTo>
                  <a:lnTo>
                    <a:pt x="6019" y="4679"/>
                  </a:lnTo>
                  <a:lnTo>
                    <a:pt x="6021" y="4678"/>
                  </a:lnTo>
                  <a:lnTo>
                    <a:pt x="6023" y="4674"/>
                  </a:lnTo>
                  <a:lnTo>
                    <a:pt x="6028" y="4668"/>
                  </a:lnTo>
                  <a:lnTo>
                    <a:pt x="6034" y="4664"/>
                  </a:lnTo>
                  <a:lnTo>
                    <a:pt x="6038" y="4661"/>
                  </a:lnTo>
                  <a:lnTo>
                    <a:pt x="6041" y="4659"/>
                  </a:lnTo>
                  <a:lnTo>
                    <a:pt x="6046" y="4659"/>
                  </a:lnTo>
                  <a:lnTo>
                    <a:pt x="6052" y="4659"/>
                  </a:lnTo>
                  <a:lnTo>
                    <a:pt x="6057" y="4659"/>
                  </a:lnTo>
                  <a:lnTo>
                    <a:pt x="6060" y="4656"/>
                  </a:lnTo>
                  <a:lnTo>
                    <a:pt x="6064" y="4655"/>
                  </a:lnTo>
                  <a:lnTo>
                    <a:pt x="6067" y="4652"/>
                  </a:lnTo>
                  <a:lnTo>
                    <a:pt x="6071" y="4649"/>
                  </a:lnTo>
                  <a:lnTo>
                    <a:pt x="6077" y="4648"/>
                  </a:lnTo>
                  <a:lnTo>
                    <a:pt x="6084" y="4646"/>
                  </a:lnTo>
                  <a:lnTo>
                    <a:pt x="6095" y="4646"/>
                  </a:lnTo>
                  <a:lnTo>
                    <a:pt x="6120" y="4647"/>
                  </a:lnTo>
                  <a:lnTo>
                    <a:pt x="6147" y="4647"/>
                  </a:lnTo>
                  <a:lnTo>
                    <a:pt x="6172" y="4648"/>
                  </a:lnTo>
                  <a:lnTo>
                    <a:pt x="6193" y="4648"/>
                  </a:lnTo>
                  <a:lnTo>
                    <a:pt x="6210" y="4649"/>
                  </a:lnTo>
                  <a:lnTo>
                    <a:pt x="6221" y="4649"/>
                  </a:lnTo>
                  <a:lnTo>
                    <a:pt x="6218" y="4641"/>
                  </a:lnTo>
                  <a:lnTo>
                    <a:pt x="6217" y="4624"/>
                  </a:lnTo>
                  <a:lnTo>
                    <a:pt x="6220" y="4609"/>
                  </a:lnTo>
                  <a:lnTo>
                    <a:pt x="6221" y="4595"/>
                  </a:lnTo>
                  <a:lnTo>
                    <a:pt x="6223" y="4582"/>
                  </a:lnTo>
                  <a:lnTo>
                    <a:pt x="6224" y="4572"/>
                  </a:lnTo>
                  <a:lnTo>
                    <a:pt x="6225" y="4565"/>
                  </a:lnTo>
                  <a:lnTo>
                    <a:pt x="6227" y="4558"/>
                  </a:lnTo>
                  <a:lnTo>
                    <a:pt x="6225" y="4549"/>
                  </a:lnTo>
                  <a:lnTo>
                    <a:pt x="6225" y="4541"/>
                  </a:lnTo>
                  <a:lnTo>
                    <a:pt x="6222" y="4523"/>
                  </a:lnTo>
                  <a:lnTo>
                    <a:pt x="6217" y="4504"/>
                  </a:lnTo>
                  <a:lnTo>
                    <a:pt x="6211" y="4484"/>
                  </a:lnTo>
                  <a:lnTo>
                    <a:pt x="6206" y="4460"/>
                  </a:lnTo>
                  <a:lnTo>
                    <a:pt x="6203" y="4437"/>
                  </a:lnTo>
                  <a:lnTo>
                    <a:pt x="6202" y="4414"/>
                  </a:lnTo>
                  <a:lnTo>
                    <a:pt x="6201" y="4391"/>
                  </a:lnTo>
                  <a:lnTo>
                    <a:pt x="6201" y="4368"/>
                  </a:lnTo>
                  <a:lnTo>
                    <a:pt x="6201" y="4356"/>
                  </a:lnTo>
                  <a:lnTo>
                    <a:pt x="6201" y="4345"/>
                  </a:lnTo>
                  <a:lnTo>
                    <a:pt x="6203" y="4337"/>
                  </a:lnTo>
                  <a:lnTo>
                    <a:pt x="6205" y="4328"/>
                  </a:lnTo>
                  <a:lnTo>
                    <a:pt x="6212" y="4314"/>
                  </a:lnTo>
                  <a:lnTo>
                    <a:pt x="6222" y="4300"/>
                  </a:lnTo>
                  <a:lnTo>
                    <a:pt x="6234" y="4284"/>
                  </a:lnTo>
                  <a:lnTo>
                    <a:pt x="6245" y="4271"/>
                  </a:lnTo>
                  <a:lnTo>
                    <a:pt x="6254" y="4258"/>
                  </a:lnTo>
                  <a:lnTo>
                    <a:pt x="6262" y="4246"/>
                  </a:lnTo>
                  <a:lnTo>
                    <a:pt x="6268" y="4234"/>
                  </a:lnTo>
                  <a:lnTo>
                    <a:pt x="6273" y="4224"/>
                  </a:lnTo>
                  <a:lnTo>
                    <a:pt x="6277" y="4210"/>
                  </a:lnTo>
                  <a:lnTo>
                    <a:pt x="6279" y="4191"/>
                  </a:lnTo>
                  <a:lnTo>
                    <a:pt x="6281" y="4170"/>
                  </a:lnTo>
                  <a:lnTo>
                    <a:pt x="6284" y="4155"/>
                  </a:lnTo>
                  <a:lnTo>
                    <a:pt x="6286" y="4138"/>
                  </a:lnTo>
                  <a:lnTo>
                    <a:pt x="6290" y="4119"/>
                  </a:lnTo>
                  <a:lnTo>
                    <a:pt x="6293" y="4098"/>
                  </a:lnTo>
                  <a:lnTo>
                    <a:pt x="6294" y="4078"/>
                  </a:lnTo>
                  <a:lnTo>
                    <a:pt x="6294" y="4069"/>
                  </a:lnTo>
                  <a:lnTo>
                    <a:pt x="6294" y="4062"/>
                  </a:lnTo>
                  <a:lnTo>
                    <a:pt x="6296" y="4057"/>
                  </a:lnTo>
                  <a:lnTo>
                    <a:pt x="6298" y="4054"/>
                  </a:lnTo>
                  <a:lnTo>
                    <a:pt x="6300" y="4053"/>
                  </a:lnTo>
                  <a:lnTo>
                    <a:pt x="6304" y="4053"/>
                  </a:lnTo>
                  <a:lnTo>
                    <a:pt x="6309" y="4054"/>
                  </a:lnTo>
                  <a:lnTo>
                    <a:pt x="6315" y="4057"/>
                  </a:lnTo>
                  <a:lnTo>
                    <a:pt x="6334" y="4067"/>
                  </a:lnTo>
                  <a:lnTo>
                    <a:pt x="6356" y="4078"/>
                  </a:lnTo>
                  <a:lnTo>
                    <a:pt x="6380" y="4088"/>
                  </a:lnTo>
                  <a:lnTo>
                    <a:pt x="6400" y="4097"/>
                  </a:lnTo>
                  <a:lnTo>
                    <a:pt x="6414" y="4101"/>
                  </a:lnTo>
                  <a:lnTo>
                    <a:pt x="6426" y="4103"/>
                  </a:lnTo>
                  <a:lnTo>
                    <a:pt x="6431" y="4103"/>
                  </a:lnTo>
                  <a:lnTo>
                    <a:pt x="6436" y="4101"/>
                  </a:lnTo>
                  <a:lnTo>
                    <a:pt x="6442" y="4099"/>
                  </a:lnTo>
                  <a:lnTo>
                    <a:pt x="6448" y="4095"/>
                  </a:lnTo>
                  <a:lnTo>
                    <a:pt x="6460" y="4088"/>
                  </a:lnTo>
                  <a:lnTo>
                    <a:pt x="6470" y="4081"/>
                  </a:lnTo>
                  <a:lnTo>
                    <a:pt x="6483" y="4074"/>
                  </a:lnTo>
                  <a:lnTo>
                    <a:pt x="6498" y="4068"/>
                  </a:lnTo>
                  <a:lnTo>
                    <a:pt x="6519" y="4065"/>
                  </a:lnTo>
                  <a:lnTo>
                    <a:pt x="6542" y="4062"/>
                  </a:lnTo>
                  <a:lnTo>
                    <a:pt x="6554" y="4061"/>
                  </a:lnTo>
                  <a:lnTo>
                    <a:pt x="6564" y="4059"/>
                  </a:lnTo>
                  <a:lnTo>
                    <a:pt x="6569" y="4056"/>
                  </a:lnTo>
                  <a:lnTo>
                    <a:pt x="6573" y="4055"/>
                  </a:lnTo>
                  <a:lnTo>
                    <a:pt x="6577" y="4051"/>
                  </a:lnTo>
                  <a:lnTo>
                    <a:pt x="6580" y="4049"/>
                  </a:lnTo>
                  <a:lnTo>
                    <a:pt x="6584" y="4042"/>
                  </a:lnTo>
                  <a:lnTo>
                    <a:pt x="6587" y="4034"/>
                  </a:lnTo>
                  <a:lnTo>
                    <a:pt x="6588" y="4025"/>
                  </a:lnTo>
                  <a:lnTo>
                    <a:pt x="6588" y="4017"/>
                  </a:lnTo>
                  <a:lnTo>
                    <a:pt x="6588" y="4007"/>
                  </a:lnTo>
                  <a:lnTo>
                    <a:pt x="6590" y="3999"/>
                  </a:lnTo>
                  <a:lnTo>
                    <a:pt x="6592" y="3994"/>
                  </a:lnTo>
                  <a:lnTo>
                    <a:pt x="6593" y="3990"/>
                  </a:lnTo>
                  <a:lnTo>
                    <a:pt x="6596" y="3985"/>
                  </a:lnTo>
                  <a:lnTo>
                    <a:pt x="6599" y="3980"/>
                  </a:lnTo>
                  <a:lnTo>
                    <a:pt x="6613" y="3962"/>
                  </a:lnTo>
                  <a:lnTo>
                    <a:pt x="6627" y="3946"/>
                  </a:lnTo>
                  <a:lnTo>
                    <a:pt x="6642" y="3929"/>
                  </a:lnTo>
                  <a:lnTo>
                    <a:pt x="6656" y="3916"/>
                  </a:lnTo>
                  <a:lnTo>
                    <a:pt x="6663" y="3910"/>
                  </a:lnTo>
                  <a:lnTo>
                    <a:pt x="6669" y="3904"/>
                  </a:lnTo>
                  <a:lnTo>
                    <a:pt x="6672" y="3898"/>
                  </a:lnTo>
                  <a:lnTo>
                    <a:pt x="6676" y="3893"/>
                  </a:lnTo>
                  <a:lnTo>
                    <a:pt x="6681" y="3883"/>
                  </a:lnTo>
                  <a:lnTo>
                    <a:pt x="6684" y="3873"/>
                  </a:lnTo>
                  <a:lnTo>
                    <a:pt x="6687" y="3868"/>
                  </a:lnTo>
                  <a:lnTo>
                    <a:pt x="6690" y="3862"/>
                  </a:lnTo>
                  <a:lnTo>
                    <a:pt x="6695" y="3857"/>
                  </a:lnTo>
                  <a:lnTo>
                    <a:pt x="6702" y="3849"/>
                  </a:lnTo>
                  <a:lnTo>
                    <a:pt x="6716" y="3838"/>
                  </a:lnTo>
                  <a:lnTo>
                    <a:pt x="6732" y="3826"/>
                  </a:lnTo>
                  <a:lnTo>
                    <a:pt x="6751" y="3810"/>
                  </a:lnTo>
                  <a:lnTo>
                    <a:pt x="6776" y="3791"/>
                  </a:lnTo>
                  <a:lnTo>
                    <a:pt x="6802" y="3771"/>
                  </a:lnTo>
                  <a:lnTo>
                    <a:pt x="6826" y="3753"/>
                  </a:lnTo>
                  <a:lnTo>
                    <a:pt x="6848" y="3738"/>
                  </a:lnTo>
                  <a:lnTo>
                    <a:pt x="6872" y="3721"/>
                  </a:lnTo>
                  <a:lnTo>
                    <a:pt x="6895" y="3707"/>
                  </a:lnTo>
                  <a:lnTo>
                    <a:pt x="6911" y="3697"/>
                  </a:lnTo>
                  <a:lnTo>
                    <a:pt x="6915" y="3696"/>
                  </a:lnTo>
                  <a:lnTo>
                    <a:pt x="6919" y="3696"/>
                  </a:lnTo>
                  <a:lnTo>
                    <a:pt x="6923" y="3696"/>
                  </a:lnTo>
                  <a:lnTo>
                    <a:pt x="6929" y="3697"/>
                  </a:lnTo>
                  <a:lnTo>
                    <a:pt x="6942" y="3701"/>
                  </a:lnTo>
                  <a:lnTo>
                    <a:pt x="6958" y="3706"/>
                  </a:lnTo>
                  <a:lnTo>
                    <a:pt x="6973" y="3709"/>
                  </a:lnTo>
                  <a:lnTo>
                    <a:pt x="6989" y="3713"/>
                  </a:lnTo>
                  <a:lnTo>
                    <a:pt x="6997" y="3713"/>
                  </a:lnTo>
                  <a:lnTo>
                    <a:pt x="7004" y="3713"/>
                  </a:lnTo>
                  <a:lnTo>
                    <a:pt x="7011" y="3712"/>
                  </a:lnTo>
                  <a:lnTo>
                    <a:pt x="7018" y="3709"/>
                  </a:lnTo>
                  <a:lnTo>
                    <a:pt x="7026" y="3707"/>
                  </a:lnTo>
                  <a:lnTo>
                    <a:pt x="7031" y="3702"/>
                  </a:lnTo>
                  <a:lnTo>
                    <a:pt x="7039" y="3697"/>
                  </a:lnTo>
                  <a:lnTo>
                    <a:pt x="7045" y="3691"/>
                  </a:lnTo>
                  <a:lnTo>
                    <a:pt x="7058" y="3677"/>
                  </a:lnTo>
                  <a:lnTo>
                    <a:pt x="7069" y="3663"/>
                  </a:lnTo>
                  <a:lnTo>
                    <a:pt x="7081" y="3649"/>
                  </a:lnTo>
                  <a:lnTo>
                    <a:pt x="7092" y="3637"/>
                  </a:lnTo>
                  <a:lnTo>
                    <a:pt x="7097" y="3631"/>
                  </a:lnTo>
                  <a:lnTo>
                    <a:pt x="7102" y="3627"/>
                  </a:lnTo>
                  <a:lnTo>
                    <a:pt x="7108" y="3624"/>
                  </a:lnTo>
                  <a:lnTo>
                    <a:pt x="7112" y="3622"/>
                  </a:lnTo>
                  <a:lnTo>
                    <a:pt x="7131" y="3619"/>
                  </a:lnTo>
                  <a:lnTo>
                    <a:pt x="7150" y="3616"/>
                  </a:lnTo>
                  <a:lnTo>
                    <a:pt x="7171" y="3614"/>
                  </a:lnTo>
                  <a:lnTo>
                    <a:pt x="7191" y="3612"/>
                  </a:lnTo>
                  <a:lnTo>
                    <a:pt x="7206" y="3609"/>
                  </a:lnTo>
                  <a:lnTo>
                    <a:pt x="7217" y="3609"/>
                  </a:lnTo>
                  <a:lnTo>
                    <a:pt x="7228" y="3609"/>
                  </a:lnTo>
                  <a:lnTo>
                    <a:pt x="7239" y="3612"/>
                  </a:lnTo>
                  <a:lnTo>
                    <a:pt x="7260" y="3619"/>
                  </a:lnTo>
                  <a:lnTo>
                    <a:pt x="7272" y="3625"/>
                  </a:lnTo>
                  <a:lnTo>
                    <a:pt x="7283" y="3626"/>
                  </a:lnTo>
                  <a:lnTo>
                    <a:pt x="7302" y="3625"/>
                  </a:lnTo>
                  <a:lnTo>
                    <a:pt x="7325" y="3622"/>
                  </a:lnTo>
                  <a:lnTo>
                    <a:pt x="7345" y="3619"/>
                  </a:lnTo>
                  <a:lnTo>
                    <a:pt x="7358" y="3615"/>
                  </a:lnTo>
                  <a:lnTo>
                    <a:pt x="7374" y="3610"/>
                  </a:lnTo>
                  <a:lnTo>
                    <a:pt x="7381" y="3608"/>
                  </a:lnTo>
                  <a:lnTo>
                    <a:pt x="7387" y="3605"/>
                  </a:lnTo>
                  <a:lnTo>
                    <a:pt x="7393" y="3601"/>
                  </a:lnTo>
                  <a:lnTo>
                    <a:pt x="7398" y="3597"/>
                  </a:lnTo>
                  <a:lnTo>
                    <a:pt x="7400" y="3594"/>
                  </a:lnTo>
                  <a:lnTo>
                    <a:pt x="7401" y="3590"/>
                  </a:lnTo>
                  <a:lnTo>
                    <a:pt x="7401" y="3587"/>
                  </a:lnTo>
                  <a:lnTo>
                    <a:pt x="7402" y="3583"/>
                  </a:lnTo>
                  <a:lnTo>
                    <a:pt x="7406" y="3559"/>
                  </a:lnTo>
                  <a:lnTo>
                    <a:pt x="7411" y="3525"/>
                  </a:lnTo>
                  <a:lnTo>
                    <a:pt x="7415" y="3488"/>
                  </a:lnTo>
                  <a:lnTo>
                    <a:pt x="7419" y="3460"/>
                  </a:lnTo>
                  <a:lnTo>
                    <a:pt x="7421" y="3432"/>
                  </a:lnTo>
                  <a:lnTo>
                    <a:pt x="7425" y="3398"/>
                  </a:lnTo>
                  <a:lnTo>
                    <a:pt x="7428" y="3367"/>
                  </a:lnTo>
                  <a:lnTo>
                    <a:pt x="7431" y="3344"/>
                  </a:lnTo>
                  <a:lnTo>
                    <a:pt x="7431" y="3335"/>
                  </a:lnTo>
                  <a:lnTo>
                    <a:pt x="7431" y="3326"/>
                  </a:lnTo>
                  <a:lnTo>
                    <a:pt x="7431" y="3322"/>
                  </a:lnTo>
                  <a:lnTo>
                    <a:pt x="7432" y="3317"/>
                  </a:lnTo>
                  <a:lnTo>
                    <a:pt x="7433" y="3313"/>
                  </a:lnTo>
                  <a:lnTo>
                    <a:pt x="7436" y="3310"/>
                  </a:lnTo>
                  <a:lnTo>
                    <a:pt x="7439" y="3306"/>
                  </a:lnTo>
                  <a:lnTo>
                    <a:pt x="7446" y="3303"/>
                  </a:lnTo>
                  <a:lnTo>
                    <a:pt x="7452" y="3300"/>
                  </a:lnTo>
                  <a:lnTo>
                    <a:pt x="7459" y="3298"/>
                  </a:lnTo>
                  <a:lnTo>
                    <a:pt x="7475" y="3291"/>
                  </a:lnTo>
                  <a:lnTo>
                    <a:pt x="7492" y="3284"/>
                  </a:lnTo>
                  <a:lnTo>
                    <a:pt x="7508" y="3279"/>
                  </a:lnTo>
                  <a:lnTo>
                    <a:pt x="7521" y="3274"/>
                  </a:lnTo>
                  <a:lnTo>
                    <a:pt x="7537" y="3271"/>
                  </a:lnTo>
                  <a:lnTo>
                    <a:pt x="7546" y="3269"/>
                  </a:lnTo>
                  <a:lnTo>
                    <a:pt x="7555" y="3267"/>
                  </a:lnTo>
                  <a:lnTo>
                    <a:pt x="7557" y="3266"/>
                  </a:lnTo>
                  <a:lnTo>
                    <a:pt x="7557" y="3260"/>
                  </a:lnTo>
                  <a:lnTo>
                    <a:pt x="7557" y="3250"/>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宁夏">
              <a:extLst>
                <a:ext uri="{FF2B5EF4-FFF2-40B4-BE49-F238E27FC236}">
                  <a16:creationId xmlns:a16="http://schemas.microsoft.com/office/drawing/2014/main" id="{2196A0C8-46C6-4D03-8FEA-DCB97C322FC9}"/>
                </a:ext>
              </a:extLst>
            </p:cNvPr>
            <p:cNvSpPr>
              <a:spLocks/>
            </p:cNvSpPr>
            <p:nvPr/>
          </p:nvSpPr>
          <p:spPr bwMode="auto">
            <a:xfrm>
              <a:off x="5226115" y="3676842"/>
              <a:ext cx="314329" cy="485801"/>
            </a:xfrm>
            <a:custGeom>
              <a:avLst/>
              <a:gdLst>
                <a:gd name="T0" fmla="*/ 1014 w 1159"/>
                <a:gd name="T1" fmla="*/ 989 h 1815"/>
                <a:gd name="T2" fmla="*/ 1037 w 1159"/>
                <a:gd name="T3" fmla="*/ 980 h 1815"/>
                <a:gd name="T4" fmla="*/ 1047 w 1159"/>
                <a:gd name="T5" fmla="*/ 964 h 1815"/>
                <a:gd name="T6" fmla="*/ 1031 w 1159"/>
                <a:gd name="T7" fmla="*/ 934 h 1815"/>
                <a:gd name="T8" fmla="*/ 1024 w 1159"/>
                <a:gd name="T9" fmla="*/ 903 h 1815"/>
                <a:gd name="T10" fmla="*/ 1038 w 1159"/>
                <a:gd name="T11" fmla="*/ 826 h 1815"/>
                <a:gd name="T12" fmla="*/ 1043 w 1159"/>
                <a:gd name="T13" fmla="*/ 776 h 1815"/>
                <a:gd name="T14" fmla="*/ 1089 w 1159"/>
                <a:gd name="T15" fmla="*/ 739 h 1815"/>
                <a:gd name="T16" fmla="*/ 1158 w 1159"/>
                <a:gd name="T17" fmla="*/ 676 h 1815"/>
                <a:gd name="T18" fmla="*/ 1090 w 1159"/>
                <a:gd name="T19" fmla="*/ 617 h 1815"/>
                <a:gd name="T20" fmla="*/ 971 w 1159"/>
                <a:gd name="T21" fmla="*/ 553 h 1815"/>
                <a:gd name="T22" fmla="*/ 794 w 1159"/>
                <a:gd name="T23" fmla="*/ 482 h 1815"/>
                <a:gd name="T24" fmla="*/ 819 w 1159"/>
                <a:gd name="T25" fmla="*/ 422 h 1815"/>
                <a:gd name="T26" fmla="*/ 824 w 1159"/>
                <a:gd name="T27" fmla="*/ 343 h 1815"/>
                <a:gd name="T28" fmla="*/ 855 w 1159"/>
                <a:gd name="T29" fmla="*/ 276 h 1815"/>
                <a:gd name="T30" fmla="*/ 953 w 1159"/>
                <a:gd name="T31" fmla="*/ 159 h 1815"/>
                <a:gd name="T32" fmla="*/ 892 w 1159"/>
                <a:gd name="T33" fmla="*/ 82 h 1815"/>
                <a:gd name="T34" fmla="*/ 844 w 1159"/>
                <a:gd name="T35" fmla="*/ 1 h 1815"/>
                <a:gd name="T36" fmla="*/ 731 w 1159"/>
                <a:gd name="T37" fmla="*/ 31 h 1815"/>
                <a:gd name="T38" fmla="*/ 682 w 1159"/>
                <a:gd name="T39" fmla="*/ 84 h 1815"/>
                <a:gd name="T40" fmla="*/ 587 w 1159"/>
                <a:gd name="T41" fmla="*/ 254 h 1815"/>
                <a:gd name="T42" fmla="*/ 568 w 1159"/>
                <a:gd name="T43" fmla="*/ 423 h 1815"/>
                <a:gd name="T44" fmla="*/ 541 w 1159"/>
                <a:gd name="T45" fmla="*/ 627 h 1815"/>
                <a:gd name="T46" fmla="*/ 464 w 1159"/>
                <a:gd name="T47" fmla="*/ 679 h 1815"/>
                <a:gd name="T48" fmla="*/ 376 w 1159"/>
                <a:gd name="T49" fmla="*/ 682 h 1815"/>
                <a:gd name="T50" fmla="*/ 244 w 1159"/>
                <a:gd name="T51" fmla="*/ 755 h 1815"/>
                <a:gd name="T52" fmla="*/ 79 w 1159"/>
                <a:gd name="T53" fmla="*/ 763 h 1815"/>
                <a:gd name="T54" fmla="*/ 12 w 1159"/>
                <a:gd name="T55" fmla="*/ 803 h 1815"/>
                <a:gd name="T56" fmla="*/ 108 w 1159"/>
                <a:gd name="T57" fmla="*/ 822 h 1815"/>
                <a:gd name="T58" fmla="*/ 156 w 1159"/>
                <a:gd name="T59" fmla="*/ 855 h 1815"/>
                <a:gd name="T60" fmla="*/ 144 w 1159"/>
                <a:gd name="T61" fmla="*/ 922 h 1815"/>
                <a:gd name="T62" fmla="*/ 226 w 1159"/>
                <a:gd name="T63" fmla="*/ 965 h 1815"/>
                <a:gd name="T64" fmla="*/ 307 w 1159"/>
                <a:gd name="T65" fmla="*/ 1053 h 1815"/>
                <a:gd name="T66" fmla="*/ 348 w 1159"/>
                <a:gd name="T67" fmla="*/ 1128 h 1815"/>
                <a:gd name="T68" fmla="*/ 327 w 1159"/>
                <a:gd name="T69" fmla="*/ 1212 h 1815"/>
                <a:gd name="T70" fmla="*/ 394 w 1159"/>
                <a:gd name="T71" fmla="*/ 1334 h 1815"/>
                <a:gd name="T72" fmla="*/ 401 w 1159"/>
                <a:gd name="T73" fmla="*/ 1407 h 1815"/>
                <a:gd name="T74" fmla="*/ 333 w 1159"/>
                <a:gd name="T75" fmla="*/ 1463 h 1815"/>
                <a:gd name="T76" fmla="*/ 364 w 1159"/>
                <a:gd name="T77" fmla="*/ 1551 h 1815"/>
                <a:gd name="T78" fmla="*/ 401 w 1159"/>
                <a:gd name="T79" fmla="*/ 1594 h 1815"/>
                <a:gd name="T80" fmla="*/ 484 w 1159"/>
                <a:gd name="T81" fmla="*/ 1594 h 1815"/>
                <a:gd name="T82" fmla="*/ 501 w 1159"/>
                <a:gd name="T83" fmla="*/ 1664 h 1815"/>
                <a:gd name="T84" fmla="*/ 540 w 1159"/>
                <a:gd name="T85" fmla="*/ 1673 h 1815"/>
                <a:gd name="T86" fmla="*/ 537 w 1159"/>
                <a:gd name="T87" fmla="*/ 1728 h 1815"/>
                <a:gd name="T88" fmla="*/ 591 w 1159"/>
                <a:gd name="T89" fmla="*/ 1736 h 1815"/>
                <a:gd name="T90" fmla="*/ 641 w 1159"/>
                <a:gd name="T91" fmla="*/ 1729 h 1815"/>
                <a:gd name="T92" fmla="*/ 698 w 1159"/>
                <a:gd name="T93" fmla="*/ 1813 h 1815"/>
                <a:gd name="T94" fmla="*/ 732 w 1159"/>
                <a:gd name="T95" fmla="*/ 1697 h 1815"/>
                <a:gd name="T96" fmla="*/ 741 w 1159"/>
                <a:gd name="T97" fmla="*/ 1589 h 1815"/>
                <a:gd name="T98" fmla="*/ 816 w 1159"/>
                <a:gd name="T99" fmla="*/ 1615 h 1815"/>
                <a:gd name="T100" fmla="*/ 877 w 1159"/>
                <a:gd name="T101" fmla="*/ 1576 h 1815"/>
                <a:gd name="T102" fmla="*/ 882 w 1159"/>
                <a:gd name="T103" fmla="*/ 1499 h 1815"/>
                <a:gd name="T104" fmla="*/ 850 w 1159"/>
                <a:gd name="T105" fmla="*/ 1385 h 1815"/>
                <a:gd name="T106" fmla="*/ 757 w 1159"/>
                <a:gd name="T107" fmla="*/ 1353 h 1815"/>
                <a:gd name="T108" fmla="*/ 751 w 1159"/>
                <a:gd name="T109" fmla="*/ 1269 h 1815"/>
                <a:gd name="T110" fmla="*/ 738 w 1159"/>
                <a:gd name="T111" fmla="*/ 1225 h 1815"/>
                <a:gd name="T112" fmla="*/ 773 w 1159"/>
                <a:gd name="T113" fmla="*/ 1150 h 1815"/>
                <a:gd name="T114" fmla="*/ 805 w 1159"/>
                <a:gd name="T115" fmla="*/ 1086 h 1815"/>
                <a:gd name="T116" fmla="*/ 770 w 1159"/>
                <a:gd name="T117" fmla="*/ 1041 h 1815"/>
                <a:gd name="T118" fmla="*/ 801 w 1159"/>
                <a:gd name="T119" fmla="*/ 1016 h 1815"/>
                <a:gd name="T120" fmla="*/ 832 w 1159"/>
                <a:gd name="T121" fmla="*/ 979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9" h="1815">
                  <a:moveTo>
                    <a:pt x="920" y="986"/>
                  </a:moveTo>
                  <a:lnTo>
                    <a:pt x="933" y="984"/>
                  </a:lnTo>
                  <a:lnTo>
                    <a:pt x="943" y="982"/>
                  </a:lnTo>
                  <a:lnTo>
                    <a:pt x="953" y="978"/>
                  </a:lnTo>
                  <a:lnTo>
                    <a:pt x="964" y="977"/>
                  </a:lnTo>
                  <a:lnTo>
                    <a:pt x="970" y="977"/>
                  </a:lnTo>
                  <a:lnTo>
                    <a:pt x="976" y="977"/>
                  </a:lnTo>
                  <a:lnTo>
                    <a:pt x="983" y="978"/>
                  </a:lnTo>
                  <a:lnTo>
                    <a:pt x="990" y="978"/>
                  </a:lnTo>
                  <a:lnTo>
                    <a:pt x="996" y="979"/>
                  </a:lnTo>
                  <a:lnTo>
                    <a:pt x="1002" y="982"/>
                  </a:lnTo>
                  <a:lnTo>
                    <a:pt x="1007" y="984"/>
                  </a:lnTo>
                  <a:lnTo>
                    <a:pt x="1011" y="988"/>
                  </a:lnTo>
                  <a:lnTo>
                    <a:pt x="1014" y="989"/>
                  </a:lnTo>
                  <a:lnTo>
                    <a:pt x="1018" y="990"/>
                  </a:lnTo>
                  <a:lnTo>
                    <a:pt x="1020" y="990"/>
                  </a:lnTo>
                  <a:lnTo>
                    <a:pt x="1021" y="990"/>
                  </a:lnTo>
                  <a:lnTo>
                    <a:pt x="1025" y="990"/>
                  </a:lnTo>
                  <a:lnTo>
                    <a:pt x="1030" y="990"/>
                  </a:lnTo>
                  <a:lnTo>
                    <a:pt x="1032" y="989"/>
                  </a:lnTo>
                  <a:lnTo>
                    <a:pt x="1033" y="988"/>
                  </a:lnTo>
                  <a:lnTo>
                    <a:pt x="1033" y="985"/>
                  </a:lnTo>
                  <a:lnTo>
                    <a:pt x="1033" y="984"/>
                  </a:lnTo>
                  <a:lnTo>
                    <a:pt x="1034" y="983"/>
                  </a:lnTo>
                  <a:lnTo>
                    <a:pt x="1035" y="982"/>
                  </a:lnTo>
                  <a:lnTo>
                    <a:pt x="1035" y="982"/>
                  </a:lnTo>
                  <a:lnTo>
                    <a:pt x="1035" y="980"/>
                  </a:lnTo>
                  <a:lnTo>
                    <a:pt x="1037" y="980"/>
                  </a:lnTo>
                  <a:lnTo>
                    <a:pt x="1038" y="980"/>
                  </a:lnTo>
                  <a:lnTo>
                    <a:pt x="1039" y="979"/>
                  </a:lnTo>
                  <a:lnTo>
                    <a:pt x="1040" y="979"/>
                  </a:lnTo>
                  <a:lnTo>
                    <a:pt x="1041" y="978"/>
                  </a:lnTo>
                  <a:lnTo>
                    <a:pt x="1043" y="978"/>
                  </a:lnTo>
                  <a:lnTo>
                    <a:pt x="1044" y="977"/>
                  </a:lnTo>
                  <a:lnTo>
                    <a:pt x="1045" y="977"/>
                  </a:lnTo>
                  <a:lnTo>
                    <a:pt x="1047" y="973"/>
                  </a:lnTo>
                  <a:lnTo>
                    <a:pt x="1049" y="971"/>
                  </a:lnTo>
                  <a:lnTo>
                    <a:pt x="1049" y="971"/>
                  </a:lnTo>
                  <a:lnTo>
                    <a:pt x="1049" y="969"/>
                  </a:lnTo>
                  <a:lnTo>
                    <a:pt x="1049" y="967"/>
                  </a:lnTo>
                  <a:lnTo>
                    <a:pt x="1049" y="966"/>
                  </a:lnTo>
                  <a:lnTo>
                    <a:pt x="1047" y="964"/>
                  </a:lnTo>
                  <a:lnTo>
                    <a:pt x="1045" y="960"/>
                  </a:lnTo>
                  <a:lnTo>
                    <a:pt x="1043" y="958"/>
                  </a:lnTo>
                  <a:lnTo>
                    <a:pt x="1040" y="956"/>
                  </a:lnTo>
                  <a:lnTo>
                    <a:pt x="1037" y="954"/>
                  </a:lnTo>
                  <a:lnTo>
                    <a:pt x="1035" y="952"/>
                  </a:lnTo>
                  <a:lnTo>
                    <a:pt x="1032" y="951"/>
                  </a:lnTo>
                  <a:lnTo>
                    <a:pt x="1028" y="948"/>
                  </a:lnTo>
                  <a:lnTo>
                    <a:pt x="1026" y="946"/>
                  </a:lnTo>
                  <a:lnTo>
                    <a:pt x="1025" y="944"/>
                  </a:lnTo>
                  <a:lnTo>
                    <a:pt x="1025" y="941"/>
                  </a:lnTo>
                  <a:lnTo>
                    <a:pt x="1026" y="939"/>
                  </a:lnTo>
                  <a:lnTo>
                    <a:pt x="1027" y="937"/>
                  </a:lnTo>
                  <a:lnTo>
                    <a:pt x="1030" y="935"/>
                  </a:lnTo>
                  <a:lnTo>
                    <a:pt x="1031" y="934"/>
                  </a:lnTo>
                  <a:lnTo>
                    <a:pt x="1032" y="933"/>
                  </a:lnTo>
                  <a:lnTo>
                    <a:pt x="1033" y="931"/>
                  </a:lnTo>
                  <a:lnTo>
                    <a:pt x="1034" y="929"/>
                  </a:lnTo>
                  <a:lnTo>
                    <a:pt x="1034" y="928"/>
                  </a:lnTo>
                  <a:lnTo>
                    <a:pt x="1034" y="927"/>
                  </a:lnTo>
                  <a:lnTo>
                    <a:pt x="1034" y="926"/>
                  </a:lnTo>
                  <a:lnTo>
                    <a:pt x="1033" y="925"/>
                  </a:lnTo>
                  <a:lnTo>
                    <a:pt x="1032" y="922"/>
                  </a:lnTo>
                  <a:lnTo>
                    <a:pt x="1030" y="919"/>
                  </a:lnTo>
                  <a:lnTo>
                    <a:pt x="1027" y="916"/>
                  </a:lnTo>
                  <a:lnTo>
                    <a:pt x="1025" y="913"/>
                  </a:lnTo>
                  <a:lnTo>
                    <a:pt x="1024" y="909"/>
                  </a:lnTo>
                  <a:lnTo>
                    <a:pt x="1024" y="907"/>
                  </a:lnTo>
                  <a:lnTo>
                    <a:pt x="1024" y="903"/>
                  </a:lnTo>
                  <a:lnTo>
                    <a:pt x="1024" y="897"/>
                  </a:lnTo>
                  <a:lnTo>
                    <a:pt x="1024" y="893"/>
                  </a:lnTo>
                  <a:lnTo>
                    <a:pt x="1024" y="885"/>
                  </a:lnTo>
                  <a:lnTo>
                    <a:pt x="1024" y="875"/>
                  </a:lnTo>
                  <a:lnTo>
                    <a:pt x="1024" y="871"/>
                  </a:lnTo>
                  <a:lnTo>
                    <a:pt x="1024" y="868"/>
                  </a:lnTo>
                  <a:lnTo>
                    <a:pt x="1024" y="863"/>
                  </a:lnTo>
                  <a:lnTo>
                    <a:pt x="1025" y="856"/>
                  </a:lnTo>
                  <a:lnTo>
                    <a:pt x="1026" y="850"/>
                  </a:lnTo>
                  <a:lnTo>
                    <a:pt x="1027" y="843"/>
                  </a:lnTo>
                  <a:lnTo>
                    <a:pt x="1030" y="838"/>
                  </a:lnTo>
                  <a:lnTo>
                    <a:pt x="1032" y="833"/>
                  </a:lnTo>
                  <a:lnTo>
                    <a:pt x="1035" y="830"/>
                  </a:lnTo>
                  <a:lnTo>
                    <a:pt x="1038" y="826"/>
                  </a:lnTo>
                  <a:lnTo>
                    <a:pt x="1045" y="820"/>
                  </a:lnTo>
                  <a:lnTo>
                    <a:pt x="1050" y="814"/>
                  </a:lnTo>
                  <a:lnTo>
                    <a:pt x="1051" y="809"/>
                  </a:lnTo>
                  <a:lnTo>
                    <a:pt x="1051" y="805"/>
                  </a:lnTo>
                  <a:lnTo>
                    <a:pt x="1050" y="802"/>
                  </a:lnTo>
                  <a:lnTo>
                    <a:pt x="1049" y="801"/>
                  </a:lnTo>
                  <a:lnTo>
                    <a:pt x="1046" y="799"/>
                  </a:lnTo>
                  <a:lnTo>
                    <a:pt x="1044" y="796"/>
                  </a:lnTo>
                  <a:lnTo>
                    <a:pt x="1041" y="794"/>
                  </a:lnTo>
                  <a:lnTo>
                    <a:pt x="1038" y="789"/>
                  </a:lnTo>
                  <a:lnTo>
                    <a:pt x="1038" y="786"/>
                  </a:lnTo>
                  <a:lnTo>
                    <a:pt x="1039" y="782"/>
                  </a:lnTo>
                  <a:lnTo>
                    <a:pt x="1041" y="778"/>
                  </a:lnTo>
                  <a:lnTo>
                    <a:pt x="1043" y="776"/>
                  </a:lnTo>
                  <a:lnTo>
                    <a:pt x="1046" y="774"/>
                  </a:lnTo>
                  <a:lnTo>
                    <a:pt x="1050" y="770"/>
                  </a:lnTo>
                  <a:lnTo>
                    <a:pt x="1055" y="765"/>
                  </a:lnTo>
                  <a:lnTo>
                    <a:pt x="1059" y="761"/>
                  </a:lnTo>
                  <a:lnTo>
                    <a:pt x="1063" y="757"/>
                  </a:lnTo>
                  <a:lnTo>
                    <a:pt x="1065" y="755"/>
                  </a:lnTo>
                  <a:lnTo>
                    <a:pt x="1069" y="752"/>
                  </a:lnTo>
                  <a:lnTo>
                    <a:pt x="1072" y="750"/>
                  </a:lnTo>
                  <a:lnTo>
                    <a:pt x="1077" y="746"/>
                  </a:lnTo>
                  <a:lnTo>
                    <a:pt x="1079" y="745"/>
                  </a:lnTo>
                  <a:lnTo>
                    <a:pt x="1082" y="744"/>
                  </a:lnTo>
                  <a:lnTo>
                    <a:pt x="1084" y="743"/>
                  </a:lnTo>
                  <a:lnTo>
                    <a:pt x="1087" y="742"/>
                  </a:lnTo>
                  <a:lnTo>
                    <a:pt x="1089" y="739"/>
                  </a:lnTo>
                  <a:lnTo>
                    <a:pt x="1091" y="736"/>
                  </a:lnTo>
                  <a:lnTo>
                    <a:pt x="1093" y="732"/>
                  </a:lnTo>
                  <a:lnTo>
                    <a:pt x="1095" y="727"/>
                  </a:lnTo>
                  <a:lnTo>
                    <a:pt x="1097" y="724"/>
                  </a:lnTo>
                  <a:lnTo>
                    <a:pt x="1102" y="720"/>
                  </a:lnTo>
                  <a:lnTo>
                    <a:pt x="1108" y="715"/>
                  </a:lnTo>
                  <a:lnTo>
                    <a:pt x="1115" y="712"/>
                  </a:lnTo>
                  <a:lnTo>
                    <a:pt x="1129" y="708"/>
                  </a:lnTo>
                  <a:lnTo>
                    <a:pt x="1142" y="704"/>
                  </a:lnTo>
                  <a:lnTo>
                    <a:pt x="1150" y="700"/>
                  </a:lnTo>
                  <a:lnTo>
                    <a:pt x="1156" y="694"/>
                  </a:lnTo>
                  <a:lnTo>
                    <a:pt x="1158" y="686"/>
                  </a:lnTo>
                  <a:lnTo>
                    <a:pt x="1159" y="680"/>
                  </a:lnTo>
                  <a:lnTo>
                    <a:pt x="1158" y="676"/>
                  </a:lnTo>
                  <a:lnTo>
                    <a:pt x="1158" y="674"/>
                  </a:lnTo>
                  <a:lnTo>
                    <a:pt x="1157" y="671"/>
                  </a:lnTo>
                  <a:lnTo>
                    <a:pt x="1154" y="668"/>
                  </a:lnTo>
                  <a:lnTo>
                    <a:pt x="1148" y="664"/>
                  </a:lnTo>
                  <a:lnTo>
                    <a:pt x="1139" y="661"/>
                  </a:lnTo>
                  <a:lnTo>
                    <a:pt x="1135" y="658"/>
                  </a:lnTo>
                  <a:lnTo>
                    <a:pt x="1129" y="655"/>
                  </a:lnTo>
                  <a:lnTo>
                    <a:pt x="1123" y="651"/>
                  </a:lnTo>
                  <a:lnTo>
                    <a:pt x="1118" y="648"/>
                  </a:lnTo>
                  <a:lnTo>
                    <a:pt x="1108" y="642"/>
                  </a:lnTo>
                  <a:lnTo>
                    <a:pt x="1100" y="635"/>
                  </a:lnTo>
                  <a:lnTo>
                    <a:pt x="1097" y="631"/>
                  </a:lnTo>
                  <a:lnTo>
                    <a:pt x="1095" y="626"/>
                  </a:lnTo>
                  <a:lnTo>
                    <a:pt x="1090" y="617"/>
                  </a:lnTo>
                  <a:lnTo>
                    <a:pt x="1088" y="607"/>
                  </a:lnTo>
                  <a:lnTo>
                    <a:pt x="1084" y="598"/>
                  </a:lnTo>
                  <a:lnTo>
                    <a:pt x="1078" y="589"/>
                  </a:lnTo>
                  <a:lnTo>
                    <a:pt x="1070" y="581"/>
                  </a:lnTo>
                  <a:lnTo>
                    <a:pt x="1060" y="574"/>
                  </a:lnTo>
                  <a:lnTo>
                    <a:pt x="1050" y="566"/>
                  </a:lnTo>
                  <a:lnTo>
                    <a:pt x="1038" y="560"/>
                  </a:lnTo>
                  <a:lnTo>
                    <a:pt x="1022" y="554"/>
                  </a:lnTo>
                  <a:lnTo>
                    <a:pt x="1012" y="551"/>
                  </a:lnTo>
                  <a:lnTo>
                    <a:pt x="1006" y="550"/>
                  </a:lnTo>
                  <a:lnTo>
                    <a:pt x="1002" y="550"/>
                  </a:lnTo>
                  <a:lnTo>
                    <a:pt x="996" y="550"/>
                  </a:lnTo>
                  <a:lnTo>
                    <a:pt x="989" y="550"/>
                  </a:lnTo>
                  <a:lnTo>
                    <a:pt x="971" y="553"/>
                  </a:lnTo>
                  <a:lnTo>
                    <a:pt x="957" y="555"/>
                  </a:lnTo>
                  <a:lnTo>
                    <a:pt x="951" y="556"/>
                  </a:lnTo>
                  <a:lnTo>
                    <a:pt x="943" y="556"/>
                  </a:lnTo>
                  <a:lnTo>
                    <a:pt x="938" y="556"/>
                  </a:lnTo>
                  <a:lnTo>
                    <a:pt x="933" y="556"/>
                  </a:lnTo>
                  <a:lnTo>
                    <a:pt x="928" y="555"/>
                  </a:lnTo>
                  <a:lnTo>
                    <a:pt x="924" y="553"/>
                  </a:lnTo>
                  <a:lnTo>
                    <a:pt x="888" y="537"/>
                  </a:lnTo>
                  <a:lnTo>
                    <a:pt x="850" y="517"/>
                  </a:lnTo>
                  <a:lnTo>
                    <a:pt x="837" y="510"/>
                  </a:lnTo>
                  <a:lnTo>
                    <a:pt x="825" y="503"/>
                  </a:lnTo>
                  <a:lnTo>
                    <a:pt x="812" y="494"/>
                  </a:lnTo>
                  <a:lnTo>
                    <a:pt x="800" y="487"/>
                  </a:lnTo>
                  <a:lnTo>
                    <a:pt x="794" y="482"/>
                  </a:lnTo>
                  <a:lnTo>
                    <a:pt x="789" y="478"/>
                  </a:lnTo>
                  <a:lnTo>
                    <a:pt x="786" y="474"/>
                  </a:lnTo>
                  <a:lnTo>
                    <a:pt x="785" y="471"/>
                  </a:lnTo>
                  <a:lnTo>
                    <a:pt x="783" y="468"/>
                  </a:lnTo>
                  <a:lnTo>
                    <a:pt x="783" y="465"/>
                  </a:lnTo>
                  <a:lnTo>
                    <a:pt x="785" y="461"/>
                  </a:lnTo>
                  <a:lnTo>
                    <a:pt x="786" y="458"/>
                  </a:lnTo>
                  <a:lnTo>
                    <a:pt x="788" y="453"/>
                  </a:lnTo>
                  <a:lnTo>
                    <a:pt x="791" y="448"/>
                  </a:lnTo>
                  <a:lnTo>
                    <a:pt x="794" y="443"/>
                  </a:lnTo>
                  <a:lnTo>
                    <a:pt x="798" y="440"/>
                  </a:lnTo>
                  <a:lnTo>
                    <a:pt x="807" y="433"/>
                  </a:lnTo>
                  <a:lnTo>
                    <a:pt x="817" y="424"/>
                  </a:lnTo>
                  <a:lnTo>
                    <a:pt x="819" y="422"/>
                  </a:lnTo>
                  <a:lnTo>
                    <a:pt x="823" y="418"/>
                  </a:lnTo>
                  <a:lnTo>
                    <a:pt x="826" y="414"/>
                  </a:lnTo>
                  <a:lnTo>
                    <a:pt x="830" y="408"/>
                  </a:lnTo>
                  <a:lnTo>
                    <a:pt x="831" y="404"/>
                  </a:lnTo>
                  <a:lnTo>
                    <a:pt x="832" y="399"/>
                  </a:lnTo>
                  <a:lnTo>
                    <a:pt x="833" y="395"/>
                  </a:lnTo>
                  <a:lnTo>
                    <a:pt x="833" y="391"/>
                  </a:lnTo>
                  <a:lnTo>
                    <a:pt x="833" y="387"/>
                  </a:lnTo>
                  <a:lnTo>
                    <a:pt x="833" y="383"/>
                  </a:lnTo>
                  <a:lnTo>
                    <a:pt x="832" y="372"/>
                  </a:lnTo>
                  <a:lnTo>
                    <a:pt x="830" y="360"/>
                  </a:lnTo>
                  <a:lnTo>
                    <a:pt x="827" y="354"/>
                  </a:lnTo>
                  <a:lnTo>
                    <a:pt x="825" y="347"/>
                  </a:lnTo>
                  <a:lnTo>
                    <a:pt x="824" y="343"/>
                  </a:lnTo>
                  <a:lnTo>
                    <a:pt x="823" y="341"/>
                  </a:lnTo>
                  <a:lnTo>
                    <a:pt x="823" y="340"/>
                  </a:lnTo>
                  <a:lnTo>
                    <a:pt x="823" y="337"/>
                  </a:lnTo>
                  <a:lnTo>
                    <a:pt x="822" y="330"/>
                  </a:lnTo>
                  <a:lnTo>
                    <a:pt x="822" y="326"/>
                  </a:lnTo>
                  <a:lnTo>
                    <a:pt x="824" y="321"/>
                  </a:lnTo>
                  <a:lnTo>
                    <a:pt x="825" y="317"/>
                  </a:lnTo>
                  <a:lnTo>
                    <a:pt x="827" y="314"/>
                  </a:lnTo>
                  <a:lnTo>
                    <a:pt x="829" y="310"/>
                  </a:lnTo>
                  <a:lnTo>
                    <a:pt x="832" y="307"/>
                  </a:lnTo>
                  <a:lnTo>
                    <a:pt x="836" y="302"/>
                  </a:lnTo>
                  <a:lnTo>
                    <a:pt x="849" y="286"/>
                  </a:lnTo>
                  <a:lnTo>
                    <a:pt x="852" y="282"/>
                  </a:lnTo>
                  <a:lnTo>
                    <a:pt x="855" y="276"/>
                  </a:lnTo>
                  <a:lnTo>
                    <a:pt x="856" y="273"/>
                  </a:lnTo>
                  <a:lnTo>
                    <a:pt x="858" y="270"/>
                  </a:lnTo>
                  <a:lnTo>
                    <a:pt x="862" y="261"/>
                  </a:lnTo>
                  <a:lnTo>
                    <a:pt x="867" y="253"/>
                  </a:lnTo>
                  <a:lnTo>
                    <a:pt x="873" y="245"/>
                  </a:lnTo>
                  <a:lnTo>
                    <a:pt x="877" y="239"/>
                  </a:lnTo>
                  <a:lnTo>
                    <a:pt x="888" y="229"/>
                  </a:lnTo>
                  <a:lnTo>
                    <a:pt x="898" y="221"/>
                  </a:lnTo>
                  <a:lnTo>
                    <a:pt x="908" y="211"/>
                  </a:lnTo>
                  <a:lnTo>
                    <a:pt x="919" y="202"/>
                  </a:lnTo>
                  <a:lnTo>
                    <a:pt x="928" y="194"/>
                  </a:lnTo>
                  <a:lnTo>
                    <a:pt x="938" y="185"/>
                  </a:lnTo>
                  <a:lnTo>
                    <a:pt x="945" y="172"/>
                  </a:lnTo>
                  <a:lnTo>
                    <a:pt x="953" y="159"/>
                  </a:lnTo>
                  <a:lnTo>
                    <a:pt x="952" y="154"/>
                  </a:lnTo>
                  <a:lnTo>
                    <a:pt x="952" y="150"/>
                  </a:lnTo>
                  <a:lnTo>
                    <a:pt x="948" y="148"/>
                  </a:lnTo>
                  <a:lnTo>
                    <a:pt x="943" y="147"/>
                  </a:lnTo>
                  <a:lnTo>
                    <a:pt x="921" y="135"/>
                  </a:lnTo>
                  <a:lnTo>
                    <a:pt x="913" y="129"/>
                  </a:lnTo>
                  <a:lnTo>
                    <a:pt x="906" y="125"/>
                  </a:lnTo>
                  <a:lnTo>
                    <a:pt x="901" y="120"/>
                  </a:lnTo>
                  <a:lnTo>
                    <a:pt x="899" y="118"/>
                  </a:lnTo>
                  <a:lnTo>
                    <a:pt x="899" y="114"/>
                  </a:lnTo>
                  <a:lnTo>
                    <a:pt x="899" y="112"/>
                  </a:lnTo>
                  <a:lnTo>
                    <a:pt x="898" y="102"/>
                  </a:lnTo>
                  <a:lnTo>
                    <a:pt x="894" y="90"/>
                  </a:lnTo>
                  <a:lnTo>
                    <a:pt x="892" y="82"/>
                  </a:lnTo>
                  <a:lnTo>
                    <a:pt x="888" y="71"/>
                  </a:lnTo>
                  <a:lnTo>
                    <a:pt x="886" y="61"/>
                  </a:lnTo>
                  <a:lnTo>
                    <a:pt x="885" y="50"/>
                  </a:lnTo>
                  <a:lnTo>
                    <a:pt x="886" y="32"/>
                  </a:lnTo>
                  <a:lnTo>
                    <a:pt x="889" y="19"/>
                  </a:lnTo>
                  <a:lnTo>
                    <a:pt x="888" y="14"/>
                  </a:lnTo>
                  <a:lnTo>
                    <a:pt x="887" y="8"/>
                  </a:lnTo>
                  <a:lnTo>
                    <a:pt x="886" y="5"/>
                  </a:lnTo>
                  <a:lnTo>
                    <a:pt x="883" y="2"/>
                  </a:lnTo>
                  <a:lnTo>
                    <a:pt x="881" y="1"/>
                  </a:lnTo>
                  <a:lnTo>
                    <a:pt x="876" y="0"/>
                  </a:lnTo>
                  <a:lnTo>
                    <a:pt x="865" y="0"/>
                  </a:lnTo>
                  <a:lnTo>
                    <a:pt x="855" y="0"/>
                  </a:lnTo>
                  <a:lnTo>
                    <a:pt x="844" y="1"/>
                  </a:lnTo>
                  <a:lnTo>
                    <a:pt x="837" y="1"/>
                  </a:lnTo>
                  <a:lnTo>
                    <a:pt x="826" y="5"/>
                  </a:lnTo>
                  <a:lnTo>
                    <a:pt x="817" y="8"/>
                  </a:lnTo>
                  <a:lnTo>
                    <a:pt x="810" y="13"/>
                  </a:lnTo>
                  <a:lnTo>
                    <a:pt x="804" y="18"/>
                  </a:lnTo>
                  <a:lnTo>
                    <a:pt x="799" y="21"/>
                  </a:lnTo>
                  <a:lnTo>
                    <a:pt x="794" y="22"/>
                  </a:lnTo>
                  <a:lnTo>
                    <a:pt x="787" y="24"/>
                  </a:lnTo>
                  <a:lnTo>
                    <a:pt x="780" y="24"/>
                  </a:lnTo>
                  <a:lnTo>
                    <a:pt x="764" y="24"/>
                  </a:lnTo>
                  <a:lnTo>
                    <a:pt x="749" y="24"/>
                  </a:lnTo>
                  <a:lnTo>
                    <a:pt x="742" y="25"/>
                  </a:lnTo>
                  <a:lnTo>
                    <a:pt x="736" y="27"/>
                  </a:lnTo>
                  <a:lnTo>
                    <a:pt x="731" y="31"/>
                  </a:lnTo>
                  <a:lnTo>
                    <a:pt x="728" y="37"/>
                  </a:lnTo>
                  <a:lnTo>
                    <a:pt x="725" y="43"/>
                  </a:lnTo>
                  <a:lnTo>
                    <a:pt x="723" y="50"/>
                  </a:lnTo>
                  <a:lnTo>
                    <a:pt x="722" y="58"/>
                  </a:lnTo>
                  <a:lnTo>
                    <a:pt x="722" y="68"/>
                  </a:lnTo>
                  <a:lnTo>
                    <a:pt x="722" y="75"/>
                  </a:lnTo>
                  <a:lnTo>
                    <a:pt x="719" y="81"/>
                  </a:lnTo>
                  <a:lnTo>
                    <a:pt x="718" y="84"/>
                  </a:lnTo>
                  <a:lnTo>
                    <a:pt x="715" y="87"/>
                  </a:lnTo>
                  <a:lnTo>
                    <a:pt x="710" y="88"/>
                  </a:lnTo>
                  <a:lnTo>
                    <a:pt x="704" y="88"/>
                  </a:lnTo>
                  <a:lnTo>
                    <a:pt x="698" y="87"/>
                  </a:lnTo>
                  <a:lnTo>
                    <a:pt x="691" y="85"/>
                  </a:lnTo>
                  <a:lnTo>
                    <a:pt x="682" y="84"/>
                  </a:lnTo>
                  <a:lnTo>
                    <a:pt x="678" y="85"/>
                  </a:lnTo>
                  <a:lnTo>
                    <a:pt x="673" y="87"/>
                  </a:lnTo>
                  <a:lnTo>
                    <a:pt x="669" y="89"/>
                  </a:lnTo>
                  <a:lnTo>
                    <a:pt x="665" y="97"/>
                  </a:lnTo>
                  <a:lnTo>
                    <a:pt x="661" y="107"/>
                  </a:lnTo>
                  <a:lnTo>
                    <a:pt x="655" y="121"/>
                  </a:lnTo>
                  <a:lnTo>
                    <a:pt x="647" y="141"/>
                  </a:lnTo>
                  <a:lnTo>
                    <a:pt x="637" y="162"/>
                  </a:lnTo>
                  <a:lnTo>
                    <a:pt x="628" y="177"/>
                  </a:lnTo>
                  <a:lnTo>
                    <a:pt x="618" y="190"/>
                  </a:lnTo>
                  <a:lnTo>
                    <a:pt x="608" y="206"/>
                  </a:lnTo>
                  <a:lnTo>
                    <a:pt x="597" y="221"/>
                  </a:lnTo>
                  <a:lnTo>
                    <a:pt x="590" y="236"/>
                  </a:lnTo>
                  <a:lnTo>
                    <a:pt x="587" y="254"/>
                  </a:lnTo>
                  <a:lnTo>
                    <a:pt x="585" y="274"/>
                  </a:lnTo>
                  <a:lnTo>
                    <a:pt x="585" y="285"/>
                  </a:lnTo>
                  <a:lnTo>
                    <a:pt x="584" y="295"/>
                  </a:lnTo>
                  <a:lnTo>
                    <a:pt x="581" y="303"/>
                  </a:lnTo>
                  <a:lnTo>
                    <a:pt x="578" y="310"/>
                  </a:lnTo>
                  <a:lnTo>
                    <a:pt x="574" y="316"/>
                  </a:lnTo>
                  <a:lnTo>
                    <a:pt x="572" y="322"/>
                  </a:lnTo>
                  <a:lnTo>
                    <a:pt x="571" y="328"/>
                  </a:lnTo>
                  <a:lnTo>
                    <a:pt x="569" y="335"/>
                  </a:lnTo>
                  <a:lnTo>
                    <a:pt x="568" y="348"/>
                  </a:lnTo>
                  <a:lnTo>
                    <a:pt x="567" y="360"/>
                  </a:lnTo>
                  <a:lnTo>
                    <a:pt x="567" y="389"/>
                  </a:lnTo>
                  <a:lnTo>
                    <a:pt x="568" y="412"/>
                  </a:lnTo>
                  <a:lnTo>
                    <a:pt x="568" y="423"/>
                  </a:lnTo>
                  <a:lnTo>
                    <a:pt x="567" y="435"/>
                  </a:lnTo>
                  <a:lnTo>
                    <a:pt x="564" y="447"/>
                  </a:lnTo>
                  <a:lnTo>
                    <a:pt x="556" y="460"/>
                  </a:lnTo>
                  <a:lnTo>
                    <a:pt x="549" y="474"/>
                  </a:lnTo>
                  <a:lnTo>
                    <a:pt x="545" y="492"/>
                  </a:lnTo>
                  <a:lnTo>
                    <a:pt x="542" y="500"/>
                  </a:lnTo>
                  <a:lnTo>
                    <a:pt x="541" y="510"/>
                  </a:lnTo>
                  <a:lnTo>
                    <a:pt x="541" y="519"/>
                  </a:lnTo>
                  <a:lnTo>
                    <a:pt x="541" y="528"/>
                  </a:lnTo>
                  <a:lnTo>
                    <a:pt x="543" y="551"/>
                  </a:lnTo>
                  <a:lnTo>
                    <a:pt x="545" y="581"/>
                  </a:lnTo>
                  <a:lnTo>
                    <a:pt x="545" y="597"/>
                  </a:lnTo>
                  <a:lnTo>
                    <a:pt x="543" y="612"/>
                  </a:lnTo>
                  <a:lnTo>
                    <a:pt x="541" y="627"/>
                  </a:lnTo>
                  <a:lnTo>
                    <a:pt x="536" y="642"/>
                  </a:lnTo>
                  <a:lnTo>
                    <a:pt x="533" y="652"/>
                  </a:lnTo>
                  <a:lnTo>
                    <a:pt x="528" y="660"/>
                  </a:lnTo>
                  <a:lnTo>
                    <a:pt x="524" y="664"/>
                  </a:lnTo>
                  <a:lnTo>
                    <a:pt x="522" y="666"/>
                  </a:lnTo>
                  <a:lnTo>
                    <a:pt x="515" y="664"/>
                  </a:lnTo>
                  <a:lnTo>
                    <a:pt x="508" y="663"/>
                  </a:lnTo>
                  <a:lnTo>
                    <a:pt x="496" y="663"/>
                  </a:lnTo>
                  <a:lnTo>
                    <a:pt x="480" y="664"/>
                  </a:lnTo>
                  <a:lnTo>
                    <a:pt x="473" y="666"/>
                  </a:lnTo>
                  <a:lnTo>
                    <a:pt x="468" y="667"/>
                  </a:lnTo>
                  <a:lnTo>
                    <a:pt x="464" y="669"/>
                  </a:lnTo>
                  <a:lnTo>
                    <a:pt x="463" y="671"/>
                  </a:lnTo>
                  <a:lnTo>
                    <a:pt x="464" y="679"/>
                  </a:lnTo>
                  <a:lnTo>
                    <a:pt x="465" y="686"/>
                  </a:lnTo>
                  <a:lnTo>
                    <a:pt x="464" y="688"/>
                  </a:lnTo>
                  <a:lnTo>
                    <a:pt x="464" y="692"/>
                  </a:lnTo>
                  <a:lnTo>
                    <a:pt x="463" y="693"/>
                  </a:lnTo>
                  <a:lnTo>
                    <a:pt x="460" y="695"/>
                  </a:lnTo>
                  <a:lnTo>
                    <a:pt x="453" y="696"/>
                  </a:lnTo>
                  <a:lnTo>
                    <a:pt x="446" y="696"/>
                  </a:lnTo>
                  <a:lnTo>
                    <a:pt x="438" y="695"/>
                  </a:lnTo>
                  <a:lnTo>
                    <a:pt x="427" y="693"/>
                  </a:lnTo>
                  <a:lnTo>
                    <a:pt x="413" y="689"/>
                  </a:lnTo>
                  <a:lnTo>
                    <a:pt x="397" y="685"/>
                  </a:lnTo>
                  <a:lnTo>
                    <a:pt x="389" y="682"/>
                  </a:lnTo>
                  <a:lnTo>
                    <a:pt x="382" y="681"/>
                  </a:lnTo>
                  <a:lnTo>
                    <a:pt x="376" y="682"/>
                  </a:lnTo>
                  <a:lnTo>
                    <a:pt x="370" y="683"/>
                  </a:lnTo>
                  <a:lnTo>
                    <a:pt x="358" y="690"/>
                  </a:lnTo>
                  <a:lnTo>
                    <a:pt x="342" y="700"/>
                  </a:lnTo>
                  <a:lnTo>
                    <a:pt x="334" y="706"/>
                  </a:lnTo>
                  <a:lnTo>
                    <a:pt x="325" y="711"/>
                  </a:lnTo>
                  <a:lnTo>
                    <a:pt x="315" y="714"/>
                  </a:lnTo>
                  <a:lnTo>
                    <a:pt x="304" y="718"/>
                  </a:lnTo>
                  <a:lnTo>
                    <a:pt x="295" y="721"/>
                  </a:lnTo>
                  <a:lnTo>
                    <a:pt x="287" y="725"/>
                  </a:lnTo>
                  <a:lnTo>
                    <a:pt x="281" y="729"/>
                  </a:lnTo>
                  <a:lnTo>
                    <a:pt x="275" y="732"/>
                  </a:lnTo>
                  <a:lnTo>
                    <a:pt x="265" y="740"/>
                  </a:lnTo>
                  <a:lnTo>
                    <a:pt x="254" y="748"/>
                  </a:lnTo>
                  <a:lnTo>
                    <a:pt x="244" y="755"/>
                  </a:lnTo>
                  <a:lnTo>
                    <a:pt x="233" y="761"/>
                  </a:lnTo>
                  <a:lnTo>
                    <a:pt x="228" y="763"/>
                  </a:lnTo>
                  <a:lnTo>
                    <a:pt x="222" y="764"/>
                  </a:lnTo>
                  <a:lnTo>
                    <a:pt x="215" y="765"/>
                  </a:lnTo>
                  <a:lnTo>
                    <a:pt x="207" y="765"/>
                  </a:lnTo>
                  <a:lnTo>
                    <a:pt x="187" y="765"/>
                  </a:lnTo>
                  <a:lnTo>
                    <a:pt x="167" y="765"/>
                  </a:lnTo>
                  <a:lnTo>
                    <a:pt x="147" y="765"/>
                  </a:lnTo>
                  <a:lnTo>
                    <a:pt x="128" y="764"/>
                  </a:lnTo>
                  <a:lnTo>
                    <a:pt x="119" y="762"/>
                  </a:lnTo>
                  <a:lnTo>
                    <a:pt x="108" y="762"/>
                  </a:lnTo>
                  <a:lnTo>
                    <a:pt x="98" y="762"/>
                  </a:lnTo>
                  <a:lnTo>
                    <a:pt x="88" y="762"/>
                  </a:lnTo>
                  <a:lnTo>
                    <a:pt x="79" y="763"/>
                  </a:lnTo>
                  <a:lnTo>
                    <a:pt x="70" y="765"/>
                  </a:lnTo>
                  <a:lnTo>
                    <a:pt x="62" y="768"/>
                  </a:lnTo>
                  <a:lnTo>
                    <a:pt x="57" y="771"/>
                  </a:lnTo>
                  <a:lnTo>
                    <a:pt x="54" y="775"/>
                  </a:lnTo>
                  <a:lnTo>
                    <a:pt x="51" y="778"/>
                  </a:lnTo>
                  <a:lnTo>
                    <a:pt x="51" y="783"/>
                  </a:lnTo>
                  <a:lnTo>
                    <a:pt x="51" y="788"/>
                  </a:lnTo>
                  <a:lnTo>
                    <a:pt x="50" y="792"/>
                  </a:lnTo>
                  <a:lnTo>
                    <a:pt x="49" y="795"/>
                  </a:lnTo>
                  <a:lnTo>
                    <a:pt x="45" y="797"/>
                  </a:lnTo>
                  <a:lnTo>
                    <a:pt x="38" y="797"/>
                  </a:lnTo>
                  <a:lnTo>
                    <a:pt x="30" y="799"/>
                  </a:lnTo>
                  <a:lnTo>
                    <a:pt x="20" y="801"/>
                  </a:lnTo>
                  <a:lnTo>
                    <a:pt x="12" y="803"/>
                  </a:lnTo>
                  <a:lnTo>
                    <a:pt x="4" y="809"/>
                  </a:lnTo>
                  <a:lnTo>
                    <a:pt x="0" y="812"/>
                  </a:lnTo>
                  <a:lnTo>
                    <a:pt x="0" y="814"/>
                  </a:lnTo>
                  <a:lnTo>
                    <a:pt x="2" y="815"/>
                  </a:lnTo>
                  <a:lnTo>
                    <a:pt x="6" y="815"/>
                  </a:lnTo>
                  <a:lnTo>
                    <a:pt x="17" y="815"/>
                  </a:lnTo>
                  <a:lnTo>
                    <a:pt x="29" y="815"/>
                  </a:lnTo>
                  <a:lnTo>
                    <a:pt x="44" y="815"/>
                  </a:lnTo>
                  <a:lnTo>
                    <a:pt x="61" y="815"/>
                  </a:lnTo>
                  <a:lnTo>
                    <a:pt x="69" y="815"/>
                  </a:lnTo>
                  <a:lnTo>
                    <a:pt x="77" y="816"/>
                  </a:lnTo>
                  <a:lnTo>
                    <a:pt x="86" y="816"/>
                  </a:lnTo>
                  <a:lnTo>
                    <a:pt x="93" y="819"/>
                  </a:lnTo>
                  <a:lnTo>
                    <a:pt x="108" y="822"/>
                  </a:lnTo>
                  <a:lnTo>
                    <a:pt x="123" y="824"/>
                  </a:lnTo>
                  <a:lnTo>
                    <a:pt x="137" y="824"/>
                  </a:lnTo>
                  <a:lnTo>
                    <a:pt x="149" y="824"/>
                  </a:lnTo>
                  <a:lnTo>
                    <a:pt x="155" y="822"/>
                  </a:lnTo>
                  <a:lnTo>
                    <a:pt x="159" y="822"/>
                  </a:lnTo>
                  <a:lnTo>
                    <a:pt x="164" y="822"/>
                  </a:lnTo>
                  <a:lnTo>
                    <a:pt x="168" y="825"/>
                  </a:lnTo>
                  <a:lnTo>
                    <a:pt x="169" y="827"/>
                  </a:lnTo>
                  <a:lnTo>
                    <a:pt x="170" y="833"/>
                  </a:lnTo>
                  <a:lnTo>
                    <a:pt x="170" y="837"/>
                  </a:lnTo>
                  <a:lnTo>
                    <a:pt x="170" y="840"/>
                  </a:lnTo>
                  <a:lnTo>
                    <a:pt x="169" y="843"/>
                  </a:lnTo>
                  <a:lnTo>
                    <a:pt x="168" y="845"/>
                  </a:lnTo>
                  <a:lnTo>
                    <a:pt x="156" y="855"/>
                  </a:lnTo>
                  <a:lnTo>
                    <a:pt x="146" y="863"/>
                  </a:lnTo>
                  <a:lnTo>
                    <a:pt x="132" y="872"/>
                  </a:lnTo>
                  <a:lnTo>
                    <a:pt x="118" y="881"/>
                  </a:lnTo>
                  <a:lnTo>
                    <a:pt x="114" y="883"/>
                  </a:lnTo>
                  <a:lnTo>
                    <a:pt x="113" y="884"/>
                  </a:lnTo>
                  <a:lnTo>
                    <a:pt x="112" y="887"/>
                  </a:lnTo>
                  <a:lnTo>
                    <a:pt x="113" y="889"/>
                  </a:lnTo>
                  <a:lnTo>
                    <a:pt x="115" y="893"/>
                  </a:lnTo>
                  <a:lnTo>
                    <a:pt x="119" y="897"/>
                  </a:lnTo>
                  <a:lnTo>
                    <a:pt x="126" y="907"/>
                  </a:lnTo>
                  <a:lnTo>
                    <a:pt x="133" y="916"/>
                  </a:lnTo>
                  <a:lnTo>
                    <a:pt x="137" y="920"/>
                  </a:lnTo>
                  <a:lnTo>
                    <a:pt x="140" y="921"/>
                  </a:lnTo>
                  <a:lnTo>
                    <a:pt x="144" y="922"/>
                  </a:lnTo>
                  <a:lnTo>
                    <a:pt x="147" y="921"/>
                  </a:lnTo>
                  <a:lnTo>
                    <a:pt x="155" y="918"/>
                  </a:lnTo>
                  <a:lnTo>
                    <a:pt x="162" y="912"/>
                  </a:lnTo>
                  <a:lnTo>
                    <a:pt x="170" y="907"/>
                  </a:lnTo>
                  <a:lnTo>
                    <a:pt x="178" y="903"/>
                  </a:lnTo>
                  <a:lnTo>
                    <a:pt x="183" y="903"/>
                  </a:lnTo>
                  <a:lnTo>
                    <a:pt x="188" y="904"/>
                  </a:lnTo>
                  <a:lnTo>
                    <a:pt x="193" y="907"/>
                  </a:lnTo>
                  <a:lnTo>
                    <a:pt x="196" y="912"/>
                  </a:lnTo>
                  <a:lnTo>
                    <a:pt x="205" y="925"/>
                  </a:lnTo>
                  <a:lnTo>
                    <a:pt x="213" y="941"/>
                  </a:lnTo>
                  <a:lnTo>
                    <a:pt x="216" y="950"/>
                  </a:lnTo>
                  <a:lnTo>
                    <a:pt x="221" y="958"/>
                  </a:lnTo>
                  <a:lnTo>
                    <a:pt x="226" y="965"/>
                  </a:lnTo>
                  <a:lnTo>
                    <a:pt x="232" y="972"/>
                  </a:lnTo>
                  <a:lnTo>
                    <a:pt x="239" y="979"/>
                  </a:lnTo>
                  <a:lnTo>
                    <a:pt x="247" y="985"/>
                  </a:lnTo>
                  <a:lnTo>
                    <a:pt x="257" y="991"/>
                  </a:lnTo>
                  <a:lnTo>
                    <a:pt x="268" y="997"/>
                  </a:lnTo>
                  <a:lnTo>
                    <a:pt x="277" y="1003"/>
                  </a:lnTo>
                  <a:lnTo>
                    <a:pt x="284" y="1009"/>
                  </a:lnTo>
                  <a:lnTo>
                    <a:pt x="291" y="1014"/>
                  </a:lnTo>
                  <a:lnTo>
                    <a:pt x="295" y="1019"/>
                  </a:lnTo>
                  <a:lnTo>
                    <a:pt x="298" y="1027"/>
                  </a:lnTo>
                  <a:lnTo>
                    <a:pt x="301" y="1036"/>
                  </a:lnTo>
                  <a:lnTo>
                    <a:pt x="302" y="1041"/>
                  </a:lnTo>
                  <a:lnTo>
                    <a:pt x="304" y="1047"/>
                  </a:lnTo>
                  <a:lnTo>
                    <a:pt x="307" y="1053"/>
                  </a:lnTo>
                  <a:lnTo>
                    <a:pt x="312" y="1059"/>
                  </a:lnTo>
                  <a:lnTo>
                    <a:pt x="322" y="1067"/>
                  </a:lnTo>
                  <a:lnTo>
                    <a:pt x="332" y="1074"/>
                  </a:lnTo>
                  <a:lnTo>
                    <a:pt x="336" y="1078"/>
                  </a:lnTo>
                  <a:lnTo>
                    <a:pt x="341" y="1082"/>
                  </a:lnTo>
                  <a:lnTo>
                    <a:pt x="346" y="1086"/>
                  </a:lnTo>
                  <a:lnTo>
                    <a:pt x="350" y="1092"/>
                  </a:lnTo>
                  <a:lnTo>
                    <a:pt x="352" y="1099"/>
                  </a:lnTo>
                  <a:lnTo>
                    <a:pt x="354" y="1105"/>
                  </a:lnTo>
                  <a:lnTo>
                    <a:pt x="356" y="1111"/>
                  </a:lnTo>
                  <a:lnTo>
                    <a:pt x="356" y="1116"/>
                  </a:lnTo>
                  <a:lnTo>
                    <a:pt x="354" y="1120"/>
                  </a:lnTo>
                  <a:lnTo>
                    <a:pt x="352" y="1124"/>
                  </a:lnTo>
                  <a:lnTo>
                    <a:pt x="348" y="1128"/>
                  </a:lnTo>
                  <a:lnTo>
                    <a:pt x="344" y="1131"/>
                  </a:lnTo>
                  <a:lnTo>
                    <a:pt x="333" y="1137"/>
                  </a:lnTo>
                  <a:lnTo>
                    <a:pt x="321" y="1142"/>
                  </a:lnTo>
                  <a:lnTo>
                    <a:pt x="315" y="1145"/>
                  </a:lnTo>
                  <a:lnTo>
                    <a:pt x="312" y="1148"/>
                  </a:lnTo>
                  <a:lnTo>
                    <a:pt x="308" y="1153"/>
                  </a:lnTo>
                  <a:lnTo>
                    <a:pt x="308" y="1160"/>
                  </a:lnTo>
                  <a:lnTo>
                    <a:pt x="308" y="1167"/>
                  </a:lnTo>
                  <a:lnTo>
                    <a:pt x="309" y="1173"/>
                  </a:lnTo>
                  <a:lnTo>
                    <a:pt x="312" y="1179"/>
                  </a:lnTo>
                  <a:lnTo>
                    <a:pt x="314" y="1184"/>
                  </a:lnTo>
                  <a:lnTo>
                    <a:pt x="320" y="1194"/>
                  </a:lnTo>
                  <a:lnTo>
                    <a:pt x="323" y="1206"/>
                  </a:lnTo>
                  <a:lnTo>
                    <a:pt x="327" y="1212"/>
                  </a:lnTo>
                  <a:lnTo>
                    <a:pt x="332" y="1218"/>
                  </a:lnTo>
                  <a:lnTo>
                    <a:pt x="338" y="1224"/>
                  </a:lnTo>
                  <a:lnTo>
                    <a:pt x="345" y="1229"/>
                  </a:lnTo>
                  <a:lnTo>
                    <a:pt x="352" y="1235"/>
                  </a:lnTo>
                  <a:lnTo>
                    <a:pt x="358" y="1240"/>
                  </a:lnTo>
                  <a:lnTo>
                    <a:pt x="363" y="1244"/>
                  </a:lnTo>
                  <a:lnTo>
                    <a:pt x="366" y="1250"/>
                  </a:lnTo>
                  <a:lnTo>
                    <a:pt x="371" y="1263"/>
                  </a:lnTo>
                  <a:lnTo>
                    <a:pt x="377" y="1280"/>
                  </a:lnTo>
                  <a:lnTo>
                    <a:pt x="383" y="1298"/>
                  </a:lnTo>
                  <a:lnTo>
                    <a:pt x="388" y="1311"/>
                  </a:lnTo>
                  <a:lnTo>
                    <a:pt x="392" y="1319"/>
                  </a:lnTo>
                  <a:lnTo>
                    <a:pt x="394" y="1326"/>
                  </a:lnTo>
                  <a:lnTo>
                    <a:pt x="394" y="1334"/>
                  </a:lnTo>
                  <a:lnTo>
                    <a:pt x="392" y="1343"/>
                  </a:lnTo>
                  <a:lnTo>
                    <a:pt x="389" y="1354"/>
                  </a:lnTo>
                  <a:lnTo>
                    <a:pt x="388" y="1361"/>
                  </a:lnTo>
                  <a:lnTo>
                    <a:pt x="389" y="1364"/>
                  </a:lnTo>
                  <a:lnTo>
                    <a:pt x="390" y="1368"/>
                  </a:lnTo>
                  <a:lnTo>
                    <a:pt x="392" y="1370"/>
                  </a:lnTo>
                  <a:lnTo>
                    <a:pt x="396" y="1373"/>
                  </a:lnTo>
                  <a:lnTo>
                    <a:pt x="399" y="1376"/>
                  </a:lnTo>
                  <a:lnTo>
                    <a:pt x="402" y="1380"/>
                  </a:lnTo>
                  <a:lnTo>
                    <a:pt x="403" y="1385"/>
                  </a:lnTo>
                  <a:lnTo>
                    <a:pt x="404" y="1391"/>
                  </a:lnTo>
                  <a:lnTo>
                    <a:pt x="404" y="1397"/>
                  </a:lnTo>
                  <a:lnTo>
                    <a:pt x="403" y="1402"/>
                  </a:lnTo>
                  <a:lnTo>
                    <a:pt x="401" y="1407"/>
                  </a:lnTo>
                  <a:lnTo>
                    <a:pt x="398" y="1411"/>
                  </a:lnTo>
                  <a:lnTo>
                    <a:pt x="391" y="1418"/>
                  </a:lnTo>
                  <a:lnTo>
                    <a:pt x="383" y="1426"/>
                  </a:lnTo>
                  <a:lnTo>
                    <a:pt x="378" y="1430"/>
                  </a:lnTo>
                  <a:lnTo>
                    <a:pt x="372" y="1432"/>
                  </a:lnTo>
                  <a:lnTo>
                    <a:pt x="366" y="1436"/>
                  </a:lnTo>
                  <a:lnTo>
                    <a:pt x="359" y="1438"/>
                  </a:lnTo>
                  <a:lnTo>
                    <a:pt x="352" y="1440"/>
                  </a:lnTo>
                  <a:lnTo>
                    <a:pt x="346" y="1443"/>
                  </a:lnTo>
                  <a:lnTo>
                    <a:pt x="342" y="1445"/>
                  </a:lnTo>
                  <a:lnTo>
                    <a:pt x="339" y="1449"/>
                  </a:lnTo>
                  <a:lnTo>
                    <a:pt x="335" y="1452"/>
                  </a:lnTo>
                  <a:lnTo>
                    <a:pt x="334" y="1457"/>
                  </a:lnTo>
                  <a:lnTo>
                    <a:pt x="333" y="1463"/>
                  </a:lnTo>
                  <a:lnTo>
                    <a:pt x="333" y="1470"/>
                  </a:lnTo>
                  <a:lnTo>
                    <a:pt x="334" y="1486"/>
                  </a:lnTo>
                  <a:lnTo>
                    <a:pt x="336" y="1502"/>
                  </a:lnTo>
                  <a:lnTo>
                    <a:pt x="340" y="1519"/>
                  </a:lnTo>
                  <a:lnTo>
                    <a:pt x="342" y="1533"/>
                  </a:lnTo>
                  <a:lnTo>
                    <a:pt x="344" y="1539"/>
                  </a:lnTo>
                  <a:lnTo>
                    <a:pt x="345" y="1545"/>
                  </a:lnTo>
                  <a:lnTo>
                    <a:pt x="346" y="1549"/>
                  </a:lnTo>
                  <a:lnTo>
                    <a:pt x="347" y="1551"/>
                  </a:lnTo>
                  <a:lnTo>
                    <a:pt x="350" y="1552"/>
                  </a:lnTo>
                  <a:lnTo>
                    <a:pt x="352" y="1553"/>
                  </a:lnTo>
                  <a:lnTo>
                    <a:pt x="356" y="1553"/>
                  </a:lnTo>
                  <a:lnTo>
                    <a:pt x="360" y="1552"/>
                  </a:lnTo>
                  <a:lnTo>
                    <a:pt x="364" y="1551"/>
                  </a:lnTo>
                  <a:lnTo>
                    <a:pt x="367" y="1550"/>
                  </a:lnTo>
                  <a:lnTo>
                    <a:pt x="371" y="1551"/>
                  </a:lnTo>
                  <a:lnTo>
                    <a:pt x="373" y="1551"/>
                  </a:lnTo>
                  <a:lnTo>
                    <a:pt x="376" y="1553"/>
                  </a:lnTo>
                  <a:lnTo>
                    <a:pt x="377" y="1556"/>
                  </a:lnTo>
                  <a:lnTo>
                    <a:pt x="379" y="1561"/>
                  </a:lnTo>
                  <a:lnTo>
                    <a:pt x="380" y="1566"/>
                  </a:lnTo>
                  <a:lnTo>
                    <a:pt x="382" y="1572"/>
                  </a:lnTo>
                  <a:lnTo>
                    <a:pt x="384" y="1577"/>
                  </a:lnTo>
                  <a:lnTo>
                    <a:pt x="386" y="1582"/>
                  </a:lnTo>
                  <a:lnTo>
                    <a:pt x="390" y="1585"/>
                  </a:lnTo>
                  <a:lnTo>
                    <a:pt x="394" y="1589"/>
                  </a:lnTo>
                  <a:lnTo>
                    <a:pt x="397" y="1591"/>
                  </a:lnTo>
                  <a:lnTo>
                    <a:pt x="401" y="1594"/>
                  </a:lnTo>
                  <a:lnTo>
                    <a:pt x="405" y="1595"/>
                  </a:lnTo>
                  <a:lnTo>
                    <a:pt x="409" y="1595"/>
                  </a:lnTo>
                  <a:lnTo>
                    <a:pt x="413" y="1595"/>
                  </a:lnTo>
                  <a:lnTo>
                    <a:pt x="417" y="1594"/>
                  </a:lnTo>
                  <a:lnTo>
                    <a:pt x="421" y="1591"/>
                  </a:lnTo>
                  <a:lnTo>
                    <a:pt x="432" y="1588"/>
                  </a:lnTo>
                  <a:lnTo>
                    <a:pt x="447" y="1584"/>
                  </a:lnTo>
                  <a:lnTo>
                    <a:pt x="463" y="1583"/>
                  </a:lnTo>
                  <a:lnTo>
                    <a:pt x="472" y="1583"/>
                  </a:lnTo>
                  <a:lnTo>
                    <a:pt x="476" y="1584"/>
                  </a:lnTo>
                  <a:lnTo>
                    <a:pt x="478" y="1585"/>
                  </a:lnTo>
                  <a:lnTo>
                    <a:pt x="480" y="1588"/>
                  </a:lnTo>
                  <a:lnTo>
                    <a:pt x="482" y="1590"/>
                  </a:lnTo>
                  <a:lnTo>
                    <a:pt x="484" y="1594"/>
                  </a:lnTo>
                  <a:lnTo>
                    <a:pt x="484" y="1597"/>
                  </a:lnTo>
                  <a:lnTo>
                    <a:pt x="482" y="1600"/>
                  </a:lnTo>
                  <a:lnTo>
                    <a:pt x="477" y="1600"/>
                  </a:lnTo>
                  <a:lnTo>
                    <a:pt x="471" y="1601"/>
                  </a:lnTo>
                  <a:lnTo>
                    <a:pt x="466" y="1603"/>
                  </a:lnTo>
                  <a:lnTo>
                    <a:pt x="465" y="1606"/>
                  </a:lnTo>
                  <a:lnTo>
                    <a:pt x="464" y="1608"/>
                  </a:lnTo>
                  <a:lnTo>
                    <a:pt x="465" y="1610"/>
                  </a:lnTo>
                  <a:lnTo>
                    <a:pt x="466" y="1614"/>
                  </a:lnTo>
                  <a:lnTo>
                    <a:pt x="472" y="1622"/>
                  </a:lnTo>
                  <a:lnTo>
                    <a:pt x="479" y="1631"/>
                  </a:lnTo>
                  <a:lnTo>
                    <a:pt x="487" y="1641"/>
                  </a:lnTo>
                  <a:lnTo>
                    <a:pt x="496" y="1653"/>
                  </a:lnTo>
                  <a:lnTo>
                    <a:pt x="501" y="1664"/>
                  </a:lnTo>
                  <a:lnTo>
                    <a:pt x="504" y="1670"/>
                  </a:lnTo>
                  <a:lnTo>
                    <a:pt x="505" y="1675"/>
                  </a:lnTo>
                  <a:lnTo>
                    <a:pt x="505" y="1679"/>
                  </a:lnTo>
                  <a:lnTo>
                    <a:pt x="506" y="1683"/>
                  </a:lnTo>
                  <a:lnTo>
                    <a:pt x="508" y="1685"/>
                  </a:lnTo>
                  <a:lnTo>
                    <a:pt x="509" y="1687"/>
                  </a:lnTo>
                  <a:lnTo>
                    <a:pt x="511" y="1687"/>
                  </a:lnTo>
                  <a:lnTo>
                    <a:pt x="516" y="1685"/>
                  </a:lnTo>
                  <a:lnTo>
                    <a:pt x="522" y="1681"/>
                  </a:lnTo>
                  <a:lnTo>
                    <a:pt x="527" y="1676"/>
                  </a:lnTo>
                  <a:lnTo>
                    <a:pt x="529" y="1672"/>
                  </a:lnTo>
                  <a:lnTo>
                    <a:pt x="531" y="1671"/>
                  </a:lnTo>
                  <a:lnTo>
                    <a:pt x="535" y="1672"/>
                  </a:lnTo>
                  <a:lnTo>
                    <a:pt x="540" y="1673"/>
                  </a:lnTo>
                  <a:lnTo>
                    <a:pt x="547" y="1676"/>
                  </a:lnTo>
                  <a:lnTo>
                    <a:pt x="559" y="1681"/>
                  </a:lnTo>
                  <a:lnTo>
                    <a:pt x="564" y="1685"/>
                  </a:lnTo>
                  <a:lnTo>
                    <a:pt x="565" y="1687"/>
                  </a:lnTo>
                  <a:lnTo>
                    <a:pt x="565" y="1689"/>
                  </a:lnTo>
                  <a:lnTo>
                    <a:pt x="565" y="1691"/>
                  </a:lnTo>
                  <a:lnTo>
                    <a:pt x="562" y="1694"/>
                  </a:lnTo>
                  <a:lnTo>
                    <a:pt x="550" y="1704"/>
                  </a:lnTo>
                  <a:lnTo>
                    <a:pt x="536" y="1717"/>
                  </a:lnTo>
                  <a:lnTo>
                    <a:pt x="535" y="1720"/>
                  </a:lnTo>
                  <a:lnTo>
                    <a:pt x="534" y="1723"/>
                  </a:lnTo>
                  <a:lnTo>
                    <a:pt x="534" y="1726"/>
                  </a:lnTo>
                  <a:lnTo>
                    <a:pt x="535" y="1727"/>
                  </a:lnTo>
                  <a:lnTo>
                    <a:pt x="537" y="1728"/>
                  </a:lnTo>
                  <a:lnTo>
                    <a:pt x="541" y="1728"/>
                  </a:lnTo>
                  <a:lnTo>
                    <a:pt x="545" y="1728"/>
                  </a:lnTo>
                  <a:lnTo>
                    <a:pt x="549" y="1727"/>
                  </a:lnTo>
                  <a:lnTo>
                    <a:pt x="566" y="1719"/>
                  </a:lnTo>
                  <a:lnTo>
                    <a:pt x="578" y="1710"/>
                  </a:lnTo>
                  <a:lnTo>
                    <a:pt x="580" y="1709"/>
                  </a:lnTo>
                  <a:lnTo>
                    <a:pt x="583" y="1709"/>
                  </a:lnTo>
                  <a:lnTo>
                    <a:pt x="584" y="1710"/>
                  </a:lnTo>
                  <a:lnTo>
                    <a:pt x="585" y="1711"/>
                  </a:lnTo>
                  <a:lnTo>
                    <a:pt x="587" y="1716"/>
                  </a:lnTo>
                  <a:lnTo>
                    <a:pt x="587" y="1725"/>
                  </a:lnTo>
                  <a:lnTo>
                    <a:pt x="589" y="1728"/>
                  </a:lnTo>
                  <a:lnTo>
                    <a:pt x="590" y="1733"/>
                  </a:lnTo>
                  <a:lnTo>
                    <a:pt x="591" y="1736"/>
                  </a:lnTo>
                  <a:lnTo>
                    <a:pt x="594" y="1740"/>
                  </a:lnTo>
                  <a:lnTo>
                    <a:pt x="599" y="1747"/>
                  </a:lnTo>
                  <a:lnTo>
                    <a:pt x="604" y="1751"/>
                  </a:lnTo>
                  <a:lnTo>
                    <a:pt x="606" y="1752"/>
                  </a:lnTo>
                  <a:lnTo>
                    <a:pt x="609" y="1752"/>
                  </a:lnTo>
                  <a:lnTo>
                    <a:pt x="610" y="1751"/>
                  </a:lnTo>
                  <a:lnTo>
                    <a:pt x="612" y="1750"/>
                  </a:lnTo>
                  <a:lnTo>
                    <a:pt x="617" y="1744"/>
                  </a:lnTo>
                  <a:lnTo>
                    <a:pt x="622" y="1736"/>
                  </a:lnTo>
                  <a:lnTo>
                    <a:pt x="624" y="1733"/>
                  </a:lnTo>
                  <a:lnTo>
                    <a:pt x="628" y="1730"/>
                  </a:lnTo>
                  <a:lnTo>
                    <a:pt x="631" y="1728"/>
                  </a:lnTo>
                  <a:lnTo>
                    <a:pt x="636" y="1728"/>
                  </a:lnTo>
                  <a:lnTo>
                    <a:pt x="641" y="1729"/>
                  </a:lnTo>
                  <a:lnTo>
                    <a:pt x="644" y="1732"/>
                  </a:lnTo>
                  <a:lnTo>
                    <a:pt x="648" y="1734"/>
                  </a:lnTo>
                  <a:lnTo>
                    <a:pt x="649" y="1740"/>
                  </a:lnTo>
                  <a:lnTo>
                    <a:pt x="652" y="1750"/>
                  </a:lnTo>
                  <a:lnTo>
                    <a:pt x="654" y="1760"/>
                  </a:lnTo>
                  <a:lnTo>
                    <a:pt x="657" y="1770"/>
                  </a:lnTo>
                  <a:lnTo>
                    <a:pt x="665" y="1782"/>
                  </a:lnTo>
                  <a:lnTo>
                    <a:pt x="672" y="1793"/>
                  </a:lnTo>
                  <a:lnTo>
                    <a:pt x="678" y="1803"/>
                  </a:lnTo>
                  <a:lnTo>
                    <a:pt x="682" y="1810"/>
                  </a:lnTo>
                  <a:lnTo>
                    <a:pt x="687" y="1814"/>
                  </a:lnTo>
                  <a:lnTo>
                    <a:pt x="690" y="1815"/>
                  </a:lnTo>
                  <a:lnTo>
                    <a:pt x="693" y="1814"/>
                  </a:lnTo>
                  <a:lnTo>
                    <a:pt x="698" y="1813"/>
                  </a:lnTo>
                  <a:lnTo>
                    <a:pt x="701" y="1810"/>
                  </a:lnTo>
                  <a:lnTo>
                    <a:pt x="711" y="1803"/>
                  </a:lnTo>
                  <a:lnTo>
                    <a:pt x="719" y="1796"/>
                  </a:lnTo>
                  <a:lnTo>
                    <a:pt x="723" y="1792"/>
                  </a:lnTo>
                  <a:lnTo>
                    <a:pt x="726" y="1786"/>
                  </a:lnTo>
                  <a:lnTo>
                    <a:pt x="729" y="1780"/>
                  </a:lnTo>
                  <a:lnTo>
                    <a:pt x="731" y="1773"/>
                  </a:lnTo>
                  <a:lnTo>
                    <a:pt x="735" y="1757"/>
                  </a:lnTo>
                  <a:lnTo>
                    <a:pt x="737" y="1740"/>
                  </a:lnTo>
                  <a:lnTo>
                    <a:pt x="738" y="1730"/>
                  </a:lnTo>
                  <a:lnTo>
                    <a:pt x="738" y="1723"/>
                  </a:lnTo>
                  <a:lnTo>
                    <a:pt x="737" y="1716"/>
                  </a:lnTo>
                  <a:lnTo>
                    <a:pt x="736" y="1709"/>
                  </a:lnTo>
                  <a:lnTo>
                    <a:pt x="732" y="1697"/>
                  </a:lnTo>
                  <a:lnTo>
                    <a:pt x="731" y="1685"/>
                  </a:lnTo>
                  <a:lnTo>
                    <a:pt x="731" y="1672"/>
                  </a:lnTo>
                  <a:lnTo>
                    <a:pt x="732" y="1659"/>
                  </a:lnTo>
                  <a:lnTo>
                    <a:pt x="734" y="1647"/>
                  </a:lnTo>
                  <a:lnTo>
                    <a:pt x="732" y="1638"/>
                  </a:lnTo>
                  <a:lnTo>
                    <a:pt x="729" y="1629"/>
                  </a:lnTo>
                  <a:lnTo>
                    <a:pt x="726" y="1620"/>
                  </a:lnTo>
                  <a:lnTo>
                    <a:pt x="725" y="1615"/>
                  </a:lnTo>
                  <a:lnTo>
                    <a:pt x="724" y="1610"/>
                  </a:lnTo>
                  <a:lnTo>
                    <a:pt x="725" y="1606"/>
                  </a:lnTo>
                  <a:lnTo>
                    <a:pt x="728" y="1600"/>
                  </a:lnTo>
                  <a:lnTo>
                    <a:pt x="730" y="1595"/>
                  </a:lnTo>
                  <a:lnTo>
                    <a:pt x="735" y="1591"/>
                  </a:lnTo>
                  <a:lnTo>
                    <a:pt x="741" y="1589"/>
                  </a:lnTo>
                  <a:lnTo>
                    <a:pt x="747" y="1587"/>
                  </a:lnTo>
                  <a:lnTo>
                    <a:pt x="753" y="1587"/>
                  </a:lnTo>
                  <a:lnTo>
                    <a:pt x="759" y="1588"/>
                  </a:lnTo>
                  <a:lnTo>
                    <a:pt x="763" y="1590"/>
                  </a:lnTo>
                  <a:lnTo>
                    <a:pt x="768" y="1594"/>
                  </a:lnTo>
                  <a:lnTo>
                    <a:pt x="775" y="1602"/>
                  </a:lnTo>
                  <a:lnTo>
                    <a:pt x="783" y="1608"/>
                  </a:lnTo>
                  <a:lnTo>
                    <a:pt x="787" y="1612"/>
                  </a:lnTo>
                  <a:lnTo>
                    <a:pt x="792" y="1614"/>
                  </a:lnTo>
                  <a:lnTo>
                    <a:pt x="798" y="1615"/>
                  </a:lnTo>
                  <a:lnTo>
                    <a:pt x="804" y="1616"/>
                  </a:lnTo>
                  <a:lnTo>
                    <a:pt x="808" y="1616"/>
                  </a:lnTo>
                  <a:lnTo>
                    <a:pt x="812" y="1616"/>
                  </a:lnTo>
                  <a:lnTo>
                    <a:pt x="816" y="1615"/>
                  </a:lnTo>
                  <a:lnTo>
                    <a:pt x="817" y="1613"/>
                  </a:lnTo>
                  <a:lnTo>
                    <a:pt x="819" y="1608"/>
                  </a:lnTo>
                  <a:lnTo>
                    <a:pt x="822" y="1602"/>
                  </a:lnTo>
                  <a:lnTo>
                    <a:pt x="824" y="1599"/>
                  </a:lnTo>
                  <a:lnTo>
                    <a:pt x="827" y="1595"/>
                  </a:lnTo>
                  <a:lnTo>
                    <a:pt x="833" y="1594"/>
                  </a:lnTo>
                  <a:lnTo>
                    <a:pt x="841" y="1594"/>
                  </a:lnTo>
                  <a:lnTo>
                    <a:pt x="850" y="1595"/>
                  </a:lnTo>
                  <a:lnTo>
                    <a:pt x="861" y="1594"/>
                  </a:lnTo>
                  <a:lnTo>
                    <a:pt x="864" y="1593"/>
                  </a:lnTo>
                  <a:lnTo>
                    <a:pt x="869" y="1590"/>
                  </a:lnTo>
                  <a:lnTo>
                    <a:pt x="873" y="1587"/>
                  </a:lnTo>
                  <a:lnTo>
                    <a:pt x="876" y="1581"/>
                  </a:lnTo>
                  <a:lnTo>
                    <a:pt x="877" y="1576"/>
                  </a:lnTo>
                  <a:lnTo>
                    <a:pt x="877" y="1570"/>
                  </a:lnTo>
                  <a:lnTo>
                    <a:pt x="876" y="1565"/>
                  </a:lnTo>
                  <a:lnTo>
                    <a:pt x="874" y="1561"/>
                  </a:lnTo>
                  <a:lnTo>
                    <a:pt x="867" y="1552"/>
                  </a:lnTo>
                  <a:lnTo>
                    <a:pt x="860" y="1544"/>
                  </a:lnTo>
                  <a:lnTo>
                    <a:pt x="858" y="1542"/>
                  </a:lnTo>
                  <a:lnTo>
                    <a:pt x="857" y="1538"/>
                  </a:lnTo>
                  <a:lnTo>
                    <a:pt x="856" y="1536"/>
                  </a:lnTo>
                  <a:lnTo>
                    <a:pt x="857" y="1532"/>
                  </a:lnTo>
                  <a:lnTo>
                    <a:pt x="861" y="1526"/>
                  </a:lnTo>
                  <a:lnTo>
                    <a:pt x="868" y="1520"/>
                  </a:lnTo>
                  <a:lnTo>
                    <a:pt x="875" y="1514"/>
                  </a:lnTo>
                  <a:lnTo>
                    <a:pt x="880" y="1507"/>
                  </a:lnTo>
                  <a:lnTo>
                    <a:pt x="882" y="1499"/>
                  </a:lnTo>
                  <a:lnTo>
                    <a:pt x="886" y="1484"/>
                  </a:lnTo>
                  <a:lnTo>
                    <a:pt x="890" y="1469"/>
                  </a:lnTo>
                  <a:lnTo>
                    <a:pt x="892" y="1452"/>
                  </a:lnTo>
                  <a:lnTo>
                    <a:pt x="892" y="1445"/>
                  </a:lnTo>
                  <a:lnTo>
                    <a:pt x="892" y="1438"/>
                  </a:lnTo>
                  <a:lnTo>
                    <a:pt x="889" y="1431"/>
                  </a:lnTo>
                  <a:lnTo>
                    <a:pt x="887" y="1425"/>
                  </a:lnTo>
                  <a:lnTo>
                    <a:pt x="880" y="1412"/>
                  </a:lnTo>
                  <a:lnTo>
                    <a:pt x="873" y="1401"/>
                  </a:lnTo>
                  <a:lnTo>
                    <a:pt x="868" y="1397"/>
                  </a:lnTo>
                  <a:lnTo>
                    <a:pt x="864" y="1392"/>
                  </a:lnTo>
                  <a:lnTo>
                    <a:pt x="861" y="1389"/>
                  </a:lnTo>
                  <a:lnTo>
                    <a:pt x="857" y="1387"/>
                  </a:lnTo>
                  <a:lnTo>
                    <a:pt x="850" y="1385"/>
                  </a:lnTo>
                  <a:lnTo>
                    <a:pt x="839" y="1382"/>
                  </a:lnTo>
                  <a:lnTo>
                    <a:pt x="829" y="1379"/>
                  </a:lnTo>
                  <a:lnTo>
                    <a:pt x="818" y="1375"/>
                  </a:lnTo>
                  <a:lnTo>
                    <a:pt x="814" y="1374"/>
                  </a:lnTo>
                  <a:lnTo>
                    <a:pt x="811" y="1373"/>
                  </a:lnTo>
                  <a:lnTo>
                    <a:pt x="799" y="1366"/>
                  </a:lnTo>
                  <a:lnTo>
                    <a:pt x="788" y="1358"/>
                  </a:lnTo>
                  <a:lnTo>
                    <a:pt x="782" y="1355"/>
                  </a:lnTo>
                  <a:lnTo>
                    <a:pt x="778" y="1353"/>
                  </a:lnTo>
                  <a:lnTo>
                    <a:pt x="774" y="1351"/>
                  </a:lnTo>
                  <a:lnTo>
                    <a:pt x="770" y="1350"/>
                  </a:lnTo>
                  <a:lnTo>
                    <a:pt x="764" y="1350"/>
                  </a:lnTo>
                  <a:lnTo>
                    <a:pt x="760" y="1351"/>
                  </a:lnTo>
                  <a:lnTo>
                    <a:pt x="757" y="1353"/>
                  </a:lnTo>
                  <a:lnTo>
                    <a:pt x="754" y="1355"/>
                  </a:lnTo>
                  <a:lnTo>
                    <a:pt x="749" y="1357"/>
                  </a:lnTo>
                  <a:lnTo>
                    <a:pt x="747" y="1357"/>
                  </a:lnTo>
                  <a:lnTo>
                    <a:pt x="745" y="1355"/>
                  </a:lnTo>
                  <a:lnTo>
                    <a:pt x="744" y="1353"/>
                  </a:lnTo>
                  <a:lnTo>
                    <a:pt x="744" y="1348"/>
                  </a:lnTo>
                  <a:lnTo>
                    <a:pt x="744" y="1342"/>
                  </a:lnTo>
                  <a:lnTo>
                    <a:pt x="747" y="1326"/>
                  </a:lnTo>
                  <a:lnTo>
                    <a:pt x="749" y="1312"/>
                  </a:lnTo>
                  <a:lnTo>
                    <a:pt x="751" y="1298"/>
                  </a:lnTo>
                  <a:lnTo>
                    <a:pt x="753" y="1285"/>
                  </a:lnTo>
                  <a:lnTo>
                    <a:pt x="753" y="1279"/>
                  </a:lnTo>
                  <a:lnTo>
                    <a:pt x="753" y="1274"/>
                  </a:lnTo>
                  <a:lnTo>
                    <a:pt x="751" y="1269"/>
                  </a:lnTo>
                  <a:lnTo>
                    <a:pt x="749" y="1265"/>
                  </a:lnTo>
                  <a:lnTo>
                    <a:pt x="747" y="1261"/>
                  </a:lnTo>
                  <a:lnTo>
                    <a:pt x="743" y="1257"/>
                  </a:lnTo>
                  <a:lnTo>
                    <a:pt x="737" y="1254"/>
                  </a:lnTo>
                  <a:lnTo>
                    <a:pt x="731" y="1249"/>
                  </a:lnTo>
                  <a:lnTo>
                    <a:pt x="718" y="1242"/>
                  </a:lnTo>
                  <a:lnTo>
                    <a:pt x="710" y="1235"/>
                  </a:lnTo>
                  <a:lnTo>
                    <a:pt x="707" y="1232"/>
                  </a:lnTo>
                  <a:lnTo>
                    <a:pt x="707" y="1230"/>
                  </a:lnTo>
                  <a:lnTo>
                    <a:pt x="710" y="1229"/>
                  </a:lnTo>
                  <a:lnTo>
                    <a:pt x="715" y="1228"/>
                  </a:lnTo>
                  <a:lnTo>
                    <a:pt x="724" y="1227"/>
                  </a:lnTo>
                  <a:lnTo>
                    <a:pt x="735" y="1227"/>
                  </a:lnTo>
                  <a:lnTo>
                    <a:pt x="738" y="1225"/>
                  </a:lnTo>
                  <a:lnTo>
                    <a:pt x="742" y="1224"/>
                  </a:lnTo>
                  <a:lnTo>
                    <a:pt x="744" y="1221"/>
                  </a:lnTo>
                  <a:lnTo>
                    <a:pt x="744" y="1217"/>
                  </a:lnTo>
                  <a:lnTo>
                    <a:pt x="744" y="1204"/>
                  </a:lnTo>
                  <a:lnTo>
                    <a:pt x="743" y="1188"/>
                  </a:lnTo>
                  <a:lnTo>
                    <a:pt x="743" y="1181"/>
                  </a:lnTo>
                  <a:lnTo>
                    <a:pt x="744" y="1173"/>
                  </a:lnTo>
                  <a:lnTo>
                    <a:pt x="745" y="1167"/>
                  </a:lnTo>
                  <a:lnTo>
                    <a:pt x="748" y="1161"/>
                  </a:lnTo>
                  <a:lnTo>
                    <a:pt x="751" y="1156"/>
                  </a:lnTo>
                  <a:lnTo>
                    <a:pt x="755" y="1154"/>
                  </a:lnTo>
                  <a:lnTo>
                    <a:pt x="760" y="1152"/>
                  </a:lnTo>
                  <a:lnTo>
                    <a:pt x="763" y="1152"/>
                  </a:lnTo>
                  <a:lnTo>
                    <a:pt x="773" y="1150"/>
                  </a:lnTo>
                  <a:lnTo>
                    <a:pt x="781" y="1150"/>
                  </a:lnTo>
                  <a:lnTo>
                    <a:pt x="787" y="1149"/>
                  </a:lnTo>
                  <a:lnTo>
                    <a:pt x="792" y="1148"/>
                  </a:lnTo>
                  <a:lnTo>
                    <a:pt x="794" y="1143"/>
                  </a:lnTo>
                  <a:lnTo>
                    <a:pt x="794" y="1136"/>
                  </a:lnTo>
                  <a:lnTo>
                    <a:pt x="794" y="1128"/>
                  </a:lnTo>
                  <a:lnTo>
                    <a:pt x="795" y="1120"/>
                  </a:lnTo>
                  <a:lnTo>
                    <a:pt x="798" y="1112"/>
                  </a:lnTo>
                  <a:lnTo>
                    <a:pt x="801" y="1106"/>
                  </a:lnTo>
                  <a:lnTo>
                    <a:pt x="802" y="1104"/>
                  </a:lnTo>
                  <a:lnTo>
                    <a:pt x="805" y="1099"/>
                  </a:lnTo>
                  <a:lnTo>
                    <a:pt x="805" y="1096"/>
                  </a:lnTo>
                  <a:lnTo>
                    <a:pt x="805" y="1091"/>
                  </a:lnTo>
                  <a:lnTo>
                    <a:pt x="805" y="1086"/>
                  </a:lnTo>
                  <a:lnTo>
                    <a:pt x="804" y="1083"/>
                  </a:lnTo>
                  <a:lnTo>
                    <a:pt x="801" y="1079"/>
                  </a:lnTo>
                  <a:lnTo>
                    <a:pt x="800" y="1077"/>
                  </a:lnTo>
                  <a:lnTo>
                    <a:pt x="792" y="1074"/>
                  </a:lnTo>
                  <a:lnTo>
                    <a:pt x="783" y="1072"/>
                  </a:lnTo>
                  <a:lnTo>
                    <a:pt x="779" y="1071"/>
                  </a:lnTo>
                  <a:lnTo>
                    <a:pt x="774" y="1068"/>
                  </a:lnTo>
                  <a:lnTo>
                    <a:pt x="772" y="1066"/>
                  </a:lnTo>
                  <a:lnTo>
                    <a:pt x="769" y="1063"/>
                  </a:lnTo>
                  <a:lnTo>
                    <a:pt x="768" y="1058"/>
                  </a:lnTo>
                  <a:lnTo>
                    <a:pt x="767" y="1053"/>
                  </a:lnTo>
                  <a:lnTo>
                    <a:pt x="768" y="1049"/>
                  </a:lnTo>
                  <a:lnTo>
                    <a:pt x="768" y="1045"/>
                  </a:lnTo>
                  <a:lnTo>
                    <a:pt x="770" y="1041"/>
                  </a:lnTo>
                  <a:lnTo>
                    <a:pt x="773" y="1040"/>
                  </a:lnTo>
                  <a:lnTo>
                    <a:pt x="775" y="1040"/>
                  </a:lnTo>
                  <a:lnTo>
                    <a:pt x="779" y="1042"/>
                  </a:lnTo>
                  <a:lnTo>
                    <a:pt x="782" y="1045"/>
                  </a:lnTo>
                  <a:lnTo>
                    <a:pt x="786" y="1046"/>
                  </a:lnTo>
                  <a:lnTo>
                    <a:pt x="788" y="1047"/>
                  </a:lnTo>
                  <a:lnTo>
                    <a:pt x="792" y="1046"/>
                  </a:lnTo>
                  <a:lnTo>
                    <a:pt x="794" y="1045"/>
                  </a:lnTo>
                  <a:lnTo>
                    <a:pt x="797" y="1042"/>
                  </a:lnTo>
                  <a:lnTo>
                    <a:pt x="799" y="1038"/>
                  </a:lnTo>
                  <a:lnTo>
                    <a:pt x="800" y="1033"/>
                  </a:lnTo>
                  <a:lnTo>
                    <a:pt x="801" y="1028"/>
                  </a:lnTo>
                  <a:lnTo>
                    <a:pt x="802" y="1022"/>
                  </a:lnTo>
                  <a:lnTo>
                    <a:pt x="801" y="1016"/>
                  </a:lnTo>
                  <a:lnTo>
                    <a:pt x="801" y="1011"/>
                  </a:lnTo>
                  <a:lnTo>
                    <a:pt x="799" y="1001"/>
                  </a:lnTo>
                  <a:lnTo>
                    <a:pt x="797" y="991"/>
                  </a:lnTo>
                  <a:lnTo>
                    <a:pt x="795" y="986"/>
                  </a:lnTo>
                  <a:lnTo>
                    <a:pt x="795" y="984"/>
                  </a:lnTo>
                  <a:lnTo>
                    <a:pt x="797" y="982"/>
                  </a:lnTo>
                  <a:lnTo>
                    <a:pt x="798" y="979"/>
                  </a:lnTo>
                  <a:lnTo>
                    <a:pt x="802" y="978"/>
                  </a:lnTo>
                  <a:lnTo>
                    <a:pt x="811" y="979"/>
                  </a:lnTo>
                  <a:lnTo>
                    <a:pt x="816" y="979"/>
                  </a:lnTo>
                  <a:lnTo>
                    <a:pt x="819" y="980"/>
                  </a:lnTo>
                  <a:lnTo>
                    <a:pt x="825" y="980"/>
                  </a:lnTo>
                  <a:lnTo>
                    <a:pt x="829" y="980"/>
                  </a:lnTo>
                  <a:lnTo>
                    <a:pt x="832" y="979"/>
                  </a:lnTo>
                  <a:lnTo>
                    <a:pt x="837" y="977"/>
                  </a:lnTo>
                  <a:lnTo>
                    <a:pt x="843" y="971"/>
                  </a:lnTo>
                  <a:lnTo>
                    <a:pt x="850" y="967"/>
                  </a:lnTo>
                  <a:lnTo>
                    <a:pt x="855" y="966"/>
                  </a:lnTo>
                  <a:lnTo>
                    <a:pt x="858" y="966"/>
                  </a:lnTo>
                  <a:lnTo>
                    <a:pt x="862" y="967"/>
                  </a:lnTo>
                  <a:lnTo>
                    <a:pt x="867" y="971"/>
                  </a:lnTo>
                  <a:lnTo>
                    <a:pt x="875" y="977"/>
                  </a:lnTo>
                  <a:lnTo>
                    <a:pt x="885" y="982"/>
                  </a:lnTo>
                  <a:lnTo>
                    <a:pt x="895" y="984"/>
                  </a:lnTo>
                  <a:lnTo>
                    <a:pt x="906" y="986"/>
                  </a:lnTo>
                  <a:lnTo>
                    <a:pt x="913" y="986"/>
                  </a:lnTo>
                  <a:lnTo>
                    <a:pt x="920" y="986"/>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甘肃">
              <a:extLst>
                <a:ext uri="{FF2B5EF4-FFF2-40B4-BE49-F238E27FC236}">
                  <a16:creationId xmlns:a16="http://schemas.microsoft.com/office/drawing/2014/main" id="{6C9AC9E5-3C10-4704-97FD-88E40355565A}"/>
                </a:ext>
              </a:extLst>
            </p:cNvPr>
            <p:cNvSpPr>
              <a:spLocks/>
            </p:cNvSpPr>
            <p:nvPr/>
          </p:nvSpPr>
          <p:spPr bwMode="auto">
            <a:xfrm>
              <a:off x="4206928" y="3210093"/>
              <a:ext cx="1419243" cy="1257366"/>
            </a:xfrm>
            <a:custGeom>
              <a:avLst/>
              <a:gdLst>
                <a:gd name="T0" fmla="*/ 5071 w 5358"/>
                <a:gd name="T1" fmla="*/ 2925 h 4735"/>
                <a:gd name="T2" fmla="*/ 5289 w 5358"/>
                <a:gd name="T3" fmla="*/ 3067 h 4735"/>
                <a:gd name="T4" fmla="*/ 5306 w 5358"/>
                <a:gd name="T5" fmla="*/ 3448 h 4735"/>
                <a:gd name="T6" fmla="*/ 5084 w 5358"/>
                <a:gd name="T7" fmla="*/ 3604 h 4735"/>
                <a:gd name="T8" fmla="*/ 5043 w 5358"/>
                <a:gd name="T9" fmla="*/ 3697 h 4735"/>
                <a:gd name="T10" fmla="*/ 4806 w 5358"/>
                <a:gd name="T11" fmla="*/ 3735 h 4735"/>
                <a:gd name="T12" fmla="*/ 4594 w 5358"/>
                <a:gd name="T13" fmla="*/ 3923 h 4735"/>
                <a:gd name="T14" fmla="*/ 4567 w 5358"/>
                <a:gd name="T15" fmla="*/ 4191 h 4735"/>
                <a:gd name="T16" fmla="*/ 4457 w 5358"/>
                <a:gd name="T17" fmla="*/ 4323 h 4735"/>
                <a:gd name="T18" fmla="*/ 4377 w 5358"/>
                <a:gd name="T19" fmla="*/ 4504 h 4735"/>
                <a:gd name="T20" fmla="*/ 4158 w 5358"/>
                <a:gd name="T21" fmla="*/ 4658 h 4735"/>
                <a:gd name="T22" fmla="*/ 3939 w 5358"/>
                <a:gd name="T23" fmla="*/ 4703 h 4735"/>
                <a:gd name="T24" fmla="*/ 3791 w 5358"/>
                <a:gd name="T25" fmla="*/ 4510 h 4735"/>
                <a:gd name="T26" fmla="*/ 3681 w 5358"/>
                <a:gd name="T27" fmla="*/ 4230 h 4735"/>
                <a:gd name="T28" fmla="*/ 3405 w 5358"/>
                <a:gd name="T29" fmla="*/ 4171 h 4735"/>
                <a:gd name="T30" fmla="*/ 3280 w 5358"/>
                <a:gd name="T31" fmla="*/ 3937 h 4735"/>
                <a:gd name="T32" fmla="*/ 3083 w 5358"/>
                <a:gd name="T33" fmla="*/ 4155 h 4735"/>
                <a:gd name="T34" fmla="*/ 2995 w 5358"/>
                <a:gd name="T35" fmla="*/ 4347 h 4735"/>
                <a:gd name="T36" fmla="*/ 2936 w 5358"/>
                <a:gd name="T37" fmla="*/ 4267 h 4735"/>
                <a:gd name="T38" fmla="*/ 2763 w 5358"/>
                <a:gd name="T39" fmla="*/ 4158 h 4735"/>
                <a:gd name="T40" fmla="*/ 2555 w 5358"/>
                <a:gd name="T41" fmla="*/ 3917 h 4735"/>
                <a:gd name="T42" fmla="*/ 2820 w 5358"/>
                <a:gd name="T43" fmla="*/ 3933 h 4735"/>
                <a:gd name="T44" fmla="*/ 3047 w 5358"/>
                <a:gd name="T45" fmla="*/ 3915 h 4735"/>
                <a:gd name="T46" fmla="*/ 2990 w 5358"/>
                <a:gd name="T47" fmla="*/ 3656 h 4735"/>
                <a:gd name="T48" fmla="*/ 3224 w 5358"/>
                <a:gd name="T49" fmla="*/ 3367 h 4735"/>
                <a:gd name="T50" fmla="*/ 3376 w 5358"/>
                <a:gd name="T51" fmla="*/ 3218 h 4735"/>
                <a:gd name="T52" fmla="*/ 3278 w 5358"/>
                <a:gd name="T53" fmla="*/ 2875 h 4735"/>
                <a:gd name="T54" fmla="*/ 3224 w 5358"/>
                <a:gd name="T55" fmla="*/ 2604 h 4735"/>
                <a:gd name="T56" fmla="*/ 2986 w 5358"/>
                <a:gd name="T57" fmla="*/ 2398 h 4735"/>
                <a:gd name="T58" fmla="*/ 2664 w 5358"/>
                <a:gd name="T59" fmla="*/ 2144 h 4735"/>
                <a:gd name="T60" fmla="*/ 2518 w 5358"/>
                <a:gd name="T61" fmla="*/ 2098 h 4735"/>
                <a:gd name="T62" fmla="*/ 2179 w 5358"/>
                <a:gd name="T63" fmla="*/ 1781 h 4735"/>
                <a:gd name="T64" fmla="*/ 1922 w 5358"/>
                <a:gd name="T65" fmla="*/ 1724 h 4735"/>
                <a:gd name="T66" fmla="*/ 1672 w 5358"/>
                <a:gd name="T67" fmla="*/ 1651 h 4735"/>
                <a:gd name="T68" fmla="*/ 1503 w 5358"/>
                <a:gd name="T69" fmla="*/ 1842 h 4735"/>
                <a:gd name="T70" fmla="*/ 1346 w 5358"/>
                <a:gd name="T71" fmla="*/ 2006 h 4735"/>
                <a:gd name="T72" fmla="*/ 1038 w 5358"/>
                <a:gd name="T73" fmla="*/ 1891 h 4735"/>
                <a:gd name="T74" fmla="*/ 646 w 5358"/>
                <a:gd name="T75" fmla="*/ 1760 h 4735"/>
                <a:gd name="T76" fmla="*/ 363 w 5358"/>
                <a:gd name="T77" fmla="*/ 1533 h 4735"/>
                <a:gd name="T78" fmla="*/ 23 w 5358"/>
                <a:gd name="T79" fmla="*/ 1323 h 4735"/>
                <a:gd name="T80" fmla="*/ 287 w 5358"/>
                <a:gd name="T81" fmla="*/ 785 h 4735"/>
                <a:gd name="T82" fmla="*/ 826 w 5358"/>
                <a:gd name="T83" fmla="*/ 489 h 4735"/>
                <a:gd name="T84" fmla="*/ 1389 w 5358"/>
                <a:gd name="T85" fmla="*/ 276 h 4735"/>
                <a:gd name="T86" fmla="*/ 1868 w 5358"/>
                <a:gd name="T87" fmla="*/ 359 h 4735"/>
                <a:gd name="T88" fmla="*/ 2033 w 5358"/>
                <a:gd name="T89" fmla="*/ 875 h 4735"/>
                <a:gd name="T90" fmla="*/ 2161 w 5358"/>
                <a:gd name="T91" fmla="*/ 1014 h 4735"/>
                <a:gd name="T92" fmla="*/ 2644 w 5358"/>
                <a:gd name="T93" fmla="*/ 1044 h 4735"/>
                <a:gd name="T94" fmla="*/ 2450 w 5358"/>
                <a:gd name="T95" fmla="*/ 1382 h 4735"/>
                <a:gd name="T96" fmla="*/ 2795 w 5358"/>
                <a:gd name="T97" fmla="*/ 1639 h 4735"/>
                <a:gd name="T98" fmla="*/ 2999 w 5358"/>
                <a:gd name="T99" fmla="*/ 1964 h 4735"/>
                <a:gd name="T100" fmla="*/ 3292 w 5358"/>
                <a:gd name="T101" fmla="*/ 1755 h 4735"/>
                <a:gd name="T102" fmla="*/ 3830 w 5358"/>
                <a:gd name="T103" fmla="*/ 1776 h 4735"/>
                <a:gd name="T104" fmla="*/ 3625 w 5358"/>
                <a:gd name="T105" fmla="*/ 2174 h 4735"/>
                <a:gd name="T106" fmla="*/ 3836 w 5358"/>
                <a:gd name="T107" fmla="*/ 2584 h 4735"/>
                <a:gd name="T108" fmla="*/ 4081 w 5358"/>
                <a:gd name="T109" fmla="*/ 2734 h 4735"/>
                <a:gd name="T110" fmla="*/ 4231 w 5358"/>
                <a:gd name="T111" fmla="*/ 3039 h 4735"/>
                <a:gd name="T112" fmla="*/ 4233 w 5358"/>
                <a:gd name="T113" fmla="*/ 3327 h 4735"/>
                <a:gd name="T114" fmla="*/ 4393 w 5358"/>
                <a:gd name="T115" fmla="*/ 3447 h 4735"/>
                <a:gd name="T116" fmla="*/ 4525 w 5358"/>
                <a:gd name="T117" fmla="*/ 3558 h 4735"/>
                <a:gd name="T118" fmla="*/ 4679 w 5358"/>
                <a:gd name="T119" fmla="*/ 3384 h 4735"/>
                <a:gd name="T120" fmla="*/ 4620 w 5358"/>
                <a:gd name="T121" fmla="*/ 3127 h 4735"/>
                <a:gd name="T122" fmla="*/ 4658 w 5358"/>
                <a:gd name="T123" fmla="*/ 2888 h 4735"/>
                <a:gd name="T124" fmla="*/ 4718 w 5358"/>
                <a:gd name="T125" fmla="*/ 2742 h 4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8" h="4735">
                  <a:moveTo>
                    <a:pt x="4783" y="2762"/>
                  </a:moveTo>
                  <a:lnTo>
                    <a:pt x="4788" y="2761"/>
                  </a:lnTo>
                  <a:lnTo>
                    <a:pt x="4797" y="2759"/>
                  </a:lnTo>
                  <a:lnTo>
                    <a:pt x="4806" y="2755"/>
                  </a:lnTo>
                  <a:lnTo>
                    <a:pt x="4818" y="2754"/>
                  </a:lnTo>
                  <a:lnTo>
                    <a:pt x="4832" y="2753"/>
                  </a:lnTo>
                  <a:lnTo>
                    <a:pt x="4846" y="2753"/>
                  </a:lnTo>
                  <a:lnTo>
                    <a:pt x="4851" y="2754"/>
                  </a:lnTo>
                  <a:lnTo>
                    <a:pt x="4856" y="2755"/>
                  </a:lnTo>
                  <a:lnTo>
                    <a:pt x="4861" y="2756"/>
                  </a:lnTo>
                  <a:lnTo>
                    <a:pt x="4865" y="2759"/>
                  </a:lnTo>
                  <a:lnTo>
                    <a:pt x="4871" y="2764"/>
                  </a:lnTo>
                  <a:lnTo>
                    <a:pt x="4878" y="2770"/>
                  </a:lnTo>
                  <a:lnTo>
                    <a:pt x="4880" y="2773"/>
                  </a:lnTo>
                  <a:lnTo>
                    <a:pt x="4882" y="2777"/>
                  </a:lnTo>
                  <a:lnTo>
                    <a:pt x="4884" y="2780"/>
                  </a:lnTo>
                  <a:lnTo>
                    <a:pt x="4885" y="2784"/>
                  </a:lnTo>
                  <a:lnTo>
                    <a:pt x="4882" y="2798"/>
                  </a:lnTo>
                  <a:lnTo>
                    <a:pt x="4878" y="2812"/>
                  </a:lnTo>
                  <a:lnTo>
                    <a:pt x="4876" y="2822"/>
                  </a:lnTo>
                  <a:lnTo>
                    <a:pt x="4876" y="2830"/>
                  </a:lnTo>
                  <a:lnTo>
                    <a:pt x="4876" y="2837"/>
                  </a:lnTo>
                  <a:lnTo>
                    <a:pt x="4878" y="2843"/>
                  </a:lnTo>
                  <a:lnTo>
                    <a:pt x="4878" y="2849"/>
                  </a:lnTo>
                  <a:lnTo>
                    <a:pt x="4879" y="2854"/>
                  </a:lnTo>
                  <a:lnTo>
                    <a:pt x="4879" y="2855"/>
                  </a:lnTo>
                  <a:lnTo>
                    <a:pt x="4880" y="2856"/>
                  </a:lnTo>
                  <a:lnTo>
                    <a:pt x="4891" y="2859"/>
                  </a:lnTo>
                  <a:lnTo>
                    <a:pt x="4907" y="2859"/>
                  </a:lnTo>
                  <a:lnTo>
                    <a:pt x="4917" y="2859"/>
                  </a:lnTo>
                  <a:lnTo>
                    <a:pt x="4929" y="2860"/>
                  </a:lnTo>
                  <a:lnTo>
                    <a:pt x="4941" y="2862"/>
                  </a:lnTo>
                  <a:lnTo>
                    <a:pt x="4954" y="2866"/>
                  </a:lnTo>
                  <a:lnTo>
                    <a:pt x="4956" y="2871"/>
                  </a:lnTo>
                  <a:lnTo>
                    <a:pt x="4958" y="2878"/>
                  </a:lnTo>
                  <a:lnTo>
                    <a:pt x="4960" y="2880"/>
                  </a:lnTo>
                  <a:lnTo>
                    <a:pt x="4960" y="2884"/>
                  </a:lnTo>
                  <a:lnTo>
                    <a:pt x="4962" y="2888"/>
                  </a:lnTo>
                  <a:lnTo>
                    <a:pt x="4964" y="2891"/>
                  </a:lnTo>
                  <a:lnTo>
                    <a:pt x="4968" y="2893"/>
                  </a:lnTo>
                  <a:lnTo>
                    <a:pt x="4970" y="2894"/>
                  </a:lnTo>
                  <a:lnTo>
                    <a:pt x="4975" y="2896"/>
                  </a:lnTo>
                  <a:lnTo>
                    <a:pt x="4980" y="2894"/>
                  </a:lnTo>
                  <a:lnTo>
                    <a:pt x="4987" y="2894"/>
                  </a:lnTo>
                  <a:lnTo>
                    <a:pt x="4994" y="2893"/>
                  </a:lnTo>
                  <a:lnTo>
                    <a:pt x="5002" y="2892"/>
                  </a:lnTo>
                  <a:lnTo>
                    <a:pt x="5011" y="2892"/>
                  </a:lnTo>
                  <a:lnTo>
                    <a:pt x="5024" y="2898"/>
                  </a:lnTo>
                  <a:lnTo>
                    <a:pt x="5036" y="2905"/>
                  </a:lnTo>
                  <a:lnTo>
                    <a:pt x="5055" y="2916"/>
                  </a:lnTo>
                  <a:lnTo>
                    <a:pt x="5071" y="2925"/>
                  </a:lnTo>
                  <a:lnTo>
                    <a:pt x="5076" y="2929"/>
                  </a:lnTo>
                  <a:lnTo>
                    <a:pt x="5081" y="2932"/>
                  </a:lnTo>
                  <a:lnTo>
                    <a:pt x="5084" y="2936"/>
                  </a:lnTo>
                  <a:lnTo>
                    <a:pt x="5088" y="2941"/>
                  </a:lnTo>
                  <a:lnTo>
                    <a:pt x="5089" y="2944"/>
                  </a:lnTo>
                  <a:lnTo>
                    <a:pt x="5089" y="2949"/>
                  </a:lnTo>
                  <a:lnTo>
                    <a:pt x="5090" y="2955"/>
                  </a:lnTo>
                  <a:lnTo>
                    <a:pt x="5093" y="2962"/>
                  </a:lnTo>
                  <a:lnTo>
                    <a:pt x="5095" y="2967"/>
                  </a:lnTo>
                  <a:lnTo>
                    <a:pt x="5099" y="2970"/>
                  </a:lnTo>
                  <a:lnTo>
                    <a:pt x="5104" y="2972"/>
                  </a:lnTo>
                  <a:lnTo>
                    <a:pt x="5107" y="2970"/>
                  </a:lnTo>
                  <a:lnTo>
                    <a:pt x="5111" y="2969"/>
                  </a:lnTo>
                  <a:lnTo>
                    <a:pt x="5115" y="2968"/>
                  </a:lnTo>
                  <a:lnTo>
                    <a:pt x="5118" y="2968"/>
                  </a:lnTo>
                  <a:lnTo>
                    <a:pt x="5121" y="2969"/>
                  </a:lnTo>
                  <a:lnTo>
                    <a:pt x="5123" y="2970"/>
                  </a:lnTo>
                  <a:lnTo>
                    <a:pt x="5125" y="2974"/>
                  </a:lnTo>
                  <a:lnTo>
                    <a:pt x="5127" y="2980"/>
                  </a:lnTo>
                  <a:lnTo>
                    <a:pt x="5128" y="2987"/>
                  </a:lnTo>
                  <a:lnTo>
                    <a:pt x="5131" y="2992"/>
                  </a:lnTo>
                  <a:lnTo>
                    <a:pt x="5133" y="2997"/>
                  </a:lnTo>
                  <a:lnTo>
                    <a:pt x="5139" y="3004"/>
                  </a:lnTo>
                  <a:lnTo>
                    <a:pt x="5144" y="3010"/>
                  </a:lnTo>
                  <a:lnTo>
                    <a:pt x="5151" y="3014"/>
                  </a:lnTo>
                  <a:lnTo>
                    <a:pt x="5158" y="3019"/>
                  </a:lnTo>
                  <a:lnTo>
                    <a:pt x="5164" y="3020"/>
                  </a:lnTo>
                  <a:lnTo>
                    <a:pt x="5170" y="3022"/>
                  </a:lnTo>
                  <a:lnTo>
                    <a:pt x="5172" y="3020"/>
                  </a:lnTo>
                  <a:lnTo>
                    <a:pt x="5176" y="3019"/>
                  </a:lnTo>
                  <a:lnTo>
                    <a:pt x="5177" y="3017"/>
                  </a:lnTo>
                  <a:lnTo>
                    <a:pt x="5178" y="3016"/>
                  </a:lnTo>
                  <a:lnTo>
                    <a:pt x="5180" y="3013"/>
                  </a:lnTo>
                  <a:lnTo>
                    <a:pt x="5182" y="3010"/>
                  </a:lnTo>
                  <a:lnTo>
                    <a:pt x="5184" y="3007"/>
                  </a:lnTo>
                  <a:lnTo>
                    <a:pt x="5188" y="3007"/>
                  </a:lnTo>
                  <a:lnTo>
                    <a:pt x="5195" y="3011"/>
                  </a:lnTo>
                  <a:lnTo>
                    <a:pt x="5202" y="3018"/>
                  </a:lnTo>
                  <a:lnTo>
                    <a:pt x="5210" y="3022"/>
                  </a:lnTo>
                  <a:lnTo>
                    <a:pt x="5220" y="3025"/>
                  </a:lnTo>
                  <a:lnTo>
                    <a:pt x="5230" y="3030"/>
                  </a:lnTo>
                  <a:lnTo>
                    <a:pt x="5240" y="3037"/>
                  </a:lnTo>
                  <a:lnTo>
                    <a:pt x="5249" y="3050"/>
                  </a:lnTo>
                  <a:lnTo>
                    <a:pt x="5257" y="3064"/>
                  </a:lnTo>
                  <a:lnTo>
                    <a:pt x="5259" y="3067"/>
                  </a:lnTo>
                  <a:lnTo>
                    <a:pt x="5262" y="3068"/>
                  </a:lnTo>
                  <a:lnTo>
                    <a:pt x="5264" y="3068"/>
                  </a:lnTo>
                  <a:lnTo>
                    <a:pt x="5268" y="3069"/>
                  </a:lnTo>
                  <a:lnTo>
                    <a:pt x="5275" y="3068"/>
                  </a:lnTo>
                  <a:lnTo>
                    <a:pt x="5282" y="3068"/>
                  </a:lnTo>
                  <a:lnTo>
                    <a:pt x="5289" y="3067"/>
                  </a:lnTo>
                  <a:lnTo>
                    <a:pt x="5297" y="3067"/>
                  </a:lnTo>
                  <a:lnTo>
                    <a:pt x="5304" y="3069"/>
                  </a:lnTo>
                  <a:lnTo>
                    <a:pt x="5312" y="3073"/>
                  </a:lnTo>
                  <a:lnTo>
                    <a:pt x="5325" y="3081"/>
                  </a:lnTo>
                  <a:lnTo>
                    <a:pt x="5337" y="3089"/>
                  </a:lnTo>
                  <a:lnTo>
                    <a:pt x="5344" y="3094"/>
                  </a:lnTo>
                  <a:lnTo>
                    <a:pt x="5350" y="3099"/>
                  </a:lnTo>
                  <a:lnTo>
                    <a:pt x="5354" y="3105"/>
                  </a:lnTo>
                  <a:lnTo>
                    <a:pt x="5358" y="3111"/>
                  </a:lnTo>
                  <a:lnTo>
                    <a:pt x="5358" y="3115"/>
                  </a:lnTo>
                  <a:lnTo>
                    <a:pt x="5358" y="3121"/>
                  </a:lnTo>
                  <a:lnTo>
                    <a:pt x="5357" y="3126"/>
                  </a:lnTo>
                  <a:lnTo>
                    <a:pt x="5356" y="3132"/>
                  </a:lnTo>
                  <a:lnTo>
                    <a:pt x="5347" y="3143"/>
                  </a:lnTo>
                  <a:lnTo>
                    <a:pt x="5341" y="3152"/>
                  </a:lnTo>
                  <a:lnTo>
                    <a:pt x="5340" y="3158"/>
                  </a:lnTo>
                  <a:lnTo>
                    <a:pt x="5340" y="3163"/>
                  </a:lnTo>
                  <a:lnTo>
                    <a:pt x="5340" y="3168"/>
                  </a:lnTo>
                  <a:lnTo>
                    <a:pt x="5341" y="3171"/>
                  </a:lnTo>
                  <a:lnTo>
                    <a:pt x="5344" y="3176"/>
                  </a:lnTo>
                  <a:lnTo>
                    <a:pt x="5347" y="3182"/>
                  </a:lnTo>
                  <a:lnTo>
                    <a:pt x="5350" y="3190"/>
                  </a:lnTo>
                  <a:lnTo>
                    <a:pt x="5352" y="3200"/>
                  </a:lnTo>
                  <a:lnTo>
                    <a:pt x="5354" y="3216"/>
                  </a:lnTo>
                  <a:lnTo>
                    <a:pt x="5356" y="3233"/>
                  </a:lnTo>
                  <a:lnTo>
                    <a:pt x="5356" y="3240"/>
                  </a:lnTo>
                  <a:lnTo>
                    <a:pt x="5354" y="3249"/>
                  </a:lnTo>
                  <a:lnTo>
                    <a:pt x="5353" y="3256"/>
                  </a:lnTo>
                  <a:lnTo>
                    <a:pt x="5351" y="3262"/>
                  </a:lnTo>
                  <a:lnTo>
                    <a:pt x="5347" y="3269"/>
                  </a:lnTo>
                  <a:lnTo>
                    <a:pt x="5344" y="3275"/>
                  </a:lnTo>
                  <a:lnTo>
                    <a:pt x="5339" y="3279"/>
                  </a:lnTo>
                  <a:lnTo>
                    <a:pt x="5333" y="3285"/>
                  </a:lnTo>
                  <a:lnTo>
                    <a:pt x="5322" y="3295"/>
                  </a:lnTo>
                  <a:lnTo>
                    <a:pt x="5310" y="3304"/>
                  </a:lnTo>
                  <a:lnTo>
                    <a:pt x="5304" y="3309"/>
                  </a:lnTo>
                  <a:lnTo>
                    <a:pt x="5298" y="3315"/>
                  </a:lnTo>
                  <a:lnTo>
                    <a:pt x="5295" y="3321"/>
                  </a:lnTo>
                  <a:lnTo>
                    <a:pt x="5291" y="3328"/>
                  </a:lnTo>
                  <a:lnTo>
                    <a:pt x="5290" y="3341"/>
                  </a:lnTo>
                  <a:lnTo>
                    <a:pt x="5290" y="3356"/>
                  </a:lnTo>
                  <a:lnTo>
                    <a:pt x="5290" y="3372"/>
                  </a:lnTo>
                  <a:lnTo>
                    <a:pt x="5293" y="3388"/>
                  </a:lnTo>
                  <a:lnTo>
                    <a:pt x="5293" y="3394"/>
                  </a:lnTo>
                  <a:lnTo>
                    <a:pt x="5293" y="3400"/>
                  </a:lnTo>
                  <a:lnTo>
                    <a:pt x="5296" y="3417"/>
                  </a:lnTo>
                  <a:lnTo>
                    <a:pt x="5298" y="3433"/>
                  </a:lnTo>
                  <a:lnTo>
                    <a:pt x="5301" y="3440"/>
                  </a:lnTo>
                  <a:lnTo>
                    <a:pt x="5303" y="3446"/>
                  </a:lnTo>
                  <a:lnTo>
                    <a:pt x="5304" y="3447"/>
                  </a:lnTo>
                  <a:lnTo>
                    <a:pt x="5306" y="3448"/>
                  </a:lnTo>
                  <a:lnTo>
                    <a:pt x="5306" y="3448"/>
                  </a:lnTo>
                  <a:lnTo>
                    <a:pt x="5307" y="3449"/>
                  </a:lnTo>
                  <a:lnTo>
                    <a:pt x="5308" y="3451"/>
                  </a:lnTo>
                  <a:lnTo>
                    <a:pt x="5310" y="3452"/>
                  </a:lnTo>
                  <a:lnTo>
                    <a:pt x="5313" y="3457"/>
                  </a:lnTo>
                  <a:lnTo>
                    <a:pt x="5315" y="3461"/>
                  </a:lnTo>
                  <a:lnTo>
                    <a:pt x="5316" y="3467"/>
                  </a:lnTo>
                  <a:lnTo>
                    <a:pt x="5317" y="3473"/>
                  </a:lnTo>
                  <a:lnTo>
                    <a:pt x="5319" y="3486"/>
                  </a:lnTo>
                  <a:lnTo>
                    <a:pt x="5319" y="3498"/>
                  </a:lnTo>
                  <a:lnTo>
                    <a:pt x="5320" y="3514"/>
                  </a:lnTo>
                  <a:lnTo>
                    <a:pt x="5321" y="3523"/>
                  </a:lnTo>
                  <a:lnTo>
                    <a:pt x="5320" y="3531"/>
                  </a:lnTo>
                  <a:lnTo>
                    <a:pt x="5319" y="3541"/>
                  </a:lnTo>
                  <a:lnTo>
                    <a:pt x="5316" y="3547"/>
                  </a:lnTo>
                  <a:lnTo>
                    <a:pt x="5313" y="3553"/>
                  </a:lnTo>
                  <a:lnTo>
                    <a:pt x="5308" y="3558"/>
                  </a:lnTo>
                  <a:lnTo>
                    <a:pt x="5304" y="3561"/>
                  </a:lnTo>
                  <a:lnTo>
                    <a:pt x="5301" y="3565"/>
                  </a:lnTo>
                  <a:lnTo>
                    <a:pt x="5297" y="3567"/>
                  </a:lnTo>
                  <a:lnTo>
                    <a:pt x="5290" y="3572"/>
                  </a:lnTo>
                  <a:lnTo>
                    <a:pt x="5283" y="3577"/>
                  </a:lnTo>
                  <a:lnTo>
                    <a:pt x="5276" y="3580"/>
                  </a:lnTo>
                  <a:lnTo>
                    <a:pt x="5268" y="3584"/>
                  </a:lnTo>
                  <a:lnTo>
                    <a:pt x="5262" y="3586"/>
                  </a:lnTo>
                  <a:lnTo>
                    <a:pt x="5254" y="3589"/>
                  </a:lnTo>
                  <a:lnTo>
                    <a:pt x="5240" y="3590"/>
                  </a:lnTo>
                  <a:lnTo>
                    <a:pt x="5224" y="3590"/>
                  </a:lnTo>
                  <a:lnTo>
                    <a:pt x="5212" y="3589"/>
                  </a:lnTo>
                  <a:lnTo>
                    <a:pt x="5200" y="3586"/>
                  </a:lnTo>
                  <a:lnTo>
                    <a:pt x="5193" y="3585"/>
                  </a:lnTo>
                  <a:lnTo>
                    <a:pt x="5188" y="3581"/>
                  </a:lnTo>
                  <a:lnTo>
                    <a:pt x="5184" y="3579"/>
                  </a:lnTo>
                  <a:lnTo>
                    <a:pt x="5180" y="3575"/>
                  </a:lnTo>
                  <a:lnTo>
                    <a:pt x="5176" y="3574"/>
                  </a:lnTo>
                  <a:lnTo>
                    <a:pt x="5170" y="3573"/>
                  </a:lnTo>
                  <a:lnTo>
                    <a:pt x="5167" y="3573"/>
                  </a:lnTo>
                  <a:lnTo>
                    <a:pt x="5162" y="3573"/>
                  </a:lnTo>
                  <a:lnTo>
                    <a:pt x="5152" y="3575"/>
                  </a:lnTo>
                  <a:lnTo>
                    <a:pt x="5140" y="3580"/>
                  </a:lnTo>
                  <a:lnTo>
                    <a:pt x="5131" y="3585"/>
                  </a:lnTo>
                  <a:lnTo>
                    <a:pt x="5120" y="3592"/>
                  </a:lnTo>
                  <a:lnTo>
                    <a:pt x="5112" y="3596"/>
                  </a:lnTo>
                  <a:lnTo>
                    <a:pt x="5104" y="3602"/>
                  </a:lnTo>
                  <a:lnTo>
                    <a:pt x="5100" y="3605"/>
                  </a:lnTo>
                  <a:lnTo>
                    <a:pt x="5095" y="3608"/>
                  </a:lnTo>
                  <a:lnTo>
                    <a:pt x="5090" y="3610"/>
                  </a:lnTo>
                  <a:lnTo>
                    <a:pt x="5088" y="3611"/>
                  </a:lnTo>
                  <a:lnTo>
                    <a:pt x="5086" y="3610"/>
                  </a:lnTo>
                  <a:lnTo>
                    <a:pt x="5084" y="3608"/>
                  </a:lnTo>
                  <a:lnTo>
                    <a:pt x="5084" y="3604"/>
                  </a:lnTo>
                  <a:lnTo>
                    <a:pt x="5083" y="3600"/>
                  </a:lnTo>
                  <a:lnTo>
                    <a:pt x="5082" y="3597"/>
                  </a:lnTo>
                  <a:lnTo>
                    <a:pt x="5080" y="3594"/>
                  </a:lnTo>
                  <a:lnTo>
                    <a:pt x="5079" y="3593"/>
                  </a:lnTo>
                  <a:lnTo>
                    <a:pt x="5077" y="3593"/>
                  </a:lnTo>
                  <a:lnTo>
                    <a:pt x="5076" y="3592"/>
                  </a:lnTo>
                  <a:lnTo>
                    <a:pt x="5075" y="3592"/>
                  </a:lnTo>
                  <a:lnTo>
                    <a:pt x="5067" y="3590"/>
                  </a:lnTo>
                  <a:lnTo>
                    <a:pt x="5057" y="3587"/>
                  </a:lnTo>
                  <a:lnTo>
                    <a:pt x="5049" y="3584"/>
                  </a:lnTo>
                  <a:lnTo>
                    <a:pt x="5041" y="3579"/>
                  </a:lnTo>
                  <a:lnTo>
                    <a:pt x="5036" y="3574"/>
                  </a:lnTo>
                  <a:lnTo>
                    <a:pt x="5031" y="3571"/>
                  </a:lnTo>
                  <a:lnTo>
                    <a:pt x="5029" y="3568"/>
                  </a:lnTo>
                  <a:lnTo>
                    <a:pt x="5027" y="3567"/>
                  </a:lnTo>
                  <a:lnTo>
                    <a:pt x="5026" y="3567"/>
                  </a:lnTo>
                  <a:lnTo>
                    <a:pt x="5026" y="3566"/>
                  </a:lnTo>
                  <a:lnTo>
                    <a:pt x="5025" y="3567"/>
                  </a:lnTo>
                  <a:lnTo>
                    <a:pt x="5024" y="3567"/>
                  </a:lnTo>
                  <a:lnTo>
                    <a:pt x="5024" y="3568"/>
                  </a:lnTo>
                  <a:lnTo>
                    <a:pt x="5023" y="3568"/>
                  </a:lnTo>
                  <a:lnTo>
                    <a:pt x="5021" y="3571"/>
                  </a:lnTo>
                  <a:lnTo>
                    <a:pt x="5020" y="3573"/>
                  </a:lnTo>
                  <a:lnTo>
                    <a:pt x="5017" y="3579"/>
                  </a:lnTo>
                  <a:lnTo>
                    <a:pt x="5013" y="3585"/>
                  </a:lnTo>
                  <a:lnTo>
                    <a:pt x="5008" y="3591"/>
                  </a:lnTo>
                  <a:lnTo>
                    <a:pt x="5001" y="3597"/>
                  </a:lnTo>
                  <a:lnTo>
                    <a:pt x="4998" y="3598"/>
                  </a:lnTo>
                  <a:lnTo>
                    <a:pt x="4994" y="3600"/>
                  </a:lnTo>
                  <a:lnTo>
                    <a:pt x="4992" y="3603"/>
                  </a:lnTo>
                  <a:lnTo>
                    <a:pt x="4988" y="3608"/>
                  </a:lnTo>
                  <a:lnTo>
                    <a:pt x="4988" y="3610"/>
                  </a:lnTo>
                  <a:lnTo>
                    <a:pt x="4989" y="3611"/>
                  </a:lnTo>
                  <a:lnTo>
                    <a:pt x="4991" y="3613"/>
                  </a:lnTo>
                  <a:lnTo>
                    <a:pt x="4994" y="3616"/>
                  </a:lnTo>
                  <a:lnTo>
                    <a:pt x="5000" y="3618"/>
                  </a:lnTo>
                  <a:lnTo>
                    <a:pt x="5006" y="3622"/>
                  </a:lnTo>
                  <a:lnTo>
                    <a:pt x="5007" y="3627"/>
                  </a:lnTo>
                  <a:lnTo>
                    <a:pt x="5007" y="3632"/>
                  </a:lnTo>
                  <a:lnTo>
                    <a:pt x="5007" y="3638"/>
                  </a:lnTo>
                  <a:lnTo>
                    <a:pt x="5007" y="3647"/>
                  </a:lnTo>
                  <a:lnTo>
                    <a:pt x="5008" y="3652"/>
                  </a:lnTo>
                  <a:lnTo>
                    <a:pt x="5010" y="3656"/>
                  </a:lnTo>
                  <a:lnTo>
                    <a:pt x="5011" y="3660"/>
                  </a:lnTo>
                  <a:lnTo>
                    <a:pt x="5014" y="3666"/>
                  </a:lnTo>
                  <a:lnTo>
                    <a:pt x="5019" y="3671"/>
                  </a:lnTo>
                  <a:lnTo>
                    <a:pt x="5024" y="3676"/>
                  </a:lnTo>
                  <a:lnTo>
                    <a:pt x="5031" y="3682"/>
                  </a:lnTo>
                  <a:lnTo>
                    <a:pt x="5038" y="3690"/>
                  </a:lnTo>
                  <a:lnTo>
                    <a:pt x="5041" y="3693"/>
                  </a:lnTo>
                  <a:lnTo>
                    <a:pt x="5043" y="3697"/>
                  </a:lnTo>
                  <a:lnTo>
                    <a:pt x="5045" y="3703"/>
                  </a:lnTo>
                  <a:lnTo>
                    <a:pt x="5046" y="3709"/>
                  </a:lnTo>
                  <a:lnTo>
                    <a:pt x="5046" y="3713"/>
                  </a:lnTo>
                  <a:lnTo>
                    <a:pt x="5045" y="3718"/>
                  </a:lnTo>
                  <a:lnTo>
                    <a:pt x="5044" y="3720"/>
                  </a:lnTo>
                  <a:lnTo>
                    <a:pt x="5042" y="3723"/>
                  </a:lnTo>
                  <a:lnTo>
                    <a:pt x="5041" y="3725"/>
                  </a:lnTo>
                  <a:lnTo>
                    <a:pt x="5038" y="3726"/>
                  </a:lnTo>
                  <a:lnTo>
                    <a:pt x="5035" y="3729"/>
                  </a:lnTo>
                  <a:lnTo>
                    <a:pt x="5031" y="3730"/>
                  </a:lnTo>
                  <a:lnTo>
                    <a:pt x="5024" y="3732"/>
                  </a:lnTo>
                  <a:lnTo>
                    <a:pt x="5017" y="3734"/>
                  </a:lnTo>
                  <a:lnTo>
                    <a:pt x="5007" y="3734"/>
                  </a:lnTo>
                  <a:lnTo>
                    <a:pt x="4997" y="3734"/>
                  </a:lnTo>
                  <a:lnTo>
                    <a:pt x="4992" y="3732"/>
                  </a:lnTo>
                  <a:lnTo>
                    <a:pt x="4987" y="3732"/>
                  </a:lnTo>
                  <a:lnTo>
                    <a:pt x="4982" y="3731"/>
                  </a:lnTo>
                  <a:lnTo>
                    <a:pt x="4976" y="3730"/>
                  </a:lnTo>
                  <a:lnTo>
                    <a:pt x="4972" y="3730"/>
                  </a:lnTo>
                  <a:lnTo>
                    <a:pt x="4967" y="3730"/>
                  </a:lnTo>
                  <a:lnTo>
                    <a:pt x="4960" y="3730"/>
                  </a:lnTo>
                  <a:lnTo>
                    <a:pt x="4956" y="3731"/>
                  </a:lnTo>
                  <a:lnTo>
                    <a:pt x="4948" y="3735"/>
                  </a:lnTo>
                  <a:lnTo>
                    <a:pt x="4941" y="3739"/>
                  </a:lnTo>
                  <a:lnTo>
                    <a:pt x="4932" y="3743"/>
                  </a:lnTo>
                  <a:lnTo>
                    <a:pt x="4924" y="3745"/>
                  </a:lnTo>
                  <a:lnTo>
                    <a:pt x="4918" y="3745"/>
                  </a:lnTo>
                  <a:lnTo>
                    <a:pt x="4912" y="3744"/>
                  </a:lnTo>
                  <a:lnTo>
                    <a:pt x="4907" y="3743"/>
                  </a:lnTo>
                  <a:lnTo>
                    <a:pt x="4901" y="3741"/>
                  </a:lnTo>
                  <a:lnTo>
                    <a:pt x="4893" y="3737"/>
                  </a:lnTo>
                  <a:lnTo>
                    <a:pt x="4884" y="3736"/>
                  </a:lnTo>
                  <a:lnTo>
                    <a:pt x="4878" y="3735"/>
                  </a:lnTo>
                  <a:lnTo>
                    <a:pt x="4871" y="3735"/>
                  </a:lnTo>
                  <a:lnTo>
                    <a:pt x="4865" y="3736"/>
                  </a:lnTo>
                  <a:lnTo>
                    <a:pt x="4860" y="3736"/>
                  </a:lnTo>
                  <a:lnTo>
                    <a:pt x="4851" y="3739"/>
                  </a:lnTo>
                  <a:lnTo>
                    <a:pt x="4842" y="3747"/>
                  </a:lnTo>
                  <a:lnTo>
                    <a:pt x="4840" y="3748"/>
                  </a:lnTo>
                  <a:lnTo>
                    <a:pt x="4838" y="3750"/>
                  </a:lnTo>
                  <a:lnTo>
                    <a:pt x="4836" y="3751"/>
                  </a:lnTo>
                  <a:lnTo>
                    <a:pt x="4834" y="3754"/>
                  </a:lnTo>
                  <a:lnTo>
                    <a:pt x="4830" y="3755"/>
                  </a:lnTo>
                  <a:lnTo>
                    <a:pt x="4827" y="3756"/>
                  </a:lnTo>
                  <a:lnTo>
                    <a:pt x="4825" y="3756"/>
                  </a:lnTo>
                  <a:lnTo>
                    <a:pt x="4824" y="3755"/>
                  </a:lnTo>
                  <a:lnTo>
                    <a:pt x="4821" y="3754"/>
                  </a:lnTo>
                  <a:lnTo>
                    <a:pt x="4818" y="3751"/>
                  </a:lnTo>
                  <a:lnTo>
                    <a:pt x="4813" y="3745"/>
                  </a:lnTo>
                  <a:lnTo>
                    <a:pt x="4810" y="3738"/>
                  </a:lnTo>
                  <a:lnTo>
                    <a:pt x="4806" y="3735"/>
                  </a:lnTo>
                  <a:lnTo>
                    <a:pt x="4804" y="3730"/>
                  </a:lnTo>
                  <a:lnTo>
                    <a:pt x="4791" y="3713"/>
                  </a:lnTo>
                  <a:lnTo>
                    <a:pt x="4780" y="3700"/>
                  </a:lnTo>
                  <a:lnTo>
                    <a:pt x="4773" y="3692"/>
                  </a:lnTo>
                  <a:lnTo>
                    <a:pt x="4765" y="3685"/>
                  </a:lnTo>
                  <a:lnTo>
                    <a:pt x="4755" y="3678"/>
                  </a:lnTo>
                  <a:lnTo>
                    <a:pt x="4746" y="3672"/>
                  </a:lnTo>
                  <a:lnTo>
                    <a:pt x="4736" y="3667"/>
                  </a:lnTo>
                  <a:lnTo>
                    <a:pt x="4725" y="3662"/>
                  </a:lnTo>
                  <a:lnTo>
                    <a:pt x="4714" y="3659"/>
                  </a:lnTo>
                  <a:lnTo>
                    <a:pt x="4702" y="3656"/>
                  </a:lnTo>
                  <a:lnTo>
                    <a:pt x="4691" y="3654"/>
                  </a:lnTo>
                  <a:lnTo>
                    <a:pt x="4678" y="3654"/>
                  </a:lnTo>
                  <a:lnTo>
                    <a:pt x="4654" y="3654"/>
                  </a:lnTo>
                  <a:lnTo>
                    <a:pt x="4633" y="3657"/>
                  </a:lnTo>
                  <a:lnTo>
                    <a:pt x="4622" y="3660"/>
                  </a:lnTo>
                  <a:lnTo>
                    <a:pt x="4614" y="3662"/>
                  </a:lnTo>
                  <a:lnTo>
                    <a:pt x="4608" y="3665"/>
                  </a:lnTo>
                  <a:lnTo>
                    <a:pt x="4603" y="3668"/>
                  </a:lnTo>
                  <a:lnTo>
                    <a:pt x="4598" y="3674"/>
                  </a:lnTo>
                  <a:lnTo>
                    <a:pt x="4596" y="3682"/>
                  </a:lnTo>
                  <a:lnTo>
                    <a:pt x="4595" y="3692"/>
                  </a:lnTo>
                  <a:lnTo>
                    <a:pt x="4594" y="3704"/>
                  </a:lnTo>
                  <a:lnTo>
                    <a:pt x="4594" y="3728"/>
                  </a:lnTo>
                  <a:lnTo>
                    <a:pt x="4596" y="3751"/>
                  </a:lnTo>
                  <a:lnTo>
                    <a:pt x="4598" y="3769"/>
                  </a:lnTo>
                  <a:lnTo>
                    <a:pt x="4601" y="3786"/>
                  </a:lnTo>
                  <a:lnTo>
                    <a:pt x="4599" y="3792"/>
                  </a:lnTo>
                  <a:lnTo>
                    <a:pt x="4598" y="3799"/>
                  </a:lnTo>
                  <a:lnTo>
                    <a:pt x="4596" y="3804"/>
                  </a:lnTo>
                  <a:lnTo>
                    <a:pt x="4591" y="3810"/>
                  </a:lnTo>
                  <a:lnTo>
                    <a:pt x="4580" y="3820"/>
                  </a:lnTo>
                  <a:lnTo>
                    <a:pt x="4569" y="3832"/>
                  </a:lnTo>
                  <a:lnTo>
                    <a:pt x="4554" y="3844"/>
                  </a:lnTo>
                  <a:lnTo>
                    <a:pt x="4540" y="3856"/>
                  </a:lnTo>
                  <a:lnTo>
                    <a:pt x="4536" y="3860"/>
                  </a:lnTo>
                  <a:lnTo>
                    <a:pt x="4534" y="3863"/>
                  </a:lnTo>
                  <a:lnTo>
                    <a:pt x="4532" y="3867"/>
                  </a:lnTo>
                  <a:lnTo>
                    <a:pt x="4529" y="3871"/>
                  </a:lnTo>
                  <a:lnTo>
                    <a:pt x="4528" y="3879"/>
                  </a:lnTo>
                  <a:lnTo>
                    <a:pt x="4527" y="3886"/>
                  </a:lnTo>
                  <a:lnTo>
                    <a:pt x="4528" y="3892"/>
                  </a:lnTo>
                  <a:lnTo>
                    <a:pt x="4532" y="3896"/>
                  </a:lnTo>
                  <a:lnTo>
                    <a:pt x="4536" y="3901"/>
                  </a:lnTo>
                  <a:lnTo>
                    <a:pt x="4546" y="3905"/>
                  </a:lnTo>
                  <a:lnTo>
                    <a:pt x="4558" y="3907"/>
                  </a:lnTo>
                  <a:lnTo>
                    <a:pt x="4571" y="3909"/>
                  </a:lnTo>
                  <a:lnTo>
                    <a:pt x="4578" y="3911"/>
                  </a:lnTo>
                  <a:lnTo>
                    <a:pt x="4584" y="3914"/>
                  </a:lnTo>
                  <a:lnTo>
                    <a:pt x="4590" y="3918"/>
                  </a:lnTo>
                  <a:lnTo>
                    <a:pt x="4594" y="3923"/>
                  </a:lnTo>
                  <a:lnTo>
                    <a:pt x="4601" y="3933"/>
                  </a:lnTo>
                  <a:lnTo>
                    <a:pt x="4607" y="3942"/>
                  </a:lnTo>
                  <a:lnTo>
                    <a:pt x="4613" y="3949"/>
                  </a:lnTo>
                  <a:lnTo>
                    <a:pt x="4621" y="3956"/>
                  </a:lnTo>
                  <a:lnTo>
                    <a:pt x="4629" y="3962"/>
                  </a:lnTo>
                  <a:lnTo>
                    <a:pt x="4638" y="3968"/>
                  </a:lnTo>
                  <a:lnTo>
                    <a:pt x="4642" y="3970"/>
                  </a:lnTo>
                  <a:lnTo>
                    <a:pt x="4645" y="3974"/>
                  </a:lnTo>
                  <a:lnTo>
                    <a:pt x="4647" y="3976"/>
                  </a:lnTo>
                  <a:lnTo>
                    <a:pt x="4647" y="3980"/>
                  </a:lnTo>
                  <a:lnTo>
                    <a:pt x="4646" y="3985"/>
                  </a:lnTo>
                  <a:lnTo>
                    <a:pt x="4641" y="3993"/>
                  </a:lnTo>
                  <a:lnTo>
                    <a:pt x="4636" y="3999"/>
                  </a:lnTo>
                  <a:lnTo>
                    <a:pt x="4633" y="4006"/>
                  </a:lnTo>
                  <a:lnTo>
                    <a:pt x="4629" y="4009"/>
                  </a:lnTo>
                  <a:lnTo>
                    <a:pt x="4626" y="4012"/>
                  </a:lnTo>
                  <a:lnTo>
                    <a:pt x="4621" y="4014"/>
                  </a:lnTo>
                  <a:lnTo>
                    <a:pt x="4615" y="4015"/>
                  </a:lnTo>
                  <a:lnTo>
                    <a:pt x="4603" y="4015"/>
                  </a:lnTo>
                  <a:lnTo>
                    <a:pt x="4591" y="4016"/>
                  </a:lnTo>
                  <a:lnTo>
                    <a:pt x="4588" y="4018"/>
                  </a:lnTo>
                  <a:lnTo>
                    <a:pt x="4586" y="4020"/>
                  </a:lnTo>
                  <a:lnTo>
                    <a:pt x="4588" y="4022"/>
                  </a:lnTo>
                  <a:lnTo>
                    <a:pt x="4590" y="4025"/>
                  </a:lnTo>
                  <a:lnTo>
                    <a:pt x="4598" y="4031"/>
                  </a:lnTo>
                  <a:lnTo>
                    <a:pt x="4605" y="4037"/>
                  </a:lnTo>
                  <a:lnTo>
                    <a:pt x="4608" y="4040"/>
                  </a:lnTo>
                  <a:lnTo>
                    <a:pt x="4608" y="4046"/>
                  </a:lnTo>
                  <a:lnTo>
                    <a:pt x="4608" y="4052"/>
                  </a:lnTo>
                  <a:lnTo>
                    <a:pt x="4607" y="4059"/>
                  </a:lnTo>
                  <a:lnTo>
                    <a:pt x="4602" y="4073"/>
                  </a:lnTo>
                  <a:lnTo>
                    <a:pt x="4595" y="4087"/>
                  </a:lnTo>
                  <a:lnTo>
                    <a:pt x="4585" y="4097"/>
                  </a:lnTo>
                  <a:lnTo>
                    <a:pt x="4576" y="4107"/>
                  </a:lnTo>
                  <a:lnTo>
                    <a:pt x="4572" y="4111"/>
                  </a:lnTo>
                  <a:lnTo>
                    <a:pt x="4569" y="4116"/>
                  </a:lnTo>
                  <a:lnTo>
                    <a:pt x="4566" y="4121"/>
                  </a:lnTo>
                  <a:lnTo>
                    <a:pt x="4565" y="4127"/>
                  </a:lnTo>
                  <a:lnTo>
                    <a:pt x="4564" y="4136"/>
                  </a:lnTo>
                  <a:lnTo>
                    <a:pt x="4561" y="4145"/>
                  </a:lnTo>
                  <a:lnTo>
                    <a:pt x="4558" y="4152"/>
                  </a:lnTo>
                  <a:lnTo>
                    <a:pt x="4552" y="4160"/>
                  </a:lnTo>
                  <a:lnTo>
                    <a:pt x="4548" y="4165"/>
                  </a:lnTo>
                  <a:lnTo>
                    <a:pt x="4546" y="4170"/>
                  </a:lnTo>
                  <a:lnTo>
                    <a:pt x="4545" y="4174"/>
                  </a:lnTo>
                  <a:lnTo>
                    <a:pt x="4545" y="4179"/>
                  </a:lnTo>
                  <a:lnTo>
                    <a:pt x="4546" y="4184"/>
                  </a:lnTo>
                  <a:lnTo>
                    <a:pt x="4550" y="4188"/>
                  </a:lnTo>
                  <a:lnTo>
                    <a:pt x="4555" y="4190"/>
                  </a:lnTo>
                  <a:lnTo>
                    <a:pt x="4563" y="4191"/>
                  </a:lnTo>
                  <a:lnTo>
                    <a:pt x="4567" y="4191"/>
                  </a:lnTo>
                  <a:lnTo>
                    <a:pt x="4570" y="4192"/>
                  </a:lnTo>
                  <a:lnTo>
                    <a:pt x="4572" y="4194"/>
                  </a:lnTo>
                  <a:lnTo>
                    <a:pt x="4572" y="4195"/>
                  </a:lnTo>
                  <a:lnTo>
                    <a:pt x="4572" y="4198"/>
                  </a:lnTo>
                  <a:lnTo>
                    <a:pt x="4569" y="4204"/>
                  </a:lnTo>
                  <a:lnTo>
                    <a:pt x="4565" y="4210"/>
                  </a:lnTo>
                  <a:lnTo>
                    <a:pt x="4560" y="4217"/>
                  </a:lnTo>
                  <a:lnTo>
                    <a:pt x="4558" y="4226"/>
                  </a:lnTo>
                  <a:lnTo>
                    <a:pt x="4557" y="4235"/>
                  </a:lnTo>
                  <a:lnTo>
                    <a:pt x="4558" y="4243"/>
                  </a:lnTo>
                  <a:lnTo>
                    <a:pt x="4561" y="4251"/>
                  </a:lnTo>
                  <a:lnTo>
                    <a:pt x="4565" y="4256"/>
                  </a:lnTo>
                  <a:lnTo>
                    <a:pt x="4570" y="4262"/>
                  </a:lnTo>
                  <a:lnTo>
                    <a:pt x="4580" y="4271"/>
                  </a:lnTo>
                  <a:lnTo>
                    <a:pt x="4589" y="4278"/>
                  </a:lnTo>
                  <a:lnTo>
                    <a:pt x="4592" y="4283"/>
                  </a:lnTo>
                  <a:lnTo>
                    <a:pt x="4595" y="4290"/>
                  </a:lnTo>
                  <a:lnTo>
                    <a:pt x="4596" y="4299"/>
                  </a:lnTo>
                  <a:lnTo>
                    <a:pt x="4596" y="4308"/>
                  </a:lnTo>
                  <a:lnTo>
                    <a:pt x="4595" y="4317"/>
                  </a:lnTo>
                  <a:lnTo>
                    <a:pt x="4594" y="4325"/>
                  </a:lnTo>
                  <a:lnTo>
                    <a:pt x="4591" y="4333"/>
                  </a:lnTo>
                  <a:lnTo>
                    <a:pt x="4589" y="4339"/>
                  </a:lnTo>
                  <a:lnTo>
                    <a:pt x="4585" y="4341"/>
                  </a:lnTo>
                  <a:lnTo>
                    <a:pt x="4580" y="4343"/>
                  </a:lnTo>
                  <a:lnTo>
                    <a:pt x="4576" y="4343"/>
                  </a:lnTo>
                  <a:lnTo>
                    <a:pt x="4571" y="4342"/>
                  </a:lnTo>
                  <a:lnTo>
                    <a:pt x="4565" y="4340"/>
                  </a:lnTo>
                  <a:lnTo>
                    <a:pt x="4560" y="4336"/>
                  </a:lnTo>
                  <a:lnTo>
                    <a:pt x="4555" y="4333"/>
                  </a:lnTo>
                  <a:lnTo>
                    <a:pt x="4552" y="4328"/>
                  </a:lnTo>
                  <a:lnTo>
                    <a:pt x="4545" y="4316"/>
                  </a:lnTo>
                  <a:lnTo>
                    <a:pt x="4541" y="4306"/>
                  </a:lnTo>
                  <a:lnTo>
                    <a:pt x="4539" y="4303"/>
                  </a:lnTo>
                  <a:lnTo>
                    <a:pt x="4536" y="4300"/>
                  </a:lnTo>
                  <a:lnTo>
                    <a:pt x="4534" y="4300"/>
                  </a:lnTo>
                  <a:lnTo>
                    <a:pt x="4531" y="4302"/>
                  </a:lnTo>
                  <a:lnTo>
                    <a:pt x="4523" y="4308"/>
                  </a:lnTo>
                  <a:lnTo>
                    <a:pt x="4517" y="4311"/>
                  </a:lnTo>
                  <a:lnTo>
                    <a:pt x="4515" y="4312"/>
                  </a:lnTo>
                  <a:lnTo>
                    <a:pt x="4512" y="4312"/>
                  </a:lnTo>
                  <a:lnTo>
                    <a:pt x="4509" y="4312"/>
                  </a:lnTo>
                  <a:lnTo>
                    <a:pt x="4506" y="4310"/>
                  </a:lnTo>
                  <a:lnTo>
                    <a:pt x="4503" y="4309"/>
                  </a:lnTo>
                  <a:lnTo>
                    <a:pt x="4500" y="4308"/>
                  </a:lnTo>
                  <a:lnTo>
                    <a:pt x="4496" y="4308"/>
                  </a:lnTo>
                  <a:lnTo>
                    <a:pt x="4492" y="4309"/>
                  </a:lnTo>
                  <a:lnTo>
                    <a:pt x="4483" y="4312"/>
                  </a:lnTo>
                  <a:lnTo>
                    <a:pt x="4471" y="4319"/>
                  </a:lnTo>
                  <a:lnTo>
                    <a:pt x="4464" y="4322"/>
                  </a:lnTo>
                  <a:lnTo>
                    <a:pt x="4457" y="4323"/>
                  </a:lnTo>
                  <a:lnTo>
                    <a:pt x="4450" y="4323"/>
                  </a:lnTo>
                  <a:lnTo>
                    <a:pt x="4443" y="4321"/>
                  </a:lnTo>
                  <a:lnTo>
                    <a:pt x="4426" y="4314"/>
                  </a:lnTo>
                  <a:lnTo>
                    <a:pt x="4406" y="4304"/>
                  </a:lnTo>
                  <a:lnTo>
                    <a:pt x="4395" y="4300"/>
                  </a:lnTo>
                  <a:lnTo>
                    <a:pt x="4387" y="4299"/>
                  </a:lnTo>
                  <a:lnTo>
                    <a:pt x="4378" y="4300"/>
                  </a:lnTo>
                  <a:lnTo>
                    <a:pt x="4371" y="4303"/>
                  </a:lnTo>
                  <a:lnTo>
                    <a:pt x="4365" y="4308"/>
                  </a:lnTo>
                  <a:lnTo>
                    <a:pt x="4358" y="4315"/>
                  </a:lnTo>
                  <a:lnTo>
                    <a:pt x="4351" y="4323"/>
                  </a:lnTo>
                  <a:lnTo>
                    <a:pt x="4343" y="4334"/>
                  </a:lnTo>
                  <a:lnTo>
                    <a:pt x="4336" y="4343"/>
                  </a:lnTo>
                  <a:lnTo>
                    <a:pt x="4330" y="4352"/>
                  </a:lnTo>
                  <a:lnTo>
                    <a:pt x="4327" y="4359"/>
                  </a:lnTo>
                  <a:lnTo>
                    <a:pt x="4325" y="4363"/>
                  </a:lnTo>
                  <a:lnTo>
                    <a:pt x="4324" y="4373"/>
                  </a:lnTo>
                  <a:lnTo>
                    <a:pt x="4323" y="4384"/>
                  </a:lnTo>
                  <a:lnTo>
                    <a:pt x="4320" y="4390"/>
                  </a:lnTo>
                  <a:lnTo>
                    <a:pt x="4318" y="4393"/>
                  </a:lnTo>
                  <a:lnTo>
                    <a:pt x="4314" y="4396"/>
                  </a:lnTo>
                  <a:lnTo>
                    <a:pt x="4311" y="4398"/>
                  </a:lnTo>
                  <a:lnTo>
                    <a:pt x="4307" y="4398"/>
                  </a:lnTo>
                  <a:lnTo>
                    <a:pt x="4302" y="4398"/>
                  </a:lnTo>
                  <a:lnTo>
                    <a:pt x="4298" y="4397"/>
                  </a:lnTo>
                  <a:lnTo>
                    <a:pt x="4293" y="4394"/>
                  </a:lnTo>
                  <a:lnTo>
                    <a:pt x="4290" y="4394"/>
                  </a:lnTo>
                  <a:lnTo>
                    <a:pt x="4288" y="4394"/>
                  </a:lnTo>
                  <a:lnTo>
                    <a:pt x="4287" y="4396"/>
                  </a:lnTo>
                  <a:lnTo>
                    <a:pt x="4286" y="4397"/>
                  </a:lnTo>
                  <a:lnTo>
                    <a:pt x="4284" y="4402"/>
                  </a:lnTo>
                  <a:lnTo>
                    <a:pt x="4284" y="4407"/>
                  </a:lnTo>
                  <a:lnTo>
                    <a:pt x="4284" y="4415"/>
                  </a:lnTo>
                  <a:lnTo>
                    <a:pt x="4287" y="4423"/>
                  </a:lnTo>
                  <a:lnTo>
                    <a:pt x="4289" y="4430"/>
                  </a:lnTo>
                  <a:lnTo>
                    <a:pt x="4293" y="4437"/>
                  </a:lnTo>
                  <a:lnTo>
                    <a:pt x="4298" y="4443"/>
                  </a:lnTo>
                  <a:lnTo>
                    <a:pt x="4302" y="4448"/>
                  </a:lnTo>
                  <a:lnTo>
                    <a:pt x="4308" y="4451"/>
                  </a:lnTo>
                  <a:lnTo>
                    <a:pt x="4314" y="4455"/>
                  </a:lnTo>
                  <a:lnTo>
                    <a:pt x="4326" y="4460"/>
                  </a:lnTo>
                  <a:lnTo>
                    <a:pt x="4338" y="4462"/>
                  </a:lnTo>
                  <a:lnTo>
                    <a:pt x="4349" y="4464"/>
                  </a:lnTo>
                  <a:lnTo>
                    <a:pt x="4359" y="4469"/>
                  </a:lnTo>
                  <a:lnTo>
                    <a:pt x="4364" y="4472"/>
                  </a:lnTo>
                  <a:lnTo>
                    <a:pt x="4369" y="4475"/>
                  </a:lnTo>
                  <a:lnTo>
                    <a:pt x="4372" y="4481"/>
                  </a:lnTo>
                  <a:lnTo>
                    <a:pt x="4375" y="4487"/>
                  </a:lnTo>
                  <a:lnTo>
                    <a:pt x="4377" y="4493"/>
                  </a:lnTo>
                  <a:lnTo>
                    <a:pt x="4378" y="4499"/>
                  </a:lnTo>
                  <a:lnTo>
                    <a:pt x="4377" y="4504"/>
                  </a:lnTo>
                  <a:lnTo>
                    <a:pt x="4376" y="4506"/>
                  </a:lnTo>
                  <a:lnTo>
                    <a:pt x="4375" y="4508"/>
                  </a:lnTo>
                  <a:lnTo>
                    <a:pt x="4372" y="4510"/>
                  </a:lnTo>
                  <a:lnTo>
                    <a:pt x="4370" y="4508"/>
                  </a:lnTo>
                  <a:lnTo>
                    <a:pt x="4369" y="4506"/>
                  </a:lnTo>
                  <a:lnTo>
                    <a:pt x="4365" y="4500"/>
                  </a:lnTo>
                  <a:lnTo>
                    <a:pt x="4362" y="4497"/>
                  </a:lnTo>
                  <a:lnTo>
                    <a:pt x="4358" y="4495"/>
                  </a:lnTo>
                  <a:lnTo>
                    <a:pt x="4353" y="4495"/>
                  </a:lnTo>
                  <a:lnTo>
                    <a:pt x="4352" y="4497"/>
                  </a:lnTo>
                  <a:lnTo>
                    <a:pt x="4351" y="4501"/>
                  </a:lnTo>
                  <a:lnTo>
                    <a:pt x="4351" y="4507"/>
                  </a:lnTo>
                  <a:lnTo>
                    <a:pt x="4352" y="4516"/>
                  </a:lnTo>
                  <a:lnTo>
                    <a:pt x="4355" y="4533"/>
                  </a:lnTo>
                  <a:lnTo>
                    <a:pt x="4355" y="4551"/>
                  </a:lnTo>
                  <a:lnTo>
                    <a:pt x="4355" y="4560"/>
                  </a:lnTo>
                  <a:lnTo>
                    <a:pt x="4353" y="4566"/>
                  </a:lnTo>
                  <a:lnTo>
                    <a:pt x="4352" y="4571"/>
                  </a:lnTo>
                  <a:lnTo>
                    <a:pt x="4350" y="4576"/>
                  </a:lnTo>
                  <a:lnTo>
                    <a:pt x="4347" y="4580"/>
                  </a:lnTo>
                  <a:lnTo>
                    <a:pt x="4344" y="4582"/>
                  </a:lnTo>
                  <a:lnTo>
                    <a:pt x="4340" y="4583"/>
                  </a:lnTo>
                  <a:lnTo>
                    <a:pt x="4336" y="4585"/>
                  </a:lnTo>
                  <a:lnTo>
                    <a:pt x="4326" y="4586"/>
                  </a:lnTo>
                  <a:lnTo>
                    <a:pt x="4314" y="4589"/>
                  </a:lnTo>
                  <a:lnTo>
                    <a:pt x="4300" y="4595"/>
                  </a:lnTo>
                  <a:lnTo>
                    <a:pt x="4284" y="4604"/>
                  </a:lnTo>
                  <a:lnTo>
                    <a:pt x="4275" y="4608"/>
                  </a:lnTo>
                  <a:lnTo>
                    <a:pt x="4264" y="4612"/>
                  </a:lnTo>
                  <a:lnTo>
                    <a:pt x="4254" y="4614"/>
                  </a:lnTo>
                  <a:lnTo>
                    <a:pt x="4243" y="4615"/>
                  </a:lnTo>
                  <a:lnTo>
                    <a:pt x="4233" y="4615"/>
                  </a:lnTo>
                  <a:lnTo>
                    <a:pt x="4224" y="4614"/>
                  </a:lnTo>
                  <a:lnTo>
                    <a:pt x="4217" y="4612"/>
                  </a:lnTo>
                  <a:lnTo>
                    <a:pt x="4210" y="4608"/>
                  </a:lnTo>
                  <a:lnTo>
                    <a:pt x="4204" y="4605"/>
                  </a:lnTo>
                  <a:lnTo>
                    <a:pt x="4198" y="4601"/>
                  </a:lnTo>
                  <a:lnTo>
                    <a:pt x="4192" y="4599"/>
                  </a:lnTo>
                  <a:lnTo>
                    <a:pt x="4186" y="4596"/>
                  </a:lnTo>
                  <a:lnTo>
                    <a:pt x="4179" y="4596"/>
                  </a:lnTo>
                  <a:lnTo>
                    <a:pt x="4173" y="4598"/>
                  </a:lnTo>
                  <a:lnTo>
                    <a:pt x="4166" y="4600"/>
                  </a:lnTo>
                  <a:lnTo>
                    <a:pt x="4160" y="4606"/>
                  </a:lnTo>
                  <a:lnTo>
                    <a:pt x="4155" y="4612"/>
                  </a:lnTo>
                  <a:lnTo>
                    <a:pt x="4151" y="4618"/>
                  </a:lnTo>
                  <a:lnTo>
                    <a:pt x="4150" y="4625"/>
                  </a:lnTo>
                  <a:lnTo>
                    <a:pt x="4149" y="4632"/>
                  </a:lnTo>
                  <a:lnTo>
                    <a:pt x="4150" y="4639"/>
                  </a:lnTo>
                  <a:lnTo>
                    <a:pt x="4151" y="4646"/>
                  </a:lnTo>
                  <a:lnTo>
                    <a:pt x="4155" y="4652"/>
                  </a:lnTo>
                  <a:lnTo>
                    <a:pt x="4158" y="4658"/>
                  </a:lnTo>
                  <a:lnTo>
                    <a:pt x="4161" y="4664"/>
                  </a:lnTo>
                  <a:lnTo>
                    <a:pt x="4163" y="4669"/>
                  </a:lnTo>
                  <a:lnTo>
                    <a:pt x="4164" y="4675"/>
                  </a:lnTo>
                  <a:lnTo>
                    <a:pt x="4163" y="4680"/>
                  </a:lnTo>
                  <a:lnTo>
                    <a:pt x="4161" y="4683"/>
                  </a:lnTo>
                  <a:lnTo>
                    <a:pt x="4158" y="4686"/>
                  </a:lnTo>
                  <a:lnTo>
                    <a:pt x="4154" y="4688"/>
                  </a:lnTo>
                  <a:lnTo>
                    <a:pt x="4149" y="4690"/>
                  </a:lnTo>
                  <a:lnTo>
                    <a:pt x="4139" y="4695"/>
                  </a:lnTo>
                  <a:lnTo>
                    <a:pt x="4130" y="4699"/>
                  </a:lnTo>
                  <a:lnTo>
                    <a:pt x="4118" y="4705"/>
                  </a:lnTo>
                  <a:lnTo>
                    <a:pt x="4107" y="4712"/>
                  </a:lnTo>
                  <a:lnTo>
                    <a:pt x="4103" y="4714"/>
                  </a:lnTo>
                  <a:lnTo>
                    <a:pt x="4098" y="4715"/>
                  </a:lnTo>
                  <a:lnTo>
                    <a:pt x="4093" y="4715"/>
                  </a:lnTo>
                  <a:lnTo>
                    <a:pt x="4090" y="4713"/>
                  </a:lnTo>
                  <a:lnTo>
                    <a:pt x="4087" y="4711"/>
                  </a:lnTo>
                  <a:lnTo>
                    <a:pt x="4085" y="4708"/>
                  </a:lnTo>
                  <a:lnTo>
                    <a:pt x="4082" y="4708"/>
                  </a:lnTo>
                  <a:lnTo>
                    <a:pt x="4080" y="4708"/>
                  </a:lnTo>
                  <a:lnTo>
                    <a:pt x="4076" y="4712"/>
                  </a:lnTo>
                  <a:lnTo>
                    <a:pt x="4070" y="4719"/>
                  </a:lnTo>
                  <a:lnTo>
                    <a:pt x="4067" y="4725"/>
                  </a:lnTo>
                  <a:lnTo>
                    <a:pt x="4062" y="4730"/>
                  </a:lnTo>
                  <a:lnTo>
                    <a:pt x="4057" y="4732"/>
                  </a:lnTo>
                  <a:lnTo>
                    <a:pt x="4049" y="4735"/>
                  </a:lnTo>
                  <a:lnTo>
                    <a:pt x="4046" y="4735"/>
                  </a:lnTo>
                  <a:lnTo>
                    <a:pt x="4042" y="4735"/>
                  </a:lnTo>
                  <a:lnTo>
                    <a:pt x="4038" y="4733"/>
                  </a:lnTo>
                  <a:lnTo>
                    <a:pt x="4036" y="4731"/>
                  </a:lnTo>
                  <a:lnTo>
                    <a:pt x="4031" y="4725"/>
                  </a:lnTo>
                  <a:lnTo>
                    <a:pt x="4027" y="4716"/>
                  </a:lnTo>
                  <a:lnTo>
                    <a:pt x="4023" y="4713"/>
                  </a:lnTo>
                  <a:lnTo>
                    <a:pt x="4019" y="4711"/>
                  </a:lnTo>
                  <a:lnTo>
                    <a:pt x="4013" y="4711"/>
                  </a:lnTo>
                  <a:lnTo>
                    <a:pt x="4007" y="4711"/>
                  </a:lnTo>
                  <a:lnTo>
                    <a:pt x="3996" y="4713"/>
                  </a:lnTo>
                  <a:lnTo>
                    <a:pt x="3985" y="4718"/>
                  </a:lnTo>
                  <a:lnTo>
                    <a:pt x="3981" y="4720"/>
                  </a:lnTo>
                  <a:lnTo>
                    <a:pt x="3978" y="4721"/>
                  </a:lnTo>
                  <a:lnTo>
                    <a:pt x="3974" y="4722"/>
                  </a:lnTo>
                  <a:lnTo>
                    <a:pt x="3972" y="4721"/>
                  </a:lnTo>
                  <a:lnTo>
                    <a:pt x="3968" y="4721"/>
                  </a:lnTo>
                  <a:lnTo>
                    <a:pt x="3966" y="4719"/>
                  </a:lnTo>
                  <a:lnTo>
                    <a:pt x="3964" y="4715"/>
                  </a:lnTo>
                  <a:lnTo>
                    <a:pt x="3960" y="4712"/>
                  </a:lnTo>
                  <a:lnTo>
                    <a:pt x="3956" y="4708"/>
                  </a:lnTo>
                  <a:lnTo>
                    <a:pt x="3954" y="4706"/>
                  </a:lnTo>
                  <a:lnTo>
                    <a:pt x="3949" y="4703"/>
                  </a:lnTo>
                  <a:lnTo>
                    <a:pt x="3946" y="4703"/>
                  </a:lnTo>
                  <a:lnTo>
                    <a:pt x="3939" y="4703"/>
                  </a:lnTo>
                  <a:lnTo>
                    <a:pt x="3930" y="4705"/>
                  </a:lnTo>
                  <a:lnTo>
                    <a:pt x="3922" y="4705"/>
                  </a:lnTo>
                  <a:lnTo>
                    <a:pt x="3912" y="4705"/>
                  </a:lnTo>
                  <a:lnTo>
                    <a:pt x="3902" y="4703"/>
                  </a:lnTo>
                  <a:lnTo>
                    <a:pt x="3892" y="4700"/>
                  </a:lnTo>
                  <a:lnTo>
                    <a:pt x="3883" y="4695"/>
                  </a:lnTo>
                  <a:lnTo>
                    <a:pt x="3874" y="4689"/>
                  </a:lnTo>
                  <a:lnTo>
                    <a:pt x="3871" y="4686"/>
                  </a:lnTo>
                  <a:lnTo>
                    <a:pt x="3867" y="4681"/>
                  </a:lnTo>
                  <a:lnTo>
                    <a:pt x="3864" y="4676"/>
                  </a:lnTo>
                  <a:lnTo>
                    <a:pt x="3861" y="4670"/>
                  </a:lnTo>
                  <a:lnTo>
                    <a:pt x="3859" y="4665"/>
                  </a:lnTo>
                  <a:lnTo>
                    <a:pt x="3855" y="4662"/>
                  </a:lnTo>
                  <a:lnTo>
                    <a:pt x="3852" y="4659"/>
                  </a:lnTo>
                  <a:lnTo>
                    <a:pt x="3848" y="4657"/>
                  </a:lnTo>
                  <a:lnTo>
                    <a:pt x="3840" y="4656"/>
                  </a:lnTo>
                  <a:lnTo>
                    <a:pt x="3830" y="4655"/>
                  </a:lnTo>
                  <a:lnTo>
                    <a:pt x="3822" y="4652"/>
                  </a:lnTo>
                  <a:lnTo>
                    <a:pt x="3814" y="4649"/>
                  </a:lnTo>
                  <a:lnTo>
                    <a:pt x="3804" y="4642"/>
                  </a:lnTo>
                  <a:lnTo>
                    <a:pt x="3794" y="4632"/>
                  </a:lnTo>
                  <a:lnTo>
                    <a:pt x="3780" y="4620"/>
                  </a:lnTo>
                  <a:lnTo>
                    <a:pt x="3770" y="4611"/>
                  </a:lnTo>
                  <a:lnTo>
                    <a:pt x="3765" y="4606"/>
                  </a:lnTo>
                  <a:lnTo>
                    <a:pt x="3763" y="4600"/>
                  </a:lnTo>
                  <a:lnTo>
                    <a:pt x="3760" y="4595"/>
                  </a:lnTo>
                  <a:lnTo>
                    <a:pt x="3759" y="4589"/>
                  </a:lnTo>
                  <a:lnTo>
                    <a:pt x="3759" y="4583"/>
                  </a:lnTo>
                  <a:lnTo>
                    <a:pt x="3759" y="4579"/>
                  </a:lnTo>
                  <a:lnTo>
                    <a:pt x="3760" y="4575"/>
                  </a:lnTo>
                  <a:lnTo>
                    <a:pt x="3761" y="4573"/>
                  </a:lnTo>
                  <a:lnTo>
                    <a:pt x="3766" y="4568"/>
                  </a:lnTo>
                  <a:lnTo>
                    <a:pt x="3773" y="4564"/>
                  </a:lnTo>
                  <a:lnTo>
                    <a:pt x="3780" y="4562"/>
                  </a:lnTo>
                  <a:lnTo>
                    <a:pt x="3788" y="4558"/>
                  </a:lnTo>
                  <a:lnTo>
                    <a:pt x="3796" y="4554"/>
                  </a:lnTo>
                  <a:lnTo>
                    <a:pt x="3803" y="4547"/>
                  </a:lnTo>
                  <a:lnTo>
                    <a:pt x="3805" y="4542"/>
                  </a:lnTo>
                  <a:lnTo>
                    <a:pt x="3808" y="4539"/>
                  </a:lnTo>
                  <a:lnTo>
                    <a:pt x="3809" y="4536"/>
                  </a:lnTo>
                  <a:lnTo>
                    <a:pt x="3809" y="4533"/>
                  </a:lnTo>
                  <a:lnTo>
                    <a:pt x="3808" y="4531"/>
                  </a:lnTo>
                  <a:lnTo>
                    <a:pt x="3807" y="4529"/>
                  </a:lnTo>
                  <a:lnTo>
                    <a:pt x="3804" y="4527"/>
                  </a:lnTo>
                  <a:lnTo>
                    <a:pt x="3801" y="4526"/>
                  </a:lnTo>
                  <a:lnTo>
                    <a:pt x="3795" y="4525"/>
                  </a:lnTo>
                  <a:lnTo>
                    <a:pt x="3791" y="4522"/>
                  </a:lnTo>
                  <a:lnTo>
                    <a:pt x="3790" y="4519"/>
                  </a:lnTo>
                  <a:lnTo>
                    <a:pt x="3789" y="4517"/>
                  </a:lnTo>
                  <a:lnTo>
                    <a:pt x="3790" y="4514"/>
                  </a:lnTo>
                  <a:lnTo>
                    <a:pt x="3791" y="4510"/>
                  </a:lnTo>
                  <a:lnTo>
                    <a:pt x="3794" y="4504"/>
                  </a:lnTo>
                  <a:lnTo>
                    <a:pt x="3795" y="4499"/>
                  </a:lnTo>
                  <a:lnTo>
                    <a:pt x="3796" y="4493"/>
                  </a:lnTo>
                  <a:lnTo>
                    <a:pt x="3795" y="4484"/>
                  </a:lnTo>
                  <a:lnTo>
                    <a:pt x="3792" y="4469"/>
                  </a:lnTo>
                  <a:lnTo>
                    <a:pt x="3788" y="4454"/>
                  </a:lnTo>
                  <a:lnTo>
                    <a:pt x="3783" y="4438"/>
                  </a:lnTo>
                  <a:lnTo>
                    <a:pt x="3779" y="4424"/>
                  </a:lnTo>
                  <a:lnTo>
                    <a:pt x="3779" y="4418"/>
                  </a:lnTo>
                  <a:lnTo>
                    <a:pt x="3779" y="4415"/>
                  </a:lnTo>
                  <a:lnTo>
                    <a:pt x="3779" y="4411"/>
                  </a:lnTo>
                  <a:lnTo>
                    <a:pt x="3780" y="4410"/>
                  </a:lnTo>
                  <a:lnTo>
                    <a:pt x="3786" y="4407"/>
                  </a:lnTo>
                  <a:lnTo>
                    <a:pt x="3794" y="4409"/>
                  </a:lnTo>
                  <a:lnTo>
                    <a:pt x="3802" y="4409"/>
                  </a:lnTo>
                  <a:lnTo>
                    <a:pt x="3809" y="4409"/>
                  </a:lnTo>
                  <a:lnTo>
                    <a:pt x="3811" y="4409"/>
                  </a:lnTo>
                  <a:lnTo>
                    <a:pt x="3814" y="4407"/>
                  </a:lnTo>
                  <a:lnTo>
                    <a:pt x="3816" y="4405"/>
                  </a:lnTo>
                  <a:lnTo>
                    <a:pt x="3816" y="4403"/>
                  </a:lnTo>
                  <a:lnTo>
                    <a:pt x="3815" y="4400"/>
                  </a:lnTo>
                  <a:lnTo>
                    <a:pt x="3815" y="4398"/>
                  </a:lnTo>
                  <a:lnTo>
                    <a:pt x="3814" y="4396"/>
                  </a:lnTo>
                  <a:lnTo>
                    <a:pt x="3811" y="4394"/>
                  </a:lnTo>
                  <a:lnTo>
                    <a:pt x="3805" y="4392"/>
                  </a:lnTo>
                  <a:lnTo>
                    <a:pt x="3797" y="4391"/>
                  </a:lnTo>
                  <a:lnTo>
                    <a:pt x="3788" y="4388"/>
                  </a:lnTo>
                  <a:lnTo>
                    <a:pt x="3780" y="4386"/>
                  </a:lnTo>
                  <a:lnTo>
                    <a:pt x="3774" y="4382"/>
                  </a:lnTo>
                  <a:lnTo>
                    <a:pt x="3769" y="4375"/>
                  </a:lnTo>
                  <a:lnTo>
                    <a:pt x="3760" y="4368"/>
                  </a:lnTo>
                  <a:lnTo>
                    <a:pt x="3752" y="4359"/>
                  </a:lnTo>
                  <a:lnTo>
                    <a:pt x="3747" y="4354"/>
                  </a:lnTo>
                  <a:lnTo>
                    <a:pt x="3744" y="4347"/>
                  </a:lnTo>
                  <a:lnTo>
                    <a:pt x="3739" y="4340"/>
                  </a:lnTo>
                  <a:lnTo>
                    <a:pt x="3735" y="4330"/>
                  </a:lnTo>
                  <a:lnTo>
                    <a:pt x="3732" y="4321"/>
                  </a:lnTo>
                  <a:lnTo>
                    <a:pt x="3731" y="4314"/>
                  </a:lnTo>
                  <a:lnTo>
                    <a:pt x="3729" y="4306"/>
                  </a:lnTo>
                  <a:lnTo>
                    <a:pt x="3729" y="4300"/>
                  </a:lnTo>
                  <a:lnTo>
                    <a:pt x="3731" y="4289"/>
                  </a:lnTo>
                  <a:lnTo>
                    <a:pt x="3732" y="4278"/>
                  </a:lnTo>
                  <a:lnTo>
                    <a:pt x="3731" y="4271"/>
                  </a:lnTo>
                  <a:lnTo>
                    <a:pt x="3728" y="4265"/>
                  </a:lnTo>
                  <a:lnTo>
                    <a:pt x="3725" y="4258"/>
                  </a:lnTo>
                  <a:lnTo>
                    <a:pt x="3720" y="4252"/>
                  </a:lnTo>
                  <a:lnTo>
                    <a:pt x="3714" y="4246"/>
                  </a:lnTo>
                  <a:lnTo>
                    <a:pt x="3707" y="4240"/>
                  </a:lnTo>
                  <a:lnTo>
                    <a:pt x="3698" y="4236"/>
                  </a:lnTo>
                  <a:lnTo>
                    <a:pt x="3690" y="4233"/>
                  </a:lnTo>
                  <a:lnTo>
                    <a:pt x="3681" y="4230"/>
                  </a:lnTo>
                  <a:lnTo>
                    <a:pt x="3672" y="4229"/>
                  </a:lnTo>
                  <a:lnTo>
                    <a:pt x="3663" y="4229"/>
                  </a:lnTo>
                  <a:lnTo>
                    <a:pt x="3653" y="4229"/>
                  </a:lnTo>
                  <a:lnTo>
                    <a:pt x="3634" y="4232"/>
                  </a:lnTo>
                  <a:lnTo>
                    <a:pt x="3619" y="4233"/>
                  </a:lnTo>
                  <a:lnTo>
                    <a:pt x="3603" y="4233"/>
                  </a:lnTo>
                  <a:lnTo>
                    <a:pt x="3587" y="4233"/>
                  </a:lnTo>
                  <a:lnTo>
                    <a:pt x="3580" y="4232"/>
                  </a:lnTo>
                  <a:lnTo>
                    <a:pt x="3572" y="4229"/>
                  </a:lnTo>
                  <a:lnTo>
                    <a:pt x="3566" y="4227"/>
                  </a:lnTo>
                  <a:lnTo>
                    <a:pt x="3563" y="4223"/>
                  </a:lnTo>
                  <a:lnTo>
                    <a:pt x="3559" y="4220"/>
                  </a:lnTo>
                  <a:lnTo>
                    <a:pt x="3555" y="4217"/>
                  </a:lnTo>
                  <a:lnTo>
                    <a:pt x="3551" y="4216"/>
                  </a:lnTo>
                  <a:lnTo>
                    <a:pt x="3547" y="4215"/>
                  </a:lnTo>
                  <a:lnTo>
                    <a:pt x="3543" y="4214"/>
                  </a:lnTo>
                  <a:lnTo>
                    <a:pt x="3539" y="4215"/>
                  </a:lnTo>
                  <a:lnTo>
                    <a:pt x="3536" y="4215"/>
                  </a:lnTo>
                  <a:lnTo>
                    <a:pt x="3532" y="4217"/>
                  </a:lnTo>
                  <a:lnTo>
                    <a:pt x="3526" y="4220"/>
                  </a:lnTo>
                  <a:lnTo>
                    <a:pt x="3518" y="4222"/>
                  </a:lnTo>
                  <a:lnTo>
                    <a:pt x="3513" y="4221"/>
                  </a:lnTo>
                  <a:lnTo>
                    <a:pt x="3509" y="4221"/>
                  </a:lnTo>
                  <a:lnTo>
                    <a:pt x="3506" y="4218"/>
                  </a:lnTo>
                  <a:lnTo>
                    <a:pt x="3503" y="4216"/>
                  </a:lnTo>
                  <a:lnTo>
                    <a:pt x="3501" y="4211"/>
                  </a:lnTo>
                  <a:lnTo>
                    <a:pt x="3500" y="4208"/>
                  </a:lnTo>
                  <a:lnTo>
                    <a:pt x="3500" y="4203"/>
                  </a:lnTo>
                  <a:lnTo>
                    <a:pt x="3501" y="4198"/>
                  </a:lnTo>
                  <a:lnTo>
                    <a:pt x="3503" y="4188"/>
                  </a:lnTo>
                  <a:lnTo>
                    <a:pt x="3507" y="4177"/>
                  </a:lnTo>
                  <a:lnTo>
                    <a:pt x="3509" y="4172"/>
                  </a:lnTo>
                  <a:lnTo>
                    <a:pt x="3509" y="4169"/>
                  </a:lnTo>
                  <a:lnTo>
                    <a:pt x="3509" y="4166"/>
                  </a:lnTo>
                  <a:lnTo>
                    <a:pt x="3508" y="4165"/>
                  </a:lnTo>
                  <a:lnTo>
                    <a:pt x="3506" y="4164"/>
                  </a:lnTo>
                  <a:lnTo>
                    <a:pt x="3503" y="4165"/>
                  </a:lnTo>
                  <a:lnTo>
                    <a:pt x="3500" y="4166"/>
                  </a:lnTo>
                  <a:lnTo>
                    <a:pt x="3496" y="4169"/>
                  </a:lnTo>
                  <a:lnTo>
                    <a:pt x="3489" y="4176"/>
                  </a:lnTo>
                  <a:lnTo>
                    <a:pt x="3482" y="4180"/>
                  </a:lnTo>
                  <a:lnTo>
                    <a:pt x="3478" y="4182"/>
                  </a:lnTo>
                  <a:lnTo>
                    <a:pt x="3475" y="4183"/>
                  </a:lnTo>
                  <a:lnTo>
                    <a:pt x="3469" y="4184"/>
                  </a:lnTo>
                  <a:lnTo>
                    <a:pt x="3463" y="4185"/>
                  </a:lnTo>
                  <a:lnTo>
                    <a:pt x="3455" y="4185"/>
                  </a:lnTo>
                  <a:lnTo>
                    <a:pt x="3445" y="4184"/>
                  </a:lnTo>
                  <a:lnTo>
                    <a:pt x="3436" y="4182"/>
                  </a:lnTo>
                  <a:lnTo>
                    <a:pt x="3425" y="4178"/>
                  </a:lnTo>
                  <a:lnTo>
                    <a:pt x="3414" y="4174"/>
                  </a:lnTo>
                  <a:lnTo>
                    <a:pt x="3405" y="4171"/>
                  </a:lnTo>
                  <a:lnTo>
                    <a:pt x="3396" y="4167"/>
                  </a:lnTo>
                  <a:lnTo>
                    <a:pt x="3392" y="4164"/>
                  </a:lnTo>
                  <a:lnTo>
                    <a:pt x="3388" y="4159"/>
                  </a:lnTo>
                  <a:lnTo>
                    <a:pt x="3386" y="4155"/>
                  </a:lnTo>
                  <a:lnTo>
                    <a:pt x="3385" y="4151"/>
                  </a:lnTo>
                  <a:lnTo>
                    <a:pt x="3385" y="4146"/>
                  </a:lnTo>
                  <a:lnTo>
                    <a:pt x="3386" y="4135"/>
                  </a:lnTo>
                  <a:lnTo>
                    <a:pt x="3388" y="4126"/>
                  </a:lnTo>
                  <a:lnTo>
                    <a:pt x="3389" y="4122"/>
                  </a:lnTo>
                  <a:lnTo>
                    <a:pt x="3389" y="4119"/>
                  </a:lnTo>
                  <a:lnTo>
                    <a:pt x="3389" y="4115"/>
                  </a:lnTo>
                  <a:lnTo>
                    <a:pt x="3388" y="4111"/>
                  </a:lnTo>
                  <a:lnTo>
                    <a:pt x="3382" y="4103"/>
                  </a:lnTo>
                  <a:lnTo>
                    <a:pt x="3376" y="4094"/>
                  </a:lnTo>
                  <a:lnTo>
                    <a:pt x="3373" y="4089"/>
                  </a:lnTo>
                  <a:lnTo>
                    <a:pt x="3372" y="4084"/>
                  </a:lnTo>
                  <a:lnTo>
                    <a:pt x="3370" y="4079"/>
                  </a:lnTo>
                  <a:lnTo>
                    <a:pt x="3372" y="4075"/>
                  </a:lnTo>
                  <a:lnTo>
                    <a:pt x="3373" y="4070"/>
                  </a:lnTo>
                  <a:lnTo>
                    <a:pt x="3374" y="4066"/>
                  </a:lnTo>
                  <a:lnTo>
                    <a:pt x="3377" y="4062"/>
                  </a:lnTo>
                  <a:lnTo>
                    <a:pt x="3381" y="4058"/>
                  </a:lnTo>
                  <a:lnTo>
                    <a:pt x="3383" y="4054"/>
                  </a:lnTo>
                  <a:lnTo>
                    <a:pt x="3386" y="4051"/>
                  </a:lnTo>
                  <a:lnTo>
                    <a:pt x="3387" y="4047"/>
                  </a:lnTo>
                  <a:lnTo>
                    <a:pt x="3388" y="4044"/>
                  </a:lnTo>
                  <a:lnTo>
                    <a:pt x="3387" y="4034"/>
                  </a:lnTo>
                  <a:lnTo>
                    <a:pt x="3386" y="4021"/>
                  </a:lnTo>
                  <a:lnTo>
                    <a:pt x="3385" y="4013"/>
                  </a:lnTo>
                  <a:lnTo>
                    <a:pt x="3382" y="4007"/>
                  </a:lnTo>
                  <a:lnTo>
                    <a:pt x="3377" y="4003"/>
                  </a:lnTo>
                  <a:lnTo>
                    <a:pt x="3374" y="4000"/>
                  </a:lnTo>
                  <a:lnTo>
                    <a:pt x="3362" y="3994"/>
                  </a:lnTo>
                  <a:lnTo>
                    <a:pt x="3350" y="3987"/>
                  </a:lnTo>
                  <a:lnTo>
                    <a:pt x="3344" y="3983"/>
                  </a:lnTo>
                  <a:lnTo>
                    <a:pt x="3339" y="3978"/>
                  </a:lnTo>
                  <a:lnTo>
                    <a:pt x="3336" y="3975"/>
                  </a:lnTo>
                  <a:lnTo>
                    <a:pt x="3333" y="3971"/>
                  </a:lnTo>
                  <a:lnTo>
                    <a:pt x="3330" y="3962"/>
                  </a:lnTo>
                  <a:lnTo>
                    <a:pt x="3326" y="3950"/>
                  </a:lnTo>
                  <a:lnTo>
                    <a:pt x="3324" y="3944"/>
                  </a:lnTo>
                  <a:lnTo>
                    <a:pt x="3320" y="3938"/>
                  </a:lnTo>
                  <a:lnTo>
                    <a:pt x="3317" y="3932"/>
                  </a:lnTo>
                  <a:lnTo>
                    <a:pt x="3312" y="3927"/>
                  </a:lnTo>
                  <a:lnTo>
                    <a:pt x="3306" y="3924"/>
                  </a:lnTo>
                  <a:lnTo>
                    <a:pt x="3301" y="3923"/>
                  </a:lnTo>
                  <a:lnTo>
                    <a:pt x="3297" y="3923"/>
                  </a:lnTo>
                  <a:lnTo>
                    <a:pt x="3293" y="3925"/>
                  </a:lnTo>
                  <a:lnTo>
                    <a:pt x="3287" y="3931"/>
                  </a:lnTo>
                  <a:lnTo>
                    <a:pt x="3282" y="3936"/>
                  </a:lnTo>
                  <a:lnTo>
                    <a:pt x="3280" y="3937"/>
                  </a:lnTo>
                  <a:lnTo>
                    <a:pt x="3278" y="3938"/>
                  </a:lnTo>
                  <a:lnTo>
                    <a:pt x="3274" y="3939"/>
                  </a:lnTo>
                  <a:lnTo>
                    <a:pt x="3269" y="3938"/>
                  </a:lnTo>
                  <a:lnTo>
                    <a:pt x="3263" y="3938"/>
                  </a:lnTo>
                  <a:lnTo>
                    <a:pt x="3260" y="3939"/>
                  </a:lnTo>
                  <a:lnTo>
                    <a:pt x="3256" y="3940"/>
                  </a:lnTo>
                  <a:lnTo>
                    <a:pt x="3254" y="3943"/>
                  </a:lnTo>
                  <a:lnTo>
                    <a:pt x="3247" y="3951"/>
                  </a:lnTo>
                  <a:lnTo>
                    <a:pt x="3238" y="3966"/>
                  </a:lnTo>
                  <a:lnTo>
                    <a:pt x="3231" y="3975"/>
                  </a:lnTo>
                  <a:lnTo>
                    <a:pt x="3223" y="3982"/>
                  </a:lnTo>
                  <a:lnTo>
                    <a:pt x="3216" y="3985"/>
                  </a:lnTo>
                  <a:lnTo>
                    <a:pt x="3209" y="3989"/>
                  </a:lnTo>
                  <a:lnTo>
                    <a:pt x="3207" y="3990"/>
                  </a:lnTo>
                  <a:lnTo>
                    <a:pt x="3207" y="3993"/>
                  </a:lnTo>
                  <a:lnTo>
                    <a:pt x="3207" y="3995"/>
                  </a:lnTo>
                  <a:lnTo>
                    <a:pt x="3209" y="3999"/>
                  </a:lnTo>
                  <a:lnTo>
                    <a:pt x="3210" y="4005"/>
                  </a:lnTo>
                  <a:lnTo>
                    <a:pt x="3211" y="4010"/>
                  </a:lnTo>
                  <a:lnTo>
                    <a:pt x="3210" y="4015"/>
                  </a:lnTo>
                  <a:lnTo>
                    <a:pt x="3206" y="4019"/>
                  </a:lnTo>
                  <a:lnTo>
                    <a:pt x="3202" y="4020"/>
                  </a:lnTo>
                  <a:lnTo>
                    <a:pt x="3197" y="4021"/>
                  </a:lnTo>
                  <a:lnTo>
                    <a:pt x="3182" y="4019"/>
                  </a:lnTo>
                  <a:lnTo>
                    <a:pt x="3166" y="4015"/>
                  </a:lnTo>
                  <a:lnTo>
                    <a:pt x="3159" y="4014"/>
                  </a:lnTo>
                  <a:lnTo>
                    <a:pt x="3152" y="4015"/>
                  </a:lnTo>
                  <a:lnTo>
                    <a:pt x="3147" y="4016"/>
                  </a:lnTo>
                  <a:lnTo>
                    <a:pt x="3142" y="4019"/>
                  </a:lnTo>
                  <a:lnTo>
                    <a:pt x="3137" y="4022"/>
                  </a:lnTo>
                  <a:lnTo>
                    <a:pt x="3134" y="4027"/>
                  </a:lnTo>
                  <a:lnTo>
                    <a:pt x="3130" y="4032"/>
                  </a:lnTo>
                  <a:lnTo>
                    <a:pt x="3127" y="4038"/>
                  </a:lnTo>
                  <a:lnTo>
                    <a:pt x="3121" y="4050"/>
                  </a:lnTo>
                  <a:lnTo>
                    <a:pt x="3115" y="4059"/>
                  </a:lnTo>
                  <a:lnTo>
                    <a:pt x="3111" y="4064"/>
                  </a:lnTo>
                  <a:lnTo>
                    <a:pt x="3106" y="4066"/>
                  </a:lnTo>
                  <a:lnTo>
                    <a:pt x="3100" y="4069"/>
                  </a:lnTo>
                  <a:lnTo>
                    <a:pt x="3093" y="4070"/>
                  </a:lnTo>
                  <a:lnTo>
                    <a:pt x="3090" y="4070"/>
                  </a:lnTo>
                  <a:lnTo>
                    <a:pt x="3086" y="4071"/>
                  </a:lnTo>
                  <a:lnTo>
                    <a:pt x="3083" y="4072"/>
                  </a:lnTo>
                  <a:lnTo>
                    <a:pt x="3080" y="4075"/>
                  </a:lnTo>
                  <a:lnTo>
                    <a:pt x="3074" y="4081"/>
                  </a:lnTo>
                  <a:lnTo>
                    <a:pt x="3071" y="4088"/>
                  </a:lnTo>
                  <a:lnTo>
                    <a:pt x="3068" y="4097"/>
                  </a:lnTo>
                  <a:lnTo>
                    <a:pt x="3067" y="4108"/>
                  </a:lnTo>
                  <a:lnTo>
                    <a:pt x="3067" y="4120"/>
                  </a:lnTo>
                  <a:lnTo>
                    <a:pt x="3068" y="4133"/>
                  </a:lnTo>
                  <a:lnTo>
                    <a:pt x="3074" y="4145"/>
                  </a:lnTo>
                  <a:lnTo>
                    <a:pt x="3083" y="4155"/>
                  </a:lnTo>
                  <a:lnTo>
                    <a:pt x="3084" y="4166"/>
                  </a:lnTo>
                  <a:lnTo>
                    <a:pt x="3084" y="4178"/>
                  </a:lnTo>
                  <a:lnTo>
                    <a:pt x="3083" y="4190"/>
                  </a:lnTo>
                  <a:lnTo>
                    <a:pt x="3083" y="4201"/>
                  </a:lnTo>
                  <a:lnTo>
                    <a:pt x="3083" y="4205"/>
                  </a:lnTo>
                  <a:lnTo>
                    <a:pt x="3085" y="4209"/>
                  </a:lnTo>
                  <a:lnTo>
                    <a:pt x="3087" y="4213"/>
                  </a:lnTo>
                  <a:lnTo>
                    <a:pt x="3092" y="4216"/>
                  </a:lnTo>
                  <a:lnTo>
                    <a:pt x="3102" y="4221"/>
                  </a:lnTo>
                  <a:lnTo>
                    <a:pt x="3115" y="4227"/>
                  </a:lnTo>
                  <a:lnTo>
                    <a:pt x="3119" y="4230"/>
                  </a:lnTo>
                  <a:lnTo>
                    <a:pt x="3123" y="4234"/>
                  </a:lnTo>
                  <a:lnTo>
                    <a:pt x="3127" y="4237"/>
                  </a:lnTo>
                  <a:lnTo>
                    <a:pt x="3128" y="4242"/>
                  </a:lnTo>
                  <a:lnTo>
                    <a:pt x="3128" y="4251"/>
                  </a:lnTo>
                  <a:lnTo>
                    <a:pt x="3125" y="4259"/>
                  </a:lnTo>
                  <a:lnTo>
                    <a:pt x="3123" y="4270"/>
                  </a:lnTo>
                  <a:lnTo>
                    <a:pt x="3118" y="4280"/>
                  </a:lnTo>
                  <a:lnTo>
                    <a:pt x="3114" y="4291"/>
                  </a:lnTo>
                  <a:lnTo>
                    <a:pt x="3110" y="4299"/>
                  </a:lnTo>
                  <a:lnTo>
                    <a:pt x="3108" y="4303"/>
                  </a:lnTo>
                  <a:lnTo>
                    <a:pt x="3103" y="4304"/>
                  </a:lnTo>
                  <a:lnTo>
                    <a:pt x="3098" y="4305"/>
                  </a:lnTo>
                  <a:lnTo>
                    <a:pt x="3092" y="4306"/>
                  </a:lnTo>
                  <a:lnTo>
                    <a:pt x="3078" y="4306"/>
                  </a:lnTo>
                  <a:lnTo>
                    <a:pt x="3062" y="4305"/>
                  </a:lnTo>
                  <a:lnTo>
                    <a:pt x="3056" y="4306"/>
                  </a:lnTo>
                  <a:lnTo>
                    <a:pt x="3051" y="4308"/>
                  </a:lnTo>
                  <a:lnTo>
                    <a:pt x="3046" y="4309"/>
                  </a:lnTo>
                  <a:lnTo>
                    <a:pt x="3042" y="4311"/>
                  </a:lnTo>
                  <a:lnTo>
                    <a:pt x="3040" y="4314"/>
                  </a:lnTo>
                  <a:lnTo>
                    <a:pt x="3037" y="4317"/>
                  </a:lnTo>
                  <a:lnTo>
                    <a:pt x="3036" y="4321"/>
                  </a:lnTo>
                  <a:lnTo>
                    <a:pt x="3035" y="4324"/>
                  </a:lnTo>
                  <a:lnTo>
                    <a:pt x="3035" y="4336"/>
                  </a:lnTo>
                  <a:lnTo>
                    <a:pt x="3035" y="4353"/>
                  </a:lnTo>
                  <a:lnTo>
                    <a:pt x="3034" y="4361"/>
                  </a:lnTo>
                  <a:lnTo>
                    <a:pt x="3033" y="4369"/>
                  </a:lnTo>
                  <a:lnTo>
                    <a:pt x="3032" y="4373"/>
                  </a:lnTo>
                  <a:lnTo>
                    <a:pt x="3030" y="4375"/>
                  </a:lnTo>
                  <a:lnTo>
                    <a:pt x="3029" y="4378"/>
                  </a:lnTo>
                  <a:lnTo>
                    <a:pt x="3027" y="4380"/>
                  </a:lnTo>
                  <a:lnTo>
                    <a:pt x="3024" y="4381"/>
                  </a:lnTo>
                  <a:lnTo>
                    <a:pt x="3022" y="4381"/>
                  </a:lnTo>
                  <a:lnTo>
                    <a:pt x="3020" y="4380"/>
                  </a:lnTo>
                  <a:lnTo>
                    <a:pt x="3017" y="4380"/>
                  </a:lnTo>
                  <a:lnTo>
                    <a:pt x="3015" y="4375"/>
                  </a:lnTo>
                  <a:lnTo>
                    <a:pt x="3011" y="4371"/>
                  </a:lnTo>
                  <a:lnTo>
                    <a:pt x="3005" y="4359"/>
                  </a:lnTo>
                  <a:lnTo>
                    <a:pt x="2998" y="4349"/>
                  </a:lnTo>
                  <a:lnTo>
                    <a:pt x="2995" y="4347"/>
                  </a:lnTo>
                  <a:lnTo>
                    <a:pt x="2991" y="4346"/>
                  </a:lnTo>
                  <a:lnTo>
                    <a:pt x="2989" y="4346"/>
                  </a:lnTo>
                  <a:lnTo>
                    <a:pt x="2986" y="4347"/>
                  </a:lnTo>
                  <a:lnTo>
                    <a:pt x="2984" y="4353"/>
                  </a:lnTo>
                  <a:lnTo>
                    <a:pt x="2984" y="4360"/>
                  </a:lnTo>
                  <a:lnTo>
                    <a:pt x="2984" y="4369"/>
                  </a:lnTo>
                  <a:lnTo>
                    <a:pt x="2983" y="4379"/>
                  </a:lnTo>
                  <a:lnTo>
                    <a:pt x="2983" y="4382"/>
                  </a:lnTo>
                  <a:lnTo>
                    <a:pt x="2982" y="4386"/>
                  </a:lnTo>
                  <a:lnTo>
                    <a:pt x="2979" y="4390"/>
                  </a:lnTo>
                  <a:lnTo>
                    <a:pt x="2977" y="4391"/>
                  </a:lnTo>
                  <a:lnTo>
                    <a:pt x="2966" y="4392"/>
                  </a:lnTo>
                  <a:lnTo>
                    <a:pt x="2944" y="4397"/>
                  </a:lnTo>
                  <a:lnTo>
                    <a:pt x="2936" y="4399"/>
                  </a:lnTo>
                  <a:lnTo>
                    <a:pt x="2929" y="4404"/>
                  </a:lnTo>
                  <a:lnTo>
                    <a:pt x="2923" y="4407"/>
                  </a:lnTo>
                  <a:lnTo>
                    <a:pt x="2920" y="4412"/>
                  </a:lnTo>
                  <a:lnTo>
                    <a:pt x="2916" y="4417"/>
                  </a:lnTo>
                  <a:lnTo>
                    <a:pt x="2913" y="4421"/>
                  </a:lnTo>
                  <a:lnTo>
                    <a:pt x="2909" y="4423"/>
                  </a:lnTo>
                  <a:lnTo>
                    <a:pt x="2906" y="4423"/>
                  </a:lnTo>
                  <a:lnTo>
                    <a:pt x="2903" y="4423"/>
                  </a:lnTo>
                  <a:lnTo>
                    <a:pt x="2901" y="4422"/>
                  </a:lnTo>
                  <a:lnTo>
                    <a:pt x="2900" y="4421"/>
                  </a:lnTo>
                  <a:lnTo>
                    <a:pt x="2898" y="4418"/>
                  </a:lnTo>
                  <a:lnTo>
                    <a:pt x="2898" y="4412"/>
                  </a:lnTo>
                  <a:lnTo>
                    <a:pt x="2900" y="4402"/>
                  </a:lnTo>
                  <a:lnTo>
                    <a:pt x="2900" y="4396"/>
                  </a:lnTo>
                  <a:lnTo>
                    <a:pt x="2900" y="4391"/>
                  </a:lnTo>
                  <a:lnTo>
                    <a:pt x="2897" y="4386"/>
                  </a:lnTo>
                  <a:lnTo>
                    <a:pt x="2895" y="4382"/>
                  </a:lnTo>
                  <a:lnTo>
                    <a:pt x="2889" y="4375"/>
                  </a:lnTo>
                  <a:lnTo>
                    <a:pt x="2883" y="4369"/>
                  </a:lnTo>
                  <a:lnTo>
                    <a:pt x="2879" y="4367"/>
                  </a:lnTo>
                  <a:lnTo>
                    <a:pt x="2879" y="4363"/>
                  </a:lnTo>
                  <a:lnTo>
                    <a:pt x="2879" y="4361"/>
                  </a:lnTo>
                  <a:lnTo>
                    <a:pt x="2882" y="4358"/>
                  </a:lnTo>
                  <a:lnTo>
                    <a:pt x="2889" y="4352"/>
                  </a:lnTo>
                  <a:lnTo>
                    <a:pt x="2898" y="4344"/>
                  </a:lnTo>
                  <a:lnTo>
                    <a:pt x="2907" y="4336"/>
                  </a:lnTo>
                  <a:lnTo>
                    <a:pt x="2913" y="4328"/>
                  </a:lnTo>
                  <a:lnTo>
                    <a:pt x="2916" y="4318"/>
                  </a:lnTo>
                  <a:lnTo>
                    <a:pt x="2920" y="4306"/>
                  </a:lnTo>
                  <a:lnTo>
                    <a:pt x="2922" y="4299"/>
                  </a:lnTo>
                  <a:lnTo>
                    <a:pt x="2927" y="4293"/>
                  </a:lnTo>
                  <a:lnTo>
                    <a:pt x="2930" y="4287"/>
                  </a:lnTo>
                  <a:lnTo>
                    <a:pt x="2935" y="4281"/>
                  </a:lnTo>
                  <a:lnTo>
                    <a:pt x="2939" y="4278"/>
                  </a:lnTo>
                  <a:lnTo>
                    <a:pt x="2940" y="4276"/>
                  </a:lnTo>
                  <a:lnTo>
                    <a:pt x="2939" y="4273"/>
                  </a:lnTo>
                  <a:lnTo>
                    <a:pt x="2936" y="4267"/>
                  </a:lnTo>
                  <a:lnTo>
                    <a:pt x="2933" y="4253"/>
                  </a:lnTo>
                  <a:lnTo>
                    <a:pt x="2932" y="4239"/>
                  </a:lnTo>
                  <a:lnTo>
                    <a:pt x="2930" y="4233"/>
                  </a:lnTo>
                  <a:lnTo>
                    <a:pt x="2929" y="4228"/>
                  </a:lnTo>
                  <a:lnTo>
                    <a:pt x="2927" y="4223"/>
                  </a:lnTo>
                  <a:lnTo>
                    <a:pt x="2925" y="4220"/>
                  </a:lnTo>
                  <a:lnTo>
                    <a:pt x="2920" y="4211"/>
                  </a:lnTo>
                  <a:lnTo>
                    <a:pt x="2914" y="4204"/>
                  </a:lnTo>
                  <a:lnTo>
                    <a:pt x="2911" y="4199"/>
                  </a:lnTo>
                  <a:lnTo>
                    <a:pt x="2909" y="4195"/>
                  </a:lnTo>
                  <a:lnTo>
                    <a:pt x="2908" y="4194"/>
                  </a:lnTo>
                  <a:lnTo>
                    <a:pt x="2907" y="4194"/>
                  </a:lnTo>
                  <a:lnTo>
                    <a:pt x="2906" y="4195"/>
                  </a:lnTo>
                  <a:lnTo>
                    <a:pt x="2904" y="4197"/>
                  </a:lnTo>
                  <a:lnTo>
                    <a:pt x="2898" y="4203"/>
                  </a:lnTo>
                  <a:lnTo>
                    <a:pt x="2892" y="4211"/>
                  </a:lnTo>
                  <a:lnTo>
                    <a:pt x="2889" y="4222"/>
                  </a:lnTo>
                  <a:lnTo>
                    <a:pt x="2889" y="4229"/>
                  </a:lnTo>
                  <a:lnTo>
                    <a:pt x="2888" y="4233"/>
                  </a:lnTo>
                  <a:lnTo>
                    <a:pt x="2888" y="4235"/>
                  </a:lnTo>
                  <a:lnTo>
                    <a:pt x="2885" y="4237"/>
                  </a:lnTo>
                  <a:lnTo>
                    <a:pt x="2883" y="4241"/>
                  </a:lnTo>
                  <a:lnTo>
                    <a:pt x="2877" y="4246"/>
                  </a:lnTo>
                  <a:lnTo>
                    <a:pt x="2870" y="4249"/>
                  </a:lnTo>
                  <a:lnTo>
                    <a:pt x="2862" y="4252"/>
                  </a:lnTo>
                  <a:lnTo>
                    <a:pt x="2854" y="4254"/>
                  </a:lnTo>
                  <a:lnTo>
                    <a:pt x="2846" y="4255"/>
                  </a:lnTo>
                  <a:lnTo>
                    <a:pt x="2840" y="4255"/>
                  </a:lnTo>
                  <a:lnTo>
                    <a:pt x="2834" y="4254"/>
                  </a:lnTo>
                  <a:lnTo>
                    <a:pt x="2831" y="4253"/>
                  </a:lnTo>
                  <a:lnTo>
                    <a:pt x="2827" y="4249"/>
                  </a:lnTo>
                  <a:lnTo>
                    <a:pt x="2826" y="4246"/>
                  </a:lnTo>
                  <a:lnTo>
                    <a:pt x="2825" y="4242"/>
                  </a:lnTo>
                  <a:lnTo>
                    <a:pt x="2825" y="4237"/>
                  </a:lnTo>
                  <a:lnTo>
                    <a:pt x="2825" y="4227"/>
                  </a:lnTo>
                  <a:lnTo>
                    <a:pt x="2828" y="4217"/>
                  </a:lnTo>
                  <a:lnTo>
                    <a:pt x="2829" y="4210"/>
                  </a:lnTo>
                  <a:lnTo>
                    <a:pt x="2829" y="4203"/>
                  </a:lnTo>
                  <a:lnTo>
                    <a:pt x="2827" y="4196"/>
                  </a:lnTo>
                  <a:lnTo>
                    <a:pt x="2823" y="4188"/>
                  </a:lnTo>
                  <a:lnTo>
                    <a:pt x="2820" y="4180"/>
                  </a:lnTo>
                  <a:lnTo>
                    <a:pt x="2820" y="4172"/>
                  </a:lnTo>
                  <a:lnTo>
                    <a:pt x="2820" y="4166"/>
                  </a:lnTo>
                  <a:lnTo>
                    <a:pt x="2820" y="4163"/>
                  </a:lnTo>
                  <a:lnTo>
                    <a:pt x="2819" y="4161"/>
                  </a:lnTo>
                  <a:lnTo>
                    <a:pt x="2812" y="4159"/>
                  </a:lnTo>
                  <a:lnTo>
                    <a:pt x="2806" y="4158"/>
                  </a:lnTo>
                  <a:lnTo>
                    <a:pt x="2797" y="4157"/>
                  </a:lnTo>
                  <a:lnTo>
                    <a:pt x="2785" y="4158"/>
                  </a:lnTo>
                  <a:lnTo>
                    <a:pt x="2771" y="4158"/>
                  </a:lnTo>
                  <a:lnTo>
                    <a:pt x="2763" y="4158"/>
                  </a:lnTo>
                  <a:lnTo>
                    <a:pt x="2759" y="4159"/>
                  </a:lnTo>
                  <a:lnTo>
                    <a:pt x="2757" y="4160"/>
                  </a:lnTo>
                  <a:lnTo>
                    <a:pt x="2752" y="4166"/>
                  </a:lnTo>
                  <a:lnTo>
                    <a:pt x="2749" y="4170"/>
                  </a:lnTo>
                  <a:lnTo>
                    <a:pt x="2744" y="4172"/>
                  </a:lnTo>
                  <a:lnTo>
                    <a:pt x="2736" y="4173"/>
                  </a:lnTo>
                  <a:lnTo>
                    <a:pt x="2727" y="4173"/>
                  </a:lnTo>
                  <a:lnTo>
                    <a:pt x="2720" y="4172"/>
                  </a:lnTo>
                  <a:lnTo>
                    <a:pt x="2713" y="4170"/>
                  </a:lnTo>
                  <a:lnTo>
                    <a:pt x="2707" y="4167"/>
                  </a:lnTo>
                  <a:lnTo>
                    <a:pt x="2701" y="4166"/>
                  </a:lnTo>
                  <a:lnTo>
                    <a:pt x="2694" y="4165"/>
                  </a:lnTo>
                  <a:lnTo>
                    <a:pt x="2684" y="4166"/>
                  </a:lnTo>
                  <a:lnTo>
                    <a:pt x="2680" y="4166"/>
                  </a:lnTo>
                  <a:lnTo>
                    <a:pt x="2676" y="4165"/>
                  </a:lnTo>
                  <a:lnTo>
                    <a:pt x="2674" y="4164"/>
                  </a:lnTo>
                  <a:lnTo>
                    <a:pt x="2673" y="4161"/>
                  </a:lnTo>
                  <a:lnTo>
                    <a:pt x="2673" y="4155"/>
                  </a:lnTo>
                  <a:lnTo>
                    <a:pt x="2675" y="4147"/>
                  </a:lnTo>
                  <a:lnTo>
                    <a:pt x="2681" y="4134"/>
                  </a:lnTo>
                  <a:lnTo>
                    <a:pt x="2690" y="4120"/>
                  </a:lnTo>
                  <a:lnTo>
                    <a:pt x="2693" y="4115"/>
                  </a:lnTo>
                  <a:lnTo>
                    <a:pt x="2694" y="4110"/>
                  </a:lnTo>
                  <a:lnTo>
                    <a:pt x="2692" y="4107"/>
                  </a:lnTo>
                  <a:lnTo>
                    <a:pt x="2689" y="4101"/>
                  </a:lnTo>
                  <a:lnTo>
                    <a:pt x="2677" y="4087"/>
                  </a:lnTo>
                  <a:lnTo>
                    <a:pt x="2662" y="4072"/>
                  </a:lnTo>
                  <a:lnTo>
                    <a:pt x="2656" y="4066"/>
                  </a:lnTo>
                  <a:lnTo>
                    <a:pt x="2649" y="4062"/>
                  </a:lnTo>
                  <a:lnTo>
                    <a:pt x="2645" y="4059"/>
                  </a:lnTo>
                  <a:lnTo>
                    <a:pt x="2642" y="4058"/>
                  </a:lnTo>
                  <a:lnTo>
                    <a:pt x="2638" y="4057"/>
                  </a:lnTo>
                  <a:lnTo>
                    <a:pt x="2634" y="4057"/>
                  </a:lnTo>
                  <a:lnTo>
                    <a:pt x="2631" y="4058"/>
                  </a:lnTo>
                  <a:lnTo>
                    <a:pt x="2629" y="4058"/>
                  </a:lnTo>
                  <a:lnTo>
                    <a:pt x="2626" y="4057"/>
                  </a:lnTo>
                  <a:lnTo>
                    <a:pt x="2625" y="4056"/>
                  </a:lnTo>
                  <a:lnTo>
                    <a:pt x="2623" y="4051"/>
                  </a:lnTo>
                  <a:lnTo>
                    <a:pt x="2620" y="4046"/>
                  </a:lnTo>
                  <a:lnTo>
                    <a:pt x="2610" y="4028"/>
                  </a:lnTo>
                  <a:lnTo>
                    <a:pt x="2600" y="4010"/>
                  </a:lnTo>
                  <a:lnTo>
                    <a:pt x="2595" y="3999"/>
                  </a:lnTo>
                  <a:lnTo>
                    <a:pt x="2593" y="3984"/>
                  </a:lnTo>
                  <a:lnTo>
                    <a:pt x="2589" y="3972"/>
                  </a:lnTo>
                  <a:lnTo>
                    <a:pt x="2587" y="3963"/>
                  </a:lnTo>
                  <a:lnTo>
                    <a:pt x="2581" y="3956"/>
                  </a:lnTo>
                  <a:lnTo>
                    <a:pt x="2573" y="3945"/>
                  </a:lnTo>
                  <a:lnTo>
                    <a:pt x="2564" y="3936"/>
                  </a:lnTo>
                  <a:lnTo>
                    <a:pt x="2557" y="3925"/>
                  </a:lnTo>
                  <a:lnTo>
                    <a:pt x="2556" y="3920"/>
                  </a:lnTo>
                  <a:lnTo>
                    <a:pt x="2555" y="3917"/>
                  </a:lnTo>
                  <a:lnTo>
                    <a:pt x="2555" y="3913"/>
                  </a:lnTo>
                  <a:lnTo>
                    <a:pt x="2556" y="3909"/>
                  </a:lnTo>
                  <a:lnTo>
                    <a:pt x="2558" y="3905"/>
                  </a:lnTo>
                  <a:lnTo>
                    <a:pt x="2563" y="3901"/>
                  </a:lnTo>
                  <a:lnTo>
                    <a:pt x="2566" y="3899"/>
                  </a:lnTo>
                  <a:lnTo>
                    <a:pt x="2568" y="3894"/>
                  </a:lnTo>
                  <a:lnTo>
                    <a:pt x="2569" y="3888"/>
                  </a:lnTo>
                  <a:lnTo>
                    <a:pt x="2568" y="3882"/>
                  </a:lnTo>
                  <a:lnTo>
                    <a:pt x="2569" y="3875"/>
                  </a:lnTo>
                  <a:lnTo>
                    <a:pt x="2573" y="3867"/>
                  </a:lnTo>
                  <a:lnTo>
                    <a:pt x="2575" y="3863"/>
                  </a:lnTo>
                  <a:lnTo>
                    <a:pt x="2577" y="3861"/>
                  </a:lnTo>
                  <a:lnTo>
                    <a:pt x="2581" y="3858"/>
                  </a:lnTo>
                  <a:lnTo>
                    <a:pt x="2585" y="3856"/>
                  </a:lnTo>
                  <a:lnTo>
                    <a:pt x="2592" y="3854"/>
                  </a:lnTo>
                  <a:lnTo>
                    <a:pt x="2598" y="3851"/>
                  </a:lnTo>
                  <a:lnTo>
                    <a:pt x="2604" y="3848"/>
                  </a:lnTo>
                  <a:lnTo>
                    <a:pt x="2610" y="3844"/>
                  </a:lnTo>
                  <a:lnTo>
                    <a:pt x="2612" y="3842"/>
                  </a:lnTo>
                  <a:lnTo>
                    <a:pt x="2615" y="3840"/>
                  </a:lnTo>
                  <a:lnTo>
                    <a:pt x="2620" y="3839"/>
                  </a:lnTo>
                  <a:lnTo>
                    <a:pt x="2624" y="3840"/>
                  </a:lnTo>
                  <a:lnTo>
                    <a:pt x="2629" y="3840"/>
                  </a:lnTo>
                  <a:lnTo>
                    <a:pt x="2633" y="3843"/>
                  </a:lnTo>
                  <a:lnTo>
                    <a:pt x="2637" y="3845"/>
                  </a:lnTo>
                  <a:lnTo>
                    <a:pt x="2642" y="3848"/>
                  </a:lnTo>
                  <a:lnTo>
                    <a:pt x="2648" y="3851"/>
                  </a:lnTo>
                  <a:lnTo>
                    <a:pt x="2653" y="3855"/>
                  </a:lnTo>
                  <a:lnTo>
                    <a:pt x="2661" y="3858"/>
                  </a:lnTo>
                  <a:lnTo>
                    <a:pt x="2668" y="3861"/>
                  </a:lnTo>
                  <a:lnTo>
                    <a:pt x="2684" y="3865"/>
                  </a:lnTo>
                  <a:lnTo>
                    <a:pt x="2701" y="3868"/>
                  </a:lnTo>
                  <a:lnTo>
                    <a:pt x="2708" y="3870"/>
                  </a:lnTo>
                  <a:lnTo>
                    <a:pt x="2713" y="3871"/>
                  </a:lnTo>
                  <a:lnTo>
                    <a:pt x="2718" y="3874"/>
                  </a:lnTo>
                  <a:lnTo>
                    <a:pt x="2721" y="3876"/>
                  </a:lnTo>
                  <a:lnTo>
                    <a:pt x="2727" y="3883"/>
                  </a:lnTo>
                  <a:lnTo>
                    <a:pt x="2736" y="3893"/>
                  </a:lnTo>
                  <a:lnTo>
                    <a:pt x="2740" y="3899"/>
                  </a:lnTo>
                  <a:lnTo>
                    <a:pt x="2745" y="3902"/>
                  </a:lnTo>
                  <a:lnTo>
                    <a:pt x="2750" y="3906"/>
                  </a:lnTo>
                  <a:lnTo>
                    <a:pt x="2755" y="3908"/>
                  </a:lnTo>
                  <a:lnTo>
                    <a:pt x="2763" y="3911"/>
                  </a:lnTo>
                  <a:lnTo>
                    <a:pt x="2771" y="3912"/>
                  </a:lnTo>
                  <a:lnTo>
                    <a:pt x="2778" y="3913"/>
                  </a:lnTo>
                  <a:lnTo>
                    <a:pt x="2785" y="3915"/>
                  </a:lnTo>
                  <a:lnTo>
                    <a:pt x="2793" y="3919"/>
                  </a:lnTo>
                  <a:lnTo>
                    <a:pt x="2800" y="3924"/>
                  </a:lnTo>
                  <a:lnTo>
                    <a:pt x="2807" y="3928"/>
                  </a:lnTo>
                  <a:lnTo>
                    <a:pt x="2813" y="3932"/>
                  </a:lnTo>
                  <a:lnTo>
                    <a:pt x="2820" y="3933"/>
                  </a:lnTo>
                  <a:lnTo>
                    <a:pt x="2828" y="3934"/>
                  </a:lnTo>
                  <a:lnTo>
                    <a:pt x="2833" y="3934"/>
                  </a:lnTo>
                  <a:lnTo>
                    <a:pt x="2837" y="3937"/>
                  </a:lnTo>
                  <a:lnTo>
                    <a:pt x="2841" y="3939"/>
                  </a:lnTo>
                  <a:lnTo>
                    <a:pt x="2846" y="3943"/>
                  </a:lnTo>
                  <a:lnTo>
                    <a:pt x="2850" y="3947"/>
                  </a:lnTo>
                  <a:lnTo>
                    <a:pt x="2852" y="3952"/>
                  </a:lnTo>
                  <a:lnTo>
                    <a:pt x="2854" y="3957"/>
                  </a:lnTo>
                  <a:lnTo>
                    <a:pt x="2857" y="3962"/>
                  </a:lnTo>
                  <a:lnTo>
                    <a:pt x="2858" y="3966"/>
                  </a:lnTo>
                  <a:lnTo>
                    <a:pt x="2860" y="3970"/>
                  </a:lnTo>
                  <a:lnTo>
                    <a:pt x="2864" y="3975"/>
                  </a:lnTo>
                  <a:lnTo>
                    <a:pt x="2867" y="3978"/>
                  </a:lnTo>
                  <a:lnTo>
                    <a:pt x="2876" y="3984"/>
                  </a:lnTo>
                  <a:lnTo>
                    <a:pt x="2884" y="3989"/>
                  </a:lnTo>
                  <a:lnTo>
                    <a:pt x="2891" y="3994"/>
                  </a:lnTo>
                  <a:lnTo>
                    <a:pt x="2898" y="4000"/>
                  </a:lnTo>
                  <a:lnTo>
                    <a:pt x="2903" y="4002"/>
                  </a:lnTo>
                  <a:lnTo>
                    <a:pt x="2906" y="4003"/>
                  </a:lnTo>
                  <a:lnTo>
                    <a:pt x="2908" y="4005"/>
                  </a:lnTo>
                  <a:lnTo>
                    <a:pt x="2910" y="4003"/>
                  </a:lnTo>
                  <a:lnTo>
                    <a:pt x="2914" y="4001"/>
                  </a:lnTo>
                  <a:lnTo>
                    <a:pt x="2917" y="3995"/>
                  </a:lnTo>
                  <a:lnTo>
                    <a:pt x="2926" y="3987"/>
                  </a:lnTo>
                  <a:lnTo>
                    <a:pt x="2932" y="3978"/>
                  </a:lnTo>
                  <a:lnTo>
                    <a:pt x="2938" y="3974"/>
                  </a:lnTo>
                  <a:lnTo>
                    <a:pt x="2942" y="3972"/>
                  </a:lnTo>
                  <a:lnTo>
                    <a:pt x="2947" y="3972"/>
                  </a:lnTo>
                  <a:lnTo>
                    <a:pt x="2953" y="3976"/>
                  </a:lnTo>
                  <a:lnTo>
                    <a:pt x="2960" y="3980"/>
                  </a:lnTo>
                  <a:lnTo>
                    <a:pt x="2966" y="3981"/>
                  </a:lnTo>
                  <a:lnTo>
                    <a:pt x="2971" y="3981"/>
                  </a:lnTo>
                  <a:lnTo>
                    <a:pt x="2974" y="3980"/>
                  </a:lnTo>
                  <a:lnTo>
                    <a:pt x="2978" y="3977"/>
                  </a:lnTo>
                  <a:lnTo>
                    <a:pt x="2983" y="3974"/>
                  </a:lnTo>
                  <a:lnTo>
                    <a:pt x="2990" y="3965"/>
                  </a:lnTo>
                  <a:lnTo>
                    <a:pt x="2998" y="3956"/>
                  </a:lnTo>
                  <a:lnTo>
                    <a:pt x="3004" y="3946"/>
                  </a:lnTo>
                  <a:lnTo>
                    <a:pt x="3007" y="3936"/>
                  </a:lnTo>
                  <a:lnTo>
                    <a:pt x="3009" y="3931"/>
                  </a:lnTo>
                  <a:lnTo>
                    <a:pt x="3010" y="3926"/>
                  </a:lnTo>
                  <a:lnTo>
                    <a:pt x="3013" y="3923"/>
                  </a:lnTo>
                  <a:lnTo>
                    <a:pt x="3016" y="3920"/>
                  </a:lnTo>
                  <a:lnTo>
                    <a:pt x="3020" y="3919"/>
                  </a:lnTo>
                  <a:lnTo>
                    <a:pt x="3023" y="3918"/>
                  </a:lnTo>
                  <a:lnTo>
                    <a:pt x="3028" y="3917"/>
                  </a:lnTo>
                  <a:lnTo>
                    <a:pt x="3033" y="3918"/>
                  </a:lnTo>
                  <a:lnTo>
                    <a:pt x="3037" y="3918"/>
                  </a:lnTo>
                  <a:lnTo>
                    <a:pt x="3041" y="3918"/>
                  </a:lnTo>
                  <a:lnTo>
                    <a:pt x="3045" y="3917"/>
                  </a:lnTo>
                  <a:lnTo>
                    <a:pt x="3047" y="3915"/>
                  </a:lnTo>
                  <a:lnTo>
                    <a:pt x="3049" y="3913"/>
                  </a:lnTo>
                  <a:lnTo>
                    <a:pt x="3051" y="3911"/>
                  </a:lnTo>
                  <a:lnTo>
                    <a:pt x="3051" y="3907"/>
                  </a:lnTo>
                  <a:lnTo>
                    <a:pt x="3052" y="3903"/>
                  </a:lnTo>
                  <a:lnTo>
                    <a:pt x="3052" y="3896"/>
                  </a:lnTo>
                  <a:lnTo>
                    <a:pt x="3055" y="3892"/>
                  </a:lnTo>
                  <a:lnTo>
                    <a:pt x="3056" y="3890"/>
                  </a:lnTo>
                  <a:lnTo>
                    <a:pt x="3059" y="3889"/>
                  </a:lnTo>
                  <a:lnTo>
                    <a:pt x="3061" y="3889"/>
                  </a:lnTo>
                  <a:lnTo>
                    <a:pt x="3065" y="3889"/>
                  </a:lnTo>
                  <a:lnTo>
                    <a:pt x="3071" y="3893"/>
                  </a:lnTo>
                  <a:lnTo>
                    <a:pt x="3076" y="3896"/>
                  </a:lnTo>
                  <a:lnTo>
                    <a:pt x="3078" y="3898"/>
                  </a:lnTo>
                  <a:lnTo>
                    <a:pt x="3080" y="3899"/>
                  </a:lnTo>
                  <a:lnTo>
                    <a:pt x="3081" y="3899"/>
                  </a:lnTo>
                  <a:lnTo>
                    <a:pt x="3084" y="3898"/>
                  </a:lnTo>
                  <a:lnTo>
                    <a:pt x="3085" y="3896"/>
                  </a:lnTo>
                  <a:lnTo>
                    <a:pt x="3086" y="3895"/>
                  </a:lnTo>
                  <a:lnTo>
                    <a:pt x="3086" y="3893"/>
                  </a:lnTo>
                  <a:lnTo>
                    <a:pt x="3086" y="3889"/>
                  </a:lnTo>
                  <a:lnTo>
                    <a:pt x="3084" y="3881"/>
                  </a:lnTo>
                  <a:lnTo>
                    <a:pt x="3080" y="3867"/>
                  </a:lnTo>
                  <a:lnTo>
                    <a:pt x="3077" y="3860"/>
                  </a:lnTo>
                  <a:lnTo>
                    <a:pt x="3074" y="3852"/>
                  </a:lnTo>
                  <a:lnTo>
                    <a:pt x="3070" y="3846"/>
                  </a:lnTo>
                  <a:lnTo>
                    <a:pt x="3065" y="3840"/>
                  </a:lnTo>
                  <a:lnTo>
                    <a:pt x="3060" y="3836"/>
                  </a:lnTo>
                  <a:lnTo>
                    <a:pt x="3054" y="3831"/>
                  </a:lnTo>
                  <a:lnTo>
                    <a:pt x="3048" y="3826"/>
                  </a:lnTo>
                  <a:lnTo>
                    <a:pt x="3042" y="3823"/>
                  </a:lnTo>
                  <a:lnTo>
                    <a:pt x="3026" y="3817"/>
                  </a:lnTo>
                  <a:lnTo>
                    <a:pt x="3009" y="3812"/>
                  </a:lnTo>
                  <a:lnTo>
                    <a:pt x="3001" y="3810"/>
                  </a:lnTo>
                  <a:lnTo>
                    <a:pt x="2996" y="3806"/>
                  </a:lnTo>
                  <a:lnTo>
                    <a:pt x="2993" y="3805"/>
                  </a:lnTo>
                  <a:lnTo>
                    <a:pt x="2992" y="3802"/>
                  </a:lnTo>
                  <a:lnTo>
                    <a:pt x="2992" y="3800"/>
                  </a:lnTo>
                  <a:lnTo>
                    <a:pt x="2993" y="3798"/>
                  </a:lnTo>
                  <a:lnTo>
                    <a:pt x="2996" y="3791"/>
                  </a:lnTo>
                  <a:lnTo>
                    <a:pt x="2996" y="3782"/>
                  </a:lnTo>
                  <a:lnTo>
                    <a:pt x="2996" y="3773"/>
                  </a:lnTo>
                  <a:lnTo>
                    <a:pt x="2995" y="3763"/>
                  </a:lnTo>
                  <a:lnTo>
                    <a:pt x="2990" y="3742"/>
                  </a:lnTo>
                  <a:lnTo>
                    <a:pt x="2985" y="3720"/>
                  </a:lnTo>
                  <a:lnTo>
                    <a:pt x="2983" y="3710"/>
                  </a:lnTo>
                  <a:lnTo>
                    <a:pt x="2982" y="3699"/>
                  </a:lnTo>
                  <a:lnTo>
                    <a:pt x="2980" y="3688"/>
                  </a:lnTo>
                  <a:lnTo>
                    <a:pt x="2980" y="3680"/>
                  </a:lnTo>
                  <a:lnTo>
                    <a:pt x="2982" y="3671"/>
                  </a:lnTo>
                  <a:lnTo>
                    <a:pt x="2985" y="3663"/>
                  </a:lnTo>
                  <a:lnTo>
                    <a:pt x="2990" y="3656"/>
                  </a:lnTo>
                  <a:lnTo>
                    <a:pt x="2996" y="3652"/>
                  </a:lnTo>
                  <a:lnTo>
                    <a:pt x="3001" y="3646"/>
                  </a:lnTo>
                  <a:lnTo>
                    <a:pt x="3004" y="3638"/>
                  </a:lnTo>
                  <a:lnTo>
                    <a:pt x="3007" y="3634"/>
                  </a:lnTo>
                  <a:lnTo>
                    <a:pt x="3010" y="3629"/>
                  </a:lnTo>
                  <a:lnTo>
                    <a:pt x="3015" y="3624"/>
                  </a:lnTo>
                  <a:lnTo>
                    <a:pt x="3021" y="3619"/>
                  </a:lnTo>
                  <a:lnTo>
                    <a:pt x="3040" y="3609"/>
                  </a:lnTo>
                  <a:lnTo>
                    <a:pt x="3065" y="3597"/>
                  </a:lnTo>
                  <a:lnTo>
                    <a:pt x="3089" y="3587"/>
                  </a:lnTo>
                  <a:lnTo>
                    <a:pt x="3108" y="3578"/>
                  </a:lnTo>
                  <a:lnTo>
                    <a:pt x="3116" y="3572"/>
                  </a:lnTo>
                  <a:lnTo>
                    <a:pt x="3123" y="3566"/>
                  </a:lnTo>
                  <a:lnTo>
                    <a:pt x="3131" y="3559"/>
                  </a:lnTo>
                  <a:lnTo>
                    <a:pt x="3139" y="3550"/>
                  </a:lnTo>
                  <a:lnTo>
                    <a:pt x="3144" y="3543"/>
                  </a:lnTo>
                  <a:lnTo>
                    <a:pt x="3149" y="3535"/>
                  </a:lnTo>
                  <a:lnTo>
                    <a:pt x="3154" y="3529"/>
                  </a:lnTo>
                  <a:lnTo>
                    <a:pt x="3155" y="3523"/>
                  </a:lnTo>
                  <a:lnTo>
                    <a:pt x="3158" y="3511"/>
                  </a:lnTo>
                  <a:lnTo>
                    <a:pt x="3160" y="3501"/>
                  </a:lnTo>
                  <a:lnTo>
                    <a:pt x="3159" y="3496"/>
                  </a:lnTo>
                  <a:lnTo>
                    <a:pt x="3158" y="3491"/>
                  </a:lnTo>
                  <a:lnTo>
                    <a:pt x="3156" y="3487"/>
                  </a:lnTo>
                  <a:lnTo>
                    <a:pt x="3153" y="3484"/>
                  </a:lnTo>
                  <a:lnTo>
                    <a:pt x="3149" y="3482"/>
                  </a:lnTo>
                  <a:lnTo>
                    <a:pt x="3147" y="3478"/>
                  </a:lnTo>
                  <a:lnTo>
                    <a:pt x="3146" y="3476"/>
                  </a:lnTo>
                  <a:lnTo>
                    <a:pt x="3146" y="3471"/>
                  </a:lnTo>
                  <a:lnTo>
                    <a:pt x="3146" y="3461"/>
                  </a:lnTo>
                  <a:lnTo>
                    <a:pt x="3144" y="3449"/>
                  </a:lnTo>
                  <a:lnTo>
                    <a:pt x="3144" y="3442"/>
                  </a:lnTo>
                  <a:lnTo>
                    <a:pt x="3144" y="3438"/>
                  </a:lnTo>
                  <a:lnTo>
                    <a:pt x="3146" y="3435"/>
                  </a:lnTo>
                  <a:lnTo>
                    <a:pt x="3148" y="3433"/>
                  </a:lnTo>
                  <a:lnTo>
                    <a:pt x="3153" y="3432"/>
                  </a:lnTo>
                  <a:lnTo>
                    <a:pt x="3160" y="3432"/>
                  </a:lnTo>
                  <a:lnTo>
                    <a:pt x="3166" y="3432"/>
                  </a:lnTo>
                  <a:lnTo>
                    <a:pt x="3172" y="3430"/>
                  </a:lnTo>
                  <a:lnTo>
                    <a:pt x="3178" y="3427"/>
                  </a:lnTo>
                  <a:lnTo>
                    <a:pt x="3187" y="3422"/>
                  </a:lnTo>
                  <a:lnTo>
                    <a:pt x="3191" y="3419"/>
                  </a:lnTo>
                  <a:lnTo>
                    <a:pt x="3194" y="3414"/>
                  </a:lnTo>
                  <a:lnTo>
                    <a:pt x="3198" y="3409"/>
                  </a:lnTo>
                  <a:lnTo>
                    <a:pt x="3200" y="3402"/>
                  </a:lnTo>
                  <a:lnTo>
                    <a:pt x="3204" y="3389"/>
                  </a:lnTo>
                  <a:lnTo>
                    <a:pt x="3209" y="3377"/>
                  </a:lnTo>
                  <a:lnTo>
                    <a:pt x="3211" y="3372"/>
                  </a:lnTo>
                  <a:lnTo>
                    <a:pt x="3215" y="3370"/>
                  </a:lnTo>
                  <a:lnTo>
                    <a:pt x="3219" y="3369"/>
                  </a:lnTo>
                  <a:lnTo>
                    <a:pt x="3224" y="3367"/>
                  </a:lnTo>
                  <a:lnTo>
                    <a:pt x="3229" y="3369"/>
                  </a:lnTo>
                  <a:lnTo>
                    <a:pt x="3234" y="3370"/>
                  </a:lnTo>
                  <a:lnTo>
                    <a:pt x="3238" y="3372"/>
                  </a:lnTo>
                  <a:lnTo>
                    <a:pt x="3243" y="3375"/>
                  </a:lnTo>
                  <a:lnTo>
                    <a:pt x="3251" y="3379"/>
                  </a:lnTo>
                  <a:lnTo>
                    <a:pt x="3259" y="3384"/>
                  </a:lnTo>
                  <a:lnTo>
                    <a:pt x="3262" y="3385"/>
                  </a:lnTo>
                  <a:lnTo>
                    <a:pt x="3266" y="3386"/>
                  </a:lnTo>
                  <a:lnTo>
                    <a:pt x="3270" y="3386"/>
                  </a:lnTo>
                  <a:lnTo>
                    <a:pt x="3274" y="3385"/>
                  </a:lnTo>
                  <a:lnTo>
                    <a:pt x="3278" y="3383"/>
                  </a:lnTo>
                  <a:lnTo>
                    <a:pt x="3281" y="3379"/>
                  </a:lnTo>
                  <a:lnTo>
                    <a:pt x="3285" y="3375"/>
                  </a:lnTo>
                  <a:lnTo>
                    <a:pt x="3288" y="3370"/>
                  </a:lnTo>
                  <a:lnTo>
                    <a:pt x="3292" y="3364"/>
                  </a:lnTo>
                  <a:lnTo>
                    <a:pt x="3294" y="3358"/>
                  </a:lnTo>
                  <a:lnTo>
                    <a:pt x="3297" y="3352"/>
                  </a:lnTo>
                  <a:lnTo>
                    <a:pt x="3298" y="3347"/>
                  </a:lnTo>
                  <a:lnTo>
                    <a:pt x="3298" y="3341"/>
                  </a:lnTo>
                  <a:lnTo>
                    <a:pt x="3297" y="3337"/>
                  </a:lnTo>
                  <a:lnTo>
                    <a:pt x="3294" y="3331"/>
                  </a:lnTo>
                  <a:lnTo>
                    <a:pt x="3292" y="3326"/>
                  </a:lnTo>
                  <a:lnTo>
                    <a:pt x="3287" y="3314"/>
                  </a:lnTo>
                  <a:lnTo>
                    <a:pt x="3282" y="3300"/>
                  </a:lnTo>
                  <a:lnTo>
                    <a:pt x="3281" y="3289"/>
                  </a:lnTo>
                  <a:lnTo>
                    <a:pt x="3281" y="3279"/>
                  </a:lnTo>
                  <a:lnTo>
                    <a:pt x="3281" y="3270"/>
                  </a:lnTo>
                  <a:lnTo>
                    <a:pt x="3282" y="3263"/>
                  </a:lnTo>
                  <a:lnTo>
                    <a:pt x="3284" y="3257"/>
                  </a:lnTo>
                  <a:lnTo>
                    <a:pt x="3285" y="3255"/>
                  </a:lnTo>
                  <a:lnTo>
                    <a:pt x="3287" y="3253"/>
                  </a:lnTo>
                  <a:lnTo>
                    <a:pt x="3292" y="3253"/>
                  </a:lnTo>
                  <a:lnTo>
                    <a:pt x="3298" y="3253"/>
                  </a:lnTo>
                  <a:lnTo>
                    <a:pt x="3303" y="3252"/>
                  </a:lnTo>
                  <a:lnTo>
                    <a:pt x="3310" y="3250"/>
                  </a:lnTo>
                  <a:lnTo>
                    <a:pt x="3317" y="3246"/>
                  </a:lnTo>
                  <a:lnTo>
                    <a:pt x="3324" y="3243"/>
                  </a:lnTo>
                  <a:lnTo>
                    <a:pt x="3329" y="3240"/>
                  </a:lnTo>
                  <a:lnTo>
                    <a:pt x="3333" y="3239"/>
                  </a:lnTo>
                  <a:lnTo>
                    <a:pt x="3339" y="3238"/>
                  </a:lnTo>
                  <a:lnTo>
                    <a:pt x="3344" y="3239"/>
                  </a:lnTo>
                  <a:lnTo>
                    <a:pt x="3348" y="3241"/>
                  </a:lnTo>
                  <a:lnTo>
                    <a:pt x="3351" y="3243"/>
                  </a:lnTo>
                  <a:lnTo>
                    <a:pt x="3354" y="3245"/>
                  </a:lnTo>
                  <a:lnTo>
                    <a:pt x="3358" y="3247"/>
                  </a:lnTo>
                  <a:lnTo>
                    <a:pt x="3362" y="3249"/>
                  </a:lnTo>
                  <a:lnTo>
                    <a:pt x="3366" y="3246"/>
                  </a:lnTo>
                  <a:lnTo>
                    <a:pt x="3368" y="3244"/>
                  </a:lnTo>
                  <a:lnTo>
                    <a:pt x="3372" y="3235"/>
                  </a:lnTo>
                  <a:lnTo>
                    <a:pt x="3374" y="3227"/>
                  </a:lnTo>
                  <a:lnTo>
                    <a:pt x="3376" y="3218"/>
                  </a:lnTo>
                  <a:lnTo>
                    <a:pt x="3379" y="3208"/>
                  </a:lnTo>
                  <a:lnTo>
                    <a:pt x="3379" y="3200"/>
                  </a:lnTo>
                  <a:lnTo>
                    <a:pt x="3379" y="3193"/>
                  </a:lnTo>
                  <a:lnTo>
                    <a:pt x="3379" y="3187"/>
                  </a:lnTo>
                  <a:lnTo>
                    <a:pt x="3376" y="3181"/>
                  </a:lnTo>
                  <a:lnTo>
                    <a:pt x="3374" y="3175"/>
                  </a:lnTo>
                  <a:lnTo>
                    <a:pt x="3372" y="3169"/>
                  </a:lnTo>
                  <a:lnTo>
                    <a:pt x="3366" y="3159"/>
                  </a:lnTo>
                  <a:lnTo>
                    <a:pt x="3362" y="3151"/>
                  </a:lnTo>
                  <a:lnTo>
                    <a:pt x="3361" y="3148"/>
                  </a:lnTo>
                  <a:lnTo>
                    <a:pt x="3362" y="3143"/>
                  </a:lnTo>
                  <a:lnTo>
                    <a:pt x="3364" y="3139"/>
                  </a:lnTo>
                  <a:lnTo>
                    <a:pt x="3367" y="3136"/>
                  </a:lnTo>
                  <a:lnTo>
                    <a:pt x="3375" y="3126"/>
                  </a:lnTo>
                  <a:lnTo>
                    <a:pt x="3383" y="3118"/>
                  </a:lnTo>
                  <a:lnTo>
                    <a:pt x="3391" y="3112"/>
                  </a:lnTo>
                  <a:lnTo>
                    <a:pt x="3398" y="3106"/>
                  </a:lnTo>
                  <a:lnTo>
                    <a:pt x="3407" y="3100"/>
                  </a:lnTo>
                  <a:lnTo>
                    <a:pt x="3415" y="3095"/>
                  </a:lnTo>
                  <a:lnTo>
                    <a:pt x="3420" y="3092"/>
                  </a:lnTo>
                  <a:lnTo>
                    <a:pt x="3423" y="3089"/>
                  </a:lnTo>
                  <a:lnTo>
                    <a:pt x="3421" y="3087"/>
                  </a:lnTo>
                  <a:lnTo>
                    <a:pt x="3415" y="3085"/>
                  </a:lnTo>
                  <a:lnTo>
                    <a:pt x="3410" y="3082"/>
                  </a:lnTo>
                  <a:lnTo>
                    <a:pt x="3402" y="3080"/>
                  </a:lnTo>
                  <a:lnTo>
                    <a:pt x="3396" y="3075"/>
                  </a:lnTo>
                  <a:lnTo>
                    <a:pt x="3392" y="3071"/>
                  </a:lnTo>
                  <a:lnTo>
                    <a:pt x="3383" y="3061"/>
                  </a:lnTo>
                  <a:lnTo>
                    <a:pt x="3379" y="3052"/>
                  </a:lnTo>
                  <a:lnTo>
                    <a:pt x="3373" y="3045"/>
                  </a:lnTo>
                  <a:lnTo>
                    <a:pt x="3366" y="3039"/>
                  </a:lnTo>
                  <a:lnTo>
                    <a:pt x="3360" y="3035"/>
                  </a:lnTo>
                  <a:lnTo>
                    <a:pt x="3352" y="3026"/>
                  </a:lnTo>
                  <a:lnTo>
                    <a:pt x="3348" y="3019"/>
                  </a:lnTo>
                  <a:lnTo>
                    <a:pt x="3344" y="3013"/>
                  </a:lnTo>
                  <a:lnTo>
                    <a:pt x="3342" y="3005"/>
                  </a:lnTo>
                  <a:lnTo>
                    <a:pt x="3341" y="2989"/>
                  </a:lnTo>
                  <a:lnTo>
                    <a:pt x="3339" y="2976"/>
                  </a:lnTo>
                  <a:lnTo>
                    <a:pt x="3337" y="2962"/>
                  </a:lnTo>
                  <a:lnTo>
                    <a:pt x="3333" y="2948"/>
                  </a:lnTo>
                  <a:lnTo>
                    <a:pt x="3329" y="2935"/>
                  </a:lnTo>
                  <a:lnTo>
                    <a:pt x="3324" y="2926"/>
                  </a:lnTo>
                  <a:lnTo>
                    <a:pt x="3319" y="2921"/>
                  </a:lnTo>
                  <a:lnTo>
                    <a:pt x="3314" y="2915"/>
                  </a:lnTo>
                  <a:lnTo>
                    <a:pt x="3308" y="2910"/>
                  </a:lnTo>
                  <a:lnTo>
                    <a:pt x="3298" y="2903"/>
                  </a:lnTo>
                  <a:lnTo>
                    <a:pt x="3288" y="2896"/>
                  </a:lnTo>
                  <a:lnTo>
                    <a:pt x="3284" y="2891"/>
                  </a:lnTo>
                  <a:lnTo>
                    <a:pt x="3281" y="2886"/>
                  </a:lnTo>
                  <a:lnTo>
                    <a:pt x="3279" y="2880"/>
                  </a:lnTo>
                  <a:lnTo>
                    <a:pt x="3278" y="2875"/>
                  </a:lnTo>
                  <a:lnTo>
                    <a:pt x="3278" y="2869"/>
                  </a:lnTo>
                  <a:lnTo>
                    <a:pt x="3279" y="2865"/>
                  </a:lnTo>
                  <a:lnTo>
                    <a:pt x="3282" y="2860"/>
                  </a:lnTo>
                  <a:lnTo>
                    <a:pt x="3286" y="2856"/>
                  </a:lnTo>
                  <a:lnTo>
                    <a:pt x="3299" y="2850"/>
                  </a:lnTo>
                  <a:lnTo>
                    <a:pt x="3313" y="2846"/>
                  </a:lnTo>
                  <a:lnTo>
                    <a:pt x="3319" y="2844"/>
                  </a:lnTo>
                  <a:lnTo>
                    <a:pt x="3323" y="2842"/>
                  </a:lnTo>
                  <a:lnTo>
                    <a:pt x="3324" y="2841"/>
                  </a:lnTo>
                  <a:lnTo>
                    <a:pt x="3325" y="2840"/>
                  </a:lnTo>
                  <a:lnTo>
                    <a:pt x="3325" y="2837"/>
                  </a:lnTo>
                  <a:lnTo>
                    <a:pt x="3325" y="2836"/>
                  </a:lnTo>
                  <a:lnTo>
                    <a:pt x="3319" y="2822"/>
                  </a:lnTo>
                  <a:lnTo>
                    <a:pt x="3314" y="2808"/>
                  </a:lnTo>
                  <a:lnTo>
                    <a:pt x="3311" y="2802"/>
                  </a:lnTo>
                  <a:lnTo>
                    <a:pt x="3305" y="2793"/>
                  </a:lnTo>
                  <a:lnTo>
                    <a:pt x="3299" y="2786"/>
                  </a:lnTo>
                  <a:lnTo>
                    <a:pt x="3293" y="2780"/>
                  </a:lnTo>
                  <a:lnTo>
                    <a:pt x="3280" y="2768"/>
                  </a:lnTo>
                  <a:lnTo>
                    <a:pt x="3263" y="2753"/>
                  </a:lnTo>
                  <a:lnTo>
                    <a:pt x="3260" y="2748"/>
                  </a:lnTo>
                  <a:lnTo>
                    <a:pt x="3257" y="2745"/>
                  </a:lnTo>
                  <a:lnTo>
                    <a:pt x="3255" y="2740"/>
                  </a:lnTo>
                  <a:lnTo>
                    <a:pt x="3255" y="2736"/>
                  </a:lnTo>
                  <a:lnTo>
                    <a:pt x="3255" y="2728"/>
                  </a:lnTo>
                  <a:lnTo>
                    <a:pt x="3255" y="2716"/>
                  </a:lnTo>
                  <a:lnTo>
                    <a:pt x="3255" y="2708"/>
                  </a:lnTo>
                  <a:lnTo>
                    <a:pt x="3255" y="2701"/>
                  </a:lnTo>
                  <a:lnTo>
                    <a:pt x="3256" y="2698"/>
                  </a:lnTo>
                  <a:lnTo>
                    <a:pt x="3257" y="2696"/>
                  </a:lnTo>
                  <a:lnTo>
                    <a:pt x="3259" y="2695"/>
                  </a:lnTo>
                  <a:lnTo>
                    <a:pt x="3261" y="2694"/>
                  </a:lnTo>
                  <a:lnTo>
                    <a:pt x="3267" y="2694"/>
                  </a:lnTo>
                  <a:lnTo>
                    <a:pt x="3273" y="2694"/>
                  </a:lnTo>
                  <a:lnTo>
                    <a:pt x="3278" y="2692"/>
                  </a:lnTo>
                  <a:lnTo>
                    <a:pt x="3282" y="2690"/>
                  </a:lnTo>
                  <a:lnTo>
                    <a:pt x="3286" y="2685"/>
                  </a:lnTo>
                  <a:lnTo>
                    <a:pt x="3287" y="2678"/>
                  </a:lnTo>
                  <a:lnTo>
                    <a:pt x="3287" y="2674"/>
                  </a:lnTo>
                  <a:lnTo>
                    <a:pt x="3286" y="2670"/>
                  </a:lnTo>
                  <a:lnTo>
                    <a:pt x="3285" y="2666"/>
                  </a:lnTo>
                  <a:lnTo>
                    <a:pt x="3282" y="2660"/>
                  </a:lnTo>
                  <a:lnTo>
                    <a:pt x="3268" y="2650"/>
                  </a:lnTo>
                  <a:lnTo>
                    <a:pt x="3256" y="2638"/>
                  </a:lnTo>
                  <a:lnTo>
                    <a:pt x="3253" y="2628"/>
                  </a:lnTo>
                  <a:lnTo>
                    <a:pt x="3248" y="2621"/>
                  </a:lnTo>
                  <a:lnTo>
                    <a:pt x="3244" y="2617"/>
                  </a:lnTo>
                  <a:lnTo>
                    <a:pt x="3242" y="2614"/>
                  </a:lnTo>
                  <a:lnTo>
                    <a:pt x="3237" y="2611"/>
                  </a:lnTo>
                  <a:lnTo>
                    <a:pt x="3232" y="2609"/>
                  </a:lnTo>
                  <a:lnTo>
                    <a:pt x="3224" y="2604"/>
                  </a:lnTo>
                  <a:lnTo>
                    <a:pt x="3217" y="2600"/>
                  </a:lnTo>
                  <a:lnTo>
                    <a:pt x="3212" y="2594"/>
                  </a:lnTo>
                  <a:lnTo>
                    <a:pt x="3206" y="2585"/>
                  </a:lnTo>
                  <a:lnTo>
                    <a:pt x="3198" y="2576"/>
                  </a:lnTo>
                  <a:lnTo>
                    <a:pt x="3186" y="2565"/>
                  </a:lnTo>
                  <a:lnTo>
                    <a:pt x="3173" y="2556"/>
                  </a:lnTo>
                  <a:lnTo>
                    <a:pt x="3161" y="2547"/>
                  </a:lnTo>
                  <a:lnTo>
                    <a:pt x="3149" y="2537"/>
                  </a:lnTo>
                  <a:lnTo>
                    <a:pt x="3142" y="2527"/>
                  </a:lnTo>
                  <a:lnTo>
                    <a:pt x="3140" y="2525"/>
                  </a:lnTo>
                  <a:lnTo>
                    <a:pt x="3139" y="2521"/>
                  </a:lnTo>
                  <a:lnTo>
                    <a:pt x="3139" y="2518"/>
                  </a:lnTo>
                  <a:lnTo>
                    <a:pt x="3140" y="2513"/>
                  </a:lnTo>
                  <a:lnTo>
                    <a:pt x="3141" y="2503"/>
                  </a:lnTo>
                  <a:lnTo>
                    <a:pt x="3143" y="2493"/>
                  </a:lnTo>
                  <a:lnTo>
                    <a:pt x="3144" y="2487"/>
                  </a:lnTo>
                  <a:lnTo>
                    <a:pt x="3142" y="2481"/>
                  </a:lnTo>
                  <a:lnTo>
                    <a:pt x="3140" y="2475"/>
                  </a:lnTo>
                  <a:lnTo>
                    <a:pt x="3137" y="2469"/>
                  </a:lnTo>
                  <a:lnTo>
                    <a:pt x="3130" y="2458"/>
                  </a:lnTo>
                  <a:lnTo>
                    <a:pt x="3124" y="2450"/>
                  </a:lnTo>
                  <a:lnTo>
                    <a:pt x="3121" y="2442"/>
                  </a:lnTo>
                  <a:lnTo>
                    <a:pt x="3116" y="2433"/>
                  </a:lnTo>
                  <a:lnTo>
                    <a:pt x="3112" y="2424"/>
                  </a:lnTo>
                  <a:lnTo>
                    <a:pt x="3111" y="2414"/>
                  </a:lnTo>
                  <a:lnTo>
                    <a:pt x="3111" y="2406"/>
                  </a:lnTo>
                  <a:lnTo>
                    <a:pt x="3109" y="2399"/>
                  </a:lnTo>
                  <a:lnTo>
                    <a:pt x="3108" y="2395"/>
                  </a:lnTo>
                  <a:lnTo>
                    <a:pt x="3106" y="2393"/>
                  </a:lnTo>
                  <a:lnTo>
                    <a:pt x="3104" y="2392"/>
                  </a:lnTo>
                  <a:lnTo>
                    <a:pt x="3102" y="2392"/>
                  </a:lnTo>
                  <a:lnTo>
                    <a:pt x="3099" y="2392"/>
                  </a:lnTo>
                  <a:lnTo>
                    <a:pt x="3097" y="2393"/>
                  </a:lnTo>
                  <a:lnTo>
                    <a:pt x="3095" y="2394"/>
                  </a:lnTo>
                  <a:lnTo>
                    <a:pt x="3092" y="2396"/>
                  </a:lnTo>
                  <a:lnTo>
                    <a:pt x="3086" y="2403"/>
                  </a:lnTo>
                  <a:lnTo>
                    <a:pt x="3077" y="2414"/>
                  </a:lnTo>
                  <a:lnTo>
                    <a:pt x="3070" y="2424"/>
                  </a:lnTo>
                  <a:lnTo>
                    <a:pt x="3066" y="2427"/>
                  </a:lnTo>
                  <a:lnTo>
                    <a:pt x="3062" y="2430"/>
                  </a:lnTo>
                  <a:lnTo>
                    <a:pt x="3056" y="2434"/>
                  </a:lnTo>
                  <a:lnTo>
                    <a:pt x="3049" y="2439"/>
                  </a:lnTo>
                  <a:lnTo>
                    <a:pt x="3046" y="2442"/>
                  </a:lnTo>
                  <a:lnTo>
                    <a:pt x="3043" y="2442"/>
                  </a:lnTo>
                  <a:lnTo>
                    <a:pt x="3039" y="2439"/>
                  </a:lnTo>
                  <a:lnTo>
                    <a:pt x="3032" y="2436"/>
                  </a:lnTo>
                  <a:lnTo>
                    <a:pt x="3024" y="2430"/>
                  </a:lnTo>
                  <a:lnTo>
                    <a:pt x="3016" y="2423"/>
                  </a:lnTo>
                  <a:lnTo>
                    <a:pt x="3007" y="2414"/>
                  </a:lnTo>
                  <a:lnTo>
                    <a:pt x="2996" y="2406"/>
                  </a:lnTo>
                  <a:lnTo>
                    <a:pt x="2986" y="2398"/>
                  </a:lnTo>
                  <a:lnTo>
                    <a:pt x="2990" y="2392"/>
                  </a:lnTo>
                  <a:lnTo>
                    <a:pt x="2996" y="2383"/>
                  </a:lnTo>
                  <a:lnTo>
                    <a:pt x="2993" y="2377"/>
                  </a:lnTo>
                  <a:lnTo>
                    <a:pt x="2988" y="2370"/>
                  </a:lnTo>
                  <a:lnTo>
                    <a:pt x="2982" y="2363"/>
                  </a:lnTo>
                  <a:lnTo>
                    <a:pt x="2976" y="2357"/>
                  </a:lnTo>
                  <a:lnTo>
                    <a:pt x="2969" y="2350"/>
                  </a:lnTo>
                  <a:lnTo>
                    <a:pt x="2957" y="2343"/>
                  </a:lnTo>
                  <a:lnTo>
                    <a:pt x="2946" y="2336"/>
                  </a:lnTo>
                  <a:lnTo>
                    <a:pt x="2938" y="2332"/>
                  </a:lnTo>
                  <a:lnTo>
                    <a:pt x="2934" y="2332"/>
                  </a:lnTo>
                  <a:lnTo>
                    <a:pt x="2928" y="2335"/>
                  </a:lnTo>
                  <a:lnTo>
                    <a:pt x="2922" y="2338"/>
                  </a:lnTo>
                  <a:lnTo>
                    <a:pt x="2915" y="2342"/>
                  </a:lnTo>
                  <a:lnTo>
                    <a:pt x="2908" y="2346"/>
                  </a:lnTo>
                  <a:lnTo>
                    <a:pt x="2902" y="2349"/>
                  </a:lnTo>
                  <a:lnTo>
                    <a:pt x="2896" y="2351"/>
                  </a:lnTo>
                  <a:lnTo>
                    <a:pt x="2892" y="2350"/>
                  </a:lnTo>
                  <a:lnTo>
                    <a:pt x="2877" y="2340"/>
                  </a:lnTo>
                  <a:lnTo>
                    <a:pt x="2864" y="2333"/>
                  </a:lnTo>
                  <a:lnTo>
                    <a:pt x="2856" y="2329"/>
                  </a:lnTo>
                  <a:lnTo>
                    <a:pt x="2850" y="2323"/>
                  </a:lnTo>
                  <a:lnTo>
                    <a:pt x="2844" y="2316"/>
                  </a:lnTo>
                  <a:lnTo>
                    <a:pt x="2837" y="2304"/>
                  </a:lnTo>
                  <a:lnTo>
                    <a:pt x="2828" y="2292"/>
                  </a:lnTo>
                  <a:lnTo>
                    <a:pt x="2820" y="2283"/>
                  </a:lnTo>
                  <a:lnTo>
                    <a:pt x="2812" y="2276"/>
                  </a:lnTo>
                  <a:lnTo>
                    <a:pt x="2800" y="2268"/>
                  </a:lnTo>
                  <a:lnTo>
                    <a:pt x="2789" y="2261"/>
                  </a:lnTo>
                  <a:lnTo>
                    <a:pt x="2778" y="2256"/>
                  </a:lnTo>
                  <a:lnTo>
                    <a:pt x="2770" y="2254"/>
                  </a:lnTo>
                  <a:lnTo>
                    <a:pt x="2764" y="2253"/>
                  </a:lnTo>
                  <a:lnTo>
                    <a:pt x="2757" y="2251"/>
                  </a:lnTo>
                  <a:lnTo>
                    <a:pt x="2749" y="2247"/>
                  </a:lnTo>
                  <a:lnTo>
                    <a:pt x="2738" y="2241"/>
                  </a:lnTo>
                  <a:lnTo>
                    <a:pt x="2727" y="2230"/>
                  </a:lnTo>
                  <a:lnTo>
                    <a:pt x="2721" y="2225"/>
                  </a:lnTo>
                  <a:lnTo>
                    <a:pt x="2715" y="2220"/>
                  </a:lnTo>
                  <a:lnTo>
                    <a:pt x="2708" y="2216"/>
                  </a:lnTo>
                  <a:lnTo>
                    <a:pt x="2702" y="2212"/>
                  </a:lnTo>
                  <a:lnTo>
                    <a:pt x="2689" y="2206"/>
                  </a:lnTo>
                  <a:lnTo>
                    <a:pt x="2680" y="2203"/>
                  </a:lnTo>
                  <a:lnTo>
                    <a:pt x="2676" y="2200"/>
                  </a:lnTo>
                  <a:lnTo>
                    <a:pt x="2673" y="2197"/>
                  </a:lnTo>
                  <a:lnTo>
                    <a:pt x="2671" y="2193"/>
                  </a:lnTo>
                  <a:lnTo>
                    <a:pt x="2670" y="2190"/>
                  </a:lnTo>
                  <a:lnTo>
                    <a:pt x="2669" y="2181"/>
                  </a:lnTo>
                  <a:lnTo>
                    <a:pt x="2669" y="2172"/>
                  </a:lnTo>
                  <a:lnTo>
                    <a:pt x="2669" y="2161"/>
                  </a:lnTo>
                  <a:lnTo>
                    <a:pt x="2667" y="2150"/>
                  </a:lnTo>
                  <a:lnTo>
                    <a:pt x="2664" y="2144"/>
                  </a:lnTo>
                  <a:lnTo>
                    <a:pt x="2662" y="2140"/>
                  </a:lnTo>
                  <a:lnTo>
                    <a:pt x="2657" y="2134"/>
                  </a:lnTo>
                  <a:lnTo>
                    <a:pt x="2652" y="2129"/>
                  </a:lnTo>
                  <a:lnTo>
                    <a:pt x="2645" y="2125"/>
                  </a:lnTo>
                  <a:lnTo>
                    <a:pt x="2639" y="2123"/>
                  </a:lnTo>
                  <a:lnTo>
                    <a:pt x="2632" y="2122"/>
                  </a:lnTo>
                  <a:lnTo>
                    <a:pt x="2626" y="2121"/>
                  </a:lnTo>
                  <a:lnTo>
                    <a:pt x="2613" y="2121"/>
                  </a:lnTo>
                  <a:lnTo>
                    <a:pt x="2602" y="2119"/>
                  </a:lnTo>
                  <a:lnTo>
                    <a:pt x="2598" y="2117"/>
                  </a:lnTo>
                  <a:lnTo>
                    <a:pt x="2593" y="2113"/>
                  </a:lnTo>
                  <a:lnTo>
                    <a:pt x="2588" y="2109"/>
                  </a:lnTo>
                  <a:lnTo>
                    <a:pt x="2583" y="2104"/>
                  </a:lnTo>
                  <a:lnTo>
                    <a:pt x="2580" y="2099"/>
                  </a:lnTo>
                  <a:lnTo>
                    <a:pt x="2577" y="2094"/>
                  </a:lnTo>
                  <a:lnTo>
                    <a:pt x="2575" y="2090"/>
                  </a:lnTo>
                  <a:lnTo>
                    <a:pt x="2574" y="2085"/>
                  </a:lnTo>
                  <a:lnTo>
                    <a:pt x="2573" y="2078"/>
                  </a:lnTo>
                  <a:lnTo>
                    <a:pt x="2570" y="2072"/>
                  </a:lnTo>
                  <a:lnTo>
                    <a:pt x="2569" y="2071"/>
                  </a:lnTo>
                  <a:lnTo>
                    <a:pt x="2567" y="2068"/>
                  </a:lnTo>
                  <a:lnTo>
                    <a:pt x="2564" y="2068"/>
                  </a:lnTo>
                  <a:lnTo>
                    <a:pt x="2561" y="2068"/>
                  </a:lnTo>
                  <a:lnTo>
                    <a:pt x="2557" y="2068"/>
                  </a:lnTo>
                  <a:lnTo>
                    <a:pt x="2554" y="2067"/>
                  </a:lnTo>
                  <a:lnTo>
                    <a:pt x="2552" y="2066"/>
                  </a:lnTo>
                  <a:lnTo>
                    <a:pt x="2551" y="2064"/>
                  </a:lnTo>
                  <a:lnTo>
                    <a:pt x="2550" y="2058"/>
                  </a:lnTo>
                  <a:lnTo>
                    <a:pt x="2550" y="2048"/>
                  </a:lnTo>
                  <a:lnTo>
                    <a:pt x="2549" y="2043"/>
                  </a:lnTo>
                  <a:lnTo>
                    <a:pt x="2548" y="2039"/>
                  </a:lnTo>
                  <a:lnTo>
                    <a:pt x="2547" y="2034"/>
                  </a:lnTo>
                  <a:lnTo>
                    <a:pt x="2544" y="2030"/>
                  </a:lnTo>
                  <a:lnTo>
                    <a:pt x="2538" y="2023"/>
                  </a:lnTo>
                  <a:lnTo>
                    <a:pt x="2530" y="2016"/>
                  </a:lnTo>
                  <a:lnTo>
                    <a:pt x="2522" y="2009"/>
                  </a:lnTo>
                  <a:lnTo>
                    <a:pt x="2512" y="2004"/>
                  </a:lnTo>
                  <a:lnTo>
                    <a:pt x="2506" y="2003"/>
                  </a:lnTo>
                  <a:lnTo>
                    <a:pt x="2501" y="2002"/>
                  </a:lnTo>
                  <a:lnTo>
                    <a:pt x="2497" y="2003"/>
                  </a:lnTo>
                  <a:lnTo>
                    <a:pt x="2493" y="2005"/>
                  </a:lnTo>
                  <a:lnTo>
                    <a:pt x="2489" y="2008"/>
                  </a:lnTo>
                  <a:lnTo>
                    <a:pt x="2488" y="2011"/>
                  </a:lnTo>
                  <a:lnTo>
                    <a:pt x="2488" y="2015"/>
                  </a:lnTo>
                  <a:lnTo>
                    <a:pt x="2487" y="2020"/>
                  </a:lnTo>
                  <a:lnTo>
                    <a:pt x="2487" y="2028"/>
                  </a:lnTo>
                  <a:lnTo>
                    <a:pt x="2492" y="2042"/>
                  </a:lnTo>
                  <a:lnTo>
                    <a:pt x="2498" y="2058"/>
                  </a:lnTo>
                  <a:lnTo>
                    <a:pt x="2503" y="2068"/>
                  </a:lnTo>
                  <a:lnTo>
                    <a:pt x="2511" y="2083"/>
                  </a:lnTo>
                  <a:lnTo>
                    <a:pt x="2518" y="2098"/>
                  </a:lnTo>
                  <a:lnTo>
                    <a:pt x="2520" y="2105"/>
                  </a:lnTo>
                  <a:lnTo>
                    <a:pt x="2522" y="2110"/>
                  </a:lnTo>
                  <a:lnTo>
                    <a:pt x="2522" y="2115"/>
                  </a:lnTo>
                  <a:lnTo>
                    <a:pt x="2520" y="2117"/>
                  </a:lnTo>
                  <a:lnTo>
                    <a:pt x="2519" y="2118"/>
                  </a:lnTo>
                  <a:lnTo>
                    <a:pt x="2516" y="2118"/>
                  </a:lnTo>
                  <a:lnTo>
                    <a:pt x="2512" y="2117"/>
                  </a:lnTo>
                  <a:lnTo>
                    <a:pt x="2506" y="2115"/>
                  </a:lnTo>
                  <a:lnTo>
                    <a:pt x="2494" y="2108"/>
                  </a:lnTo>
                  <a:lnTo>
                    <a:pt x="2482" y="2102"/>
                  </a:lnTo>
                  <a:lnTo>
                    <a:pt x="2470" y="2094"/>
                  </a:lnTo>
                  <a:lnTo>
                    <a:pt x="2460" y="2087"/>
                  </a:lnTo>
                  <a:lnTo>
                    <a:pt x="2445" y="2079"/>
                  </a:lnTo>
                  <a:lnTo>
                    <a:pt x="2429" y="2069"/>
                  </a:lnTo>
                  <a:lnTo>
                    <a:pt x="2413" y="2060"/>
                  </a:lnTo>
                  <a:lnTo>
                    <a:pt x="2400" y="2052"/>
                  </a:lnTo>
                  <a:lnTo>
                    <a:pt x="2387" y="2042"/>
                  </a:lnTo>
                  <a:lnTo>
                    <a:pt x="2372" y="2030"/>
                  </a:lnTo>
                  <a:lnTo>
                    <a:pt x="2356" y="2018"/>
                  </a:lnTo>
                  <a:lnTo>
                    <a:pt x="2346" y="2009"/>
                  </a:lnTo>
                  <a:lnTo>
                    <a:pt x="2338" y="1999"/>
                  </a:lnTo>
                  <a:lnTo>
                    <a:pt x="2331" y="1987"/>
                  </a:lnTo>
                  <a:lnTo>
                    <a:pt x="2325" y="1976"/>
                  </a:lnTo>
                  <a:lnTo>
                    <a:pt x="2322" y="1966"/>
                  </a:lnTo>
                  <a:lnTo>
                    <a:pt x="2321" y="1960"/>
                  </a:lnTo>
                  <a:lnTo>
                    <a:pt x="2319" y="1955"/>
                  </a:lnTo>
                  <a:lnTo>
                    <a:pt x="2316" y="1951"/>
                  </a:lnTo>
                  <a:lnTo>
                    <a:pt x="2309" y="1944"/>
                  </a:lnTo>
                  <a:lnTo>
                    <a:pt x="2300" y="1935"/>
                  </a:lnTo>
                  <a:lnTo>
                    <a:pt x="2293" y="1926"/>
                  </a:lnTo>
                  <a:lnTo>
                    <a:pt x="2287" y="1915"/>
                  </a:lnTo>
                  <a:lnTo>
                    <a:pt x="2280" y="1902"/>
                  </a:lnTo>
                  <a:lnTo>
                    <a:pt x="2277" y="1896"/>
                  </a:lnTo>
                  <a:lnTo>
                    <a:pt x="2272" y="1889"/>
                  </a:lnTo>
                  <a:lnTo>
                    <a:pt x="2266" y="1883"/>
                  </a:lnTo>
                  <a:lnTo>
                    <a:pt x="2259" y="1876"/>
                  </a:lnTo>
                  <a:lnTo>
                    <a:pt x="2245" y="1864"/>
                  </a:lnTo>
                  <a:lnTo>
                    <a:pt x="2231" y="1853"/>
                  </a:lnTo>
                  <a:lnTo>
                    <a:pt x="2218" y="1842"/>
                  </a:lnTo>
                  <a:lnTo>
                    <a:pt x="2203" y="1831"/>
                  </a:lnTo>
                  <a:lnTo>
                    <a:pt x="2190" y="1820"/>
                  </a:lnTo>
                  <a:lnTo>
                    <a:pt x="2180" y="1812"/>
                  </a:lnTo>
                  <a:lnTo>
                    <a:pt x="2177" y="1808"/>
                  </a:lnTo>
                  <a:lnTo>
                    <a:pt x="2176" y="1804"/>
                  </a:lnTo>
                  <a:lnTo>
                    <a:pt x="2176" y="1802"/>
                  </a:lnTo>
                  <a:lnTo>
                    <a:pt x="2176" y="1800"/>
                  </a:lnTo>
                  <a:lnTo>
                    <a:pt x="2177" y="1795"/>
                  </a:lnTo>
                  <a:lnTo>
                    <a:pt x="2180" y="1789"/>
                  </a:lnTo>
                  <a:lnTo>
                    <a:pt x="2182" y="1787"/>
                  </a:lnTo>
                  <a:lnTo>
                    <a:pt x="2180" y="1783"/>
                  </a:lnTo>
                  <a:lnTo>
                    <a:pt x="2179" y="1781"/>
                  </a:lnTo>
                  <a:lnTo>
                    <a:pt x="2178" y="1778"/>
                  </a:lnTo>
                  <a:lnTo>
                    <a:pt x="2172" y="1775"/>
                  </a:lnTo>
                  <a:lnTo>
                    <a:pt x="2164" y="1772"/>
                  </a:lnTo>
                  <a:lnTo>
                    <a:pt x="2153" y="1770"/>
                  </a:lnTo>
                  <a:lnTo>
                    <a:pt x="2142" y="1766"/>
                  </a:lnTo>
                  <a:lnTo>
                    <a:pt x="2136" y="1763"/>
                  </a:lnTo>
                  <a:lnTo>
                    <a:pt x="2132" y="1760"/>
                  </a:lnTo>
                  <a:lnTo>
                    <a:pt x="2126" y="1757"/>
                  </a:lnTo>
                  <a:lnTo>
                    <a:pt x="2121" y="1752"/>
                  </a:lnTo>
                  <a:lnTo>
                    <a:pt x="2117" y="1747"/>
                  </a:lnTo>
                  <a:lnTo>
                    <a:pt x="2115" y="1743"/>
                  </a:lnTo>
                  <a:lnTo>
                    <a:pt x="2113" y="1738"/>
                  </a:lnTo>
                  <a:lnTo>
                    <a:pt x="2111" y="1732"/>
                  </a:lnTo>
                  <a:lnTo>
                    <a:pt x="2108" y="1722"/>
                  </a:lnTo>
                  <a:lnTo>
                    <a:pt x="2103" y="1713"/>
                  </a:lnTo>
                  <a:lnTo>
                    <a:pt x="2100" y="1709"/>
                  </a:lnTo>
                  <a:lnTo>
                    <a:pt x="2096" y="1707"/>
                  </a:lnTo>
                  <a:lnTo>
                    <a:pt x="2091" y="1706"/>
                  </a:lnTo>
                  <a:lnTo>
                    <a:pt x="2088" y="1705"/>
                  </a:lnTo>
                  <a:lnTo>
                    <a:pt x="2083" y="1706"/>
                  </a:lnTo>
                  <a:lnTo>
                    <a:pt x="2078" y="1708"/>
                  </a:lnTo>
                  <a:lnTo>
                    <a:pt x="2073" y="1711"/>
                  </a:lnTo>
                  <a:lnTo>
                    <a:pt x="2069" y="1715"/>
                  </a:lnTo>
                  <a:lnTo>
                    <a:pt x="2059" y="1727"/>
                  </a:lnTo>
                  <a:lnTo>
                    <a:pt x="2048" y="1741"/>
                  </a:lnTo>
                  <a:lnTo>
                    <a:pt x="2038" y="1753"/>
                  </a:lnTo>
                  <a:lnTo>
                    <a:pt x="2028" y="1763"/>
                  </a:lnTo>
                  <a:lnTo>
                    <a:pt x="2023" y="1765"/>
                  </a:lnTo>
                  <a:lnTo>
                    <a:pt x="2019" y="1765"/>
                  </a:lnTo>
                  <a:lnTo>
                    <a:pt x="2013" y="1765"/>
                  </a:lnTo>
                  <a:lnTo>
                    <a:pt x="2006" y="1764"/>
                  </a:lnTo>
                  <a:lnTo>
                    <a:pt x="1994" y="1760"/>
                  </a:lnTo>
                  <a:lnTo>
                    <a:pt x="1983" y="1756"/>
                  </a:lnTo>
                  <a:lnTo>
                    <a:pt x="1979" y="1755"/>
                  </a:lnTo>
                  <a:lnTo>
                    <a:pt x="1977" y="1752"/>
                  </a:lnTo>
                  <a:lnTo>
                    <a:pt x="1975" y="1749"/>
                  </a:lnTo>
                  <a:lnTo>
                    <a:pt x="1974" y="1746"/>
                  </a:lnTo>
                  <a:lnTo>
                    <a:pt x="1972" y="1738"/>
                  </a:lnTo>
                  <a:lnTo>
                    <a:pt x="1972" y="1727"/>
                  </a:lnTo>
                  <a:lnTo>
                    <a:pt x="1971" y="1721"/>
                  </a:lnTo>
                  <a:lnTo>
                    <a:pt x="1968" y="1718"/>
                  </a:lnTo>
                  <a:lnTo>
                    <a:pt x="1963" y="1714"/>
                  </a:lnTo>
                  <a:lnTo>
                    <a:pt x="1957" y="1712"/>
                  </a:lnTo>
                  <a:lnTo>
                    <a:pt x="1950" y="1711"/>
                  </a:lnTo>
                  <a:lnTo>
                    <a:pt x="1944" y="1711"/>
                  </a:lnTo>
                  <a:lnTo>
                    <a:pt x="1937" y="1711"/>
                  </a:lnTo>
                  <a:lnTo>
                    <a:pt x="1932" y="1712"/>
                  </a:lnTo>
                  <a:lnTo>
                    <a:pt x="1927" y="1714"/>
                  </a:lnTo>
                  <a:lnTo>
                    <a:pt x="1925" y="1716"/>
                  </a:lnTo>
                  <a:lnTo>
                    <a:pt x="1922" y="1720"/>
                  </a:lnTo>
                  <a:lnTo>
                    <a:pt x="1922" y="1724"/>
                  </a:lnTo>
                  <a:lnTo>
                    <a:pt x="1922" y="1733"/>
                  </a:lnTo>
                  <a:lnTo>
                    <a:pt x="1922" y="1743"/>
                  </a:lnTo>
                  <a:lnTo>
                    <a:pt x="1921" y="1747"/>
                  </a:lnTo>
                  <a:lnTo>
                    <a:pt x="1920" y="1751"/>
                  </a:lnTo>
                  <a:lnTo>
                    <a:pt x="1916" y="1755"/>
                  </a:lnTo>
                  <a:lnTo>
                    <a:pt x="1912" y="1759"/>
                  </a:lnTo>
                  <a:lnTo>
                    <a:pt x="1899" y="1768"/>
                  </a:lnTo>
                  <a:lnTo>
                    <a:pt x="1883" y="1778"/>
                  </a:lnTo>
                  <a:lnTo>
                    <a:pt x="1876" y="1783"/>
                  </a:lnTo>
                  <a:lnTo>
                    <a:pt x="1870" y="1788"/>
                  </a:lnTo>
                  <a:lnTo>
                    <a:pt x="1867" y="1791"/>
                  </a:lnTo>
                  <a:lnTo>
                    <a:pt x="1864" y="1795"/>
                  </a:lnTo>
                  <a:lnTo>
                    <a:pt x="1863" y="1801"/>
                  </a:lnTo>
                  <a:lnTo>
                    <a:pt x="1861" y="1807"/>
                  </a:lnTo>
                  <a:lnTo>
                    <a:pt x="1858" y="1810"/>
                  </a:lnTo>
                  <a:lnTo>
                    <a:pt x="1856" y="1813"/>
                  </a:lnTo>
                  <a:lnTo>
                    <a:pt x="1853" y="1814"/>
                  </a:lnTo>
                  <a:lnTo>
                    <a:pt x="1852" y="1814"/>
                  </a:lnTo>
                  <a:lnTo>
                    <a:pt x="1850" y="1814"/>
                  </a:lnTo>
                  <a:lnTo>
                    <a:pt x="1848" y="1812"/>
                  </a:lnTo>
                  <a:lnTo>
                    <a:pt x="1845" y="1809"/>
                  </a:lnTo>
                  <a:lnTo>
                    <a:pt x="1843" y="1806"/>
                  </a:lnTo>
                  <a:lnTo>
                    <a:pt x="1839" y="1798"/>
                  </a:lnTo>
                  <a:lnTo>
                    <a:pt x="1834" y="1790"/>
                  </a:lnTo>
                  <a:lnTo>
                    <a:pt x="1830" y="1783"/>
                  </a:lnTo>
                  <a:lnTo>
                    <a:pt x="1821" y="1777"/>
                  </a:lnTo>
                  <a:lnTo>
                    <a:pt x="1812" y="1771"/>
                  </a:lnTo>
                  <a:lnTo>
                    <a:pt x="1802" y="1765"/>
                  </a:lnTo>
                  <a:lnTo>
                    <a:pt x="1793" y="1758"/>
                  </a:lnTo>
                  <a:lnTo>
                    <a:pt x="1783" y="1751"/>
                  </a:lnTo>
                  <a:lnTo>
                    <a:pt x="1774" y="1743"/>
                  </a:lnTo>
                  <a:lnTo>
                    <a:pt x="1763" y="1735"/>
                  </a:lnTo>
                  <a:lnTo>
                    <a:pt x="1757" y="1733"/>
                  </a:lnTo>
                  <a:lnTo>
                    <a:pt x="1751" y="1731"/>
                  </a:lnTo>
                  <a:lnTo>
                    <a:pt x="1746" y="1728"/>
                  </a:lnTo>
                  <a:lnTo>
                    <a:pt x="1742" y="1728"/>
                  </a:lnTo>
                  <a:lnTo>
                    <a:pt x="1737" y="1727"/>
                  </a:lnTo>
                  <a:lnTo>
                    <a:pt x="1735" y="1727"/>
                  </a:lnTo>
                  <a:lnTo>
                    <a:pt x="1732" y="1726"/>
                  </a:lnTo>
                  <a:lnTo>
                    <a:pt x="1730" y="1725"/>
                  </a:lnTo>
                  <a:lnTo>
                    <a:pt x="1729" y="1720"/>
                  </a:lnTo>
                  <a:lnTo>
                    <a:pt x="1729" y="1713"/>
                  </a:lnTo>
                  <a:lnTo>
                    <a:pt x="1727" y="1708"/>
                  </a:lnTo>
                  <a:lnTo>
                    <a:pt x="1725" y="1705"/>
                  </a:lnTo>
                  <a:lnTo>
                    <a:pt x="1723" y="1701"/>
                  </a:lnTo>
                  <a:lnTo>
                    <a:pt x="1719" y="1697"/>
                  </a:lnTo>
                  <a:lnTo>
                    <a:pt x="1710" y="1689"/>
                  </a:lnTo>
                  <a:lnTo>
                    <a:pt x="1700" y="1681"/>
                  </a:lnTo>
                  <a:lnTo>
                    <a:pt x="1692" y="1671"/>
                  </a:lnTo>
                  <a:lnTo>
                    <a:pt x="1681" y="1661"/>
                  </a:lnTo>
                  <a:lnTo>
                    <a:pt x="1672" y="1651"/>
                  </a:lnTo>
                  <a:lnTo>
                    <a:pt x="1663" y="1643"/>
                  </a:lnTo>
                  <a:lnTo>
                    <a:pt x="1657" y="1636"/>
                  </a:lnTo>
                  <a:lnTo>
                    <a:pt x="1651" y="1629"/>
                  </a:lnTo>
                  <a:lnTo>
                    <a:pt x="1647" y="1624"/>
                  </a:lnTo>
                  <a:lnTo>
                    <a:pt x="1641" y="1621"/>
                  </a:lnTo>
                  <a:lnTo>
                    <a:pt x="1636" y="1621"/>
                  </a:lnTo>
                  <a:lnTo>
                    <a:pt x="1632" y="1620"/>
                  </a:lnTo>
                  <a:lnTo>
                    <a:pt x="1628" y="1618"/>
                  </a:lnTo>
                  <a:lnTo>
                    <a:pt x="1623" y="1611"/>
                  </a:lnTo>
                  <a:lnTo>
                    <a:pt x="1619" y="1607"/>
                  </a:lnTo>
                  <a:lnTo>
                    <a:pt x="1613" y="1604"/>
                  </a:lnTo>
                  <a:lnTo>
                    <a:pt x="1606" y="1600"/>
                  </a:lnTo>
                  <a:lnTo>
                    <a:pt x="1599" y="1596"/>
                  </a:lnTo>
                  <a:lnTo>
                    <a:pt x="1582" y="1592"/>
                  </a:lnTo>
                  <a:lnTo>
                    <a:pt x="1568" y="1586"/>
                  </a:lnTo>
                  <a:lnTo>
                    <a:pt x="1561" y="1583"/>
                  </a:lnTo>
                  <a:lnTo>
                    <a:pt x="1554" y="1582"/>
                  </a:lnTo>
                  <a:lnTo>
                    <a:pt x="1547" y="1582"/>
                  </a:lnTo>
                  <a:lnTo>
                    <a:pt x="1538" y="1582"/>
                  </a:lnTo>
                  <a:lnTo>
                    <a:pt x="1530" y="1583"/>
                  </a:lnTo>
                  <a:lnTo>
                    <a:pt x="1523" y="1586"/>
                  </a:lnTo>
                  <a:lnTo>
                    <a:pt x="1516" y="1589"/>
                  </a:lnTo>
                  <a:lnTo>
                    <a:pt x="1510" y="1594"/>
                  </a:lnTo>
                  <a:lnTo>
                    <a:pt x="1505" y="1600"/>
                  </a:lnTo>
                  <a:lnTo>
                    <a:pt x="1500" y="1606"/>
                  </a:lnTo>
                  <a:lnTo>
                    <a:pt x="1497" y="1611"/>
                  </a:lnTo>
                  <a:lnTo>
                    <a:pt x="1494" y="1617"/>
                  </a:lnTo>
                  <a:lnTo>
                    <a:pt x="1493" y="1623"/>
                  </a:lnTo>
                  <a:lnTo>
                    <a:pt x="1493" y="1629"/>
                  </a:lnTo>
                  <a:lnTo>
                    <a:pt x="1494" y="1633"/>
                  </a:lnTo>
                  <a:lnTo>
                    <a:pt x="1496" y="1639"/>
                  </a:lnTo>
                  <a:lnTo>
                    <a:pt x="1498" y="1645"/>
                  </a:lnTo>
                  <a:lnTo>
                    <a:pt x="1500" y="1652"/>
                  </a:lnTo>
                  <a:lnTo>
                    <a:pt x="1502" y="1661"/>
                  </a:lnTo>
                  <a:lnTo>
                    <a:pt x="1502" y="1669"/>
                  </a:lnTo>
                  <a:lnTo>
                    <a:pt x="1502" y="1677"/>
                  </a:lnTo>
                  <a:lnTo>
                    <a:pt x="1500" y="1684"/>
                  </a:lnTo>
                  <a:lnTo>
                    <a:pt x="1499" y="1692"/>
                  </a:lnTo>
                  <a:lnTo>
                    <a:pt x="1497" y="1699"/>
                  </a:lnTo>
                  <a:lnTo>
                    <a:pt x="1494" y="1705"/>
                  </a:lnTo>
                  <a:lnTo>
                    <a:pt x="1492" y="1713"/>
                  </a:lnTo>
                  <a:lnTo>
                    <a:pt x="1491" y="1721"/>
                  </a:lnTo>
                  <a:lnTo>
                    <a:pt x="1491" y="1732"/>
                  </a:lnTo>
                  <a:lnTo>
                    <a:pt x="1491" y="1752"/>
                  </a:lnTo>
                  <a:lnTo>
                    <a:pt x="1492" y="1772"/>
                  </a:lnTo>
                  <a:lnTo>
                    <a:pt x="1492" y="1788"/>
                  </a:lnTo>
                  <a:lnTo>
                    <a:pt x="1494" y="1800"/>
                  </a:lnTo>
                  <a:lnTo>
                    <a:pt x="1498" y="1812"/>
                  </a:lnTo>
                  <a:lnTo>
                    <a:pt x="1502" y="1825"/>
                  </a:lnTo>
                  <a:lnTo>
                    <a:pt x="1503" y="1833"/>
                  </a:lnTo>
                  <a:lnTo>
                    <a:pt x="1503" y="1842"/>
                  </a:lnTo>
                  <a:lnTo>
                    <a:pt x="1500" y="1851"/>
                  </a:lnTo>
                  <a:lnTo>
                    <a:pt x="1497" y="1858"/>
                  </a:lnTo>
                  <a:lnTo>
                    <a:pt x="1493" y="1860"/>
                  </a:lnTo>
                  <a:lnTo>
                    <a:pt x="1491" y="1864"/>
                  </a:lnTo>
                  <a:lnTo>
                    <a:pt x="1487" y="1866"/>
                  </a:lnTo>
                  <a:lnTo>
                    <a:pt x="1484" y="1867"/>
                  </a:lnTo>
                  <a:lnTo>
                    <a:pt x="1480" y="1869"/>
                  </a:lnTo>
                  <a:lnTo>
                    <a:pt x="1475" y="1870"/>
                  </a:lnTo>
                  <a:lnTo>
                    <a:pt x="1471" y="1870"/>
                  </a:lnTo>
                  <a:lnTo>
                    <a:pt x="1466" y="1869"/>
                  </a:lnTo>
                  <a:lnTo>
                    <a:pt x="1450" y="1861"/>
                  </a:lnTo>
                  <a:lnTo>
                    <a:pt x="1434" y="1851"/>
                  </a:lnTo>
                  <a:lnTo>
                    <a:pt x="1426" y="1845"/>
                  </a:lnTo>
                  <a:lnTo>
                    <a:pt x="1417" y="1841"/>
                  </a:lnTo>
                  <a:lnTo>
                    <a:pt x="1414" y="1840"/>
                  </a:lnTo>
                  <a:lnTo>
                    <a:pt x="1410" y="1840"/>
                  </a:lnTo>
                  <a:lnTo>
                    <a:pt x="1408" y="1840"/>
                  </a:lnTo>
                  <a:lnTo>
                    <a:pt x="1405" y="1841"/>
                  </a:lnTo>
                  <a:lnTo>
                    <a:pt x="1401" y="1845"/>
                  </a:lnTo>
                  <a:lnTo>
                    <a:pt x="1398" y="1851"/>
                  </a:lnTo>
                  <a:lnTo>
                    <a:pt x="1397" y="1858"/>
                  </a:lnTo>
                  <a:lnTo>
                    <a:pt x="1395" y="1865"/>
                  </a:lnTo>
                  <a:lnTo>
                    <a:pt x="1393" y="1872"/>
                  </a:lnTo>
                  <a:lnTo>
                    <a:pt x="1392" y="1878"/>
                  </a:lnTo>
                  <a:lnTo>
                    <a:pt x="1391" y="1881"/>
                  </a:lnTo>
                  <a:lnTo>
                    <a:pt x="1389" y="1883"/>
                  </a:lnTo>
                  <a:lnTo>
                    <a:pt x="1387" y="1884"/>
                  </a:lnTo>
                  <a:lnTo>
                    <a:pt x="1385" y="1885"/>
                  </a:lnTo>
                  <a:lnTo>
                    <a:pt x="1377" y="1886"/>
                  </a:lnTo>
                  <a:lnTo>
                    <a:pt x="1371" y="1888"/>
                  </a:lnTo>
                  <a:lnTo>
                    <a:pt x="1368" y="1888"/>
                  </a:lnTo>
                  <a:lnTo>
                    <a:pt x="1367" y="1889"/>
                  </a:lnTo>
                  <a:lnTo>
                    <a:pt x="1366" y="1891"/>
                  </a:lnTo>
                  <a:lnTo>
                    <a:pt x="1365" y="1895"/>
                  </a:lnTo>
                  <a:lnTo>
                    <a:pt x="1366" y="1903"/>
                  </a:lnTo>
                  <a:lnTo>
                    <a:pt x="1367" y="1911"/>
                  </a:lnTo>
                  <a:lnTo>
                    <a:pt x="1368" y="1915"/>
                  </a:lnTo>
                  <a:lnTo>
                    <a:pt x="1367" y="1920"/>
                  </a:lnTo>
                  <a:lnTo>
                    <a:pt x="1366" y="1926"/>
                  </a:lnTo>
                  <a:lnTo>
                    <a:pt x="1363" y="1932"/>
                  </a:lnTo>
                  <a:lnTo>
                    <a:pt x="1358" y="1938"/>
                  </a:lnTo>
                  <a:lnTo>
                    <a:pt x="1355" y="1944"/>
                  </a:lnTo>
                  <a:lnTo>
                    <a:pt x="1353" y="1948"/>
                  </a:lnTo>
                  <a:lnTo>
                    <a:pt x="1353" y="1952"/>
                  </a:lnTo>
                  <a:lnTo>
                    <a:pt x="1352" y="1960"/>
                  </a:lnTo>
                  <a:lnTo>
                    <a:pt x="1353" y="1967"/>
                  </a:lnTo>
                  <a:lnTo>
                    <a:pt x="1353" y="1978"/>
                  </a:lnTo>
                  <a:lnTo>
                    <a:pt x="1352" y="1991"/>
                  </a:lnTo>
                  <a:lnTo>
                    <a:pt x="1349" y="1998"/>
                  </a:lnTo>
                  <a:lnTo>
                    <a:pt x="1347" y="2004"/>
                  </a:lnTo>
                  <a:lnTo>
                    <a:pt x="1346" y="2006"/>
                  </a:lnTo>
                  <a:lnTo>
                    <a:pt x="1343" y="2008"/>
                  </a:lnTo>
                  <a:lnTo>
                    <a:pt x="1342" y="2009"/>
                  </a:lnTo>
                  <a:lnTo>
                    <a:pt x="1340" y="2009"/>
                  </a:lnTo>
                  <a:lnTo>
                    <a:pt x="1330" y="2009"/>
                  </a:lnTo>
                  <a:lnTo>
                    <a:pt x="1324" y="2009"/>
                  </a:lnTo>
                  <a:lnTo>
                    <a:pt x="1320" y="2006"/>
                  </a:lnTo>
                  <a:lnTo>
                    <a:pt x="1313" y="2001"/>
                  </a:lnTo>
                  <a:lnTo>
                    <a:pt x="1303" y="1991"/>
                  </a:lnTo>
                  <a:lnTo>
                    <a:pt x="1290" y="1983"/>
                  </a:lnTo>
                  <a:lnTo>
                    <a:pt x="1283" y="1979"/>
                  </a:lnTo>
                  <a:lnTo>
                    <a:pt x="1277" y="1976"/>
                  </a:lnTo>
                  <a:lnTo>
                    <a:pt x="1271" y="1974"/>
                  </a:lnTo>
                  <a:lnTo>
                    <a:pt x="1265" y="1973"/>
                  </a:lnTo>
                  <a:lnTo>
                    <a:pt x="1260" y="1974"/>
                  </a:lnTo>
                  <a:lnTo>
                    <a:pt x="1258" y="1976"/>
                  </a:lnTo>
                  <a:lnTo>
                    <a:pt x="1254" y="1978"/>
                  </a:lnTo>
                  <a:lnTo>
                    <a:pt x="1252" y="1982"/>
                  </a:lnTo>
                  <a:lnTo>
                    <a:pt x="1247" y="1991"/>
                  </a:lnTo>
                  <a:lnTo>
                    <a:pt x="1238" y="2005"/>
                  </a:lnTo>
                  <a:lnTo>
                    <a:pt x="1232" y="2011"/>
                  </a:lnTo>
                  <a:lnTo>
                    <a:pt x="1226" y="2015"/>
                  </a:lnTo>
                  <a:lnTo>
                    <a:pt x="1221" y="2017"/>
                  </a:lnTo>
                  <a:lnTo>
                    <a:pt x="1216" y="2017"/>
                  </a:lnTo>
                  <a:lnTo>
                    <a:pt x="1207" y="2012"/>
                  </a:lnTo>
                  <a:lnTo>
                    <a:pt x="1198" y="2008"/>
                  </a:lnTo>
                  <a:lnTo>
                    <a:pt x="1189" y="2003"/>
                  </a:lnTo>
                  <a:lnTo>
                    <a:pt x="1179" y="1997"/>
                  </a:lnTo>
                  <a:lnTo>
                    <a:pt x="1170" y="1992"/>
                  </a:lnTo>
                  <a:lnTo>
                    <a:pt x="1162" y="1989"/>
                  </a:lnTo>
                  <a:lnTo>
                    <a:pt x="1153" y="1985"/>
                  </a:lnTo>
                  <a:lnTo>
                    <a:pt x="1144" y="1980"/>
                  </a:lnTo>
                  <a:lnTo>
                    <a:pt x="1133" y="1973"/>
                  </a:lnTo>
                  <a:lnTo>
                    <a:pt x="1122" y="1965"/>
                  </a:lnTo>
                  <a:lnTo>
                    <a:pt x="1116" y="1960"/>
                  </a:lnTo>
                  <a:lnTo>
                    <a:pt x="1114" y="1955"/>
                  </a:lnTo>
                  <a:lnTo>
                    <a:pt x="1112" y="1949"/>
                  </a:lnTo>
                  <a:lnTo>
                    <a:pt x="1111" y="1945"/>
                  </a:lnTo>
                  <a:lnTo>
                    <a:pt x="1109" y="1940"/>
                  </a:lnTo>
                  <a:lnTo>
                    <a:pt x="1108" y="1935"/>
                  </a:lnTo>
                  <a:lnTo>
                    <a:pt x="1106" y="1929"/>
                  </a:lnTo>
                  <a:lnTo>
                    <a:pt x="1102" y="1923"/>
                  </a:lnTo>
                  <a:lnTo>
                    <a:pt x="1094" y="1913"/>
                  </a:lnTo>
                  <a:lnTo>
                    <a:pt x="1083" y="1902"/>
                  </a:lnTo>
                  <a:lnTo>
                    <a:pt x="1077" y="1898"/>
                  </a:lnTo>
                  <a:lnTo>
                    <a:pt x="1071" y="1894"/>
                  </a:lnTo>
                  <a:lnTo>
                    <a:pt x="1064" y="1891"/>
                  </a:lnTo>
                  <a:lnTo>
                    <a:pt x="1056" y="1888"/>
                  </a:lnTo>
                  <a:lnTo>
                    <a:pt x="1051" y="1888"/>
                  </a:lnTo>
                  <a:lnTo>
                    <a:pt x="1047" y="1888"/>
                  </a:lnTo>
                  <a:lnTo>
                    <a:pt x="1043" y="1889"/>
                  </a:lnTo>
                  <a:lnTo>
                    <a:pt x="1038" y="1891"/>
                  </a:lnTo>
                  <a:lnTo>
                    <a:pt x="1028" y="1896"/>
                  </a:lnTo>
                  <a:lnTo>
                    <a:pt x="1019" y="1903"/>
                  </a:lnTo>
                  <a:lnTo>
                    <a:pt x="1009" y="1910"/>
                  </a:lnTo>
                  <a:lnTo>
                    <a:pt x="1000" y="1916"/>
                  </a:lnTo>
                  <a:lnTo>
                    <a:pt x="995" y="1919"/>
                  </a:lnTo>
                  <a:lnTo>
                    <a:pt x="990" y="1921"/>
                  </a:lnTo>
                  <a:lnTo>
                    <a:pt x="986" y="1922"/>
                  </a:lnTo>
                  <a:lnTo>
                    <a:pt x="981" y="1922"/>
                  </a:lnTo>
                  <a:lnTo>
                    <a:pt x="971" y="1921"/>
                  </a:lnTo>
                  <a:lnTo>
                    <a:pt x="962" y="1917"/>
                  </a:lnTo>
                  <a:lnTo>
                    <a:pt x="954" y="1914"/>
                  </a:lnTo>
                  <a:lnTo>
                    <a:pt x="945" y="1910"/>
                  </a:lnTo>
                  <a:lnTo>
                    <a:pt x="937" y="1907"/>
                  </a:lnTo>
                  <a:lnTo>
                    <a:pt x="929" y="1904"/>
                  </a:lnTo>
                  <a:lnTo>
                    <a:pt x="925" y="1904"/>
                  </a:lnTo>
                  <a:lnTo>
                    <a:pt x="920" y="1905"/>
                  </a:lnTo>
                  <a:lnTo>
                    <a:pt x="917" y="1907"/>
                  </a:lnTo>
                  <a:lnTo>
                    <a:pt x="912" y="1909"/>
                  </a:lnTo>
                  <a:lnTo>
                    <a:pt x="908" y="1911"/>
                  </a:lnTo>
                  <a:lnTo>
                    <a:pt x="905" y="1911"/>
                  </a:lnTo>
                  <a:lnTo>
                    <a:pt x="901" y="1911"/>
                  </a:lnTo>
                  <a:lnTo>
                    <a:pt x="899" y="1909"/>
                  </a:lnTo>
                  <a:lnTo>
                    <a:pt x="893" y="1902"/>
                  </a:lnTo>
                  <a:lnTo>
                    <a:pt x="887" y="1892"/>
                  </a:lnTo>
                  <a:lnTo>
                    <a:pt x="879" y="1872"/>
                  </a:lnTo>
                  <a:lnTo>
                    <a:pt x="872" y="1859"/>
                  </a:lnTo>
                  <a:lnTo>
                    <a:pt x="860" y="1852"/>
                  </a:lnTo>
                  <a:lnTo>
                    <a:pt x="839" y="1844"/>
                  </a:lnTo>
                  <a:lnTo>
                    <a:pt x="818" y="1837"/>
                  </a:lnTo>
                  <a:lnTo>
                    <a:pt x="803" y="1832"/>
                  </a:lnTo>
                  <a:lnTo>
                    <a:pt x="798" y="1832"/>
                  </a:lnTo>
                  <a:lnTo>
                    <a:pt x="794" y="1834"/>
                  </a:lnTo>
                  <a:lnTo>
                    <a:pt x="791" y="1837"/>
                  </a:lnTo>
                  <a:lnTo>
                    <a:pt x="786" y="1840"/>
                  </a:lnTo>
                  <a:lnTo>
                    <a:pt x="782" y="1845"/>
                  </a:lnTo>
                  <a:lnTo>
                    <a:pt x="776" y="1847"/>
                  </a:lnTo>
                  <a:lnTo>
                    <a:pt x="771" y="1850"/>
                  </a:lnTo>
                  <a:lnTo>
                    <a:pt x="762" y="1850"/>
                  </a:lnTo>
                  <a:lnTo>
                    <a:pt x="741" y="1847"/>
                  </a:lnTo>
                  <a:lnTo>
                    <a:pt x="713" y="1845"/>
                  </a:lnTo>
                  <a:lnTo>
                    <a:pt x="700" y="1844"/>
                  </a:lnTo>
                  <a:lnTo>
                    <a:pt x="688" y="1842"/>
                  </a:lnTo>
                  <a:lnTo>
                    <a:pt x="678" y="1840"/>
                  </a:lnTo>
                  <a:lnTo>
                    <a:pt x="669" y="1839"/>
                  </a:lnTo>
                  <a:lnTo>
                    <a:pt x="666" y="1837"/>
                  </a:lnTo>
                  <a:lnTo>
                    <a:pt x="664" y="1833"/>
                  </a:lnTo>
                  <a:lnTo>
                    <a:pt x="660" y="1828"/>
                  </a:lnTo>
                  <a:lnTo>
                    <a:pt x="658" y="1822"/>
                  </a:lnTo>
                  <a:lnTo>
                    <a:pt x="654" y="1808"/>
                  </a:lnTo>
                  <a:lnTo>
                    <a:pt x="652" y="1791"/>
                  </a:lnTo>
                  <a:lnTo>
                    <a:pt x="646" y="1760"/>
                  </a:lnTo>
                  <a:lnTo>
                    <a:pt x="641" y="1738"/>
                  </a:lnTo>
                  <a:lnTo>
                    <a:pt x="639" y="1731"/>
                  </a:lnTo>
                  <a:lnTo>
                    <a:pt x="639" y="1720"/>
                  </a:lnTo>
                  <a:lnTo>
                    <a:pt x="639" y="1708"/>
                  </a:lnTo>
                  <a:lnTo>
                    <a:pt x="639" y="1695"/>
                  </a:lnTo>
                  <a:lnTo>
                    <a:pt x="639" y="1683"/>
                  </a:lnTo>
                  <a:lnTo>
                    <a:pt x="639" y="1673"/>
                  </a:lnTo>
                  <a:lnTo>
                    <a:pt x="637" y="1668"/>
                  </a:lnTo>
                  <a:lnTo>
                    <a:pt x="637" y="1664"/>
                  </a:lnTo>
                  <a:lnTo>
                    <a:pt x="636" y="1662"/>
                  </a:lnTo>
                  <a:lnTo>
                    <a:pt x="634" y="1661"/>
                  </a:lnTo>
                  <a:lnTo>
                    <a:pt x="627" y="1658"/>
                  </a:lnTo>
                  <a:lnTo>
                    <a:pt x="615" y="1656"/>
                  </a:lnTo>
                  <a:lnTo>
                    <a:pt x="601" y="1655"/>
                  </a:lnTo>
                  <a:lnTo>
                    <a:pt x="584" y="1653"/>
                  </a:lnTo>
                  <a:lnTo>
                    <a:pt x="564" y="1653"/>
                  </a:lnTo>
                  <a:lnTo>
                    <a:pt x="539" y="1655"/>
                  </a:lnTo>
                  <a:lnTo>
                    <a:pt x="511" y="1656"/>
                  </a:lnTo>
                  <a:lnTo>
                    <a:pt x="480" y="1658"/>
                  </a:lnTo>
                  <a:lnTo>
                    <a:pt x="476" y="1658"/>
                  </a:lnTo>
                  <a:lnTo>
                    <a:pt x="470" y="1658"/>
                  </a:lnTo>
                  <a:lnTo>
                    <a:pt x="465" y="1656"/>
                  </a:lnTo>
                  <a:lnTo>
                    <a:pt x="460" y="1655"/>
                  </a:lnTo>
                  <a:lnTo>
                    <a:pt x="451" y="1649"/>
                  </a:lnTo>
                  <a:lnTo>
                    <a:pt x="444" y="1642"/>
                  </a:lnTo>
                  <a:lnTo>
                    <a:pt x="436" y="1633"/>
                  </a:lnTo>
                  <a:lnTo>
                    <a:pt x="432" y="1626"/>
                  </a:lnTo>
                  <a:lnTo>
                    <a:pt x="429" y="1619"/>
                  </a:lnTo>
                  <a:lnTo>
                    <a:pt x="428" y="1615"/>
                  </a:lnTo>
                  <a:lnTo>
                    <a:pt x="428" y="1611"/>
                  </a:lnTo>
                  <a:lnTo>
                    <a:pt x="432" y="1607"/>
                  </a:lnTo>
                  <a:lnTo>
                    <a:pt x="435" y="1604"/>
                  </a:lnTo>
                  <a:lnTo>
                    <a:pt x="440" y="1602"/>
                  </a:lnTo>
                  <a:lnTo>
                    <a:pt x="452" y="1601"/>
                  </a:lnTo>
                  <a:lnTo>
                    <a:pt x="464" y="1599"/>
                  </a:lnTo>
                  <a:lnTo>
                    <a:pt x="467" y="1598"/>
                  </a:lnTo>
                  <a:lnTo>
                    <a:pt x="471" y="1596"/>
                  </a:lnTo>
                  <a:lnTo>
                    <a:pt x="473" y="1594"/>
                  </a:lnTo>
                  <a:lnTo>
                    <a:pt x="475" y="1592"/>
                  </a:lnTo>
                  <a:lnTo>
                    <a:pt x="477" y="1587"/>
                  </a:lnTo>
                  <a:lnTo>
                    <a:pt x="477" y="1582"/>
                  </a:lnTo>
                  <a:lnTo>
                    <a:pt x="475" y="1577"/>
                  </a:lnTo>
                  <a:lnTo>
                    <a:pt x="471" y="1573"/>
                  </a:lnTo>
                  <a:lnTo>
                    <a:pt x="467" y="1569"/>
                  </a:lnTo>
                  <a:lnTo>
                    <a:pt x="463" y="1566"/>
                  </a:lnTo>
                  <a:lnTo>
                    <a:pt x="453" y="1561"/>
                  </a:lnTo>
                  <a:lnTo>
                    <a:pt x="444" y="1555"/>
                  </a:lnTo>
                  <a:lnTo>
                    <a:pt x="428" y="1550"/>
                  </a:lnTo>
                  <a:lnTo>
                    <a:pt x="407" y="1543"/>
                  </a:lnTo>
                  <a:lnTo>
                    <a:pt x="382" y="1537"/>
                  </a:lnTo>
                  <a:lnTo>
                    <a:pt x="363" y="1533"/>
                  </a:lnTo>
                  <a:lnTo>
                    <a:pt x="341" y="1532"/>
                  </a:lnTo>
                  <a:lnTo>
                    <a:pt x="314" y="1531"/>
                  </a:lnTo>
                  <a:lnTo>
                    <a:pt x="301" y="1530"/>
                  </a:lnTo>
                  <a:lnTo>
                    <a:pt x="288" y="1529"/>
                  </a:lnTo>
                  <a:lnTo>
                    <a:pt x="277" y="1526"/>
                  </a:lnTo>
                  <a:lnTo>
                    <a:pt x="269" y="1524"/>
                  </a:lnTo>
                  <a:lnTo>
                    <a:pt x="263" y="1520"/>
                  </a:lnTo>
                  <a:lnTo>
                    <a:pt x="259" y="1517"/>
                  </a:lnTo>
                  <a:lnTo>
                    <a:pt x="258" y="1512"/>
                  </a:lnTo>
                  <a:lnTo>
                    <a:pt x="258" y="1507"/>
                  </a:lnTo>
                  <a:lnTo>
                    <a:pt x="261" y="1494"/>
                  </a:lnTo>
                  <a:lnTo>
                    <a:pt x="263" y="1478"/>
                  </a:lnTo>
                  <a:lnTo>
                    <a:pt x="264" y="1459"/>
                  </a:lnTo>
                  <a:lnTo>
                    <a:pt x="265" y="1444"/>
                  </a:lnTo>
                  <a:lnTo>
                    <a:pt x="265" y="1437"/>
                  </a:lnTo>
                  <a:lnTo>
                    <a:pt x="264" y="1431"/>
                  </a:lnTo>
                  <a:lnTo>
                    <a:pt x="263" y="1426"/>
                  </a:lnTo>
                  <a:lnTo>
                    <a:pt x="261" y="1422"/>
                  </a:lnTo>
                  <a:lnTo>
                    <a:pt x="257" y="1417"/>
                  </a:lnTo>
                  <a:lnTo>
                    <a:pt x="253" y="1413"/>
                  </a:lnTo>
                  <a:lnTo>
                    <a:pt x="247" y="1411"/>
                  </a:lnTo>
                  <a:lnTo>
                    <a:pt x="242" y="1407"/>
                  </a:lnTo>
                  <a:lnTo>
                    <a:pt x="236" y="1406"/>
                  </a:lnTo>
                  <a:lnTo>
                    <a:pt x="228" y="1405"/>
                  </a:lnTo>
                  <a:lnTo>
                    <a:pt x="223" y="1405"/>
                  </a:lnTo>
                  <a:lnTo>
                    <a:pt x="217" y="1405"/>
                  </a:lnTo>
                  <a:lnTo>
                    <a:pt x="212" y="1405"/>
                  </a:lnTo>
                  <a:lnTo>
                    <a:pt x="207" y="1405"/>
                  </a:lnTo>
                  <a:lnTo>
                    <a:pt x="202" y="1403"/>
                  </a:lnTo>
                  <a:lnTo>
                    <a:pt x="198" y="1402"/>
                  </a:lnTo>
                  <a:lnTo>
                    <a:pt x="183" y="1400"/>
                  </a:lnTo>
                  <a:lnTo>
                    <a:pt x="152" y="1398"/>
                  </a:lnTo>
                  <a:lnTo>
                    <a:pt x="114" y="1397"/>
                  </a:lnTo>
                  <a:lnTo>
                    <a:pt x="80" y="1397"/>
                  </a:lnTo>
                  <a:lnTo>
                    <a:pt x="66" y="1397"/>
                  </a:lnTo>
                  <a:lnTo>
                    <a:pt x="51" y="1399"/>
                  </a:lnTo>
                  <a:lnTo>
                    <a:pt x="38" y="1402"/>
                  </a:lnTo>
                  <a:lnTo>
                    <a:pt x="28" y="1405"/>
                  </a:lnTo>
                  <a:lnTo>
                    <a:pt x="11" y="1410"/>
                  </a:lnTo>
                  <a:lnTo>
                    <a:pt x="4" y="1411"/>
                  </a:lnTo>
                  <a:lnTo>
                    <a:pt x="3" y="1402"/>
                  </a:lnTo>
                  <a:lnTo>
                    <a:pt x="1" y="1390"/>
                  </a:lnTo>
                  <a:lnTo>
                    <a:pt x="0" y="1377"/>
                  </a:lnTo>
                  <a:lnTo>
                    <a:pt x="0" y="1363"/>
                  </a:lnTo>
                  <a:lnTo>
                    <a:pt x="1" y="1350"/>
                  </a:lnTo>
                  <a:lnTo>
                    <a:pt x="3" y="1340"/>
                  </a:lnTo>
                  <a:lnTo>
                    <a:pt x="4" y="1335"/>
                  </a:lnTo>
                  <a:lnTo>
                    <a:pt x="5" y="1331"/>
                  </a:lnTo>
                  <a:lnTo>
                    <a:pt x="6" y="1329"/>
                  </a:lnTo>
                  <a:lnTo>
                    <a:pt x="9" y="1329"/>
                  </a:lnTo>
                  <a:lnTo>
                    <a:pt x="23" y="1323"/>
                  </a:lnTo>
                  <a:lnTo>
                    <a:pt x="41" y="1314"/>
                  </a:lnTo>
                  <a:lnTo>
                    <a:pt x="60" y="1302"/>
                  </a:lnTo>
                  <a:lnTo>
                    <a:pt x="75" y="1289"/>
                  </a:lnTo>
                  <a:lnTo>
                    <a:pt x="82" y="1280"/>
                  </a:lnTo>
                  <a:lnTo>
                    <a:pt x="91" y="1268"/>
                  </a:lnTo>
                  <a:lnTo>
                    <a:pt x="99" y="1255"/>
                  </a:lnTo>
                  <a:lnTo>
                    <a:pt x="107" y="1240"/>
                  </a:lnTo>
                  <a:lnTo>
                    <a:pt x="124" y="1209"/>
                  </a:lnTo>
                  <a:lnTo>
                    <a:pt x="140" y="1184"/>
                  </a:lnTo>
                  <a:lnTo>
                    <a:pt x="148" y="1173"/>
                  </a:lnTo>
                  <a:lnTo>
                    <a:pt x="152" y="1161"/>
                  </a:lnTo>
                  <a:lnTo>
                    <a:pt x="157" y="1150"/>
                  </a:lnTo>
                  <a:lnTo>
                    <a:pt x="161" y="1136"/>
                  </a:lnTo>
                  <a:lnTo>
                    <a:pt x="167" y="1113"/>
                  </a:lnTo>
                  <a:lnTo>
                    <a:pt x="171" y="1095"/>
                  </a:lnTo>
                  <a:lnTo>
                    <a:pt x="174" y="1087"/>
                  </a:lnTo>
                  <a:lnTo>
                    <a:pt x="175" y="1077"/>
                  </a:lnTo>
                  <a:lnTo>
                    <a:pt x="175" y="1066"/>
                  </a:lnTo>
                  <a:lnTo>
                    <a:pt x="176" y="1056"/>
                  </a:lnTo>
                  <a:lnTo>
                    <a:pt x="176" y="1044"/>
                  </a:lnTo>
                  <a:lnTo>
                    <a:pt x="177" y="1033"/>
                  </a:lnTo>
                  <a:lnTo>
                    <a:pt x="181" y="1024"/>
                  </a:lnTo>
                  <a:lnTo>
                    <a:pt x="184" y="1015"/>
                  </a:lnTo>
                  <a:lnTo>
                    <a:pt x="188" y="1008"/>
                  </a:lnTo>
                  <a:lnTo>
                    <a:pt x="192" y="1000"/>
                  </a:lnTo>
                  <a:lnTo>
                    <a:pt x="194" y="991"/>
                  </a:lnTo>
                  <a:lnTo>
                    <a:pt x="196" y="982"/>
                  </a:lnTo>
                  <a:lnTo>
                    <a:pt x="199" y="964"/>
                  </a:lnTo>
                  <a:lnTo>
                    <a:pt x="202" y="951"/>
                  </a:lnTo>
                  <a:lnTo>
                    <a:pt x="206" y="946"/>
                  </a:lnTo>
                  <a:lnTo>
                    <a:pt x="213" y="940"/>
                  </a:lnTo>
                  <a:lnTo>
                    <a:pt x="223" y="936"/>
                  </a:lnTo>
                  <a:lnTo>
                    <a:pt x="233" y="930"/>
                  </a:lnTo>
                  <a:lnTo>
                    <a:pt x="243" y="924"/>
                  </a:lnTo>
                  <a:lnTo>
                    <a:pt x="252" y="918"/>
                  </a:lnTo>
                  <a:lnTo>
                    <a:pt x="256" y="915"/>
                  </a:lnTo>
                  <a:lnTo>
                    <a:pt x="258" y="912"/>
                  </a:lnTo>
                  <a:lnTo>
                    <a:pt x="261" y="908"/>
                  </a:lnTo>
                  <a:lnTo>
                    <a:pt x="262" y="906"/>
                  </a:lnTo>
                  <a:lnTo>
                    <a:pt x="264" y="888"/>
                  </a:lnTo>
                  <a:lnTo>
                    <a:pt x="268" y="867"/>
                  </a:lnTo>
                  <a:lnTo>
                    <a:pt x="270" y="844"/>
                  </a:lnTo>
                  <a:lnTo>
                    <a:pt x="272" y="829"/>
                  </a:lnTo>
                  <a:lnTo>
                    <a:pt x="272" y="816"/>
                  </a:lnTo>
                  <a:lnTo>
                    <a:pt x="272" y="800"/>
                  </a:lnTo>
                  <a:lnTo>
                    <a:pt x="274" y="793"/>
                  </a:lnTo>
                  <a:lnTo>
                    <a:pt x="276" y="788"/>
                  </a:lnTo>
                  <a:lnTo>
                    <a:pt x="277" y="786"/>
                  </a:lnTo>
                  <a:lnTo>
                    <a:pt x="281" y="785"/>
                  </a:lnTo>
                  <a:lnTo>
                    <a:pt x="283" y="785"/>
                  </a:lnTo>
                  <a:lnTo>
                    <a:pt x="287" y="785"/>
                  </a:lnTo>
                  <a:lnTo>
                    <a:pt x="303" y="785"/>
                  </a:lnTo>
                  <a:lnTo>
                    <a:pt x="319" y="785"/>
                  </a:lnTo>
                  <a:lnTo>
                    <a:pt x="335" y="785"/>
                  </a:lnTo>
                  <a:lnTo>
                    <a:pt x="354" y="785"/>
                  </a:lnTo>
                  <a:lnTo>
                    <a:pt x="373" y="786"/>
                  </a:lnTo>
                  <a:lnTo>
                    <a:pt x="390" y="786"/>
                  </a:lnTo>
                  <a:lnTo>
                    <a:pt x="408" y="787"/>
                  </a:lnTo>
                  <a:lnTo>
                    <a:pt x="425" y="786"/>
                  </a:lnTo>
                  <a:lnTo>
                    <a:pt x="442" y="785"/>
                  </a:lnTo>
                  <a:lnTo>
                    <a:pt x="461" y="786"/>
                  </a:lnTo>
                  <a:lnTo>
                    <a:pt x="482" y="789"/>
                  </a:lnTo>
                  <a:lnTo>
                    <a:pt x="501" y="793"/>
                  </a:lnTo>
                  <a:lnTo>
                    <a:pt x="517" y="799"/>
                  </a:lnTo>
                  <a:lnTo>
                    <a:pt x="533" y="802"/>
                  </a:lnTo>
                  <a:lnTo>
                    <a:pt x="540" y="802"/>
                  </a:lnTo>
                  <a:lnTo>
                    <a:pt x="547" y="801"/>
                  </a:lnTo>
                  <a:lnTo>
                    <a:pt x="553" y="799"/>
                  </a:lnTo>
                  <a:lnTo>
                    <a:pt x="559" y="793"/>
                  </a:lnTo>
                  <a:lnTo>
                    <a:pt x="561" y="789"/>
                  </a:lnTo>
                  <a:lnTo>
                    <a:pt x="564" y="785"/>
                  </a:lnTo>
                  <a:lnTo>
                    <a:pt x="566" y="780"/>
                  </a:lnTo>
                  <a:lnTo>
                    <a:pt x="567" y="774"/>
                  </a:lnTo>
                  <a:lnTo>
                    <a:pt x="570" y="762"/>
                  </a:lnTo>
                  <a:lnTo>
                    <a:pt x="571" y="749"/>
                  </a:lnTo>
                  <a:lnTo>
                    <a:pt x="573" y="736"/>
                  </a:lnTo>
                  <a:lnTo>
                    <a:pt x="576" y="723"/>
                  </a:lnTo>
                  <a:lnTo>
                    <a:pt x="578" y="717"/>
                  </a:lnTo>
                  <a:lnTo>
                    <a:pt x="580" y="711"/>
                  </a:lnTo>
                  <a:lnTo>
                    <a:pt x="583" y="705"/>
                  </a:lnTo>
                  <a:lnTo>
                    <a:pt x="586" y="700"/>
                  </a:lnTo>
                  <a:lnTo>
                    <a:pt x="599" y="687"/>
                  </a:lnTo>
                  <a:lnTo>
                    <a:pt x="609" y="678"/>
                  </a:lnTo>
                  <a:lnTo>
                    <a:pt x="620" y="671"/>
                  </a:lnTo>
                  <a:lnTo>
                    <a:pt x="633" y="661"/>
                  </a:lnTo>
                  <a:lnTo>
                    <a:pt x="645" y="650"/>
                  </a:lnTo>
                  <a:lnTo>
                    <a:pt x="654" y="641"/>
                  </a:lnTo>
                  <a:lnTo>
                    <a:pt x="656" y="637"/>
                  </a:lnTo>
                  <a:lnTo>
                    <a:pt x="659" y="632"/>
                  </a:lnTo>
                  <a:lnTo>
                    <a:pt x="661" y="629"/>
                  </a:lnTo>
                  <a:lnTo>
                    <a:pt x="662" y="624"/>
                  </a:lnTo>
                  <a:lnTo>
                    <a:pt x="665" y="619"/>
                  </a:lnTo>
                  <a:lnTo>
                    <a:pt x="668" y="613"/>
                  </a:lnTo>
                  <a:lnTo>
                    <a:pt x="673" y="608"/>
                  </a:lnTo>
                  <a:lnTo>
                    <a:pt x="680" y="600"/>
                  </a:lnTo>
                  <a:lnTo>
                    <a:pt x="694" y="589"/>
                  </a:lnTo>
                  <a:lnTo>
                    <a:pt x="710" y="577"/>
                  </a:lnTo>
                  <a:lnTo>
                    <a:pt x="729" y="561"/>
                  </a:lnTo>
                  <a:lnTo>
                    <a:pt x="754" y="542"/>
                  </a:lnTo>
                  <a:lnTo>
                    <a:pt x="780" y="522"/>
                  </a:lnTo>
                  <a:lnTo>
                    <a:pt x="804" y="504"/>
                  </a:lnTo>
                  <a:lnTo>
                    <a:pt x="826" y="489"/>
                  </a:lnTo>
                  <a:lnTo>
                    <a:pt x="850" y="472"/>
                  </a:lnTo>
                  <a:lnTo>
                    <a:pt x="873" y="458"/>
                  </a:lnTo>
                  <a:lnTo>
                    <a:pt x="889" y="448"/>
                  </a:lnTo>
                  <a:lnTo>
                    <a:pt x="893" y="447"/>
                  </a:lnTo>
                  <a:lnTo>
                    <a:pt x="897" y="447"/>
                  </a:lnTo>
                  <a:lnTo>
                    <a:pt x="901" y="448"/>
                  </a:lnTo>
                  <a:lnTo>
                    <a:pt x="907" y="451"/>
                  </a:lnTo>
                  <a:lnTo>
                    <a:pt x="920" y="458"/>
                  </a:lnTo>
                  <a:lnTo>
                    <a:pt x="936" y="465"/>
                  </a:lnTo>
                  <a:lnTo>
                    <a:pt x="951" y="472"/>
                  </a:lnTo>
                  <a:lnTo>
                    <a:pt x="968" y="478"/>
                  </a:lnTo>
                  <a:lnTo>
                    <a:pt x="976" y="480"/>
                  </a:lnTo>
                  <a:lnTo>
                    <a:pt x="983" y="480"/>
                  </a:lnTo>
                  <a:lnTo>
                    <a:pt x="990" y="480"/>
                  </a:lnTo>
                  <a:lnTo>
                    <a:pt x="998" y="478"/>
                  </a:lnTo>
                  <a:lnTo>
                    <a:pt x="1005" y="476"/>
                  </a:lnTo>
                  <a:lnTo>
                    <a:pt x="1011" y="471"/>
                  </a:lnTo>
                  <a:lnTo>
                    <a:pt x="1018" y="464"/>
                  </a:lnTo>
                  <a:lnTo>
                    <a:pt x="1024" y="457"/>
                  </a:lnTo>
                  <a:lnTo>
                    <a:pt x="1036" y="441"/>
                  </a:lnTo>
                  <a:lnTo>
                    <a:pt x="1047" y="423"/>
                  </a:lnTo>
                  <a:lnTo>
                    <a:pt x="1059" y="405"/>
                  </a:lnTo>
                  <a:lnTo>
                    <a:pt x="1070" y="390"/>
                  </a:lnTo>
                  <a:lnTo>
                    <a:pt x="1075" y="384"/>
                  </a:lnTo>
                  <a:lnTo>
                    <a:pt x="1081" y="379"/>
                  </a:lnTo>
                  <a:lnTo>
                    <a:pt x="1086" y="376"/>
                  </a:lnTo>
                  <a:lnTo>
                    <a:pt x="1090" y="373"/>
                  </a:lnTo>
                  <a:lnTo>
                    <a:pt x="1109" y="370"/>
                  </a:lnTo>
                  <a:lnTo>
                    <a:pt x="1128" y="367"/>
                  </a:lnTo>
                  <a:lnTo>
                    <a:pt x="1149" y="365"/>
                  </a:lnTo>
                  <a:lnTo>
                    <a:pt x="1169" y="363"/>
                  </a:lnTo>
                  <a:lnTo>
                    <a:pt x="1184" y="360"/>
                  </a:lnTo>
                  <a:lnTo>
                    <a:pt x="1195" y="360"/>
                  </a:lnTo>
                  <a:lnTo>
                    <a:pt x="1206" y="360"/>
                  </a:lnTo>
                  <a:lnTo>
                    <a:pt x="1217" y="363"/>
                  </a:lnTo>
                  <a:lnTo>
                    <a:pt x="1235" y="370"/>
                  </a:lnTo>
                  <a:lnTo>
                    <a:pt x="1246" y="375"/>
                  </a:lnTo>
                  <a:lnTo>
                    <a:pt x="1258" y="376"/>
                  </a:lnTo>
                  <a:lnTo>
                    <a:pt x="1279" y="376"/>
                  </a:lnTo>
                  <a:lnTo>
                    <a:pt x="1302" y="373"/>
                  </a:lnTo>
                  <a:lnTo>
                    <a:pt x="1323" y="370"/>
                  </a:lnTo>
                  <a:lnTo>
                    <a:pt x="1333" y="367"/>
                  </a:lnTo>
                  <a:lnTo>
                    <a:pt x="1341" y="365"/>
                  </a:lnTo>
                  <a:lnTo>
                    <a:pt x="1351" y="361"/>
                  </a:lnTo>
                  <a:lnTo>
                    <a:pt x="1359" y="357"/>
                  </a:lnTo>
                  <a:lnTo>
                    <a:pt x="1366" y="352"/>
                  </a:lnTo>
                  <a:lnTo>
                    <a:pt x="1373" y="346"/>
                  </a:lnTo>
                  <a:lnTo>
                    <a:pt x="1378" y="340"/>
                  </a:lnTo>
                  <a:lnTo>
                    <a:pt x="1380" y="334"/>
                  </a:lnTo>
                  <a:lnTo>
                    <a:pt x="1384" y="310"/>
                  </a:lnTo>
                  <a:lnTo>
                    <a:pt x="1389" y="276"/>
                  </a:lnTo>
                  <a:lnTo>
                    <a:pt x="1393" y="239"/>
                  </a:lnTo>
                  <a:lnTo>
                    <a:pt x="1397" y="211"/>
                  </a:lnTo>
                  <a:lnTo>
                    <a:pt x="1399" y="183"/>
                  </a:lnTo>
                  <a:lnTo>
                    <a:pt x="1403" y="149"/>
                  </a:lnTo>
                  <a:lnTo>
                    <a:pt x="1406" y="118"/>
                  </a:lnTo>
                  <a:lnTo>
                    <a:pt x="1409" y="95"/>
                  </a:lnTo>
                  <a:lnTo>
                    <a:pt x="1409" y="87"/>
                  </a:lnTo>
                  <a:lnTo>
                    <a:pt x="1409" y="77"/>
                  </a:lnTo>
                  <a:lnTo>
                    <a:pt x="1410" y="68"/>
                  </a:lnTo>
                  <a:lnTo>
                    <a:pt x="1414" y="61"/>
                  </a:lnTo>
                  <a:lnTo>
                    <a:pt x="1417" y="56"/>
                  </a:lnTo>
                  <a:lnTo>
                    <a:pt x="1423" y="54"/>
                  </a:lnTo>
                  <a:lnTo>
                    <a:pt x="1430" y="51"/>
                  </a:lnTo>
                  <a:lnTo>
                    <a:pt x="1437" y="49"/>
                  </a:lnTo>
                  <a:lnTo>
                    <a:pt x="1453" y="42"/>
                  </a:lnTo>
                  <a:lnTo>
                    <a:pt x="1470" y="35"/>
                  </a:lnTo>
                  <a:lnTo>
                    <a:pt x="1486" y="30"/>
                  </a:lnTo>
                  <a:lnTo>
                    <a:pt x="1499" y="25"/>
                  </a:lnTo>
                  <a:lnTo>
                    <a:pt x="1522" y="20"/>
                  </a:lnTo>
                  <a:lnTo>
                    <a:pt x="1540" y="17"/>
                  </a:lnTo>
                  <a:lnTo>
                    <a:pt x="1557" y="16"/>
                  </a:lnTo>
                  <a:lnTo>
                    <a:pt x="1584" y="14"/>
                  </a:lnTo>
                  <a:lnTo>
                    <a:pt x="1603" y="14"/>
                  </a:lnTo>
                  <a:lnTo>
                    <a:pt x="1628" y="16"/>
                  </a:lnTo>
                  <a:lnTo>
                    <a:pt x="1655" y="17"/>
                  </a:lnTo>
                  <a:lnTo>
                    <a:pt x="1685" y="18"/>
                  </a:lnTo>
                  <a:lnTo>
                    <a:pt x="1702" y="18"/>
                  </a:lnTo>
                  <a:lnTo>
                    <a:pt x="1718" y="16"/>
                  </a:lnTo>
                  <a:lnTo>
                    <a:pt x="1726" y="14"/>
                  </a:lnTo>
                  <a:lnTo>
                    <a:pt x="1733" y="12"/>
                  </a:lnTo>
                  <a:lnTo>
                    <a:pt x="1741" y="10"/>
                  </a:lnTo>
                  <a:lnTo>
                    <a:pt x="1746" y="6"/>
                  </a:lnTo>
                  <a:lnTo>
                    <a:pt x="1751" y="4"/>
                  </a:lnTo>
                  <a:lnTo>
                    <a:pt x="1756" y="1"/>
                  </a:lnTo>
                  <a:lnTo>
                    <a:pt x="1760" y="0"/>
                  </a:lnTo>
                  <a:lnTo>
                    <a:pt x="1763" y="0"/>
                  </a:lnTo>
                  <a:lnTo>
                    <a:pt x="1766" y="1"/>
                  </a:lnTo>
                  <a:lnTo>
                    <a:pt x="1767" y="3"/>
                  </a:lnTo>
                  <a:lnTo>
                    <a:pt x="1769" y="5"/>
                  </a:lnTo>
                  <a:lnTo>
                    <a:pt x="1770" y="8"/>
                  </a:lnTo>
                  <a:lnTo>
                    <a:pt x="1774" y="25"/>
                  </a:lnTo>
                  <a:lnTo>
                    <a:pt x="1777" y="47"/>
                  </a:lnTo>
                  <a:lnTo>
                    <a:pt x="1783" y="70"/>
                  </a:lnTo>
                  <a:lnTo>
                    <a:pt x="1794" y="111"/>
                  </a:lnTo>
                  <a:lnTo>
                    <a:pt x="1805" y="153"/>
                  </a:lnTo>
                  <a:lnTo>
                    <a:pt x="1812" y="181"/>
                  </a:lnTo>
                  <a:lnTo>
                    <a:pt x="1821" y="212"/>
                  </a:lnTo>
                  <a:lnTo>
                    <a:pt x="1836" y="259"/>
                  </a:lnTo>
                  <a:lnTo>
                    <a:pt x="1850" y="306"/>
                  </a:lnTo>
                  <a:lnTo>
                    <a:pt x="1859" y="335"/>
                  </a:lnTo>
                  <a:lnTo>
                    <a:pt x="1868" y="359"/>
                  </a:lnTo>
                  <a:lnTo>
                    <a:pt x="1880" y="394"/>
                  </a:lnTo>
                  <a:lnTo>
                    <a:pt x="1890" y="428"/>
                  </a:lnTo>
                  <a:lnTo>
                    <a:pt x="1897" y="452"/>
                  </a:lnTo>
                  <a:lnTo>
                    <a:pt x="1905" y="471"/>
                  </a:lnTo>
                  <a:lnTo>
                    <a:pt x="1914" y="496"/>
                  </a:lnTo>
                  <a:lnTo>
                    <a:pt x="1918" y="509"/>
                  </a:lnTo>
                  <a:lnTo>
                    <a:pt x="1921" y="520"/>
                  </a:lnTo>
                  <a:lnTo>
                    <a:pt x="1924" y="530"/>
                  </a:lnTo>
                  <a:lnTo>
                    <a:pt x="1925" y="537"/>
                  </a:lnTo>
                  <a:lnTo>
                    <a:pt x="1924" y="543"/>
                  </a:lnTo>
                  <a:lnTo>
                    <a:pt x="1922" y="547"/>
                  </a:lnTo>
                  <a:lnTo>
                    <a:pt x="1920" y="550"/>
                  </a:lnTo>
                  <a:lnTo>
                    <a:pt x="1916" y="553"/>
                  </a:lnTo>
                  <a:lnTo>
                    <a:pt x="1909" y="558"/>
                  </a:lnTo>
                  <a:lnTo>
                    <a:pt x="1900" y="564"/>
                  </a:lnTo>
                  <a:lnTo>
                    <a:pt x="1889" y="572"/>
                  </a:lnTo>
                  <a:lnTo>
                    <a:pt x="1878" y="583"/>
                  </a:lnTo>
                  <a:lnTo>
                    <a:pt x="1865" y="593"/>
                  </a:lnTo>
                  <a:lnTo>
                    <a:pt x="1852" y="606"/>
                  </a:lnTo>
                  <a:lnTo>
                    <a:pt x="1842" y="617"/>
                  </a:lnTo>
                  <a:lnTo>
                    <a:pt x="1836" y="624"/>
                  </a:lnTo>
                  <a:lnTo>
                    <a:pt x="1834" y="627"/>
                  </a:lnTo>
                  <a:lnTo>
                    <a:pt x="1836" y="629"/>
                  </a:lnTo>
                  <a:lnTo>
                    <a:pt x="1837" y="632"/>
                  </a:lnTo>
                  <a:lnTo>
                    <a:pt x="1839" y="635"/>
                  </a:lnTo>
                  <a:lnTo>
                    <a:pt x="1846" y="643"/>
                  </a:lnTo>
                  <a:lnTo>
                    <a:pt x="1855" y="653"/>
                  </a:lnTo>
                  <a:lnTo>
                    <a:pt x="1864" y="666"/>
                  </a:lnTo>
                  <a:lnTo>
                    <a:pt x="1872" y="680"/>
                  </a:lnTo>
                  <a:lnTo>
                    <a:pt x="1883" y="699"/>
                  </a:lnTo>
                  <a:lnTo>
                    <a:pt x="1896" y="723"/>
                  </a:lnTo>
                  <a:lnTo>
                    <a:pt x="1909" y="748"/>
                  </a:lnTo>
                  <a:lnTo>
                    <a:pt x="1919" y="766"/>
                  </a:lnTo>
                  <a:lnTo>
                    <a:pt x="1925" y="779"/>
                  </a:lnTo>
                  <a:lnTo>
                    <a:pt x="1932" y="789"/>
                  </a:lnTo>
                  <a:lnTo>
                    <a:pt x="1934" y="794"/>
                  </a:lnTo>
                  <a:lnTo>
                    <a:pt x="1938" y="797"/>
                  </a:lnTo>
                  <a:lnTo>
                    <a:pt x="1941" y="799"/>
                  </a:lnTo>
                  <a:lnTo>
                    <a:pt x="1945" y="798"/>
                  </a:lnTo>
                  <a:lnTo>
                    <a:pt x="1947" y="798"/>
                  </a:lnTo>
                  <a:lnTo>
                    <a:pt x="1951" y="797"/>
                  </a:lnTo>
                  <a:lnTo>
                    <a:pt x="1953" y="797"/>
                  </a:lnTo>
                  <a:lnTo>
                    <a:pt x="1956" y="798"/>
                  </a:lnTo>
                  <a:lnTo>
                    <a:pt x="1960" y="801"/>
                  </a:lnTo>
                  <a:lnTo>
                    <a:pt x="1966" y="808"/>
                  </a:lnTo>
                  <a:lnTo>
                    <a:pt x="1975" y="818"/>
                  </a:lnTo>
                  <a:lnTo>
                    <a:pt x="1987" y="831"/>
                  </a:lnTo>
                  <a:lnTo>
                    <a:pt x="1998" y="844"/>
                  </a:lnTo>
                  <a:lnTo>
                    <a:pt x="2009" y="855"/>
                  </a:lnTo>
                  <a:lnTo>
                    <a:pt x="2021" y="864"/>
                  </a:lnTo>
                  <a:lnTo>
                    <a:pt x="2033" y="875"/>
                  </a:lnTo>
                  <a:lnTo>
                    <a:pt x="2038" y="881"/>
                  </a:lnTo>
                  <a:lnTo>
                    <a:pt x="2042" y="887"/>
                  </a:lnTo>
                  <a:lnTo>
                    <a:pt x="2047" y="894"/>
                  </a:lnTo>
                  <a:lnTo>
                    <a:pt x="2050" y="901"/>
                  </a:lnTo>
                  <a:lnTo>
                    <a:pt x="2051" y="909"/>
                  </a:lnTo>
                  <a:lnTo>
                    <a:pt x="2050" y="919"/>
                  </a:lnTo>
                  <a:lnTo>
                    <a:pt x="2048" y="930"/>
                  </a:lnTo>
                  <a:lnTo>
                    <a:pt x="2047" y="939"/>
                  </a:lnTo>
                  <a:lnTo>
                    <a:pt x="2042" y="959"/>
                  </a:lnTo>
                  <a:lnTo>
                    <a:pt x="2039" y="976"/>
                  </a:lnTo>
                  <a:lnTo>
                    <a:pt x="2039" y="989"/>
                  </a:lnTo>
                  <a:lnTo>
                    <a:pt x="2040" y="1003"/>
                  </a:lnTo>
                  <a:lnTo>
                    <a:pt x="2040" y="1010"/>
                  </a:lnTo>
                  <a:lnTo>
                    <a:pt x="2041" y="1016"/>
                  </a:lnTo>
                  <a:lnTo>
                    <a:pt x="2040" y="1021"/>
                  </a:lnTo>
                  <a:lnTo>
                    <a:pt x="2039" y="1026"/>
                  </a:lnTo>
                  <a:lnTo>
                    <a:pt x="2037" y="1034"/>
                  </a:lnTo>
                  <a:lnTo>
                    <a:pt x="2035" y="1041"/>
                  </a:lnTo>
                  <a:lnTo>
                    <a:pt x="2037" y="1044"/>
                  </a:lnTo>
                  <a:lnTo>
                    <a:pt x="2039" y="1045"/>
                  </a:lnTo>
                  <a:lnTo>
                    <a:pt x="2042" y="1045"/>
                  </a:lnTo>
                  <a:lnTo>
                    <a:pt x="2047" y="1044"/>
                  </a:lnTo>
                  <a:lnTo>
                    <a:pt x="2059" y="1040"/>
                  </a:lnTo>
                  <a:lnTo>
                    <a:pt x="2071" y="1037"/>
                  </a:lnTo>
                  <a:lnTo>
                    <a:pt x="2082" y="1033"/>
                  </a:lnTo>
                  <a:lnTo>
                    <a:pt x="2091" y="1027"/>
                  </a:lnTo>
                  <a:lnTo>
                    <a:pt x="2104" y="1021"/>
                  </a:lnTo>
                  <a:lnTo>
                    <a:pt x="2115" y="1015"/>
                  </a:lnTo>
                  <a:lnTo>
                    <a:pt x="2117" y="1014"/>
                  </a:lnTo>
                  <a:lnTo>
                    <a:pt x="2117" y="1013"/>
                  </a:lnTo>
                  <a:lnTo>
                    <a:pt x="2117" y="1010"/>
                  </a:lnTo>
                  <a:lnTo>
                    <a:pt x="2117" y="1007"/>
                  </a:lnTo>
                  <a:lnTo>
                    <a:pt x="2115" y="1001"/>
                  </a:lnTo>
                  <a:lnTo>
                    <a:pt x="2111" y="994"/>
                  </a:lnTo>
                  <a:lnTo>
                    <a:pt x="2108" y="987"/>
                  </a:lnTo>
                  <a:lnTo>
                    <a:pt x="2104" y="981"/>
                  </a:lnTo>
                  <a:lnTo>
                    <a:pt x="2102" y="975"/>
                  </a:lnTo>
                  <a:lnTo>
                    <a:pt x="2102" y="972"/>
                  </a:lnTo>
                  <a:lnTo>
                    <a:pt x="2105" y="969"/>
                  </a:lnTo>
                  <a:lnTo>
                    <a:pt x="2109" y="966"/>
                  </a:lnTo>
                  <a:lnTo>
                    <a:pt x="2114" y="964"/>
                  </a:lnTo>
                  <a:lnTo>
                    <a:pt x="2119" y="963"/>
                  </a:lnTo>
                  <a:lnTo>
                    <a:pt x="2128" y="962"/>
                  </a:lnTo>
                  <a:lnTo>
                    <a:pt x="2134" y="962"/>
                  </a:lnTo>
                  <a:lnTo>
                    <a:pt x="2138" y="965"/>
                  </a:lnTo>
                  <a:lnTo>
                    <a:pt x="2141" y="972"/>
                  </a:lnTo>
                  <a:lnTo>
                    <a:pt x="2146" y="982"/>
                  </a:lnTo>
                  <a:lnTo>
                    <a:pt x="2151" y="993"/>
                  </a:lnTo>
                  <a:lnTo>
                    <a:pt x="2155" y="1003"/>
                  </a:lnTo>
                  <a:lnTo>
                    <a:pt x="2159" y="1012"/>
                  </a:lnTo>
                  <a:lnTo>
                    <a:pt x="2161" y="1014"/>
                  </a:lnTo>
                  <a:lnTo>
                    <a:pt x="2164" y="1016"/>
                  </a:lnTo>
                  <a:lnTo>
                    <a:pt x="2165" y="1016"/>
                  </a:lnTo>
                  <a:lnTo>
                    <a:pt x="2167" y="1015"/>
                  </a:lnTo>
                  <a:lnTo>
                    <a:pt x="2174" y="1007"/>
                  </a:lnTo>
                  <a:lnTo>
                    <a:pt x="2182" y="1000"/>
                  </a:lnTo>
                  <a:lnTo>
                    <a:pt x="2189" y="994"/>
                  </a:lnTo>
                  <a:lnTo>
                    <a:pt x="2197" y="989"/>
                  </a:lnTo>
                  <a:lnTo>
                    <a:pt x="2211" y="981"/>
                  </a:lnTo>
                  <a:lnTo>
                    <a:pt x="2227" y="975"/>
                  </a:lnTo>
                  <a:lnTo>
                    <a:pt x="2243" y="969"/>
                  </a:lnTo>
                  <a:lnTo>
                    <a:pt x="2261" y="962"/>
                  </a:lnTo>
                  <a:lnTo>
                    <a:pt x="2279" y="956"/>
                  </a:lnTo>
                  <a:lnTo>
                    <a:pt x="2296" y="949"/>
                  </a:lnTo>
                  <a:lnTo>
                    <a:pt x="2304" y="946"/>
                  </a:lnTo>
                  <a:lnTo>
                    <a:pt x="2311" y="945"/>
                  </a:lnTo>
                  <a:lnTo>
                    <a:pt x="2317" y="945"/>
                  </a:lnTo>
                  <a:lnTo>
                    <a:pt x="2323" y="945"/>
                  </a:lnTo>
                  <a:lnTo>
                    <a:pt x="2334" y="949"/>
                  </a:lnTo>
                  <a:lnTo>
                    <a:pt x="2346" y="953"/>
                  </a:lnTo>
                  <a:lnTo>
                    <a:pt x="2362" y="958"/>
                  </a:lnTo>
                  <a:lnTo>
                    <a:pt x="2381" y="963"/>
                  </a:lnTo>
                  <a:lnTo>
                    <a:pt x="2391" y="964"/>
                  </a:lnTo>
                  <a:lnTo>
                    <a:pt x="2400" y="965"/>
                  </a:lnTo>
                  <a:lnTo>
                    <a:pt x="2410" y="965"/>
                  </a:lnTo>
                  <a:lnTo>
                    <a:pt x="2418" y="965"/>
                  </a:lnTo>
                  <a:lnTo>
                    <a:pt x="2425" y="963"/>
                  </a:lnTo>
                  <a:lnTo>
                    <a:pt x="2431" y="961"/>
                  </a:lnTo>
                  <a:lnTo>
                    <a:pt x="2436" y="958"/>
                  </a:lnTo>
                  <a:lnTo>
                    <a:pt x="2441" y="955"/>
                  </a:lnTo>
                  <a:lnTo>
                    <a:pt x="2447" y="946"/>
                  </a:lnTo>
                  <a:lnTo>
                    <a:pt x="2453" y="936"/>
                  </a:lnTo>
                  <a:lnTo>
                    <a:pt x="2455" y="931"/>
                  </a:lnTo>
                  <a:lnTo>
                    <a:pt x="2460" y="928"/>
                  </a:lnTo>
                  <a:lnTo>
                    <a:pt x="2463" y="927"/>
                  </a:lnTo>
                  <a:lnTo>
                    <a:pt x="2468" y="927"/>
                  </a:lnTo>
                  <a:lnTo>
                    <a:pt x="2479" y="931"/>
                  </a:lnTo>
                  <a:lnTo>
                    <a:pt x="2488" y="934"/>
                  </a:lnTo>
                  <a:lnTo>
                    <a:pt x="2503" y="938"/>
                  </a:lnTo>
                  <a:lnTo>
                    <a:pt x="2523" y="943"/>
                  </a:lnTo>
                  <a:lnTo>
                    <a:pt x="2545" y="949"/>
                  </a:lnTo>
                  <a:lnTo>
                    <a:pt x="2564" y="953"/>
                  </a:lnTo>
                  <a:lnTo>
                    <a:pt x="2582" y="958"/>
                  </a:lnTo>
                  <a:lnTo>
                    <a:pt x="2600" y="964"/>
                  </a:lnTo>
                  <a:lnTo>
                    <a:pt x="2607" y="968"/>
                  </a:lnTo>
                  <a:lnTo>
                    <a:pt x="2613" y="971"/>
                  </a:lnTo>
                  <a:lnTo>
                    <a:pt x="2619" y="976"/>
                  </a:lnTo>
                  <a:lnTo>
                    <a:pt x="2623" y="980"/>
                  </a:lnTo>
                  <a:lnTo>
                    <a:pt x="2630" y="995"/>
                  </a:lnTo>
                  <a:lnTo>
                    <a:pt x="2638" y="1019"/>
                  </a:lnTo>
                  <a:lnTo>
                    <a:pt x="2642" y="1032"/>
                  </a:lnTo>
                  <a:lnTo>
                    <a:pt x="2644" y="1044"/>
                  </a:lnTo>
                  <a:lnTo>
                    <a:pt x="2645" y="1056"/>
                  </a:lnTo>
                  <a:lnTo>
                    <a:pt x="2645" y="1065"/>
                  </a:lnTo>
                  <a:lnTo>
                    <a:pt x="2644" y="1073"/>
                  </a:lnTo>
                  <a:lnTo>
                    <a:pt x="2642" y="1082"/>
                  </a:lnTo>
                  <a:lnTo>
                    <a:pt x="2638" y="1091"/>
                  </a:lnTo>
                  <a:lnTo>
                    <a:pt x="2633" y="1101"/>
                  </a:lnTo>
                  <a:lnTo>
                    <a:pt x="2629" y="1110"/>
                  </a:lnTo>
                  <a:lnTo>
                    <a:pt x="2621" y="1119"/>
                  </a:lnTo>
                  <a:lnTo>
                    <a:pt x="2614" y="1127"/>
                  </a:lnTo>
                  <a:lnTo>
                    <a:pt x="2606" y="1134"/>
                  </a:lnTo>
                  <a:lnTo>
                    <a:pt x="2602" y="1138"/>
                  </a:lnTo>
                  <a:lnTo>
                    <a:pt x="2599" y="1142"/>
                  </a:lnTo>
                  <a:lnTo>
                    <a:pt x="2595" y="1146"/>
                  </a:lnTo>
                  <a:lnTo>
                    <a:pt x="2594" y="1151"/>
                  </a:lnTo>
                  <a:lnTo>
                    <a:pt x="2590" y="1159"/>
                  </a:lnTo>
                  <a:lnTo>
                    <a:pt x="2589" y="1167"/>
                  </a:lnTo>
                  <a:lnTo>
                    <a:pt x="2589" y="1176"/>
                  </a:lnTo>
                  <a:lnTo>
                    <a:pt x="2588" y="1184"/>
                  </a:lnTo>
                  <a:lnTo>
                    <a:pt x="2588" y="1192"/>
                  </a:lnTo>
                  <a:lnTo>
                    <a:pt x="2586" y="1199"/>
                  </a:lnTo>
                  <a:lnTo>
                    <a:pt x="2580" y="1211"/>
                  </a:lnTo>
                  <a:lnTo>
                    <a:pt x="2576" y="1224"/>
                  </a:lnTo>
                  <a:lnTo>
                    <a:pt x="2573" y="1237"/>
                  </a:lnTo>
                  <a:lnTo>
                    <a:pt x="2568" y="1248"/>
                  </a:lnTo>
                  <a:lnTo>
                    <a:pt x="2557" y="1264"/>
                  </a:lnTo>
                  <a:lnTo>
                    <a:pt x="2542" y="1285"/>
                  </a:lnTo>
                  <a:lnTo>
                    <a:pt x="2533" y="1297"/>
                  </a:lnTo>
                  <a:lnTo>
                    <a:pt x="2526" y="1306"/>
                  </a:lnTo>
                  <a:lnTo>
                    <a:pt x="2518" y="1314"/>
                  </a:lnTo>
                  <a:lnTo>
                    <a:pt x="2512" y="1319"/>
                  </a:lnTo>
                  <a:lnTo>
                    <a:pt x="2499" y="1327"/>
                  </a:lnTo>
                  <a:lnTo>
                    <a:pt x="2479" y="1336"/>
                  </a:lnTo>
                  <a:lnTo>
                    <a:pt x="2457" y="1344"/>
                  </a:lnTo>
                  <a:lnTo>
                    <a:pt x="2438" y="1354"/>
                  </a:lnTo>
                  <a:lnTo>
                    <a:pt x="2422" y="1361"/>
                  </a:lnTo>
                  <a:lnTo>
                    <a:pt x="2406" y="1365"/>
                  </a:lnTo>
                  <a:lnTo>
                    <a:pt x="2393" y="1369"/>
                  </a:lnTo>
                  <a:lnTo>
                    <a:pt x="2380" y="1374"/>
                  </a:lnTo>
                  <a:lnTo>
                    <a:pt x="2369" y="1379"/>
                  </a:lnTo>
                  <a:lnTo>
                    <a:pt x="2365" y="1382"/>
                  </a:lnTo>
                  <a:lnTo>
                    <a:pt x="2363" y="1384"/>
                  </a:lnTo>
                  <a:lnTo>
                    <a:pt x="2363" y="1385"/>
                  </a:lnTo>
                  <a:lnTo>
                    <a:pt x="2365" y="1386"/>
                  </a:lnTo>
                  <a:lnTo>
                    <a:pt x="2367" y="1387"/>
                  </a:lnTo>
                  <a:lnTo>
                    <a:pt x="2382" y="1386"/>
                  </a:lnTo>
                  <a:lnTo>
                    <a:pt x="2403" y="1384"/>
                  </a:lnTo>
                  <a:lnTo>
                    <a:pt x="2412" y="1381"/>
                  </a:lnTo>
                  <a:lnTo>
                    <a:pt x="2421" y="1380"/>
                  </a:lnTo>
                  <a:lnTo>
                    <a:pt x="2431" y="1379"/>
                  </a:lnTo>
                  <a:lnTo>
                    <a:pt x="2443" y="1380"/>
                  </a:lnTo>
                  <a:lnTo>
                    <a:pt x="2450" y="1382"/>
                  </a:lnTo>
                  <a:lnTo>
                    <a:pt x="2457" y="1388"/>
                  </a:lnTo>
                  <a:lnTo>
                    <a:pt x="2464" y="1397"/>
                  </a:lnTo>
                  <a:lnTo>
                    <a:pt x="2473" y="1406"/>
                  </a:lnTo>
                  <a:lnTo>
                    <a:pt x="2486" y="1426"/>
                  </a:lnTo>
                  <a:lnTo>
                    <a:pt x="2498" y="1441"/>
                  </a:lnTo>
                  <a:lnTo>
                    <a:pt x="2503" y="1445"/>
                  </a:lnTo>
                  <a:lnTo>
                    <a:pt x="2511" y="1450"/>
                  </a:lnTo>
                  <a:lnTo>
                    <a:pt x="2520" y="1456"/>
                  </a:lnTo>
                  <a:lnTo>
                    <a:pt x="2530" y="1462"/>
                  </a:lnTo>
                  <a:lnTo>
                    <a:pt x="2541" y="1467"/>
                  </a:lnTo>
                  <a:lnTo>
                    <a:pt x="2551" y="1472"/>
                  </a:lnTo>
                  <a:lnTo>
                    <a:pt x="2561" y="1475"/>
                  </a:lnTo>
                  <a:lnTo>
                    <a:pt x="2570" y="1478"/>
                  </a:lnTo>
                  <a:lnTo>
                    <a:pt x="2577" y="1479"/>
                  </a:lnTo>
                  <a:lnTo>
                    <a:pt x="2585" y="1481"/>
                  </a:lnTo>
                  <a:lnTo>
                    <a:pt x="2590" y="1484"/>
                  </a:lnTo>
                  <a:lnTo>
                    <a:pt x="2595" y="1486"/>
                  </a:lnTo>
                  <a:lnTo>
                    <a:pt x="2601" y="1491"/>
                  </a:lnTo>
                  <a:lnTo>
                    <a:pt x="2606" y="1495"/>
                  </a:lnTo>
                  <a:lnTo>
                    <a:pt x="2611" y="1501"/>
                  </a:lnTo>
                  <a:lnTo>
                    <a:pt x="2615" y="1510"/>
                  </a:lnTo>
                  <a:lnTo>
                    <a:pt x="2619" y="1519"/>
                  </a:lnTo>
                  <a:lnTo>
                    <a:pt x="2621" y="1527"/>
                  </a:lnTo>
                  <a:lnTo>
                    <a:pt x="2623" y="1535"/>
                  </a:lnTo>
                  <a:lnTo>
                    <a:pt x="2624" y="1542"/>
                  </a:lnTo>
                  <a:lnTo>
                    <a:pt x="2624" y="1556"/>
                  </a:lnTo>
                  <a:lnTo>
                    <a:pt x="2625" y="1569"/>
                  </a:lnTo>
                  <a:lnTo>
                    <a:pt x="2626" y="1575"/>
                  </a:lnTo>
                  <a:lnTo>
                    <a:pt x="2630" y="1580"/>
                  </a:lnTo>
                  <a:lnTo>
                    <a:pt x="2633" y="1582"/>
                  </a:lnTo>
                  <a:lnTo>
                    <a:pt x="2638" y="1585"/>
                  </a:lnTo>
                  <a:lnTo>
                    <a:pt x="2650" y="1586"/>
                  </a:lnTo>
                  <a:lnTo>
                    <a:pt x="2661" y="1586"/>
                  </a:lnTo>
                  <a:lnTo>
                    <a:pt x="2665" y="1587"/>
                  </a:lnTo>
                  <a:lnTo>
                    <a:pt x="2668" y="1588"/>
                  </a:lnTo>
                  <a:lnTo>
                    <a:pt x="2670" y="1590"/>
                  </a:lnTo>
                  <a:lnTo>
                    <a:pt x="2673" y="1594"/>
                  </a:lnTo>
                  <a:lnTo>
                    <a:pt x="2674" y="1602"/>
                  </a:lnTo>
                  <a:lnTo>
                    <a:pt x="2676" y="1613"/>
                  </a:lnTo>
                  <a:lnTo>
                    <a:pt x="2678" y="1618"/>
                  </a:lnTo>
                  <a:lnTo>
                    <a:pt x="2682" y="1623"/>
                  </a:lnTo>
                  <a:lnTo>
                    <a:pt x="2686" y="1625"/>
                  </a:lnTo>
                  <a:lnTo>
                    <a:pt x="2690" y="1627"/>
                  </a:lnTo>
                  <a:lnTo>
                    <a:pt x="2702" y="1629"/>
                  </a:lnTo>
                  <a:lnTo>
                    <a:pt x="2714" y="1630"/>
                  </a:lnTo>
                  <a:lnTo>
                    <a:pt x="2732" y="1631"/>
                  </a:lnTo>
                  <a:lnTo>
                    <a:pt x="2758" y="1632"/>
                  </a:lnTo>
                  <a:lnTo>
                    <a:pt x="2781" y="1633"/>
                  </a:lnTo>
                  <a:lnTo>
                    <a:pt x="2794" y="1634"/>
                  </a:lnTo>
                  <a:lnTo>
                    <a:pt x="2795" y="1636"/>
                  </a:lnTo>
                  <a:lnTo>
                    <a:pt x="2795" y="1639"/>
                  </a:lnTo>
                  <a:lnTo>
                    <a:pt x="2795" y="1645"/>
                  </a:lnTo>
                  <a:lnTo>
                    <a:pt x="2793" y="1652"/>
                  </a:lnTo>
                  <a:lnTo>
                    <a:pt x="2789" y="1670"/>
                  </a:lnTo>
                  <a:lnTo>
                    <a:pt x="2787" y="1687"/>
                  </a:lnTo>
                  <a:lnTo>
                    <a:pt x="2787" y="1706"/>
                  </a:lnTo>
                  <a:lnTo>
                    <a:pt x="2787" y="1732"/>
                  </a:lnTo>
                  <a:lnTo>
                    <a:pt x="2789" y="1757"/>
                  </a:lnTo>
                  <a:lnTo>
                    <a:pt x="2791" y="1777"/>
                  </a:lnTo>
                  <a:lnTo>
                    <a:pt x="2797" y="1795"/>
                  </a:lnTo>
                  <a:lnTo>
                    <a:pt x="2807" y="1815"/>
                  </a:lnTo>
                  <a:lnTo>
                    <a:pt x="2810" y="1825"/>
                  </a:lnTo>
                  <a:lnTo>
                    <a:pt x="2815" y="1833"/>
                  </a:lnTo>
                  <a:lnTo>
                    <a:pt x="2820" y="1840"/>
                  </a:lnTo>
                  <a:lnTo>
                    <a:pt x="2823" y="1844"/>
                  </a:lnTo>
                  <a:lnTo>
                    <a:pt x="2827" y="1845"/>
                  </a:lnTo>
                  <a:lnTo>
                    <a:pt x="2832" y="1845"/>
                  </a:lnTo>
                  <a:lnTo>
                    <a:pt x="2837" y="1845"/>
                  </a:lnTo>
                  <a:lnTo>
                    <a:pt x="2843" y="1844"/>
                  </a:lnTo>
                  <a:lnTo>
                    <a:pt x="2854" y="1840"/>
                  </a:lnTo>
                  <a:lnTo>
                    <a:pt x="2865" y="1837"/>
                  </a:lnTo>
                  <a:lnTo>
                    <a:pt x="2871" y="1835"/>
                  </a:lnTo>
                  <a:lnTo>
                    <a:pt x="2877" y="1835"/>
                  </a:lnTo>
                  <a:lnTo>
                    <a:pt x="2882" y="1837"/>
                  </a:lnTo>
                  <a:lnTo>
                    <a:pt x="2886" y="1839"/>
                  </a:lnTo>
                  <a:lnTo>
                    <a:pt x="2891" y="1841"/>
                  </a:lnTo>
                  <a:lnTo>
                    <a:pt x="2895" y="1845"/>
                  </a:lnTo>
                  <a:lnTo>
                    <a:pt x="2897" y="1848"/>
                  </a:lnTo>
                  <a:lnTo>
                    <a:pt x="2900" y="1852"/>
                  </a:lnTo>
                  <a:lnTo>
                    <a:pt x="2902" y="1861"/>
                  </a:lnTo>
                  <a:lnTo>
                    <a:pt x="2906" y="1872"/>
                  </a:lnTo>
                  <a:lnTo>
                    <a:pt x="2907" y="1877"/>
                  </a:lnTo>
                  <a:lnTo>
                    <a:pt x="2909" y="1882"/>
                  </a:lnTo>
                  <a:lnTo>
                    <a:pt x="2911" y="1885"/>
                  </a:lnTo>
                  <a:lnTo>
                    <a:pt x="2915" y="1886"/>
                  </a:lnTo>
                  <a:lnTo>
                    <a:pt x="2921" y="1889"/>
                  </a:lnTo>
                  <a:lnTo>
                    <a:pt x="2926" y="1894"/>
                  </a:lnTo>
                  <a:lnTo>
                    <a:pt x="2927" y="1896"/>
                  </a:lnTo>
                  <a:lnTo>
                    <a:pt x="2928" y="1900"/>
                  </a:lnTo>
                  <a:lnTo>
                    <a:pt x="2928" y="1904"/>
                  </a:lnTo>
                  <a:lnTo>
                    <a:pt x="2928" y="1910"/>
                  </a:lnTo>
                  <a:lnTo>
                    <a:pt x="2927" y="1915"/>
                  </a:lnTo>
                  <a:lnTo>
                    <a:pt x="2927" y="1920"/>
                  </a:lnTo>
                  <a:lnTo>
                    <a:pt x="2929" y="1923"/>
                  </a:lnTo>
                  <a:lnTo>
                    <a:pt x="2930" y="1926"/>
                  </a:lnTo>
                  <a:lnTo>
                    <a:pt x="2938" y="1930"/>
                  </a:lnTo>
                  <a:lnTo>
                    <a:pt x="2948" y="1935"/>
                  </a:lnTo>
                  <a:lnTo>
                    <a:pt x="2963" y="1941"/>
                  </a:lnTo>
                  <a:lnTo>
                    <a:pt x="2978" y="1949"/>
                  </a:lnTo>
                  <a:lnTo>
                    <a:pt x="2985" y="1954"/>
                  </a:lnTo>
                  <a:lnTo>
                    <a:pt x="2992" y="1959"/>
                  </a:lnTo>
                  <a:lnTo>
                    <a:pt x="2999" y="1964"/>
                  </a:lnTo>
                  <a:lnTo>
                    <a:pt x="3004" y="1968"/>
                  </a:lnTo>
                  <a:lnTo>
                    <a:pt x="3011" y="1977"/>
                  </a:lnTo>
                  <a:lnTo>
                    <a:pt x="3018" y="1983"/>
                  </a:lnTo>
                  <a:lnTo>
                    <a:pt x="3022" y="1984"/>
                  </a:lnTo>
                  <a:lnTo>
                    <a:pt x="3026" y="1985"/>
                  </a:lnTo>
                  <a:lnTo>
                    <a:pt x="3029" y="1985"/>
                  </a:lnTo>
                  <a:lnTo>
                    <a:pt x="3034" y="1985"/>
                  </a:lnTo>
                  <a:lnTo>
                    <a:pt x="3045" y="1984"/>
                  </a:lnTo>
                  <a:lnTo>
                    <a:pt x="3055" y="1983"/>
                  </a:lnTo>
                  <a:lnTo>
                    <a:pt x="3066" y="1984"/>
                  </a:lnTo>
                  <a:lnTo>
                    <a:pt x="3074" y="1985"/>
                  </a:lnTo>
                  <a:lnTo>
                    <a:pt x="3084" y="1986"/>
                  </a:lnTo>
                  <a:lnTo>
                    <a:pt x="3095" y="1986"/>
                  </a:lnTo>
                  <a:lnTo>
                    <a:pt x="3100" y="1984"/>
                  </a:lnTo>
                  <a:lnTo>
                    <a:pt x="3106" y="1982"/>
                  </a:lnTo>
                  <a:lnTo>
                    <a:pt x="3111" y="1977"/>
                  </a:lnTo>
                  <a:lnTo>
                    <a:pt x="3116" y="1971"/>
                  </a:lnTo>
                  <a:lnTo>
                    <a:pt x="3124" y="1959"/>
                  </a:lnTo>
                  <a:lnTo>
                    <a:pt x="3133" y="1947"/>
                  </a:lnTo>
                  <a:lnTo>
                    <a:pt x="3140" y="1938"/>
                  </a:lnTo>
                  <a:lnTo>
                    <a:pt x="3149" y="1929"/>
                  </a:lnTo>
                  <a:lnTo>
                    <a:pt x="3159" y="1921"/>
                  </a:lnTo>
                  <a:lnTo>
                    <a:pt x="3169" y="1913"/>
                  </a:lnTo>
                  <a:lnTo>
                    <a:pt x="3174" y="1909"/>
                  </a:lnTo>
                  <a:lnTo>
                    <a:pt x="3178" y="1904"/>
                  </a:lnTo>
                  <a:lnTo>
                    <a:pt x="3180" y="1901"/>
                  </a:lnTo>
                  <a:lnTo>
                    <a:pt x="3181" y="1897"/>
                  </a:lnTo>
                  <a:lnTo>
                    <a:pt x="3181" y="1894"/>
                  </a:lnTo>
                  <a:lnTo>
                    <a:pt x="3181" y="1891"/>
                  </a:lnTo>
                  <a:lnTo>
                    <a:pt x="3179" y="1888"/>
                  </a:lnTo>
                  <a:lnTo>
                    <a:pt x="3177" y="1884"/>
                  </a:lnTo>
                  <a:lnTo>
                    <a:pt x="3171" y="1877"/>
                  </a:lnTo>
                  <a:lnTo>
                    <a:pt x="3162" y="1869"/>
                  </a:lnTo>
                  <a:lnTo>
                    <a:pt x="3150" y="1856"/>
                  </a:lnTo>
                  <a:lnTo>
                    <a:pt x="3135" y="1839"/>
                  </a:lnTo>
                  <a:lnTo>
                    <a:pt x="3121" y="1821"/>
                  </a:lnTo>
                  <a:lnTo>
                    <a:pt x="3110" y="1806"/>
                  </a:lnTo>
                  <a:lnTo>
                    <a:pt x="3108" y="1801"/>
                  </a:lnTo>
                  <a:lnTo>
                    <a:pt x="3106" y="1797"/>
                  </a:lnTo>
                  <a:lnTo>
                    <a:pt x="3108" y="1794"/>
                  </a:lnTo>
                  <a:lnTo>
                    <a:pt x="3109" y="1791"/>
                  </a:lnTo>
                  <a:lnTo>
                    <a:pt x="3116" y="1789"/>
                  </a:lnTo>
                  <a:lnTo>
                    <a:pt x="3131" y="1785"/>
                  </a:lnTo>
                  <a:lnTo>
                    <a:pt x="3150" y="1782"/>
                  </a:lnTo>
                  <a:lnTo>
                    <a:pt x="3172" y="1778"/>
                  </a:lnTo>
                  <a:lnTo>
                    <a:pt x="3194" y="1775"/>
                  </a:lnTo>
                  <a:lnTo>
                    <a:pt x="3218" y="1770"/>
                  </a:lnTo>
                  <a:lnTo>
                    <a:pt x="3238" y="1766"/>
                  </a:lnTo>
                  <a:lnTo>
                    <a:pt x="3255" y="1763"/>
                  </a:lnTo>
                  <a:lnTo>
                    <a:pt x="3272" y="1759"/>
                  </a:lnTo>
                  <a:lnTo>
                    <a:pt x="3292" y="1755"/>
                  </a:lnTo>
                  <a:lnTo>
                    <a:pt x="3303" y="1752"/>
                  </a:lnTo>
                  <a:lnTo>
                    <a:pt x="3311" y="1751"/>
                  </a:lnTo>
                  <a:lnTo>
                    <a:pt x="3317" y="1751"/>
                  </a:lnTo>
                  <a:lnTo>
                    <a:pt x="3323" y="1752"/>
                  </a:lnTo>
                  <a:lnTo>
                    <a:pt x="3332" y="1758"/>
                  </a:lnTo>
                  <a:lnTo>
                    <a:pt x="3343" y="1765"/>
                  </a:lnTo>
                  <a:lnTo>
                    <a:pt x="3358" y="1776"/>
                  </a:lnTo>
                  <a:lnTo>
                    <a:pt x="3381" y="1789"/>
                  </a:lnTo>
                  <a:lnTo>
                    <a:pt x="3406" y="1801"/>
                  </a:lnTo>
                  <a:lnTo>
                    <a:pt x="3429" y="1810"/>
                  </a:lnTo>
                  <a:lnTo>
                    <a:pt x="3449" y="1818"/>
                  </a:lnTo>
                  <a:lnTo>
                    <a:pt x="3468" y="1821"/>
                  </a:lnTo>
                  <a:lnTo>
                    <a:pt x="3477" y="1822"/>
                  </a:lnTo>
                  <a:lnTo>
                    <a:pt x="3486" y="1822"/>
                  </a:lnTo>
                  <a:lnTo>
                    <a:pt x="3493" y="1822"/>
                  </a:lnTo>
                  <a:lnTo>
                    <a:pt x="3499" y="1820"/>
                  </a:lnTo>
                  <a:lnTo>
                    <a:pt x="3508" y="1814"/>
                  </a:lnTo>
                  <a:lnTo>
                    <a:pt x="3518" y="1807"/>
                  </a:lnTo>
                  <a:lnTo>
                    <a:pt x="3527" y="1800"/>
                  </a:lnTo>
                  <a:lnTo>
                    <a:pt x="3537" y="1793"/>
                  </a:lnTo>
                  <a:lnTo>
                    <a:pt x="3550" y="1785"/>
                  </a:lnTo>
                  <a:lnTo>
                    <a:pt x="3565" y="1779"/>
                  </a:lnTo>
                  <a:lnTo>
                    <a:pt x="3574" y="1776"/>
                  </a:lnTo>
                  <a:lnTo>
                    <a:pt x="3582" y="1771"/>
                  </a:lnTo>
                  <a:lnTo>
                    <a:pt x="3589" y="1765"/>
                  </a:lnTo>
                  <a:lnTo>
                    <a:pt x="3596" y="1759"/>
                  </a:lnTo>
                  <a:lnTo>
                    <a:pt x="3608" y="1746"/>
                  </a:lnTo>
                  <a:lnTo>
                    <a:pt x="3620" y="1735"/>
                  </a:lnTo>
                  <a:lnTo>
                    <a:pt x="3634" y="1726"/>
                  </a:lnTo>
                  <a:lnTo>
                    <a:pt x="3651" y="1718"/>
                  </a:lnTo>
                  <a:lnTo>
                    <a:pt x="3671" y="1709"/>
                  </a:lnTo>
                  <a:lnTo>
                    <a:pt x="3691" y="1705"/>
                  </a:lnTo>
                  <a:lnTo>
                    <a:pt x="3713" y="1700"/>
                  </a:lnTo>
                  <a:lnTo>
                    <a:pt x="3736" y="1697"/>
                  </a:lnTo>
                  <a:lnTo>
                    <a:pt x="3761" y="1696"/>
                  </a:lnTo>
                  <a:lnTo>
                    <a:pt x="3788" y="1696"/>
                  </a:lnTo>
                  <a:lnTo>
                    <a:pt x="3798" y="1696"/>
                  </a:lnTo>
                  <a:lnTo>
                    <a:pt x="3809" y="1697"/>
                  </a:lnTo>
                  <a:lnTo>
                    <a:pt x="3818" y="1700"/>
                  </a:lnTo>
                  <a:lnTo>
                    <a:pt x="3826" y="1702"/>
                  </a:lnTo>
                  <a:lnTo>
                    <a:pt x="3836" y="1708"/>
                  </a:lnTo>
                  <a:lnTo>
                    <a:pt x="3843" y="1713"/>
                  </a:lnTo>
                  <a:lnTo>
                    <a:pt x="3845" y="1716"/>
                  </a:lnTo>
                  <a:lnTo>
                    <a:pt x="3846" y="1720"/>
                  </a:lnTo>
                  <a:lnTo>
                    <a:pt x="3845" y="1725"/>
                  </a:lnTo>
                  <a:lnTo>
                    <a:pt x="3842" y="1730"/>
                  </a:lnTo>
                  <a:lnTo>
                    <a:pt x="3836" y="1743"/>
                  </a:lnTo>
                  <a:lnTo>
                    <a:pt x="3832" y="1757"/>
                  </a:lnTo>
                  <a:lnTo>
                    <a:pt x="3829" y="1764"/>
                  </a:lnTo>
                  <a:lnTo>
                    <a:pt x="3829" y="1770"/>
                  </a:lnTo>
                  <a:lnTo>
                    <a:pt x="3830" y="1776"/>
                  </a:lnTo>
                  <a:lnTo>
                    <a:pt x="3833" y="1781"/>
                  </a:lnTo>
                  <a:lnTo>
                    <a:pt x="3841" y="1793"/>
                  </a:lnTo>
                  <a:lnTo>
                    <a:pt x="3853" y="1806"/>
                  </a:lnTo>
                  <a:lnTo>
                    <a:pt x="3864" y="1821"/>
                  </a:lnTo>
                  <a:lnTo>
                    <a:pt x="3873" y="1835"/>
                  </a:lnTo>
                  <a:lnTo>
                    <a:pt x="3876" y="1842"/>
                  </a:lnTo>
                  <a:lnTo>
                    <a:pt x="3878" y="1851"/>
                  </a:lnTo>
                  <a:lnTo>
                    <a:pt x="3879" y="1860"/>
                  </a:lnTo>
                  <a:lnTo>
                    <a:pt x="3878" y="1871"/>
                  </a:lnTo>
                  <a:lnTo>
                    <a:pt x="3877" y="1882"/>
                  </a:lnTo>
                  <a:lnTo>
                    <a:pt x="3876" y="1892"/>
                  </a:lnTo>
                  <a:lnTo>
                    <a:pt x="3872" y="1902"/>
                  </a:lnTo>
                  <a:lnTo>
                    <a:pt x="3868" y="1911"/>
                  </a:lnTo>
                  <a:lnTo>
                    <a:pt x="3864" y="1920"/>
                  </a:lnTo>
                  <a:lnTo>
                    <a:pt x="3859" y="1926"/>
                  </a:lnTo>
                  <a:lnTo>
                    <a:pt x="3853" y="1929"/>
                  </a:lnTo>
                  <a:lnTo>
                    <a:pt x="3847" y="1933"/>
                  </a:lnTo>
                  <a:lnTo>
                    <a:pt x="3841" y="1935"/>
                  </a:lnTo>
                  <a:lnTo>
                    <a:pt x="3834" y="1939"/>
                  </a:lnTo>
                  <a:lnTo>
                    <a:pt x="3828" y="1942"/>
                  </a:lnTo>
                  <a:lnTo>
                    <a:pt x="3822" y="1947"/>
                  </a:lnTo>
                  <a:lnTo>
                    <a:pt x="3815" y="1954"/>
                  </a:lnTo>
                  <a:lnTo>
                    <a:pt x="3809" y="1965"/>
                  </a:lnTo>
                  <a:lnTo>
                    <a:pt x="3803" y="1977"/>
                  </a:lnTo>
                  <a:lnTo>
                    <a:pt x="3796" y="1990"/>
                  </a:lnTo>
                  <a:lnTo>
                    <a:pt x="3784" y="2016"/>
                  </a:lnTo>
                  <a:lnTo>
                    <a:pt x="3774" y="2040"/>
                  </a:lnTo>
                  <a:lnTo>
                    <a:pt x="3767" y="2048"/>
                  </a:lnTo>
                  <a:lnTo>
                    <a:pt x="3759" y="2058"/>
                  </a:lnTo>
                  <a:lnTo>
                    <a:pt x="3748" y="2066"/>
                  </a:lnTo>
                  <a:lnTo>
                    <a:pt x="3736" y="2074"/>
                  </a:lnTo>
                  <a:lnTo>
                    <a:pt x="3713" y="2089"/>
                  </a:lnTo>
                  <a:lnTo>
                    <a:pt x="3692" y="2099"/>
                  </a:lnTo>
                  <a:lnTo>
                    <a:pt x="3676" y="2109"/>
                  </a:lnTo>
                  <a:lnTo>
                    <a:pt x="3659" y="2119"/>
                  </a:lnTo>
                  <a:lnTo>
                    <a:pt x="3651" y="2125"/>
                  </a:lnTo>
                  <a:lnTo>
                    <a:pt x="3643" y="2129"/>
                  </a:lnTo>
                  <a:lnTo>
                    <a:pt x="3635" y="2132"/>
                  </a:lnTo>
                  <a:lnTo>
                    <a:pt x="3629" y="2135"/>
                  </a:lnTo>
                  <a:lnTo>
                    <a:pt x="3624" y="2136"/>
                  </a:lnTo>
                  <a:lnTo>
                    <a:pt x="3618" y="2138"/>
                  </a:lnTo>
                  <a:lnTo>
                    <a:pt x="3614" y="2142"/>
                  </a:lnTo>
                  <a:lnTo>
                    <a:pt x="3610" y="2146"/>
                  </a:lnTo>
                  <a:lnTo>
                    <a:pt x="3609" y="2149"/>
                  </a:lnTo>
                  <a:lnTo>
                    <a:pt x="3609" y="2153"/>
                  </a:lnTo>
                  <a:lnTo>
                    <a:pt x="3610" y="2156"/>
                  </a:lnTo>
                  <a:lnTo>
                    <a:pt x="3614" y="2160"/>
                  </a:lnTo>
                  <a:lnTo>
                    <a:pt x="3618" y="2163"/>
                  </a:lnTo>
                  <a:lnTo>
                    <a:pt x="3621" y="2167"/>
                  </a:lnTo>
                  <a:lnTo>
                    <a:pt x="3624" y="2171"/>
                  </a:lnTo>
                  <a:lnTo>
                    <a:pt x="3625" y="2174"/>
                  </a:lnTo>
                  <a:lnTo>
                    <a:pt x="3627" y="2184"/>
                  </a:lnTo>
                  <a:lnTo>
                    <a:pt x="3628" y="2194"/>
                  </a:lnTo>
                  <a:lnTo>
                    <a:pt x="3631" y="2206"/>
                  </a:lnTo>
                  <a:lnTo>
                    <a:pt x="3637" y="2218"/>
                  </a:lnTo>
                  <a:lnTo>
                    <a:pt x="3641" y="2230"/>
                  </a:lnTo>
                  <a:lnTo>
                    <a:pt x="3645" y="2242"/>
                  </a:lnTo>
                  <a:lnTo>
                    <a:pt x="3645" y="2248"/>
                  </a:lnTo>
                  <a:lnTo>
                    <a:pt x="3644" y="2253"/>
                  </a:lnTo>
                  <a:lnTo>
                    <a:pt x="3641" y="2255"/>
                  </a:lnTo>
                  <a:lnTo>
                    <a:pt x="3638" y="2257"/>
                  </a:lnTo>
                  <a:lnTo>
                    <a:pt x="3626" y="2262"/>
                  </a:lnTo>
                  <a:lnTo>
                    <a:pt x="3607" y="2267"/>
                  </a:lnTo>
                  <a:lnTo>
                    <a:pt x="3602" y="2269"/>
                  </a:lnTo>
                  <a:lnTo>
                    <a:pt x="3597" y="2272"/>
                  </a:lnTo>
                  <a:lnTo>
                    <a:pt x="3593" y="2274"/>
                  </a:lnTo>
                  <a:lnTo>
                    <a:pt x="3589" y="2277"/>
                  </a:lnTo>
                  <a:lnTo>
                    <a:pt x="3583" y="2286"/>
                  </a:lnTo>
                  <a:lnTo>
                    <a:pt x="3580" y="2295"/>
                  </a:lnTo>
                  <a:lnTo>
                    <a:pt x="3577" y="2307"/>
                  </a:lnTo>
                  <a:lnTo>
                    <a:pt x="3576" y="2319"/>
                  </a:lnTo>
                  <a:lnTo>
                    <a:pt x="3576" y="2332"/>
                  </a:lnTo>
                  <a:lnTo>
                    <a:pt x="3576" y="2345"/>
                  </a:lnTo>
                  <a:lnTo>
                    <a:pt x="3577" y="2358"/>
                  </a:lnTo>
                  <a:lnTo>
                    <a:pt x="3578" y="2369"/>
                  </a:lnTo>
                  <a:lnTo>
                    <a:pt x="3580" y="2379"/>
                  </a:lnTo>
                  <a:lnTo>
                    <a:pt x="3583" y="2386"/>
                  </a:lnTo>
                  <a:lnTo>
                    <a:pt x="3587" y="2392"/>
                  </a:lnTo>
                  <a:lnTo>
                    <a:pt x="3590" y="2396"/>
                  </a:lnTo>
                  <a:lnTo>
                    <a:pt x="3596" y="2400"/>
                  </a:lnTo>
                  <a:lnTo>
                    <a:pt x="3602" y="2401"/>
                  </a:lnTo>
                  <a:lnTo>
                    <a:pt x="3616" y="2405"/>
                  </a:lnTo>
                  <a:lnTo>
                    <a:pt x="3633" y="2409"/>
                  </a:lnTo>
                  <a:lnTo>
                    <a:pt x="3650" y="2415"/>
                  </a:lnTo>
                  <a:lnTo>
                    <a:pt x="3668" y="2423"/>
                  </a:lnTo>
                  <a:lnTo>
                    <a:pt x="3676" y="2426"/>
                  </a:lnTo>
                  <a:lnTo>
                    <a:pt x="3682" y="2430"/>
                  </a:lnTo>
                  <a:lnTo>
                    <a:pt x="3688" y="2433"/>
                  </a:lnTo>
                  <a:lnTo>
                    <a:pt x="3691" y="2438"/>
                  </a:lnTo>
                  <a:lnTo>
                    <a:pt x="3698" y="2449"/>
                  </a:lnTo>
                  <a:lnTo>
                    <a:pt x="3704" y="2459"/>
                  </a:lnTo>
                  <a:lnTo>
                    <a:pt x="3713" y="2474"/>
                  </a:lnTo>
                  <a:lnTo>
                    <a:pt x="3725" y="2491"/>
                  </a:lnTo>
                  <a:lnTo>
                    <a:pt x="3739" y="2509"/>
                  </a:lnTo>
                  <a:lnTo>
                    <a:pt x="3752" y="2525"/>
                  </a:lnTo>
                  <a:lnTo>
                    <a:pt x="3767" y="2539"/>
                  </a:lnTo>
                  <a:lnTo>
                    <a:pt x="3784" y="2556"/>
                  </a:lnTo>
                  <a:lnTo>
                    <a:pt x="3794" y="2563"/>
                  </a:lnTo>
                  <a:lnTo>
                    <a:pt x="3803" y="2570"/>
                  </a:lnTo>
                  <a:lnTo>
                    <a:pt x="3811" y="2576"/>
                  </a:lnTo>
                  <a:lnTo>
                    <a:pt x="3820" y="2579"/>
                  </a:lnTo>
                  <a:lnTo>
                    <a:pt x="3836" y="2584"/>
                  </a:lnTo>
                  <a:lnTo>
                    <a:pt x="3852" y="2588"/>
                  </a:lnTo>
                  <a:lnTo>
                    <a:pt x="3867" y="2589"/>
                  </a:lnTo>
                  <a:lnTo>
                    <a:pt x="3883" y="2590"/>
                  </a:lnTo>
                  <a:lnTo>
                    <a:pt x="3899" y="2591"/>
                  </a:lnTo>
                  <a:lnTo>
                    <a:pt x="3918" y="2591"/>
                  </a:lnTo>
                  <a:lnTo>
                    <a:pt x="3928" y="2591"/>
                  </a:lnTo>
                  <a:lnTo>
                    <a:pt x="3937" y="2591"/>
                  </a:lnTo>
                  <a:lnTo>
                    <a:pt x="3946" y="2592"/>
                  </a:lnTo>
                  <a:lnTo>
                    <a:pt x="3953" y="2595"/>
                  </a:lnTo>
                  <a:lnTo>
                    <a:pt x="3968" y="2598"/>
                  </a:lnTo>
                  <a:lnTo>
                    <a:pt x="3984" y="2600"/>
                  </a:lnTo>
                  <a:lnTo>
                    <a:pt x="3997" y="2600"/>
                  </a:lnTo>
                  <a:lnTo>
                    <a:pt x="4009" y="2600"/>
                  </a:lnTo>
                  <a:lnTo>
                    <a:pt x="4015" y="2598"/>
                  </a:lnTo>
                  <a:lnTo>
                    <a:pt x="4021" y="2598"/>
                  </a:lnTo>
                  <a:lnTo>
                    <a:pt x="4025" y="2600"/>
                  </a:lnTo>
                  <a:lnTo>
                    <a:pt x="4029" y="2601"/>
                  </a:lnTo>
                  <a:lnTo>
                    <a:pt x="4030" y="2606"/>
                  </a:lnTo>
                  <a:lnTo>
                    <a:pt x="4031" y="2610"/>
                  </a:lnTo>
                  <a:lnTo>
                    <a:pt x="4031" y="2614"/>
                  </a:lnTo>
                  <a:lnTo>
                    <a:pt x="4031" y="2616"/>
                  </a:lnTo>
                  <a:lnTo>
                    <a:pt x="4030" y="2620"/>
                  </a:lnTo>
                  <a:lnTo>
                    <a:pt x="4028" y="2621"/>
                  </a:lnTo>
                  <a:lnTo>
                    <a:pt x="4016" y="2631"/>
                  </a:lnTo>
                  <a:lnTo>
                    <a:pt x="4006" y="2639"/>
                  </a:lnTo>
                  <a:lnTo>
                    <a:pt x="3992" y="2648"/>
                  </a:lnTo>
                  <a:lnTo>
                    <a:pt x="3978" y="2657"/>
                  </a:lnTo>
                  <a:lnTo>
                    <a:pt x="3975" y="2659"/>
                  </a:lnTo>
                  <a:lnTo>
                    <a:pt x="3973" y="2660"/>
                  </a:lnTo>
                  <a:lnTo>
                    <a:pt x="3972" y="2663"/>
                  </a:lnTo>
                  <a:lnTo>
                    <a:pt x="3973" y="2665"/>
                  </a:lnTo>
                  <a:lnTo>
                    <a:pt x="3975" y="2669"/>
                  </a:lnTo>
                  <a:lnTo>
                    <a:pt x="3980" y="2673"/>
                  </a:lnTo>
                  <a:lnTo>
                    <a:pt x="3986" y="2683"/>
                  </a:lnTo>
                  <a:lnTo>
                    <a:pt x="3993" y="2692"/>
                  </a:lnTo>
                  <a:lnTo>
                    <a:pt x="3998" y="2696"/>
                  </a:lnTo>
                  <a:lnTo>
                    <a:pt x="4002" y="2697"/>
                  </a:lnTo>
                  <a:lnTo>
                    <a:pt x="4004" y="2698"/>
                  </a:lnTo>
                  <a:lnTo>
                    <a:pt x="4007" y="2697"/>
                  </a:lnTo>
                  <a:lnTo>
                    <a:pt x="4015" y="2694"/>
                  </a:lnTo>
                  <a:lnTo>
                    <a:pt x="4022" y="2688"/>
                  </a:lnTo>
                  <a:lnTo>
                    <a:pt x="4030" y="2683"/>
                  </a:lnTo>
                  <a:lnTo>
                    <a:pt x="4038" y="2679"/>
                  </a:lnTo>
                  <a:lnTo>
                    <a:pt x="4043" y="2679"/>
                  </a:lnTo>
                  <a:lnTo>
                    <a:pt x="4048" y="2680"/>
                  </a:lnTo>
                  <a:lnTo>
                    <a:pt x="4053" y="2683"/>
                  </a:lnTo>
                  <a:lnTo>
                    <a:pt x="4056" y="2688"/>
                  </a:lnTo>
                  <a:lnTo>
                    <a:pt x="4065" y="2701"/>
                  </a:lnTo>
                  <a:lnTo>
                    <a:pt x="4073" y="2717"/>
                  </a:lnTo>
                  <a:lnTo>
                    <a:pt x="4076" y="2726"/>
                  </a:lnTo>
                  <a:lnTo>
                    <a:pt x="4081" y="2734"/>
                  </a:lnTo>
                  <a:lnTo>
                    <a:pt x="4086" y="2741"/>
                  </a:lnTo>
                  <a:lnTo>
                    <a:pt x="4092" y="2748"/>
                  </a:lnTo>
                  <a:lnTo>
                    <a:pt x="4099" y="2755"/>
                  </a:lnTo>
                  <a:lnTo>
                    <a:pt x="4107" y="2761"/>
                  </a:lnTo>
                  <a:lnTo>
                    <a:pt x="4117" y="2767"/>
                  </a:lnTo>
                  <a:lnTo>
                    <a:pt x="4128" y="2773"/>
                  </a:lnTo>
                  <a:lnTo>
                    <a:pt x="4137" y="2779"/>
                  </a:lnTo>
                  <a:lnTo>
                    <a:pt x="4145" y="2785"/>
                  </a:lnTo>
                  <a:lnTo>
                    <a:pt x="4151" y="2790"/>
                  </a:lnTo>
                  <a:lnTo>
                    <a:pt x="4155" y="2795"/>
                  </a:lnTo>
                  <a:lnTo>
                    <a:pt x="4158" y="2803"/>
                  </a:lnTo>
                  <a:lnTo>
                    <a:pt x="4161" y="2812"/>
                  </a:lnTo>
                  <a:lnTo>
                    <a:pt x="4162" y="2817"/>
                  </a:lnTo>
                  <a:lnTo>
                    <a:pt x="4164" y="2823"/>
                  </a:lnTo>
                  <a:lnTo>
                    <a:pt x="4167" y="2829"/>
                  </a:lnTo>
                  <a:lnTo>
                    <a:pt x="4172" y="2835"/>
                  </a:lnTo>
                  <a:lnTo>
                    <a:pt x="4182" y="2843"/>
                  </a:lnTo>
                  <a:lnTo>
                    <a:pt x="4192" y="2850"/>
                  </a:lnTo>
                  <a:lnTo>
                    <a:pt x="4196" y="2854"/>
                  </a:lnTo>
                  <a:lnTo>
                    <a:pt x="4201" y="2858"/>
                  </a:lnTo>
                  <a:lnTo>
                    <a:pt x="4206" y="2862"/>
                  </a:lnTo>
                  <a:lnTo>
                    <a:pt x="4210" y="2868"/>
                  </a:lnTo>
                  <a:lnTo>
                    <a:pt x="4212" y="2875"/>
                  </a:lnTo>
                  <a:lnTo>
                    <a:pt x="4214" y="2881"/>
                  </a:lnTo>
                  <a:lnTo>
                    <a:pt x="4216" y="2887"/>
                  </a:lnTo>
                  <a:lnTo>
                    <a:pt x="4216" y="2892"/>
                  </a:lnTo>
                  <a:lnTo>
                    <a:pt x="4214" y="2896"/>
                  </a:lnTo>
                  <a:lnTo>
                    <a:pt x="4212" y="2900"/>
                  </a:lnTo>
                  <a:lnTo>
                    <a:pt x="4208" y="2904"/>
                  </a:lnTo>
                  <a:lnTo>
                    <a:pt x="4205" y="2907"/>
                  </a:lnTo>
                  <a:lnTo>
                    <a:pt x="4193" y="2913"/>
                  </a:lnTo>
                  <a:lnTo>
                    <a:pt x="4181" y="2918"/>
                  </a:lnTo>
                  <a:lnTo>
                    <a:pt x="4175" y="2921"/>
                  </a:lnTo>
                  <a:lnTo>
                    <a:pt x="4172" y="2924"/>
                  </a:lnTo>
                  <a:lnTo>
                    <a:pt x="4168" y="2929"/>
                  </a:lnTo>
                  <a:lnTo>
                    <a:pt x="4168" y="2936"/>
                  </a:lnTo>
                  <a:lnTo>
                    <a:pt x="4168" y="2943"/>
                  </a:lnTo>
                  <a:lnTo>
                    <a:pt x="4169" y="2949"/>
                  </a:lnTo>
                  <a:lnTo>
                    <a:pt x="4172" y="2955"/>
                  </a:lnTo>
                  <a:lnTo>
                    <a:pt x="4174" y="2960"/>
                  </a:lnTo>
                  <a:lnTo>
                    <a:pt x="4180" y="2970"/>
                  </a:lnTo>
                  <a:lnTo>
                    <a:pt x="4185" y="2982"/>
                  </a:lnTo>
                  <a:lnTo>
                    <a:pt x="4187" y="2988"/>
                  </a:lnTo>
                  <a:lnTo>
                    <a:pt x="4192" y="2994"/>
                  </a:lnTo>
                  <a:lnTo>
                    <a:pt x="4198" y="3000"/>
                  </a:lnTo>
                  <a:lnTo>
                    <a:pt x="4205" y="3005"/>
                  </a:lnTo>
                  <a:lnTo>
                    <a:pt x="4212" y="3011"/>
                  </a:lnTo>
                  <a:lnTo>
                    <a:pt x="4218" y="3016"/>
                  </a:lnTo>
                  <a:lnTo>
                    <a:pt x="4223" y="3020"/>
                  </a:lnTo>
                  <a:lnTo>
                    <a:pt x="4226" y="3026"/>
                  </a:lnTo>
                  <a:lnTo>
                    <a:pt x="4231" y="3039"/>
                  </a:lnTo>
                  <a:lnTo>
                    <a:pt x="4237" y="3056"/>
                  </a:lnTo>
                  <a:lnTo>
                    <a:pt x="4243" y="3074"/>
                  </a:lnTo>
                  <a:lnTo>
                    <a:pt x="4248" y="3087"/>
                  </a:lnTo>
                  <a:lnTo>
                    <a:pt x="4252" y="3095"/>
                  </a:lnTo>
                  <a:lnTo>
                    <a:pt x="4254" y="3102"/>
                  </a:lnTo>
                  <a:lnTo>
                    <a:pt x="4255" y="3110"/>
                  </a:lnTo>
                  <a:lnTo>
                    <a:pt x="4252" y="3119"/>
                  </a:lnTo>
                  <a:lnTo>
                    <a:pt x="4249" y="3130"/>
                  </a:lnTo>
                  <a:lnTo>
                    <a:pt x="4249" y="3137"/>
                  </a:lnTo>
                  <a:lnTo>
                    <a:pt x="4249" y="3140"/>
                  </a:lnTo>
                  <a:lnTo>
                    <a:pt x="4250" y="3144"/>
                  </a:lnTo>
                  <a:lnTo>
                    <a:pt x="4252" y="3146"/>
                  </a:lnTo>
                  <a:lnTo>
                    <a:pt x="4256" y="3149"/>
                  </a:lnTo>
                  <a:lnTo>
                    <a:pt x="4259" y="3152"/>
                  </a:lnTo>
                  <a:lnTo>
                    <a:pt x="4262" y="3156"/>
                  </a:lnTo>
                  <a:lnTo>
                    <a:pt x="4264" y="3161"/>
                  </a:lnTo>
                  <a:lnTo>
                    <a:pt x="4264" y="3167"/>
                  </a:lnTo>
                  <a:lnTo>
                    <a:pt x="4264" y="3173"/>
                  </a:lnTo>
                  <a:lnTo>
                    <a:pt x="4263" y="3178"/>
                  </a:lnTo>
                  <a:lnTo>
                    <a:pt x="4261" y="3183"/>
                  </a:lnTo>
                  <a:lnTo>
                    <a:pt x="4258" y="3187"/>
                  </a:lnTo>
                  <a:lnTo>
                    <a:pt x="4251" y="3194"/>
                  </a:lnTo>
                  <a:lnTo>
                    <a:pt x="4243" y="3202"/>
                  </a:lnTo>
                  <a:lnTo>
                    <a:pt x="4238" y="3206"/>
                  </a:lnTo>
                  <a:lnTo>
                    <a:pt x="4233" y="3208"/>
                  </a:lnTo>
                  <a:lnTo>
                    <a:pt x="4226" y="3212"/>
                  </a:lnTo>
                  <a:lnTo>
                    <a:pt x="4219" y="3214"/>
                  </a:lnTo>
                  <a:lnTo>
                    <a:pt x="4212" y="3216"/>
                  </a:lnTo>
                  <a:lnTo>
                    <a:pt x="4207" y="3219"/>
                  </a:lnTo>
                  <a:lnTo>
                    <a:pt x="4202" y="3221"/>
                  </a:lnTo>
                  <a:lnTo>
                    <a:pt x="4199" y="3225"/>
                  </a:lnTo>
                  <a:lnTo>
                    <a:pt x="4195" y="3228"/>
                  </a:lnTo>
                  <a:lnTo>
                    <a:pt x="4194" y="3233"/>
                  </a:lnTo>
                  <a:lnTo>
                    <a:pt x="4193" y="3239"/>
                  </a:lnTo>
                  <a:lnTo>
                    <a:pt x="4193" y="3246"/>
                  </a:lnTo>
                  <a:lnTo>
                    <a:pt x="4194" y="3262"/>
                  </a:lnTo>
                  <a:lnTo>
                    <a:pt x="4196" y="3278"/>
                  </a:lnTo>
                  <a:lnTo>
                    <a:pt x="4200" y="3295"/>
                  </a:lnTo>
                  <a:lnTo>
                    <a:pt x="4202" y="3309"/>
                  </a:lnTo>
                  <a:lnTo>
                    <a:pt x="4204" y="3315"/>
                  </a:lnTo>
                  <a:lnTo>
                    <a:pt x="4205" y="3321"/>
                  </a:lnTo>
                  <a:lnTo>
                    <a:pt x="4206" y="3325"/>
                  </a:lnTo>
                  <a:lnTo>
                    <a:pt x="4207" y="3327"/>
                  </a:lnTo>
                  <a:lnTo>
                    <a:pt x="4210" y="3328"/>
                  </a:lnTo>
                  <a:lnTo>
                    <a:pt x="4212" y="3329"/>
                  </a:lnTo>
                  <a:lnTo>
                    <a:pt x="4216" y="3329"/>
                  </a:lnTo>
                  <a:lnTo>
                    <a:pt x="4220" y="3328"/>
                  </a:lnTo>
                  <a:lnTo>
                    <a:pt x="4224" y="3327"/>
                  </a:lnTo>
                  <a:lnTo>
                    <a:pt x="4227" y="3326"/>
                  </a:lnTo>
                  <a:lnTo>
                    <a:pt x="4231" y="3327"/>
                  </a:lnTo>
                  <a:lnTo>
                    <a:pt x="4233" y="3327"/>
                  </a:lnTo>
                  <a:lnTo>
                    <a:pt x="4236" y="3329"/>
                  </a:lnTo>
                  <a:lnTo>
                    <a:pt x="4237" y="3332"/>
                  </a:lnTo>
                  <a:lnTo>
                    <a:pt x="4239" y="3337"/>
                  </a:lnTo>
                  <a:lnTo>
                    <a:pt x="4240" y="3342"/>
                  </a:lnTo>
                  <a:lnTo>
                    <a:pt x="4242" y="3348"/>
                  </a:lnTo>
                  <a:lnTo>
                    <a:pt x="4244" y="3353"/>
                  </a:lnTo>
                  <a:lnTo>
                    <a:pt x="4246" y="3358"/>
                  </a:lnTo>
                  <a:lnTo>
                    <a:pt x="4250" y="3361"/>
                  </a:lnTo>
                  <a:lnTo>
                    <a:pt x="4254" y="3365"/>
                  </a:lnTo>
                  <a:lnTo>
                    <a:pt x="4257" y="3367"/>
                  </a:lnTo>
                  <a:lnTo>
                    <a:pt x="4261" y="3370"/>
                  </a:lnTo>
                  <a:lnTo>
                    <a:pt x="4265" y="3371"/>
                  </a:lnTo>
                  <a:lnTo>
                    <a:pt x="4269" y="3371"/>
                  </a:lnTo>
                  <a:lnTo>
                    <a:pt x="4274" y="3371"/>
                  </a:lnTo>
                  <a:lnTo>
                    <a:pt x="4277" y="3370"/>
                  </a:lnTo>
                  <a:lnTo>
                    <a:pt x="4281" y="3367"/>
                  </a:lnTo>
                  <a:lnTo>
                    <a:pt x="4292" y="3364"/>
                  </a:lnTo>
                  <a:lnTo>
                    <a:pt x="4307" y="3360"/>
                  </a:lnTo>
                  <a:lnTo>
                    <a:pt x="4323" y="3359"/>
                  </a:lnTo>
                  <a:lnTo>
                    <a:pt x="4332" y="3359"/>
                  </a:lnTo>
                  <a:lnTo>
                    <a:pt x="4336" y="3360"/>
                  </a:lnTo>
                  <a:lnTo>
                    <a:pt x="4338" y="3361"/>
                  </a:lnTo>
                  <a:lnTo>
                    <a:pt x="4340" y="3364"/>
                  </a:lnTo>
                  <a:lnTo>
                    <a:pt x="4342" y="3366"/>
                  </a:lnTo>
                  <a:lnTo>
                    <a:pt x="4344" y="3371"/>
                  </a:lnTo>
                  <a:lnTo>
                    <a:pt x="4344" y="3373"/>
                  </a:lnTo>
                  <a:lnTo>
                    <a:pt x="4342" y="3376"/>
                  </a:lnTo>
                  <a:lnTo>
                    <a:pt x="4337" y="3376"/>
                  </a:lnTo>
                  <a:lnTo>
                    <a:pt x="4331" y="3377"/>
                  </a:lnTo>
                  <a:lnTo>
                    <a:pt x="4326" y="3379"/>
                  </a:lnTo>
                  <a:lnTo>
                    <a:pt x="4325" y="3382"/>
                  </a:lnTo>
                  <a:lnTo>
                    <a:pt x="4324" y="3384"/>
                  </a:lnTo>
                  <a:lnTo>
                    <a:pt x="4325" y="3386"/>
                  </a:lnTo>
                  <a:lnTo>
                    <a:pt x="4327" y="3390"/>
                  </a:lnTo>
                  <a:lnTo>
                    <a:pt x="4332" y="3398"/>
                  </a:lnTo>
                  <a:lnTo>
                    <a:pt x="4339" y="3407"/>
                  </a:lnTo>
                  <a:lnTo>
                    <a:pt x="4347" y="3417"/>
                  </a:lnTo>
                  <a:lnTo>
                    <a:pt x="4356" y="3429"/>
                  </a:lnTo>
                  <a:lnTo>
                    <a:pt x="4362" y="3440"/>
                  </a:lnTo>
                  <a:lnTo>
                    <a:pt x="4364" y="3446"/>
                  </a:lnTo>
                  <a:lnTo>
                    <a:pt x="4365" y="3451"/>
                  </a:lnTo>
                  <a:lnTo>
                    <a:pt x="4366" y="3455"/>
                  </a:lnTo>
                  <a:lnTo>
                    <a:pt x="4366" y="3459"/>
                  </a:lnTo>
                  <a:lnTo>
                    <a:pt x="4368" y="3461"/>
                  </a:lnTo>
                  <a:lnTo>
                    <a:pt x="4369" y="3463"/>
                  </a:lnTo>
                  <a:lnTo>
                    <a:pt x="4371" y="3463"/>
                  </a:lnTo>
                  <a:lnTo>
                    <a:pt x="4376" y="3461"/>
                  </a:lnTo>
                  <a:lnTo>
                    <a:pt x="4382" y="3457"/>
                  </a:lnTo>
                  <a:lnTo>
                    <a:pt x="4387" y="3452"/>
                  </a:lnTo>
                  <a:lnTo>
                    <a:pt x="4390" y="3448"/>
                  </a:lnTo>
                  <a:lnTo>
                    <a:pt x="4393" y="3447"/>
                  </a:lnTo>
                  <a:lnTo>
                    <a:pt x="4395" y="3448"/>
                  </a:lnTo>
                  <a:lnTo>
                    <a:pt x="4400" y="3449"/>
                  </a:lnTo>
                  <a:lnTo>
                    <a:pt x="4407" y="3452"/>
                  </a:lnTo>
                  <a:lnTo>
                    <a:pt x="4419" y="3457"/>
                  </a:lnTo>
                  <a:lnTo>
                    <a:pt x="4424" y="3461"/>
                  </a:lnTo>
                  <a:lnTo>
                    <a:pt x="4425" y="3463"/>
                  </a:lnTo>
                  <a:lnTo>
                    <a:pt x="4425" y="3465"/>
                  </a:lnTo>
                  <a:lnTo>
                    <a:pt x="4425" y="3467"/>
                  </a:lnTo>
                  <a:lnTo>
                    <a:pt x="4422" y="3470"/>
                  </a:lnTo>
                  <a:lnTo>
                    <a:pt x="4410" y="3480"/>
                  </a:lnTo>
                  <a:lnTo>
                    <a:pt x="4396" y="3493"/>
                  </a:lnTo>
                  <a:lnTo>
                    <a:pt x="4395" y="3496"/>
                  </a:lnTo>
                  <a:lnTo>
                    <a:pt x="4394" y="3499"/>
                  </a:lnTo>
                  <a:lnTo>
                    <a:pt x="4394" y="3502"/>
                  </a:lnTo>
                  <a:lnTo>
                    <a:pt x="4395" y="3503"/>
                  </a:lnTo>
                  <a:lnTo>
                    <a:pt x="4397" y="3504"/>
                  </a:lnTo>
                  <a:lnTo>
                    <a:pt x="4401" y="3504"/>
                  </a:lnTo>
                  <a:lnTo>
                    <a:pt x="4405" y="3504"/>
                  </a:lnTo>
                  <a:lnTo>
                    <a:pt x="4409" y="3503"/>
                  </a:lnTo>
                  <a:lnTo>
                    <a:pt x="4426" y="3495"/>
                  </a:lnTo>
                  <a:lnTo>
                    <a:pt x="4438" y="3486"/>
                  </a:lnTo>
                  <a:lnTo>
                    <a:pt x="4440" y="3485"/>
                  </a:lnTo>
                  <a:lnTo>
                    <a:pt x="4443" y="3485"/>
                  </a:lnTo>
                  <a:lnTo>
                    <a:pt x="4444" y="3486"/>
                  </a:lnTo>
                  <a:lnTo>
                    <a:pt x="4446" y="3487"/>
                  </a:lnTo>
                  <a:lnTo>
                    <a:pt x="4447" y="3492"/>
                  </a:lnTo>
                  <a:lnTo>
                    <a:pt x="4447" y="3501"/>
                  </a:lnTo>
                  <a:lnTo>
                    <a:pt x="4449" y="3504"/>
                  </a:lnTo>
                  <a:lnTo>
                    <a:pt x="4450" y="3509"/>
                  </a:lnTo>
                  <a:lnTo>
                    <a:pt x="4452" y="3512"/>
                  </a:lnTo>
                  <a:lnTo>
                    <a:pt x="4454" y="3516"/>
                  </a:lnTo>
                  <a:lnTo>
                    <a:pt x="4459" y="3523"/>
                  </a:lnTo>
                  <a:lnTo>
                    <a:pt x="4464" y="3527"/>
                  </a:lnTo>
                  <a:lnTo>
                    <a:pt x="4466" y="3528"/>
                  </a:lnTo>
                  <a:lnTo>
                    <a:pt x="4469" y="3528"/>
                  </a:lnTo>
                  <a:lnTo>
                    <a:pt x="4470" y="3527"/>
                  </a:lnTo>
                  <a:lnTo>
                    <a:pt x="4472" y="3526"/>
                  </a:lnTo>
                  <a:lnTo>
                    <a:pt x="4477" y="3520"/>
                  </a:lnTo>
                  <a:lnTo>
                    <a:pt x="4482" y="3512"/>
                  </a:lnTo>
                  <a:lnTo>
                    <a:pt x="4484" y="3509"/>
                  </a:lnTo>
                  <a:lnTo>
                    <a:pt x="4488" y="3506"/>
                  </a:lnTo>
                  <a:lnTo>
                    <a:pt x="4492" y="3504"/>
                  </a:lnTo>
                  <a:lnTo>
                    <a:pt x="4496" y="3504"/>
                  </a:lnTo>
                  <a:lnTo>
                    <a:pt x="4501" y="3505"/>
                  </a:lnTo>
                  <a:lnTo>
                    <a:pt x="4506" y="3508"/>
                  </a:lnTo>
                  <a:lnTo>
                    <a:pt x="4508" y="3510"/>
                  </a:lnTo>
                  <a:lnTo>
                    <a:pt x="4509" y="3516"/>
                  </a:lnTo>
                  <a:lnTo>
                    <a:pt x="4512" y="3526"/>
                  </a:lnTo>
                  <a:lnTo>
                    <a:pt x="4514" y="3536"/>
                  </a:lnTo>
                  <a:lnTo>
                    <a:pt x="4517" y="3546"/>
                  </a:lnTo>
                  <a:lnTo>
                    <a:pt x="4525" y="3558"/>
                  </a:lnTo>
                  <a:lnTo>
                    <a:pt x="4532" y="3569"/>
                  </a:lnTo>
                  <a:lnTo>
                    <a:pt x="4538" y="3579"/>
                  </a:lnTo>
                  <a:lnTo>
                    <a:pt x="4542" y="3586"/>
                  </a:lnTo>
                  <a:lnTo>
                    <a:pt x="4547" y="3590"/>
                  </a:lnTo>
                  <a:lnTo>
                    <a:pt x="4550" y="3591"/>
                  </a:lnTo>
                  <a:lnTo>
                    <a:pt x="4553" y="3590"/>
                  </a:lnTo>
                  <a:lnTo>
                    <a:pt x="4558" y="3589"/>
                  </a:lnTo>
                  <a:lnTo>
                    <a:pt x="4561" y="3586"/>
                  </a:lnTo>
                  <a:lnTo>
                    <a:pt x="4571" y="3579"/>
                  </a:lnTo>
                  <a:lnTo>
                    <a:pt x="4579" y="3572"/>
                  </a:lnTo>
                  <a:lnTo>
                    <a:pt x="4583" y="3568"/>
                  </a:lnTo>
                  <a:lnTo>
                    <a:pt x="4586" y="3562"/>
                  </a:lnTo>
                  <a:lnTo>
                    <a:pt x="4589" y="3556"/>
                  </a:lnTo>
                  <a:lnTo>
                    <a:pt x="4591" y="3549"/>
                  </a:lnTo>
                  <a:lnTo>
                    <a:pt x="4595" y="3533"/>
                  </a:lnTo>
                  <a:lnTo>
                    <a:pt x="4598" y="3516"/>
                  </a:lnTo>
                  <a:lnTo>
                    <a:pt x="4598" y="3506"/>
                  </a:lnTo>
                  <a:lnTo>
                    <a:pt x="4598" y="3499"/>
                  </a:lnTo>
                  <a:lnTo>
                    <a:pt x="4597" y="3492"/>
                  </a:lnTo>
                  <a:lnTo>
                    <a:pt x="4596" y="3485"/>
                  </a:lnTo>
                  <a:lnTo>
                    <a:pt x="4592" y="3473"/>
                  </a:lnTo>
                  <a:lnTo>
                    <a:pt x="4591" y="3461"/>
                  </a:lnTo>
                  <a:lnTo>
                    <a:pt x="4591" y="3448"/>
                  </a:lnTo>
                  <a:lnTo>
                    <a:pt x="4592" y="3435"/>
                  </a:lnTo>
                  <a:lnTo>
                    <a:pt x="4594" y="3423"/>
                  </a:lnTo>
                  <a:lnTo>
                    <a:pt x="4592" y="3414"/>
                  </a:lnTo>
                  <a:lnTo>
                    <a:pt x="4589" y="3405"/>
                  </a:lnTo>
                  <a:lnTo>
                    <a:pt x="4586" y="3396"/>
                  </a:lnTo>
                  <a:lnTo>
                    <a:pt x="4585" y="3391"/>
                  </a:lnTo>
                  <a:lnTo>
                    <a:pt x="4585" y="3386"/>
                  </a:lnTo>
                  <a:lnTo>
                    <a:pt x="4585" y="3382"/>
                  </a:lnTo>
                  <a:lnTo>
                    <a:pt x="4588" y="3376"/>
                  </a:lnTo>
                  <a:lnTo>
                    <a:pt x="4590" y="3371"/>
                  </a:lnTo>
                  <a:lnTo>
                    <a:pt x="4595" y="3367"/>
                  </a:lnTo>
                  <a:lnTo>
                    <a:pt x="4601" y="3365"/>
                  </a:lnTo>
                  <a:lnTo>
                    <a:pt x="4607" y="3363"/>
                  </a:lnTo>
                  <a:lnTo>
                    <a:pt x="4613" y="3363"/>
                  </a:lnTo>
                  <a:lnTo>
                    <a:pt x="4619" y="3364"/>
                  </a:lnTo>
                  <a:lnTo>
                    <a:pt x="4623" y="3366"/>
                  </a:lnTo>
                  <a:lnTo>
                    <a:pt x="4628" y="3370"/>
                  </a:lnTo>
                  <a:lnTo>
                    <a:pt x="4635" y="3378"/>
                  </a:lnTo>
                  <a:lnTo>
                    <a:pt x="4643" y="3385"/>
                  </a:lnTo>
                  <a:lnTo>
                    <a:pt x="4647" y="3388"/>
                  </a:lnTo>
                  <a:lnTo>
                    <a:pt x="4652" y="3390"/>
                  </a:lnTo>
                  <a:lnTo>
                    <a:pt x="4658" y="3391"/>
                  </a:lnTo>
                  <a:lnTo>
                    <a:pt x="4664" y="3392"/>
                  </a:lnTo>
                  <a:lnTo>
                    <a:pt x="4668" y="3392"/>
                  </a:lnTo>
                  <a:lnTo>
                    <a:pt x="4672" y="3392"/>
                  </a:lnTo>
                  <a:lnTo>
                    <a:pt x="4676" y="3391"/>
                  </a:lnTo>
                  <a:lnTo>
                    <a:pt x="4678" y="3389"/>
                  </a:lnTo>
                  <a:lnTo>
                    <a:pt x="4679" y="3384"/>
                  </a:lnTo>
                  <a:lnTo>
                    <a:pt x="4682" y="3378"/>
                  </a:lnTo>
                  <a:lnTo>
                    <a:pt x="4684" y="3375"/>
                  </a:lnTo>
                  <a:lnTo>
                    <a:pt x="4687" y="3371"/>
                  </a:lnTo>
                  <a:lnTo>
                    <a:pt x="4693" y="3370"/>
                  </a:lnTo>
                  <a:lnTo>
                    <a:pt x="4701" y="3370"/>
                  </a:lnTo>
                  <a:lnTo>
                    <a:pt x="4710" y="3371"/>
                  </a:lnTo>
                  <a:lnTo>
                    <a:pt x="4721" y="3370"/>
                  </a:lnTo>
                  <a:lnTo>
                    <a:pt x="4725" y="3369"/>
                  </a:lnTo>
                  <a:lnTo>
                    <a:pt x="4729" y="3366"/>
                  </a:lnTo>
                  <a:lnTo>
                    <a:pt x="4733" y="3363"/>
                  </a:lnTo>
                  <a:lnTo>
                    <a:pt x="4736" y="3357"/>
                  </a:lnTo>
                  <a:lnTo>
                    <a:pt x="4739" y="3352"/>
                  </a:lnTo>
                  <a:lnTo>
                    <a:pt x="4737" y="3346"/>
                  </a:lnTo>
                  <a:lnTo>
                    <a:pt x="4736" y="3341"/>
                  </a:lnTo>
                  <a:lnTo>
                    <a:pt x="4734" y="3337"/>
                  </a:lnTo>
                  <a:lnTo>
                    <a:pt x="4727" y="3328"/>
                  </a:lnTo>
                  <a:lnTo>
                    <a:pt x="4721" y="3320"/>
                  </a:lnTo>
                  <a:lnTo>
                    <a:pt x="4718" y="3318"/>
                  </a:lnTo>
                  <a:lnTo>
                    <a:pt x="4717" y="3314"/>
                  </a:lnTo>
                  <a:lnTo>
                    <a:pt x="4717" y="3312"/>
                  </a:lnTo>
                  <a:lnTo>
                    <a:pt x="4717" y="3308"/>
                  </a:lnTo>
                  <a:lnTo>
                    <a:pt x="4721" y="3302"/>
                  </a:lnTo>
                  <a:lnTo>
                    <a:pt x="4728" y="3296"/>
                  </a:lnTo>
                  <a:lnTo>
                    <a:pt x="4735" y="3290"/>
                  </a:lnTo>
                  <a:lnTo>
                    <a:pt x="4740" y="3283"/>
                  </a:lnTo>
                  <a:lnTo>
                    <a:pt x="4742" y="3275"/>
                  </a:lnTo>
                  <a:lnTo>
                    <a:pt x="4747" y="3260"/>
                  </a:lnTo>
                  <a:lnTo>
                    <a:pt x="4750" y="3245"/>
                  </a:lnTo>
                  <a:lnTo>
                    <a:pt x="4752" y="3228"/>
                  </a:lnTo>
                  <a:lnTo>
                    <a:pt x="4752" y="3221"/>
                  </a:lnTo>
                  <a:lnTo>
                    <a:pt x="4752" y="3214"/>
                  </a:lnTo>
                  <a:lnTo>
                    <a:pt x="4749" y="3207"/>
                  </a:lnTo>
                  <a:lnTo>
                    <a:pt x="4747" y="3201"/>
                  </a:lnTo>
                  <a:lnTo>
                    <a:pt x="4740" y="3188"/>
                  </a:lnTo>
                  <a:lnTo>
                    <a:pt x="4733" y="3177"/>
                  </a:lnTo>
                  <a:lnTo>
                    <a:pt x="4728" y="3173"/>
                  </a:lnTo>
                  <a:lnTo>
                    <a:pt x="4724" y="3168"/>
                  </a:lnTo>
                  <a:lnTo>
                    <a:pt x="4721" y="3165"/>
                  </a:lnTo>
                  <a:lnTo>
                    <a:pt x="4717" y="3163"/>
                  </a:lnTo>
                  <a:lnTo>
                    <a:pt x="4709" y="3161"/>
                  </a:lnTo>
                  <a:lnTo>
                    <a:pt x="4697" y="3157"/>
                  </a:lnTo>
                  <a:lnTo>
                    <a:pt x="4684" y="3153"/>
                  </a:lnTo>
                  <a:lnTo>
                    <a:pt x="4671" y="3149"/>
                  </a:lnTo>
                  <a:lnTo>
                    <a:pt x="4659" y="3142"/>
                  </a:lnTo>
                  <a:lnTo>
                    <a:pt x="4648" y="3134"/>
                  </a:lnTo>
                  <a:lnTo>
                    <a:pt x="4642" y="3131"/>
                  </a:lnTo>
                  <a:lnTo>
                    <a:pt x="4638" y="3129"/>
                  </a:lnTo>
                  <a:lnTo>
                    <a:pt x="4634" y="3127"/>
                  </a:lnTo>
                  <a:lnTo>
                    <a:pt x="4630" y="3126"/>
                  </a:lnTo>
                  <a:lnTo>
                    <a:pt x="4624" y="3126"/>
                  </a:lnTo>
                  <a:lnTo>
                    <a:pt x="4620" y="3127"/>
                  </a:lnTo>
                  <a:lnTo>
                    <a:pt x="4617" y="3129"/>
                  </a:lnTo>
                  <a:lnTo>
                    <a:pt x="4614" y="3131"/>
                  </a:lnTo>
                  <a:lnTo>
                    <a:pt x="4609" y="3133"/>
                  </a:lnTo>
                  <a:lnTo>
                    <a:pt x="4607" y="3133"/>
                  </a:lnTo>
                  <a:lnTo>
                    <a:pt x="4605" y="3131"/>
                  </a:lnTo>
                  <a:lnTo>
                    <a:pt x="4604" y="3129"/>
                  </a:lnTo>
                  <a:lnTo>
                    <a:pt x="4604" y="3124"/>
                  </a:lnTo>
                  <a:lnTo>
                    <a:pt x="4604" y="3118"/>
                  </a:lnTo>
                  <a:lnTo>
                    <a:pt x="4607" y="3102"/>
                  </a:lnTo>
                  <a:lnTo>
                    <a:pt x="4609" y="3088"/>
                  </a:lnTo>
                  <a:lnTo>
                    <a:pt x="4611" y="3074"/>
                  </a:lnTo>
                  <a:lnTo>
                    <a:pt x="4613" y="3061"/>
                  </a:lnTo>
                  <a:lnTo>
                    <a:pt x="4613" y="3055"/>
                  </a:lnTo>
                  <a:lnTo>
                    <a:pt x="4613" y="3050"/>
                  </a:lnTo>
                  <a:lnTo>
                    <a:pt x="4611" y="3045"/>
                  </a:lnTo>
                  <a:lnTo>
                    <a:pt x="4609" y="3041"/>
                  </a:lnTo>
                  <a:lnTo>
                    <a:pt x="4607" y="3037"/>
                  </a:lnTo>
                  <a:lnTo>
                    <a:pt x="4603" y="3033"/>
                  </a:lnTo>
                  <a:lnTo>
                    <a:pt x="4598" y="3030"/>
                  </a:lnTo>
                  <a:lnTo>
                    <a:pt x="4591" y="3025"/>
                  </a:lnTo>
                  <a:lnTo>
                    <a:pt x="4578" y="3018"/>
                  </a:lnTo>
                  <a:lnTo>
                    <a:pt x="4570" y="3011"/>
                  </a:lnTo>
                  <a:lnTo>
                    <a:pt x="4569" y="3008"/>
                  </a:lnTo>
                  <a:lnTo>
                    <a:pt x="4569" y="3006"/>
                  </a:lnTo>
                  <a:lnTo>
                    <a:pt x="4570" y="3005"/>
                  </a:lnTo>
                  <a:lnTo>
                    <a:pt x="4575" y="3004"/>
                  </a:lnTo>
                  <a:lnTo>
                    <a:pt x="4585" y="3004"/>
                  </a:lnTo>
                  <a:lnTo>
                    <a:pt x="4595" y="3003"/>
                  </a:lnTo>
                  <a:lnTo>
                    <a:pt x="4598" y="3001"/>
                  </a:lnTo>
                  <a:lnTo>
                    <a:pt x="4602" y="3000"/>
                  </a:lnTo>
                  <a:lnTo>
                    <a:pt x="4604" y="2997"/>
                  </a:lnTo>
                  <a:lnTo>
                    <a:pt x="4604" y="2993"/>
                  </a:lnTo>
                  <a:lnTo>
                    <a:pt x="4604" y="2980"/>
                  </a:lnTo>
                  <a:lnTo>
                    <a:pt x="4603" y="2964"/>
                  </a:lnTo>
                  <a:lnTo>
                    <a:pt x="4603" y="2957"/>
                  </a:lnTo>
                  <a:lnTo>
                    <a:pt x="4604" y="2949"/>
                  </a:lnTo>
                  <a:lnTo>
                    <a:pt x="4605" y="2943"/>
                  </a:lnTo>
                  <a:lnTo>
                    <a:pt x="4608" y="2937"/>
                  </a:lnTo>
                  <a:lnTo>
                    <a:pt x="4611" y="2932"/>
                  </a:lnTo>
                  <a:lnTo>
                    <a:pt x="4615" y="2930"/>
                  </a:lnTo>
                  <a:lnTo>
                    <a:pt x="4620" y="2928"/>
                  </a:lnTo>
                  <a:lnTo>
                    <a:pt x="4624" y="2928"/>
                  </a:lnTo>
                  <a:lnTo>
                    <a:pt x="4633" y="2926"/>
                  </a:lnTo>
                  <a:lnTo>
                    <a:pt x="4641" y="2926"/>
                  </a:lnTo>
                  <a:lnTo>
                    <a:pt x="4648" y="2925"/>
                  </a:lnTo>
                  <a:lnTo>
                    <a:pt x="4652" y="2924"/>
                  </a:lnTo>
                  <a:lnTo>
                    <a:pt x="4654" y="2919"/>
                  </a:lnTo>
                  <a:lnTo>
                    <a:pt x="4654" y="2912"/>
                  </a:lnTo>
                  <a:lnTo>
                    <a:pt x="4655" y="2904"/>
                  </a:lnTo>
                  <a:lnTo>
                    <a:pt x="4655" y="2896"/>
                  </a:lnTo>
                  <a:lnTo>
                    <a:pt x="4658" y="2888"/>
                  </a:lnTo>
                  <a:lnTo>
                    <a:pt x="4661" y="2882"/>
                  </a:lnTo>
                  <a:lnTo>
                    <a:pt x="4664" y="2880"/>
                  </a:lnTo>
                  <a:lnTo>
                    <a:pt x="4665" y="2875"/>
                  </a:lnTo>
                  <a:lnTo>
                    <a:pt x="4665" y="2872"/>
                  </a:lnTo>
                  <a:lnTo>
                    <a:pt x="4665" y="2867"/>
                  </a:lnTo>
                  <a:lnTo>
                    <a:pt x="4665" y="2862"/>
                  </a:lnTo>
                  <a:lnTo>
                    <a:pt x="4664" y="2859"/>
                  </a:lnTo>
                  <a:lnTo>
                    <a:pt x="4662" y="2855"/>
                  </a:lnTo>
                  <a:lnTo>
                    <a:pt x="4660" y="2853"/>
                  </a:lnTo>
                  <a:lnTo>
                    <a:pt x="4653" y="2850"/>
                  </a:lnTo>
                  <a:lnTo>
                    <a:pt x="4643" y="2848"/>
                  </a:lnTo>
                  <a:lnTo>
                    <a:pt x="4639" y="2847"/>
                  </a:lnTo>
                  <a:lnTo>
                    <a:pt x="4634" y="2844"/>
                  </a:lnTo>
                  <a:lnTo>
                    <a:pt x="4632" y="2842"/>
                  </a:lnTo>
                  <a:lnTo>
                    <a:pt x="4629" y="2839"/>
                  </a:lnTo>
                  <a:lnTo>
                    <a:pt x="4628" y="2834"/>
                  </a:lnTo>
                  <a:lnTo>
                    <a:pt x="4627" y="2830"/>
                  </a:lnTo>
                  <a:lnTo>
                    <a:pt x="4628" y="2825"/>
                  </a:lnTo>
                  <a:lnTo>
                    <a:pt x="4629" y="2821"/>
                  </a:lnTo>
                  <a:lnTo>
                    <a:pt x="4630" y="2817"/>
                  </a:lnTo>
                  <a:lnTo>
                    <a:pt x="4633" y="2816"/>
                  </a:lnTo>
                  <a:lnTo>
                    <a:pt x="4635" y="2816"/>
                  </a:lnTo>
                  <a:lnTo>
                    <a:pt x="4639" y="2818"/>
                  </a:lnTo>
                  <a:lnTo>
                    <a:pt x="4642" y="2821"/>
                  </a:lnTo>
                  <a:lnTo>
                    <a:pt x="4646" y="2822"/>
                  </a:lnTo>
                  <a:lnTo>
                    <a:pt x="4648" y="2823"/>
                  </a:lnTo>
                  <a:lnTo>
                    <a:pt x="4652" y="2822"/>
                  </a:lnTo>
                  <a:lnTo>
                    <a:pt x="4654" y="2821"/>
                  </a:lnTo>
                  <a:lnTo>
                    <a:pt x="4657" y="2818"/>
                  </a:lnTo>
                  <a:lnTo>
                    <a:pt x="4659" y="2814"/>
                  </a:lnTo>
                  <a:lnTo>
                    <a:pt x="4660" y="2809"/>
                  </a:lnTo>
                  <a:lnTo>
                    <a:pt x="4661" y="2804"/>
                  </a:lnTo>
                  <a:lnTo>
                    <a:pt x="4662" y="2798"/>
                  </a:lnTo>
                  <a:lnTo>
                    <a:pt x="4661" y="2792"/>
                  </a:lnTo>
                  <a:lnTo>
                    <a:pt x="4661" y="2787"/>
                  </a:lnTo>
                  <a:lnTo>
                    <a:pt x="4659" y="2777"/>
                  </a:lnTo>
                  <a:lnTo>
                    <a:pt x="4657" y="2767"/>
                  </a:lnTo>
                  <a:lnTo>
                    <a:pt x="4655" y="2762"/>
                  </a:lnTo>
                  <a:lnTo>
                    <a:pt x="4655" y="2760"/>
                  </a:lnTo>
                  <a:lnTo>
                    <a:pt x="4657" y="2758"/>
                  </a:lnTo>
                  <a:lnTo>
                    <a:pt x="4658" y="2755"/>
                  </a:lnTo>
                  <a:lnTo>
                    <a:pt x="4662" y="2754"/>
                  </a:lnTo>
                  <a:lnTo>
                    <a:pt x="4671" y="2755"/>
                  </a:lnTo>
                  <a:lnTo>
                    <a:pt x="4680" y="2756"/>
                  </a:lnTo>
                  <a:lnTo>
                    <a:pt x="4686" y="2756"/>
                  </a:lnTo>
                  <a:lnTo>
                    <a:pt x="4691" y="2756"/>
                  </a:lnTo>
                  <a:lnTo>
                    <a:pt x="4697" y="2753"/>
                  </a:lnTo>
                  <a:lnTo>
                    <a:pt x="4703" y="2747"/>
                  </a:lnTo>
                  <a:lnTo>
                    <a:pt x="4710" y="2743"/>
                  </a:lnTo>
                  <a:lnTo>
                    <a:pt x="4715" y="2742"/>
                  </a:lnTo>
                  <a:lnTo>
                    <a:pt x="4718" y="2742"/>
                  </a:lnTo>
                  <a:lnTo>
                    <a:pt x="4723" y="2743"/>
                  </a:lnTo>
                  <a:lnTo>
                    <a:pt x="4727" y="2747"/>
                  </a:lnTo>
                  <a:lnTo>
                    <a:pt x="4735" y="2753"/>
                  </a:lnTo>
                  <a:lnTo>
                    <a:pt x="4745" y="2758"/>
                  </a:lnTo>
                  <a:lnTo>
                    <a:pt x="4754" y="2761"/>
                  </a:lnTo>
                  <a:lnTo>
                    <a:pt x="4766" y="2762"/>
                  </a:lnTo>
                  <a:lnTo>
                    <a:pt x="4774" y="2762"/>
                  </a:lnTo>
                  <a:lnTo>
                    <a:pt x="4783" y="2762"/>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四川">
              <a:extLst>
                <a:ext uri="{FF2B5EF4-FFF2-40B4-BE49-F238E27FC236}">
                  <a16:creationId xmlns:a16="http://schemas.microsoft.com/office/drawing/2014/main" id="{C1F7C8D9-AF18-423A-92BE-AD193F48ABC6}"/>
                </a:ext>
              </a:extLst>
            </p:cNvPr>
            <p:cNvSpPr>
              <a:spLocks/>
            </p:cNvSpPr>
            <p:nvPr/>
          </p:nvSpPr>
          <p:spPr bwMode="auto">
            <a:xfrm>
              <a:off x="4549832" y="4210270"/>
              <a:ext cx="1057288" cy="981126"/>
            </a:xfrm>
            <a:custGeom>
              <a:avLst/>
              <a:gdLst>
                <a:gd name="T0" fmla="*/ 3666 w 4006"/>
                <a:gd name="T1" fmla="*/ 1742 h 3723"/>
                <a:gd name="T2" fmla="*/ 3823 w 4006"/>
                <a:gd name="T3" fmla="*/ 1601 h 3723"/>
                <a:gd name="T4" fmla="*/ 3955 w 4006"/>
                <a:gd name="T5" fmla="*/ 1338 h 3723"/>
                <a:gd name="T6" fmla="*/ 3994 w 4006"/>
                <a:gd name="T7" fmla="*/ 1152 h 3723"/>
                <a:gd name="T8" fmla="*/ 3670 w 4006"/>
                <a:gd name="T9" fmla="*/ 1062 h 3723"/>
                <a:gd name="T10" fmla="*/ 3471 w 4006"/>
                <a:gd name="T11" fmla="*/ 1017 h 3723"/>
                <a:gd name="T12" fmla="*/ 3203 w 4006"/>
                <a:gd name="T13" fmla="*/ 929 h 3723"/>
                <a:gd name="T14" fmla="*/ 3003 w 4006"/>
                <a:gd name="T15" fmla="*/ 892 h 3723"/>
                <a:gd name="T16" fmla="*/ 2846 w 4006"/>
                <a:gd name="T17" fmla="*/ 922 h 3723"/>
                <a:gd name="T18" fmla="*/ 2611 w 4006"/>
                <a:gd name="T19" fmla="*/ 912 h 3723"/>
                <a:gd name="T20" fmla="*/ 2522 w 4006"/>
                <a:gd name="T21" fmla="*/ 721 h 3723"/>
                <a:gd name="T22" fmla="*/ 2442 w 4006"/>
                <a:gd name="T23" fmla="*/ 463 h 3723"/>
                <a:gd name="T24" fmla="*/ 2206 w 4006"/>
                <a:gd name="T25" fmla="*/ 399 h 3723"/>
                <a:gd name="T26" fmla="*/ 2064 w 4006"/>
                <a:gd name="T27" fmla="*/ 192 h 3723"/>
                <a:gd name="T28" fmla="*/ 1864 w 4006"/>
                <a:gd name="T29" fmla="*/ 238 h 3723"/>
                <a:gd name="T30" fmla="*/ 1815 w 4006"/>
                <a:gd name="T31" fmla="*/ 430 h 3723"/>
                <a:gd name="T32" fmla="*/ 1712 w 4006"/>
                <a:gd name="T33" fmla="*/ 569 h 3723"/>
                <a:gd name="T34" fmla="*/ 1667 w 4006"/>
                <a:gd name="T35" fmla="*/ 495 h 3723"/>
                <a:gd name="T36" fmla="*/ 1565 w 4006"/>
                <a:gd name="T37" fmla="*/ 556 h 3723"/>
                <a:gd name="T38" fmla="*/ 1396 w 4006"/>
                <a:gd name="T39" fmla="*/ 590 h 3723"/>
                <a:gd name="T40" fmla="*/ 1269 w 4006"/>
                <a:gd name="T41" fmla="*/ 824 h 3723"/>
                <a:gd name="T42" fmla="*/ 1097 w 4006"/>
                <a:gd name="T43" fmla="*/ 880 h 3723"/>
                <a:gd name="T44" fmla="*/ 995 w 4006"/>
                <a:gd name="T45" fmla="*/ 800 h 3723"/>
                <a:gd name="T46" fmla="*/ 904 w 4006"/>
                <a:gd name="T47" fmla="*/ 630 h 3723"/>
                <a:gd name="T48" fmla="*/ 677 w 4006"/>
                <a:gd name="T49" fmla="*/ 592 h 3723"/>
                <a:gd name="T50" fmla="*/ 508 w 4006"/>
                <a:gd name="T51" fmla="*/ 306 h 3723"/>
                <a:gd name="T52" fmla="*/ 310 w 4006"/>
                <a:gd name="T53" fmla="*/ 43 h 3723"/>
                <a:gd name="T54" fmla="*/ 145 w 4006"/>
                <a:gd name="T55" fmla="*/ 131 h 3723"/>
                <a:gd name="T56" fmla="*/ 120 w 4006"/>
                <a:gd name="T57" fmla="*/ 326 h 3723"/>
                <a:gd name="T58" fmla="*/ 79 w 4006"/>
                <a:gd name="T59" fmla="*/ 523 h 3723"/>
                <a:gd name="T60" fmla="*/ 213 w 4006"/>
                <a:gd name="T61" fmla="*/ 791 h 3723"/>
                <a:gd name="T62" fmla="*/ 373 w 4006"/>
                <a:gd name="T63" fmla="*/ 1130 h 3723"/>
                <a:gd name="T64" fmla="*/ 400 w 4006"/>
                <a:gd name="T65" fmla="*/ 1380 h 3723"/>
                <a:gd name="T66" fmla="*/ 471 w 4006"/>
                <a:gd name="T67" fmla="*/ 1697 h 3723"/>
                <a:gd name="T68" fmla="*/ 461 w 4006"/>
                <a:gd name="T69" fmla="*/ 2216 h 3723"/>
                <a:gd name="T70" fmla="*/ 490 w 4006"/>
                <a:gd name="T71" fmla="*/ 2674 h 3723"/>
                <a:gd name="T72" fmla="*/ 605 w 4006"/>
                <a:gd name="T73" fmla="*/ 2482 h 3723"/>
                <a:gd name="T74" fmla="*/ 759 w 4006"/>
                <a:gd name="T75" fmla="*/ 2583 h 3723"/>
                <a:gd name="T76" fmla="*/ 804 w 4006"/>
                <a:gd name="T77" fmla="*/ 2832 h 3723"/>
                <a:gd name="T78" fmla="*/ 914 w 4006"/>
                <a:gd name="T79" fmla="*/ 2880 h 3723"/>
                <a:gd name="T80" fmla="*/ 1075 w 4006"/>
                <a:gd name="T81" fmla="*/ 3085 h 3723"/>
                <a:gd name="T82" fmla="*/ 1182 w 4006"/>
                <a:gd name="T83" fmla="*/ 3336 h 3723"/>
                <a:gd name="T84" fmla="*/ 1221 w 4006"/>
                <a:gd name="T85" fmla="*/ 3479 h 3723"/>
                <a:gd name="T86" fmla="*/ 1314 w 4006"/>
                <a:gd name="T87" fmla="*/ 3648 h 3723"/>
                <a:gd name="T88" fmla="*/ 1579 w 4006"/>
                <a:gd name="T89" fmla="*/ 3648 h 3723"/>
                <a:gd name="T90" fmla="*/ 1814 w 4006"/>
                <a:gd name="T91" fmla="*/ 3629 h 3723"/>
                <a:gd name="T92" fmla="*/ 1804 w 4006"/>
                <a:gd name="T93" fmla="*/ 3357 h 3723"/>
                <a:gd name="T94" fmla="*/ 1953 w 4006"/>
                <a:gd name="T95" fmla="*/ 3099 h 3723"/>
                <a:gd name="T96" fmla="*/ 2164 w 4006"/>
                <a:gd name="T97" fmla="*/ 2835 h 3723"/>
                <a:gd name="T98" fmla="*/ 2340 w 4006"/>
                <a:gd name="T99" fmla="*/ 2664 h 3723"/>
                <a:gd name="T100" fmla="*/ 2399 w 4006"/>
                <a:gd name="T101" fmla="*/ 2794 h 3723"/>
                <a:gd name="T102" fmla="*/ 2444 w 4006"/>
                <a:gd name="T103" fmla="*/ 2992 h 3723"/>
                <a:gd name="T104" fmla="*/ 2714 w 4006"/>
                <a:gd name="T105" fmla="*/ 2961 h 3723"/>
                <a:gd name="T106" fmla="*/ 2820 w 4006"/>
                <a:gd name="T107" fmla="*/ 3062 h 3723"/>
                <a:gd name="T108" fmla="*/ 3140 w 4006"/>
                <a:gd name="T109" fmla="*/ 3063 h 3723"/>
                <a:gd name="T110" fmla="*/ 2965 w 4006"/>
                <a:gd name="T111" fmla="*/ 2892 h 3723"/>
                <a:gd name="T112" fmla="*/ 2959 w 4006"/>
                <a:gd name="T113" fmla="*/ 2708 h 3723"/>
                <a:gd name="T114" fmla="*/ 3169 w 4006"/>
                <a:gd name="T115" fmla="*/ 2771 h 3723"/>
                <a:gd name="T116" fmla="*/ 2979 w 4006"/>
                <a:gd name="T117" fmla="*/ 2527 h 3723"/>
                <a:gd name="T118" fmla="*/ 2841 w 4006"/>
                <a:gd name="T119" fmla="*/ 2302 h 3723"/>
                <a:gd name="T120" fmla="*/ 2898 w 4006"/>
                <a:gd name="T121" fmla="*/ 2039 h 3723"/>
                <a:gd name="T122" fmla="*/ 3080 w 4006"/>
                <a:gd name="T123" fmla="*/ 1935 h 3723"/>
                <a:gd name="T124" fmla="*/ 3371 w 4006"/>
                <a:gd name="T125" fmla="*/ 2085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6" h="3723">
                  <a:moveTo>
                    <a:pt x="3509" y="1987"/>
                  </a:moveTo>
                  <a:lnTo>
                    <a:pt x="3516" y="1975"/>
                  </a:lnTo>
                  <a:lnTo>
                    <a:pt x="3525" y="1965"/>
                  </a:lnTo>
                  <a:lnTo>
                    <a:pt x="3532" y="1954"/>
                  </a:lnTo>
                  <a:lnTo>
                    <a:pt x="3540" y="1943"/>
                  </a:lnTo>
                  <a:lnTo>
                    <a:pt x="3549" y="1928"/>
                  </a:lnTo>
                  <a:lnTo>
                    <a:pt x="3557" y="1914"/>
                  </a:lnTo>
                  <a:lnTo>
                    <a:pt x="3568" y="1900"/>
                  </a:lnTo>
                  <a:lnTo>
                    <a:pt x="3582" y="1882"/>
                  </a:lnTo>
                  <a:lnTo>
                    <a:pt x="3589" y="1872"/>
                  </a:lnTo>
                  <a:lnTo>
                    <a:pt x="3595" y="1863"/>
                  </a:lnTo>
                  <a:lnTo>
                    <a:pt x="3601" y="1853"/>
                  </a:lnTo>
                  <a:lnTo>
                    <a:pt x="3603" y="1845"/>
                  </a:lnTo>
                  <a:lnTo>
                    <a:pt x="3604" y="1838"/>
                  </a:lnTo>
                  <a:lnTo>
                    <a:pt x="3602" y="1832"/>
                  </a:lnTo>
                  <a:lnTo>
                    <a:pt x="3600" y="1826"/>
                  </a:lnTo>
                  <a:lnTo>
                    <a:pt x="3596" y="1820"/>
                  </a:lnTo>
                  <a:lnTo>
                    <a:pt x="3593" y="1815"/>
                  </a:lnTo>
                  <a:lnTo>
                    <a:pt x="3590" y="1809"/>
                  </a:lnTo>
                  <a:lnTo>
                    <a:pt x="3588" y="1805"/>
                  </a:lnTo>
                  <a:lnTo>
                    <a:pt x="3587" y="1799"/>
                  </a:lnTo>
                  <a:lnTo>
                    <a:pt x="3587" y="1796"/>
                  </a:lnTo>
                  <a:lnTo>
                    <a:pt x="3588" y="1794"/>
                  </a:lnTo>
                  <a:lnTo>
                    <a:pt x="3588" y="1790"/>
                  </a:lnTo>
                  <a:lnTo>
                    <a:pt x="3590" y="1788"/>
                  </a:lnTo>
                  <a:lnTo>
                    <a:pt x="3593" y="1787"/>
                  </a:lnTo>
                  <a:lnTo>
                    <a:pt x="3595" y="1786"/>
                  </a:lnTo>
                  <a:lnTo>
                    <a:pt x="3600" y="1782"/>
                  </a:lnTo>
                  <a:lnTo>
                    <a:pt x="3602" y="1777"/>
                  </a:lnTo>
                  <a:lnTo>
                    <a:pt x="3602" y="1762"/>
                  </a:lnTo>
                  <a:lnTo>
                    <a:pt x="3601" y="1745"/>
                  </a:lnTo>
                  <a:lnTo>
                    <a:pt x="3601" y="1743"/>
                  </a:lnTo>
                  <a:lnTo>
                    <a:pt x="3601" y="1741"/>
                  </a:lnTo>
                  <a:lnTo>
                    <a:pt x="3601" y="1738"/>
                  </a:lnTo>
                  <a:lnTo>
                    <a:pt x="3602" y="1735"/>
                  </a:lnTo>
                  <a:lnTo>
                    <a:pt x="3604" y="1731"/>
                  </a:lnTo>
                  <a:lnTo>
                    <a:pt x="3608" y="1730"/>
                  </a:lnTo>
                  <a:lnTo>
                    <a:pt x="3610" y="1729"/>
                  </a:lnTo>
                  <a:lnTo>
                    <a:pt x="3614" y="1729"/>
                  </a:lnTo>
                  <a:lnTo>
                    <a:pt x="3626" y="1736"/>
                  </a:lnTo>
                  <a:lnTo>
                    <a:pt x="3639" y="1745"/>
                  </a:lnTo>
                  <a:lnTo>
                    <a:pt x="3643" y="1748"/>
                  </a:lnTo>
                  <a:lnTo>
                    <a:pt x="3648" y="1751"/>
                  </a:lnTo>
                  <a:lnTo>
                    <a:pt x="3653" y="1751"/>
                  </a:lnTo>
                  <a:lnTo>
                    <a:pt x="3657" y="1750"/>
                  </a:lnTo>
                  <a:lnTo>
                    <a:pt x="3666" y="1742"/>
                  </a:lnTo>
                  <a:lnTo>
                    <a:pt x="3675" y="1732"/>
                  </a:lnTo>
                  <a:lnTo>
                    <a:pt x="3677" y="1731"/>
                  </a:lnTo>
                  <a:lnTo>
                    <a:pt x="3679" y="1731"/>
                  </a:lnTo>
                  <a:lnTo>
                    <a:pt x="3682" y="1732"/>
                  </a:lnTo>
                  <a:lnTo>
                    <a:pt x="3683" y="1735"/>
                  </a:lnTo>
                  <a:lnTo>
                    <a:pt x="3685" y="1739"/>
                  </a:lnTo>
                  <a:lnTo>
                    <a:pt x="3686" y="1746"/>
                  </a:lnTo>
                  <a:lnTo>
                    <a:pt x="3688" y="1751"/>
                  </a:lnTo>
                  <a:lnTo>
                    <a:pt x="3690" y="1756"/>
                  </a:lnTo>
                  <a:lnTo>
                    <a:pt x="3692" y="1760"/>
                  </a:lnTo>
                  <a:lnTo>
                    <a:pt x="3695" y="1763"/>
                  </a:lnTo>
                  <a:lnTo>
                    <a:pt x="3700" y="1765"/>
                  </a:lnTo>
                  <a:lnTo>
                    <a:pt x="3704" y="1769"/>
                  </a:lnTo>
                  <a:lnTo>
                    <a:pt x="3709" y="1770"/>
                  </a:lnTo>
                  <a:lnTo>
                    <a:pt x="3714" y="1771"/>
                  </a:lnTo>
                  <a:lnTo>
                    <a:pt x="3720" y="1771"/>
                  </a:lnTo>
                  <a:lnTo>
                    <a:pt x="3725" y="1771"/>
                  </a:lnTo>
                  <a:lnTo>
                    <a:pt x="3729" y="1770"/>
                  </a:lnTo>
                  <a:lnTo>
                    <a:pt x="3734" y="1768"/>
                  </a:lnTo>
                  <a:lnTo>
                    <a:pt x="3738" y="1765"/>
                  </a:lnTo>
                  <a:lnTo>
                    <a:pt x="3741" y="1761"/>
                  </a:lnTo>
                  <a:lnTo>
                    <a:pt x="3742" y="1755"/>
                  </a:lnTo>
                  <a:lnTo>
                    <a:pt x="3744" y="1749"/>
                  </a:lnTo>
                  <a:lnTo>
                    <a:pt x="3745" y="1743"/>
                  </a:lnTo>
                  <a:lnTo>
                    <a:pt x="3745" y="1737"/>
                  </a:lnTo>
                  <a:lnTo>
                    <a:pt x="3746" y="1729"/>
                  </a:lnTo>
                  <a:lnTo>
                    <a:pt x="3748" y="1720"/>
                  </a:lnTo>
                  <a:lnTo>
                    <a:pt x="3753" y="1713"/>
                  </a:lnTo>
                  <a:lnTo>
                    <a:pt x="3757" y="1707"/>
                  </a:lnTo>
                  <a:lnTo>
                    <a:pt x="3761" y="1701"/>
                  </a:lnTo>
                  <a:lnTo>
                    <a:pt x="3765" y="1699"/>
                  </a:lnTo>
                  <a:lnTo>
                    <a:pt x="3777" y="1692"/>
                  </a:lnTo>
                  <a:lnTo>
                    <a:pt x="3788" y="1683"/>
                  </a:lnTo>
                  <a:lnTo>
                    <a:pt x="3791" y="1679"/>
                  </a:lnTo>
                  <a:lnTo>
                    <a:pt x="3795" y="1675"/>
                  </a:lnTo>
                  <a:lnTo>
                    <a:pt x="3797" y="1670"/>
                  </a:lnTo>
                  <a:lnTo>
                    <a:pt x="3799" y="1666"/>
                  </a:lnTo>
                  <a:lnTo>
                    <a:pt x="3796" y="1651"/>
                  </a:lnTo>
                  <a:lnTo>
                    <a:pt x="3793" y="1637"/>
                  </a:lnTo>
                  <a:lnTo>
                    <a:pt x="3796" y="1632"/>
                  </a:lnTo>
                  <a:lnTo>
                    <a:pt x="3801" y="1628"/>
                  </a:lnTo>
                  <a:lnTo>
                    <a:pt x="3807" y="1624"/>
                  </a:lnTo>
                  <a:lnTo>
                    <a:pt x="3812" y="1619"/>
                  </a:lnTo>
                  <a:lnTo>
                    <a:pt x="3820" y="1612"/>
                  </a:lnTo>
                  <a:lnTo>
                    <a:pt x="3823" y="1606"/>
                  </a:lnTo>
                  <a:lnTo>
                    <a:pt x="3823" y="1601"/>
                  </a:lnTo>
                  <a:lnTo>
                    <a:pt x="3821" y="1598"/>
                  </a:lnTo>
                  <a:lnTo>
                    <a:pt x="3818" y="1593"/>
                  </a:lnTo>
                  <a:lnTo>
                    <a:pt x="3816" y="1590"/>
                  </a:lnTo>
                  <a:lnTo>
                    <a:pt x="3815" y="1586"/>
                  </a:lnTo>
                  <a:lnTo>
                    <a:pt x="3815" y="1581"/>
                  </a:lnTo>
                  <a:lnTo>
                    <a:pt x="3817" y="1578"/>
                  </a:lnTo>
                  <a:lnTo>
                    <a:pt x="3818" y="1575"/>
                  </a:lnTo>
                  <a:lnTo>
                    <a:pt x="3834" y="1560"/>
                  </a:lnTo>
                  <a:lnTo>
                    <a:pt x="3847" y="1544"/>
                  </a:lnTo>
                  <a:lnTo>
                    <a:pt x="3853" y="1535"/>
                  </a:lnTo>
                  <a:lnTo>
                    <a:pt x="3859" y="1525"/>
                  </a:lnTo>
                  <a:lnTo>
                    <a:pt x="3866" y="1511"/>
                  </a:lnTo>
                  <a:lnTo>
                    <a:pt x="3871" y="1494"/>
                  </a:lnTo>
                  <a:lnTo>
                    <a:pt x="3873" y="1490"/>
                  </a:lnTo>
                  <a:lnTo>
                    <a:pt x="3875" y="1485"/>
                  </a:lnTo>
                  <a:lnTo>
                    <a:pt x="3879" y="1480"/>
                  </a:lnTo>
                  <a:lnTo>
                    <a:pt x="3883" y="1475"/>
                  </a:lnTo>
                  <a:lnTo>
                    <a:pt x="3891" y="1468"/>
                  </a:lnTo>
                  <a:lnTo>
                    <a:pt x="3900" y="1459"/>
                  </a:lnTo>
                  <a:lnTo>
                    <a:pt x="3909" y="1443"/>
                  </a:lnTo>
                  <a:lnTo>
                    <a:pt x="3918" y="1428"/>
                  </a:lnTo>
                  <a:lnTo>
                    <a:pt x="3924" y="1423"/>
                  </a:lnTo>
                  <a:lnTo>
                    <a:pt x="3933" y="1420"/>
                  </a:lnTo>
                  <a:lnTo>
                    <a:pt x="3942" y="1416"/>
                  </a:lnTo>
                  <a:lnTo>
                    <a:pt x="3953" y="1412"/>
                  </a:lnTo>
                  <a:lnTo>
                    <a:pt x="3963" y="1409"/>
                  </a:lnTo>
                  <a:lnTo>
                    <a:pt x="3973" y="1405"/>
                  </a:lnTo>
                  <a:lnTo>
                    <a:pt x="3980" y="1401"/>
                  </a:lnTo>
                  <a:lnTo>
                    <a:pt x="3985" y="1395"/>
                  </a:lnTo>
                  <a:lnTo>
                    <a:pt x="3988" y="1390"/>
                  </a:lnTo>
                  <a:lnTo>
                    <a:pt x="3991" y="1382"/>
                  </a:lnTo>
                  <a:lnTo>
                    <a:pt x="3992" y="1373"/>
                  </a:lnTo>
                  <a:lnTo>
                    <a:pt x="3993" y="1365"/>
                  </a:lnTo>
                  <a:lnTo>
                    <a:pt x="3994" y="1357"/>
                  </a:lnTo>
                  <a:lnTo>
                    <a:pt x="3994" y="1351"/>
                  </a:lnTo>
                  <a:lnTo>
                    <a:pt x="3992" y="1349"/>
                  </a:lnTo>
                  <a:lnTo>
                    <a:pt x="3990" y="1348"/>
                  </a:lnTo>
                  <a:lnTo>
                    <a:pt x="3987" y="1348"/>
                  </a:lnTo>
                  <a:lnTo>
                    <a:pt x="3985" y="1348"/>
                  </a:lnTo>
                  <a:lnTo>
                    <a:pt x="3979" y="1349"/>
                  </a:lnTo>
                  <a:lnTo>
                    <a:pt x="3973" y="1351"/>
                  </a:lnTo>
                  <a:lnTo>
                    <a:pt x="3968" y="1351"/>
                  </a:lnTo>
                  <a:lnTo>
                    <a:pt x="3965" y="1351"/>
                  </a:lnTo>
                  <a:lnTo>
                    <a:pt x="3962" y="1349"/>
                  </a:lnTo>
                  <a:lnTo>
                    <a:pt x="3961" y="1348"/>
                  </a:lnTo>
                  <a:lnTo>
                    <a:pt x="3955" y="1338"/>
                  </a:lnTo>
                  <a:lnTo>
                    <a:pt x="3949" y="1329"/>
                  </a:lnTo>
                  <a:lnTo>
                    <a:pt x="3941" y="1321"/>
                  </a:lnTo>
                  <a:lnTo>
                    <a:pt x="3930" y="1313"/>
                  </a:lnTo>
                  <a:lnTo>
                    <a:pt x="3922" y="1304"/>
                  </a:lnTo>
                  <a:lnTo>
                    <a:pt x="3911" y="1297"/>
                  </a:lnTo>
                  <a:lnTo>
                    <a:pt x="3902" y="1290"/>
                  </a:lnTo>
                  <a:lnTo>
                    <a:pt x="3895" y="1282"/>
                  </a:lnTo>
                  <a:lnTo>
                    <a:pt x="3890" y="1275"/>
                  </a:lnTo>
                  <a:lnTo>
                    <a:pt x="3887" y="1266"/>
                  </a:lnTo>
                  <a:lnTo>
                    <a:pt x="3887" y="1260"/>
                  </a:lnTo>
                  <a:lnTo>
                    <a:pt x="3887" y="1254"/>
                  </a:lnTo>
                  <a:lnTo>
                    <a:pt x="3889" y="1251"/>
                  </a:lnTo>
                  <a:lnTo>
                    <a:pt x="3892" y="1243"/>
                  </a:lnTo>
                  <a:lnTo>
                    <a:pt x="3897" y="1237"/>
                  </a:lnTo>
                  <a:lnTo>
                    <a:pt x="3900" y="1232"/>
                  </a:lnTo>
                  <a:lnTo>
                    <a:pt x="3904" y="1228"/>
                  </a:lnTo>
                  <a:lnTo>
                    <a:pt x="3910" y="1223"/>
                  </a:lnTo>
                  <a:lnTo>
                    <a:pt x="3914" y="1223"/>
                  </a:lnTo>
                  <a:lnTo>
                    <a:pt x="3918" y="1222"/>
                  </a:lnTo>
                  <a:lnTo>
                    <a:pt x="3924" y="1222"/>
                  </a:lnTo>
                  <a:lnTo>
                    <a:pt x="3930" y="1222"/>
                  </a:lnTo>
                  <a:lnTo>
                    <a:pt x="3934" y="1221"/>
                  </a:lnTo>
                  <a:lnTo>
                    <a:pt x="3937" y="1221"/>
                  </a:lnTo>
                  <a:lnTo>
                    <a:pt x="3943" y="1219"/>
                  </a:lnTo>
                  <a:lnTo>
                    <a:pt x="3949" y="1215"/>
                  </a:lnTo>
                  <a:lnTo>
                    <a:pt x="3954" y="1210"/>
                  </a:lnTo>
                  <a:lnTo>
                    <a:pt x="3958" y="1207"/>
                  </a:lnTo>
                  <a:lnTo>
                    <a:pt x="3961" y="1203"/>
                  </a:lnTo>
                  <a:lnTo>
                    <a:pt x="3963" y="1200"/>
                  </a:lnTo>
                  <a:lnTo>
                    <a:pt x="3967" y="1195"/>
                  </a:lnTo>
                  <a:lnTo>
                    <a:pt x="3968" y="1190"/>
                  </a:lnTo>
                  <a:lnTo>
                    <a:pt x="3968" y="1182"/>
                  </a:lnTo>
                  <a:lnTo>
                    <a:pt x="3968" y="1175"/>
                  </a:lnTo>
                  <a:lnTo>
                    <a:pt x="3968" y="1174"/>
                  </a:lnTo>
                  <a:lnTo>
                    <a:pt x="3969" y="1171"/>
                  </a:lnTo>
                  <a:lnTo>
                    <a:pt x="3972" y="1170"/>
                  </a:lnTo>
                  <a:lnTo>
                    <a:pt x="3975" y="1170"/>
                  </a:lnTo>
                  <a:lnTo>
                    <a:pt x="3985" y="1171"/>
                  </a:lnTo>
                  <a:lnTo>
                    <a:pt x="3998" y="1175"/>
                  </a:lnTo>
                  <a:lnTo>
                    <a:pt x="4004" y="1176"/>
                  </a:lnTo>
                  <a:lnTo>
                    <a:pt x="4006" y="1177"/>
                  </a:lnTo>
                  <a:lnTo>
                    <a:pt x="4006" y="1175"/>
                  </a:lnTo>
                  <a:lnTo>
                    <a:pt x="4006" y="1172"/>
                  </a:lnTo>
                  <a:lnTo>
                    <a:pt x="4004" y="1166"/>
                  </a:lnTo>
                  <a:lnTo>
                    <a:pt x="4000" y="1160"/>
                  </a:lnTo>
                  <a:lnTo>
                    <a:pt x="3994" y="1152"/>
                  </a:lnTo>
                  <a:lnTo>
                    <a:pt x="3987" y="1145"/>
                  </a:lnTo>
                  <a:lnTo>
                    <a:pt x="3979" y="1138"/>
                  </a:lnTo>
                  <a:lnTo>
                    <a:pt x="3973" y="1134"/>
                  </a:lnTo>
                  <a:lnTo>
                    <a:pt x="3966" y="1132"/>
                  </a:lnTo>
                  <a:lnTo>
                    <a:pt x="3956" y="1132"/>
                  </a:lnTo>
                  <a:lnTo>
                    <a:pt x="3942" y="1136"/>
                  </a:lnTo>
                  <a:lnTo>
                    <a:pt x="3930" y="1137"/>
                  </a:lnTo>
                  <a:lnTo>
                    <a:pt x="3919" y="1131"/>
                  </a:lnTo>
                  <a:lnTo>
                    <a:pt x="3909" y="1127"/>
                  </a:lnTo>
                  <a:lnTo>
                    <a:pt x="3897" y="1131"/>
                  </a:lnTo>
                  <a:lnTo>
                    <a:pt x="3886" y="1137"/>
                  </a:lnTo>
                  <a:lnTo>
                    <a:pt x="3875" y="1143"/>
                  </a:lnTo>
                  <a:lnTo>
                    <a:pt x="3865" y="1146"/>
                  </a:lnTo>
                  <a:lnTo>
                    <a:pt x="3854" y="1146"/>
                  </a:lnTo>
                  <a:lnTo>
                    <a:pt x="3840" y="1145"/>
                  </a:lnTo>
                  <a:lnTo>
                    <a:pt x="3832" y="1145"/>
                  </a:lnTo>
                  <a:lnTo>
                    <a:pt x="3824" y="1145"/>
                  </a:lnTo>
                  <a:lnTo>
                    <a:pt x="3818" y="1146"/>
                  </a:lnTo>
                  <a:lnTo>
                    <a:pt x="3812" y="1150"/>
                  </a:lnTo>
                  <a:lnTo>
                    <a:pt x="3809" y="1153"/>
                  </a:lnTo>
                  <a:lnTo>
                    <a:pt x="3807" y="1159"/>
                  </a:lnTo>
                  <a:lnTo>
                    <a:pt x="3805" y="1164"/>
                  </a:lnTo>
                  <a:lnTo>
                    <a:pt x="3804" y="1170"/>
                  </a:lnTo>
                  <a:lnTo>
                    <a:pt x="3802" y="1176"/>
                  </a:lnTo>
                  <a:lnTo>
                    <a:pt x="3798" y="1181"/>
                  </a:lnTo>
                  <a:lnTo>
                    <a:pt x="3797" y="1182"/>
                  </a:lnTo>
                  <a:lnTo>
                    <a:pt x="3795" y="1181"/>
                  </a:lnTo>
                  <a:lnTo>
                    <a:pt x="3792" y="1180"/>
                  </a:lnTo>
                  <a:lnTo>
                    <a:pt x="3789" y="1178"/>
                  </a:lnTo>
                  <a:lnTo>
                    <a:pt x="3778" y="1171"/>
                  </a:lnTo>
                  <a:lnTo>
                    <a:pt x="3766" y="1163"/>
                  </a:lnTo>
                  <a:lnTo>
                    <a:pt x="3755" y="1153"/>
                  </a:lnTo>
                  <a:lnTo>
                    <a:pt x="3744" y="1143"/>
                  </a:lnTo>
                  <a:lnTo>
                    <a:pt x="3735" y="1133"/>
                  </a:lnTo>
                  <a:lnTo>
                    <a:pt x="3726" y="1121"/>
                  </a:lnTo>
                  <a:lnTo>
                    <a:pt x="3722" y="1117"/>
                  </a:lnTo>
                  <a:lnTo>
                    <a:pt x="3715" y="1108"/>
                  </a:lnTo>
                  <a:lnTo>
                    <a:pt x="3704" y="1098"/>
                  </a:lnTo>
                  <a:lnTo>
                    <a:pt x="3696" y="1087"/>
                  </a:lnTo>
                  <a:lnTo>
                    <a:pt x="3692" y="1080"/>
                  </a:lnTo>
                  <a:lnTo>
                    <a:pt x="3690" y="1073"/>
                  </a:lnTo>
                  <a:lnTo>
                    <a:pt x="3688" y="1070"/>
                  </a:lnTo>
                  <a:lnTo>
                    <a:pt x="3685" y="1067"/>
                  </a:lnTo>
                  <a:lnTo>
                    <a:pt x="3683" y="1064"/>
                  </a:lnTo>
                  <a:lnTo>
                    <a:pt x="3681" y="1063"/>
                  </a:lnTo>
                  <a:lnTo>
                    <a:pt x="3670" y="1062"/>
                  </a:lnTo>
                  <a:lnTo>
                    <a:pt x="3658" y="1063"/>
                  </a:lnTo>
                  <a:lnTo>
                    <a:pt x="3646" y="1065"/>
                  </a:lnTo>
                  <a:lnTo>
                    <a:pt x="3634" y="1068"/>
                  </a:lnTo>
                  <a:lnTo>
                    <a:pt x="3626" y="1068"/>
                  </a:lnTo>
                  <a:lnTo>
                    <a:pt x="3619" y="1068"/>
                  </a:lnTo>
                  <a:lnTo>
                    <a:pt x="3612" y="1065"/>
                  </a:lnTo>
                  <a:lnTo>
                    <a:pt x="3604" y="1063"/>
                  </a:lnTo>
                  <a:lnTo>
                    <a:pt x="3603" y="1062"/>
                  </a:lnTo>
                  <a:lnTo>
                    <a:pt x="3601" y="1059"/>
                  </a:lnTo>
                  <a:lnTo>
                    <a:pt x="3599" y="1056"/>
                  </a:lnTo>
                  <a:lnTo>
                    <a:pt x="3596" y="1051"/>
                  </a:lnTo>
                  <a:lnTo>
                    <a:pt x="3597" y="1042"/>
                  </a:lnTo>
                  <a:lnTo>
                    <a:pt x="3600" y="1030"/>
                  </a:lnTo>
                  <a:lnTo>
                    <a:pt x="3602" y="1019"/>
                  </a:lnTo>
                  <a:lnTo>
                    <a:pt x="3603" y="1010"/>
                  </a:lnTo>
                  <a:lnTo>
                    <a:pt x="3602" y="1008"/>
                  </a:lnTo>
                  <a:lnTo>
                    <a:pt x="3601" y="1007"/>
                  </a:lnTo>
                  <a:lnTo>
                    <a:pt x="3599" y="1006"/>
                  </a:lnTo>
                  <a:lnTo>
                    <a:pt x="3597" y="1006"/>
                  </a:lnTo>
                  <a:lnTo>
                    <a:pt x="3593" y="1006"/>
                  </a:lnTo>
                  <a:lnTo>
                    <a:pt x="3589" y="1006"/>
                  </a:lnTo>
                  <a:lnTo>
                    <a:pt x="3584" y="1007"/>
                  </a:lnTo>
                  <a:lnTo>
                    <a:pt x="3577" y="1010"/>
                  </a:lnTo>
                  <a:lnTo>
                    <a:pt x="3570" y="1014"/>
                  </a:lnTo>
                  <a:lnTo>
                    <a:pt x="3563" y="1020"/>
                  </a:lnTo>
                  <a:lnTo>
                    <a:pt x="3555" y="1031"/>
                  </a:lnTo>
                  <a:lnTo>
                    <a:pt x="3549" y="1043"/>
                  </a:lnTo>
                  <a:lnTo>
                    <a:pt x="3541" y="1049"/>
                  </a:lnTo>
                  <a:lnTo>
                    <a:pt x="3538" y="1052"/>
                  </a:lnTo>
                  <a:lnTo>
                    <a:pt x="3530" y="1055"/>
                  </a:lnTo>
                  <a:lnTo>
                    <a:pt x="3524" y="1055"/>
                  </a:lnTo>
                  <a:lnTo>
                    <a:pt x="3520" y="1055"/>
                  </a:lnTo>
                  <a:lnTo>
                    <a:pt x="3512" y="1055"/>
                  </a:lnTo>
                  <a:lnTo>
                    <a:pt x="3507" y="1054"/>
                  </a:lnTo>
                  <a:lnTo>
                    <a:pt x="3503" y="1050"/>
                  </a:lnTo>
                  <a:lnTo>
                    <a:pt x="3501" y="1045"/>
                  </a:lnTo>
                  <a:lnTo>
                    <a:pt x="3500" y="1039"/>
                  </a:lnTo>
                  <a:lnTo>
                    <a:pt x="3500" y="1036"/>
                  </a:lnTo>
                  <a:lnTo>
                    <a:pt x="3499" y="1033"/>
                  </a:lnTo>
                  <a:lnTo>
                    <a:pt x="3496" y="1031"/>
                  </a:lnTo>
                  <a:lnTo>
                    <a:pt x="3495" y="1030"/>
                  </a:lnTo>
                  <a:lnTo>
                    <a:pt x="3490" y="1027"/>
                  </a:lnTo>
                  <a:lnTo>
                    <a:pt x="3486" y="1026"/>
                  </a:lnTo>
                  <a:lnTo>
                    <a:pt x="3481" y="1024"/>
                  </a:lnTo>
                  <a:lnTo>
                    <a:pt x="3476" y="1021"/>
                  </a:lnTo>
                  <a:lnTo>
                    <a:pt x="3471" y="1017"/>
                  </a:lnTo>
                  <a:lnTo>
                    <a:pt x="3469" y="1012"/>
                  </a:lnTo>
                  <a:lnTo>
                    <a:pt x="3469" y="1011"/>
                  </a:lnTo>
                  <a:lnTo>
                    <a:pt x="3469" y="1010"/>
                  </a:lnTo>
                  <a:lnTo>
                    <a:pt x="3470" y="996"/>
                  </a:lnTo>
                  <a:lnTo>
                    <a:pt x="3473" y="976"/>
                  </a:lnTo>
                  <a:lnTo>
                    <a:pt x="3474" y="963"/>
                  </a:lnTo>
                  <a:lnTo>
                    <a:pt x="3473" y="951"/>
                  </a:lnTo>
                  <a:lnTo>
                    <a:pt x="3471" y="945"/>
                  </a:lnTo>
                  <a:lnTo>
                    <a:pt x="3469" y="941"/>
                  </a:lnTo>
                  <a:lnTo>
                    <a:pt x="3467" y="937"/>
                  </a:lnTo>
                  <a:lnTo>
                    <a:pt x="3463" y="933"/>
                  </a:lnTo>
                  <a:lnTo>
                    <a:pt x="3453" y="929"/>
                  </a:lnTo>
                  <a:lnTo>
                    <a:pt x="3439" y="925"/>
                  </a:lnTo>
                  <a:lnTo>
                    <a:pt x="3423" y="923"/>
                  </a:lnTo>
                  <a:lnTo>
                    <a:pt x="3405" y="923"/>
                  </a:lnTo>
                  <a:lnTo>
                    <a:pt x="3396" y="922"/>
                  </a:lnTo>
                  <a:lnTo>
                    <a:pt x="3389" y="923"/>
                  </a:lnTo>
                  <a:lnTo>
                    <a:pt x="3381" y="923"/>
                  </a:lnTo>
                  <a:lnTo>
                    <a:pt x="3375" y="922"/>
                  </a:lnTo>
                  <a:lnTo>
                    <a:pt x="3371" y="920"/>
                  </a:lnTo>
                  <a:lnTo>
                    <a:pt x="3368" y="919"/>
                  </a:lnTo>
                  <a:lnTo>
                    <a:pt x="3364" y="914"/>
                  </a:lnTo>
                  <a:lnTo>
                    <a:pt x="3357" y="912"/>
                  </a:lnTo>
                  <a:lnTo>
                    <a:pt x="3354" y="912"/>
                  </a:lnTo>
                  <a:lnTo>
                    <a:pt x="3349" y="912"/>
                  </a:lnTo>
                  <a:lnTo>
                    <a:pt x="3345" y="913"/>
                  </a:lnTo>
                  <a:lnTo>
                    <a:pt x="3342" y="914"/>
                  </a:lnTo>
                  <a:lnTo>
                    <a:pt x="3335" y="920"/>
                  </a:lnTo>
                  <a:lnTo>
                    <a:pt x="3326" y="928"/>
                  </a:lnTo>
                  <a:lnTo>
                    <a:pt x="3325" y="928"/>
                  </a:lnTo>
                  <a:lnTo>
                    <a:pt x="3324" y="929"/>
                  </a:lnTo>
                  <a:lnTo>
                    <a:pt x="3314" y="933"/>
                  </a:lnTo>
                  <a:lnTo>
                    <a:pt x="3305" y="936"/>
                  </a:lnTo>
                  <a:lnTo>
                    <a:pt x="3295" y="937"/>
                  </a:lnTo>
                  <a:lnTo>
                    <a:pt x="3287" y="937"/>
                  </a:lnTo>
                  <a:lnTo>
                    <a:pt x="3279" y="937"/>
                  </a:lnTo>
                  <a:lnTo>
                    <a:pt x="3273" y="939"/>
                  </a:lnTo>
                  <a:lnTo>
                    <a:pt x="3268" y="942"/>
                  </a:lnTo>
                  <a:lnTo>
                    <a:pt x="3264" y="947"/>
                  </a:lnTo>
                  <a:lnTo>
                    <a:pt x="3261" y="950"/>
                  </a:lnTo>
                  <a:lnTo>
                    <a:pt x="3257" y="952"/>
                  </a:lnTo>
                  <a:lnTo>
                    <a:pt x="3253" y="954"/>
                  </a:lnTo>
                  <a:lnTo>
                    <a:pt x="3249" y="954"/>
                  </a:lnTo>
                  <a:lnTo>
                    <a:pt x="3238" y="945"/>
                  </a:lnTo>
                  <a:lnTo>
                    <a:pt x="3217" y="933"/>
                  </a:lnTo>
                  <a:lnTo>
                    <a:pt x="3203" y="929"/>
                  </a:lnTo>
                  <a:lnTo>
                    <a:pt x="3188" y="924"/>
                  </a:lnTo>
                  <a:lnTo>
                    <a:pt x="3175" y="920"/>
                  </a:lnTo>
                  <a:lnTo>
                    <a:pt x="3161" y="917"/>
                  </a:lnTo>
                  <a:lnTo>
                    <a:pt x="3154" y="913"/>
                  </a:lnTo>
                  <a:lnTo>
                    <a:pt x="3148" y="909"/>
                  </a:lnTo>
                  <a:lnTo>
                    <a:pt x="3143" y="903"/>
                  </a:lnTo>
                  <a:lnTo>
                    <a:pt x="3138" y="897"/>
                  </a:lnTo>
                  <a:lnTo>
                    <a:pt x="3136" y="891"/>
                  </a:lnTo>
                  <a:lnTo>
                    <a:pt x="3134" y="885"/>
                  </a:lnTo>
                  <a:lnTo>
                    <a:pt x="3135" y="880"/>
                  </a:lnTo>
                  <a:lnTo>
                    <a:pt x="3136" y="876"/>
                  </a:lnTo>
                  <a:lnTo>
                    <a:pt x="3140" y="870"/>
                  </a:lnTo>
                  <a:lnTo>
                    <a:pt x="3141" y="866"/>
                  </a:lnTo>
                  <a:lnTo>
                    <a:pt x="3140" y="860"/>
                  </a:lnTo>
                  <a:lnTo>
                    <a:pt x="3138" y="854"/>
                  </a:lnTo>
                  <a:lnTo>
                    <a:pt x="3136" y="851"/>
                  </a:lnTo>
                  <a:lnTo>
                    <a:pt x="3134" y="849"/>
                  </a:lnTo>
                  <a:lnTo>
                    <a:pt x="3131" y="848"/>
                  </a:lnTo>
                  <a:lnTo>
                    <a:pt x="3128" y="848"/>
                  </a:lnTo>
                  <a:lnTo>
                    <a:pt x="3123" y="848"/>
                  </a:lnTo>
                  <a:lnTo>
                    <a:pt x="3118" y="849"/>
                  </a:lnTo>
                  <a:lnTo>
                    <a:pt x="3112" y="853"/>
                  </a:lnTo>
                  <a:lnTo>
                    <a:pt x="3105" y="856"/>
                  </a:lnTo>
                  <a:lnTo>
                    <a:pt x="3098" y="860"/>
                  </a:lnTo>
                  <a:lnTo>
                    <a:pt x="3092" y="863"/>
                  </a:lnTo>
                  <a:lnTo>
                    <a:pt x="3086" y="865"/>
                  </a:lnTo>
                  <a:lnTo>
                    <a:pt x="3080" y="865"/>
                  </a:lnTo>
                  <a:lnTo>
                    <a:pt x="3070" y="865"/>
                  </a:lnTo>
                  <a:lnTo>
                    <a:pt x="3059" y="863"/>
                  </a:lnTo>
                  <a:lnTo>
                    <a:pt x="3053" y="863"/>
                  </a:lnTo>
                  <a:lnTo>
                    <a:pt x="3048" y="865"/>
                  </a:lnTo>
                  <a:lnTo>
                    <a:pt x="3045" y="866"/>
                  </a:lnTo>
                  <a:lnTo>
                    <a:pt x="3041" y="868"/>
                  </a:lnTo>
                  <a:lnTo>
                    <a:pt x="3039" y="870"/>
                  </a:lnTo>
                  <a:lnTo>
                    <a:pt x="3036" y="874"/>
                  </a:lnTo>
                  <a:lnTo>
                    <a:pt x="3035" y="878"/>
                  </a:lnTo>
                  <a:lnTo>
                    <a:pt x="3034" y="882"/>
                  </a:lnTo>
                  <a:lnTo>
                    <a:pt x="3033" y="887"/>
                  </a:lnTo>
                  <a:lnTo>
                    <a:pt x="3030" y="891"/>
                  </a:lnTo>
                  <a:lnTo>
                    <a:pt x="3028" y="893"/>
                  </a:lnTo>
                  <a:lnTo>
                    <a:pt x="3026" y="894"/>
                  </a:lnTo>
                  <a:lnTo>
                    <a:pt x="3022" y="895"/>
                  </a:lnTo>
                  <a:lnTo>
                    <a:pt x="3018" y="895"/>
                  </a:lnTo>
                  <a:lnTo>
                    <a:pt x="3014" y="894"/>
                  </a:lnTo>
                  <a:lnTo>
                    <a:pt x="3008" y="893"/>
                  </a:lnTo>
                  <a:lnTo>
                    <a:pt x="3003" y="892"/>
                  </a:lnTo>
                  <a:lnTo>
                    <a:pt x="2997" y="892"/>
                  </a:lnTo>
                  <a:lnTo>
                    <a:pt x="2992" y="894"/>
                  </a:lnTo>
                  <a:lnTo>
                    <a:pt x="2989" y="895"/>
                  </a:lnTo>
                  <a:lnTo>
                    <a:pt x="2980" y="903"/>
                  </a:lnTo>
                  <a:lnTo>
                    <a:pt x="2972" y="910"/>
                  </a:lnTo>
                  <a:lnTo>
                    <a:pt x="2968" y="913"/>
                  </a:lnTo>
                  <a:lnTo>
                    <a:pt x="2963" y="914"/>
                  </a:lnTo>
                  <a:lnTo>
                    <a:pt x="2957" y="914"/>
                  </a:lnTo>
                  <a:lnTo>
                    <a:pt x="2951" y="912"/>
                  </a:lnTo>
                  <a:lnTo>
                    <a:pt x="2946" y="910"/>
                  </a:lnTo>
                  <a:lnTo>
                    <a:pt x="2941" y="906"/>
                  </a:lnTo>
                  <a:lnTo>
                    <a:pt x="2936" y="903"/>
                  </a:lnTo>
                  <a:lnTo>
                    <a:pt x="2935" y="898"/>
                  </a:lnTo>
                  <a:lnTo>
                    <a:pt x="2932" y="886"/>
                  </a:lnTo>
                  <a:lnTo>
                    <a:pt x="2929" y="874"/>
                  </a:lnTo>
                  <a:lnTo>
                    <a:pt x="2927" y="862"/>
                  </a:lnTo>
                  <a:lnTo>
                    <a:pt x="2923" y="851"/>
                  </a:lnTo>
                  <a:lnTo>
                    <a:pt x="2921" y="838"/>
                  </a:lnTo>
                  <a:lnTo>
                    <a:pt x="2921" y="825"/>
                  </a:lnTo>
                  <a:lnTo>
                    <a:pt x="2921" y="819"/>
                  </a:lnTo>
                  <a:lnTo>
                    <a:pt x="2919" y="816"/>
                  </a:lnTo>
                  <a:lnTo>
                    <a:pt x="2915" y="813"/>
                  </a:lnTo>
                  <a:lnTo>
                    <a:pt x="2908" y="813"/>
                  </a:lnTo>
                  <a:lnTo>
                    <a:pt x="2902" y="813"/>
                  </a:lnTo>
                  <a:lnTo>
                    <a:pt x="2897" y="816"/>
                  </a:lnTo>
                  <a:lnTo>
                    <a:pt x="2892" y="818"/>
                  </a:lnTo>
                  <a:lnTo>
                    <a:pt x="2888" y="823"/>
                  </a:lnTo>
                  <a:lnTo>
                    <a:pt x="2883" y="829"/>
                  </a:lnTo>
                  <a:lnTo>
                    <a:pt x="2879" y="835"/>
                  </a:lnTo>
                  <a:lnTo>
                    <a:pt x="2878" y="842"/>
                  </a:lnTo>
                  <a:lnTo>
                    <a:pt x="2877" y="849"/>
                  </a:lnTo>
                  <a:lnTo>
                    <a:pt x="2878" y="856"/>
                  </a:lnTo>
                  <a:lnTo>
                    <a:pt x="2879" y="863"/>
                  </a:lnTo>
                  <a:lnTo>
                    <a:pt x="2883" y="869"/>
                  </a:lnTo>
                  <a:lnTo>
                    <a:pt x="2885" y="875"/>
                  </a:lnTo>
                  <a:lnTo>
                    <a:pt x="2888" y="881"/>
                  </a:lnTo>
                  <a:lnTo>
                    <a:pt x="2890" y="886"/>
                  </a:lnTo>
                  <a:lnTo>
                    <a:pt x="2891" y="892"/>
                  </a:lnTo>
                  <a:lnTo>
                    <a:pt x="2890" y="897"/>
                  </a:lnTo>
                  <a:lnTo>
                    <a:pt x="2888" y="900"/>
                  </a:lnTo>
                  <a:lnTo>
                    <a:pt x="2884" y="903"/>
                  </a:lnTo>
                  <a:lnTo>
                    <a:pt x="2881" y="905"/>
                  </a:lnTo>
                  <a:lnTo>
                    <a:pt x="2876" y="907"/>
                  </a:lnTo>
                  <a:lnTo>
                    <a:pt x="2866" y="912"/>
                  </a:lnTo>
                  <a:lnTo>
                    <a:pt x="2858" y="916"/>
                  </a:lnTo>
                  <a:lnTo>
                    <a:pt x="2846" y="922"/>
                  </a:lnTo>
                  <a:lnTo>
                    <a:pt x="2835" y="929"/>
                  </a:lnTo>
                  <a:lnTo>
                    <a:pt x="2829" y="931"/>
                  </a:lnTo>
                  <a:lnTo>
                    <a:pt x="2826" y="932"/>
                  </a:lnTo>
                  <a:lnTo>
                    <a:pt x="2821" y="932"/>
                  </a:lnTo>
                  <a:lnTo>
                    <a:pt x="2818" y="930"/>
                  </a:lnTo>
                  <a:lnTo>
                    <a:pt x="2815" y="928"/>
                  </a:lnTo>
                  <a:lnTo>
                    <a:pt x="2813" y="925"/>
                  </a:lnTo>
                  <a:lnTo>
                    <a:pt x="2810" y="925"/>
                  </a:lnTo>
                  <a:lnTo>
                    <a:pt x="2808" y="925"/>
                  </a:lnTo>
                  <a:lnTo>
                    <a:pt x="2804" y="929"/>
                  </a:lnTo>
                  <a:lnTo>
                    <a:pt x="2798" y="936"/>
                  </a:lnTo>
                  <a:lnTo>
                    <a:pt x="2795" y="942"/>
                  </a:lnTo>
                  <a:lnTo>
                    <a:pt x="2790" y="947"/>
                  </a:lnTo>
                  <a:lnTo>
                    <a:pt x="2785" y="949"/>
                  </a:lnTo>
                  <a:lnTo>
                    <a:pt x="2777" y="952"/>
                  </a:lnTo>
                  <a:lnTo>
                    <a:pt x="2774" y="952"/>
                  </a:lnTo>
                  <a:lnTo>
                    <a:pt x="2770" y="952"/>
                  </a:lnTo>
                  <a:lnTo>
                    <a:pt x="2766" y="950"/>
                  </a:lnTo>
                  <a:lnTo>
                    <a:pt x="2764" y="948"/>
                  </a:lnTo>
                  <a:lnTo>
                    <a:pt x="2759" y="942"/>
                  </a:lnTo>
                  <a:lnTo>
                    <a:pt x="2755" y="933"/>
                  </a:lnTo>
                  <a:lnTo>
                    <a:pt x="2751" y="930"/>
                  </a:lnTo>
                  <a:lnTo>
                    <a:pt x="2747" y="928"/>
                  </a:lnTo>
                  <a:lnTo>
                    <a:pt x="2741" y="928"/>
                  </a:lnTo>
                  <a:lnTo>
                    <a:pt x="2735" y="928"/>
                  </a:lnTo>
                  <a:lnTo>
                    <a:pt x="2724" y="930"/>
                  </a:lnTo>
                  <a:lnTo>
                    <a:pt x="2713" y="935"/>
                  </a:lnTo>
                  <a:lnTo>
                    <a:pt x="2709" y="937"/>
                  </a:lnTo>
                  <a:lnTo>
                    <a:pt x="2706" y="938"/>
                  </a:lnTo>
                  <a:lnTo>
                    <a:pt x="2702" y="939"/>
                  </a:lnTo>
                  <a:lnTo>
                    <a:pt x="2700" y="938"/>
                  </a:lnTo>
                  <a:lnTo>
                    <a:pt x="2696" y="938"/>
                  </a:lnTo>
                  <a:lnTo>
                    <a:pt x="2694" y="936"/>
                  </a:lnTo>
                  <a:lnTo>
                    <a:pt x="2692" y="932"/>
                  </a:lnTo>
                  <a:lnTo>
                    <a:pt x="2688" y="929"/>
                  </a:lnTo>
                  <a:lnTo>
                    <a:pt x="2684" y="925"/>
                  </a:lnTo>
                  <a:lnTo>
                    <a:pt x="2682" y="923"/>
                  </a:lnTo>
                  <a:lnTo>
                    <a:pt x="2677" y="920"/>
                  </a:lnTo>
                  <a:lnTo>
                    <a:pt x="2674" y="920"/>
                  </a:lnTo>
                  <a:lnTo>
                    <a:pt x="2667" y="920"/>
                  </a:lnTo>
                  <a:lnTo>
                    <a:pt x="2658" y="922"/>
                  </a:lnTo>
                  <a:lnTo>
                    <a:pt x="2650" y="922"/>
                  </a:lnTo>
                  <a:lnTo>
                    <a:pt x="2640" y="922"/>
                  </a:lnTo>
                  <a:lnTo>
                    <a:pt x="2630" y="920"/>
                  </a:lnTo>
                  <a:lnTo>
                    <a:pt x="2620" y="917"/>
                  </a:lnTo>
                  <a:lnTo>
                    <a:pt x="2611" y="912"/>
                  </a:lnTo>
                  <a:lnTo>
                    <a:pt x="2602" y="906"/>
                  </a:lnTo>
                  <a:lnTo>
                    <a:pt x="2599" y="903"/>
                  </a:lnTo>
                  <a:lnTo>
                    <a:pt x="2595" y="898"/>
                  </a:lnTo>
                  <a:lnTo>
                    <a:pt x="2592" y="893"/>
                  </a:lnTo>
                  <a:lnTo>
                    <a:pt x="2589" y="887"/>
                  </a:lnTo>
                  <a:lnTo>
                    <a:pt x="2587" y="882"/>
                  </a:lnTo>
                  <a:lnTo>
                    <a:pt x="2583" y="879"/>
                  </a:lnTo>
                  <a:lnTo>
                    <a:pt x="2580" y="876"/>
                  </a:lnTo>
                  <a:lnTo>
                    <a:pt x="2576" y="874"/>
                  </a:lnTo>
                  <a:lnTo>
                    <a:pt x="2568" y="873"/>
                  </a:lnTo>
                  <a:lnTo>
                    <a:pt x="2558" y="872"/>
                  </a:lnTo>
                  <a:lnTo>
                    <a:pt x="2550" y="869"/>
                  </a:lnTo>
                  <a:lnTo>
                    <a:pt x="2542" y="866"/>
                  </a:lnTo>
                  <a:lnTo>
                    <a:pt x="2532" y="859"/>
                  </a:lnTo>
                  <a:lnTo>
                    <a:pt x="2522" y="849"/>
                  </a:lnTo>
                  <a:lnTo>
                    <a:pt x="2508" y="837"/>
                  </a:lnTo>
                  <a:lnTo>
                    <a:pt x="2498" y="828"/>
                  </a:lnTo>
                  <a:lnTo>
                    <a:pt x="2493" y="823"/>
                  </a:lnTo>
                  <a:lnTo>
                    <a:pt x="2491" y="817"/>
                  </a:lnTo>
                  <a:lnTo>
                    <a:pt x="2488" y="812"/>
                  </a:lnTo>
                  <a:lnTo>
                    <a:pt x="2487" y="806"/>
                  </a:lnTo>
                  <a:lnTo>
                    <a:pt x="2487" y="800"/>
                  </a:lnTo>
                  <a:lnTo>
                    <a:pt x="2487" y="796"/>
                  </a:lnTo>
                  <a:lnTo>
                    <a:pt x="2488" y="792"/>
                  </a:lnTo>
                  <a:lnTo>
                    <a:pt x="2489" y="790"/>
                  </a:lnTo>
                  <a:lnTo>
                    <a:pt x="2494" y="785"/>
                  </a:lnTo>
                  <a:lnTo>
                    <a:pt x="2501" y="781"/>
                  </a:lnTo>
                  <a:lnTo>
                    <a:pt x="2508" y="779"/>
                  </a:lnTo>
                  <a:lnTo>
                    <a:pt x="2516" y="775"/>
                  </a:lnTo>
                  <a:lnTo>
                    <a:pt x="2524" y="771"/>
                  </a:lnTo>
                  <a:lnTo>
                    <a:pt x="2531" y="764"/>
                  </a:lnTo>
                  <a:lnTo>
                    <a:pt x="2533" y="759"/>
                  </a:lnTo>
                  <a:lnTo>
                    <a:pt x="2536" y="756"/>
                  </a:lnTo>
                  <a:lnTo>
                    <a:pt x="2537" y="753"/>
                  </a:lnTo>
                  <a:lnTo>
                    <a:pt x="2537" y="750"/>
                  </a:lnTo>
                  <a:lnTo>
                    <a:pt x="2536" y="748"/>
                  </a:lnTo>
                  <a:lnTo>
                    <a:pt x="2535" y="746"/>
                  </a:lnTo>
                  <a:lnTo>
                    <a:pt x="2532" y="744"/>
                  </a:lnTo>
                  <a:lnTo>
                    <a:pt x="2529" y="743"/>
                  </a:lnTo>
                  <a:lnTo>
                    <a:pt x="2523" y="742"/>
                  </a:lnTo>
                  <a:lnTo>
                    <a:pt x="2519" y="739"/>
                  </a:lnTo>
                  <a:lnTo>
                    <a:pt x="2518" y="736"/>
                  </a:lnTo>
                  <a:lnTo>
                    <a:pt x="2517" y="734"/>
                  </a:lnTo>
                  <a:lnTo>
                    <a:pt x="2518" y="731"/>
                  </a:lnTo>
                  <a:lnTo>
                    <a:pt x="2519" y="727"/>
                  </a:lnTo>
                  <a:lnTo>
                    <a:pt x="2522" y="721"/>
                  </a:lnTo>
                  <a:lnTo>
                    <a:pt x="2523" y="716"/>
                  </a:lnTo>
                  <a:lnTo>
                    <a:pt x="2524" y="710"/>
                  </a:lnTo>
                  <a:lnTo>
                    <a:pt x="2523" y="701"/>
                  </a:lnTo>
                  <a:lnTo>
                    <a:pt x="2520" y="686"/>
                  </a:lnTo>
                  <a:lnTo>
                    <a:pt x="2516" y="671"/>
                  </a:lnTo>
                  <a:lnTo>
                    <a:pt x="2511" y="655"/>
                  </a:lnTo>
                  <a:lnTo>
                    <a:pt x="2507" y="641"/>
                  </a:lnTo>
                  <a:lnTo>
                    <a:pt x="2507" y="635"/>
                  </a:lnTo>
                  <a:lnTo>
                    <a:pt x="2507" y="632"/>
                  </a:lnTo>
                  <a:lnTo>
                    <a:pt x="2507" y="628"/>
                  </a:lnTo>
                  <a:lnTo>
                    <a:pt x="2508" y="627"/>
                  </a:lnTo>
                  <a:lnTo>
                    <a:pt x="2514" y="624"/>
                  </a:lnTo>
                  <a:lnTo>
                    <a:pt x="2522" y="626"/>
                  </a:lnTo>
                  <a:lnTo>
                    <a:pt x="2530" y="626"/>
                  </a:lnTo>
                  <a:lnTo>
                    <a:pt x="2537" y="626"/>
                  </a:lnTo>
                  <a:lnTo>
                    <a:pt x="2539" y="626"/>
                  </a:lnTo>
                  <a:lnTo>
                    <a:pt x="2542" y="624"/>
                  </a:lnTo>
                  <a:lnTo>
                    <a:pt x="2544" y="622"/>
                  </a:lnTo>
                  <a:lnTo>
                    <a:pt x="2544" y="620"/>
                  </a:lnTo>
                  <a:lnTo>
                    <a:pt x="2543" y="617"/>
                  </a:lnTo>
                  <a:lnTo>
                    <a:pt x="2543" y="615"/>
                  </a:lnTo>
                  <a:lnTo>
                    <a:pt x="2542" y="613"/>
                  </a:lnTo>
                  <a:lnTo>
                    <a:pt x="2539" y="611"/>
                  </a:lnTo>
                  <a:lnTo>
                    <a:pt x="2533" y="609"/>
                  </a:lnTo>
                  <a:lnTo>
                    <a:pt x="2525" y="608"/>
                  </a:lnTo>
                  <a:lnTo>
                    <a:pt x="2516" y="605"/>
                  </a:lnTo>
                  <a:lnTo>
                    <a:pt x="2508" y="603"/>
                  </a:lnTo>
                  <a:lnTo>
                    <a:pt x="2502" y="599"/>
                  </a:lnTo>
                  <a:lnTo>
                    <a:pt x="2497" y="592"/>
                  </a:lnTo>
                  <a:lnTo>
                    <a:pt x="2488" y="585"/>
                  </a:lnTo>
                  <a:lnTo>
                    <a:pt x="2480" y="576"/>
                  </a:lnTo>
                  <a:lnTo>
                    <a:pt x="2475" y="571"/>
                  </a:lnTo>
                  <a:lnTo>
                    <a:pt x="2472" y="564"/>
                  </a:lnTo>
                  <a:lnTo>
                    <a:pt x="2467" y="557"/>
                  </a:lnTo>
                  <a:lnTo>
                    <a:pt x="2463" y="547"/>
                  </a:lnTo>
                  <a:lnTo>
                    <a:pt x="2460" y="538"/>
                  </a:lnTo>
                  <a:lnTo>
                    <a:pt x="2459" y="531"/>
                  </a:lnTo>
                  <a:lnTo>
                    <a:pt x="2457" y="523"/>
                  </a:lnTo>
                  <a:lnTo>
                    <a:pt x="2457" y="517"/>
                  </a:lnTo>
                  <a:lnTo>
                    <a:pt x="2459" y="506"/>
                  </a:lnTo>
                  <a:lnTo>
                    <a:pt x="2460" y="495"/>
                  </a:lnTo>
                  <a:lnTo>
                    <a:pt x="2459" y="488"/>
                  </a:lnTo>
                  <a:lnTo>
                    <a:pt x="2456" y="482"/>
                  </a:lnTo>
                  <a:lnTo>
                    <a:pt x="2453" y="475"/>
                  </a:lnTo>
                  <a:lnTo>
                    <a:pt x="2448" y="469"/>
                  </a:lnTo>
                  <a:lnTo>
                    <a:pt x="2442" y="463"/>
                  </a:lnTo>
                  <a:lnTo>
                    <a:pt x="2435" y="457"/>
                  </a:lnTo>
                  <a:lnTo>
                    <a:pt x="2426" y="453"/>
                  </a:lnTo>
                  <a:lnTo>
                    <a:pt x="2418" y="450"/>
                  </a:lnTo>
                  <a:lnTo>
                    <a:pt x="2409" y="447"/>
                  </a:lnTo>
                  <a:lnTo>
                    <a:pt x="2400" y="446"/>
                  </a:lnTo>
                  <a:lnTo>
                    <a:pt x="2391" y="446"/>
                  </a:lnTo>
                  <a:lnTo>
                    <a:pt x="2381" y="446"/>
                  </a:lnTo>
                  <a:lnTo>
                    <a:pt x="2362" y="449"/>
                  </a:lnTo>
                  <a:lnTo>
                    <a:pt x="2347" y="450"/>
                  </a:lnTo>
                  <a:lnTo>
                    <a:pt x="2331" y="450"/>
                  </a:lnTo>
                  <a:lnTo>
                    <a:pt x="2315" y="450"/>
                  </a:lnTo>
                  <a:lnTo>
                    <a:pt x="2308" y="449"/>
                  </a:lnTo>
                  <a:lnTo>
                    <a:pt x="2300" y="446"/>
                  </a:lnTo>
                  <a:lnTo>
                    <a:pt x="2294" y="444"/>
                  </a:lnTo>
                  <a:lnTo>
                    <a:pt x="2291" y="440"/>
                  </a:lnTo>
                  <a:lnTo>
                    <a:pt x="2287" y="437"/>
                  </a:lnTo>
                  <a:lnTo>
                    <a:pt x="2283" y="434"/>
                  </a:lnTo>
                  <a:lnTo>
                    <a:pt x="2279" y="433"/>
                  </a:lnTo>
                  <a:lnTo>
                    <a:pt x="2275" y="432"/>
                  </a:lnTo>
                  <a:lnTo>
                    <a:pt x="2271" y="431"/>
                  </a:lnTo>
                  <a:lnTo>
                    <a:pt x="2267" y="432"/>
                  </a:lnTo>
                  <a:lnTo>
                    <a:pt x="2264" y="432"/>
                  </a:lnTo>
                  <a:lnTo>
                    <a:pt x="2260" y="434"/>
                  </a:lnTo>
                  <a:lnTo>
                    <a:pt x="2254" y="437"/>
                  </a:lnTo>
                  <a:lnTo>
                    <a:pt x="2246" y="439"/>
                  </a:lnTo>
                  <a:lnTo>
                    <a:pt x="2241" y="438"/>
                  </a:lnTo>
                  <a:lnTo>
                    <a:pt x="2237" y="438"/>
                  </a:lnTo>
                  <a:lnTo>
                    <a:pt x="2234" y="435"/>
                  </a:lnTo>
                  <a:lnTo>
                    <a:pt x="2231" y="433"/>
                  </a:lnTo>
                  <a:lnTo>
                    <a:pt x="2229" y="428"/>
                  </a:lnTo>
                  <a:lnTo>
                    <a:pt x="2228" y="425"/>
                  </a:lnTo>
                  <a:lnTo>
                    <a:pt x="2228" y="420"/>
                  </a:lnTo>
                  <a:lnTo>
                    <a:pt x="2229" y="415"/>
                  </a:lnTo>
                  <a:lnTo>
                    <a:pt x="2231" y="405"/>
                  </a:lnTo>
                  <a:lnTo>
                    <a:pt x="2235" y="394"/>
                  </a:lnTo>
                  <a:lnTo>
                    <a:pt x="2237" y="389"/>
                  </a:lnTo>
                  <a:lnTo>
                    <a:pt x="2237" y="386"/>
                  </a:lnTo>
                  <a:lnTo>
                    <a:pt x="2237" y="383"/>
                  </a:lnTo>
                  <a:lnTo>
                    <a:pt x="2236" y="382"/>
                  </a:lnTo>
                  <a:lnTo>
                    <a:pt x="2234" y="381"/>
                  </a:lnTo>
                  <a:lnTo>
                    <a:pt x="2231" y="382"/>
                  </a:lnTo>
                  <a:lnTo>
                    <a:pt x="2228" y="383"/>
                  </a:lnTo>
                  <a:lnTo>
                    <a:pt x="2224" y="386"/>
                  </a:lnTo>
                  <a:lnTo>
                    <a:pt x="2217" y="393"/>
                  </a:lnTo>
                  <a:lnTo>
                    <a:pt x="2210" y="397"/>
                  </a:lnTo>
                  <a:lnTo>
                    <a:pt x="2206" y="399"/>
                  </a:lnTo>
                  <a:lnTo>
                    <a:pt x="2203" y="400"/>
                  </a:lnTo>
                  <a:lnTo>
                    <a:pt x="2197" y="401"/>
                  </a:lnTo>
                  <a:lnTo>
                    <a:pt x="2191" y="402"/>
                  </a:lnTo>
                  <a:lnTo>
                    <a:pt x="2183" y="402"/>
                  </a:lnTo>
                  <a:lnTo>
                    <a:pt x="2173" y="401"/>
                  </a:lnTo>
                  <a:lnTo>
                    <a:pt x="2164" y="399"/>
                  </a:lnTo>
                  <a:lnTo>
                    <a:pt x="2153" y="395"/>
                  </a:lnTo>
                  <a:lnTo>
                    <a:pt x="2142" y="391"/>
                  </a:lnTo>
                  <a:lnTo>
                    <a:pt x="2133" y="388"/>
                  </a:lnTo>
                  <a:lnTo>
                    <a:pt x="2124" y="384"/>
                  </a:lnTo>
                  <a:lnTo>
                    <a:pt x="2120" y="381"/>
                  </a:lnTo>
                  <a:lnTo>
                    <a:pt x="2116" y="376"/>
                  </a:lnTo>
                  <a:lnTo>
                    <a:pt x="2114" y="372"/>
                  </a:lnTo>
                  <a:lnTo>
                    <a:pt x="2113" y="368"/>
                  </a:lnTo>
                  <a:lnTo>
                    <a:pt x="2113" y="363"/>
                  </a:lnTo>
                  <a:lnTo>
                    <a:pt x="2114" y="352"/>
                  </a:lnTo>
                  <a:lnTo>
                    <a:pt x="2116" y="343"/>
                  </a:lnTo>
                  <a:lnTo>
                    <a:pt x="2117" y="339"/>
                  </a:lnTo>
                  <a:lnTo>
                    <a:pt x="2117" y="336"/>
                  </a:lnTo>
                  <a:lnTo>
                    <a:pt x="2117" y="332"/>
                  </a:lnTo>
                  <a:lnTo>
                    <a:pt x="2116" y="328"/>
                  </a:lnTo>
                  <a:lnTo>
                    <a:pt x="2110" y="320"/>
                  </a:lnTo>
                  <a:lnTo>
                    <a:pt x="2104" y="311"/>
                  </a:lnTo>
                  <a:lnTo>
                    <a:pt x="2101" y="306"/>
                  </a:lnTo>
                  <a:lnTo>
                    <a:pt x="2100" y="301"/>
                  </a:lnTo>
                  <a:lnTo>
                    <a:pt x="2098" y="296"/>
                  </a:lnTo>
                  <a:lnTo>
                    <a:pt x="2100" y="292"/>
                  </a:lnTo>
                  <a:lnTo>
                    <a:pt x="2101" y="287"/>
                  </a:lnTo>
                  <a:lnTo>
                    <a:pt x="2102" y="283"/>
                  </a:lnTo>
                  <a:lnTo>
                    <a:pt x="2105" y="279"/>
                  </a:lnTo>
                  <a:lnTo>
                    <a:pt x="2109" y="275"/>
                  </a:lnTo>
                  <a:lnTo>
                    <a:pt x="2111" y="271"/>
                  </a:lnTo>
                  <a:lnTo>
                    <a:pt x="2114" y="268"/>
                  </a:lnTo>
                  <a:lnTo>
                    <a:pt x="2115" y="264"/>
                  </a:lnTo>
                  <a:lnTo>
                    <a:pt x="2116" y="261"/>
                  </a:lnTo>
                  <a:lnTo>
                    <a:pt x="2115" y="251"/>
                  </a:lnTo>
                  <a:lnTo>
                    <a:pt x="2114" y="238"/>
                  </a:lnTo>
                  <a:lnTo>
                    <a:pt x="2113" y="230"/>
                  </a:lnTo>
                  <a:lnTo>
                    <a:pt x="2110" y="224"/>
                  </a:lnTo>
                  <a:lnTo>
                    <a:pt x="2105" y="220"/>
                  </a:lnTo>
                  <a:lnTo>
                    <a:pt x="2102" y="217"/>
                  </a:lnTo>
                  <a:lnTo>
                    <a:pt x="2090" y="211"/>
                  </a:lnTo>
                  <a:lnTo>
                    <a:pt x="2078" y="204"/>
                  </a:lnTo>
                  <a:lnTo>
                    <a:pt x="2072" y="200"/>
                  </a:lnTo>
                  <a:lnTo>
                    <a:pt x="2067" y="195"/>
                  </a:lnTo>
                  <a:lnTo>
                    <a:pt x="2064" y="192"/>
                  </a:lnTo>
                  <a:lnTo>
                    <a:pt x="2061" y="188"/>
                  </a:lnTo>
                  <a:lnTo>
                    <a:pt x="2058" y="179"/>
                  </a:lnTo>
                  <a:lnTo>
                    <a:pt x="2054" y="167"/>
                  </a:lnTo>
                  <a:lnTo>
                    <a:pt x="2052" y="161"/>
                  </a:lnTo>
                  <a:lnTo>
                    <a:pt x="2048" y="155"/>
                  </a:lnTo>
                  <a:lnTo>
                    <a:pt x="2042" y="149"/>
                  </a:lnTo>
                  <a:lnTo>
                    <a:pt x="2038" y="144"/>
                  </a:lnTo>
                  <a:lnTo>
                    <a:pt x="2032" y="141"/>
                  </a:lnTo>
                  <a:lnTo>
                    <a:pt x="2027" y="138"/>
                  </a:lnTo>
                  <a:lnTo>
                    <a:pt x="2023" y="138"/>
                  </a:lnTo>
                  <a:lnTo>
                    <a:pt x="2022" y="138"/>
                  </a:lnTo>
                  <a:lnTo>
                    <a:pt x="2020" y="140"/>
                  </a:lnTo>
                  <a:lnTo>
                    <a:pt x="2017" y="141"/>
                  </a:lnTo>
                  <a:lnTo>
                    <a:pt x="2013" y="147"/>
                  </a:lnTo>
                  <a:lnTo>
                    <a:pt x="2010" y="153"/>
                  </a:lnTo>
                  <a:lnTo>
                    <a:pt x="2008" y="155"/>
                  </a:lnTo>
                  <a:lnTo>
                    <a:pt x="2006" y="156"/>
                  </a:lnTo>
                  <a:lnTo>
                    <a:pt x="2002" y="156"/>
                  </a:lnTo>
                  <a:lnTo>
                    <a:pt x="1998" y="155"/>
                  </a:lnTo>
                  <a:lnTo>
                    <a:pt x="1993" y="155"/>
                  </a:lnTo>
                  <a:lnTo>
                    <a:pt x="1989" y="155"/>
                  </a:lnTo>
                  <a:lnTo>
                    <a:pt x="1985" y="156"/>
                  </a:lnTo>
                  <a:lnTo>
                    <a:pt x="1982" y="159"/>
                  </a:lnTo>
                  <a:lnTo>
                    <a:pt x="1975" y="168"/>
                  </a:lnTo>
                  <a:lnTo>
                    <a:pt x="1966" y="183"/>
                  </a:lnTo>
                  <a:lnTo>
                    <a:pt x="1960" y="191"/>
                  </a:lnTo>
                  <a:lnTo>
                    <a:pt x="1954" y="195"/>
                  </a:lnTo>
                  <a:lnTo>
                    <a:pt x="1949" y="198"/>
                  </a:lnTo>
                  <a:lnTo>
                    <a:pt x="1944" y="200"/>
                  </a:lnTo>
                  <a:lnTo>
                    <a:pt x="1939" y="201"/>
                  </a:lnTo>
                  <a:lnTo>
                    <a:pt x="1935" y="204"/>
                  </a:lnTo>
                  <a:lnTo>
                    <a:pt x="1933" y="206"/>
                  </a:lnTo>
                  <a:lnTo>
                    <a:pt x="1932" y="211"/>
                  </a:lnTo>
                  <a:lnTo>
                    <a:pt x="1931" y="217"/>
                  </a:lnTo>
                  <a:lnTo>
                    <a:pt x="1928" y="222"/>
                  </a:lnTo>
                  <a:lnTo>
                    <a:pt x="1925" y="226"/>
                  </a:lnTo>
                  <a:lnTo>
                    <a:pt x="1921" y="230"/>
                  </a:lnTo>
                  <a:lnTo>
                    <a:pt x="1915" y="232"/>
                  </a:lnTo>
                  <a:lnTo>
                    <a:pt x="1909" y="233"/>
                  </a:lnTo>
                  <a:lnTo>
                    <a:pt x="1902" y="233"/>
                  </a:lnTo>
                  <a:lnTo>
                    <a:pt x="1894" y="232"/>
                  </a:lnTo>
                  <a:lnTo>
                    <a:pt x="1887" y="231"/>
                  </a:lnTo>
                  <a:lnTo>
                    <a:pt x="1880" y="231"/>
                  </a:lnTo>
                  <a:lnTo>
                    <a:pt x="1874" y="232"/>
                  </a:lnTo>
                  <a:lnTo>
                    <a:pt x="1869" y="235"/>
                  </a:lnTo>
                  <a:lnTo>
                    <a:pt x="1864" y="238"/>
                  </a:lnTo>
                  <a:lnTo>
                    <a:pt x="1861" y="243"/>
                  </a:lnTo>
                  <a:lnTo>
                    <a:pt x="1857" y="249"/>
                  </a:lnTo>
                  <a:lnTo>
                    <a:pt x="1855" y="255"/>
                  </a:lnTo>
                  <a:lnTo>
                    <a:pt x="1852" y="261"/>
                  </a:lnTo>
                  <a:lnTo>
                    <a:pt x="1850" y="265"/>
                  </a:lnTo>
                  <a:lnTo>
                    <a:pt x="1846" y="268"/>
                  </a:lnTo>
                  <a:lnTo>
                    <a:pt x="1842" y="270"/>
                  </a:lnTo>
                  <a:lnTo>
                    <a:pt x="1837" y="270"/>
                  </a:lnTo>
                  <a:lnTo>
                    <a:pt x="1830" y="270"/>
                  </a:lnTo>
                  <a:lnTo>
                    <a:pt x="1821" y="268"/>
                  </a:lnTo>
                  <a:lnTo>
                    <a:pt x="1812" y="264"/>
                  </a:lnTo>
                  <a:lnTo>
                    <a:pt x="1798" y="261"/>
                  </a:lnTo>
                  <a:lnTo>
                    <a:pt x="1782" y="258"/>
                  </a:lnTo>
                  <a:lnTo>
                    <a:pt x="1768" y="258"/>
                  </a:lnTo>
                  <a:lnTo>
                    <a:pt x="1755" y="260"/>
                  </a:lnTo>
                  <a:lnTo>
                    <a:pt x="1746" y="261"/>
                  </a:lnTo>
                  <a:lnTo>
                    <a:pt x="1743" y="262"/>
                  </a:lnTo>
                  <a:lnTo>
                    <a:pt x="1741" y="264"/>
                  </a:lnTo>
                  <a:lnTo>
                    <a:pt x="1741" y="267"/>
                  </a:lnTo>
                  <a:lnTo>
                    <a:pt x="1742" y="270"/>
                  </a:lnTo>
                  <a:lnTo>
                    <a:pt x="1745" y="273"/>
                  </a:lnTo>
                  <a:lnTo>
                    <a:pt x="1749" y="274"/>
                  </a:lnTo>
                  <a:lnTo>
                    <a:pt x="1752" y="276"/>
                  </a:lnTo>
                  <a:lnTo>
                    <a:pt x="1761" y="282"/>
                  </a:lnTo>
                  <a:lnTo>
                    <a:pt x="1770" y="293"/>
                  </a:lnTo>
                  <a:lnTo>
                    <a:pt x="1777" y="304"/>
                  </a:lnTo>
                  <a:lnTo>
                    <a:pt x="1783" y="317"/>
                  </a:lnTo>
                  <a:lnTo>
                    <a:pt x="1788" y="327"/>
                  </a:lnTo>
                  <a:lnTo>
                    <a:pt x="1790" y="337"/>
                  </a:lnTo>
                  <a:lnTo>
                    <a:pt x="1790" y="344"/>
                  </a:lnTo>
                  <a:lnTo>
                    <a:pt x="1793" y="350"/>
                  </a:lnTo>
                  <a:lnTo>
                    <a:pt x="1795" y="353"/>
                  </a:lnTo>
                  <a:lnTo>
                    <a:pt x="1798" y="357"/>
                  </a:lnTo>
                  <a:lnTo>
                    <a:pt x="1800" y="359"/>
                  </a:lnTo>
                  <a:lnTo>
                    <a:pt x="1805" y="361"/>
                  </a:lnTo>
                  <a:lnTo>
                    <a:pt x="1806" y="363"/>
                  </a:lnTo>
                  <a:lnTo>
                    <a:pt x="1808" y="364"/>
                  </a:lnTo>
                  <a:lnTo>
                    <a:pt x="1809" y="367"/>
                  </a:lnTo>
                  <a:lnTo>
                    <a:pt x="1811" y="370"/>
                  </a:lnTo>
                  <a:lnTo>
                    <a:pt x="1812" y="378"/>
                  </a:lnTo>
                  <a:lnTo>
                    <a:pt x="1812" y="387"/>
                  </a:lnTo>
                  <a:lnTo>
                    <a:pt x="1812" y="405"/>
                  </a:lnTo>
                  <a:lnTo>
                    <a:pt x="1811" y="418"/>
                  </a:lnTo>
                  <a:lnTo>
                    <a:pt x="1811" y="422"/>
                  </a:lnTo>
                  <a:lnTo>
                    <a:pt x="1813" y="426"/>
                  </a:lnTo>
                  <a:lnTo>
                    <a:pt x="1815" y="430"/>
                  </a:lnTo>
                  <a:lnTo>
                    <a:pt x="1820" y="433"/>
                  </a:lnTo>
                  <a:lnTo>
                    <a:pt x="1830" y="438"/>
                  </a:lnTo>
                  <a:lnTo>
                    <a:pt x="1843" y="444"/>
                  </a:lnTo>
                  <a:lnTo>
                    <a:pt x="1847" y="447"/>
                  </a:lnTo>
                  <a:lnTo>
                    <a:pt x="1851" y="451"/>
                  </a:lnTo>
                  <a:lnTo>
                    <a:pt x="1855" y="454"/>
                  </a:lnTo>
                  <a:lnTo>
                    <a:pt x="1856" y="459"/>
                  </a:lnTo>
                  <a:lnTo>
                    <a:pt x="1856" y="468"/>
                  </a:lnTo>
                  <a:lnTo>
                    <a:pt x="1853" y="476"/>
                  </a:lnTo>
                  <a:lnTo>
                    <a:pt x="1851" y="487"/>
                  </a:lnTo>
                  <a:lnTo>
                    <a:pt x="1846" y="497"/>
                  </a:lnTo>
                  <a:lnTo>
                    <a:pt x="1842" y="508"/>
                  </a:lnTo>
                  <a:lnTo>
                    <a:pt x="1838" y="516"/>
                  </a:lnTo>
                  <a:lnTo>
                    <a:pt x="1836" y="520"/>
                  </a:lnTo>
                  <a:lnTo>
                    <a:pt x="1831" y="521"/>
                  </a:lnTo>
                  <a:lnTo>
                    <a:pt x="1826" y="522"/>
                  </a:lnTo>
                  <a:lnTo>
                    <a:pt x="1820" y="523"/>
                  </a:lnTo>
                  <a:lnTo>
                    <a:pt x="1806" y="523"/>
                  </a:lnTo>
                  <a:lnTo>
                    <a:pt x="1790" y="522"/>
                  </a:lnTo>
                  <a:lnTo>
                    <a:pt x="1784" y="522"/>
                  </a:lnTo>
                  <a:lnTo>
                    <a:pt x="1780" y="523"/>
                  </a:lnTo>
                  <a:lnTo>
                    <a:pt x="1776" y="525"/>
                  </a:lnTo>
                  <a:lnTo>
                    <a:pt x="1774" y="526"/>
                  </a:lnTo>
                  <a:lnTo>
                    <a:pt x="1769" y="529"/>
                  </a:lnTo>
                  <a:lnTo>
                    <a:pt x="1764" y="533"/>
                  </a:lnTo>
                  <a:lnTo>
                    <a:pt x="1762" y="535"/>
                  </a:lnTo>
                  <a:lnTo>
                    <a:pt x="1761" y="539"/>
                  </a:lnTo>
                  <a:lnTo>
                    <a:pt x="1760" y="541"/>
                  </a:lnTo>
                  <a:lnTo>
                    <a:pt x="1760" y="545"/>
                  </a:lnTo>
                  <a:lnTo>
                    <a:pt x="1760" y="551"/>
                  </a:lnTo>
                  <a:lnTo>
                    <a:pt x="1760" y="557"/>
                  </a:lnTo>
                  <a:lnTo>
                    <a:pt x="1760" y="578"/>
                  </a:lnTo>
                  <a:lnTo>
                    <a:pt x="1757" y="591"/>
                  </a:lnTo>
                  <a:lnTo>
                    <a:pt x="1755" y="594"/>
                  </a:lnTo>
                  <a:lnTo>
                    <a:pt x="1751" y="594"/>
                  </a:lnTo>
                  <a:lnTo>
                    <a:pt x="1746" y="591"/>
                  </a:lnTo>
                  <a:lnTo>
                    <a:pt x="1743" y="588"/>
                  </a:lnTo>
                  <a:lnTo>
                    <a:pt x="1735" y="578"/>
                  </a:lnTo>
                  <a:lnTo>
                    <a:pt x="1727" y="569"/>
                  </a:lnTo>
                  <a:lnTo>
                    <a:pt x="1724" y="564"/>
                  </a:lnTo>
                  <a:lnTo>
                    <a:pt x="1721" y="561"/>
                  </a:lnTo>
                  <a:lnTo>
                    <a:pt x="1719" y="560"/>
                  </a:lnTo>
                  <a:lnTo>
                    <a:pt x="1717" y="561"/>
                  </a:lnTo>
                  <a:lnTo>
                    <a:pt x="1714" y="563"/>
                  </a:lnTo>
                  <a:lnTo>
                    <a:pt x="1713" y="566"/>
                  </a:lnTo>
                  <a:lnTo>
                    <a:pt x="1712" y="569"/>
                  </a:lnTo>
                  <a:lnTo>
                    <a:pt x="1712" y="573"/>
                  </a:lnTo>
                  <a:lnTo>
                    <a:pt x="1712" y="582"/>
                  </a:lnTo>
                  <a:lnTo>
                    <a:pt x="1711" y="591"/>
                  </a:lnTo>
                  <a:lnTo>
                    <a:pt x="1708" y="599"/>
                  </a:lnTo>
                  <a:lnTo>
                    <a:pt x="1706" y="607"/>
                  </a:lnTo>
                  <a:lnTo>
                    <a:pt x="1704" y="608"/>
                  </a:lnTo>
                  <a:lnTo>
                    <a:pt x="1701" y="609"/>
                  </a:lnTo>
                  <a:lnTo>
                    <a:pt x="1699" y="609"/>
                  </a:lnTo>
                  <a:lnTo>
                    <a:pt x="1697" y="610"/>
                  </a:lnTo>
                  <a:lnTo>
                    <a:pt x="1687" y="610"/>
                  </a:lnTo>
                  <a:lnTo>
                    <a:pt x="1672" y="614"/>
                  </a:lnTo>
                  <a:lnTo>
                    <a:pt x="1664" y="616"/>
                  </a:lnTo>
                  <a:lnTo>
                    <a:pt x="1657" y="621"/>
                  </a:lnTo>
                  <a:lnTo>
                    <a:pt x="1651" y="624"/>
                  </a:lnTo>
                  <a:lnTo>
                    <a:pt x="1648" y="629"/>
                  </a:lnTo>
                  <a:lnTo>
                    <a:pt x="1644" y="634"/>
                  </a:lnTo>
                  <a:lnTo>
                    <a:pt x="1641" y="638"/>
                  </a:lnTo>
                  <a:lnTo>
                    <a:pt x="1637" y="640"/>
                  </a:lnTo>
                  <a:lnTo>
                    <a:pt x="1634" y="640"/>
                  </a:lnTo>
                  <a:lnTo>
                    <a:pt x="1631" y="640"/>
                  </a:lnTo>
                  <a:lnTo>
                    <a:pt x="1629" y="639"/>
                  </a:lnTo>
                  <a:lnTo>
                    <a:pt x="1628" y="638"/>
                  </a:lnTo>
                  <a:lnTo>
                    <a:pt x="1626" y="635"/>
                  </a:lnTo>
                  <a:lnTo>
                    <a:pt x="1626" y="629"/>
                  </a:lnTo>
                  <a:lnTo>
                    <a:pt x="1628" y="619"/>
                  </a:lnTo>
                  <a:lnTo>
                    <a:pt x="1628" y="613"/>
                  </a:lnTo>
                  <a:lnTo>
                    <a:pt x="1628" y="608"/>
                  </a:lnTo>
                  <a:lnTo>
                    <a:pt x="1625" y="603"/>
                  </a:lnTo>
                  <a:lnTo>
                    <a:pt x="1623" y="599"/>
                  </a:lnTo>
                  <a:lnTo>
                    <a:pt x="1617" y="592"/>
                  </a:lnTo>
                  <a:lnTo>
                    <a:pt x="1611" y="586"/>
                  </a:lnTo>
                  <a:lnTo>
                    <a:pt x="1607" y="584"/>
                  </a:lnTo>
                  <a:lnTo>
                    <a:pt x="1607" y="580"/>
                  </a:lnTo>
                  <a:lnTo>
                    <a:pt x="1607" y="578"/>
                  </a:lnTo>
                  <a:lnTo>
                    <a:pt x="1610" y="575"/>
                  </a:lnTo>
                  <a:lnTo>
                    <a:pt x="1617" y="569"/>
                  </a:lnTo>
                  <a:lnTo>
                    <a:pt x="1626" y="561"/>
                  </a:lnTo>
                  <a:lnTo>
                    <a:pt x="1635" y="553"/>
                  </a:lnTo>
                  <a:lnTo>
                    <a:pt x="1641" y="545"/>
                  </a:lnTo>
                  <a:lnTo>
                    <a:pt x="1644" y="535"/>
                  </a:lnTo>
                  <a:lnTo>
                    <a:pt x="1648" y="523"/>
                  </a:lnTo>
                  <a:lnTo>
                    <a:pt x="1650" y="516"/>
                  </a:lnTo>
                  <a:lnTo>
                    <a:pt x="1655" y="510"/>
                  </a:lnTo>
                  <a:lnTo>
                    <a:pt x="1658" y="504"/>
                  </a:lnTo>
                  <a:lnTo>
                    <a:pt x="1663" y="498"/>
                  </a:lnTo>
                  <a:lnTo>
                    <a:pt x="1667" y="495"/>
                  </a:lnTo>
                  <a:lnTo>
                    <a:pt x="1668" y="493"/>
                  </a:lnTo>
                  <a:lnTo>
                    <a:pt x="1667" y="490"/>
                  </a:lnTo>
                  <a:lnTo>
                    <a:pt x="1664" y="484"/>
                  </a:lnTo>
                  <a:lnTo>
                    <a:pt x="1661" y="470"/>
                  </a:lnTo>
                  <a:lnTo>
                    <a:pt x="1660" y="456"/>
                  </a:lnTo>
                  <a:lnTo>
                    <a:pt x="1658" y="450"/>
                  </a:lnTo>
                  <a:lnTo>
                    <a:pt x="1657" y="445"/>
                  </a:lnTo>
                  <a:lnTo>
                    <a:pt x="1655" y="440"/>
                  </a:lnTo>
                  <a:lnTo>
                    <a:pt x="1653" y="437"/>
                  </a:lnTo>
                  <a:lnTo>
                    <a:pt x="1648" y="428"/>
                  </a:lnTo>
                  <a:lnTo>
                    <a:pt x="1642" y="421"/>
                  </a:lnTo>
                  <a:lnTo>
                    <a:pt x="1639" y="416"/>
                  </a:lnTo>
                  <a:lnTo>
                    <a:pt x="1637" y="412"/>
                  </a:lnTo>
                  <a:lnTo>
                    <a:pt x="1636" y="411"/>
                  </a:lnTo>
                  <a:lnTo>
                    <a:pt x="1635" y="411"/>
                  </a:lnTo>
                  <a:lnTo>
                    <a:pt x="1634" y="412"/>
                  </a:lnTo>
                  <a:lnTo>
                    <a:pt x="1632" y="414"/>
                  </a:lnTo>
                  <a:lnTo>
                    <a:pt x="1628" y="422"/>
                  </a:lnTo>
                  <a:lnTo>
                    <a:pt x="1623" y="428"/>
                  </a:lnTo>
                  <a:lnTo>
                    <a:pt x="1620" y="431"/>
                  </a:lnTo>
                  <a:lnTo>
                    <a:pt x="1618" y="434"/>
                  </a:lnTo>
                  <a:lnTo>
                    <a:pt x="1617" y="439"/>
                  </a:lnTo>
                  <a:lnTo>
                    <a:pt x="1617" y="446"/>
                  </a:lnTo>
                  <a:lnTo>
                    <a:pt x="1617" y="464"/>
                  </a:lnTo>
                  <a:lnTo>
                    <a:pt x="1617" y="479"/>
                  </a:lnTo>
                  <a:lnTo>
                    <a:pt x="1616" y="483"/>
                  </a:lnTo>
                  <a:lnTo>
                    <a:pt x="1616" y="488"/>
                  </a:lnTo>
                  <a:lnTo>
                    <a:pt x="1613" y="490"/>
                  </a:lnTo>
                  <a:lnTo>
                    <a:pt x="1611" y="494"/>
                  </a:lnTo>
                  <a:lnTo>
                    <a:pt x="1609" y="496"/>
                  </a:lnTo>
                  <a:lnTo>
                    <a:pt x="1604" y="498"/>
                  </a:lnTo>
                  <a:lnTo>
                    <a:pt x="1599" y="501"/>
                  </a:lnTo>
                  <a:lnTo>
                    <a:pt x="1593" y="502"/>
                  </a:lnTo>
                  <a:lnTo>
                    <a:pt x="1587" y="503"/>
                  </a:lnTo>
                  <a:lnTo>
                    <a:pt x="1581" y="506"/>
                  </a:lnTo>
                  <a:lnTo>
                    <a:pt x="1576" y="509"/>
                  </a:lnTo>
                  <a:lnTo>
                    <a:pt x="1572" y="513"/>
                  </a:lnTo>
                  <a:lnTo>
                    <a:pt x="1567" y="517"/>
                  </a:lnTo>
                  <a:lnTo>
                    <a:pt x="1563" y="522"/>
                  </a:lnTo>
                  <a:lnTo>
                    <a:pt x="1560" y="528"/>
                  </a:lnTo>
                  <a:lnTo>
                    <a:pt x="1556" y="534"/>
                  </a:lnTo>
                  <a:lnTo>
                    <a:pt x="1555" y="539"/>
                  </a:lnTo>
                  <a:lnTo>
                    <a:pt x="1555" y="544"/>
                  </a:lnTo>
                  <a:lnTo>
                    <a:pt x="1555" y="548"/>
                  </a:lnTo>
                  <a:lnTo>
                    <a:pt x="1557" y="551"/>
                  </a:lnTo>
                  <a:lnTo>
                    <a:pt x="1565" y="556"/>
                  </a:lnTo>
                  <a:lnTo>
                    <a:pt x="1572" y="560"/>
                  </a:lnTo>
                  <a:lnTo>
                    <a:pt x="1575" y="563"/>
                  </a:lnTo>
                  <a:lnTo>
                    <a:pt x="1578" y="567"/>
                  </a:lnTo>
                  <a:lnTo>
                    <a:pt x="1579" y="572"/>
                  </a:lnTo>
                  <a:lnTo>
                    <a:pt x="1579" y="578"/>
                  </a:lnTo>
                  <a:lnTo>
                    <a:pt x="1578" y="584"/>
                  </a:lnTo>
                  <a:lnTo>
                    <a:pt x="1576" y="590"/>
                  </a:lnTo>
                  <a:lnTo>
                    <a:pt x="1574" y="596"/>
                  </a:lnTo>
                  <a:lnTo>
                    <a:pt x="1571" y="601"/>
                  </a:lnTo>
                  <a:lnTo>
                    <a:pt x="1563" y="609"/>
                  </a:lnTo>
                  <a:lnTo>
                    <a:pt x="1557" y="619"/>
                  </a:lnTo>
                  <a:lnTo>
                    <a:pt x="1555" y="622"/>
                  </a:lnTo>
                  <a:lnTo>
                    <a:pt x="1553" y="626"/>
                  </a:lnTo>
                  <a:lnTo>
                    <a:pt x="1549" y="627"/>
                  </a:lnTo>
                  <a:lnTo>
                    <a:pt x="1547" y="628"/>
                  </a:lnTo>
                  <a:lnTo>
                    <a:pt x="1544" y="627"/>
                  </a:lnTo>
                  <a:lnTo>
                    <a:pt x="1541" y="626"/>
                  </a:lnTo>
                  <a:lnTo>
                    <a:pt x="1537" y="622"/>
                  </a:lnTo>
                  <a:lnTo>
                    <a:pt x="1534" y="619"/>
                  </a:lnTo>
                  <a:lnTo>
                    <a:pt x="1525" y="610"/>
                  </a:lnTo>
                  <a:lnTo>
                    <a:pt x="1517" y="599"/>
                  </a:lnTo>
                  <a:lnTo>
                    <a:pt x="1509" y="589"/>
                  </a:lnTo>
                  <a:lnTo>
                    <a:pt x="1499" y="582"/>
                  </a:lnTo>
                  <a:lnTo>
                    <a:pt x="1494" y="578"/>
                  </a:lnTo>
                  <a:lnTo>
                    <a:pt x="1490" y="577"/>
                  </a:lnTo>
                  <a:lnTo>
                    <a:pt x="1485" y="576"/>
                  </a:lnTo>
                  <a:lnTo>
                    <a:pt x="1480" y="575"/>
                  </a:lnTo>
                  <a:lnTo>
                    <a:pt x="1477" y="575"/>
                  </a:lnTo>
                  <a:lnTo>
                    <a:pt x="1473" y="576"/>
                  </a:lnTo>
                  <a:lnTo>
                    <a:pt x="1469" y="578"/>
                  </a:lnTo>
                  <a:lnTo>
                    <a:pt x="1467" y="580"/>
                  </a:lnTo>
                  <a:lnTo>
                    <a:pt x="1465" y="588"/>
                  </a:lnTo>
                  <a:lnTo>
                    <a:pt x="1462" y="596"/>
                  </a:lnTo>
                  <a:lnTo>
                    <a:pt x="1462" y="599"/>
                  </a:lnTo>
                  <a:lnTo>
                    <a:pt x="1461" y="601"/>
                  </a:lnTo>
                  <a:lnTo>
                    <a:pt x="1460" y="602"/>
                  </a:lnTo>
                  <a:lnTo>
                    <a:pt x="1458" y="602"/>
                  </a:lnTo>
                  <a:lnTo>
                    <a:pt x="1454" y="598"/>
                  </a:lnTo>
                  <a:lnTo>
                    <a:pt x="1449" y="592"/>
                  </a:lnTo>
                  <a:lnTo>
                    <a:pt x="1447" y="589"/>
                  </a:lnTo>
                  <a:lnTo>
                    <a:pt x="1443" y="586"/>
                  </a:lnTo>
                  <a:lnTo>
                    <a:pt x="1439" y="585"/>
                  </a:lnTo>
                  <a:lnTo>
                    <a:pt x="1434" y="585"/>
                  </a:lnTo>
                  <a:lnTo>
                    <a:pt x="1421" y="585"/>
                  </a:lnTo>
                  <a:lnTo>
                    <a:pt x="1404" y="588"/>
                  </a:lnTo>
                  <a:lnTo>
                    <a:pt x="1396" y="590"/>
                  </a:lnTo>
                  <a:lnTo>
                    <a:pt x="1390" y="591"/>
                  </a:lnTo>
                  <a:lnTo>
                    <a:pt x="1385" y="594"/>
                  </a:lnTo>
                  <a:lnTo>
                    <a:pt x="1380" y="597"/>
                  </a:lnTo>
                  <a:lnTo>
                    <a:pt x="1377" y="601"/>
                  </a:lnTo>
                  <a:lnTo>
                    <a:pt x="1373" y="605"/>
                  </a:lnTo>
                  <a:lnTo>
                    <a:pt x="1371" y="610"/>
                  </a:lnTo>
                  <a:lnTo>
                    <a:pt x="1368" y="617"/>
                  </a:lnTo>
                  <a:lnTo>
                    <a:pt x="1362" y="635"/>
                  </a:lnTo>
                  <a:lnTo>
                    <a:pt x="1358" y="657"/>
                  </a:lnTo>
                  <a:lnTo>
                    <a:pt x="1355" y="667"/>
                  </a:lnTo>
                  <a:lnTo>
                    <a:pt x="1354" y="677"/>
                  </a:lnTo>
                  <a:lnTo>
                    <a:pt x="1354" y="685"/>
                  </a:lnTo>
                  <a:lnTo>
                    <a:pt x="1355" y="693"/>
                  </a:lnTo>
                  <a:lnTo>
                    <a:pt x="1358" y="699"/>
                  </a:lnTo>
                  <a:lnTo>
                    <a:pt x="1360" y="705"/>
                  </a:lnTo>
                  <a:lnTo>
                    <a:pt x="1365" y="710"/>
                  </a:lnTo>
                  <a:lnTo>
                    <a:pt x="1370" y="716"/>
                  </a:lnTo>
                  <a:lnTo>
                    <a:pt x="1379" y="725"/>
                  </a:lnTo>
                  <a:lnTo>
                    <a:pt x="1387" y="734"/>
                  </a:lnTo>
                  <a:lnTo>
                    <a:pt x="1391" y="739"/>
                  </a:lnTo>
                  <a:lnTo>
                    <a:pt x="1392" y="744"/>
                  </a:lnTo>
                  <a:lnTo>
                    <a:pt x="1392" y="750"/>
                  </a:lnTo>
                  <a:lnTo>
                    <a:pt x="1392" y="758"/>
                  </a:lnTo>
                  <a:lnTo>
                    <a:pt x="1391" y="764"/>
                  </a:lnTo>
                  <a:lnTo>
                    <a:pt x="1389" y="769"/>
                  </a:lnTo>
                  <a:lnTo>
                    <a:pt x="1386" y="775"/>
                  </a:lnTo>
                  <a:lnTo>
                    <a:pt x="1384" y="780"/>
                  </a:lnTo>
                  <a:lnTo>
                    <a:pt x="1376" y="790"/>
                  </a:lnTo>
                  <a:lnTo>
                    <a:pt x="1367" y="799"/>
                  </a:lnTo>
                  <a:lnTo>
                    <a:pt x="1360" y="807"/>
                  </a:lnTo>
                  <a:lnTo>
                    <a:pt x="1355" y="811"/>
                  </a:lnTo>
                  <a:lnTo>
                    <a:pt x="1353" y="812"/>
                  </a:lnTo>
                  <a:lnTo>
                    <a:pt x="1351" y="812"/>
                  </a:lnTo>
                  <a:lnTo>
                    <a:pt x="1348" y="810"/>
                  </a:lnTo>
                  <a:lnTo>
                    <a:pt x="1343" y="807"/>
                  </a:lnTo>
                  <a:lnTo>
                    <a:pt x="1340" y="806"/>
                  </a:lnTo>
                  <a:lnTo>
                    <a:pt x="1336" y="806"/>
                  </a:lnTo>
                  <a:lnTo>
                    <a:pt x="1332" y="806"/>
                  </a:lnTo>
                  <a:lnTo>
                    <a:pt x="1326" y="807"/>
                  </a:lnTo>
                  <a:lnTo>
                    <a:pt x="1314" y="810"/>
                  </a:lnTo>
                  <a:lnTo>
                    <a:pt x="1302" y="815"/>
                  </a:lnTo>
                  <a:lnTo>
                    <a:pt x="1296" y="818"/>
                  </a:lnTo>
                  <a:lnTo>
                    <a:pt x="1286" y="823"/>
                  </a:lnTo>
                  <a:lnTo>
                    <a:pt x="1279" y="825"/>
                  </a:lnTo>
                  <a:lnTo>
                    <a:pt x="1273" y="827"/>
                  </a:lnTo>
                  <a:lnTo>
                    <a:pt x="1269" y="824"/>
                  </a:lnTo>
                  <a:lnTo>
                    <a:pt x="1264" y="819"/>
                  </a:lnTo>
                  <a:lnTo>
                    <a:pt x="1258" y="815"/>
                  </a:lnTo>
                  <a:lnTo>
                    <a:pt x="1251" y="811"/>
                  </a:lnTo>
                  <a:lnTo>
                    <a:pt x="1242" y="809"/>
                  </a:lnTo>
                  <a:lnTo>
                    <a:pt x="1235" y="809"/>
                  </a:lnTo>
                  <a:lnTo>
                    <a:pt x="1228" y="806"/>
                  </a:lnTo>
                  <a:lnTo>
                    <a:pt x="1220" y="802"/>
                  </a:lnTo>
                  <a:lnTo>
                    <a:pt x="1210" y="796"/>
                  </a:lnTo>
                  <a:lnTo>
                    <a:pt x="1200" y="791"/>
                  </a:lnTo>
                  <a:lnTo>
                    <a:pt x="1195" y="790"/>
                  </a:lnTo>
                  <a:lnTo>
                    <a:pt x="1190" y="788"/>
                  </a:lnTo>
                  <a:lnTo>
                    <a:pt x="1188" y="788"/>
                  </a:lnTo>
                  <a:lnTo>
                    <a:pt x="1185" y="788"/>
                  </a:lnTo>
                  <a:lnTo>
                    <a:pt x="1185" y="791"/>
                  </a:lnTo>
                  <a:lnTo>
                    <a:pt x="1185" y="793"/>
                  </a:lnTo>
                  <a:lnTo>
                    <a:pt x="1187" y="796"/>
                  </a:lnTo>
                  <a:lnTo>
                    <a:pt x="1188" y="800"/>
                  </a:lnTo>
                  <a:lnTo>
                    <a:pt x="1190" y="804"/>
                  </a:lnTo>
                  <a:lnTo>
                    <a:pt x="1191" y="807"/>
                  </a:lnTo>
                  <a:lnTo>
                    <a:pt x="1191" y="811"/>
                  </a:lnTo>
                  <a:lnTo>
                    <a:pt x="1191" y="813"/>
                  </a:lnTo>
                  <a:lnTo>
                    <a:pt x="1190" y="816"/>
                  </a:lnTo>
                  <a:lnTo>
                    <a:pt x="1189" y="818"/>
                  </a:lnTo>
                  <a:lnTo>
                    <a:pt x="1187" y="821"/>
                  </a:lnTo>
                  <a:lnTo>
                    <a:pt x="1184" y="822"/>
                  </a:lnTo>
                  <a:lnTo>
                    <a:pt x="1181" y="824"/>
                  </a:lnTo>
                  <a:lnTo>
                    <a:pt x="1179" y="828"/>
                  </a:lnTo>
                  <a:lnTo>
                    <a:pt x="1178" y="831"/>
                  </a:lnTo>
                  <a:lnTo>
                    <a:pt x="1177" y="836"/>
                  </a:lnTo>
                  <a:lnTo>
                    <a:pt x="1175" y="847"/>
                  </a:lnTo>
                  <a:lnTo>
                    <a:pt x="1170" y="859"/>
                  </a:lnTo>
                  <a:lnTo>
                    <a:pt x="1162" y="872"/>
                  </a:lnTo>
                  <a:lnTo>
                    <a:pt x="1153" y="884"/>
                  </a:lnTo>
                  <a:lnTo>
                    <a:pt x="1147" y="890"/>
                  </a:lnTo>
                  <a:lnTo>
                    <a:pt x="1143" y="894"/>
                  </a:lnTo>
                  <a:lnTo>
                    <a:pt x="1138" y="898"/>
                  </a:lnTo>
                  <a:lnTo>
                    <a:pt x="1132" y="900"/>
                  </a:lnTo>
                  <a:lnTo>
                    <a:pt x="1127" y="903"/>
                  </a:lnTo>
                  <a:lnTo>
                    <a:pt x="1121" y="903"/>
                  </a:lnTo>
                  <a:lnTo>
                    <a:pt x="1116" y="901"/>
                  </a:lnTo>
                  <a:lnTo>
                    <a:pt x="1112" y="899"/>
                  </a:lnTo>
                  <a:lnTo>
                    <a:pt x="1107" y="897"/>
                  </a:lnTo>
                  <a:lnTo>
                    <a:pt x="1103" y="893"/>
                  </a:lnTo>
                  <a:lnTo>
                    <a:pt x="1100" y="890"/>
                  </a:lnTo>
                  <a:lnTo>
                    <a:pt x="1099" y="885"/>
                  </a:lnTo>
                  <a:lnTo>
                    <a:pt x="1097" y="880"/>
                  </a:lnTo>
                  <a:lnTo>
                    <a:pt x="1097" y="875"/>
                  </a:lnTo>
                  <a:lnTo>
                    <a:pt x="1099" y="872"/>
                  </a:lnTo>
                  <a:lnTo>
                    <a:pt x="1100" y="868"/>
                  </a:lnTo>
                  <a:lnTo>
                    <a:pt x="1103" y="861"/>
                  </a:lnTo>
                  <a:lnTo>
                    <a:pt x="1109" y="856"/>
                  </a:lnTo>
                  <a:lnTo>
                    <a:pt x="1121" y="848"/>
                  </a:lnTo>
                  <a:lnTo>
                    <a:pt x="1135" y="837"/>
                  </a:lnTo>
                  <a:lnTo>
                    <a:pt x="1139" y="835"/>
                  </a:lnTo>
                  <a:lnTo>
                    <a:pt x="1141" y="834"/>
                  </a:lnTo>
                  <a:lnTo>
                    <a:pt x="1141" y="831"/>
                  </a:lnTo>
                  <a:lnTo>
                    <a:pt x="1141" y="829"/>
                  </a:lnTo>
                  <a:lnTo>
                    <a:pt x="1137" y="819"/>
                  </a:lnTo>
                  <a:lnTo>
                    <a:pt x="1128" y="806"/>
                  </a:lnTo>
                  <a:lnTo>
                    <a:pt x="1121" y="793"/>
                  </a:lnTo>
                  <a:lnTo>
                    <a:pt x="1115" y="777"/>
                  </a:lnTo>
                  <a:lnTo>
                    <a:pt x="1112" y="771"/>
                  </a:lnTo>
                  <a:lnTo>
                    <a:pt x="1106" y="765"/>
                  </a:lnTo>
                  <a:lnTo>
                    <a:pt x="1100" y="759"/>
                  </a:lnTo>
                  <a:lnTo>
                    <a:pt x="1094" y="755"/>
                  </a:lnTo>
                  <a:lnTo>
                    <a:pt x="1090" y="753"/>
                  </a:lnTo>
                  <a:lnTo>
                    <a:pt x="1087" y="753"/>
                  </a:lnTo>
                  <a:lnTo>
                    <a:pt x="1082" y="755"/>
                  </a:lnTo>
                  <a:lnTo>
                    <a:pt x="1076" y="758"/>
                  </a:lnTo>
                  <a:lnTo>
                    <a:pt x="1068" y="760"/>
                  </a:lnTo>
                  <a:lnTo>
                    <a:pt x="1059" y="760"/>
                  </a:lnTo>
                  <a:lnTo>
                    <a:pt x="1053" y="759"/>
                  </a:lnTo>
                  <a:lnTo>
                    <a:pt x="1047" y="755"/>
                  </a:lnTo>
                  <a:lnTo>
                    <a:pt x="1044" y="754"/>
                  </a:lnTo>
                  <a:lnTo>
                    <a:pt x="1040" y="753"/>
                  </a:lnTo>
                  <a:lnTo>
                    <a:pt x="1038" y="753"/>
                  </a:lnTo>
                  <a:lnTo>
                    <a:pt x="1037" y="753"/>
                  </a:lnTo>
                  <a:lnTo>
                    <a:pt x="1034" y="754"/>
                  </a:lnTo>
                  <a:lnTo>
                    <a:pt x="1033" y="758"/>
                  </a:lnTo>
                  <a:lnTo>
                    <a:pt x="1033" y="760"/>
                  </a:lnTo>
                  <a:lnTo>
                    <a:pt x="1032" y="765"/>
                  </a:lnTo>
                  <a:lnTo>
                    <a:pt x="1032" y="775"/>
                  </a:lnTo>
                  <a:lnTo>
                    <a:pt x="1031" y="785"/>
                  </a:lnTo>
                  <a:lnTo>
                    <a:pt x="1031" y="790"/>
                  </a:lnTo>
                  <a:lnTo>
                    <a:pt x="1028" y="793"/>
                  </a:lnTo>
                  <a:lnTo>
                    <a:pt x="1026" y="797"/>
                  </a:lnTo>
                  <a:lnTo>
                    <a:pt x="1022" y="800"/>
                  </a:lnTo>
                  <a:lnTo>
                    <a:pt x="1018" y="802"/>
                  </a:lnTo>
                  <a:lnTo>
                    <a:pt x="1013" y="803"/>
                  </a:lnTo>
                  <a:lnTo>
                    <a:pt x="1007" y="803"/>
                  </a:lnTo>
                  <a:lnTo>
                    <a:pt x="1001" y="803"/>
                  </a:lnTo>
                  <a:lnTo>
                    <a:pt x="995" y="800"/>
                  </a:lnTo>
                  <a:lnTo>
                    <a:pt x="990" y="798"/>
                  </a:lnTo>
                  <a:lnTo>
                    <a:pt x="986" y="794"/>
                  </a:lnTo>
                  <a:lnTo>
                    <a:pt x="982" y="791"/>
                  </a:lnTo>
                  <a:lnTo>
                    <a:pt x="980" y="786"/>
                  </a:lnTo>
                  <a:lnTo>
                    <a:pt x="979" y="781"/>
                  </a:lnTo>
                  <a:lnTo>
                    <a:pt x="979" y="777"/>
                  </a:lnTo>
                  <a:lnTo>
                    <a:pt x="980" y="772"/>
                  </a:lnTo>
                  <a:lnTo>
                    <a:pt x="983" y="762"/>
                  </a:lnTo>
                  <a:lnTo>
                    <a:pt x="988" y="755"/>
                  </a:lnTo>
                  <a:lnTo>
                    <a:pt x="992" y="748"/>
                  </a:lnTo>
                  <a:lnTo>
                    <a:pt x="994" y="739"/>
                  </a:lnTo>
                  <a:lnTo>
                    <a:pt x="995" y="728"/>
                  </a:lnTo>
                  <a:lnTo>
                    <a:pt x="994" y="715"/>
                  </a:lnTo>
                  <a:lnTo>
                    <a:pt x="994" y="703"/>
                  </a:lnTo>
                  <a:lnTo>
                    <a:pt x="994" y="692"/>
                  </a:lnTo>
                  <a:lnTo>
                    <a:pt x="994" y="684"/>
                  </a:lnTo>
                  <a:lnTo>
                    <a:pt x="992" y="674"/>
                  </a:lnTo>
                  <a:lnTo>
                    <a:pt x="988" y="662"/>
                  </a:lnTo>
                  <a:lnTo>
                    <a:pt x="984" y="651"/>
                  </a:lnTo>
                  <a:lnTo>
                    <a:pt x="981" y="643"/>
                  </a:lnTo>
                  <a:lnTo>
                    <a:pt x="977" y="638"/>
                  </a:lnTo>
                  <a:lnTo>
                    <a:pt x="971" y="633"/>
                  </a:lnTo>
                  <a:lnTo>
                    <a:pt x="965" y="628"/>
                  </a:lnTo>
                  <a:lnTo>
                    <a:pt x="954" y="622"/>
                  </a:lnTo>
                  <a:lnTo>
                    <a:pt x="946" y="617"/>
                  </a:lnTo>
                  <a:lnTo>
                    <a:pt x="944" y="615"/>
                  </a:lnTo>
                  <a:lnTo>
                    <a:pt x="942" y="611"/>
                  </a:lnTo>
                  <a:lnTo>
                    <a:pt x="940" y="608"/>
                  </a:lnTo>
                  <a:lnTo>
                    <a:pt x="940" y="603"/>
                  </a:lnTo>
                  <a:lnTo>
                    <a:pt x="939" y="596"/>
                  </a:lnTo>
                  <a:lnTo>
                    <a:pt x="937" y="591"/>
                  </a:lnTo>
                  <a:lnTo>
                    <a:pt x="936" y="590"/>
                  </a:lnTo>
                  <a:lnTo>
                    <a:pt x="933" y="589"/>
                  </a:lnTo>
                  <a:lnTo>
                    <a:pt x="931" y="589"/>
                  </a:lnTo>
                  <a:lnTo>
                    <a:pt x="930" y="590"/>
                  </a:lnTo>
                  <a:lnTo>
                    <a:pt x="925" y="592"/>
                  </a:lnTo>
                  <a:lnTo>
                    <a:pt x="920" y="596"/>
                  </a:lnTo>
                  <a:lnTo>
                    <a:pt x="918" y="598"/>
                  </a:lnTo>
                  <a:lnTo>
                    <a:pt x="917" y="602"/>
                  </a:lnTo>
                  <a:lnTo>
                    <a:pt x="916" y="607"/>
                  </a:lnTo>
                  <a:lnTo>
                    <a:pt x="916" y="614"/>
                  </a:lnTo>
                  <a:lnTo>
                    <a:pt x="916" y="620"/>
                  </a:lnTo>
                  <a:lnTo>
                    <a:pt x="914" y="623"/>
                  </a:lnTo>
                  <a:lnTo>
                    <a:pt x="913" y="626"/>
                  </a:lnTo>
                  <a:lnTo>
                    <a:pt x="911" y="628"/>
                  </a:lnTo>
                  <a:lnTo>
                    <a:pt x="904" y="630"/>
                  </a:lnTo>
                  <a:lnTo>
                    <a:pt x="894" y="634"/>
                  </a:lnTo>
                  <a:lnTo>
                    <a:pt x="886" y="639"/>
                  </a:lnTo>
                  <a:lnTo>
                    <a:pt x="880" y="642"/>
                  </a:lnTo>
                  <a:lnTo>
                    <a:pt x="879" y="643"/>
                  </a:lnTo>
                  <a:lnTo>
                    <a:pt x="877" y="646"/>
                  </a:lnTo>
                  <a:lnTo>
                    <a:pt x="877" y="649"/>
                  </a:lnTo>
                  <a:lnTo>
                    <a:pt x="877" y="653"/>
                  </a:lnTo>
                  <a:lnTo>
                    <a:pt x="877" y="670"/>
                  </a:lnTo>
                  <a:lnTo>
                    <a:pt x="877" y="684"/>
                  </a:lnTo>
                  <a:lnTo>
                    <a:pt x="876" y="696"/>
                  </a:lnTo>
                  <a:lnTo>
                    <a:pt x="875" y="706"/>
                  </a:lnTo>
                  <a:lnTo>
                    <a:pt x="874" y="714"/>
                  </a:lnTo>
                  <a:lnTo>
                    <a:pt x="872" y="721"/>
                  </a:lnTo>
                  <a:lnTo>
                    <a:pt x="869" y="725"/>
                  </a:lnTo>
                  <a:lnTo>
                    <a:pt x="866" y="728"/>
                  </a:lnTo>
                  <a:lnTo>
                    <a:pt x="863" y="730"/>
                  </a:lnTo>
                  <a:lnTo>
                    <a:pt x="860" y="731"/>
                  </a:lnTo>
                  <a:lnTo>
                    <a:pt x="857" y="731"/>
                  </a:lnTo>
                  <a:lnTo>
                    <a:pt x="854" y="731"/>
                  </a:lnTo>
                  <a:lnTo>
                    <a:pt x="849" y="730"/>
                  </a:lnTo>
                  <a:lnTo>
                    <a:pt x="844" y="728"/>
                  </a:lnTo>
                  <a:lnTo>
                    <a:pt x="835" y="723"/>
                  </a:lnTo>
                  <a:lnTo>
                    <a:pt x="824" y="716"/>
                  </a:lnTo>
                  <a:lnTo>
                    <a:pt x="813" y="706"/>
                  </a:lnTo>
                  <a:lnTo>
                    <a:pt x="804" y="697"/>
                  </a:lnTo>
                  <a:lnTo>
                    <a:pt x="786" y="679"/>
                  </a:lnTo>
                  <a:lnTo>
                    <a:pt x="775" y="671"/>
                  </a:lnTo>
                  <a:lnTo>
                    <a:pt x="769" y="670"/>
                  </a:lnTo>
                  <a:lnTo>
                    <a:pt x="761" y="668"/>
                  </a:lnTo>
                  <a:lnTo>
                    <a:pt x="751" y="666"/>
                  </a:lnTo>
                  <a:lnTo>
                    <a:pt x="744" y="661"/>
                  </a:lnTo>
                  <a:lnTo>
                    <a:pt x="738" y="657"/>
                  </a:lnTo>
                  <a:lnTo>
                    <a:pt x="735" y="655"/>
                  </a:lnTo>
                  <a:lnTo>
                    <a:pt x="730" y="654"/>
                  </a:lnTo>
                  <a:lnTo>
                    <a:pt x="722" y="654"/>
                  </a:lnTo>
                  <a:lnTo>
                    <a:pt x="717" y="654"/>
                  </a:lnTo>
                  <a:lnTo>
                    <a:pt x="712" y="653"/>
                  </a:lnTo>
                  <a:lnTo>
                    <a:pt x="706" y="651"/>
                  </a:lnTo>
                  <a:lnTo>
                    <a:pt x="703" y="647"/>
                  </a:lnTo>
                  <a:lnTo>
                    <a:pt x="698" y="643"/>
                  </a:lnTo>
                  <a:lnTo>
                    <a:pt x="696" y="639"/>
                  </a:lnTo>
                  <a:lnTo>
                    <a:pt x="692" y="634"/>
                  </a:lnTo>
                  <a:lnTo>
                    <a:pt x="691" y="628"/>
                  </a:lnTo>
                  <a:lnTo>
                    <a:pt x="688" y="616"/>
                  </a:lnTo>
                  <a:lnTo>
                    <a:pt x="684" y="604"/>
                  </a:lnTo>
                  <a:lnTo>
                    <a:pt x="677" y="592"/>
                  </a:lnTo>
                  <a:lnTo>
                    <a:pt x="667" y="579"/>
                  </a:lnTo>
                  <a:lnTo>
                    <a:pt x="660" y="573"/>
                  </a:lnTo>
                  <a:lnTo>
                    <a:pt x="654" y="569"/>
                  </a:lnTo>
                  <a:lnTo>
                    <a:pt x="647" y="565"/>
                  </a:lnTo>
                  <a:lnTo>
                    <a:pt x="640" y="563"/>
                  </a:lnTo>
                  <a:lnTo>
                    <a:pt x="627" y="561"/>
                  </a:lnTo>
                  <a:lnTo>
                    <a:pt x="617" y="561"/>
                  </a:lnTo>
                  <a:lnTo>
                    <a:pt x="614" y="560"/>
                  </a:lnTo>
                  <a:lnTo>
                    <a:pt x="610" y="560"/>
                  </a:lnTo>
                  <a:lnTo>
                    <a:pt x="606" y="558"/>
                  </a:lnTo>
                  <a:lnTo>
                    <a:pt x="604" y="557"/>
                  </a:lnTo>
                  <a:lnTo>
                    <a:pt x="599" y="551"/>
                  </a:lnTo>
                  <a:lnTo>
                    <a:pt x="596" y="542"/>
                  </a:lnTo>
                  <a:lnTo>
                    <a:pt x="593" y="539"/>
                  </a:lnTo>
                  <a:lnTo>
                    <a:pt x="590" y="535"/>
                  </a:lnTo>
                  <a:lnTo>
                    <a:pt x="585" y="532"/>
                  </a:lnTo>
                  <a:lnTo>
                    <a:pt x="580" y="528"/>
                  </a:lnTo>
                  <a:lnTo>
                    <a:pt x="568" y="523"/>
                  </a:lnTo>
                  <a:lnTo>
                    <a:pt x="558" y="516"/>
                  </a:lnTo>
                  <a:lnTo>
                    <a:pt x="554" y="512"/>
                  </a:lnTo>
                  <a:lnTo>
                    <a:pt x="551" y="507"/>
                  </a:lnTo>
                  <a:lnTo>
                    <a:pt x="549" y="501"/>
                  </a:lnTo>
                  <a:lnTo>
                    <a:pt x="547" y="494"/>
                  </a:lnTo>
                  <a:lnTo>
                    <a:pt x="547" y="485"/>
                  </a:lnTo>
                  <a:lnTo>
                    <a:pt x="547" y="478"/>
                  </a:lnTo>
                  <a:lnTo>
                    <a:pt x="547" y="470"/>
                  </a:lnTo>
                  <a:lnTo>
                    <a:pt x="548" y="462"/>
                  </a:lnTo>
                  <a:lnTo>
                    <a:pt x="548" y="453"/>
                  </a:lnTo>
                  <a:lnTo>
                    <a:pt x="548" y="446"/>
                  </a:lnTo>
                  <a:lnTo>
                    <a:pt x="546" y="439"/>
                  </a:lnTo>
                  <a:lnTo>
                    <a:pt x="545" y="433"/>
                  </a:lnTo>
                  <a:lnTo>
                    <a:pt x="539" y="421"/>
                  </a:lnTo>
                  <a:lnTo>
                    <a:pt x="535" y="409"/>
                  </a:lnTo>
                  <a:lnTo>
                    <a:pt x="534" y="397"/>
                  </a:lnTo>
                  <a:lnTo>
                    <a:pt x="534" y="386"/>
                  </a:lnTo>
                  <a:lnTo>
                    <a:pt x="533" y="376"/>
                  </a:lnTo>
                  <a:lnTo>
                    <a:pt x="530" y="367"/>
                  </a:lnTo>
                  <a:lnTo>
                    <a:pt x="524" y="358"/>
                  </a:lnTo>
                  <a:lnTo>
                    <a:pt x="517" y="349"/>
                  </a:lnTo>
                  <a:lnTo>
                    <a:pt x="513" y="343"/>
                  </a:lnTo>
                  <a:lnTo>
                    <a:pt x="509" y="337"/>
                  </a:lnTo>
                  <a:lnTo>
                    <a:pt x="507" y="330"/>
                  </a:lnTo>
                  <a:lnTo>
                    <a:pt x="504" y="323"/>
                  </a:lnTo>
                  <a:lnTo>
                    <a:pt x="504" y="315"/>
                  </a:lnTo>
                  <a:lnTo>
                    <a:pt x="505" y="311"/>
                  </a:lnTo>
                  <a:lnTo>
                    <a:pt x="508" y="306"/>
                  </a:lnTo>
                  <a:lnTo>
                    <a:pt x="511" y="304"/>
                  </a:lnTo>
                  <a:lnTo>
                    <a:pt x="515" y="300"/>
                  </a:lnTo>
                  <a:lnTo>
                    <a:pt x="518" y="298"/>
                  </a:lnTo>
                  <a:lnTo>
                    <a:pt x="521" y="294"/>
                  </a:lnTo>
                  <a:lnTo>
                    <a:pt x="522" y="289"/>
                  </a:lnTo>
                  <a:lnTo>
                    <a:pt x="520" y="285"/>
                  </a:lnTo>
                  <a:lnTo>
                    <a:pt x="516" y="277"/>
                  </a:lnTo>
                  <a:lnTo>
                    <a:pt x="509" y="269"/>
                  </a:lnTo>
                  <a:lnTo>
                    <a:pt x="502" y="261"/>
                  </a:lnTo>
                  <a:lnTo>
                    <a:pt x="486" y="244"/>
                  </a:lnTo>
                  <a:lnTo>
                    <a:pt x="478" y="232"/>
                  </a:lnTo>
                  <a:lnTo>
                    <a:pt x="474" y="225"/>
                  </a:lnTo>
                  <a:lnTo>
                    <a:pt x="473" y="219"/>
                  </a:lnTo>
                  <a:lnTo>
                    <a:pt x="470" y="214"/>
                  </a:lnTo>
                  <a:lnTo>
                    <a:pt x="464" y="207"/>
                  </a:lnTo>
                  <a:lnTo>
                    <a:pt x="463" y="204"/>
                  </a:lnTo>
                  <a:lnTo>
                    <a:pt x="461" y="198"/>
                  </a:lnTo>
                  <a:lnTo>
                    <a:pt x="461" y="191"/>
                  </a:lnTo>
                  <a:lnTo>
                    <a:pt x="461" y="182"/>
                  </a:lnTo>
                  <a:lnTo>
                    <a:pt x="463" y="161"/>
                  </a:lnTo>
                  <a:lnTo>
                    <a:pt x="464" y="137"/>
                  </a:lnTo>
                  <a:lnTo>
                    <a:pt x="464" y="125"/>
                  </a:lnTo>
                  <a:lnTo>
                    <a:pt x="464" y="115"/>
                  </a:lnTo>
                  <a:lnTo>
                    <a:pt x="461" y="105"/>
                  </a:lnTo>
                  <a:lnTo>
                    <a:pt x="460" y="96"/>
                  </a:lnTo>
                  <a:lnTo>
                    <a:pt x="457" y="88"/>
                  </a:lnTo>
                  <a:lnTo>
                    <a:pt x="452" y="84"/>
                  </a:lnTo>
                  <a:lnTo>
                    <a:pt x="450" y="82"/>
                  </a:lnTo>
                  <a:lnTo>
                    <a:pt x="446" y="81"/>
                  </a:lnTo>
                  <a:lnTo>
                    <a:pt x="442" y="81"/>
                  </a:lnTo>
                  <a:lnTo>
                    <a:pt x="439" y="81"/>
                  </a:lnTo>
                  <a:lnTo>
                    <a:pt x="423" y="82"/>
                  </a:lnTo>
                  <a:lnTo>
                    <a:pt x="410" y="84"/>
                  </a:lnTo>
                  <a:lnTo>
                    <a:pt x="400" y="82"/>
                  </a:lnTo>
                  <a:lnTo>
                    <a:pt x="390" y="81"/>
                  </a:lnTo>
                  <a:lnTo>
                    <a:pt x="383" y="79"/>
                  </a:lnTo>
                  <a:lnTo>
                    <a:pt x="378" y="77"/>
                  </a:lnTo>
                  <a:lnTo>
                    <a:pt x="373" y="74"/>
                  </a:lnTo>
                  <a:lnTo>
                    <a:pt x="370" y="71"/>
                  </a:lnTo>
                  <a:lnTo>
                    <a:pt x="360" y="67"/>
                  </a:lnTo>
                  <a:lnTo>
                    <a:pt x="347" y="62"/>
                  </a:lnTo>
                  <a:lnTo>
                    <a:pt x="333" y="60"/>
                  </a:lnTo>
                  <a:lnTo>
                    <a:pt x="321" y="55"/>
                  </a:lnTo>
                  <a:lnTo>
                    <a:pt x="316" y="53"/>
                  </a:lnTo>
                  <a:lnTo>
                    <a:pt x="313" y="48"/>
                  </a:lnTo>
                  <a:lnTo>
                    <a:pt x="310" y="43"/>
                  </a:lnTo>
                  <a:lnTo>
                    <a:pt x="307" y="37"/>
                  </a:lnTo>
                  <a:lnTo>
                    <a:pt x="302" y="24"/>
                  </a:lnTo>
                  <a:lnTo>
                    <a:pt x="294" y="11"/>
                  </a:lnTo>
                  <a:lnTo>
                    <a:pt x="289" y="6"/>
                  </a:lnTo>
                  <a:lnTo>
                    <a:pt x="285" y="3"/>
                  </a:lnTo>
                  <a:lnTo>
                    <a:pt x="278" y="0"/>
                  </a:lnTo>
                  <a:lnTo>
                    <a:pt x="265" y="2"/>
                  </a:lnTo>
                  <a:lnTo>
                    <a:pt x="257" y="2"/>
                  </a:lnTo>
                  <a:lnTo>
                    <a:pt x="252" y="4"/>
                  </a:lnTo>
                  <a:lnTo>
                    <a:pt x="249" y="6"/>
                  </a:lnTo>
                  <a:lnTo>
                    <a:pt x="245" y="9"/>
                  </a:lnTo>
                  <a:lnTo>
                    <a:pt x="243" y="11"/>
                  </a:lnTo>
                  <a:lnTo>
                    <a:pt x="240" y="12"/>
                  </a:lnTo>
                  <a:lnTo>
                    <a:pt x="237" y="14"/>
                  </a:lnTo>
                  <a:lnTo>
                    <a:pt x="232" y="14"/>
                  </a:lnTo>
                  <a:lnTo>
                    <a:pt x="227" y="14"/>
                  </a:lnTo>
                  <a:lnTo>
                    <a:pt x="222" y="15"/>
                  </a:lnTo>
                  <a:lnTo>
                    <a:pt x="217" y="17"/>
                  </a:lnTo>
                  <a:lnTo>
                    <a:pt x="212" y="19"/>
                  </a:lnTo>
                  <a:lnTo>
                    <a:pt x="208" y="24"/>
                  </a:lnTo>
                  <a:lnTo>
                    <a:pt x="203" y="28"/>
                  </a:lnTo>
                  <a:lnTo>
                    <a:pt x="200" y="33"/>
                  </a:lnTo>
                  <a:lnTo>
                    <a:pt x="198" y="37"/>
                  </a:lnTo>
                  <a:lnTo>
                    <a:pt x="196" y="43"/>
                  </a:lnTo>
                  <a:lnTo>
                    <a:pt x="196" y="53"/>
                  </a:lnTo>
                  <a:lnTo>
                    <a:pt x="198" y="62"/>
                  </a:lnTo>
                  <a:lnTo>
                    <a:pt x="198" y="73"/>
                  </a:lnTo>
                  <a:lnTo>
                    <a:pt x="199" y="82"/>
                  </a:lnTo>
                  <a:lnTo>
                    <a:pt x="199" y="91"/>
                  </a:lnTo>
                  <a:lnTo>
                    <a:pt x="198" y="93"/>
                  </a:lnTo>
                  <a:lnTo>
                    <a:pt x="198" y="96"/>
                  </a:lnTo>
                  <a:lnTo>
                    <a:pt x="195" y="97"/>
                  </a:lnTo>
                  <a:lnTo>
                    <a:pt x="194" y="97"/>
                  </a:lnTo>
                  <a:lnTo>
                    <a:pt x="190" y="96"/>
                  </a:lnTo>
                  <a:lnTo>
                    <a:pt x="187" y="94"/>
                  </a:lnTo>
                  <a:lnTo>
                    <a:pt x="183" y="94"/>
                  </a:lnTo>
                  <a:lnTo>
                    <a:pt x="180" y="96"/>
                  </a:lnTo>
                  <a:lnTo>
                    <a:pt x="176" y="98"/>
                  </a:lnTo>
                  <a:lnTo>
                    <a:pt x="174" y="101"/>
                  </a:lnTo>
                  <a:lnTo>
                    <a:pt x="170" y="106"/>
                  </a:lnTo>
                  <a:lnTo>
                    <a:pt x="168" y="112"/>
                  </a:lnTo>
                  <a:lnTo>
                    <a:pt x="164" y="118"/>
                  </a:lnTo>
                  <a:lnTo>
                    <a:pt x="162" y="123"/>
                  </a:lnTo>
                  <a:lnTo>
                    <a:pt x="158" y="126"/>
                  </a:lnTo>
                  <a:lnTo>
                    <a:pt x="155" y="129"/>
                  </a:lnTo>
                  <a:lnTo>
                    <a:pt x="145" y="131"/>
                  </a:lnTo>
                  <a:lnTo>
                    <a:pt x="134" y="134"/>
                  </a:lnTo>
                  <a:lnTo>
                    <a:pt x="120" y="136"/>
                  </a:lnTo>
                  <a:lnTo>
                    <a:pt x="107" y="138"/>
                  </a:lnTo>
                  <a:lnTo>
                    <a:pt x="94" y="141"/>
                  </a:lnTo>
                  <a:lnTo>
                    <a:pt x="82" y="143"/>
                  </a:lnTo>
                  <a:lnTo>
                    <a:pt x="77" y="144"/>
                  </a:lnTo>
                  <a:lnTo>
                    <a:pt x="73" y="147"/>
                  </a:lnTo>
                  <a:lnTo>
                    <a:pt x="68" y="150"/>
                  </a:lnTo>
                  <a:lnTo>
                    <a:pt x="66" y="153"/>
                  </a:lnTo>
                  <a:lnTo>
                    <a:pt x="63" y="157"/>
                  </a:lnTo>
                  <a:lnTo>
                    <a:pt x="62" y="161"/>
                  </a:lnTo>
                  <a:lnTo>
                    <a:pt x="61" y="164"/>
                  </a:lnTo>
                  <a:lnTo>
                    <a:pt x="62" y="169"/>
                  </a:lnTo>
                  <a:lnTo>
                    <a:pt x="66" y="178"/>
                  </a:lnTo>
                  <a:lnTo>
                    <a:pt x="69" y="185"/>
                  </a:lnTo>
                  <a:lnTo>
                    <a:pt x="74" y="194"/>
                  </a:lnTo>
                  <a:lnTo>
                    <a:pt x="77" y="208"/>
                  </a:lnTo>
                  <a:lnTo>
                    <a:pt x="79" y="217"/>
                  </a:lnTo>
                  <a:lnTo>
                    <a:pt x="79" y="224"/>
                  </a:lnTo>
                  <a:lnTo>
                    <a:pt x="79" y="230"/>
                  </a:lnTo>
                  <a:lnTo>
                    <a:pt x="77" y="236"/>
                  </a:lnTo>
                  <a:lnTo>
                    <a:pt x="74" y="245"/>
                  </a:lnTo>
                  <a:lnTo>
                    <a:pt x="69" y="255"/>
                  </a:lnTo>
                  <a:lnTo>
                    <a:pt x="69" y="260"/>
                  </a:lnTo>
                  <a:lnTo>
                    <a:pt x="69" y="264"/>
                  </a:lnTo>
                  <a:lnTo>
                    <a:pt x="70" y="268"/>
                  </a:lnTo>
                  <a:lnTo>
                    <a:pt x="74" y="271"/>
                  </a:lnTo>
                  <a:lnTo>
                    <a:pt x="76" y="275"/>
                  </a:lnTo>
                  <a:lnTo>
                    <a:pt x="81" y="276"/>
                  </a:lnTo>
                  <a:lnTo>
                    <a:pt x="85" y="279"/>
                  </a:lnTo>
                  <a:lnTo>
                    <a:pt x="89" y="280"/>
                  </a:lnTo>
                  <a:lnTo>
                    <a:pt x="96" y="280"/>
                  </a:lnTo>
                  <a:lnTo>
                    <a:pt x="101" y="282"/>
                  </a:lnTo>
                  <a:lnTo>
                    <a:pt x="102" y="283"/>
                  </a:lnTo>
                  <a:lnTo>
                    <a:pt x="102" y="285"/>
                  </a:lnTo>
                  <a:lnTo>
                    <a:pt x="102" y="287"/>
                  </a:lnTo>
                  <a:lnTo>
                    <a:pt x="101" y="290"/>
                  </a:lnTo>
                  <a:lnTo>
                    <a:pt x="100" y="294"/>
                  </a:lnTo>
                  <a:lnTo>
                    <a:pt x="99" y="298"/>
                  </a:lnTo>
                  <a:lnTo>
                    <a:pt x="99" y="301"/>
                  </a:lnTo>
                  <a:lnTo>
                    <a:pt x="99" y="306"/>
                  </a:lnTo>
                  <a:lnTo>
                    <a:pt x="101" y="309"/>
                  </a:lnTo>
                  <a:lnTo>
                    <a:pt x="104" y="313"/>
                  </a:lnTo>
                  <a:lnTo>
                    <a:pt x="106" y="317"/>
                  </a:lnTo>
                  <a:lnTo>
                    <a:pt x="111" y="320"/>
                  </a:lnTo>
                  <a:lnTo>
                    <a:pt x="120" y="326"/>
                  </a:lnTo>
                  <a:lnTo>
                    <a:pt x="132" y="333"/>
                  </a:lnTo>
                  <a:lnTo>
                    <a:pt x="138" y="337"/>
                  </a:lnTo>
                  <a:lnTo>
                    <a:pt x="144" y="340"/>
                  </a:lnTo>
                  <a:lnTo>
                    <a:pt x="151" y="343"/>
                  </a:lnTo>
                  <a:lnTo>
                    <a:pt x="158" y="345"/>
                  </a:lnTo>
                  <a:lnTo>
                    <a:pt x="165" y="348"/>
                  </a:lnTo>
                  <a:lnTo>
                    <a:pt x="171" y="350"/>
                  </a:lnTo>
                  <a:lnTo>
                    <a:pt x="176" y="352"/>
                  </a:lnTo>
                  <a:lnTo>
                    <a:pt x="181" y="355"/>
                  </a:lnTo>
                  <a:lnTo>
                    <a:pt x="183" y="358"/>
                  </a:lnTo>
                  <a:lnTo>
                    <a:pt x="184" y="361"/>
                  </a:lnTo>
                  <a:lnTo>
                    <a:pt x="184" y="363"/>
                  </a:lnTo>
                  <a:lnTo>
                    <a:pt x="182" y="364"/>
                  </a:lnTo>
                  <a:lnTo>
                    <a:pt x="174" y="367"/>
                  </a:lnTo>
                  <a:lnTo>
                    <a:pt x="164" y="370"/>
                  </a:lnTo>
                  <a:lnTo>
                    <a:pt x="152" y="372"/>
                  </a:lnTo>
                  <a:lnTo>
                    <a:pt x="140" y="374"/>
                  </a:lnTo>
                  <a:lnTo>
                    <a:pt x="136" y="375"/>
                  </a:lnTo>
                  <a:lnTo>
                    <a:pt x="131" y="377"/>
                  </a:lnTo>
                  <a:lnTo>
                    <a:pt x="127" y="380"/>
                  </a:lnTo>
                  <a:lnTo>
                    <a:pt x="124" y="384"/>
                  </a:lnTo>
                  <a:lnTo>
                    <a:pt x="121" y="389"/>
                  </a:lnTo>
                  <a:lnTo>
                    <a:pt x="119" y="395"/>
                  </a:lnTo>
                  <a:lnTo>
                    <a:pt x="118" y="401"/>
                  </a:lnTo>
                  <a:lnTo>
                    <a:pt x="117" y="408"/>
                  </a:lnTo>
                  <a:lnTo>
                    <a:pt x="115" y="414"/>
                  </a:lnTo>
                  <a:lnTo>
                    <a:pt x="113" y="420"/>
                  </a:lnTo>
                  <a:lnTo>
                    <a:pt x="111" y="425"/>
                  </a:lnTo>
                  <a:lnTo>
                    <a:pt x="107" y="430"/>
                  </a:lnTo>
                  <a:lnTo>
                    <a:pt x="98" y="438"/>
                  </a:lnTo>
                  <a:lnTo>
                    <a:pt x="86" y="445"/>
                  </a:lnTo>
                  <a:lnTo>
                    <a:pt x="81" y="447"/>
                  </a:lnTo>
                  <a:lnTo>
                    <a:pt x="76" y="451"/>
                  </a:lnTo>
                  <a:lnTo>
                    <a:pt x="73" y="454"/>
                  </a:lnTo>
                  <a:lnTo>
                    <a:pt x="70" y="458"/>
                  </a:lnTo>
                  <a:lnTo>
                    <a:pt x="69" y="462"/>
                  </a:lnTo>
                  <a:lnTo>
                    <a:pt x="68" y="465"/>
                  </a:lnTo>
                  <a:lnTo>
                    <a:pt x="68" y="468"/>
                  </a:lnTo>
                  <a:lnTo>
                    <a:pt x="69" y="471"/>
                  </a:lnTo>
                  <a:lnTo>
                    <a:pt x="74" y="481"/>
                  </a:lnTo>
                  <a:lnTo>
                    <a:pt x="80" y="491"/>
                  </a:lnTo>
                  <a:lnTo>
                    <a:pt x="82" y="498"/>
                  </a:lnTo>
                  <a:lnTo>
                    <a:pt x="83" y="504"/>
                  </a:lnTo>
                  <a:lnTo>
                    <a:pt x="83" y="512"/>
                  </a:lnTo>
                  <a:lnTo>
                    <a:pt x="82" y="517"/>
                  </a:lnTo>
                  <a:lnTo>
                    <a:pt x="79" y="523"/>
                  </a:lnTo>
                  <a:lnTo>
                    <a:pt x="75" y="527"/>
                  </a:lnTo>
                  <a:lnTo>
                    <a:pt x="71" y="529"/>
                  </a:lnTo>
                  <a:lnTo>
                    <a:pt x="66" y="532"/>
                  </a:lnTo>
                  <a:lnTo>
                    <a:pt x="54" y="533"/>
                  </a:lnTo>
                  <a:lnTo>
                    <a:pt x="37" y="533"/>
                  </a:lnTo>
                  <a:lnTo>
                    <a:pt x="28" y="533"/>
                  </a:lnTo>
                  <a:lnTo>
                    <a:pt x="22" y="535"/>
                  </a:lnTo>
                  <a:lnTo>
                    <a:pt x="16" y="538"/>
                  </a:lnTo>
                  <a:lnTo>
                    <a:pt x="10" y="541"/>
                  </a:lnTo>
                  <a:lnTo>
                    <a:pt x="3" y="548"/>
                  </a:lnTo>
                  <a:lnTo>
                    <a:pt x="0" y="552"/>
                  </a:lnTo>
                  <a:lnTo>
                    <a:pt x="0" y="554"/>
                  </a:lnTo>
                  <a:lnTo>
                    <a:pt x="1" y="557"/>
                  </a:lnTo>
                  <a:lnTo>
                    <a:pt x="3" y="560"/>
                  </a:lnTo>
                  <a:lnTo>
                    <a:pt x="6" y="564"/>
                  </a:lnTo>
                  <a:lnTo>
                    <a:pt x="7" y="566"/>
                  </a:lnTo>
                  <a:lnTo>
                    <a:pt x="10" y="570"/>
                  </a:lnTo>
                  <a:lnTo>
                    <a:pt x="11" y="572"/>
                  </a:lnTo>
                  <a:lnTo>
                    <a:pt x="11" y="577"/>
                  </a:lnTo>
                  <a:lnTo>
                    <a:pt x="11" y="588"/>
                  </a:lnTo>
                  <a:lnTo>
                    <a:pt x="12" y="601"/>
                  </a:lnTo>
                  <a:lnTo>
                    <a:pt x="13" y="613"/>
                  </a:lnTo>
                  <a:lnTo>
                    <a:pt x="14" y="622"/>
                  </a:lnTo>
                  <a:lnTo>
                    <a:pt x="18" y="630"/>
                  </a:lnTo>
                  <a:lnTo>
                    <a:pt x="24" y="638"/>
                  </a:lnTo>
                  <a:lnTo>
                    <a:pt x="31" y="643"/>
                  </a:lnTo>
                  <a:lnTo>
                    <a:pt x="37" y="648"/>
                  </a:lnTo>
                  <a:lnTo>
                    <a:pt x="44" y="651"/>
                  </a:lnTo>
                  <a:lnTo>
                    <a:pt x="51" y="655"/>
                  </a:lnTo>
                  <a:lnTo>
                    <a:pt x="58" y="660"/>
                  </a:lnTo>
                  <a:lnTo>
                    <a:pt x="66" y="667"/>
                  </a:lnTo>
                  <a:lnTo>
                    <a:pt x="73" y="677"/>
                  </a:lnTo>
                  <a:lnTo>
                    <a:pt x="82" y="689"/>
                  </a:lnTo>
                  <a:lnTo>
                    <a:pt x="94" y="701"/>
                  </a:lnTo>
                  <a:lnTo>
                    <a:pt x="105" y="714"/>
                  </a:lnTo>
                  <a:lnTo>
                    <a:pt x="113" y="722"/>
                  </a:lnTo>
                  <a:lnTo>
                    <a:pt x="120" y="730"/>
                  </a:lnTo>
                  <a:lnTo>
                    <a:pt x="127" y="736"/>
                  </a:lnTo>
                  <a:lnTo>
                    <a:pt x="134" y="743"/>
                  </a:lnTo>
                  <a:lnTo>
                    <a:pt x="145" y="752"/>
                  </a:lnTo>
                  <a:lnTo>
                    <a:pt x="154" y="759"/>
                  </a:lnTo>
                  <a:lnTo>
                    <a:pt x="165" y="766"/>
                  </a:lnTo>
                  <a:lnTo>
                    <a:pt x="180" y="774"/>
                  </a:lnTo>
                  <a:lnTo>
                    <a:pt x="193" y="783"/>
                  </a:lnTo>
                  <a:lnTo>
                    <a:pt x="203" y="787"/>
                  </a:lnTo>
                  <a:lnTo>
                    <a:pt x="213" y="791"/>
                  </a:lnTo>
                  <a:lnTo>
                    <a:pt x="226" y="796"/>
                  </a:lnTo>
                  <a:lnTo>
                    <a:pt x="238" y="800"/>
                  </a:lnTo>
                  <a:lnTo>
                    <a:pt x="247" y="805"/>
                  </a:lnTo>
                  <a:lnTo>
                    <a:pt x="255" y="812"/>
                  </a:lnTo>
                  <a:lnTo>
                    <a:pt x="263" y="821"/>
                  </a:lnTo>
                  <a:lnTo>
                    <a:pt x="270" y="829"/>
                  </a:lnTo>
                  <a:lnTo>
                    <a:pt x="274" y="837"/>
                  </a:lnTo>
                  <a:lnTo>
                    <a:pt x="277" y="844"/>
                  </a:lnTo>
                  <a:lnTo>
                    <a:pt x="278" y="853"/>
                  </a:lnTo>
                  <a:lnTo>
                    <a:pt x="281" y="861"/>
                  </a:lnTo>
                  <a:lnTo>
                    <a:pt x="281" y="870"/>
                  </a:lnTo>
                  <a:lnTo>
                    <a:pt x="281" y="881"/>
                  </a:lnTo>
                  <a:lnTo>
                    <a:pt x="282" y="890"/>
                  </a:lnTo>
                  <a:lnTo>
                    <a:pt x="284" y="898"/>
                  </a:lnTo>
                  <a:lnTo>
                    <a:pt x="287" y="904"/>
                  </a:lnTo>
                  <a:lnTo>
                    <a:pt x="294" y="916"/>
                  </a:lnTo>
                  <a:lnTo>
                    <a:pt x="300" y="928"/>
                  </a:lnTo>
                  <a:lnTo>
                    <a:pt x="303" y="937"/>
                  </a:lnTo>
                  <a:lnTo>
                    <a:pt x="310" y="947"/>
                  </a:lnTo>
                  <a:lnTo>
                    <a:pt x="318" y="957"/>
                  </a:lnTo>
                  <a:lnTo>
                    <a:pt x="324" y="966"/>
                  </a:lnTo>
                  <a:lnTo>
                    <a:pt x="328" y="973"/>
                  </a:lnTo>
                  <a:lnTo>
                    <a:pt x="333" y="980"/>
                  </a:lnTo>
                  <a:lnTo>
                    <a:pt x="337" y="988"/>
                  </a:lnTo>
                  <a:lnTo>
                    <a:pt x="339" y="998"/>
                  </a:lnTo>
                  <a:lnTo>
                    <a:pt x="339" y="1008"/>
                  </a:lnTo>
                  <a:lnTo>
                    <a:pt x="338" y="1017"/>
                  </a:lnTo>
                  <a:lnTo>
                    <a:pt x="337" y="1025"/>
                  </a:lnTo>
                  <a:lnTo>
                    <a:pt x="334" y="1031"/>
                  </a:lnTo>
                  <a:lnTo>
                    <a:pt x="328" y="1038"/>
                  </a:lnTo>
                  <a:lnTo>
                    <a:pt x="325" y="1045"/>
                  </a:lnTo>
                  <a:lnTo>
                    <a:pt x="325" y="1049"/>
                  </a:lnTo>
                  <a:lnTo>
                    <a:pt x="326" y="1052"/>
                  </a:lnTo>
                  <a:lnTo>
                    <a:pt x="329" y="1057"/>
                  </a:lnTo>
                  <a:lnTo>
                    <a:pt x="333" y="1059"/>
                  </a:lnTo>
                  <a:lnTo>
                    <a:pt x="335" y="1063"/>
                  </a:lnTo>
                  <a:lnTo>
                    <a:pt x="338" y="1067"/>
                  </a:lnTo>
                  <a:lnTo>
                    <a:pt x="340" y="1071"/>
                  </a:lnTo>
                  <a:lnTo>
                    <a:pt x="341" y="1077"/>
                  </a:lnTo>
                  <a:lnTo>
                    <a:pt x="343" y="1086"/>
                  </a:lnTo>
                  <a:lnTo>
                    <a:pt x="346" y="1094"/>
                  </a:lnTo>
                  <a:lnTo>
                    <a:pt x="352" y="1102"/>
                  </a:lnTo>
                  <a:lnTo>
                    <a:pt x="357" y="1109"/>
                  </a:lnTo>
                  <a:lnTo>
                    <a:pt x="363" y="1117"/>
                  </a:lnTo>
                  <a:lnTo>
                    <a:pt x="369" y="1124"/>
                  </a:lnTo>
                  <a:lnTo>
                    <a:pt x="373" y="1130"/>
                  </a:lnTo>
                  <a:lnTo>
                    <a:pt x="376" y="1137"/>
                  </a:lnTo>
                  <a:lnTo>
                    <a:pt x="377" y="1146"/>
                  </a:lnTo>
                  <a:lnTo>
                    <a:pt x="381" y="1156"/>
                  </a:lnTo>
                  <a:lnTo>
                    <a:pt x="384" y="1165"/>
                  </a:lnTo>
                  <a:lnTo>
                    <a:pt x="390" y="1174"/>
                  </a:lnTo>
                  <a:lnTo>
                    <a:pt x="397" y="1183"/>
                  </a:lnTo>
                  <a:lnTo>
                    <a:pt x="409" y="1195"/>
                  </a:lnTo>
                  <a:lnTo>
                    <a:pt x="421" y="1208"/>
                  </a:lnTo>
                  <a:lnTo>
                    <a:pt x="430" y="1219"/>
                  </a:lnTo>
                  <a:lnTo>
                    <a:pt x="440" y="1229"/>
                  </a:lnTo>
                  <a:lnTo>
                    <a:pt x="452" y="1245"/>
                  </a:lnTo>
                  <a:lnTo>
                    <a:pt x="464" y="1258"/>
                  </a:lnTo>
                  <a:lnTo>
                    <a:pt x="471" y="1267"/>
                  </a:lnTo>
                  <a:lnTo>
                    <a:pt x="476" y="1273"/>
                  </a:lnTo>
                  <a:lnTo>
                    <a:pt x="479" y="1282"/>
                  </a:lnTo>
                  <a:lnTo>
                    <a:pt x="480" y="1285"/>
                  </a:lnTo>
                  <a:lnTo>
                    <a:pt x="480" y="1289"/>
                  </a:lnTo>
                  <a:lnTo>
                    <a:pt x="480" y="1292"/>
                  </a:lnTo>
                  <a:lnTo>
                    <a:pt x="479" y="1296"/>
                  </a:lnTo>
                  <a:lnTo>
                    <a:pt x="473" y="1302"/>
                  </a:lnTo>
                  <a:lnTo>
                    <a:pt x="463" y="1310"/>
                  </a:lnTo>
                  <a:lnTo>
                    <a:pt x="452" y="1317"/>
                  </a:lnTo>
                  <a:lnTo>
                    <a:pt x="445" y="1323"/>
                  </a:lnTo>
                  <a:lnTo>
                    <a:pt x="441" y="1325"/>
                  </a:lnTo>
                  <a:lnTo>
                    <a:pt x="438" y="1326"/>
                  </a:lnTo>
                  <a:lnTo>
                    <a:pt x="435" y="1326"/>
                  </a:lnTo>
                  <a:lnTo>
                    <a:pt x="432" y="1325"/>
                  </a:lnTo>
                  <a:lnTo>
                    <a:pt x="426" y="1321"/>
                  </a:lnTo>
                  <a:lnTo>
                    <a:pt x="421" y="1316"/>
                  </a:lnTo>
                  <a:lnTo>
                    <a:pt x="416" y="1309"/>
                  </a:lnTo>
                  <a:lnTo>
                    <a:pt x="411" y="1303"/>
                  </a:lnTo>
                  <a:lnTo>
                    <a:pt x="408" y="1298"/>
                  </a:lnTo>
                  <a:lnTo>
                    <a:pt x="403" y="1296"/>
                  </a:lnTo>
                  <a:lnTo>
                    <a:pt x="397" y="1297"/>
                  </a:lnTo>
                  <a:lnTo>
                    <a:pt x="391" y="1300"/>
                  </a:lnTo>
                  <a:lnTo>
                    <a:pt x="389" y="1302"/>
                  </a:lnTo>
                  <a:lnTo>
                    <a:pt x="387" y="1306"/>
                  </a:lnTo>
                  <a:lnTo>
                    <a:pt x="384" y="1309"/>
                  </a:lnTo>
                  <a:lnTo>
                    <a:pt x="382" y="1313"/>
                  </a:lnTo>
                  <a:lnTo>
                    <a:pt x="381" y="1325"/>
                  </a:lnTo>
                  <a:lnTo>
                    <a:pt x="381" y="1340"/>
                  </a:lnTo>
                  <a:lnTo>
                    <a:pt x="382" y="1347"/>
                  </a:lnTo>
                  <a:lnTo>
                    <a:pt x="383" y="1354"/>
                  </a:lnTo>
                  <a:lnTo>
                    <a:pt x="384" y="1361"/>
                  </a:lnTo>
                  <a:lnTo>
                    <a:pt x="388" y="1366"/>
                  </a:lnTo>
                  <a:lnTo>
                    <a:pt x="400" y="1380"/>
                  </a:lnTo>
                  <a:lnTo>
                    <a:pt x="410" y="1393"/>
                  </a:lnTo>
                  <a:lnTo>
                    <a:pt x="414" y="1398"/>
                  </a:lnTo>
                  <a:lnTo>
                    <a:pt x="415" y="1403"/>
                  </a:lnTo>
                  <a:lnTo>
                    <a:pt x="416" y="1408"/>
                  </a:lnTo>
                  <a:lnTo>
                    <a:pt x="416" y="1415"/>
                  </a:lnTo>
                  <a:lnTo>
                    <a:pt x="417" y="1422"/>
                  </a:lnTo>
                  <a:lnTo>
                    <a:pt x="419" y="1428"/>
                  </a:lnTo>
                  <a:lnTo>
                    <a:pt x="421" y="1434"/>
                  </a:lnTo>
                  <a:lnTo>
                    <a:pt x="426" y="1439"/>
                  </a:lnTo>
                  <a:lnTo>
                    <a:pt x="430" y="1443"/>
                  </a:lnTo>
                  <a:lnTo>
                    <a:pt x="434" y="1448"/>
                  </a:lnTo>
                  <a:lnTo>
                    <a:pt x="436" y="1454"/>
                  </a:lnTo>
                  <a:lnTo>
                    <a:pt x="438" y="1461"/>
                  </a:lnTo>
                  <a:lnTo>
                    <a:pt x="436" y="1472"/>
                  </a:lnTo>
                  <a:lnTo>
                    <a:pt x="435" y="1484"/>
                  </a:lnTo>
                  <a:lnTo>
                    <a:pt x="435" y="1490"/>
                  </a:lnTo>
                  <a:lnTo>
                    <a:pt x="435" y="1496"/>
                  </a:lnTo>
                  <a:lnTo>
                    <a:pt x="436" y="1500"/>
                  </a:lnTo>
                  <a:lnTo>
                    <a:pt x="439" y="1504"/>
                  </a:lnTo>
                  <a:lnTo>
                    <a:pt x="452" y="1519"/>
                  </a:lnTo>
                  <a:lnTo>
                    <a:pt x="470" y="1537"/>
                  </a:lnTo>
                  <a:lnTo>
                    <a:pt x="476" y="1547"/>
                  </a:lnTo>
                  <a:lnTo>
                    <a:pt x="479" y="1554"/>
                  </a:lnTo>
                  <a:lnTo>
                    <a:pt x="480" y="1560"/>
                  </a:lnTo>
                  <a:lnTo>
                    <a:pt x="480" y="1566"/>
                  </a:lnTo>
                  <a:lnTo>
                    <a:pt x="480" y="1572"/>
                  </a:lnTo>
                  <a:lnTo>
                    <a:pt x="478" y="1578"/>
                  </a:lnTo>
                  <a:lnTo>
                    <a:pt x="473" y="1582"/>
                  </a:lnTo>
                  <a:lnTo>
                    <a:pt x="470" y="1587"/>
                  </a:lnTo>
                  <a:lnTo>
                    <a:pt x="467" y="1591"/>
                  </a:lnTo>
                  <a:lnTo>
                    <a:pt x="467" y="1593"/>
                  </a:lnTo>
                  <a:lnTo>
                    <a:pt x="467" y="1597"/>
                  </a:lnTo>
                  <a:lnTo>
                    <a:pt x="470" y="1600"/>
                  </a:lnTo>
                  <a:lnTo>
                    <a:pt x="473" y="1607"/>
                  </a:lnTo>
                  <a:lnTo>
                    <a:pt x="477" y="1615"/>
                  </a:lnTo>
                  <a:lnTo>
                    <a:pt x="477" y="1618"/>
                  </a:lnTo>
                  <a:lnTo>
                    <a:pt x="476" y="1623"/>
                  </a:lnTo>
                  <a:lnTo>
                    <a:pt x="474" y="1626"/>
                  </a:lnTo>
                  <a:lnTo>
                    <a:pt x="473" y="1631"/>
                  </a:lnTo>
                  <a:lnTo>
                    <a:pt x="471" y="1636"/>
                  </a:lnTo>
                  <a:lnTo>
                    <a:pt x="469" y="1642"/>
                  </a:lnTo>
                  <a:lnTo>
                    <a:pt x="467" y="1648"/>
                  </a:lnTo>
                  <a:lnTo>
                    <a:pt x="467" y="1654"/>
                  </a:lnTo>
                  <a:lnTo>
                    <a:pt x="469" y="1669"/>
                  </a:lnTo>
                  <a:lnTo>
                    <a:pt x="470" y="1683"/>
                  </a:lnTo>
                  <a:lnTo>
                    <a:pt x="471" y="1697"/>
                  </a:lnTo>
                  <a:lnTo>
                    <a:pt x="472" y="1707"/>
                  </a:lnTo>
                  <a:lnTo>
                    <a:pt x="471" y="1718"/>
                  </a:lnTo>
                  <a:lnTo>
                    <a:pt x="470" y="1727"/>
                  </a:lnTo>
                  <a:lnTo>
                    <a:pt x="470" y="1738"/>
                  </a:lnTo>
                  <a:lnTo>
                    <a:pt x="469" y="1748"/>
                  </a:lnTo>
                  <a:lnTo>
                    <a:pt x="467" y="1760"/>
                  </a:lnTo>
                  <a:lnTo>
                    <a:pt x="466" y="1775"/>
                  </a:lnTo>
                  <a:lnTo>
                    <a:pt x="465" y="1790"/>
                  </a:lnTo>
                  <a:lnTo>
                    <a:pt x="464" y="1802"/>
                  </a:lnTo>
                  <a:lnTo>
                    <a:pt x="464" y="1812"/>
                  </a:lnTo>
                  <a:lnTo>
                    <a:pt x="465" y="1823"/>
                  </a:lnTo>
                  <a:lnTo>
                    <a:pt x="466" y="1833"/>
                  </a:lnTo>
                  <a:lnTo>
                    <a:pt x="469" y="1840"/>
                  </a:lnTo>
                  <a:lnTo>
                    <a:pt x="471" y="1848"/>
                  </a:lnTo>
                  <a:lnTo>
                    <a:pt x="473" y="1857"/>
                  </a:lnTo>
                  <a:lnTo>
                    <a:pt x="476" y="1869"/>
                  </a:lnTo>
                  <a:lnTo>
                    <a:pt x="478" y="1881"/>
                  </a:lnTo>
                  <a:lnTo>
                    <a:pt x="480" y="1893"/>
                  </a:lnTo>
                  <a:lnTo>
                    <a:pt x="482" y="1905"/>
                  </a:lnTo>
                  <a:lnTo>
                    <a:pt x="482" y="1918"/>
                  </a:lnTo>
                  <a:lnTo>
                    <a:pt x="482" y="1932"/>
                  </a:lnTo>
                  <a:lnTo>
                    <a:pt x="479" y="1946"/>
                  </a:lnTo>
                  <a:lnTo>
                    <a:pt x="477" y="1957"/>
                  </a:lnTo>
                  <a:lnTo>
                    <a:pt x="473" y="1966"/>
                  </a:lnTo>
                  <a:lnTo>
                    <a:pt x="469" y="1975"/>
                  </a:lnTo>
                  <a:lnTo>
                    <a:pt x="463" y="1982"/>
                  </a:lnTo>
                  <a:lnTo>
                    <a:pt x="459" y="1989"/>
                  </a:lnTo>
                  <a:lnTo>
                    <a:pt x="454" y="1996"/>
                  </a:lnTo>
                  <a:lnTo>
                    <a:pt x="452" y="2004"/>
                  </a:lnTo>
                  <a:lnTo>
                    <a:pt x="448" y="2015"/>
                  </a:lnTo>
                  <a:lnTo>
                    <a:pt x="446" y="2027"/>
                  </a:lnTo>
                  <a:lnTo>
                    <a:pt x="444" y="2040"/>
                  </a:lnTo>
                  <a:lnTo>
                    <a:pt x="445" y="2053"/>
                  </a:lnTo>
                  <a:lnTo>
                    <a:pt x="447" y="2066"/>
                  </a:lnTo>
                  <a:lnTo>
                    <a:pt x="452" y="2079"/>
                  </a:lnTo>
                  <a:lnTo>
                    <a:pt x="455" y="2091"/>
                  </a:lnTo>
                  <a:lnTo>
                    <a:pt x="457" y="2099"/>
                  </a:lnTo>
                  <a:lnTo>
                    <a:pt x="458" y="2110"/>
                  </a:lnTo>
                  <a:lnTo>
                    <a:pt x="457" y="2122"/>
                  </a:lnTo>
                  <a:lnTo>
                    <a:pt x="455" y="2136"/>
                  </a:lnTo>
                  <a:lnTo>
                    <a:pt x="454" y="2148"/>
                  </a:lnTo>
                  <a:lnTo>
                    <a:pt x="454" y="2161"/>
                  </a:lnTo>
                  <a:lnTo>
                    <a:pt x="454" y="2178"/>
                  </a:lnTo>
                  <a:lnTo>
                    <a:pt x="455" y="2196"/>
                  </a:lnTo>
                  <a:lnTo>
                    <a:pt x="458" y="2208"/>
                  </a:lnTo>
                  <a:lnTo>
                    <a:pt x="461" y="2216"/>
                  </a:lnTo>
                  <a:lnTo>
                    <a:pt x="464" y="2224"/>
                  </a:lnTo>
                  <a:lnTo>
                    <a:pt x="466" y="2233"/>
                  </a:lnTo>
                  <a:lnTo>
                    <a:pt x="467" y="2241"/>
                  </a:lnTo>
                  <a:lnTo>
                    <a:pt x="467" y="2248"/>
                  </a:lnTo>
                  <a:lnTo>
                    <a:pt x="467" y="2256"/>
                  </a:lnTo>
                  <a:lnTo>
                    <a:pt x="467" y="2277"/>
                  </a:lnTo>
                  <a:lnTo>
                    <a:pt x="466" y="2293"/>
                  </a:lnTo>
                  <a:lnTo>
                    <a:pt x="466" y="2306"/>
                  </a:lnTo>
                  <a:lnTo>
                    <a:pt x="466" y="2317"/>
                  </a:lnTo>
                  <a:lnTo>
                    <a:pt x="464" y="2327"/>
                  </a:lnTo>
                  <a:lnTo>
                    <a:pt x="460" y="2338"/>
                  </a:lnTo>
                  <a:lnTo>
                    <a:pt x="457" y="2350"/>
                  </a:lnTo>
                  <a:lnTo>
                    <a:pt x="454" y="2361"/>
                  </a:lnTo>
                  <a:lnTo>
                    <a:pt x="454" y="2380"/>
                  </a:lnTo>
                  <a:lnTo>
                    <a:pt x="452" y="2395"/>
                  </a:lnTo>
                  <a:lnTo>
                    <a:pt x="450" y="2403"/>
                  </a:lnTo>
                  <a:lnTo>
                    <a:pt x="447" y="2412"/>
                  </a:lnTo>
                  <a:lnTo>
                    <a:pt x="445" y="2424"/>
                  </a:lnTo>
                  <a:lnTo>
                    <a:pt x="444" y="2436"/>
                  </a:lnTo>
                  <a:lnTo>
                    <a:pt x="444" y="2449"/>
                  </a:lnTo>
                  <a:lnTo>
                    <a:pt x="446" y="2463"/>
                  </a:lnTo>
                  <a:lnTo>
                    <a:pt x="448" y="2476"/>
                  </a:lnTo>
                  <a:lnTo>
                    <a:pt x="451" y="2487"/>
                  </a:lnTo>
                  <a:lnTo>
                    <a:pt x="454" y="2498"/>
                  </a:lnTo>
                  <a:lnTo>
                    <a:pt x="458" y="2508"/>
                  </a:lnTo>
                  <a:lnTo>
                    <a:pt x="460" y="2519"/>
                  </a:lnTo>
                  <a:lnTo>
                    <a:pt x="463" y="2530"/>
                  </a:lnTo>
                  <a:lnTo>
                    <a:pt x="464" y="2539"/>
                  </a:lnTo>
                  <a:lnTo>
                    <a:pt x="464" y="2550"/>
                  </a:lnTo>
                  <a:lnTo>
                    <a:pt x="464" y="2559"/>
                  </a:lnTo>
                  <a:lnTo>
                    <a:pt x="461" y="2568"/>
                  </a:lnTo>
                  <a:lnTo>
                    <a:pt x="459" y="2573"/>
                  </a:lnTo>
                  <a:lnTo>
                    <a:pt x="455" y="2578"/>
                  </a:lnTo>
                  <a:lnTo>
                    <a:pt x="453" y="2586"/>
                  </a:lnTo>
                  <a:lnTo>
                    <a:pt x="452" y="2593"/>
                  </a:lnTo>
                  <a:lnTo>
                    <a:pt x="452" y="2602"/>
                  </a:lnTo>
                  <a:lnTo>
                    <a:pt x="455" y="2612"/>
                  </a:lnTo>
                  <a:lnTo>
                    <a:pt x="459" y="2620"/>
                  </a:lnTo>
                  <a:lnTo>
                    <a:pt x="464" y="2627"/>
                  </a:lnTo>
                  <a:lnTo>
                    <a:pt x="470" y="2634"/>
                  </a:lnTo>
                  <a:lnTo>
                    <a:pt x="477" y="2643"/>
                  </a:lnTo>
                  <a:lnTo>
                    <a:pt x="480" y="2647"/>
                  </a:lnTo>
                  <a:lnTo>
                    <a:pt x="484" y="2652"/>
                  </a:lnTo>
                  <a:lnTo>
                    <a:pt x="486" y="2658"/>
                  </a:lnTo>
                  <a:lnTo>
                    <a:pt x="488" y="2663"/>
                  </a:lnTo>
                  <a:lnTo>
                    <a:pt x="490" y="2674"/>
                  </a:lnTo>
                  <a:lnTo>
                    <a:pt x="494" y="2682"/>
                  </a:lnTo>
                  <a:lnTo>
                    <a:pt x="497" y="2690"/>
                  </a:lnTo>
                  <a:lnTo>
                    <a:pt x="502" y="2697"/>
                  </a:lnTo>
                  <a:lnTo>
                    <a:pt x="505" y="2702"/>
                  </a:lnTo>
                  <a:lnTo>
                    <a:pt x="508" y="2703"/>
                  </a:lnTo>
                  <a:lnTo>
                    <a:pt x="510" y="2704"/>
                  </a:lnTo>
                  <a:lnTo>
                    <a:pt x="511" y="2703"/>
                  </a:lnTo>
                  <a:lnTo>
                    <a:pt x="513" y="2699"/>
                  </a:lnTo>
                  <a:lnTo>
                    <a:pt x="514" y="2691"/>
                  </a:lnTo>
                  <a:lnTo>
                    <a:pt x="515" y="2684"/>
                  </a:lnTo>
                  <a:lnTo>
                    <a:pt x="517" y="2678"/>
                  </a:lnTo>
                  <a:lnTo>
                    <a:pt x="521" y="2674"/>
                  </a:lnTo>
                  <a:lnTo>
                    <a:pt x="523" y="2669"/>
                  </a:lnTo>
                  <a:lnTo>
                    <a:pt x="526" y="2665"/>
                  </a:lnTo>
                  <a:lnTo>
                    <a:pt x="528" y="2660"/>
                  </a:lnTo>
                  <a:lnTo>
                    <a:pt x="530" y="2653"/>
                  </a:lnTo>
                  <a:lnTo>
                    <a:pt x="533" y="2647"/>
                  </a:lnTo>
                  <a:lnTo>
                    <a:pt x="535" y="2632"/>
                  </a:lnTo>
                  <a:lnTo>
                    <a:pt x="535" y="2615"/>
                  </a:lnTo>
                  <a:lnTo>
                    <a:pt x="535" y="2600"/>
                  </a:lnTo>
                  <a:lnTo>
                    <a:pt x="533" y="2587"/>
                  </a:lnTo>
                  <a:lnTo>
                    <a:pt x="529" y="2576"/>
                  </a:lnTo>
                  <a:lnTo>
                    <a:pt x="526" y="2568"/>
                  </a:lnTo>
                  <a:lnTo>
                    <a:pt x="524" y="2564"/>
                  </a:lnTo>
                  <a:lnTo>
                    <a:pt x="524" y="2561"/>
                  </a:lnTo>
                  <a:lnTo>
                    <a:pt x="526" y="2556"/>
                  </a:lnTo>
                  <a:lnTo>
                    <a:pt x="528" y="2552"/>
                  </a:lnTo>
                  <a:lnTo>
                    <a:pt x="532" y="2549"/>
                  </a:lnTo>
                  <a:lnTo>
                    <a:pt x="535" y="2546"/>
                  </a:lnTo>
                  <a:lnTo>
                    <a:pt x="540" y="2544"/>
                  </a:lnTo>
                  <a:lnTo>
                    <a:pt x="546" y="2544"/>
                  </a:lnTo>
                  <a:lnTo>
                    <a:pt x="558" y="2544"/>
                  </a:lnTo>
                  <a:lnTo>
                    <a:pt x="570" y="2543"/>
                  </a:lnTo>
                  <a:lnTo>
                    <a:pt x="574" y="2542"/>
                  </a:lnTo>
                  <a:lnTo>
                    <a:pt x="579" y="2539"/>
                  </a:lnTo>
                  <a:lnTo>
                    <a:pt x="585" y="2537"/>
                  </a:lnTo>
                  <a:lnTo>
                    <a:pt x="590" y="2533"/>
                  </a:lnTo>
                  <a:lnTo>
                    <a:pt x="593" y="2529"/>
                  </a:lnTo>
                  <a:lnTo>
                    <a:pt x="597" y="2524"/>
                  </a:lnTo>
                  <a:lnTo>
                    <a:pt x="598" y="2520"/>
                  </a:lnTo>
                  <a:lnTo>
                    <a:pt x="599" y="2515"/>
                  </a:lnTo>
                  <a:lnTo>
                    <a:pt x="599" y="2506"/>
                  </a:lnTo>
                  <a:lnTo>
                    <a:pt x="599" y="2499"/>
                  </a:lnTo>
                  <a:lnTo>
                    <a:pt x="600" y="2491"/>
                  </a:lnTo>
                  <a:lnTo>
                    <a:pt x="603" y="2485"/>
                  </a:lnTo>
                  <a:lnTo>
                    <a:pt x="605" y="2482"/>
                  </a:lnTo>
                  <a:lnTo>
                    <a:pt x="609" y="2480"/>
                  </a:lnTo>
                  <a:lnTo>
                    <a:pt x="612" y="2477"/>
                  </a:lnTo>
                  <a:lnTo>
                    <a:pt x="617" y="2476"/>
                  </a:lnTo>
                  <a:lnTo>
                    <a:pt x="622" y="2475"/>
                  </a:lnTo>
                  <a:lnTo>
                    <a:pt x="625" y="2474"/>
                  </a:lnTo>
                  <a:lnTo>
                    <a:pt x="629" y="2472"/>
                  </a:lnTo>
                  <a:lnTo>
                    <a:pt x="631" y="2469"/>
                  </a:lnTo>
                  <a:lnTo>
                    <a:pt x="634" y="2463"/>
                  </a:lnTo>
                  <a:lnTo>
                    <a:pt x="635" y="2454"/>
                  </a:lnTo>
                  <a:lnTo>
                    <a:pt x="636" y="2449"/>
                  </a:lnTo>
                  <a:lnTo>
                    <a:pt x="639" y="2445"/>
                  </a:lnTo>
                  <a:lnTo>
                    <a:pt x="642" y="2441"/>
                  </a:lnTo>
                  <a:lnTo>
                    <a:pt x="646" y="2437"/>
                  </a:lnTo>
                  <a:lnTo>
                    <a:pt x="655" y="2432"/>
                  </a:lnTo>
                  <a:lnTo>
                    <a:pt x="666" y="2429"/>
                  </a:lnTo>
                  <a:lnTo>
                    <a:pt x="669" y="2428"/>
                  </a:lnTo>
                  <a:lnTo>
                    <a:pt x="673" y="2429"/>
                  </a:lnTo>
                  <a:lnTo>
                    <a:pt x="677" y="2430"/>
                  </a:lnTo>
                  <a:lnTo>
                    <a:pt x="678" y="2432"/>
                  </a:lnTo>
                  <a:lnTo>
                    <a:pt x="679" y="2436"/>
                  </a:lnTo>
                  <a:lnTo>
                    <a:pt x="679" y="2439"/>
                  </a:lnTo>
                  <a:lnTo>
                    <a:pt x="679" y="2444"/>
                  </a:lnTo>
                  <a:lnTo>
                    <a:pt x="677" y="2449"/>
                  </a:lnTo>
                  <a:lnTo>
                    <a:pt x="673" y="2458"/>
                  </a:lnTo>
                  <a:lnTo>
                    <a:pt x="672" y="2467"/>
                  </a:lnTo>
                  <a:lnTo>
                    <a:pt x="672" y="2470"/>
                  </a:lnTo>
                  <a:lnTo>
                    <a:pt x="673" y="2475"/>
                  </a:lnTo>
                  <a:lnTo>
                    <a:pt x="675" y="2479"/>
                  </a:lnTo>
                  <a:lnTo>
                    <a:pt x="679" y="2481"/>
                  </a:lnTo>
                  <a:lnTo>
                    <a:pt x="690" y="2488"/>
                  </a:lnTo>
                  <a:lnTo>
                    <a:pt x="705" y="2496"/>
                  </a:lnTo>
                  <a:lnTo>
                    <a:pt x="712" y="2501"/>
                  </a:lnTo>
                  <a:lnTo>
                    <a:pt x="719" y="2506"/>
                  </a:lnTo>
                  <a:lnTo>
                    <a:pt x="722" y="2508"/>
                  </a:lnTo>
                  <a:lnTo>
                    <a:pt x="723" y="2511"/>
                  </a:lnTo>
                  <a:lnTo>
                    <a:pt x="724" y="2513"/>
                  </a:lnTo>
                  <a:lnTo>
                    <a:pt x="725" y="2517"/>
                  </a:lnTo>
                  <a:lnTo>
                    <a:pt x="716" y="2536"/>
                  </a:lnTo>
                  <a:lnTo>
                    <a:pt x="711" y="2550"/>
                  </a:lnTo>
                  <a:lnTo>
                    <a:pt x="724" y="2549"/>
                  </a:lnTo>
                  <a:lnTo>
                    <a:pt x="742" y="2548"/>
                  </a:lnTo>
                  <a:lnTo>
                    <a:pt x="744" y="2551"/>
                  </a:lnTo>
                  <a:lnTo>
                    <a:pt x="748" y="2556"/>
                  </a:lnTo>
                  <a:lnTo>
                    <a:pt x="750" y="2562"/>
                  </a:lnTo>
                  <a:lnTo>
                    <a:pt x="753" y="2568"/>
                  </a:lnTo>
                  <a:lnTo>
                    <a:pt x="759" y="2583"/>
                  </a:lnTo>
                  <a:lnTo>
                    <a:pt x="765" y="2596"/>
                  </a:lnTo>
                  <a:lnTo>
                    <a:pt x="770" y="2607"/>
                  </a:lnTo>
                  <a:lnTo>
                    <a:pt x="776" y="2617"/>
                  </a:lnTo>
                  <a:lnTo>
                    <a:pt x="780" y="2625"/>
                  </a:lnTo>
                  <a:lnTo>
                    <a:pt x="782" y="2634"/>
                  </a:lnTo>
                  <a:lnTo>
                    <a:pt x="782" y="2643"/>
                  </a:lnTo>
                  <a:lnTo>
                    <a:pt x="784" y="2651"/>
                  </a:lnTo>
                  <a:lnTo>
                    <a:pt x="785" y="2655"/>
                  </a:lnTo>
                  <a:lnTo>
                    <a:pt x="787" y="2657"/>
                  </a:lnTo>
                  <a:lnTo>
                    <a:pt x="790" y="2660"/>
                  </a:lnTo>
                  <a:lnTo>
                    <a:pt x="793" y="2663"/>
                  </a:lnTo>
                  <a:lnTo>
                    <a:pt x="800" y="2666"/>
                  </a:lnTo>
                  <a:lnTo>
                    <a:pt x="809" y="2670"/>
                  </a:lnTo>
                  <a:lnTo>
                    <a:pt x="812" y="2672"/>
                  </a:lnTo>
                  <a:lnTo>
                    <a:pt x="813" y="2675"/>
                  </a:lnTo>
                  <a:lnTo>
                    <a:pt x="814" y="2678"/>
                  </a:lnTo>
                  <a:lnTo>
                    <a:pt x="814" y="2682"/>
                  </a:lnTo>
                  <a:lnTo>
                    <a:pt x="811" y="2689"/>
                  </a:lnTo>
                  <a:lnTo>
                    <a:pt x="807" y="2694"/>
                  </a:lnTo>
                  <a:lnTo>
                    <a:pt x="806" y="2695"/>
                  </a:lnTo>
                  <a:lnTo>
                    <a:pt x="806" y="2697"/>
                  </a:lnTo>
                  <a:lnTo>
                    <a:pt x="807" y="2700"/>
                  </a:lnTo>
                  <a:lnTo>
                    <a:pt x="809" y="2702"/>
                  </a:lnTo>
                  <a:lnTo>
                    <a:pt x="812" y="2708"/>
                  </a:lnTo>
                  <a:lnTo>
                    <a:pt x="813" y="2714"/>
                  </a:lnTo>
                  <a:lnTo>
                    <a:pt x="813" y="2720"/>
                  </a:lnTo>
                  <a:lnTo>
                    <a:pt x="811" y="2726"/>
                  </a:lnTo>
                  <a:lnTo>
                    <a:pt x="809" y="2728"/>
                  </a:lnTo>
                  <a:lnTo>
                    <a:pt x="806" y="2729"/>
                  </a:lnTo>
                  <a:lnTo>
                    <a:pt x="803" y="2731"/>
                  </a:lnTo>
                  <a:lnTo>
                    <a:pt x="798" y="2732"/>
                  </a:lnTo>
                  <a:lnTo>
                    <a:pt x="788" y="2733"/>
                  </a:lnTo>
                  <a:lnTo>
                    <a:pt x="779" y="2733"/>
                  </a:lnTo>
                  <a:lnTo>
                    <a:pt x="774" y="2733"/>
                  </a:lnTo>
                  <a:lnTo>
                    <a:pt x="769" y="2734"/>
                  </a:lnTo>
                  <a:lnTo>
                    <a:pt x="766" y="2737"/>
                  </a:lnTo>
                  <a:lnTo>
                    <a:pt x="762" y="2739"/>
                  </a:lnTo>
                  <a:lnTo>
                    <a:pt x="760" y="2743"/>
                  </a:lnTo>
                  <a:lnTo>
                    <a:pt x="759" y="2746"/>
                  </a:lnTo>
                  <a:lnTo>
                    <a:pt x="760" y="2751"/>
                  </a:lnTo>
                  <a:lnTo>
                    <a:pt x="761" y="2757"/>
                  </a:lnTo>
                  <a:lnTo>
                    <a:pt x="768" y="2771"/>
                  </a:lnTo>
                  <a:lnTo>
                    <a:pt x="778" y="2789"/>
                  </a:lnTo>
                  <a:lnTo>
                    <a:pt x="788" y="2807"/>
                  </a:lnTo>
                  <a:lnTo>
                    <a:pt x="797" y="2821"/>
                  </a:lnTo>
                  <a:lnTo>
                    <a:pt x="804" y="2832"/>
                  </a:lnTo>
                  <a:lnTo>
                    <a:pt x="810" y="2839"/>
                  </a:lnTo>
                  <a:lnTo>
                    <a:pt x="812" y="2841"/>
                  </a:lnTo>
                  <a:lnTo>
                    <a:pt x="812" y="2844"/>
                  </a:lnTo>
                  <a:lnTo>
                    <a:pt x="812" y="2846"/>
                  </a:lnTo>
                  <a:lnTo>
                    <a:pt x="810" y="2849"/>
                  </a:lnTo>
                  <a:lnTo>
                    <a:pt x="803" y="2855"/>
                  </a:lnTo>
                  <a:lnTo>
                    <a:pt x="799" y="2860"/>
                  </a:lnTo>
                  <a:lnTo>
                    <a:pt x="798" y="2864"/>
                  </a:lnTo>
                  <a:lnTo>
                    <a:pt x="799" y="2866"/>
                  </a:lnTo>
                  <a:lnTo>
                    <a:pt x="801" y="2869"/>
                  </a:lnTo>
                  <a:lnTo>
                    <a:pt x="806" y="2872"/>
                  </a:lnTo>
                  <a:lnTo>
                    <a:pt x="819" y="2877"/>
                  </a:lnTo>
                  <a:lnTo>
                    <a:pt x="831" y="2879"/>
                  </a:lnTo>
                  <a:lnTo>
                    <a:pt x="837" y="2882"/>
                  </a:lnTo>
                  <a:lnTo>
                    <a:pt x="842" y="2883"/>
                  </a:lnTo>
                  <a:lnTo>
                    <a:pt x="844" y="2886"/>
                  </a:lnTo>
                  <a:lnTo>
                    <a:pt x="847" y="2890"/>
                  </a:lnTo>
                  <a:lnTo>
                    <a:pt x="847" y="2893"/>
                  </a:lnTo>
                  <a:lnTo>
                    <a:pt x="847" y="2897"/>
                  </a:lnTo>
                  <a:lnTo>
                    <a:pt x="845" y="2901"/>
                  </a:lnTo>
                  <a:lnTo>
                    <a:pt x="844" y="2905"/>
                  </a:lnTo>
                  <a:lnTo>
                    <a:pt x="841" y="2915"/>
                  </a:lnTo>
                  <a:lnTo>
                    <a:pt x="839" y="2927"/>
                  </a:lnTo>
                  <a:lnTo>
                    <a:pt x="841" y="2934"/>
                  </a:lnTo>
                  <a:lnTo>
                    <a:pt x="842" y="2939"/>
                  </a:lnTo>
                  <a:lnTo>
                    <a:pt x="844" y="2940"/>
                  </a:lnTo>
                  <a:lnTo>
                    <a:pt x="847" y="2941"/>
                  </a:lnTo>
                  <a:lnTo>
                    <a:pt x="850" y="2941"/>
                  </a:lnTo>
                  <a:lnTo>
                    <a:pt x="854" y="2940"/>
                  </a:lnTo>
                  <a:lnTo>
                    <a:pt x="861" y="2939"/>
                  </a:lnTo>
                  <a:lnTo>
                    <a:pt x="867" y="2935"/>
                  </a:lnTo>
                  <a:lnTo>
                    <a:pt x="873" y="2933"/>
                  </a:lnTo>
                  <a:lnTo>
                    <a:pt x="879" y="2931"/>
                  </a:lnTo>
                  <a:lnTo>
                    <a:pt x="881" y="2931"/>
                  </a:lnTo>
                  <a:lnTo>
                    <a:pt x="882" y="2931"/>
                  </a:lnTo>
                  <a:lnTo>
                    <a:pt x="883" y="2930"/>
                  </a:lnTo>
                  <a:lnTo>
                    <a:pt x="885" y="2928"/>
                  </a:lnTo>
                  <a:lnTo>
                    <a:pt x="887" y="2918"/>
                  </a:lnTo>
                  <a:lnTo>
                    <a:pt x="891" y="2910"/>
                  </a:lnTo>
                  <a:lnTo>
                    <a:pt x="898" y="2897"/>
                  </a:lnTo>
                  <a:lnTo>
                    <a:pt x="906" y="2885"/>
                  </a:lnTo>
                  <a:lnTo>
                    <a:pt x="908" y="2882"/>
                  </a:lnTo>
                  <a:lnTo>
                    <a:pt x="911" y="2879"/>
                  </a:lnTo>
                  <a:lnTo>
                    <a:pt x="912" y="2878"/>
                  </a:lnTo>
                  <a:lnTo>
                    <a:pt x="913" y="2879"/>
                  </a:lnTo>
                  <a:lnTo>
                    <a:pt x="914" y="2880"/>
                  </a:lnTo>
                  <a:lnTo>
                    <a:pt x="916" y="2882"/>
                  </a:lnTo>
                  <a:lnTo>
                    <a:pt x="920" y="2895"/>
                  </a:lnTo>
                  <a:lnTo>
                    <a:pt x="926" y="2907"/>
                  </a:lnTo>
                  <a:lnTo>
                    <a:pt x="930" y="2909"/>
                  </a:lnTo>
                  <a:lnTo>
                    <a:pt x="935" y="2911"/>
                  </a:lnTo>
                  <a:lnTo>
                    <a:pt x="938" y="2911"/>
                  </a:lnTo>
                  <a:lnTo>
                    <a:pt x="943" y="2910"/>
                  </a:lnTo>
                  <a:lnTo>
                    <a:pt x="946" y="2908"/>
                  </a:lnTo>
                  <a:lnTo>
                    <a:pt x="951" y="2904"/>
                  </a:lnTo>
                  <a:lnTo>
                    <a:pt x="955" y="2899"/>
                  </a:lnTo>
                  <a:lnTo>
                    <a:pt x="957" y="2893"/>
                  </a:lnTo>
                  <a:lnTo>
                    <a:pt x="959" y="2888"/>
                  </a:lnTo>
                  <a:lnTo>
                    <a:pt x="963" y="2883"/>
                  </a:lnTo>
                  <a:lnTo>
                    <a:pt x="968" y="2878"/>
                  </a:lnTo>
                  <a:lnTo>
                    <a:pt x="973" y="2876"/>
                  </a:lnTo>
                  <a:lnTo>
                    <a:pt x="976" y="2874"/>
                  </a:lnTo>
                  <a:lnTo>
                    <a:pt x="981" y="2874"/>
                  </a:lnTo>
                  <a:lnTo>
                    <a:pt x="986" y="2876"/>
                  </a:lnTo>
                  <a:lnTo>
                    <a:pt x="989" y="2878"/>
                  </a:lnTo>
                  <a:lnTo>
                    <a:pt x="994" y="2885"/>
                  </a:lnTo>
                  <a:lnTo>
                    <a:pt x="998" y="2897"/>
                  </a:lnTo>
                  <a:lnTo>
                    <a:pt x="1002" y="2911"/>
                  </a:lnTo>
                  <a:lnTo>
                    <a:pt x="1006" y="2926"/>
                  </a:lnTo>
                  <a:lnTo>
                    <a:pt x="1007" y="2935"/>
                  </a:lnTo>
                  <a:lnTo>
                    <a:pt x="1008" y="2943"/>
                  </a:lnTo>
                  <a:lnTo>
                    <a:pt x="1012" y="2952"/>
                  </a:lnTo>
                  <a:lnTo>
                    <a:pt x="1017" y="2960"/>
                  </a:lnTo>
                  <a:lnTo>
                    <a:pt x="1028" y="2973"/>
                  </a:lnTo>
                  <a:lnTo>
                    <a:pt x="1040" y="2985"/>
                  </a:lnTo>
                  <a:lnTo>
                    <a:pt x="1044" y="2990"/>
                  </a:lnTo>
                  <a:lnTo>
                    <a:pt x="1046" y="2993"/>
                  </a:lnTo>
                  <a:lnTo>
                    <a:pt x="1049" y="2998"/>
                  </a:lnTo>
                  <a:lnTo>
                    <a:pt x="1050" y="3002"/>
                  </a:lnTo>
                  <a:lnTo>
                    <a:pt x="1051" y="3010"/>
                  </a:lnTo>
                  <a:lnTo>
                    <a:pt x="1051" y="3019"/>
                  </a:lnTo>
                  <a:lnTo>
                    <a:pt x="1051" y="3029"/>
                  </a:lnTo>
                  <a:lnTo>
                    <a:pt x="1051" y="3040"/>
                  </a:lnTo>
                  <a:lnTo>
                    <a:pt x="1051" y="3048"/>
                  </a:lnTo>
                  <a:lnTo>
                    <a:pt x="1051" y="3056"/>
                  </a:lnTo>
                  <a:lnTo>
                    <a:pt x="1051" y="3065"/>
                  </a:lnTo>
                  <a:lnTo>
                    <a:pt x="1052" y="3071"/>
                  </a:lnTo>
                  <a:lnTo>
                    <a:pt x="1056" y="3074"/>
                  </a:lnTo>
                  <a:lnTo>
                    <a:pt x="1061" y="3077"/>
                  </a:lnTo>
                  <a:lnTo>
                    <a:pt x="1066" y="3079"/>
                  </a:lnTo>
                  <a:lnTo>
                    <a:pt x="1072" y="3082"/>
                  </a:lnTo>
                  <a:lnTo>
                    <a:pt x="1075" y="3085"/>
                  </a:lnTo>
                  <a:lnTo>
                    <a:pt x="1077" y="3088"/>
                  </a:lnTo>
                  <a:lnTo>
                    <a:pt x="1078" y="3093"/>
                  </a:lnTo>
                  <a:lnTo>
                    <a:pt x="1080" y="3098"/>
                  </a:lnTo>
                  <a:lnTo>
                    <a:pt x="1080" y="3104"/>
                  </a:lnTo>
                  <a:lnTo>
                    <a:pt x="1082" y="3109"/>
                  </a:lnTo>
                  <a:lnTo>
                    <a:pt x="1084" y="3115"/>
                  </a:lnTo>
                  <a:lnTo>
                    <a:pt x="1088" y="3120"/>
                  </a:lnTo>
                  <a:lnTo>
                    <a:pt x="1095" y="3132"/>
                  </a:lnTo>
                  <a:lnTo>
                    <a:pt x="1102" y="3144"/>
                  </a:lnTo>
                  <a:lnTo>
                    <a:pt x="1106" y="3155"/>
                  </a:lnTo>
                  <a:lnTo>
                    <a:pt x="1108" y="3164"/>
                  </a:lnTo>
                  <a:lnTo>
                    <a:pt x="1109" y="3174"/>
                  </a:lnTo>
                  <a:lnTo>
                    <a:pt x="1108" y="3183"/>
                  </a:lnTo>
                  <a:lnTo>
                    <a:pt x="1108" y="3193"/>
                  </a:lnTo>
                  <a:lnTo>
                    <a:pt x="1109" y="3199"/>
                  </a:lnTo>
                  <a:lnTo>
                    <a:pt x="1112" y="3201"/>
                  </a:lnTo>
                  <a:lnTo>
                    <a:pt x="1114" y="3202"/>
                  </a:lnTo>
                  <a:lnTo>
                    <a:pt x="1119" y="3202"/>
                  </a:lnTo>
                  <a:lnTo>
                    <a:pt x="1125" y="3204"/>
                  </a:lnTo>
                  <a:lnTo>
                    <a:pt x="1131" y="3204"/>
                  </a:lnTo>
                  <a:lnTo>
                    <a:pt x="1137" y="3204"/>
                  </a:lnTo>
                  <a:lnTo>
                    <a:pt x="1141" y="3206"/>
                  </a:lnTo>
                  <a:lnTo>
                    <a:pt x="1146" y="3207"/>
                  </a:lnTo>
                  <a:lnTo>
                    <a:pt x="1149" y="3211"/>
                  </a:lnTo>
                  <a:lnTo>
                    <a:pt x="1151" y="3214"/>
                  </a:lnTo>
                  <a:lnTo>
                    <a:pt x="1151" y="3220"/>
                  </a:lnTo>
                  <a:lnTo>
                    <a:pt x="1151" y="3227"/>
                  </a:lnTo>
                  <a:lnTo>
                    <a:pt x="1146" y="3242"/>
                  </a:lnTo>
                  <a:lnTo>
                    <a:pt x="1143" y="3254"/>
                  </a:lnTo>
                  <a:lnTo>
                    <a:pt x="1141" y="3258"/>
                  </a:lnTo>
                  <a:lnTo>
                    <a:pt x="1140" y="3264"/>
                  </a:lnTo>
                  <a:lnTo>
                    <a:pt x="1140" y="3270"/>
                  </a:lnTo>
                  <a:lnTo>
                    <a:pt x="1143" y="3276"/>
                  </a:lnTo>
                  <a:lnTo>
                    <a:pt x="1145" y="3282"/>
                  </a:lnTo>
                  <a:lnTo>
                    <a:pt x="1149" y="3287"/>
                  </a:lnTo>
                  <a:lnTo>
                    <a:pt x="1152" y="3290"/>
                  </a:lnTo>
                  <a:lnTo>
                    <a:pt x="1156" y="3294"/>
                  </a:lnTo>
                  <a:lnTo>
                    <a:pt x="1164" y="3299"/>
                  </a:lnTo>
                  <a:lnTo>
                    <a:pt x="1170" y="3304"/>
                  </a:lnTo>
                  <a:lnTo>
                    <a:pt x="1175" y="3308"/>
                  </a:lnTo>
                  <a:lnTo>
                    <a:pt x="1178" y="3312"/>
                  </a:lnTo>
                  <a:lnTo>
                    <a:pt x="1179" y="3317"/>
                  </a:lnTo>
                  <a:lnTo>
                    <a:pt x="1181" y="3325"/>
                  </a:lnTo>
                  <a:lnTo>
                    <a:pt x="1181" y="3328"/>
                  </a:lnTo>
                  <a:lnTo>
                    <a:pt x="1181" y="3332"/>
                  </a:lnTo>
                  <a:lnTo>
                    <a:pt x="1182" y="3336"/>
                  </a:lnTo>
                  <a:lnTo>
                    <a:pt x="1184" y="3338"/>
                  </a:lnTo>
                  <a:lnTo>
                    <a:pt x="1188" y="3340"/>
                  </a:lnTo>
                  <a:lnTo>
                    <a:pt x="1194" y="3342"/>
                  </a:lnTo>
                  <a:lnTo>
                    <a:pt x="1202" y="3343"/>
                  </a:lnTo>
                  <a:lnTo>
                    <a:pt x="1210" y="3346"/>
                  </a:lnTo>
                  <a:lnTo>
                    <a:pt x="1215" y="3349"/>
                  </a:lnTo>
                  <a:lnTo>
                    <a:pt x="1219" y="3351"/>
                  </a:lnTo>
                  <a:lnTo>
                    <a:pt x="1221" y="3356"/>
                  </a:lnTo>
                  <a:lnTo>
                    <a:pt x="1223" y="3361"/>
                  </a:lnTo>
                  <a:lnTo>
                    <a:pt x="1223" y="3365"/>
                  </a:lnTo>
                  <a:lnTo>
                    <a:pt x="1223" y="3370"/>
                  </a:lnTo>
                  <a:lnTo>
                    <a:pt x="1222" y="3376"/>
                  </a:lnTo>
                  <a:lnTo>
                    <a:pt x="1221" y="3382"/>
                  </a:lnTo>
                  <a:lnTo>
                    <a:pt x="1219" y="3393"/>
                  </a:lnTo>
                  <a:lnTo>
                    <a:pt x="1216" y="3403"/>
                  </a:lnTo>
                  <a:lnTo>
                    <a:pt x="1217" y="3408"/>
                  </a:lnTo>
                  <a:lnTo>
                    <a:pt x="1219" y="3410"/>
                  </a:lnTo>
                  <a:lnTo>
                    <a:pt x="1221" y="3413"/>
                  </a:lnTo>
                  <a:lnTo>
                    <a:pt x="1223" y="3415"/>
                  </a:lnTo>
                  <a:lnTo>
                    <a:pt x="1227" y="3416"/>
                  </a:lnTo>
                  <a:lnTo>
                    <a:pt x="1231" y="3416"/>
                  </a:lnTo>
                  <a:lnTo>
                    <a:pt x="1234" y="3415"/>
                  </a:lnTo>
                  <a:lnTo>
                    <a:pt x="1238" y="3414"/>
                  </a:lnTo>
                  <a:lnTo>
                    <a:pt x="1245" y="3401"/>
                  </a:lnTo>
                  <a:lnTo>
                    <a:pt x="1252" y="3390"/>
                  </a:lnTo>
                  <a:lnTo>
                    <a:pt x="1257" y="3390"/>
                  </a:lnTo>
                  <a:lnTo>
                    <a:pt x="1260" y="3391"/>
                  </a:lnTo>
                  <a:lnTo>
                    <a:pt x="1264" y="3393"/>
                  </a:lnTo>
                  <a:lnTo>
                    <a:pt x="1267" y="3395"/>
                  </a:lnTo>
                  <a:lnTo>
                    <a:pt x="1270" y="3397"/>
                  </a:lnTo>
                  <a:lnTo>
                    <a:pt x="1271" y="3400"/>
                  </a:lnTo>
                  <a:lnTo>
                    <a:pt x="1272" y="3402"/>
                  </a:lnTo>
                  <a:lnTo>
                    <a:pt x="1272" y="3406"/>
                  </a:lnTo>
                  <a:lnTo>
                    <a:pt x="1269" y="3409"/>
                  </a:lnTo>
                  <a:lnTo>
                    <a:pt x="1264" y="3413"/>
                  </a:lnTo>
                  <a:lnTo>
                    <a:pt x="1260" y="3415"/>
                  </a:lnTo>
                  <a:lnTo>
                    <a:pt x="1258" y="3419"/>
                  </a:lnTo>
                  <a:lnTo>
                    <a:pt x="1255" y="3424"/>
                  </a:lnTo>
                  <a:lnTo>
                    <a:pt x="1252" y="3428"/>
                  </a:lnTo>
                  <a:lnTo>
                    <a:pt x="1247" y="3441"/>
                  </a:lnTo>
                  <a:lnTo>
                    <a:pt x="1242" y="3453"/>
                  </a:lnTo>
                  <a:lnTo>
                    <a:pt x="1239" y="3459"/>
                  </a:lnTo>
                  <a:lnTo>
                    <a:pt x="1235" y="3465"/>
                  </a:lnTo>
                  <a:lnTo>
                    <a:pt x="1231" y="3470"/>
                  </a:lnTo>
                  <a:lnTo>
                    <a:pt x="1226" y="3475"/>
                  </a:lnTo>
                  <a:lnTo>
                    <a:pt x="1221" y="3479"/>
                  </a:lnTo>
                  <a:lnTo>
                    <a:pt x="1219" y="3483"/>
                  </a:lnTo>
                  <a:lnTo>
                    <a:pt x="1216" y="3487"/>
                  </a:lnTo>
                  <a:lnTo>
                    <a:pt x="1216" y="3490"/>
                  </a:lnTo>
                  <a:lnTo>
                    <a:pt x="1217" y="3493"/>
                  </a:lnTo>
                  <a:lnTo>
                    <a:pt x="1220" y="3495"/>
                  </a:lnTo>
                  <a:lnTo>
                    <a:pt x="1223" y="3497"/>
                  </a:lnTo>
                  <a:lnTo>
                    <a:pt x="1228" y="3498"/>
                  </a:lnTo>
                  <a:lnTo>
                    <a:pt x="1234" y="3501"/>
                  </a:lnTo>
                  <a:lnTo>
                    <a:pt x="1239" y="3503"/>
                  </a:lnTo>
                  <a:lnTo>
                    <a:pt x="1241" y="3506"/>
                  </a:lnTo>
                  <a:lnTo>
                    <a:pt x="1242" y="3508"/>
                  </a:lnTo>
                  <a:lnTo>
                    <a:pt x="1242" y="3510"/>
                  </a:lnTo>
                  <a:lnTo>
                    <a:pt x="1244" y="3515"/>
                  </a:lnTo>
                  <a:lnTo>
                    <a:pt x="1244" y="3521"/>
                  </a:lnTo>
                  <a:lnTo>
                    <a:pt x="1246" y="3526"/>
                  </a:lnTo>
                  <a:lnTo>
                    <a:pt x="1248" y="3532"/>
                  </a:lnTo>
                  <a:lnTo>
                    <a:pt x="1253" y="3538"/>
                  </a:lnTo>
                  <a:lnTo>
                    <a:pt x="1263" y="3548"/>
                  </a:lnTo>
                  <a:lnTo>
                    <a:pt x="1271" y="3556"/>
                  </a:lnTo>
                  <a:lnTo>
                    <a:pt x="1283" y="3564"/>
                  </a:lnTo>
                  <a:lnTo>
                    <a:pt x="1294" y="3571"/>
                  </a:lnTo>
                  <a:lnTo>
                    <a:pt x="1297" y="3575"/>
                  </a:lnTo>
                  <a:lnTo>
                    <a:pt x="1301" y="3579"/>
                  </a:lnTo>
                  <a:lnTo>
                    <a:pt x="1303" y="3584"/>
                  </a:lnTo>
                  <a:lnTo>
                    <a:pt x="1305" y="3590"/>
                  </a:lnTo>
                  <a:lnTo>
                    <a:pt x="1305" y="3592"/>
                  </a:lnTo>
                  <a:lnTo>
                    <a:pt x="1305" y="3595"/>
                  </a:lnTo>
                  <a:lnTo>
                    <a:pt x="1304" y="3596"/>
                  </a:lnTo>
                  <a:lnTo>
                    <a:pt x="1303" y="3597"/>
                  </a:lnTo>
                  <a:lnTo>
                    <a:pt x="1301" y="3597"/>
                  </a:lnTo>
                  <a:lnTo>
                    <a:pt x="1296" y="3597"/>
                  </a:lnTo>
                  <a:lnTo>
                    <a:pt x="1285" y="3594"/>
                  </a:lnTo>
                  <a:lnTo>
                    <a:pt x="1276" y="3594"/>
                  </a:lnTo>
                  <a:lnTo>
                    <a:pt x="1272" y="3595"/>
                  </a:lnTo>
                  <a:lnTo>
                    <a:pt x="1270" y="3597"/>
                  </a:lnTo>
                  <a:lnTo>
                    <a:pt x="1267" y="3599"/>
                  </a:lnTo>
                  <a:lnTo>
                    <a:pt x="1267" y="3603"/>
                  </a:lnTo>
                  <a:lnTo>
                    <a:pt x="1269" y="3611"/>
                  </a:lnTo>
                  <a:lnTo>
                    <a:pt x="1272" y="3622"/>
                  </a:lnTo>
                  <a:lnTo>
                    <a:pt x="1276" y="3633"/>
                  </a:lnTo>
                  <a:lnTo>
                    <a:pt x="1280" y="3642"/>
                  </a:lnTo>
                  <a:lnTo>
                    <a:pt x="1284" y="3646"/>
                  </a:lnTo>
                  <a:lnTo>
                    <a:pt x="1289" y="3648"/>
                  </a:lnTo>
                  <a:lnTo>
                    <a:pt x="1294" y="3649"/>
                  </a:lnTo>
                  <a:lnTo>
                    <a:pt x="1301" y="3649"/>
                  </a:lnTo>
                  <a:lnTo>
                    <a:pt x="1314" y="3648"/>
                  </a:lnTo>
                  <a:lnTo>
                    <a:pt x="1324" y="3647"/>
                  </a:lnTo>
                  <a:lnTo>
                    <a:pt x="1328" y="3648"/>
                  </a:lnTo>
                  <a:lnTo>
                    <a:pt x="1332" y="3649"/>
                  </a:lnTo>
                  <a:lnTo>
                    <a:pt x="1334" y="3653"/>
                  </a:lnTo>
                  <a:lnTo>
                    <a:pt x="1338" y="3657"/>
                  </a:lnTo>
                  <a:lnTo>
                    <a:pt x="1342" y="3670"/>
                  </a:lnTo>
                  <a:lnTo>
                    <a:pt x="1348" y="3687"/>
                  </a:lnTo>
                  <a:lnTo>
                    <a:pt x="1352" y="3696"/>
                  </a:lnTo>
                  <a:lnTo>
                    <a:pt x="1355" y="3704"/>
                  </a:lnTo>
                  <a:lnTo>
                    <a:pt x="1359" y="3711"/>
                  </a:lnTo>
                  <a:lnTo>
                    <a:pt x="1362" y="3716"/>
                  </a:lnTo>
                  <a:lnTo>
                    <a:pt x="1367" y="3720"/>
                  </a:lnTo>
                  <a:lnTo>
                    <a:pt x="1371" y="3722"/>
                  </a:lnTo>
                  <a:lnTo>
                    <a:pt x="1374" y="3723"/>
                  </a:lnTo>
                  <a:lnTo>
                    <a:pt x="1379" y="3723"/>
                  </a:lnTo>
                  <a:lnTo>
                    <a:pt x="1383" y="3722"/>
                  </a:lnTo>
                  <a:lnTo>
                    <a:pt x="1386" y="3720"/>
                  </a:lnTo>
                  <a:lnTo>
                    <a:pt x="1390" y="3716"/>
                  </a:lnTo>
                  <a:lnTo>
                    <a:pt x="1393" y="3712"/>
                  </a:lnTo>
                  <a:lnTo>
                    <a:pt x="1396" y="3708"/>
                  </a:lnTo>
                  <a:lnTo>
                    <a:pt x="1401" y="3704"/>
                  </a:lnTo>
                  <a:lnTo>
                    <a:pt x="1404" y="3702"/>
                  </a:lnTo>
                  <a:lnTo>
                    <a:pt x="1409" y="3701"/>
                  </a:lnTo>
                  <a:lnTo>
                    <a:pt x="1414" y="3701"/>
                  </a:lnTo>
                  <a:lnTo>
                    <a:pt x="1420" y="3701"/>
                  </a:lnTo>
                  <a:lnTo>
                    <a:pt x="1424" y="3703"/>
                  </a:lnTo>
                  <a:lnTo>
                    <a:pt x="1430" y="3706"/>
                  </a:lnTo>
                  <a:lnTo>
                    <a:pt x="1439" y="3711"/>
                  </a:lnTo>
                  <a:lnTo>
                    <a:pt x="1446" y="3715"/>
                  </a:lnTo>
                  <a:lnTo>
                    <a:pt x="1455" y="3717"/>
                  </a:lnTo>
                  <a:lnTo>
                    <a:pt x="1464" y="3718"/>
                  </a:lnTo>
                  <a:lnTo>
                    <a:pt x="1469" y="3718"/>
                  </a:lnTo>
                  <a:lnTo>
                    <a:pt x="1474" y="3718"/>
                  </a:lnTo>
                  <a:lnTo>
                    <a:pt x="1478" y="3716"/>
                  </a:lnTo>
                  <a:lnTo>
                    <a:pt x="1480" y="3715"/>
                  </a:lnTo>
                  <a:lnTo>
                    <a:pt x="1484" y="3709"/>
                  </a:lnTo>
                  <a:lnTo>
                    <a:pt x="1490" y="3701"/>
                  </a:lnTo>
                  <a:lnTo>
                    <a:pt x="1500" y="3689"/>
                  </a:lnTo>
                  <a:lnTo>
                    <a:pt x="1515" y="3674"/>
                  </a:lnTo>
                  <a:lnTo>
                    <a:pt x="1523" y="3668"/>
                  </a:lnTo>
                  <a:lnTo>
                    <a:pt x="1530" y="3662"/>
                  </a:lnTo>
                  <a:lnTo>
                    <a:pt x="1538" y="3659"/>
                  </a:lnTo>
                  <a:lnTo>
                    <a:pt x="1546" y="3657"/>
                  </a:lnTo>
                  <a:lnTo>
                    <a:pt x="1557" y="3655"/>
                  </a:lnTo>
                  <a:lnTo>
                    <a:pt x="1568" y="3653"/>
                  </a:lnTo>
                  <a:lnTo>
                    <a:pt x="1579" y="3648"/>
                  </a:lnTo>
                  <a:lnTo>
                    <a:pt x="1591" y="3642"/>
                  </a:lnTo>
                  <a:lnTo>
                    <a:pt x="1606" y="3634"/>
                  </a:lnTo>
                  <a:lnTo>
                    <a:pt x="1623" y="3624"/>
                  </a:lnTo>
                  <a:lnTo>
                    <a:pt x="1637" y="3617"/>
                  </a:lnTo>
                  <a:lnTo>
                    <a:pt x="1649" y="3611"/>
                  </a:lnTo>
                  <a:lnTo>
                    <a:pt x="1657" y="3610"/>
                  </a:lnTo>
                  <a:lnTo>
                    <a:pt x="1666" y="3610"/>
                  </a:lnTo>
                  <a:lnTo>
                    <a:pt x="1669" y="3610"/>
                  </a:lnTo>
                  <a:lnTo>
                    <a:pt x="1673" y="3611"/>
                  </a:lnTo>
                  <a:lnTo>
                    <a:pt x="1675" y="3614"/>
                  </a:lnTo>
                  <a:lnTo>
                    <a:pt x="1676" y="3617"/>
                  </a:lnTo>
                  <a:lnTo>
                    <a:pt x="1677" y="3623"/>
                  </a:lnTo>
                  <a:lnTo>
                    <a:pt x="1677" y="3632"/>
                  </a:lnTo>
                  <a:lnTo>
                    <a:pt x="1676" y="3639"/>
                  </a:lnTo>
                  <a:lnTo>
                    <a:pt x="1675" y="3645"/>
                  </a:lnTo>
                  <a:lnTo>
                    <a:pt x="1674" y="3649"/>
                  </a:lnTo>
                  <a:lnTo>
                    <a:pt x="1675" y="3655"/>
                  </a:lnTo>
                  <a:lnTo>
                    <a:pt x="1676" y="3660"/>
                  </a:lnTo>
                  <a:lnTo>
                    <a:pt x="1681" y="3666"/>
                  </a:lnTo>
                  <a:lnTo>
                    <a:pt x="1688" y="3672"/>
                  </a:lnTo>
                  <a:lnTo>
                    <a:pt x="1695" y="3674"/>
                  </a:lnTo>
                  <a:lnTo>
                    <a:pt x="1699" y="3676"/>
                  </a:lnTo>
                  <a:lnTo>
                    <a:pt x="1702" y="3674"/>
                  </a:lnTo>
                  <a:lnTo>
                    <a:pt x="1706" y="3674"/>
                  </a:lnTo>
                  <a:lnTo>
                    <a:pt x="1710" y="3672"/>
                  </a:lnTo>
                  <a:lnTo>
                    <a:pt x="1716" y="3666"/>
                  </a:lnTo>
                  <a:lnTo>
                    <a:pt x="1723" y="3657"/>
                  </a:lnTo>
                  <a:lnTo>
                    <a:pt x="1727" y="3653"/>
                  </a:lnTo>
                  <a:lnTo>
                    <a:pt x="1731" y="3649"/>
                  </a:lnTo>
                  <a:lnTo>
                    <a:pt x="1736" y="3647"/>
                  </a:lnTo>
                  <a:lnTo>
                    <a:pt x="1739" y="3646"/>
                  </a:lnTo>
                  <a:lnTo>
                    <a:pt x="1746" y="3646"/>
                  </a:lnTo>
                  <a:lnTo>
                    <a:pt x="1754" y="3645"/>
                  </a:lnTo>
                  <a:lnTo>
                    <a:pt x="1757" y="3645"/>
                  </a:lnTo>
                  <a:lnTo>
                    <a:pt x="1761" y="3643"/>
                  </a:lnTo>
                  <a:lnTo>
                    <a:pt x="1763" y="3641"/>
                  </a:lnTo>
                  <a:lnTo>
                    <a:pt x="1767" y="3638"/>
                  </a:lnTo>
                  <a:lnTo>
                    <a:pt x="1774" y="3632"/>
                  </a:lnTo>
                  <a:lnTo>
                    <a:pt x="1781" y="3628"/>
                  </a:lnTo>
                  <a:lnTo>
                    <a:pt x="1784" y="3627"/>
                  </a:lnTo>
                  <a:lnTo>
                    <a:pt x="1788" y="3626"/>
                  </a:lnTo>
                  <a:lnTo>
                    <a:pt x="1792" y="3626"/>
                  </a:lnTo>
                  <a:lnTo>
                    <a:pt x="1795" y="3627"/>
                  </a:lnTo>
                  <a:lnTo>
                    <a:pt x="1804" y="3629"/>
                  </a:lnTo>
                  <a:lnTo>
                    <a:pt x="1811" y="3629"/>
                  </a:lnTo>
                  <a:lnTo>
                    <a:pt x="1814" y="3629"/>
                  </a:lnTo>
                  <a:lnTo>
                    <a:pt x="1818" y="3628"/>
                  </a:lnTo>
                  <a:lnTo>
                    <a:pt x="1820" y="3626"/>
                  </a:lnTo>
                  <a:lnTo>
                    <a:pt x="1823" y="3623"/>
                  </a:lnTo>
                  <a:lnTo>
                    <a:pt x="1826" y="3614"/>
                  </a:lnTo>
                  <a:lnTo>
                    <a:pt x="1828" y="3602"/>
                  </a:lnTo>
                  <a:lnTo>
                    <a:pt x="1828" y="3590"/>
                  </a:lnTo>
                  <a:lnTo>
                    <a:pt x="1830" y="3579"/>
                  </a:lnTo>
                  <a:lnTo>
                    <a:pt x="1830" y="3571"/>
                  </a:lnTo>
                  <a:lnTo>
                    <a:pt x="1831" y="3565"/>
                  </a:lnTo>
                  <a:lnTo>
                    <a:pt x="1832" y="3561"/>
                  </a:lnTo>
                  <a:lnTo>
                    <a:pt x="1834" y="3559"/>
                  </a:lnTo>
                  <a:lnTo>
                    <a:pt x="1837" y="3558"/>
                  </a:lnTo>
                  <a:lnTo>
                    <a:pt x="1839" y="3557"/>
                  </a:lnTo>
                  <a:lnTo>
                    <a:pt x="1845" y="3554"/>
                  </a:lnTo>
                  <a:lnTo>
                    <a:pt x="1850" y="3552"/>
                  </a:lnTo>
                  <a:lnTo>
                    <a:pt x="1851" y="3551"/>
                  </a:lnTo>
                  <a:lnTo>
                    <a:pt x="1852" y="3548"/>
                  </a:lnTo>
                  <a:lnTo>
                    <a:pt x="1853" y="3545"/>
                  </a:lnTo>
                  <a:lnTo>
                    <a:pt x="1855" y="3541"/>
                  </a:lnTo>
                  <a:lnTo>
                    <a:pt x="1853" y="3533"/>
                  </a:lnTo>
                  <a:lnTo>
                    <a:pt x="1851" y="3527"/>
                  </a:lnTo>
                  <a:lnTo>
                    <a:pt x="1847" y="3521"/>
                  </a:lnTo>
                  <a:lnTo>
                    <a:pt x="1843" y="3517"/>
                  </a:lnTo>
                  <a:lnTo>
                    <a:pt x="1840" y="3515"/>
                  </a:lnTo>
                  <a:lnTo>
                    <a:pt x="1838" y="3513"/>
                  </a:lnTo>
                  <a:lnTo>
                    <a:pt x="1836" y="3509"/>
                  </a:lnTo>
                  <a:lnTo>
                    <a:pt x="1834" y="3506"/>
                  </a:lnTo>
                  <a:lnTo>
                    <a:pt x="1833" y="3501"/>
                  </a:lnTo>
                  <a:lnTo>
                    <a:pt x="1833" y="3496"/>
                  </a:lnTo>
                  <a:lnTo>
                    <a:pt x="1833" y="3491"/>
                  </a:lnTo>
                  <a:lnTo>
                    <a:pt x="1833" y="3487"/>
                  </a:lnTo>
                  <a:lnTo>
                    <a:pt x="1836" y="3476"/>
                  </a:lnTo>
                  <a:lnTo>
                    <a:pt x="1837" y="3465"/>
                  </a:lnTo>
                  <a:lnTo>
                    <a:pt x="1839" y="3456"/>
                  </a:lnTo>
                  <a:lnTo>
                    <a:pt x="1839" y="3446"/>
                  </a:lnTo>
                  <a:lnTo>
                    <a:pt x="1838" y="3437"/>
                  </a:lnTo>
                  <a:lnTo>
                    <a:pt x="1836" y="3426"/>
                  </a:lnTo>
                  <a:lnTo>
                    <a:pt x="1831" y="3414"/>
                  </a:lnTo>
                  <a:lnTo>
                    <a:pt x="1824" y="3403"/>
                  </a:lnTo>
                  <a:lnTo>
                    <a:pt x="1817" y="3395"/>
                  </a:lnTo>
                  <a:lnTo>
                    <a:pt x="1811" y="3387"/>
                  </a:lnTo>
                  <a:lnTo>
                    <a:pt x="1808" y="3383"/>
                  </a:lnTo>
                  <a:lnTo>
                    <a:pt x="1807" y="3378"/>
                  </a:lnTo>
                  <a:lnTo>
                    <a:pt x="1805" y="3375"/>
                  </a:lnTo>
                  <a:lnTo>
                    <a:pt x="1805" y="3370"/>
                  </a:lnTo>
                  <a:lnTo>
                    <a:pt x="1804" y="3357"/>
                  </a:lnTo>
                  <a:lnTo>
                    <a:pt x="1804" y="3339"/>
                  </a:lnTo>
                  <a:lnTo>
                    <a:pt x="1805" y="3321"/>
                  </a:lnTo>
                  <a:lnTo>
                    <a:pt x="1807" y="3308"/>
                  </a:lnTo>
                  <a:lnTo>
                    <a:pt x="1811" y="3299"/>
                  </a:lnTo>
                  <a:lnTo>
                    <a:pt x="1814" y="3289"/>
                  </a:lnTo>
                  <a:lnTo>
                    <a:pt x="1818" y="3277"/>
                  </a:lnTo>
                  <a:lnTo>
                    <a:pt x="1819" y="3264"/>
                  </a:lnTo>
                  <a:lnTo>
                    <a:pt x="1819" y="3249"/>
                  </a:lnTo>
                  <a:lnTo>
                    <a:pt x="1819" y="3232"/>
                  </a:lnTo>
                  <a:lnTo>
                    <a:pt x="1819" y="3225"/>
                  </a:lnTo>
                  <a:lnTo>
                    <a:pt x="1820" y="3217"/>
                  </a:lnTo>
                  <a:lnTo>
                    <a:pt x="1821" y="3211"/>
                  </a:lnTo>
                  <a:lnTo>
                    <a:pt x="1823" y="3207"/>
                  </a:lnTo>
                  <a:lnTo>
                    <a:pt x="1827" y="3201"/>
                  </a:lnTo>
                  <a:lnTo>
                    <a:pt x="1830" y="3197"/>
                  </a:lnTo>
                  <a:lnTo>
                    <a:pt x="1832" y="3192"/>
                  </a:lnTo>
                  <a:lnTo>
                    <a:pt x="1834" y="3185"/>
                  </a:lnTo>
                  <a:lnTo>
                    <a:pt x="1836" y="3176"/>
                  </a:lnTo>
                  <a:lnTo>
                    <a:pt x="1837" y="3170"/>
                  </a:lnTo>
                  <a:lnTo>
                    <a:pt x="1839" y="3166"/>
                  </a:lnTo>
                  <a:lnTo>
                    <a:pt x="1843" y="3164"/>
                  </a:lnTo>
                  <a:lnTo>
                    <a:pt x="1846" y="3164"/>
                  </a:lnTo>
                  <a:lnTo>
                    <a:pt x="1850" y="3166"/>
                  </a:lnTo>
                  <a:lnTo>
                    <a:pt x="1853" y="3169"/>
                  </a:lnTo>
                  <a:lnTo>
                    <a:pt x="1857" y="3174"/>
                  </a:lnTo>
                  <a:lnTo>
                    <a:pt x="1861" y="3179"/>
                  </a:lnTo>
                  <a:lnTo>
                    <a:pt x="1865" y="3182"/>
                  </a:lnTo>
                  <a:lnTo>
                    <a:pt x="1868" y="3182"/>
                  </a:lnTo>
                  <a:lnTo>
                    <a:pt x="1869" y="3182"/>
                  </a:lnTo>
                  <a:lnTo>
                    <a:pt x="1871" y="3181"/>
                  </a:lnTo>
                  <a:lnTo>
                    <a:pt x="1875" y="3179"/>
                  </a:lnTo>
                  <a:lnTo>
                    <a:pt x="1880" y="3174"/>
                  </a:lnTo>
                  <a:lnTo>
                    <a:pt x="1884" y="3170"/>
                  </a:lnTo>
                  <a:lnTo>
                    <a:pt x="1890" y="3166"/>
                  </a:lnTo>
                  <a:lnTo>
                    <a:pt x="1896" y="3163"/>
                  </a:lnTo>
                  <a:lnTo>
                    <a:pt x="1905" y="3160"/>
                  </a:lnTo>
                  <a:lnTo>
                    <a:pt x="1910" y="3156"/>
                  </a:lnTo>
                  <a:lnTo>
                    <a:pt x="1916" y="3151"/>
                  </a:lnTo>
                  <a:lnTo>
                    <a:pt x="1922" y="3143"/>
                  </a:lnTo>
                  <a:lnTo>
                    <a:pt x="1926" y="3132"/>
                  </a:lnTo>
                  <a:lnTo>
                    <a:pt x="1931" y="3123"/>
                  </a:lnTo>
                  <a:lnTo>
                    <a:pt x="1932" y="3117"/>
                  </a:lnTo>
                  <a:lnTo>
                    <a:pt x="1935" y="3112"/>
                  </a:lnTo>
                  <a:lnTo>
                    <a:pt x="1939" y="3109"/>
                  </a:lnTo>
                  <a:lnTo>
                    <a:pt x="1943" y="3105"/>
                  </a:lnTo>
                  <a:lnTo>
                    <a:pt x="1953" y="3099"/>
                  </a:lnTo>
                  <a:lnTo>
                    <a:pt x="1964" y="3092"/>
                  </a:lnTo>
                  <a:lnTo>
                    <a:pt x="1975" y="3085"/>
                  </a:lnTo>
                  <a:lnTo>
                    <a:pt x="1985" y="3074"/>
                  </a:lnTo>
                  <a:lnTo>
                    <a:pt x="1996" y="3061"/>
                  </a:lnTo>
                  <a:lnTo>
                    <a:pt x="2004" y="3050"/>
                  </a:lnTo>
                  <a:lnTo>
                    <a:pt x="2014" y="3041"/>
                  </a:lnTo>
                  <a:lnTo>
                    <a:pt x="2026" y="3030"/>
                  </a:lnTo>
                  <a:lnTo>
                    <a:pt x="2039" y="3021"/>
                  </a:lnTo>
                  <a:lnTo>
                    <a:pt x="2051" y="3010"/>
                  </a:lnTo>
                  <a:lnTo>
                    <a:pt x="2056" y="3005"/>
                  </a:lnTo>
                  <a:lnTo>
                    <a:pt x="2059" y="3000"/>
                  </a:lnTo>
                  <a:lnTo>
                    <a:pt x="2061" y="2994"/>
                  </a:lnTo>
                  <a:lnTo>
                    <a:pt x="2064" y="2990"/>
                  </a:lnTo>
                  <a:lnTo>
                    <a:pt x="2067" y="2978"/>
                  </a:lnTo>
                  <a:lnTo>
                    <a:pt x="2070" y="2962"/>
                  </a:lnTo>
                  <a:lnTo>
                    <a:pt x="2073" y="2948"/>
                  </a:lnTo>
                  <a:lnTo>
                    <a:pt x="2076" y="2937"/>
                  </a:lnTo>
                  <a:lnTo>
                    <a:pt x="2077" y="2929"/>
                  </a:lnTo>
                  <a:lnTo>
                    <a:pt x="2077" y="2922"/>
                  </a:lnTo>
                  <a:lnTo>
                    <a:pt x="2077" y="2918"/>
                  </a:lnTo>
                  <a:lnTo>
                    <a:pt x="2075" y="2914"/>
                  </a:lnTo>
                  <a:lnTo>
                    <a:pt x="2072" y="2910"/>
                  </a:lnTo>
                  <a:lnTo>
                    <a:pt x="2069" y="2907"/>
                  </a:lnTo>
                  <a:lnTo>
                    <a:pt x="2061" y="2899"/>
                  </a:lnTo>
                  <a:lnTo>
                    <a:pt x="2056" y="2891"/>
                  </a:lnTo>
                  <a:lnTo>
                    <a:pt x="2052" y="2884"/>
                  </a:lnTo>
                  <a:lnTo>
                    <a:pt x="2050" y="2877"/>
                  </a:lnTo>
                  <a:lnTo>
                    <a:pt x="2050" y="2871"/>
                  </a:lnTo>
                  <a:lnTo>
                    <a:pt x="2052" y="2864"/>
                  </a:lnTo>
                  <a:lnTo>
                    <a:pt x="2057" y="2858"/>
                  </a:lnTo>
                  <a:lnTo>
                    <a:pt x="2063" y="2853"/>
                  </a:lnTo>
                  <a:lnTo>
                    <a:pt x="2079" y="2841"/>
                  </a:lnTo>
                  <a:lnTo>
                    <a:pt x="2098" y="2826"/>
                  </a:lnTo>
                  <a:lnTo>
                    <a:pt x="2105" y="2819"/>
                  </a:lnTo>
                  <a:lnTo>
                    <a:pt x="2111" y="2813"/>
                  </a:lnTo>
                  <a:lnTo>
                    <a:pt x="2115" y="2809"/>
                  </a:lnTo>
                  <a:lnTo>
                    <a:pt x="2121" y="2808"/>
                  </a:lnTo>
                  <a:lnTo>
                    <a:pt x="2126" y="2809"/>
                  </a:lnTo>
                  <a:lnTo>
                    <a:pt x="2130" y="2811"/>
                  </a:lnTo>
                  <a:lnTo>
                    <a:pt x="2135" y="2815"/>
                  </a:lnTo>
                  <a:lnTo>
                    <a:pt x="2140" y="2821"/>
                  </a:lnTo>
                  <a:lnTo>
                    <a:pt x="2145" y="2827"/>
                  </a:lnTo>
                  <a:lnTo>
                    <a:pt x="2149" y="2832"/>
                  </a:lnTo>
                  <a:lnTo>
                    <a:pt x="2154" y="2834"/>
                  </a:lnTo>
                  <a:lnTo>
                    <a:pt x="2159" y="2835"/>
                  </a:lnTo>
                  <a:lnTo>
                    <a:pt x="2164" y="2835"/>
                  </a:lnTo>
                  <a:lnTo>
                    <a:pt x="2170" y="2833"/>
                  </a:lnTo>
                  <a:lnTo>
                    <a:pt x="2174" y="2829"/>
                  </a:lnTo>
                  <a:lnTo>
                    <a:pt x="2180" y="2823"/>
                  </a:lnTo>
                  <a:lnTo>
                    <a:pt x="2191" y="2814"/>
                  </a:lnTo>
                  <a:lnTo>
                    <a:pt x="2202" y="2806"/>
                  </a:lnTo>
                  <a:lnTo>
                    <a:pt x="2209" y="2801"/>
                  </a:lnTo>
                  <a:lnTo>
                    <a:pt x="2214" y="2795"/>
                  </a:lnTo>
                  <a:lnTo>
                    <a:pt x="2217" y="2789"/>
                  </a:lnTo>
                  <a:lnTo>
                    <a:pt x="2220" y="2781"/>
                  </a:lnTo>
                  <a:lnTo>
                    <a:pt x="2220" y="2772"/>
                  </a:lnTo>
                  <a:lnTo>
                    <a:pt x="2218" y="2764"/>
                  </a:lnTo>
                  <a:lnTo>
                    <a:pt x="2216" y="2754"/>
                  </a:lnTo>
                  <a:lnTo>
                    <a:pt x="2211" y="2745"/>
                  </a:lnTo>
                  <a:lnTo>
                    <a:pt x="2208" y="2735"/>
                  </a:lnTo>
                  <a:lnTo>
                    <a:pt x="2203" y="2726"/>
                  </a:lnTo>
                  <a:lnTo>
                    <a:pt x="2199" y="2716"/>
                  </a:lnTo>
                  <a:lnTo>
                    <a:pt x="2196" y="2709"/>
                  </a:lnTo>
                  <a:lnTo>
                    <a:pt x="2195" y="2702"/>
                  </a:lnTo>
                  <a:lnTo>
                    <a:pt x="2195" y="2694"/>
                  </a:lnTo>
                  <a:lnTo>
                    <a:pt x="2196" y="2687"/>
                  </a:lnTo>
                  <a:lnTo>
                    <a:pt x="2199" y="2681"/>
                  </a:lnTo>
                  <a:lnTo>
                    <a:pt x="2204" y="2675"/>
                  </a:lnTo>
                  <a:lnTo>
                    <a:pt x="2206" y="2669"/>
                  </a:lnTo>
                  <a:lnTo>
                    <a:pt x="2210" y="2663"/>
                  </a:lnTo>
                  <a:lnTo>
                    <a:pt x="2211" y="2656"/>
                  </a:lnTo>
                  <a:lnTo>
                    <a:pt x="2212" y="2650"/>
                  </a:lnTo>
                  <a:lnTo>
                    <a:pt x="2215" y="2646"/>
                  </a:lnTo>
                  <a:lnTo>
                    <a:pt x="2218" y="2645"/>
                  </a:lnTo>
                  <a:lnTo>
                    <a:pt x="2222" y="2644"/>
                  </a:lnTo>
                  <a:lnTo>
                    <a:pt x="2226" y="2645"/>
                  </a:lnTo>
                  <a:lnTo>
                    <a:pt x="2229" y="2647"/>
                  </a:lnTo>
                  <a:lnTo>
                    <a:pt x="2233" y="2651"/>
                  </a:lnTo>
                  <a:lnTo>
                    <a:pt x="2235" y="2655"/>
                  </a:lnTo>
                  <a:lnTo>
                    <a:pt x="2239" y="2659"/>
                  </a:lnTo>
                  <a:lnTo>
                    <a:pt x="2243" y="2662"/>
                  </a:lnTo>
                  <a:lnTo>
                    <a:pt x="2250" y="2664"/>
                  </a:lnTo>
                  <a:lnTo>
                    <a:pt x="2258" y="2664"/>
                  </a:lnTo>
                  <a:lnTo>
                    <a:pt x="2267" y="2663"/>
                  </a:lnTo>
                  <a:lnTo>
                    <a:pt x="2275" y="2662"/>
                  </a:lnTo>
                  <a:lnTo>
                    <a:pt x="2284" y="2663"/>
                  </a:lnTo>
                  <a:lnTo>
                    <a:pt x="2291" y="2665"/>
                  </a:lnTo>
                  <a:lnTo>
                    <a:pt x="2298" y="2668"/>
                  </a:lnTo>
                  <a:lnTo>
                    <a:pt x="2308" y="2669"/>
                  </a:lnTo>
                  <a:lnTo>
                    <a:pt x="2318" y="2669"/>
                  </a:lnTo>
                  <a:lnTo>
                    <a:pt x="2329" y="2666"/>
                  </a:lnTo>
                  <a:lnTo>
                    <a:pt x="2340" y="2664"/>
                  </a:lnTo>
                  <a:lnTo>
                    <a:pt x="2349" y="2659"/>
                  </a:lnTo>
                  <a:lnTo>
                    <a:pt x="2359" y="2656"/>
                  </a:lnTo>
                  <a:lnTo>
                    <a:pt x="2367" y="2653"/>
                  </a:lnTo>
                  <a:lnTo>
                    <a:pt x="2374" y="2653"/>
                  </a:lnTo>
                  <a:lnTo>
                    <a:pt x="2380" y="2653"/>
                  </a:lnTo>
                  <a:lnTo>
                    <a:pt x="2386" y="2656"/>
                  </a:lnTo>
                  <a:lnTo>
                    <a:pt x="2391" y="2658"/>
                  </a:lnTo>
                  <a:lnTo>
                    <a:pt x="2394" y="2659"/>
                  </a:lnTo>
                  <a:lnTo>
                    <a:pt x="2400" y="2660"/>
                  </a:lnTo>
                  <a:lnTo>
                    <a:pt x="2406" y="2660"/>
                  </a:lnTo>
                  <a:lnTo>
                    <a:pt x="2412" y="2660"/>
                  </a:lnTo>
                  <a:lnTo>
                    <a:pt x="2420" y="2660"/>
                  </a:lnTo>
                  <a:lnTo>
                    <a:pt x="2429" y="2660"/>
                  </a:lnTo>
                  <a:lnTo>
                    <a:pt x="2432" y="2662"/>
                  </a:lnTo>
                  <a:lnTo>
                    <a:pt x="2436" y="2663"/>
                  </a:lnTo>
                  <a:lnTo>
                    <a:pt x="2438" y="2664"/>
                  </a:lnTo>
                  <a:lnTo>
                    <a:pt x="2439" y="2665"/>
                  </a:lnTo>
                  <a:lnTo>
                    <a:pt x="2438" y="2666"/>
                  </a:lnTo>
                  <a:lnTo>
                    <a:pt x="2435" y="2670"/>
                  </a:lnTo>
                  <a:lnTo>
                    <a:pt x="2426" y="2677"/>
                  </a:lnTo>
                  <a:lnTo>
                    <a:pt x="2417" y="2683"/>
                  </a:lnTo>
                  <a:lnTo>
                    <a:pt x="2406" y="2689"/>
                  </a:lnTo>
                  <a:lnTo>
                    <a:pt x="2396" y="2695"/>
                  </a:lnTo>
                  <a:lnTo>
                    <a:pt x="2390" y="2699"/>
                  </a:lnTo>
                  <a:lnTo>
                    <a:pt x="2384" y="2704"/>
                  </a:lnTo>
                  <a:lnTo>
                    <a:pt x="2379" y="2710"/>
                  </a:lnTo>
                  <a:lnTo>
                    <a:pt x="2375" y="2716"/>
                  </a:lnTo>
                  <a:lnTo>
                    <a:pt x="2372" y="2725"/>
                  </a:lnTo>
                  <a:lnTo>
                    <a:pt x="2369" y="2732"/>
                  </a:lnTo>
                  <a:lnTo>
                    <a:pt x="2368" y="2740"/>
                  </a:lnTo>
                  <a:lnTo>
                    <a:pt x="2368" y="2747"/>
                  </a:lnTo>
                  <a:lnTo>
                    <a:pt x="2367" y="2763"/>
                  </a:lnTo>
                  <a:lnTo>
                    <a:pt x="2366" y="2775"/>
                  </a:lnTo>
                  <a:lnTo>
                    <a:pt x="2363" y="2785"/>
                  </a:lnTo>
                  <a:lnTo>
                    <a:pt x="2362" y="2794"/>
                  </a:lnTo>
                  <a:lnTo>
                    <a:pt x="2362" y="2797"/>
                  </a:lnTo>
                  <a:lnTo>
                    <a:pt x="2363" y="2800"/>
                  </a:lnTo>
                  <a:lnTo>
                    <a:pt x="2366" y="2802"/>
                  </a:lnTo>
                  <a:lnTo>
                    <a:pt x="2369" y="2803"/>
                  </a:lnTo>
                  <a:lnTo>
                    <a:pt x="2373" y="2804"/>
                  </a:lnTo>
                  <a:lnTo>
                    <a:pt x="2378" y="2804"/>
                  </a:lnTo>
                  <a:lnTo>
                    <a:pt x="2382" y="2802"/>
                  </a:lnTo>
                  <a:lnTo>
                    <a:pt x="2387" y="2800"/>
                  </a:lnTo>
                  <a:lnTo>
                    <a:pt x="2391" y="2797"/>
                  </a:lnTo>
                  <a:lnTo>
                    <a:pt x="2394" y="2795"/>
                  </a:lnTo>
                  <a:lnTo>
                    <a:pt x="2399" y="2794"/>
                  </a:lnTo>
                  <a:lnTo>
                    <a:pt x="2403" y="2794"/>
                  </a:lnTo>
                  <a:lnTo>
                    <a:pt x="2405" y="2795"/>
                  </a:lnTo>
                  <a:lnTo>
                    <a:pt x="2407" y="2796"/>
                  </a:lnTo>
                  <a:lnTo>
                    <a:pt x="2409" y="2798"/>
                  </a:lnTo>
                  <a:lnTo>
                    <a:pt x="2410" y="2802"/>
                  </a:lnTo>
                  <a:lnTo>
                    <a:pt x="2411" y="2810"/>
                  </a:lnTo>
                  <a:lnTo>
                    <a:pt x="2415" y="2815"/>
                  </a:lnTo>
                  <a:lnTo>
                    <a:pt x="2418" y="2820"/>
                  </a:lnTo>
                  <a:lnTo>
                    <a:pt x="2424" y="2825"/>
                  </a:lnTo>
                  <a:lnTo>
                    <a:pt x="2429" y="2830"/>
                  </a:lnTo>
                  <a:lnTo>
                    <a:pt x="2432" y="2835"/>
                  </a:lnTo>
                  <a:lnTo>
                    <a:pt x="2432" y="2839"/>
                  </a:lnTo>
                  <a:lnTo>
                    <a:pt x="2431" y="2841"/>
                  </a:lnTo>
                  <a:lnTo>
                    <a:pt x="2429" y="2845"/>
                  </a:lnTo>
                  <a:lnTo>
                    <a:pt x="2425" y="2847"/>
                  </a:lnTo>
                  <a:lnTo>
                    <a:pt x="2418" y="2853"/>
                  </a:lnTo>
                  <a:lnTo>
                    <a:pt x="2413" y="2858"/>
                  </a:lnTo>
                  <a:lnTo>
                    <a:pt x="2413" y="2860"/>
                  </a:lnTo>
                  <a:lnTo>
                    <a:pt x="2413" y="2863"/>
                  </a:lnTo>
                  <a:lnTo>
                    <a:pt x="2416" y="2865"/>
                  </a:lnTo>
                  <a:lnTo>
                    <a:pt x="2419" y="2867"/>
                  </a:lnTo>
                  <a:lnTo>
                    <a:pt x="2422" y="2871"/>
                  </a:lnTo>
                  <a:lnTo>
                    <a:pt x="2424" y="2873"/>
                  </a:lnTo>
                  <a:lnTo>
                    <a:pt x="2425" y="2876"/>
                  </a:lnTo>
                  <a:lnTo>
                    <a:pt x="2425" y="2879"/>
                  </a:lnTo>
                  <a:lnTo>
                    <a:pt x="2423" y="2885"/>
                  </a:lnTo>
                  <a:lnTo>
                    <a:pt x="2419" y="2892"/>
                  </a:lnTo>
                  <a:lnTo>
                    <a:pt x="2415" y="2899"/>
                  </a:lnTo>
                  <a:lnTo>
                    <a:pt x="2409" y="2905"/>
                  </a:lnTo>
                  <a:lnTo>
                    <a:pt x="2405" y="2908"/>
                  </a:lnTo>
                  <a:lnTo>
                    <a:pt x="2400" y="2910"/>
                  </a:lnTo>
                  <a:lnTo>
                    <a:pt x="2396" y="2912"/>
                  </a:lnTo>
                  <a:lnTo>
                    <a:pt x="2391" y="2914"/>
                  </a:lnTo>
                  <a:lnTo>
                    <a:pt x="2380" y="2917"/>
                  </a:lnTo>
                  <a:lnTo>
                    <a:pt x="2373" y="2920"/>
                  </a:lnTo>
                  <a:lnTo>
                    <a:pt x="2371" y="2922"/>
                  </a:lnTo>
                  <a:lnTo>
                    <a:pt x="2369" y="2924"/>
                  </a:lnTo>
                  <a:lnTo>
                    <a:pt x="2369" y="2927"/>
                  </a:lnTo>
                  <a:lnTo>
                    <a:pt x="2371" y="2930"/>
                  </a:lnTo>
                  <a:lnTo>
                    <a:pt x="2373" y="2935"/>
                  </a:lnTo>
                  <a:lnTo>
                    <a:pt x="2379" y="2940"/>
                  </a:lnTo>
                  <a:lnTo>
                    <a:pt x="2385" y="2946"/>
                  </a:lnTo>
                  <a:lnTo>
                    <a:pt x="2393" y="2952"/>
                  </a:lnTo>
                  <a:lnTo>
                    <a:pt x="2412" y="2965"/>
                  </a:lnTo>
                  <a:lnTo>
                    <a:pt x="2430" y="2979"/>
                  </a:lnTo>
                  <a:lnTo>
                    <a:pt x="2444" y="2992"/>
                  </a:lnTo>
                  <a:lnTo>
                    <a:pt x="2456" y="3003"/>
                  </a:lnTo>
                  <a:lnTo>
                    <a:pt x="2462" y="3008"/>
                  </a:lnTo>
                  <a:lnTo>
                    <a:pt x="2467" y="3010"/>
                  </a:lnTo>
                  <a:lnTo>
                    <a:pt x="2473" y="3014"/>
                  </a:lnTo>
                  <a:lnTo>
                    <a:pt x="2479" y="3015"/>
                  </a:lnTo>
                  <a:lnTo>
                    <a:pt x="2486" y="3015"/>
                  </a:lnTo>
                  <a:lnTo>
                    <a:pt x="2492" y="3014"/>
                  </a:lnTo>
                  <a:lnTo>
                    <a:pt x="2498" y="3011"/>
                  </a:lnTo>
                  <a:lnTo>
                    <a:pt x="2504" y="3008"/>
                  </a:lnTo>
                  <a:lnTo>
                    <a:pt x="2511" y="3003"/>
                  </a:lnTo>
                  <a:lnTo>
                    <a:pt x="2517" y="3000"/>
                  </a:lnTo>
                  <a:lnTo>
                    <a:pt x="2523" y="2998"/>
                  </a:lnTo>
                  <a:lnTo>
                    <a:pt x="2530" y="2998"/>
                  </a:lnTo>
                  <a:lnTo>
                    <a:pt x="2545" y="3000"/>
                  </a:lnTo>
                  <a:lnTo>
                    <a:pt x="2563" y="3003"/>
                  </a:lnTo>
                  <a:lnTo>
                    <a:pt x="2571" y="3003"/>
                  </a:lnTo>
                  <a:lnTo>
                    <a:pt x="2580" y="3002"/>
                  </a:lnTo>
                  <a:lnTo>
                    <a:pt x="2582" y="3002"/>
                  </a:lnTo>
                  <a:lnTo>
                    <a:pt x="2585" y="2999"/>
                  </a:lnTo>
                  <a:lnTo>
                    <a:pt x="2587" y="2998"/>
                  </a:lnTo>
                  <a:lnTo>
                    <a:pt x="2588" y="2996"/>
                  </a:lnTo>
                  <a:lnTo>
                    <a:pt x="2593" y="2981"/>
                  </a:lnTo>
                  <a:lnTo>
                    <a:pt x="2601" y="2964"/>
                  </a:lnTo>
                  <a:lnTo>
                    <a:pt x="2607" y="2954"/>
                  </a:lnTo>
                  <a:lnTo>
                    <a:pt x="2614" y="2945"/>
                  </a:lnTo>
                  <a:lnTo>
                    <a:pt x="2623" y="2936"/>
                  </a:lnTo>
                  <a:lnTo>
                    <a:pt x="2632" y="2928"/>
                  </a:lnTo>
                  <a:lnTo>
                    <a:pt x="2643" y="2922"/>
                  </a:lnTo>
                  <a:lnTo>
                    <a:pt x="2652" y="2918"/>
                  </a:lnTo>
                  <a:lnTo>
                    <a:pt x="2661" y="2917"/>
                  </a:lnTo>
                  <a:lnTo>
                    <a:pt x="2669" y="2917"/>
                  </a:lnTo>
                  <a:lnTo>
                    <a:pt x="2676" y="2918"/>
                  </a:lnTo>
                  <a:lnTo>
                    <a:pt x="2683" y="2921"/>
                  </a:lnTo>
                  <a:lnTo>
                    <a:pt x="2688" y="2924"/>
                  </a:lnTo>
                  <a:lnTo>
                    <a:pt x="2692" y="2928"/>
                  </a:lnTo>
                  <a:lnTo>
                    <a:pt x="2694" y="2930"/>
                  </a:lnTo>
                  <a:lnTo>
                    <a:pt x="2696" y="2934"/>
                  </a:lnTo>
                  <a:lnTo>
                    <a:pt x="2697" y="2937"/>
                  </a:lnTo>
                  <a:lnTo>
                    <a:pt x="2699" y="2942"/>
                  </a:lnTo>
                  <a:lnTo>
                    <a:pt x="2699" y="2949"/>
                  </a:lnTo>
                  <a:lnTo>
                    <a:pt x="2700" y="2956"/>
                  </a:lnTo>
                  <a:lnTo>
                    <a:pt x="2701" y="2959"/>
                  </a:lnTo>
                  <a:lnTo>
                    <a:pt x="2703" y="2960"/>
                  </a:lnTo>
                  <a:lnTo>
                    <a:pt x="2705" y="2961"/>
                  </a:lnTo>
                  <a:lnTo>
                    <a:pt x="2708" y="2961"/>
                  </a:lnTo>
                  <a:lnTo>
                    <a:pt x="2714" y="2961"/>
                  </a:lnTo>
                  <a:lnTo>
                    <a:pt x="2722" y="2961"/>
                  </a:lnTo>
                  <a:lnTo>
                    <a:pt x="2727" y="2961"/>
                  </a:lnTo>
                  <a:lnTo>
                    <a:pt x="2731" y="2962"/>
                  </a:lnTo>
                  <a:lnTo>
                    <a:pt x="2733" y="2964"/>
                  </a:lnTo>
                  <a:lnTo>
                    <a:pt x="2735" y="2966"/>
                  </a:lnTo>
                  <a:lnTo>
                    <a:pt x="2737" y="2970"/>
                  </a:lnTo>
                  <a:lnTo>
                    <a:pt x="2738" y="2973"/>
                  </a:lnTo>
                  <a:lnTo>
                    <a:pt x="2738" y="2979"/>
                  </a:lnTo>
                  <a:lnTo>
                    <a:pt x="2738" y="2985"/>
                  </a:lnTo>
                  <a:lnTo>
                    <a:pt x="2734" y="2997"/>
                  </a:lnTo>
                  <a:lnTo>
                    <a:pt x="2730" y="3005"/>
                  </a:lnTo>
                  <a:lnTo>
                    <a:pt x="2726" y="3014"/>
                  </a:lnTo>
                  <a:lnTo>
                    <a:pt x="2724" y="3023"/>
                  </a:lnTo>
                  <a:lnTo>
                    <a:pt x="2724" y="3028"/>
                  </a:lnTo>
                  <a:lnTo>
                    <a:pt x="2724" y="3031"/>
                  </a:lnTo>
                  <a:lnTo>
                    <a:pt x="2725" y="3035"/>
                  </a:lnTo>
                  <a:lnTo>
                    <a:pt x="2726" y="3037"/>
                  </a:lnTo>
                  <a:lnTo>
                    <a:pt x="2728" y="3040"/>
                  </a:lnTo>
                  <a:lnTo>
                    <a:pt x="2732" y="3041"/>
                  </a:lnTo>
                  <a:lnTo>
                    <a:pt x="2735" y="3041"/>
                  </a:lnTo>
                  <a:lnTo>
                    <a:pt x="2739" y="3041"/>
                  </a:lnTo>
                  <a:lnTo>
                    <a:pt x="2743" y="3041"/>
                  </a:lnTo>
                  <a:lnTo>
                    <a:pt x="2746" y="3042"/>
                  </a:lnTo>
                  <a:lnTo>
                    <a:pt x="2749" y="3043"/>
                  </a:lnTo>
                  <a:lnTo>
                    <a:pt x="2750" y="3044"/>
                  </a:lnTo>
                  <a:lnTo>
                    <a:pt x="2750" y="3046"/>
                  </a:lnTo>
                  <a:lnTo>
                    <a:pt x="2749" y="3048"/>
                  </a:lnTo>
                  <a:lnTo>
                    <a:pt x="2747" y="3050"/>
                  </a:lnTo>
                  <a:lnTo>
                    <a:pt x="2745" y="3053"/>
                  </a:lnTo>
                  <a:lnTo>
                    <a:pt x="2741" y="3057"/>
                  </a:lnTo>
                  <a:lnTo>
                    <a:pt x="2739" y="3063"/>
                  </a:lnTo>
                  <a:lnTo>
                    <a:pt x="2737" y="3071"/>
                  </a:lnTo>
                  <a:lnTo>
                    <a:pt x="2737" y="3078"/>
                  </a:lnTo>
                  <a:lnTo>
                    <a:pt x="2738" y="3080"/>
                  </a:lnTo>
                  <a:lnTo>
                    <a:pt x="2739" y="3082"/>
                  </a:lnTo>
                  <a:lnTo>
                    <a:pt x="2740" y="3082"/>
                  </a:lnTo>
                  <a:lnTo>
                    <a:pt x="2743" y="3082"/>
                  </a:lnTo>
                  <a:lnTo>
                    <a:pt x="2749" y="3084"/>
                  </a:lnTo>
                  <a:lnTo>
                    <a:pt x="2756" y="3081"/>
                  </a:lnTo>
                  <a:lnTo>
                    <a:pt x="2768" y="3077"/>
                  </a:lnTo>
                  <a:lnTo>
                    <a:pt x="2782" y="3071"/>
                  </a:lnTo>
                  <a:lnTo>
                    <a:pt x="2795" y="3066"/>
                  </a:lnTo>
                  <a:lnTo>
                    <a:pt x="2807" y="3062"/>
                  </a:lnTo>
                  <a:lnTo>
                    <a:pt x="2812" y="3062"/>
                  </a:lnTo>
                  <a:lnTo>
                    <a:pt x="2815" y="3062"/>
                  </a:lnTo>
                  <a:lnTo>
                    <a:pt x="2820" y="3062"/>
                  </a:lnTo>
                  <a:lnTo>
                    <a:pt x="2823" y="3065"/>
                  </a:lnTo>
                  <a:lnTo>
                    <a:pt x="2831" y="3068"/>
                  </a:lnTo>
                  <a:lnTo>
                    <a:pt x="2839" y="3075"/>
                  </a:lnTo>
                  <a:lnTo>
                    <a:pt x="2856" y="3090"/>
                  </a:lnTo>
                  <a:lnTo>
                    <a:pt x="2869" y="3103"/>
                  </a:lnTo>
                  <a:lnTo>
                    <a:pt x="2872" y="3105"/>
                  </a:lnTo>
                  <a:lnTo>
                    <a:pt x="2876" y="3107"/>
                  </a:lnTo>
                  <a:lnTo>
                    <a:pt x="2878" y="3109"/>
                  </a:lnTo>
                  <a:lnTo>
                    <a:pt x="2882" y="3109"/>
                  </a:lnTo>
                  <a:lnTo>
                    <a:pt x="2885" y="3109"/>
                  </a:lnTo>
                  <a:lnTo>
                    <a:pt x="2889" y="3109"/>
                  </a:lnTo>
                  <a:lnTo>
                    <a:pt x="2892" y="3107"/>
                  </a:lnTo>
                  <a:lnTo>
                    <a:pt x="2897" y="3105"/>
                  </a:lnTo>
                  <a:lnTo>
                    <a:pt x="2905" y="3100"/>
                  </a:lnTo>
                  <a:lnTo>
                    <a:pt x="2913" y="3098"/>
                  </a:lnTo>
                  <a:lnTo>
                    <a:pt x="2922" y="3096"/>
                  </a:lnTo>
                  <a:lnTo>
                    <a:pt x="2933" y="3094"/>
                  </a:lnTo>
                  <a:lnTo>
                    <a:pt x="2945" y="3094"/>
                  </a:lnTo>
                  <a:lnTo>
                    <a:pt x="2954" y="3092"/>
                  </a:lnTo>
                  <a:lnTo>
                    <a:pt x="2964" y="3090"/>
                  </a:lnTo>
                  <a:lnTo>
                    <a:pt x="2972" y="3087"/>
                  </a:lnTo>
                  <a:lnTo>
                    <a:pt x="2979" y="3086"/>
                  </a:lnTo>
                  <a:lnTo>
                    <a:pt x="2986" y="3085"/>
                  </a:lnTo>
                  <a:lnTo>
                    <a:pt x="2993" y="3084"/>
                  </a:lnTo>
                  <a:lnTo>
                    <a:pt x="3003" y="3084"/>
                  </a:lnTo>
                  <a:lnTo>
                    <a:pt x="3014" y="3084"/>
                  </a:lnTo>
                  <a:lnTo>
                    <a:pt x="3024" y="3082"/>
                  </a:lnTo>
                  <a:lnTo>
                    <a:pt x="3035" y="3080"/>
                  </a:lnTo>
                  <a:lnTo>
                    <a:pt x="3046" y="3075"/>
                  </a:lnTo>
                  <a:lnTo>
                    <a:pt x="3055" y="3069"/>
                  </a:lnTo>
                  <a:lnTo>
                    <a:pt x="3062" y="3067"/>
                  </a:lnTo>
                  <a:lnTo>
                    <a:pt x="3066" y="3066"/>
                  </a:lnTo>
                  <a:lnTo>
                    <a:pt x="3068" y="3067"/>
                  </a:lnTo>
                  <a:lnTo>
                    <a:pt x="3073" y="3068"/>
                  </a:lnTo>
                  <a:lnTo>
                    <a:pt x="3077" y="3071"/>
                  </a:lnTo>
                  <a:lnTo>
                    <a:pt x="3085" y="3075"/>
                  </a:lnTo>
                  <a:lnTo>
                    <a:pt x="3093" y="3079"/>
                  </a:lnTo>
                  <a:lnTo>
                    <a:pt x="3098" y="3080"/>
                  </a:lnTo>
                  <a:lnTo>
                    <a:pt x="3103" y="3080"/>
                  </a:lnTo>
                  <a:lnTo>
                    <a:pt x="3108" y="3080"/>
                  </a:lnTo>
                  <a:lnTo>
                    <a:pt x="3114" y="3079"/>
                  </a:lnTo>
                  <a:lnTo>
                    <a:pt x="3122" y="3075"/>
                  </a:lnTo>
                  <a:lnTo>
                    <a:pt x="3131" y="3071"/>
                  </a:lnTo>
                  <a:lnTo>
                    <a:pt x="3135" y="3068"/>
                  </a:lnTo>
                  <a:lnTo>
                    <a:pt x="3137" y="3066"/>
                  </a:lnTo>
                  <a:lnTo>
                    <a:pt x="3140" y="3063"/>
                  </a:lnTo>
                  <a:lnTo>
                    <a:pt x="3141" y="3061"/>
                  </a:lnTo>
                  <a:lnTo>
                    <a:pt x="3141" y="3056"/>
                  </a:lnTo>
                  <a:lnTo>
                    <a:pt x="3141" y="3049"/>
                  </a:lnTo>
                  <a:lnTo>
                    <a:pt x="3141" y="3033"/>
                  </a:lnTo>
                  <a:lnTo>
                    <a:pt x="3142" y="3015"/>
                  </a:lnTo>
                  <a:lnTo>
                    <a:pt x="3141" y="3000"/>
                  </a:lnTo>
                  <a:lnTo>
                    <a:pt x="3138" y="2991"/>
                  </a:lnTo>
                  <a:lnTo>
                    <a:pt x="3136" y="2986"/>
                  </a:lnTo>
                  <a:lnTo>
                    <a:pt x="3134" y="2984"/>
                  </a:lnTo>
                  <a:lnTo>
                    <a:pt x="3131" y="2981"/>
                  </a:lnTo>
                  <a:lnTo>
                    <a:pt x="3128" y="2980"/>
                  </a:lnTo>
                  <a:lnTo>
                    <a:pt x="3124" y="2979"/>
                  </a:lnTo>
                  <a:lnTo>
                    <a:pt x="3121" y="2977"/>
                  </a:lnTo>
                  <a:lnTo>
                    <a:pt x="3118" y="2975"/>
                  </a:lnTo>
                  <a:lnTo>
                    <a:pt x="3117" y="2972"/>
                  </a:lnTo>
                  <a:lnTo>
                    <a:pt x="3116" y="2968"/>
                  </a:lnTo>
                  <a:lnTo>
                    <a:pt x="3115" y="2964"/>
                  </a:lnTo>
                  <a:lnTo>
                    <a:pt x="3116" y="2959"/>
                  </a:lnTo>
                  <a:lnTo>
                    <a:pt x="3117" y="2952"/>
                  </a:lnTo>
                  <a:lnTo>
                    <a:pt x="3118" y="2946"/>
                  </a:lnTo>
                  <a:lnTo>
                    <a:pt x="3118" y="2942"/>
                  </a:lnTo>
                  <a:lnTo>
                    <a:pt x="3117" y="2940"/>
                  </a:lnTo>
                  <a:lnTo>
                    <a:pt x="3114" y="2936"/>
                  </a:lnTo>
                  <a:lnTo>
                    <a:pt x="3106" y="2929"/>
                  </a:lnTo>
                  <a:lnTo>
                    <a:pt x="3102" y="2922"/>
                  </a:lnTo>
                  <a:lnTo>
                    <a:pt x="3098" y="2917"/>
                  </a:lnTo>
                  <a:lnTo>
                    <a:pt x="3092" y="2912"/>
                  </a:lnTo>
                  <a:lnTo>
                    <a:pt x="3089" y="2910"/>
                  </a:lnTo>
                  <a:lnTo>
                    <a:pt x="3084" y="2909"/>
                  </a:lnTo>
                  <a:lnTo>
                    <a:pt x="3079" y="2909"/>
                  </a:lnTo>
                  <a:lnTo>
                    <a:pt x="3073" y="2909"/>
                  </a:lnTo>
                  <a:lnTo>
                    <a:pt x="3059" y="2912"/>
                  </a:lnTo>
                  <a:lnTo>
                    <a:pt x="3046" y="2916"/>
                  </a:lnTo>
                  <a:lnTo>
                    <a:pt x="3033" y="2920"/>
                  </a:lnTo>
                  <a:lnTo>
                    <a:pt x="3021" y="2922"/>
                  </a:lnTo>
                  <a:lnTo>
                    <a:pt x="3012" y="2923"/>
                  </a:lnTo>
                  <a:lnTo>
                    <a:pt x="3004" y="2922"/>
                  </a:lnTo>
                  <a:lnTo>
                    <a:pt x="2996" y="2921"/>
                  </a:lnTo>
                  <a:lnTo>
                    <a:pt x="2987" y="2920"/>
                  </a:lnTo>
                  <a:lnTo>
                    <a:pt x="2980" y="2917"/>
                  </a:lnTo>
                  <a:lnTo>
                    <a:pt x="2973" y="2915"/>
                  </a:lnTo>
                  <a:lnTo>
                    <a:pt x="2968" y="2911"/>
                  </a:lnTo>
                  <a:lnTo>
                    <a:pt x="2965" y="2908"/>
                  </a:lnTo>
                  <a:lnTo>
                    <a:pt x="2964" y="2903"/>
                  </a:lnTo>
                  <a:lnTo>
                    <a:pt x="2965" y="2898"/>
                  </a:lnTo>
                  <a:lnTo>
                    <a:pt x="2965" y="2892"/>
                  </a:lnTo>
                  <a:lnTo>
                    <a:pt x="2966" y="2886"/>
                  </a:lnTo>
                  <a:lnTo>
                    <a:pt x="2967" y="2880"/>
                  </a:lnTo>
                  <a:lnTo>
                    <a:pt x="2967" y="2874"/>
                  </a:lnTo>
                  <a:lnTo>
                    <a:pt x="2967" y="2869"/>
                  </a:lnTo>
                  <a:lnTo>
                    <a:pt x="2965" y="2861"/>
                  </a:lnTo>
                  <a:lnTo>
                    <a:pt x="2957" y="2849"/>
                  </a:lnTo>
                  <a:lnTo>
                    <a:pt x="2947" y="2838"/>
                  </a:lnTo>
                  <a:lnTo>
                    <a:pt x="2939" y="2829"/>
                  </a:lnTo>
                  <a:lnTo>
                    <a:pt x="2933" y="2826"/>
                  </a:lnTo>
                  <a:lnTo>
                    <a:pt x="2928" y="2825"/>
                  </a:lnTo>
                  <a:lnTo>
                    <a:pt x="2924" y="2826"/>
                  </a:lnTo>
                  <a:lnTo>
                    <a:pt x="2921" y="2829"/>
                  </a:lnTo>
                  <a:lnTo>
                    <a:pt x="2917" y="2835"/>
                  </a:lnTo>
                  <a:lnTo>
                    <a:pt x="2916" y="2839"/>
                  </a:lnTo>
                  <a:lnTo>
                    <a:pt x="2914" y="2841"/>
                  </a:lnTo>
                  <a:lnTo>
                    <a:pt x="2910" y="2842"/>
                  </a:lnTo>
                  <a:lnTo>
                    <a:pt x="2907" y="2844"/>
                  </a:lnTo>
                  <a:lnTo>
                    <a:pt x="2902" y="2844"/>
                  </a:lnTo>
                  <a:lnTo>
                    <a:pt x="2898" y="2842"/>
                  </a:lnTo>
                  <a:lnTo>
                    <a:pt x="2894" y="2840"/>
                  </a:lnTo>
                  <a:lnTo>
                    <a:pt x="2890" y="2836"/>
                  </a:lnTo>
                  <a:lnTo>
                    <a:pt x="2886" y="2832"/>
                  </a:lnTo>
                  <a:lnTo>
                    <a:pt x="2884" y="2826"/>
                  </a:lnTo>
                  <a:lnTo>
                    <a:pt x="2882" y="2819"/>
                  </a:lnTo>
                  <a:lnTo>
                    <a:pt x="2879" y="2811"/>
                  </a:lnTo>
                  <a:lnTo>
                    <a:pt x="2877" y="2795"/>
                  </a:lnTo>
                  <a:lnTo>
                    <a:pt x="2876" y="2777"/>
                  </a:lnTo>
                  <a:lnTo>
                    <a:pt x="2875" y="2769"/>
                  </a:lnTo>
                  <a:lnTo>
                    <a:pt x="2876" y="2763"/>
                  </a:lnTo>
                  <a:lnTo>
                    <a:pt x="2876" y="2756"/>
                  </a:lnTo>
                  <a:lnTo>
                    <a:pt x="2877" y="2751"/>
                  </a:lnTo>
                  <a:lnTo>
                    <a:pt x="2879" y="2746"/>
                  </a:lnTo>
                  <a:lnTo>
                    <a:pt x="2882" y="2743"/>
                  </a:lnTo>
                  <a:lnTo>
                    <a:pt x="2885" y="2739"/>
                  </a:lnTo>
                  <a:lnTo>
                    <a:pt x="2889" y="2737"/>
                  </a:lnTo>
                  <a:lnTo>
                    <a:pt x="2900" y="2721"/>
                  </a:lnTo>
                  <a:lnTo>
                    <a:pt x="2911" y="2702"/>
                  </a:lnTo>
                  <a:lnTo>
                    <a:pt x="2915" y="2699"/>
                  </a:lnTo>
                  <a:lnTo>
                    <a:pt x="2920" y="2696"/>
                  </a:lnTo>
                  <a:lnTo>
                    <a:pt x="2924" y="2696"/>
                  </a:lnTo>
                  <a:lnTo>
                    <a:pt x="2928" y="2696"/>
                  </a:lnTo>
                  <a:lnTo>
                    <a:pt x="2936" y="2700"/>
                  </a:lnTo>
                  <a:lnTo>
                    <a:pt x="2944" y="2704"/>
                  </a:lnTo>
                  <a:lnTo>
                    <a:pt x="2947" y="2706"/>
                  </a:lnTo>
                  <a:lnTo>
                    <a:pt x="2953" y="2707"/>
                  </a:lnTo>
                  <a:lnTo>
                    <a:pt x="2959" y="2708"/>
                  </a:lnTo>
                  <a:lnTo>
                    <a:pt x="2966" y="2708"/>
                  </a:lnTo>
                  <a:lnTo>
                    <a:pt x="2972" y="2706"/>
                  </a:lnTo>
                  <a:lnTo>
                    <a:pt x="2978" y="2702"/>
                  </a:lnTo>
                  <a:lnTo>
                    <a:pt x="2980" y="2700"/>
                  </a:lnTo>
                  <a:lnTo>
                    <a:pt x="2983" y="2697"/>
                  </a:lnTo>
                  <a:lnTo>
                    <a:pt x="2984" y="2694"/>
                  </a:lnTo>
                  <a:lnTo>
                    <a:pt x="2985" y="2690"/>
                  </a:lnTo>
                  <a:lnTo>
                    <a:pt x="2987" y="2682"/>
                  </a:lnTo>
                  <a:lnTo>
                    <a:pt x="2990" y="2674"/>
                  </a:lnTo>
                  <a:lnTo>
                    <a:pt x="2993" y="2666"/>
                  </a:lnTo>
                  <a:lnTo>
                    <a:pt x="2996" y="2659"/>
                  </a:lnTo>
                  <a:lnTo>
                    <a:pt x="3001" y="2653"/>
                  </a:lnTo>
                  <a:lnTo>
                    <a:pt x="3004" y="2647"/>
                  </a:lnTo>
                  <a:lnTo>
                    <a:pt x="3008" y="2643"/>
                  </a:lnTo>
                  <a:lnTo>
                    <a:pt x="3012" y="2640"/>
                  </a:lnTo>
                  <a:lnTo>
                    <a:pt x="3016" y="2638"/>
                  </a:lnTo>
                  <a:lnTo>
                    <a:pt x="3021" y="2638"/>
                  </a:lnTo>
                  <a:lnTo>
                    <a:pt x="3026" y="2638"/>
                  </a:lnTo>
                  <a:lnTo>
                    <a:pt x="3029" y="2640"/>
                  </a:lnTo>
                  <a:lnTo>
                    <a:pt x="3034" y="2644"/>
                  </a:lnTo>
                  <a:lnTo>
                    <a:pt x="3039" y="2647"/>
                  </a:lnTo>
                  <a:lnTo>
                    <a:pt x="3042" y="2652"/>
                  </a:lnTo>
                  <a:lnTo>
                    <a:pt x="3045" y="2658"/>
                  </a:lnTo>
                  <a:lnTo>
                    <a:pt x="3052" y="2670"/>
                  </a:lnTo>
                  <a:lnTo>
                    <a:pt x="3059" y="2681"/>
                  </a:lnTo>
                  <a:lnTo>
                    <a:pt x="3062" y="2685"/>
                  </a:lnTo>
                  <a:lnTo>
                    <a:pt x="3066" y="2689"/>
                  </a:lnTo>
                  <a:lnTo>
                    <a:pt x="3071" y="2693"/>
                  </a:lnTo>
                  <a:lnTo>
                    <a:pt x="3075" y="2695"/>
                  </a:lnTo>
                  <a:lnTo>
                    <a:pt x="3084" y="2700"/>
                  </a:lnTo>
                  <a:lnTo>
                    <a:pt x="3090" y="2706"/>
                  </a:lnTo>
                  <a:lnTo>
                    <a:pt x="3096" y="2713"/>
                  </a:lnTo>
                  <a:lnTo>
                    <a:pt x="3100" y="2720"/>
                  </a:lnTo>
                  <a:lnTo>
                    <a:pt x="3106" y="2727"/>
                  </a:lnTo>
                  <a:lnTo>
                    <a:pt x="3114" y="2732"/>
                  </a:lnTo>
                  <a:lnTo>
                    <a:pt x="3122" y="2738"/>
                  </a:lnTo>
                  <a:lnTo>
                    <a:pt x="3131" y="2743"/>
                  </a:lnTo>
                  <a:lnTo>
                    <a:pt x="3141" y="2748"/>
                  </a:lnTo>
                  <a:lnTo>
                    <a:pt x="3146" y="2754"/>
                  </a:lnTo>
                  <a:lnTo>
                    <a:pt x="3150" y="2762"/>
                  </a:lnTo>
                  <a:lnTo>
                    <a:pt x="3154" y="2767"/>
                  </a:lnTo>
                  <a:lnTo>
                    <a:pt x="3156" y="2770"/>
                  </a:lnTo>
                  <a:lnTo>
                    <a:pt x="3160" y="2772"/>
                  </a:lnTo>
                  <a:lnTo>
                    <a:pt x="3163" y="2772"/>
                  </a:lnTo>
                  <a:lnTo>
                    <a:pt x="3167" y="2772"/>
                  </a:lnTo>
                  <a:lnTo>
                    <a:pt x="3169" y="2771"/>
                  </a:lnTo>
                  <a:lnTo>
                    <a:pt x="3172" y="2769"/>
                  </a:lnTo>
                  <a:lnTo>
                    <a:pt x="3173" y="2765"/>
                  </a:lnTo>
                  <a:lnTo>
                    <a:pt x="3174" y="2760"/>
                  </a:lnTo>
                  <a:lnTo>
                    <a:pt x="3173" y="2750"/>
                  </a:lnTo>
                  <a:lnTo>
                    <a:pt x="3171" y="2739"/>
                  </a:lnTo>
                  <a:lnTo>
                    <a:pt x="3169" y="2732"/>
                  </a:lnTo>
                  <a:lnTo>
                    <a:pt x="3168" y="2725"/>
                  </a:lnTo>
                  <a:lnTo>
                    <a:pt x="3165" y="2719"/>
                  </a:lnTo>
                  <a:lnTo>
                    <a:pt x="3159" y="2710"/>
                  </a:lnTo>
                  <a:lnTo>
                    <a:pt x="3146" y="2696"/>
                  </a:lnTo>
                  <a:lnTo>
                    <a:pt x="3135" y="2682"/>
                  </a:lnTo>
                  <a:lnTo>
                    <a:pt x="3131" y="2677"/>
                  </a:lnTo>
                  <a:lnTo>
                    <a:pt x="3128" y="2674"/>
                  </a:lnTo>
                  <a:lnTo>
                    <a:pt x="3127" y="2669"/>
                  </a:lnTo>
                  <a:lnTo>
                    <a:pt x="3125" y="2665"/>
                  </a:lnTo>
                  <a:lnTo>
                    <a:pt x="3125" y="2658"/>
                  </a:lnTo>
                  <a:lnTo>
                    <a:pt x="3128" y="2650"/>
                  </a:lnTo>
                  <a:lnTo>
                    <a:pt x="3129" y="2645"/>
                  </a:lnTo>
                  <a:lnTo>
                    <a:pt x="3129" y="2639"/>
                  </a:lnTo>
                  <a:lnTo>
                    <a:pt x="3128" y="2634"/>
                  </a:lnTo>
                  <a:lnTo>
                    <a:pt x="3127" y="2628"/>
                  </a:lnTo>
                  <a:lnTo>
                    <a:pt x="3121" y="2617"/>
                  </a:lnTo>
                  <a:lnTo>
                    <a:pt x="3114" y="2606"/>
                  </a:lnTo>
                  <a:lnTo>
                    <a:pt x="3105" y="2594"/>
                  </a:lnTo>
                  <a:lnTo>
                    <a:pt x="3096" y="2584"/>
                  </a:lnTo>
                  <a:lnTo>
                    <a:pt x="3091" y="2580"/>
                  </a:lnTo>
                  <a:lnTo>
                    <a:pt x="3085" y="2577"/>
                  </a:lnTo>
                  <a:lnTo>
                    <a:pt x="3078" y="2575"/>
                  </a:lnTo>
                  <a:lnTo>
                    <a:pt x="3070" y="2574"/>
                  </a:lnTo>
                  <a:lnTo>
                    <a:pt x="3054" y="2574"/>
                  </a:lnTo>
                  <a:lnTo>
                    <a:pt x="3041" y="2574"/>
                  </a:lnTo>
                  <a:lnTo>
                    <a:pt x="3035" y="2573"/>
                  </a:lnTo>
                  <a:lnTo>
                    <a:pt x="3030" y="2571"/>
                  </a:lnTo>
                  <a:lnTo>
                    <a:pt x="3027" y="2569"/>
                  </a:lnTo>
                  <a:lnTo>
                    <a:pt x="3024" y="2565"/>
                  </a:lnTo>
                  <a:lnTo>
                    <a:pt x="3021" y="2556"/>
                  </a:lnTo>
                  <a:lnTo>
                    <a:pt x="3016" y="2549"/>
                  </a:lnTo>
                  <a:lnTo>
                    <a:pt x="3014" y="2546"/>
                  </a:lnTo>
                  <a:lnTo>
                    <a:pt x="3010" y="2544"/>
                  </a:lnTo>
                  <a:lnTo>
                    <a:pt x="3007" y="2543"/>
                  </a:lnTo>
                  <a:lnTo>
                    <a:pt x="3001" y="2543"/>
                  </a:lnTo>
                  <a:lnTo>
                    <a:pt x="2996" y="2542"/>
                  </a:lnTo>
                  <a:lnTo>
                    <a:pt x="2991" y="2539"/>
                  </a:lnTo>
                  <a:lnTo>
                    <a:pt x="2987" y="2536"/>
                  </a:lnTo>
                  <a:lnTo>
                    <a:pt x="2983" y="2532"/>
                  </a:lnTo>
                  <a:lnTo>
                    <a:pt x="2979" y="2527"/>
                  </a:lnTo>
                  <a:lnTo>
                    <a:pt x="2974" y="2523"/>
                  </a:lnTo>
                  <a:lnTo>
                    <a:pt x="2970" y="2519"/>
                  </a:lnTo>
                  <a:lnTo>
                    <a:pt x="2964" y="2515"/>
                  </a:lnTo>
                  <a:lnTo>
                    <a:pt x="2952" y="2512"/>
                  </a:lnTo>
                  <a:lnTo>
                    <a:pt x="2941" y="2511"/>
                  </a:lnTo>
                  <a:lnTo>
                    <a:pt x="2936" y="2510"/>
                  </a:lnTo>
                  <a:lnTo>
                    <a:pt x="2933" y="2506"/>
                  </a:lnTo>
                  <a:lnTo>
                    <a:pt x="2930" y="2501"/>
                  </a:lnTo>
                  <a:lnTo>
                    <a:pt x="2929" y="2494"/>
                  </a:lnTo>
                  <a:lnTo>
                    <a:pt x="2929" y="2477"/>
                  </a:lnTo>
                  <a:lnTo>
                    <a:pt x="2930" y="2464"/>
                  </a:lnTo>
                  <a:lnTo>
                    <a:pt x="2932" y="2451"/>
                  </a:lnTo>
                  <a:lnTo>
                    <a:pt x="2933" y="2437"/>
                  </a:lnTo>
                  <a:lnTo>
                    <a:pt x="2932" y="2428"/>
                  </a:lnTo>
                  <a:lnTo>
                    <a:pt x="2930" y="2420"/>
                  </a:lnTo>
                  <a:lnTo>
                    <a:pt x="2929" y="2416"/>
                  </a:lnTo>
                  <a:lnTo>
                    <a:pt x="2929" y="2411"/>
                  </a:lnTo>
                  <a:lnTo>
                    <a:pt x="2930" y="2405"/>
                  </a:lnTo>
                  <a:lnTo>
                    <a:pt x="2933" y="2397"/>
                  </a:lnTo>
                  <a:lnTo>
                    <a:pt x="2933" y="2393"/>
                  </a:lnTo>
                  <a:lnTo>
                    <a:pt x="2933" y="2391"/>
                  </a:lnTo>
                  <a:lnTo>
                    <a:pt x="2933" y="2387"/>
                  </a:lnTo>
                  <a:lnTo>
                    <a:pt x="2932" y="2386"/>
                  </a:lnTo>
                  <a:lnTo>
                    <a:pt x="2928" y="2384"/>
                  </a:lnTo>
                  <a:lnTo>
                    <a:pt x="2923" y="2384"/>
                  </a:lnTo>
                  <a:lnTo>
                    <a:pt x="2909" y="2387"/>
                  </a:lnTo>
                  <a:lnTo>
                    <a:pt x="2892" y="2391"/>
                  </a:lnTo>
                  <a:lnTo>
                    <a:pt x="2878" y="2394"/>
                  </a:lnTo>
                  <a:lnTo>
                    <a:pt x="2866" y="2397"/>
                  </a:lnTo>
                  <a:lnTo>
                    <a:pt x="2861" y="2399"/>
                  </a:lnTo>
                  <a:lnTo>
                    <a:pt x="2857" y="2399"/>
                  </a:lnTo>
                  <a:lnTo>
                    <a:pt x="2852" y="2399"/>
                  </a:lnTo>
                  <a:lnTo>
                    <a:pt x="2848" y="2398"/>
                  </a:lnTo>
                  <a:lnTo>
                    <a:pt x="2847" y="2395"/>
                  </a:lnTo>
                  <a:lnTo>
                    <a:pt x="2847" y="2392"/>
                  </a:lnTo>
                  <a:lnTo>
                    <a:pt x="2847" y="2387"/>
                  </a:lnTo>
                  <a:lnTo>
                    <a:pt x="2848" y="2380"/>
                  </a:lnTo>
                  <a:lnTo>
                    <a:pt x="2851" y="2366"/>
                  </a:lnTo>
                  <a:lnTo>
                    <a:pt x="2851" y="2350"/>
                  </a:lnTo>
                  <a:lnTo>
                    <a:pt x="2851" y="2341"/>
                  </a:lnTo>
                  <a:lnTo>
                    <a:pt x="2851" y="2331"/>
                  </a:lnTo>
                  <a:lnTo>
                    <a:pt x="2850" y="2321"/>
                  </a:lnTo>
                  <a:lnTo>
                    <a:pt x="2848" y="2315"/>
                  </a:lnTo>
                  <a:lnTo>
                    <a:pt x="2847" y="2310"/>
                  </a:lnTo>
                  <a:lnTo>
                    <a:pt x="2845" y="2306"/>
                  </a:lnTo>
                  <a:lnTo>
                    <a:pt x="2841" y="2302"/>
                  </a:lnTo>
                  <a:lnTo>
                    <a:pt x="2837" y="2298"/>
                  </a:lnTo>
                  <a:lnTo>
                    <a:pt x="2829" y="2294"/>
                  </a:lnTo>
                  <a:lnTo>
                    <a:pt x="2825" y="2290"/>
                  </a:lnTo>
                  <a:lnTo>
                    <a:pt x="2821" y="2284"/>
                  </a:lnTo>
                  <a:lnTo>
                    <a:pt x="2819" y="2279"/>
                  </a:lnTo>
                  <a:lnTo>
                    <a:pt x="2816" y="2273"/>
                  </a:lnTo>
                  <a:lnTo>
                    <a:pt x="2816" y="2267"/>
                  </a:lnTo>
                  <a:lnTo>
                    <a:pt x="2816" y="2261"/>
                  </a:lnTo>
                  <a:lnTo>
                    <a:pt x="2819" y="2255"/>
                  </a:lnTo>
                  <a:lnTo>
                    <a:pt x="2821" y="2249"/>
                  </a:lnTo>
                  <a:lnTo>
                    <a:pt x="2823" y="2244"/>
                  </a:lnTo>
                  <a:lnTo>
                    <a:pt x="2827" y="2240"/>
                  </a:lnTo>
                  <a:lnTo>
                    <a:pt x="2832" y="2235"/>
                  </a:lnTo>
                  <a:lnTo>
                    <a:pt x="2841" y="2227"/>
                  </a:lnTo>
                  <a:lnTo>
                    <a:pt x="2851" y="2218"/>
                  </a:lnTo>
                  <a:lnTo>
                    <a:pt x="2858" y="2214"/>
                  </a:lnTo>
                  <a:lnTo>
                    <a:pt x="2864" y="2209"/>
                  </a:lnTo>
                  <a:lnTo>
                    <a:pt x="2872" y="2198"/>
                  </a:lnTo>
                  <a:lnTo>
                    <a:pt x="2882" y="2183"/>
                  </a:lnTo>
                  <a:lnTo>
                    <a:pt x="2888" y="2176"/>
                  </a:lnTo>
                  <a:lnTo>
                    <a:pt x="2894" y="2168"/>
                  </a:lnTo>
                  <a:lnTo>
                    <a:pt x="2900" y="2162"/>
                  </a:lnTo>
                  <a:lnTo>
                    <a:pt x="2907" y="2158"/>
                  </a:lnTo>
                  <a:lnTo>
                    <a:pt x="2921" y="2154"/>
                  </a:lnTo>
                  <a:lnTo>
                    <a:pt x="2933" y="2152"/>
                  </a:lnTo>
                  <a:lnTo>
                    <a:pt x="2939" y="2151"/>
                  </a:lnTo>
                  <a:lnTo>
                    <a:pt x="2944" y="2148"/>
                  </a:lnTo>
                  <a:lnTo>
                    <a:pt x="2948" y="2145"/>
                  </a:lnTo>
                  <a:lnTo>
                    <a:pt x="2952" y="2140"/>
                  </a:lnTo>
                  <a:lnTo>
                    <a:pt x="2964" y="2124"/>
                  </a:lnTo>
                  <a:lnTo>
                    <a:pt x="2976" y="2110"/>
                  </a:lnTo>
                  <a:lnTo>
                    <a:pt x="2979" y="2105"/>
                  </a:lnTo>
                  <a:lnTo>
                    <a:pt x="2980" y="2099"/>
                  </a:lnTo>
                  <a:lnTo>
                    <a:pt x="2979" y="2096"/>
                  </a:lnTo>
                  <a:lnTo>
                    <a:pt x="2978" y="2091"/>
                  </a:lnTo>
                  <a:lnTo>
                    <a:pt x="2976" y="2088"/>
                  </a:lnTo>
                  <a:lnTo>
                    <a:pt x="2972" y="2085"/>
                  </a:lnTo>
                  <a:lnTo>
                    <a:pt x="2967" y="2083"/>
                  </a:lnTo>
                  <a:lnTo>
                    <a:pt x="2963" y="2080"/>
                  </a:lnTo>
                  <a:lnTo>
                    <a:pt x="2952" y="2077"/>
                  </a:lnTo>
                  <a:lnTo>
                    <a:pt x="2938" y="2070"/>
                  </a:lnTo>
                  <a:lnTo>
                    <a:pt x="2924" y="2061"/>
                  </a:lnTo>
                  <a:lnTo>
                    <a:pt x="2915" y="2054"/>
                  </a:lnTo>
                  <a:lnTo>
                    <a:pt x="2908" y="2048"/>
                  </a:lnTo>
                  <a:lnTo>
                    <a:pt x="2901" y="2042"/>
                  </a:lnTo>
                  <a:lnTo>
                    <a:pt x="2898" y="2039"/>
                  </a:lnTo>
                  <a:lnTo>
                    <a:pt x="2898" y="2034"/>
                  </a:lnTo>
                  <a:lnTo>
                    <a:pt x="2900" y="2031"/>
                  </a:lnTo>
                  <a:lnTo>
                    <a:pt x="2902" y="2027"/>
                  </a:lnTo>
                  <a:lnTo>
                    <a:pt x="2907" y="2023"/>
                  </a:lnTo>
                  <a:lnTo>
                    <a:pt x="2910" y="2021"/>
                  </a:lnTo>
                  <a:lnTo>
                    <a:pt x="2914" y="2020"/>
                  </a:lnTo>
                  <a:lnTo>
                    <a:pt x="2917" y="2019"/>
                  </a:lnTo>
                  <a:lnTo>
                    <a:pt x="2920" y="2019"/>
                  </a:lnTo>
                  <a:lnTo>
                    <a:pt x="2922" y="2017"/>
                  </a:lnTo>
                  <a:lnTo>
                    <a:pt x="2923" y="2015"/>
                  </a:lnTo>
                  <a:lnTo>
                    <a:pt x="2926" y="2012"/>
                  </a:lnTo>
                  <a:lnTo>
                    <a:pt x="2927" y="2004"/>
                  </a:lnTo>
                  <a:lnTo>
                    <a:pt x="2928" y="1996"/>
                  </a:lnTo>
                  <a:lnTo>
                    <a:pt x="2929" y="1993"/>
                  </a:lnTo>
                  <a:lnTo>
                    <a:pt x="2932" y="1988"/>
                  </a:lnTo>
                  <a:lnTo>
                    <a:pt x="2935" y="1984"/>
                  </a:lnTo>
                  <a:lnTo>
                    <a:pt x="2941" y="1981"/>
                  </a:lnTo>
                  <a:lnTo>
                    <a:pt x="2952" y="1973"/>
                  </a:lnTo>
                  <a:lnTo>
                    <a:pt x="2963" y="1964"/>
                  </a:lnTo>
                  <a:lnTo>
                    <a:pt x="2966" y="1959"/>
                  </a:lnTo>
                  <a:lnTo>
                    <a:pt x="2968" y="1954"/>
                  </a:lnTo>
                  <a:lnTo>
                    <a:pt x="2971" y="1950"/>
                  </a:lnTo>
                  <a:lnTo>
                    <a:pt x="2971" y="1946"/>
                  </a:lnTo>
                  <a:lnTo>
                    <a:pt x="2968" y="1937"/>
                  </a:lnTo>
                  <a:lnTo>
                    <a:pt x="2968" y="1927"/>
                  </a:lnTo>
                  <a:lnTo>
                    <a:pt x="2968" y="1924"/>
                  </a:lnTo>
                  <a:lnTo>
                    <a:pt x="2971" y="1919"/>
                  </a:lnTo>
                  <a:lnTo>
                    <a:pt x="2973" y="1916"/>
                  </a:lnTo>
                  <a:lnTo>
                    <a:pt x="2977" y="1914"/>
                  </a:lnTo>
                  <a:lnTo>
                    <a:pt x="2982" y="1912"/>
                  </a:lnTo>
                  <a:lnTo>
                    <a:pt x="2986" y="1910"/>
                  </a:lnTo>
                  <a:lnTo>
                    <a:pt x="2990" y="1910"/>
                  </a:lnTo>
                  <a:lnTo>
                    <a:pt x="2995" y="1910"/>
                  </a:lnTo>
                  <a:lnTo>
                    <a:pt x="2998" y="1913"/>
                  </a:lnTo>
                  <a:lnTo>
                    <a:pt x="3002" y="1914"/>
                  </a:lnTo>
                  <a:lnTo>
                    <a:pt x="3005" y="1918"/>
                  </a:lnTo>
                  <a:lnTo>
                    <a:pt x="3009" y="1921"/>
                  </a:lnTo>
                  <a:lnTo>
                    <a:pt x="3012" y="1925"/>
                  </a:lnTo>
                  <a:lnTo>
                    <a:pt x="3018" y="1927"/>
                  </a:lnTo>
                  <a:lnTo>
                    <a:pt x="3026" y="1930"/>
                  </a:lnTo>
                  <a:lnTo>
                    <a:pt x="3033" y="1931"/>
                  </a:lnTo>
                  <a:lnTo>
                    <a:pt x="3048" y="1932"/>
                  </a:lnTo>
                  <a:lnTo>
                    <a:pt x="3062" y="1932"/>
                  </a:lnTo>
                  <a:lnTo>
                    <a:pt x="3068" y="1932"/>
                  </a:lnTo>
                  <a:lnTo>
                    <a:pt x="3074" y="1933"/>
                  </a:lnTo>
                  <a:lnTo>
                    <a:pt x="3080" y="1935"/>
                  </a:lnTo>
                  <a:lnTo>
                    <a:pt x="3086" y="1938"/>
                  </a:lnTo>
                  <a:lnTo>
                    <a:pt x="3104" y="1951"/>
                  </a:lnTo>
                  <a:lnTo>
                    <a:pt x="3121" y="1964"/>
                  </a:lnTo>
                  <a:lnTo>
                    <a:pt x="3123" y="1969"/>
                  </a:lnTo>
                  <a:lnTo>
                    <a:pt x="3125" y="1976"/>
                  </a:lnTo>
                  <a:lnTo>
                    <a:pt x="3127" y="1984"/>
                  </a:lnTo>
                  <a:lnTo>
                    <a:pt x="3127" y="1991"/>
                  </a:lnTo>
                  <a:lnTo>
                    <a:pt x="3128" y="2001"/>
                  </a:lnTo>
                  <a:lnTo>
                    <a:pt x="3130" y="2007"/>
                  </a:lnTo>
                  <a:lnTo>
                    <a:pt x="3131" y="2009"/>
                  </a:lnTo>
                  <a:lnTo>
                    <a:pt x="3134" y="2012"/>
                  </a:lnTo>
                  <a:lnTo>
                    <a:pt x="3136" y="2012"/>
                  </a:lnTo>
                  <a:lnTo>
                    <a:pt x="3138" y="2012"/>
                  </a:lnTo>
                  <a:lnTo>
                    <a:pt x="3144" y="2009"/>
                  </a:lnTo>
                  <a:lnTo>
                    <a:pt x="3149" y="2008"/>
                  </a:lnTo>
                  <a:lnTo>
                    <a:pt x="3161" y="2004"/>
                  </a:lnTo>
                  <a:lnTo>
                    <a:pt x="3174" y="2001"/>
                  </a:lnTo>
                  <a:lnTo>
                    <a:pt x="3188" y="1997"/>
                  </a:lnTo>
                  <a:lnTo>
                    <a:pt x="3201" y="1994"/>
                  </a:lnTo>
                  <a:lnTo>
                    <a:pt x="3219" y="1991"/>
                  </a:lnTo>
                  <a:lnTo>
                    <a:pt x="3231" y="1990"/>
                  </a:lnTo>
                  <a:lnTo>
                    <a:pt x="3236" y="1990"/>
                  </a:lnTo>
                  <a:lnTo>
                    <a:pt x="3241" y="1989"/>
                  </a:lnTo>
                  <a:lnTo>
                    <a:pt x="3243" y="1988"/>
                  </a:lnTo>
                  <a:lnTo>
                    <a:pt x="3245" y="1987"/>
                  </a:lnTo>
                  <a:lnTo>
                    <a:pt x="3251" y="1981"/>
                  </a:lnTo>
                  <a:lnTo>
                    <a:pt x="3260" y="1976"/>
                  </a:lnTo>
                  <a:lnTo>
                    <a:pt x="3264" y="1975"/>
                  </a:lnTo>
                  <a:lnTo>
                    <a:pt x="3268" y="1975"/>
                  </a:lnTo>
                  <a:lnTo>
                    <a:pt x="3273" y="1976"/>
                  </a:lnTo>
                  <a:lnTo>
                    <a:pt x="3278" y="1979"/>
                  </a:lnTo>
                  <a:lnTo>
                    <a:pt x="3282" y="1984"/>
                  </a:lnTo>
                  <a:lnTo>
                    <a:pt x="3287" y="1991"/>
                  </a:lnTo>
                  <a:lnTo>
                    <a:pt x="3291" y="2000"/>
                  </a:lnTo>
                  <a:lnTo>
                    <a:pt x="3294" y="2008"/>
                  </a:lnTo>
                  <a:lnTo>
                    <a:pt x="3301" y="2027"/>
                  </a:lnTo>
                  <a:lnTo>
                    <a:pt x="3306" y="2044"/>
                  </a:lnTo>
                  <a:lnTo>
                    <a:pt x="3310" y="2057"/>
                  </a:lnTo>
                  <a:lnTo>
                    <a:pt x="3312" y="2064"/>
                  </a:lnTo>
                  <a:lnTo>
                    <a:pt x="3314" y="2067"/>
                  </a:lnTo>
                  <a:lnTo>
                    <a:pt x="3317" y="2070"/>
                  </a:lnTo>
                  <a:lnTo>
                    <a:pt x="3322" y="2072"/>
                  </a:lnTo>
                  <a:lnTo>
                    <a:pt x="3326" y="2075"/>
                  </a:lnTo>
                  <a:lnTo>
                    <a:pt x="3343" y="2079"/>
                  </a:lnTo>
                  <a:lnTo>
                    <a:pt x="3362" y="2083"/>
                  </a:lnTo>
                  <a:lnTo>
                    <a:pt x="3371" y="2085"/>
                  </a:lnTo>
                  <a:lnTo>
                    <a:pt x="3381" y="2085"/>
                  </a:lnTo>
                  <a:lnTo>
                    <a:pt x="3389" y="2085"/>
                  </a:lnTo>
                  <a:lnTo>
                    <a:pt x="3396" y="2084"/>
                  </a:lnTo>
                  <a:lnTo>
                    <a:pt x="3400" y="2083"/>
                  </a:lnTo>
                  <a:lnTo>
                    <a:pt x="3405" y="2083"/>
                  </a:lnTo>
                  <a:lnTo>
                    <a:pt x="3411" y="2082"/>
                  </a:lnTo>
                  <a:lnTo>
                    <a:pt x="3417" y="2078"/>
                  </a:lnTo>
                  <a:lnTo>
                    <a:pt x="3423" y="2072"/>
                  </a:lnTo>
                  <a:lnTo>
                    <a:pt x="3429" y="2067"/>
                  </a:lnTo>
                  <a:lnTo>
                    <a:pt x="3438" y="2066"/>
                  </a:lnTo>
                  <a:lnTo>
                    <a:pt x="3446" y="2065"/>
                  </a:lnTo>
                  <a:lnTo>
                    <a:pt x="3449" y="2064"/>
                  </a:lnTo>
                  <a:lnTo>
                    <a:pt x="3451" y="2061"/>
                  </a:lnTo>
                  <a:lnTo>
                    <a:pt x="3453" y="2059"/>
                  </a:lnTo>
                  <a:lnTo>
                    <a:pt x="3456" y="2056"/>
                  </a:lnTo>
                  <a:lnTo>
                    <a:pt x="3457" y="2047"/>
                  </a:lnTo>
                  <a:lnTo>
                    <a:pt x="3462" y="2040"/>
                  </a:lnTo>
                  <a:lnTo>
                    <a:pt x="3469" y="2038"/>
                  </a:lnTo>
                  <a:lnTo>
                    <a:pt x="3478" y="2036"/>
                  </a:lnTo>
                  <a:lnTo>
                    <a:pt x="3488" y="2032"/>
                  </a:lnTo>
                  <a:lnTo>
                    <a:pt x="3496" y="2027"/>
                  </a:lnTo>
                  <a:lnTo>
                    <a:pt x="3500" y="2022"/>
                  </a:lnTo>
                  <a:lnTo>
                    <a:pt x="3502" y="2016"/>
                  </a:lnTo>
                  <a:lnTo>
                    <a:pt x="3505" y="2009"/>
                  </a:lnTo>
                  <a:lnTo>
                    <a:pt x="3505" y="2002"/>
                  </a:lnTo>
                  <a:lnTo>
                    <a:pt x="3507" y="1994"/>
                  </a:lnTo>
                  <a:lnTo>
                    <a:pt x="3509" y="1987"/>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贵州">
              <a:extLst>
                <a:ext uri="{FF2B5EF4-FFF2-40B4-BE49-F238E27FC236}">
                  <a16:creationId xmlns:a16="http://schemas.microsoft.com/office/drawing/2014/main" id="{2970BBC3-5723-40D2-8543-98756F971B83}"/>
                </a:ext>
              </a:extLst>
            </p:cNvPr>
            <p:cNvSpPr>
              <a:spLocks/>
            </p:cNvSpPr>
            <p:nvPr/>
          </p:nvSpPr>
          <p:spPr bwMode="auto">
            <a:xfrm>
              <a:off x="5092764" y="4867529"/>
              <a:ext cx="600083" cy="514377"/>
            </a:xfrm>
            <a:custGeom>
              <a:avLst/>
              <a:gdLst>
                <a:gd name="T0" fmla="*/ 1464 w 2274"/>
                <a:gd name="T1" fmla="*/ 41 h 1956"/>
                <a:gd name="T2" fmla="*/ 1595 w 2274"/>
                <a:gd name="T3" fmla="*/ 13 h 1956"/>
                <a:gd name="T4" fmla="*/ 1725 w 2274"/>
                <a:gd name="T5" fmla="*/ 60 h 1956"/>
                <a:gd name="T6" fmla="*/ 1814 w 2274"/>
                <a:gd name="T7" fmla="*/ 79 h 1956"/>
                <a:gd name="T8" fmla="*/ 1920 w 2274"/>
                <a:gd name="T9" fmla="*/ 245 h 1956"/>
                <a:gd name="T10" fmla="*/ 1946 w 2274"/>
                <a:gd name="T11" fmla="*/ 383 h 1956"/>
                <a:gd name="T12" fmla="*/ 1974 w 2274"/>
                <a:gd name="T13" fmla="*/ 412 h 1956"/>
                <a:gd name="T14" fmla="*/ 2045 w 2274"/>
                <a:gd name="T15" fmla="*/ 445 h 1956"/>
                <a:gd name="T16" fmla="*/ 2142 w 2274"/>
                <a:gd name="T17" fmla="*/ 330 h 1956"/>
                <a:gd name="T18" fmla="*/ 2205 w 2274"/>
                <a:gd name="T19" fmla="*/ 453 h 1956"/>
                <a:gd name="T20" fmla="*/ 2182 w 2274"/>
                <a:gd name="T21" fmla="*/ 611 h 1956"/>
                <a:gd name="T22" fmla="*/ 2187 w 2274"/>
                <a:gd name="T23" fmla="*/ 763 h 1956"/>
                <a:gd name="T24" fmla="*/ 2072 w 2274"/>
                <a:gd name="T25" fmla="*/ 868 h 1956"/>
                <a:gd name="T26" fmla="*/ 2031 w 2274"/>
                <a:gd name="T27" fmla="*/ 964 h 1956"/>
                <a:gd name="T28" fmla="*/ 2187 w 2274"/>
                <a:gd name="T29" fmla="*/ 899 h 1956"/>
                <a:gd name="T30" fmla="*/ 2274 w 2274"/>
                <a:gd name="T31" fmla="*/ 980 h 1956"/>
                <a:gd name="T32" fmla="*/ 2269 w 2274"/>
                <a:gd name="T33" fmla="*/ 1028 h 1956"/>
                <a:gd name="T34" fmla="*/ 2219 w 2274"/>
                <a:gd name="T35" fmla="*/ 1157 h 1956"/>
                <a:gd name="T36" fmla="*/ 2215 w 2274"/>
                <a:gd name="T37" fmla="*/ 1283 h 1956"/>
                <a:gd name="T38" fmla="*/ 2234 w 2274"/>
                <a:gd name="T39" fmla="*/ 1310 h 1956"/>
                <a:gd name="T40" fmla="*/ 2217 w 2274"/>
                <a:gd name="T41" fmla="*/ 1453 h 1956"/>
                <a:gd name="T42" fmla="*/ 2078 w 2274"/>
                <a:gd name="T43" fmla="*/ 1485 h 1956"/>
                <a:gd name="T44" fmla="*/ 2081 w 2274"/>
                <a:gd name="T45" fmla="*/ 1554 h 1956"/>
                <a:gd name="T46" fmla="*/ 1977 w 2274"/>
                <a:gd name="T47" fmla="*/ 1585 h 1956"/>
                <a:gd name="T48" fmla="*/ 1917 w 2274"/>
                <a:gd name="T49" fmla="*/ 1623 h 1956"/>
                <a:gd name="T50" fmla="*/ 1831 w 2274"/>
                <a:gd name="T51" fmla="*/ 1636 h 1956"/>
                <a:gd name="T52" fmla="*/ 1735 w 2274"/>
                <a:gd name="T53" fmla="*/ 1647 h 1956"/>
                <a:gd name="T54" fmla="*/ 1580 w 2274"/>
                <a:gd name="T55" fmla="*/ 1770 h 1956"/>
                <a:gd name="T56" fmla="*/ 1535 w 2274"/>
                <a:gd name="T57" fmla="*/ 1690 h 1956"/>
                <a:gd name="T58" fmla="*/ 1430 w 2274"/>
                <a:gd name="T59" fmla="*/ 1656 h 1956"/>
                <a:gd name="T60" fmla="*/ 1334 w 2274"/>
                <a:gd name="T61" fmla="*/ 1576 h 1956"/>
                <a:gd name="T62" fmla="*/ 1266 w 2274"/>
                <a:gd name="T63" fmla="*/ 1733 h 1956"/>
                <a:gd name="T64" fmla="*/ 1134 w 2274"/>
                <a:gd name="T65" fmla="*/ 1745 h 1956"/>
                <a:gd name="T66" fmla="*/ 960 w 2274"/>
                <a:gd name="T67" fmla="*/ 1870 h 1956"/>
                <a:gd name="T68" fmla="*/ 814 w 2274"/>
                <a:gd name="T69" fmla="*/ 1931 h 1956"/>
                <a:gd name="T70" fmla="*/ 664 w 2274"/>
                <a:gd name="T71" fmla="*/ 1847 h 1956"/>
                <a:gd name="T72" fmla="*/ 510 w 2274"/>
                <a:gd name="T73" fmla="*/ 1828 h 1956"/>
                <a:gd name="T74" fmla="*/ 368 w 2274"/>
                <a:gd name="T75" fmla="*/ 1946 h 1956"/>
                <a:gd name="T76" fmla="*/ 359 w 2274"/>
                <a:gd name="T77" fmla="*/ 1776 h 1956"/>
                <a:gd name="T78" fmla="*/ 403 w 2274"/>
                <a:gd name="T79" fmla="*/ 1700 h 1956"/>
                <a:gd name="T80" fmla="*/ 334 w 2274"/>
                <a:gd name="T81" fmla="*/ 1616 h 1956"/>
                <a:gd name="T82" fmla="*/ 270 w 2274"/>
                <a:gd name="T83" fmla="*/ 1530 h 1956"/>
                <a:gd name="T84" fmla="*/ 301 w 2274"/>
                <a:gd name="T85" fmla="*/ 1320 h 1956"/>
                <a:gd name="T86" fmla="*/ 376 w 2274"/>
                <a:gd name="T87" fmla="*/ 1121 h 1956"/>
                <a:gd name="T88" fmla="*/ 185 w 2274"/>
                <a:gd name="T89" fmla="*/ 1063 h 1956"/>
                <a:gd name="T90" fmla="*/ 38 w 2274"/>
                <a:gd name="T91" fmla="*/ 990 h 1956"/>
                <a:gd name="T92" fmla="*/ 0 w 2274"/>
                <a:gd name="T93" fmla="*/ 867 h 1956"/>
                <a:gd name="T94" fmla="*/ 132 w 2274"/>
                <a:gd name="T95" fmla="*/ 699 h 1956"/>
                <a:gd name="T96" fmla="*/ 296 w 2274"/>
                <a:gd name="T97" fmla="*/ 713 h 1956"/>
                <a:gd name="T98" fmla="*/ 474 w 2274"/>
                <a:gd name="T99" fmla="*/ 775 h 1956"/>
                <a:gd name="T100" fmla="*/ 625 w 2274"/>
                <a:gd name="T101" fmla="*/ 747 h 1956"/>
                <a:gd name="T102" fmla="*/ 729 w 2274"/>
                <a:gd name="T103" fmla="*/ 592 h 1956"/>
                <a:gd name="T104" fmla="*/ 941 w 2274"/>
                <a:gd name="T105" fmla="*/ 612 h 1956"/>
                <a:gd name="T106" fmla="*/ 1048 w 2274"/>
                <a:gd name="T107" fmla="*/ 511 h 1956"/>
                <a:gd name="T108" fmla="*/ 904 w 2274"/>
                <a:gd name="T109" fmla="*/ 450 h 1956"/>
                <a:gd name="T110" fmla="*/ 803 w 2274"/>
                <a:gd name="T111" fmla="*/ 362 h 1956"/>
                <a:gd name="T112" fmla="*/ 900 w 2274"/>
                <a:gd name="T113" fmla="*/ 227 h 1956"/>
                <a:gd name="T114" fmla="*/ 1023 w 2274"/>
                <a:gd name="T115" fmla="*/ 257 h 1956"/>
                <a:gd name="T116" fmla="*/ 1128 w 2274"/>
                <a:gd name="T117" fmla="*/ 274 h 1956"/>
                <a:gd name="T118" fmla="*/ 1141 w 2274"/>
                <a:gd name="T119" fmla="*/ 149 h 1956"/>
                <a:gd name="T120" fmla="*/ 1196 w 2274"/>
                <a:gd name="T121" fmla="*/ 294 h 1956"/>
                <a:gd name="T122" fmla="*/ 1290 w 2274"/>
                <a:gd name="T123" fmla="*/ 163 h 1956"/>
                <a:gd name="T124" fmla="*/ 1411 w 2274"/>
                <a:gd name="T125" fmla="*/ 176 h 1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4" h="1956">
                  <a:moveTo>
                    <a:pt x="1428" y="176"/>
                  </a:moveTo>
                  <a:lnTo>
                    <a:pt x="1429" y="176"/>
                  </a:lnTo>
                  <a:lnTo>
                    <a:pt x="1430" y="175"/>
                  </a:lnTo>
                  <a:lnTo>
                    <a:pt x="1435" y="171"/>
                  </a:lnTo>
                  <a:lnTo>
                    <a:pt x="1438" y="169"/>
                  </a:lnTo>
                  <a:lnTo>
                    <a:pt x="1441" y="167"/>
                  </a:lnTo>
                  <a:lnTo>
                    <a:pt x="1443" y="164"/>
                  </a:lnTo>
                  <a:lnTo>
                    <a:pt x="1454" y="157"/>
                  </a:lnTo>
                  <a:lnTo>
                    <a:pt x="1467" y="149"/>
                  </a:lnTo>
                  <a:lnTo>
                    <a:pt x="1477" y="143"/>
                  </a:lnTo>
                  <a:lnTo>
                    <a:pt x="1489" y="137"/>
                  </a:lnTo>
                  <a:lnTo>
                    <a:pt x="1493" y="133"/>
                  </a:lnTo>
                  <a:lnTo>
                    <a:pt x="1496" y="130"/>
                  </a:lnTo>
                  <a:lnTo>
                    <a:pt x="1498" y="126"/>
                  </a:lnTo>
                  <a:lnTo>
                    <a:pt x="1499" y="122"/>
                  </a:lnTo>
                  <a:lnTo>
                    <a:pt x="1496" y="117"/>
                  </a:lnTo>
                  <a:lnTo>
                    <a:pt x="1491" y="111"/>
                  </a:lnTo>
                  <a:lnTo>
                    <a:pt x="1483" y="104"/>
                  </a:lnTo>
                  <a:lnTo>
                    <a:pt x="1475" y="95"/>
                  </a:lnTo>
                  <a:lnTo>
                    <a:pt x="1474" y="93"/>
                  </a:lnTo>
                  <a:lnTo>
                    <a:pt x="1472" y="89"/>
                  </a:lnTo>
                  <a:lnTo>
                    <a:pt x="1469" y="79"/>
                  </a:lnTo>
                  <a:lnTo>
                    <a:pt x="1468" y="68"/>
                  </a:lnTo>
                  <a:lnTo>
                    <a:pt x="1468" y="61"/>
                  </a:lnTo>
                  <a:lnTo>
                    <a:pt x="1466" y="53"/>
                  </a:lnTo>
                  <a:lnTo>
                    <a:pt x="1464" y="50"/>
                  </a:lnTo>
                  <a:lnTo>
                    <a:pt x="1463" y="47"/>
                  </a:lnTo>
                  <a:lnTo>
                    <a:pt x="1463" y="43"/>
                  </a:lnTo>
                  <a:lnTo>
                    <a:pt x="1464" y="41"/>
                  </a:lnTo>
                  <a:lnTo>
                    <a:pt x="1468" y="37"/>
                  </a:lnTo>
                  <a:lnTo>
                    <a:pt x="1472" y="32"/>
                  </a:lnTo>
                  <a:lnTo>
                    <a:pt x="1476" y="30"/>
                  </a:lnTo>
                  <a:lnTo>
                    <a:pt x="1482" y="26"/>
                  </a:lnTo>
                  <a:lnTo>
                    <a:pt x="1491" y="21"/>
                  </a:lnTo>
                  <a:lnTo>
                    <a:pt x="1498" y="16"/>
                  </a:lnTo>
                  <a:lnTo>
                    <a:pt x="1501" y="15"/>
                  </a:lnTo>
                  <a:lnTo>
                    <a:pt x="1505" y="12"/>
                  </a:lnTo>
                  <a:lnTo>
                    <a:pt x="1507" y="11"/>
                  </a:lnTo>
                  <a:lnTo>
                    <a:pt x="1508" y="10"/>
                  </a:lnTo>
                  <a:lnTo>
                    <a:pt x="1513" y="7"/>
                  </a:lnTo>
                  <a:lnTo>
                    <a:pt x="1519" y="4"/>
                  </a:lnTo>
                  <a:lnTo>
                    <a:pt x="1523" y="3"/>
                  </a:lnTo>
                  <a:lnTo>
                    <a:pt x="1526" y="2"/>
                  </a:lnTo>
                  <a:lnTo>
                    <a:pt x="1530" y="0"/>
                  </a:lnTo>
                  <a:lnTo>
                    <a:pt x="1532" y="2"/>
                  </a:lnTo>
                  <a:lnTo>
                    <a:pt x="1538" y="6"/>
                  </a:lnTo>
                  <a:lnTo>
                    <a:pt x="1543" y="13"/>
                  </a:lnTo>
                  <a:lnTo>
                    <a:pt x="1549" y="18"/>
                  </a:lnTo>
                  <a:lnTo>
                    <a:pt x="1554" y="21"/>
                  </a:lnTo>
                  <a:lnTo>
                    <a:pt x="1557" y="22"/>
                  </a:lnTo>
                  <a:lnTo>
                    <a:pt x="1562" y="22"/>
                  </a:lnTo>
                  <a:lnTo>
                    <a:pt x="1564" y="22"/>
                  </a:lnTo>
                  <a:lnTo>
                    <a:pt x="1567" y="22"/>
                  </a:lnTo>
                  <a:lnTo>
                    <a:pt x="1571" y="22"/>
                  </a:lnTo>
                  <a:lnTo>
                    <a:pt x="1580" y="21"/>
                  </a:lnTo>
                  <a:lnTo>
                    <a:pt x="1584" y="19"/>
                  </a:lnTo>
                  <a:lnTo>
                    <a:pt x="1590" y="17"/>
                  </a:lnTo>
                  <a:lnTo>
                    <a:pt x="1595" y="13"/>
                  </a:lnTo>
                  <a:lnTo>
                    <a:pt x="1600" y="10"/>
                  </a:lnTo>
                  <a:lnTo>
                    <a:pt x="1602" y="9"/>
                  </a:lnTo>
                  <a:lnTo>
                    <a:pt x="1606" y="7"/>
                  </a:lnTo>
                  <a:lnTo>
                    <a:pt x="1608" y="7"/>
                  </a:lnTo>
                  <a:lnTo>
                    <a:pt x="1611" y="7"/>
                  </a:lnTo>
                  <a:lnTo>
                    <a:pt x="1614" y="10"/>
                  </a:lnTo>
                  <a:lnTo>
                    <a:pt x="1617" y="13"/>
                  </a:lnTo>
                  <a:lnTo>
                    <a:pt x="1618" y="21"/>
                  </a:lnTo>
                  <a:lnTo>
                    <a:pt x="1619" y="32"/>
                  </a:lnTo>
                  <a:lnTo>
                    <a:pt x="1620" y="49"/>
                  </a:lnTo>
                  <a:lnTo>
                    <a:pt x="1623" y="66"/>
                  </a:lnTo>
                  <a:lnTo>
                    <a:pt x="1625" y="74"/>
                  </a:lnTo>
                  <a:lnTo>
                    <a:pt x="1627" y="80"/>
                  </a:lnTo>
                  <a:lnTo>
                    <a:pt x="1631" y="84"/>
                  </a:lnTo>
                  <a:lnTo>
                    <a:pt x="1633" y="86"/>
                  </a:lnTo>
                  <a:lnTo>
                    <a:pt x="1637" y="87"/>
                  </a:lnTo>
                  <a:lnTo>
                    <a:pt x="1639" y="88"/>
                  </a:lnTo>
                  <a:lnTo>
                    <a:pt x="1644" y="89"/>
                  </a:lnTo>
                  <a:lnTo>
                    <a:pt x="1646" y="89"/>
                  </a:lnTo>
                  <a:lnTo>
                    <a:pt x="1651" y="91"/>
                  </a:lnTo>
                  <a:lnTo>
                    <a:pt x="1656" y="89"/>
                  </a:lnTo>
                  <a:lnTo>
                    <a:pt x="1662" y="88"/>
                  </a:lnTo>
                  <a:lnTo>
                    <a:pt x="1668" y="87"/>
                  </a:lnTo>
                  <a:lnTo>
                    <a:pt x="1677" y="82"/>
                  </a:lnTo>
                  <a:lnTo>
                    <a:pt x="1687" y="76"/>
                  </a:lnTo>
                  <a:lnTo>
                    <a:pt x="1700" y="69"/>
                  </a:lnTo>
                  <a:lnTo>
                    <a:pt x="1715" y="63"/>
                  </a:lnTo>
                  <a:lnTo>
                    <a:pt x="1720" y="62"/>
                  </a:lnTo>
                  <a:lnTo>
                    <a:pt x="1725" y="60"/>
                  </a:lnTo>
                  <a:lnTo>
                    <a:pt x="1733" y="59"/>
                  </a:lnTo>
                  <a:lnTo>
                    <a:pt x="1741" y="59"/>
                  </a:lnTo>
                  <a:lnTo>
                    <a:pt x="1746" y="60"/>
                  </a:lnTo>
                  <a:lnTo>
                    <a:pt x="1751" y="61"/>
                  </a:lnTo>
                  <a:lnTo>
                    <a:pt x="1754" y="62"/>
                  </a:lnTo>
                  <a:lnTo>
                    <a:pt x="1758" y="63"/>
                  </a:lnTo>
                  <a:lnTo>
                    <a:pt x="1763" y="66"/>
                  </a:lnTo>
                  <a:lnTo>
                    <a:pt x="1768" y="68"/>
                  </a:lnTo>
                  <a:lnTo>
                    <a:pt x="1769" y="70"/>
                  </a:lnTo>
                  <a:lnTo>
                    <a:pt x="1771" y="72"/>
                  </a:lnTo>
                  <a:lnTo>
                    <a:pt x="1772" y="73"/>
                  </a:lnTo>
                  <a:lnTo>
                    <a:pt x="1775" y="74"/>
                  </a:lnTo>
                  <a:lnTo>
                    <a:pt x="1778" y="78"/>
                  </a:lnTo>
                  <a:lnTo>
                    <a:pt x="1782" y="81"/>
                  </a:lnTo>
                  <a:lnTo>
                    <a:pt x="1783" y="82"/>
                  </a:lnTo>
                  <a:lnTo>
                    <a:pt x="1784" y="82"/>
                  </a:lnTo>
                  <a:lnTo>
                    <a:pt x="1788" y="81"/>
                  </a:lnTo>
                  <a:lnTo>
                    <a:pt x="1792" y="78"/>
                  </a:lnTo>
                  <a:lnTo>
                    <a:pt x="1796" y="76"/>
                  </a:lnTo>
                  <a:lnTo>
                    <a:pt x="1798" y="74"/>
                  </a:lnTo>
                  <a:lnTo>
                    <a:pt x="1802" y="72"/>
                  </a:lnTo>
                  <a:lnTo>
                    <a:pt x="1806" y="69"/>
                  </a:lnTo>
                  <a:lnTo>
                    <a:pt x="1807" y="69"/>
                  </a:lnTo>
                  <a:lnTo>
                    <a:pt x="1808" y="69"/>
                  </a:lnTo>
                  <a:lnTo>
                    <a:pt x="1809" y="69"/>
                  </a:lnTo>
                  <a:lnTo>
                    <a:pt x="1810" y="70"/>
                  </a:lnTo>
                  <a:lnTo>
                    <a:pt x="1812" y="73"/>
                  </a:lnTo>
                  <a:lnTo>
                    <a:pt x="1813" y="74"/>
                  </a:lnTo>
                  <a:lnTo>
                    <a:pt x="1814" y="79"/>
                  </a:lnTo>
                  <a:lnTo>
                    <a:pt x="1815" y="84"/>
                  </a:lnTo>
                  <a:lnTo>
                    <a:pt x="1819" y="93"/>
                  </a:lnTo>
                  <a:lnTo>
                    <a:pt x="1822" y="105"/>
                  </a:lnTo>
                  <a:lnTo>
                    <a:pt x="1825" y="113"/>
                  </a:lnTo>
                  <a:lnTo>
                    <a:pt x="1826" y="122"/>
                  </a:lnTo>
                  <a:lnTo>
                    <a:pt x="1828" y="135"/>
                  </a:lnTo>
                  <a:lnTo>
                    <a:pt x="1831" y="148"/>
                  </a:lnTo>
                  <a:lnTo>
                    <a:pt x="1833" y="161"/>
                  </a:lnTo>
                  <a:lnTo>
                    <a:pt x="1835" y="175"/>
                  </a:lnTo>
                  <a:lnTo>
                    <a:pt x="1834" y="188"/>
                  </a:lnTo>
                  <a:lnTo>
                    <a:pt x="1833" y="201"/>
                  </a:lnTo>
                  <a:lnTo>
                    <a:pt x="1835" y="214"/>
                  </a:lnTo>
                  <a:lnTo>
                    <a:pt x="1838" y="224"/>
                  </a:lnTo>
                  <a:lnTo>
                    <a:pt x="1840" y="232"/>
                  </a:lnTo>
                  <a:lnTo>
                    <a:pt x="1842" y="238"/>
                  </a:lnTo>
                  <a:lnTo>
                    <a:pt x="1848" y="244"/>
                  </a:lnTo>
                  <a:lnTo>
                    <a:pt x="1854" y="246"/>
                  </a:lnTo>
                  <a:lnTo>
                    <a:pt x="1861" y="249"/>
                  </a:lnTo>
                  <a:lnTo>
                    <a:pt x="1869" y="252"/>
                  </a:lnTo>
                  <a:lnTo>
                    <a:pt x="1872" y="252"/>
                  </a:lnTo>
                  <a:lnTo>
                    <a:pt x="1877" y="251"/>
                  </a:lnTo>
                  <a:lnTo>
                    <a:pt x="1883" y="249"/>
                  </a:lnTo>
                  <a:lnTo>
                    <a:pt x="1889" y="246"/>
                  </a:lnTo>
                  <a:lnTo>
                    <a:pt x="1898" y="243"/>
                  </a:lnTo>
                  <a:lnTo>
                    <a:pt x="1907" y="242"/>
                  </a:lnTo>
                  <a:lnTo>
                    <a:pt x="1911" y="242"/>
                  </a:lnTo>
                  <a:lnTo>
                    <a:pt x="1915" y="242"/>
                  </a:lnTo>
                  <a:lnTo>
                    <a:pt x="1917" y="243"/>
                  </a:lnTo>
                  <a:lnTo>
                    <a:pt x="1920" y="245"/>
                  </a:lnTo>
                  <a:lnTo>
                    <a:pt x="1922" y="250"/>
                  </a:lnTo>
                  <a:lnTo>
                    <a:pt x="1922" y="255"/>
                  </a:lnTo>
                  <a:lnTo>
                    <a:pt x="1922" y="261"/>
                  </a:lnTo>
                  <a:lnTo>
                    <a:pt x="1920" y="268"/>
                  </a:lnTo>
                  <a:lnTo>
                    <a:pt x="1916" y="275"/>
                  </a:lnTo>
                  <a:lnTo>
                    <a:pt x="1914" y="282"/>
                  </a:lnTo>
                  <a:lnTo>
                    <a:pt x="1909" y="292"/>
                  </a:lnTo>
                  <a:lnTo>
                    <a:pt x="1908" y="301"/>
                  </a:lnTo>
                  <a:lnTo>
                    <a:pt x="1908" y="308"/>
                  </a:lnTo>
                  <a:lnTo>
                    <a:pt x="1909" y="313"/>
                  </a:lnTo>
                  <a:lnTo>
                    <a:pt x="1911" y="320"/>
                  </a:lnTo>
                  <a:lnTo>
                    <a:pt x="1914" y="327"/>
                  </a:lnTo>
                  <a:lnTo>
                    <a:pt x="1915" y="334"/>
                  </a:lnTo>
                  <a:lnTo>
                    <a:pt x="1916" y="343"/>
                  </a:lnTo>
                  <a:lnTo>
                    <a:pt x="1915" y="353"/>
                  </a:lnTo>
                  <a:lnTo>
                    <a:pt x="1911" y="362"/>
                  </a:lnTo>
                  <a:lnTo>
                    <a:pt x="1910" y="366"/>
                  </a:lnTo>
                  <a:lnTo>
                    <a:pt x="1909" y="371"/>
                  </a:lnTo>
                  <a:lnTo>
                    <a:pt x="1909" y="375"/>
                  </a:lnTo>
                  <a:lnTo>
                    <a:pt x="1909" y="379"/>
                  </a:lnTo>
                  <a:lnTo>
                    <a:pt x="1911" y="384"/>
                  </a:lnTo>
                  <a:lnTo>
                    <a:pt x="1915" y="388"/>
                  </a:lnTo>
                  <a:lnTo>
                    <a:pt x="1919" y="389"/>
                  </a:lnTo>
                  <a:lnTo>
                    <a:pt x="1922" y="390"/>
                  </a:lnTo>
                  <a:lnTo>
                    <a:pt x="1926" y="391"/>
                  </a:lnTo>
                  <a:lnTo>
                    <a:pt x="1929" y="390"/>
                  </a:lnTo>
                  <a:lnTo>
                    <a:pt x="1934" y="389"/>
                  </a:lnTo>
                  <a:lnTo>
                    <a:pt x="1940" y="387"/>
                  </a:lnTo>
                  <a:lnTo>
                    <a:pt x="1946" y="383"/>
                  </a:lnTo>
                  <a:lnTo>
                    <a:pt x="1951" y="377"/>
                  </a:lnTo>
                  <a:lnTo>
                    <a:pt x="1953" y="375"/>
                  </a:lnTo>
                  <a:lnTo>
                    <a:pt x="1954" y="369"/>
                  </a:lnTo>
                  <a:lnTo>
                    <a:pt x="1953" y="364"/>
                  </a:lnTo>
                  <a:lnTo>
                    <a:pt x="1952" y="357"/>
                  </a:lnTo>
                  <a:lnTo>
                    <a:pt x="1949" y="351"/>
                  </a:lnTo>
                  <a:lnTo>
                    <a:pt x="1948" y="343"/>
                  </a:lnTo>
                  <a:lnTo>
                    <a:pt x="1947" y="336"/>
                  </a:lnTo>
                  <a:lnTo>
                    <a:pt x="1948" y="328"/>
                  </a:lnTo>
                  <a:lnTo>
                    <a:pt x="1949" y="325"/>
                  </a:lnTo>
                  <a:lnTo>
                    <a:pt x="1951" y="322"/>
                  </a:lnTo>
                  <a:lnTo>
                    <a:pt x="1953" y="320"/>
                  </a:lnTo>
                  <a:lnTo>
                    <a:pt x="1954" y="318"/>
                  </a:lnTo>
                  <a:lnTo>
                    <a:pt x="1959" y="316"/>
                  </a:lnTo>
                  <a:lnTo>
                    <a:pt x="1964" y="316"/>
                  </a:lnTo>
                  <a:lnTo>
                    <a:pt x="1968" y="318"/>
                  </a:lnTo>
                  <a:lnTo>
                    <a:pt x="1974" y="324"/>
                  </a:lnTo>
                  <a:lnTo>
                    <a:pt x="1977" y="328"/>
                  </a:lnTo>
                  <a:lnTo>
                    <a:pt x="1980" y="336"/>
                  </a:lnTo>
                  <a:lnTo>
                    <a:pt x="1982" y="338"/>
                  </a:lnTo>
                  <a:lnTo>
                    <a:pt x="1982" y="341"/>
                  </a:lnTo>
                  <a:lnTo>
                    <a:pt x="1982" y="344"/>
                  </a:lnTo>
                  <a:lnTo>
                    <a:pt x="1983" y="346"/>
                  </a:lnTo>
                  <a:lnTo>
                    <a:pt x="1983" y="355"/>
                  </a:lnTo>
                  <a:lnTo>
                    <a:pt x="1983" y="362"/>
                  </a:lnTo>
                  <a:lnTo>
                    <a:pt x="1982" y="375"/>
                  </a:lnTo>
                  <a:lnTo>
                    <a:pt x="1979" y="388"/>
                  </a:lnTo>
                  <a:lnTo>
                    <a:pt x="1977" y="400"/>
                  </a:lnTo>
                  <a:lnTo>
                    <a:pt x="1974" y="412"/>
                  </a:lnTo>
                  <a:lnTo>
                    <a:pt x="1974" y="418"/>
                  </a:lnTo>
                  <a:lnTo>
                    <a:pt x="1973" y="423"/>
                  </a:lnTo>
                  <a:lnTo>
                    <a:pt x="1973" y="427"/>
                  </a:lnTo>
                  <a:lnTo>
                    <a:pt x="1973" y="431"/>
                  </a:lnTo>
                  <a:lnTo>
                    <a:pt x="1974" y="435"/>
                  </a:lnTo>
                  <a:lnTo>
                    <a:pt x="1977" y="438"/>
                  </a:lnTo>
                  <a:lnTo>
                    <a:pt x="1978" y="438"/>
                  </a:lnTo>
                  <a:lnTo>
                    <a:pt x="1979" y="439"/>
                  </a:lnTo>
                  <a:lnTo>
                    <a:pt x="1980" y="439"/>
                  </a:lnTo>
                  <a:lnTo>
                    <a:pt x="1982" y="439"/>
                  </a:lnTo>
                  <a:lnTo>
                    <a:pt x="1985" y="438"/>
                  </a:lnTo>
                  <a:lnTo>
                    <a:pt x="1987" y="437"/>
                  </a:lnTo>
                  <a:lnTo>
                    <a:pt x="1989" y="437"/>
                  </a:lnTo>
                  <a:lnTo>
                    <a:pt x="1990" y="435"/>
                  </a:lnTo>
                  <a:lnTo>
                    <a:pt x="1992" y="434"/>
                  </a:lnTo>
                  <a:lnTo>
                    <a:pt x="1995" y="434"/>
                  </a:lnTo>
                  <a:lnTo>
                    <a:pt x="1998" y="432"/>
                  </a:lnTo>
                  <a:lnTo>
                    <a:pt x="2003" y="429"/>
                  </a:lnTo>
                  <a:lnTo>
                    <a:pt x="2009" y="428"/>
                  </a:lnTo>
                  <a:lnTo>
                    <a:pt x="2015" y="428"/>
                  </a:lnTo>
                  <a:lnTo>
                    <a:pt x="2021" y="428"/>
                  </a:lnTo>
                  <a:lnTo>
                    <a:pt x="2027" y="429"/>
                  </a:lnTo>
                  <a:lnTo>
                    <a:pt x="2030" y="431"/>
                  </a:lnTo>
                  <a:lnTo>
                    <a:pt x="2034" y="432"/>
                  </a:lnTo>
                  <a:lnTo>
                    <a:pt x="2037" y="434"/>
                  </a:lnTo>
                  <a:lnTo>
                    <a:pt x="2040" y="437"/>
                  </a:lnTo>
                  <a:lnTo>
                    <a:pt x="2041" y="439"/>
                  </a:lnTo>
                  <a:lnTo>
                    <a:pt x="2042" y="442"/>
                  </a:lnTo>
                  <a:lnTo>
                    <a:pt x="2045" y="445"/>
                  </a:lnTo>
                  <a:lnTo>
                    <a:pt x="2046" y="448"/>
                  </a:lnTo>
                  <a:lnTo>
                    <a:pt x="2047" y="450"/>
                  </a:lnTo>
                  <a:lnTo>
                    <a:pt x="2049" y="452"/>
                  </a:lnTo>
                  <a:lnTo>
                    <a:pt x="2050" y="452"/>
                  </a:lnTo>
                  <a:lnTo>
                    <a:pt x="2052" y="452"/>
                  </a:lnTo>
                  <a:lnTo>
                    <a:pt x="2055" y="453"/>
                  </a:lnTo>
                  <a:lnTo>
                    <a:pt x="2058" y="453"/>
                  </a:lnTo>
                  <a:lnTo>
                    <a:pt x="2067" y="452"/>
                  </a:lnTo>
                  <a:lnTo>
                    <a:pt x="2078" y="451"/>
                  </a:lnTo>
                  <a:lnTo>
                    <a:pt x="2084" y="451"/>
                  </a:lnTo>
                  <a:lnTo>
                    <a:pt x="2090" y="450"/>
                  </a:lnTo>
                  <a:lnTo>
                    <a:pt x="2096" y="450"/>
                  </a:lnTo>
                  <a:lnTo>
                    <a:pt x="2100" y="450"/>
                  </a:lnTo>
                  <a:lnTo>
                    <a:pt x="2105" y="447"/>
                  </a:lnTo>
                  <a:lnTo>
                    <a:pt x="2108" y="445"/>
                  </a:lnTo>
                  <a:lnTo>
                    <a:pt x="2110" y="442"/>
                  </a:lnTo>
                  <a:lnTo>
                    <a:pt x="2110" y="438"/>
                  </a:lnTo>
                  <a:lnTo>
                    <a:pt x="2110" y="432"/>
                  </a:lnTo>
                  <a:lnTo>
                    <a:pt x="2110" y="423"/>
                  </a:lnTo>
                  <a:lnTo>
                    <a:pt x="2110" y="415"/>
                  </a:lnTo>
                  <a:lnTo>
                    <a:pt x="2112" y="404"/>
                  </a:lnTo>
                  <a:lnTo>
                    <a:pt x="2117" y="393"/>
                  </a:lnTo>
                  <a:lnTo>
                    <a:pt x="2123" y="382"/>
                  </a:lnTo>
                  <a:lnTo>
                    <a:pt x="2128" y="368"/>
                  </a:lnTo>
                  <a:lnTo>
                    <a:pt x="2131" y="350"/>
                  </a:lnTo>
                  <a:lnTo>
                    <a:pt x="2135" y="339"/>
                  </a:lnTo>
                  <a:lnTo>
                    <a:pt x="2137" y="333"/>
                  </a:lnTo>
                  <a:lnTo>
                    <a:pt x="2140" y="332"/>
                  </a:lnTo>
                  <a:lnTo>
                    <a:pt x="2142" y="330"/>
                  </a:lnTo>
                  <a:lnTo>
                    <a:pt x="2149" y="325"/>
                  </a:lnTo>
                  <a:lnTo>
                    <a:pt x="2156" y="321"/>
                  </a:lnTo>
                  <a:lnTo>
                    <a:pt x="2163" y="319"/>
                  </a:lnTo>
                  <a:lnTo>
                    <a:pt x="2168" y="318"/>
                  </a:lnTo>
                  <a:lnTo>
                    <a:pt x="2168" y="320"/>
                  </a:lnTo>
                  <a:lnTo>
                    <a:pt x="2168" y="322"/>
                  </a:lnTo>
                  <a:lnTo>
                    <a:pt x="2169" y="326"/>
                  </a:lnTo>
                  <a:lnTo>
                    <a:pt x="2169" y="328"/>
                  </a:lnTo>
                  <a:lnTo>
                    <a:pt x="2172" y="343"/>
                  </a:lnTo>
                  <a:lnTo>
                    <a:pt x="2174" y="358"/>
                  </a:lnTo>
                  <a:lnTo>
                    <a:pt x="2175" y="370"/>
                  </a:lnTo>
                  <a:lnTo>
                    <a:pt x="2175" y="383"/>
                  </a:lnTo>
                  <a:lnTo>
                    <a:pt x="2173" y="391"/>
                  </a:lnTo>
                  <a:lnTo>
                    <a:pt x="2172" y="399"/>
                  </a:lnTo>
                  <a:lnTo>
                    <a:pt x="2173" y="403"/>
                  </a:lnTo>
                  <a:lnTo>
                    <a:pt x="2174" y="404"/>
                  </a:lnTo>
                  <a:lnTo>
                    <a:pt x="2178" y="407"/>
                  </a:lnTo>
                  <a:lnTo>
                    <a:pt x="2180" y="409"/>
                  </a:lnTo>
                  <a:lnTo>
                    <a:pt x="2185" y="413"/>
                  </a:lnTo>
                  <a:lnTo>
                    <a:pt x="2190" y="415"/>
                  </a:lnTo>
                  <a:lnTo>
                    <a:pt x="2200" y="415"/>
                  </a:lnTo>
                  <a:lnTo>
                    <a:pt x="2211" y="416"/>
                  </a:lnTo>
                  <a:lnTo>
                    <a:pt x="2212" y="419"/>
                  </a:lnTo>
                  <a:lnTo>
                    <a:pt x="2215" y="422"/>
                  </a:lnTo>
                  <a:lnTo>
                    <a:pt x="2215" y="426"/>
                  </a:lnTo>
                  <a:lnTo>
                    <a:pt x="2215" y="429"/>
                  </a:lnTo>
                  <a:lnTo>
                    <a:pt x="2215" y="437"/>
                  </a:lnTo>
                  <a:lnTo>
                    <a:pt x="2213" y="444"/>
                  </a:lnTo>
                  <a:lnTo>
                    <a:pt x="2205" y="453"/>
                  </a:lnTo>
                  <a:lnTo>
                    <a:pt x="2198" y="464"/>
                  </a:lnTo>
                  <a:lnTo>
                    <a:pt x="2191" y="475"/>
                  </a:lnTo>
                  <a:lnTo>
                    <a:pt x="2186" y="485"/>
                  </a:lnTo>
                  <a:lnTo>
                    <a:pt x="2184" y="490"/>
                  </a:lnTo>
                  <a:lnTo>
                    <a:pt x="2182" y="496"/>
                  </a:lnTo>
                  <a:lnTo>
                    <a:pt x="2182" y="501"/>
                  </a:lnTo>
                  <a:lnTo>
                    <a:pt x="2182" y="505"/>
                  </a:lnTo>
                  <a:lnTo>
                    <a:pt x="2184" y="510"/>
                  </a:lnTo>
                  <a:lnTo>
                    <a:pt x="2185" y="513"/>
                  </a:lnTo>
                  <a:lnTo>
                    <a:pt x="2187" y="515"/>
                  </a:lnTo>
                  <a:lnTo>
                    <a:pt x="2192" y="517"/>
                  </a:lnTo>
                  <a:lnTo>
                    <a:pt x="2199" y="519"/>
                  </a:lnTo>
                  <a:lnTo>
                    <a:pt x="2204" y="519"/>
                  </a:lnTo>
                  <a:lnTo>
                    <a:pt x="2205" y="520"/>
                  </a:lnTo>
                  <a:lnTo>
                    <a:pt x="2206" y="521"/>
                  </a:lnTo>
                  <a:lnTo>
                    <a:pt x="2206" y="522"/>
                  </a:lnTo>
                  <a:lnTo>
                    <a:pt x="2206" y="522"/>
                  </a:lnTo>
                  <a:lnTo>
                    <a:pt x="2205" y="528"/>
                  </a:lnTo>
                  <a:lnTo>
                    <a:pt x="2201" y="535"/>
                  </a:lnTo>
                  <a:lnTo>
                    <a:pt x="2197" y="541"/>
                  </a:lnTo>
                  <a:lnTo>
                    <a:pt x="2192" y="548"/>
                  </a:lnTo>
                  <a:lnTo>
                    <a:pt x="2188" y="554"/>
                  </a:lnTo>
                  <a:lnTo>
                    <a:pt x="2187" y="559"/>
                  </a:lnTo>
                  <a:lnTo>
                    <a:pt x="2185" y="565"/>
                  </a:lnTo>
                  <a:lnTo>
                    <a:pt x="2185" y="571"/>
                  </a:lnTo>
                  <a:lnTo>
                    <a:pt x="2184" y="578"/>
                  </a:lnTo>
                  <a:lnTo>
                    <a:pt x="2184" y="585"/>
                  </a:lnTo>
                  <a:lnTo>
                    <a:pt x="2182" y="598"/>
                  </a:lnTo>
                  <a:lnTo>
                    <a:pt x="2182" y="611"/>
                  </a:lnTo>
                  <a:lnTo>
                    <a:pt x="2182" y="616"/>
                  </a:lnTo>
                  <a:lnTo>
                    <a:pt x="2184" y="621"/>
                  </a:lnTo>
                  <a:lnTo>
                    <a:pt x="2185" y="626"/>
                  </a:lnTo>
                  <a:lnTo>
                    <a:pt x="2188" y="631"/>
                  </a:lnTo>
                  <a:lnTo>
                    <a:pt x="2193" y="636"/>
                  </a:lnTo>
                  <a:lnTo>
                    <a:pt x="2200" y="640"/>
                  </a:lnTo>
                  <a:lnTo>
                    <a:pt x="2209" y="643"/>
                  </a:lnTo>
                  <a:lnTo>
                    <a:pt x="2213" y="646"/>
                  </a:lnTo>
                  <a:lnTo>
                    <a:pt x="2220" y="648"/>
                  </a:lnTo>
                  <a:lnTo>
                    <a:pt x="2226" y="650"/>
                  </a:lnTo>
                  <a:lnTo>
                    <a:pt x="2231" y="653"/>
                  </a:lnTo>
                  <a:lnTo>
                    <a:pt x="2236" y="658"/>
                  </a:lnTo>
                  <a:lnTo>
                    <a:pt x="2241" y="662"/>
                  </a:lnTo>
                  <a:lnTo>
                    <a:pt x="2244" y="667"/>
                  </a:lnTo>
                  <a:lnTo>
                    <a:pt x="2248" y="677"/>
                  </a:lnTo>
                  <a:lnTo>
                    <a:pt x="2249" y="687"/>
                  </a:lnTo>
                  <a:lnTo>
                    <a:pt x="2249" y="697"/>
                  </a:lnTo>
                  <a:lnTo>
                    <a:pt x="2247" y="705"/>
                  </a:lnTo>
                  <a:lnTo>
                    <a:pt x="2245" y="709"/>
                  </a:lnTo>
                  <a:lnTo>
                    <a:pt x="2244" y="712"/>
                  </a:lnTo>
                  <a:lnTo>
                    <a:pt x="2242" y="716"/>
                  </a:lnTo>
                  <a:lnTo>
                    <a:pt x="2238" y="719"/>
                  </a:lnTo>
                  <a:lnTo>
                    <a:pt x="2224" y="729"/>
                  </a:lnTo>
                  <a:lnTo>
                    <a:pt x="2210" y="737"/>
                  </a:lnTo>
                  <a:lnTo>
                    <a:pt x="2201" y="743"/>
                  </a:lnTo>
                  <a:lnTo>
                    <a:pt x="2195" y="749"/>
                  </a:lnTo>
                  <a:lnTo>
                    <a:pt x="2191" y="755"/>
                  </a:lnTo>
                  <a:lnTo>
                    <a:pt x="2188" y="760"/>
                  </a:lnTo>
                  <a:lnTo>
                    <a:pt x="2187" y="763"/>
                  </a:lnTo>
                  <a:lnTo>
                    <a:pt x="2187" y="768"/>
                  </a:lnTo>
                  <a:lnTo>
                    <a:pt x="2187" y="773"/>
                  </a:lnTo>
                  <a:lnTo>
                    <a:pt x="2186" y="776"/>
                  </a:lnTo>
                  <a:lnTo>
                    <a:pt x="2186" y="779"/>
                  </a:lnTo>
                  <a:lnTo>
                    <a:pt x="2185" y="781"/>
                  </a:lnTo>
                  <a:lnTo>
                    <a:pt x="2182" y="782"/>
                  </a:lnTo>
                  <a:lnTo>
                    <a:pt x="2180" y="782"/>
                  </a:lnTo>
                  <a:lnTo>
                    <a:pt x="2178" y="784"/>
                  </a:lnTo>
                  <a:lnTo>
                    <a:pt x="2175" y="784"/>
                  </a:lnTo>
                  <a:lnTo>
                    <a:pt x="2167" y="782"/>
                  </a:lnTo>
                  <a:lnTo>
                    <a:pt x="2161" y="781"/>
                  </a:lnTo>
                  <a:lnTo>
                    <a:pt x="2148" y="779"/>
                  </a:lnTo>
                  <a:lnTo>
                    <a:pt x="2127" y="775"/>
                  </a:lnTo>
                  <a:lnTo>
                    <a:pt x="2122" y="775"/>
                  </a:lnTo>
                  <a:lnTo>
                    <a:pt x="2118" y="776"/>
                  </a:lnTo>
                  <a:lnTo>
                    <a:pt x="2116" y="778"/>
                  </a:lnTo>
                  <a:lnTo>
                    <a:pt x="2115" y="779"/>
                  </a:lnTo>
                  <a:lnTo>
                    <a:pt x="2112" y="782"/>
                  </a:lnTo>
                  <a:lnTo>
                    <a:pt x="2111" y="786"/>
                  </a:lnTo>
                  <a:lnTo>
                    <a:pt x="2110" y="790"/>
                  </a:lnTo>
                  <a:lnTo>
                    <a:pt x="2109" y="793"/>
                  </a:lnTo>
                  <a:lnTo>
                    <a:pt x="2106" y="798"/>
                  </a:lnTo>
                  <a:lnTo>
                    <a:pt x="2103" y="804"/>
                  </a:lnTo>
                  <a:lnTo>
                    <a:pt x="2099" y="813"/>
                  </a:lnTo>
                  <a:lnTo>
                    <a:pt x="2096" y="823"/>
                  </a:lnTo>
                  <a:lnTo>
                    <a:pt x="2091" y="834"/>
                  </a:lnTo>
                  <a:lnTo>
                    <a:pt x="2086" y="843"/>
                  </a:lnTo>
                  <a:lnTo>
                    <a:pt x="2080" y="856"/>
                  </a:lnTo>
                  <a:lnTo>
                    <a:pt x="2072" y="868"/>
                  </a:lnTo>
                  <a:lnTo>
                    <a:pt x="2068" y="873"/>
                  </a:lnTo>
                  <a:lnTo>
                    <a:pt x="2064" y="878"/>
                  </a:lnTo>
                  <a:lnTo>
                    <a:pt x="2059" y="881"/>
                  </a:lnTo>
                  <a:lnTo>
                    <a:pt x="2053" y="886"/>
                  </a:lnTo>
                  <a:lnTo>
                    <a:pt x="2048" y="889"/>
                  </a:lnTo>
                  <a:lnTo>
                    <a:pt x="2042" y="894"/>
                  </a:lnTo>
                  <a:lnTo>
                    <a:pt x="2040" y="895"/>
                  </a:lnTo>
                  <a:lnTo>
                    <a:pt x="2035" y="900"/>
                  </a:lnTo>
                  <a:lnTo>
                    <a:pt x="2029" y="907"/>
                  </a:lnTo>
                  <a:lnTo>
                    <a:pt x="2024" y="913"/>
                  </a:lnTo>
                  <a:lnTo>
                    <a:pt x="2020" y="919"/>
                  </a:lnTo>
                  <a:lnTo>
                    <a:pt x="2014" y="923"/>
                  </a:lnTo>
                  <a:lnTo>
                    <a:pt x="2009" y="924"/>
                  </a:lnTo>
                  <a:lnTo>
                    <a:pt x="2004" y="925"/>
                  </a:lnTo>
                  <a:lnTo>
                    <a:pt x="2002" y="926"/>
                  </a:lnTo>
                  <a:lnTo>
                    <a:pt x="1999" y="926"/>
                  </a:lnTo>
                  <a:lnTo>
                    <a:pt x="1996" y="927"/>
                  </a:lnTo>
                  <a:lnTo>
                    <a:pt x="1993" y="929"/>
                  </a:lnTo>
                  <a:lnTo>
                    <a:pt x="1992" y="931"/>
                  </a:lnTo>
                  <a:lnTo>
                    <a:pt x="1992" y="933"/>
                  </a:lnTo>
                  <a:lnTo>
                    <a:pt x="1993" y="937"/>
                  </a:lnTo>
                  <a:lnTo>
                    <a:pt x="1997" y="940"/>
                  </a:lnTo>
                  <a:lnTo>
                    <a:pt x="2003" y="945"/>
                  </a:lnTo>
                  <a:lnTo>
                    <a:pt x="2010" y="950"/>
                  </a:lnTo>
                  <a:lnTo>
                    <a:pt x="2017" y="956"/>
                  </a:lnTo>
                  <a:lnTo>
                    <a:pt x="2025" y="963"/>
                  </a:lnTo>
                  <a:lnTo>
                    <a:pt x="2027" y="964"/>
                  </a:lnTo>
                  <a:lnTo>
                    <a:pt x="2029" y="965"/>
                  </a:lnTo>
                  <a:lnTo>
                    <a:pt x="2031" y="964"/>
                  </a:lnTo>
                  <a:lnTo>
                    <a:pt x="2034" y="963"/>
                  </a:lnTo>
                  <a:lnTo>
                    <a:pt x="2040" y="960"/>
                  </a:lnTo>
                  <a:lnTo>
                    <a:pt x="2047" y="955"/>
                  </a:lnTo>
                  <a:lnTo>
                    <a:pt x="2062" y="940"/>
                  </a:lnTo>
                  <a:lnTo>
                    <a:pt x="2079" y="925"/>
                  </a:lnTo>
                  <a:lnTo>
                    <a:pt x="2086" y="918"/>
                  </a:lnTo>
                  <a:lnTo>
                    <a:pt x="2097" y="910"/>
                  </a:lnTo>
                  <a:lnTo>
                    <a:pt x="2103" y="908"/>
                  </a:lnTo>
                  <a:lnTo>
                    <a:pt x="2106" y="908"/>
                  </a:lnTo>
                  <a:lnTo>
                    <a:pt x="2109" y="908"/>
                  </a:lnTo>
                  <a:lnTo>
                    <a:pt x="2110" y="910"/>
                  </a:lnTo>
                  <a:lnTo>
                    <a:pt x="2112" y="912"/>
                  </a:lnTo>
                  <a:lnTo>
                    <a:pt x="2112" y="914"/>
                  </a:lnTo>
                  <a:lnTo>
                    <a:pt x="2113" y="920"/>
                  </a:lnTo>
                  <a:lnTo>
                    <a:pt x="2112" y="925"/>
                  </a:lnTo>
                  <a:lnTo>
                    <a:pt x="2112" y="930"/>
                  </a:lnTo>
                  <a:lnTo>
                    <a:pt x="2113" y="935"/>
                  </a:lnTo>
                  <a:lnTo>
                    <a:pt x="2115" y="937"/>
                  </a:lnTo>
                  <a:lnTo>
                    <a:pt x="2118" y="938"/>
                  </a:lnTo>
                  <a:lnTo>
                    <a:pt x="2123" y="939"/>
                  </a:lnTo>
                  <a:lnTo>
                    <a:pt x="2128" y="939"/>
                  </a:lnTo>
                  <a:lnTo>
                    <a:pt x="2134" y="937"/>
                  </a:lnTo>
                  <a:lnTo>
                    <a:pt x="2140" y="935"/>
                  </a:lnTo>
                  <a:lnTo>
                    <a:pt x="2150" y="925"/>
                  </a:lnTo>
                  <a:lnTo>
                    <a:pt x="2162" y="912"/>
                  </a:lnTo>
                  <a:lnTo>
                    <a:pt x="2168" y="907"/>
                  </a:lnTo>
                  <a:lnTo>
                    <a:pt x="2176" y="902"/>
                  </a:lnTo>
                  <a:lnTo>
                    <a:pt x="2181" y="900"/>
                  </a:lnTo>
                  <a:lnTo>
                    <a:pt x="2187" y="899"/>
                  </a:lnTo>
                  <a:lnTo>
                    <a:pt x="2192" y="898"/>
                  </a:lnTo>
                  <a:lnTo>
                    <a:pt x="2197" y="897"/>
                  </a:lnTo>
                  <a:lnTo>
                    <a:pt x="2204" y="895"/>
                  </a:lnTo>
                  <a:lnTo>
                    <a:pt x="2212" y="895"/>
                  </a:lnTo>
                  <a:lnTo>
                    <a:pt x="2220" y="897"/>
                  </a:lnTo>
                  <a:lnTo>
                    <a:pt x="2229" y="898"/>
                  </a:lnTo>
                  <a:lnTo>
                    <a:pt x="2236" y="901"/>
                  </a:lnTo>
                  <a:lnTo>
                    <a:pt x="2241" y="906"/>
                  </a:lnTo>
                  <a:lnTo>
                    <a:pt x="2243" y="912"/>
                  </a:lnTo>
                  <a:lnTo>
                    <a:pt x="2244" y="918"/>
                  </a:lnTo>
                  <a:lnTo>
                    <a:pt x="2244" y="927"/>
                  </a:lnTo>
                  <a:lnTo>
                    <a:pt x="2244" y="936"/>
                  </a:lnTo>
                  <a:lnTo>
                    <a:pt x="2244" y="940"/>
                  </a:lnTo>
                  <a:lnTo>
                    <a:pt x="2247" y="945"/>
                  </a:lnTo>
                  <a:lnTo>
                    <a:pt x="2247" y="946"/>
                  </a:lnTo>
                  <a:lnTo>
                    <a:pt x="2248" y="946"/>
                  </a:lnTo>
                  <a:lnTo>
                    <a:pt x="2250" y="948"/>
                  </a:lnTo>
                  <a:lnTo>
                    <a:pt x="2255" y="949"/>
                  </a:lnTo>
                  <a:lnTo>
                    <a:pt x="2257" y="950"/>
                  </a:lnTo>
                  <a:lnTo>
                    <a:pt x="2261" y="950"/>
                  </a:lnTo>
                  <a:lnTo>
                    <a:pt x="2263" y="951"/>
                  </a:lnTo>
                  <a:lnTo>
                    <a:pt x="2266" y="951"/>
                  </a:lnTo>
                  <a:lnTo>
                    <a:pt x="2268" y="954"/>
                  </a:lnTo>
                  <a:lnTo>
                    <a:pt x="2270" y="955"/>
                  </a:lnTo>
                  <a:lnTo>
                    <a:pt x="2272" y="957"/>
                  </a:lnTo>
                  <a:lnTo>
                    <a:pt x="2272" y="958"/>
                  </a:lnTo>
                  <a:lnTo>
                    <a:pt x="2273" y="962"/>
                  </a:lnTo>
                  <a:lnTo>
                    <a:pt x="2274" y="964"/>
                  </a:lnTo>
                  <a:lnTo>
                    <a:pt x="2274" y="980"/>
                  </a:lnTo>
                  <a:lnTo>
                    <a:pt x="2273" y="993"/>
                  </a:lnTo>
                  <a:lnTo>
                    <a:pt x="2272" y="998"/>
                  </a:lnTo>
                  <a:lnTo>
                    <a:pt x="2269" y="1001"/>
                  </a:lnTo>
                  <a:lnTo>
                    <a:pt x="2266" y="1005"/>
                  </a:lnTo>
                  <a:lnTo>
                    <a:pt x="2262" y="1007"/>
                  </a:lnTo>
                  <a:lnTo>
                    <a:pt x="2257" y="1009"/>
                  </a:lnTo>
                  <a:lnTo>
                    <a:pt x="2253" y="1012"/>
                  </a:lnTo>
                  <a:lnTo>
                    <a:pt x="2248" y="1013"/>
                  </a:lnTo>
                  <a:lnTo>
                    <a:pt x="2243" y="1015"/>
                  </a:lnTo>
                  <a:lnTo>
                    <a:pt x="2238" y="1020"/>
                  </a:lnTo>
                  <a:lnTo>
                    <a:pt x="2236" y="1025"/>
                  </a:lnTo>
                  <a:lnTo>
                    <a:pt x="2236" y="1026"/>
                  </a:lnTo>
                  <a:lnTo>
                    <a:pt x="2237" y="1030"/>
                  </a:lnTo>
                  <a:lnTo>
                    <a:pt x="2238" y="1030"/>
                  </a:lnTo>
                  <a:lnTo>
                    <a:pt x="2239" y="1031"/>
                  </a:lnTo>
                  <a:lnTo>
                    <a:pt x="2242" y="1031"/>
                  </a:lnTo>
                  <a:lnTo>
                    <a:pt x="2244" y="1030"/>
                  </a:lnTo>
                  <a:lnTo>
                    <a:pt x="2248" y="1030"/>
                  </a:lnTo>
                  <a:lnTo>
                    <a:pt x="2250" y="1028"/>
                  </a:lnTo>
                  <a:lnTo>
                    <a:pt x="2253" y="1027"/>
                  </a:lnTo>
                  <a:lnTo>
                    <a:pt x="2254" y="1026"/>
                  </a:lnTo>
                  <a:lnTo>
                    <a:pt x="2256" y="1025"/>
                  </a:lnTo>
                  <a:lnTo>
                    <a:pt x="2258" y="1024"/>
                  </a:lnTo>
                  <a:lnTo>
                    <a:pt x="2261" y="1024"/>
                  </a:lnTo>
                  <a:lnTo>
                    <a:pt x="2262" y="1023"/>
                  </a:lnTo>
                  <a:lnTo>
                    <a:pt x="2264" y="1024"/>
                  </a:lnTo>
                  <a:lnTo>
                    <a:pt x="2267" y="1025"/>
                  </a:lnTo>
                  <a:lnTo>
                    <a:pt x="2268" y="1026"/>
                  </a:lnTo>
                  <a:lnTo>
                    <a:pt x="2269" y="1028"/>
                  </a:lnTo>
                  <a:lnTo>
                    <a:pt x="2270" y="1034"/>
                  </a:lnTo>
                  <a:lnTo>
                    <a:pt x="2270" y="1042"/>
                  </a:lnTo>
                  <a:lnTo>
                    <a:pt x="2270" y="1045"/>
                  </a:lnTo>
                  <a:lnTo>
                    <a:pt x="2269" y="1049"/>
                  </a:lnTo>
                  <a:lnTo>
                    <a:pt x="2269" y="1052"/>
                  </a:lnTo>
                  <a:lnTo>
                    <a:pt x="2268" y="1056"/>
                  </a:lnTo>
                  <a:lnTo>
                    <a:pt x="2268" y="1061"/>
                  </a:lnTo>
                  <a:lnTo>
                    <a:pt x="2266" y="1066"/>
                  </a:lnTo>
                  <a:lnTo>
                    <a:pt x="2264" y="1069"/>
                  </a:lnTo>
                  <a:lnTo>
                    <a:pt x="2263" y="1071"/>
                  </a:lnTo>
                  <a:lnTo>
                    <a:pt x="2262" y="1072"/>
                  </a:lnTo>
                  <a:lnTo>
                    <a:pt x="2260" y="1074"/>
                  </a:lnTo>
                  <a:lnTo>
                    <a:pt x="2256" y="1075"/>
                  </a:lnTo>
                  <a:lnTo>
                    <a:pt x="2254" y="1075"/>
                  </a:lnTo>
                  <a:lnTo>
                    <a:pt x="2250" y="1075"/>
                  </a:lnTo>
                  <a:lnTo>
                    <a:pt x="2247" y="1074"/>
                  </a:lnTo>
                  <a:lnTo>
                    <a:pt x="2239" y="1075"/>
                  </a:lnTo>
                  <a:lnTo>
                    <a:pt x="2235" y="1076"/>
                  </a:lnTo>
                  <a:lnTo>
                    <a:pt x="2230" y="1078"/>
                  </a:lnTo>
                  <a:lnTo>
                    <a:pt x="2225" y="1083"/>
                  </a:lnTo>
                  <a:lnTo>
                    <a:pt x="2222" y="1088"/>
                  </a:lnTo>
                  <a:lnTo>
                    <a:pt x="2219" y="1094"/>
                  </a:lnTo>
                  <a:lnTo>
                    <a:pt x="2218" y="1099"/>
                  </a:lnTo>
                  <a:lnTo>
                    <a:pt x="2216" y="1105"/>
                  </a:lnTo>
                  <a:lnTo>
                    <a:pt x="2215" y="1115"/>
                  </a:lnTo>
                  <a:lnTo>
                    <a:pt x="2215" y="1125"/>
                  </a:lnTo>
                  <a:lnTo>
                    <a:pt x="2218" y="1138"/>
                  </a:lnTo>
                  <a:lnTo>
                    <a:pt x="2219" y="1151"/>
                  </a:lnTo>
                  <a:lnTo>
                    <a:pt x="2219" y="1157"/>
                  </a:lnTo>
                  <a:lnTo>
                    <a:pt x="2219" y="1164"/>
                  </a:lnTo>
                  <a:lnTo>
                    <a:pt x="2218" y="1170"/>
                  </a:lnTo>
                  <a:lnTo>
                    <a:pt x="2217" y="1176"/>
                  </a:lnTo>
                  <a:lnTo>
                    <a:pt x="2213" y="1185"/>
                  </a:lnTo>
                  <a:lnTo>
                    <a:pt x="2207" y="1195"/>
                  </a:lnTo>
                  <a:lnTo>
                    <a:pt x="2201" y="1204"/>
                  </a:lnTo>
                  <a:lnTo>
                    <a:pt x="2195" y="1214"/>
                  </a:lnTo>
                  <a:lnTo>
                    <a:pt x="2190" y="1223"/>
                  </a:lnTo>
                  <a:lnTo>
                    <a:pt x="2185" y="1233"/>
                  </a:lnTo>
                  <a:lnTo>
                    <a:pt x="2180" y="1244"/>
                  </a:lnTo>
                  <a:lnTo>
                    <a:pt x="2175" y="1254"/>
                  </a:lnTo>
                  <a:lnTo>
                    <a:pt x="2174" y="1259"/>
                  </a:lnTo>
                  <a:lnTo>
                    <a:pt x="2174" y="1265"/>
                  </a:lnTo>
                  <a:lnTo>
                    <a:pt x="2174" y="1272"/>
                  </a:lnTo>
                  <a:lnTo>
                    <a:pt x="2176" y="1280"/>
                  </a:lnTo>
                  <a:lnTo>
                    <a:pt x="2178" y="1283"/>
                  </a:lnTo>
                  <a:lnTo>
                    <a:pt x="2179" y="1285"/>
                  </a:lnTo>
                  <a:lnTo>
                    <a:pt x="2179" y="1286"/>
                  </a:lnTo>
                  <a:lnTo>
                    <a:pt x="2180" y="1289"/>
                  </a:lnTo>
                  <a:lnTo>
                    <a:pt x="2181" y="1290"/>
                  </a:lnTo>
                  <a:lnTo>
                    <a:pt x="2185" y="1294"/>
                  </a:lnTo>
                  <a:lnTo>
                    <a:pt x="2188" y="1295"/>
                  </a:lnTo>
                  <a:lnTo>
                    <a:pt x="2193" y="1296"/>
                  </a:lnTo>
                  <a:lnTo>
                    <a:pt x="2198" y="1296"/>
                  </a:lnTo>
                  <a:lnTo>
                    <a:pt x="2201" y="1296"/>
                  </a:lnTo>
                  <a:lnTo>
                    <a:pt x="2206" y="1294"/>
                  </a:lnTo>
                  <a:lnTo>
                    <a:pt x="2209" y="1290"/>
                  </a:lnTo>
                  <a:lnTo>
                    <a:pt x="2211" y="1289"/>
                  </a:lnTo>
                  <a:lnTo>
                    <a:pt x="2215" y="1283"/>
                  </a:lnTo>
                  <a:lnTo>
                    <a:pt x="2216" y="1280"/>
                  </a:lnTo>
                  <a:lnTo>
                    <a:pt x="2217" y="1278"/>
                  </a:lnTo>
                  <a:lnTo>
                    <a:pt x="2217" y="1274"/>
                  </a:lnTo>
                  <a:lnTo>
                    <a:pt x="2218" y="1273"/>
                  </a:lnTo>
                  <a:lnTo>
                    <a:pt x="2219" y="1267"/>
                  </a:lnTo>
                  <a:lnTo>
                    <a:pt x="2219" y="1263"/>
                  </a:lnTo>
                  <a:lnTo>
                    <a:pt x="2220" y="1259"/>
                  </a:lnTo>
                  <a:lnTo>
                    <a:pt x="2223" y="1255"/>
                  </a:lnTo>
                  <a:lnTo>
                    <a:pt x="2224" y="1255"/>
                  </a:lnTo>
                  <a:lnTo>
                    <a:pt x="2226" y="1255"/>
                  </a:lnTo>
                  <a:lnTo>
                    <a:pt x="2229" y="1255"/>
                  </a:lnTo>
                  <a:lnTo>
                    <a:pt x="2230" y="1257"/>
                  </a:lnTo>
                  <a:lnTo>
                    <a:pt x="2231" y="1257"/>
                  </a:lnTo>
                  <a:lnTo>
                    <a:pt x="2232" y="1258"/>
                  </a:lnTo>
                  <a:lnTo>
                    <a:pt x="2234" y="1259"/>
                  </a:lnTo>
                  <a:lnTo>
                    <a:pt x="2235" y="1260"/>
                  </a:lnTo>
                  <a:lnTo>
                    <a:pt x="2236" y="1261"/>
                  </a:lnTo>
                  <a:lnTo>
                    <a:pt x="2237" y="1263"/>
                  </a:lnTo>
                  <a:lnTo>
                    <a:pt x="2238" y="1264"/>
                  </a:lnTo>
                  <a:lnTo>
                    <a:pt x="2238" y="1266"/>
                  </a:lnTo>
                  <a:lnTo>
                    <a:pt x="2241" y="1273"/>
                  </a:lnTo>
                  <a:lnTo>
                    <a:pt x="2241" y="1284"/>
                  </a:lnTo>
                  <a:lnTo>
                    <a:pt x="2239" y="1289"/>
                  </a:lnTo>
                  <a:lnTo>
                    <a:pt x="2238" y="1295"/>
                  </a:lnTo>
                  <a:lnTo>
                    <a:pt x="2237" y="1298"/>
                  </a:lnTo>
                  <a:lnTo>
                    <a:pt x="2236" y="1301"/>
                  </a:lnTo>
                  <a:lnTo>
                    <a:pt x="2235" y="1304"/>
                  </a:lnTo>
                  <a:lnTo>
                    <a:pt x="2234" y="1307"/>
                  </a:lnTo>
                  <a:lnTo>
                    <a:pt x="2234" y="1310"/>
                  </a:lnTo>
                  <a:lnTo>
                    <a:pt x="2234" y="1313"/>
                  </a:lnTo>
                  <a:lnTo>
                    <a:pt x="2234" y="1315"/>
                  </a:lnTo>
                  <a:lnTo>
                    <a:pt x="2235" y="1316"/>
                  </a:lnTo>
                  <a:lnTo>
                    <a:pt x="2239" y="1321"/>
                  </a:lnTo>
                  <a:lnTo>
                    <a:pt x="2244" y="1326"/>
                  </a:lnTo>
                  <a:lnTo>
                    <a:pt x="2248" y="1329"/>
                  </a:lnTo>
                  <a:lnTo>
                    <a:pt x="2250" y="1333"/>
                  </a:lnTo>
                  <a:lnTo>
                    <a:pt x="2251" y="1336"/>
                  </a:lnTo>
                  <a:lnTo>
                    <a:pt x="2251" y="1341"/>
                  </a:lnTo>
                  <a:lnTo>
                    <a:pt x="2249" y="1346"/>
                  </a:lnTo>
                  <a:lnTo>
                    <a:pt x="2244" y="1351"/>
                  </a:lnTo>
                  <a:lnTo>
                    <a:pt x="2239" y="1355"/>
                  </a:lnTo>
                  <a:lnTo>
                    <a:pt x="2236" y="1361"/>
                  </a:lnTo>
                  <a:lnTo>
                    <a:pt x="2232" y="1366"/>
                  </a:lnTo>
                  <a:lnTo>
                    <a:pt x="2231" y="1372"/>
                  </a:lnTo>
                  <a:lnTo>
                    <a:pt x="2232" y="1376"/>
                  </a:lnTo>
                  <a:lnTo>
                    <a:pt x="2234" y="1379"/>
                  </a:lnTo>
                  <a:lnTo>
                    <a:pt x="2239" y="1387"/>
                  </a:lnTo>
                  <a:lnTo>
                    <a:pt x="2245" y="1395"/>
                  </a:lnTo>
                  <a:lnTo>
                    <a:pt x="2243" y="1398"/>
                  </a:lnTo>
                  <a:lnTo>
                    <a:pt x="2241" y="1400"/>
                  </a:lnTo>
                  <a:lnTo>
                    <a:pt x="2236" y="1405"/>
                  </a:lnTo>
                  <a:lnTo>
                    <a:pt x="2232" y="1410"/>
                  </a:lnTo>
                  <a:lnTo>
                    <a:pt x="2229" y="1417"/>
                  </a:lnTo>
                  <a:lnTo>
                    <a:pt x="2228" y="1422"/>
                  </a:lnTo>
                  <a:lnTo>
                    <a:pt x="2228" y="1429"/>
                  </a:lnTo>
                  <a:lnTo>
                    <a:pt x="2226" y="1437"/>
                  </a:lnTo>
                  <a:lnTo>
                    <a:pt x="2223" y="1446"/>
                  </a:lnTo>
                  <a:lnTo>
                    <a:pt x="2217" y="1453"/>
                  </a:lnTo>
                  <a:lnTo>
                    <a:pt x="2205" y="1462"/>
                  </a:lnTo>
                  <a:lnTo>
                    <a:pt x="2195" y="1472"/>
                  </a:lnTo>
                  <a:lnTo>
                    <a:pt x="2193" y="1475"/>
                  </a:lnTo>
                  <a:lnTo>
                    <a:pt x="2191" y="1480"/>
                  </a:lnTo>
                  <a:lnTo>
                    <a:pt x="2190" y="1485"/>
                  </a:lnTo>
                  <a:lnTo>
                    <a:pt x="2190" y="1490"/>
                  </a:lnTo>
                  <a:lnTo>
                    <a:pt x="2191" y="1496"/>
                  </a:lnTo>
                  <a:lnTo>
                    <a:pt x="2193" y="1500"/>
                  </a:lnTo>
                  <a:lnTo>
                    <a:pt x="2194" y="1504"/>
                  </a:lnTo>
                  <a:lnTo>
                    <a:pt x="2194" y="1506"/>
                  </a:lnTo>
                  <a:lnTo>
                    <a:pt x="2194" y="1510"/>
                  </a:lnTo>
                  <a:lnTo>
                    <a:pt x="2193" y="1512"/>
                  </a:lnTo>
                  <a:lnTo>
                    <a:pt x="2190" y="1515"/>
                  </a:lnTo>
                  <a:lnTo>
                    <a:pt x="2187" y="1516"/>
                  </a:lnTo>
                  <a:lnTo>
                    <a:pt x="2184" y="1517"/>
                  </a:lnTo>
                  <a:lnTo>
                    <a:pt x="2179" y="1518"/>
                  </a:lnTo>
                  <a:lnTo>
                    <a:pt x="2169" y="1518"/>
                  </a:lnTo>
                  <a:lnTo>
                    <a:pt x="2159" y="1517"/>
                  </a:lnTo>
                  <a:lnTo>
                    <a:pt x="2150" y="1515"/>
                  </a:lnTo>
                  <a:lnTo>
                    <a:pt x="2144" y="1512"/>
                  </a:lnTo>
                  <a:lnTo>
                    <a:pt x="2134" y="1504"/>
                  </a:lnTo>
                  <a:lnTo>
                    <a:pt x="2123" y="1496"/>
                  </a:lnTo>
                  <a:lnTo>
                    <a:pt x="2118" y="1492"/>
                  </a:lnTo>
                  <a:lnTo>
                    <a:pt x="2113" y="1488"/>
                  </a:lnTo>
                  <a:lnTo>
                    <a:pt x="2108" y="1485"/>
                  </a:lnTo>
                  <a:lnTo>
                    <a:pt x="2102" y="1484"/>
                  </a:lnTo>
                  <a:lnTo>
                    <a:pt x="2096" y="1482"/>
                  </a:lnTo>
                  <a:lnTo>
                    <a:pt x="2085" y="1482"/>
                  </a:lnTo>
                  <a:lnTo>
                    <a:pt x="2078" y="1485"/>
                  </a:lnTo>
                  <a:lnTo>
                    <a:pt x="2069" y="1488"/>
                  </a:lnTo>
                  <a:lnTo>
                    <a:pt x="2061" y="1494"/>
                  </a:lnTo>
                  <a:lnTo>
                    <a:pt x="2052" y="1500"/>
                  </a:lnTo>
                  <a:lnTo>
                    <a:pt x="2035" y="1513"/>
                  </a:lnTo>
                  <a:lnTo>
                    <a:pt x="2024" y="1524"/>
                  </a:lnTo>
                  <a:lnTo>
                    <a:pt x="2022" y="1526"/>
                  </a:lnTo>
                  <a:lnTo>
                    <a:pt x="2020" y="1531"/>
                  </a:lnTo>
                  <a:lnTo>
                    <a:pt x="2020" y="1534"/>
                  </a:lnTo>
                  <a:lnTo>
                    <a:pt x="2020" y="1536"/>
                  </a:lnTo>
                  <a:lnTo>
                    <a:pt x="2021" y="1540"/>
                  </a:lnTo>
                  <a:lnTo>
                    <a:pt x="2023" y="1542"/>
                  </a:lnTo>
                  <a:lnTo>
                    <a:pt x="2028" y="1544"/>
                  </a:lnTo>
                  <a:lnTo>
                    <a:pt x="2034" y="1545"/>
                  </a:lnTo>
                  <a:lnTo>
                    <a:pt x="2037" y="1545"/>
                  </a:lnTo>
                  <a:lnTo>
                    <a:pt x="2041" y="1545"/>
                  </a:lnTo>
                  <a:lnTo>
                    <a:pt x="2045" y="1543"/>
                  </a:lnTo>
                  <a:lnTo>
                    <a:pt x="2049" y="1541"/>
                  </a:lnTo>
                  <a:lnTo>
                    <a:pt x="2056" y="1536"/>
                  </a:lnTo>
                  <a:lnTo>
                    <a:pt x="2066" y="1530"/>
                  </a:lnTo>
                  <a:lnTo>
                    <a:pt x="2073" y="1524"/>
                  </a:lnTo>
                  <a:lnTo>
                    <a:pt x="2080" y="1521"/>
                  </a:lnTo>
                  <a:lnTo>
                    <a:pt x="2083" y="1521"/>
                  </a:lnTo>
                  <a:lnTo>
                    <a:pt x="2085" y="1519"/>
                  </a:lnTo>
                  <a:lnTo>
                    <a:pt x="2087" y="1521"/>
                  </a:lnTo>
                  <a:lnTo>
                    <a:pt x="2088" y="1522"/>
                  </a:lnTo>
                  <a:lnTo>
                    <a:pt x="2090" y="1528"/>
                  </a:lnTo>
                  <a:lnTo>
                    <a:pt x="2087" y="1535"/>
                  </a:lnTo>
                  <a:lnTo>
                    <a:pt x="2085" y="1544"/>
                  </a:lnTo>
                  <a:lnTo>
                    <a:pt x="2081" y="1554"/>
                  </a:lnTo>
                  <a:lnTo>
                    <a:pt x="2079" y="1559"/>
                  </a:lnTo>
                  <a:lnTo>
                    <a:pt x="2077" y="1563"/>
                  </a:lnTo>
                  <a:lnTo>
                    <a:pt x="2075" y="1570"/>
                  </a:lnTo>
                  <a:lnTo>
                    <a:pt x="2074" y="1574"/>
                  </a:lnTo>
                  <a:lnTo>
                    <a:pt x="2075" y="1579"/>
                  </a:lnTo>
                  <a:lnTo>
                    <a:pt x="2079" y="1586"/>
                  </a:lnTo>
                  <a:lnTo>
                    <a:pt x="2084" y="1593"/>
                  </a:lnTo>
                  <a:lnTo>
                    <a:pt x="2087" y="1598"/>
                  </a:lnTo>
                  <a:lnTo>
                    <a:pt x="2090" y="1603"/>
                  </a:lnTo>
                  <a:lnTo>
                    <a:pt x="2088" y="1606"/>
                  </a:lnTo>
                  <a:lnTo>
                    <a:pt x="2085" y="1610"/>
                  </a:lnTo>
                  <a:lnTo>
                    <a:pt x="2080" y="1611"/>
                  </a:lnTo>
                  <a:lnTo>
                    <a:pt x="2074" y="1611"/>
                  </a:lnTo>
                  <a:lnTo>
                    <a:pt x="2067" y="1611"/>
                  </a:lnTo>
                  <a:lnTo>
                    <a:pt x="2060" y="1608"/>
                  </a:lnTo>
                  <a:lnTo>
                    <a:pt x="2052" y="1605"/>
                  </a:lnTo>
                  <a:lnTo>
                    <a:pt x="2034" y="1601"/>
                  </a:lnTo>
                  <a:lnTo>
                    <a:pt x="2021" y="1599"/>
                  </a:lnTo>
                  <a:lnTo>
                    <a:pt x="2020" y="1599"/>
                  </a:lnTo>
                  <a:lnTo>
                    <a:pt x="2018" y="1599"/>
                  </a:lnTo>
                  <a:lnTo>
                    <a:pt x="2011" y="1599"/>
                  </a:lnTo>
                  <a:lnTo>
                    <a:pt x="2003" y="1599"/>
                  </a:lnTo>
                  <a:lnTo>
                    <a:pt x="1996" y="1599"/>
                  </a:lnTo>
                  <a:lnTo>
                    <a:pt x="1990" y="1598"/>
                  </a:lnTo>
                  <a:lnTo>
                    <a:pt x="1987" y="1597"/>
                  </a:lnTo>
                  <a:lnTo>
                    <a:pt x="1985" y="1595"/>
                  </a:lnTo>
                  <a:lnTo>
                    <a:pt x="1982" y="1593"/>
                  </a:lnTo>
                  <a:lnTo>
                    <a:pt x="1978" y="1589"/>
                  </a:lnTo>
                  <a:lnTo>
                    <a:pt x="1977" y="1585"/>
                  </a:lnTo>
                  <a:lnTo>
                    <a:pt x="1976" y="1580"/>
                  </a:lnTo>
                  <a:lnTo>
                    <a:pt x="1974" y="1578"/>
                  </a:lnTo>
                  <a:lnTo>
                    <a:pt x="1974" y="1575"/>
                  </a:lnTo>
                  <a:lnTo>
                    <a:pt x="1973" y="1572"/>
                  </a:lnTo>
                  <a:lnTo>
                    <a:pt x="1972" y="1568"/>
                  </a:lnTo>
                  <a:lnTo>
                    <a:pt x="1970" y="1565"/>
                  </a:lnTo>
                  <a:lnTo>
                    <a:pt x="1967" y="1561"/>
                  </a:lnTo>
                  <a:lnTo>
                    <a:pt x="1962" y="1560"/>
                  </a:lnTo>
                  <a:lnTo>
                    <a:pt x="1959" y="1561"/>
                  </a:lnTo>
                  <a:lnTo>
                    <a:pt x="1951" y="1562"/>
                  </a:lnTo>
                  <a:lnTo>
                    <a:pt x="1946" y="1565"/>
                  </a:lnTo>
                  <a:lnTo>
                    <a:pt x="1943" y="1567"/>
                  </a:lnTo>
                  <a:lnTo>
                    <a:pt x="1939" y="1572"/>
                  </a:lnTo>
                  <a:lnTo>
                    <a:pt x="1936" y="1576"/>
                  </a:lnTo>
                  <a:lnTo>
                    <a:pt x="1933" y="1581"/>
                  </a:lnTo>
                  <a:lnTo>
                    <a:pt x="1932" y="1585"/>
                  </a:lnTo>
                  <a:lnTo>
                    <a:pt x="1932" y="1588"/>
                  </a:lnTo>
                  <a:lnTo>
                    <a:pt x="1930" y="1592"/>
                  </a:lnTo>
                  <a:lnTo>
                    <a:pt x="1932" y="1597"/>
                  </a:lnTo>
                  <a:lnTo>
                    <a:pt x="1932" y="1600"/>
                  </a:lnTo>
                  <a:lnTo>
                    <a:pt x="1933" y="1603"/>
                  </a:lnTo>
                  <a:lnTo>
                    <a:pt x="1933" y="1605"/>
                  </a:lnTo>
                  <a:lnTo>
                    <a:pt x="1932" y="1607"/>
                  </a:lnTo>
                  <a:lnTo>
                    <a:pt x="1929" y="1608"/>
                  </a:lnTo>
                  <a:lnTo>
                    <a:pt x="1927" y="1610"/>
                  </a:lnTo>
                  <a:lnTo>
                    <a:pt x="1923" y="1610"/>
                  </a:lnTo>
                  <a:lnTo>
                    <a:pt x="1921" y="1611"/>
                  </a:lnTo>
                  <a:lnTo>
                    <a:pt x="1919" y="1613"/>
                  </a:lnTo>
                  <a:lnTo>
                    <a:pt x="1917" y="1623"/>
                  </a:lnTo>
                  <a:lnTo>
                    <a:pt x="1917" y="1638"/>
                  </a:lnTo>
                  <a:lnTo>
                    <a:pt x="1919" y="1648"/>
                  </a:lnTo>
                  <a:lnTo>
                    <a:pt x="1920" y="1658"/>
                  </a:lnTo>
                  <a:lnTo>
                    <a:pt x="1919" y="1674"/>
                  </a:lnTo>
                  <a:lnTo>
                    <a:pt x="1917" y="1681"/>
                  </a:lnTo>
                  <a:lnTo>
                    <a:pt x="1914" y="1687"/>
                  </a:lnTo>
                  <a:lnTo>
                    <a:pt x="1911" y="1689"/>
                  </a:lnTo>
                  <a:lnTo>
                    <a:pt x="1909" y="1692"/>
                  </a:lnTo>
                  <a:lnTo>
                    <a:pt x="1907" y="1693"/>
                  </a:lnTo>
                  <a:lnTo>
                    <a:pt x="1904" y="1693"/>
                  </a:lnTo>
                  <a:lnTo>
                    <a:pt x="1902" y="1693"/>
                  </a:lnTo>
                  <a:lnTo>
                    <a:pt x="1898" y="1692"/>
                  </a:lnTo>
                  <a:lnTo>
                    <a:pt x="1896" y="1689"/>
                  </a:lnTo>
                  <a:lnTo>
                    <a:pt x="1894" y="1685"/>
                  </a:lnTo>
                  <a:lnTo>
                    <a:pt x="1891" y="1675"/>
                  </a:lnTo>
                  <a:lnTo>
                    <a:pt x="1889" y="1663"/>
                  </a:lnTo>
                  <a:lnTo>
                    <a:pt x="1888" y="1660"/>
                  </a:lnTo>
                  <a:lnTo>
                    <a:pt x="1888" y="1656"/>
                  </a:lnTo>
                  <a:lnTo>
                    <a:pt x="1883" y="1650"/>
                  </a:lnTo>
                  <a:lnTo>
                    <a:pt x="1877" y="1645"/>
                  </a:lnTo>
                  <a:lnTo>
                    <a:pt x="1875" y="1645"/>
                  </a:lnTo>
                  <a:lnTo>
                    <a:pt x="1872" y="1644"/>
                  </a:lnTo>
                  <a:lnTo>
                    <a:pt x="1865" y="1643"/>
                  </a:lnTo>
                  <a:lnTo>
                    <a:pt x="1855" y="1643"/>
                  </a:lnTo>
                  <a:lnTo>
                    <a:pt x="1850" y="1642"/>
                  </a:lnTo>
                  <a:lnTo>
                    <a:pt x="1844" y="1642"/>
                  </a:lnTo>
                  <a:lnTo>
                    <a:pt x="1840" y="1641"/>
                  </a:lnTo>
                  <a:lnTo>
                    <a:pt x="1835" y="1639"/>
                  </a:lnTo>
                  <a:lnTo>
                    <a:pt x="1831" y="1636"/>
                  </a:lnTo>
                  <a:lnTo>
                    <a:pt x="1827" y="1632"/>
                  </a:lnTo>
                  <a:lnTo>
                    <a:pt x="1821" y="1623"/>
                  </a:lnTo>
                  <a:lnTo>
                    <a:pt x="1815" y="1612"/>
                  </a:lnTo>
                  <a:lnTo>
                    <a:pt x="1809" y="1605"/>
                  </a:lnTo>
                  <a:lnTo>
                    <a:pt x="1803" y="1600"/>
                  </a:lnTo>
                  <a:lnTo>
                    <a:pt x="1801" y="1599"/>
                  </a:lnTo>
                  <a:lnTo>
                    <a:pt x="1798" y="1598"/>
                  </a:lnTo>
                  <a:lnTo>
                    <a:pt x="1796" y="1598"/>
                  </a:lnTo>
                  <a:lnTo>
                    <a:pt x="1795" y="1599"/>
                  </a:lnTo>
                  <a:lnTo>
                    <a:pt x="1791" y="1601"/>
                  </a:lnTo>
                  <a:lnTo>
                    <a:pt x="1789" y="1605"/>
                  </a:lnTo>
                  <a:lnTo>
                    <a:pt x="1788" y="1610"/>
                  </a:lnTo>
                  <a:lnTo>
                    <a:pt x="1785" y="1617"/>
                  </a:lnTo>
                  <a:lnTo>
                    <a:pt x="1784" y="1622"/>
                  </a:lnTo>
                  <a:lnTo>
                    <a:pt x="1783" y="1626"/>
                  </a:lnTo>
                  <a:lnTo>
                    <a:pt x="1781" y="1631"/>
                  </a:lnTo>
                  <a:lnTo>
                    <a:pt x="1777" y="1633"/>
                  </a:lnTo>
                  <a:lnTo>
                    <a:pt x="1773" y="1636"/>
                  </a:lnTo>
                  <a:lnTo>
                    <a:pt x="1770" y="1638"/>
                  </a:lnTo>
                  <a:lnTo>
                    <a:pt x="1765" y="1638"/>
                  </a:lnTo>
                  <a:lnTo>
                    <a:pt x="1760" y="1638"/>
                  </a:lnTo>
                  <a:lnTo>
                    <a:pt x="1753" y="1636"/>
                  </a:lnTo>
                  <a:lnTo>
                    <a:pt x="1746" y="1633"/>
                  </a:lnTo>
                  <a:lnTo>
                    <a:pt x="1743" y="1632"/>
                  </a:lnTo>
                  <a:lnTo>
                    <a:pt x="1739" y="1632"/>
                  </a:lnTo>
                  <a:lnTo>
                    <a:pt x="1737" y="1633"/>
                  </a:lnTo>
                  <a:lnTo>
                    <a:pt x="1735" y="1636"/>
                  </a:lnTo>
                  <a:lnTo>
                    <a:pt x="1734" y="1641"/>
                  </a:lnTo>
                  <a:lnTo>
                    <a:pt x="1735" y="1647"/>
                  </a:lnTo>
                  <a:lnTo>
                    <a:pt x="1737" y="1651"/>
                  </a:lnTo>
                  <a:lnTo>
                    <a:pt x="1737" y="1656"/>
                  </a:lnTo>
                  <a:lnTo>
                    <a:pt x="1733" y="1661"/>
                  </a:lnTo>
                  <a:lnTo>
                    <a:pt x="1729" y="1663"/>
                  </a:lnTo>
                  <a:lnTo>
                    <a:pt x="1726" y="1669"/>
                  </a:lnTo>
                  <a:lnTo>
                    <a:pt x="1725" y="1671"/>
                  </a:lnTo>
                  <a:lnTo>
                    <a:pt x="1724" y="1680"/>
                  </a:lnTo>
                  <a:lnTo>
                    <a:pt x="1724" y="1688"/>
                  </a:lnTo>
                  <a:lnTo>
                    <a:pt x="1725" y="1695"/>
                  </a:lnTo>
                  <a:lnTo>
                    <a:pt x="1726" y="1702"/>
                  </a:lnTo>
                  <a:lnTo>
                    <a:pt x="1726" y="1710"/>
                  </a:lnTo>
                  <a:lnTo>
                    <a:pt x="1725" y="1717"/>
                  </a:lnTo>
                  <a:lnTo>
                    <a:pt x="1722" y="1724"/>
                  </a:lnTo>
                  <a:lnTo>
                    <a:pt x="1718" y="1730"/>
                  </a:lnTo>
                  <a:lnTo>
                    <a:pt x="1712" y="1736"/>
                  </a:lnTo>
                  <a:lnTo>
                    <a:pt x="1703" y="1739"/>
                  </a:lnTo>
                  <a:lnTo>
                    <a:pt x="1695" y="1743"/>
                  </a:lnTo>
                  <a:lnTo>
                    <a:pt x="1684" y="1745"/>
                  </a:lnTo>
                  <a:lnTo>
                    <a:pt x="1664" y="1750"/>
                  </a:lnTo>
                  <a:lnTo>
                    <a:pt x="1647" y="1753"/>
                  </a:lnTo>
                  <a:lnTo>
                    <a:pt x="1638" y="1756"/>
                  </a:lnTo>
                  <a:lnTo>
                    <a:pt x="1626" y="1761"/>
                  </a:lnTo>
                  <a:lnTo>
                    <a:pt x="1615" y="1765"/>
                  </a:lnTo>
                  <a:lnTo>
                    <a:pt x="1605" y="1770"/>
                  </a:lnTo>
                  <a:lnTo>
                    <a:pt x="1599" y="1773"/>
                  </a:lnTo>
                  <a:lnTo>
                    <a:pt x="1593" y="1774"/>
                  </a:lnTo>
                  <a:lnTo>
                    <a:pt x="1588" y="1775"/>
                  </a:lnTo>
                  <a:lnTo>
                    <a:pt x="1583" y="1774"/>
                  </a:lnTo>
                  <a:lnTo>
                    <a:pt x="1580" y="1770"/>
                  </a:lnTo>
                  <a:lnTo>
                    <a:pt x="1579" y="1764"/>
                  </a:lnTo>
                  <a:lnTo>
                    <a:pt x="1577" y="1756"/>
                  </a:lnTo>
                  <a:lnTo>
                    <a:pt x="1577" y="1749"/>
                  </a:lnTo>
                  <a:lnTo>
                    <a:pt x="1576" y="1740"/>
                  </a:lnTo>
                  <a:lnTo>
                    <a:pt x="1576" y="1734"/>
                  </a:lnTo>
                  <a:lnTo>
                    <a:pt x="1575" y="1731"/>
                  </a:lnTo>
                  <a:lnTo>
                    <a:pt x="1574" y="1730"/>
                  </a:lnTo>
                  <a:lnTo>
                    <a:pt x="1573" y="1729"/>
                  </a:lnTo>
                  <a:lnTo>
                    <a:pt x="1571" y="1727"/>
                  </a:lnTo>
                  <a:lnTo>
                    <a:pt x="1569" y="1729"/>
                  </a:lnTo>
                  <a:lnTo>
                    <a:pt x="1567" y="1729"/>
                  </a:lnTo>
                  <a:lnTo>
                    <a:pt x="1561" y="1733"/>
                  </a:lnTo>
                  <a:lnTo>
                    <a:pt x="1556" y="1738"/>
                  </a:lnTo>
                  <a:lnTo>
                    <a:pt x="1554" y="1740"/>
                  </a:lnTo>
                  <a:lnTo>
                    <a:pt x="1550" y="1742"/>
                  </a:lnTo>
                  <a:lnTo>
                    <a:pt x="1549" y="1742"/>
                  </a:lnTo>
                  <a:lnTo>
                    <a:pt x="1546" y="1740"/>
                  </a:lnTo>
                  <a:lnTo>
                    <a:pt x="1544" y="1738"/>
                  </a:lnTo>
                  <a:lnTo>
                    <a:pt x="1540" y="1733"/>
                  </a:lnTo>
                  <a:lnTo>
                    <a:pt x="1539" y="1729"/>
                  </a:lnTo>
                  <a:lnTo>
                    <a:pt x="1538" y="1723"/>
                  </a:lnTo>
                  <a:lnTo>
                    <a:pt x="1538" y="1717"/>
                  </a:lnTo>
                  <a:lnTo>
                    <a:pt x="1538" y="1713"/>
                  </a:lnTo>
                  <a:lnTo>
                    <a:pt x="1538" y="1707"/>
                  </a:lnTo>
                  <a:lnTo>
                    <a:pt x="1538" y="1701"/>
                  </a:lnTo>
                  <a:lnTo>
                    <a:pt x="1538" y="1698"/>
                  </a:lnTo>
                  <a:lnTo>
                    <a:pt x="1538" y="1694"/>
                  </a:lnTo>
                  <a:lnTo>
                    <a:pt x="1536" y="1692"/>
                  </a:lnTo>
                  <a:lnTo>
                    <a:pt x="1535" y="1690"/>
                  </a:lnTo>
                  <a:lnTo>
                    <a:pt x="1532" y="1690"/>
                  </a:lnTo>
                  <a:lnTo>
                    <a:pt x="1530" y="1692"/>
                  </a:lnTo>
                  <a:lnTo>
                    <a:pt x="1526" y="1694"/>
                  </a:lnTo>
                  <a:lnTo>
                    <a:pt x="1520" y="1698"/>
                  </a:lnTo>
                  <a:lnTo>
                    <a:pt x="1511" y="1708"/>
                  </a:lnTo>
                  <a:lnTo>
                    <a:pt x="1500" y="1719"/>
                  </a:lnTo>
                  <a:lnTo>
                    <a:pt x="1493" y="1724"/>
                  </a:lnTo>
                  <a:lnTo>
                    <a:pt x="1487" y="1727"/>
                  </a:lnTo>
                  <a:lnTo>
                    <a:pt x="1482" y="1729"/>
                  </a:lnTo>
                  <a:lnTo>
                    <a:pt x="1474" y="1729"/>
                  </a:lnTo>
                  <a:lnTo>
                    <a:pt x="1468" y="1729"/>
                  </a:lnTo>
                  <a:lnTo>
                    <a:pt x="1463" y="1725"/>
                  </a:lnTo>
                  <a:lnTo>
                    <a:pt x="1458" y="1721"/>
                  </a:lnTo>
                  <a:lnTo>
                    <a:pt x="1454" y="1717"/>
                  </a:lnTo>
                  <a:lnTo>
                    <a:pt x="1450" y="1711"/>
                  </a:lnTo>
                  <a:lnTo>
                    <a:pt x="1447" y="1705"/>
                  </a:lnTo>
                  <a:lnTo>
                    <a:pt x="1445" y="1700"/>
                  </a:lnTo>
                  <a:lnTo>
                    <a:pt x="1444" y="1694"/>
                  </a:lnTo>
                  <a:lnTo>
                    <a:pt x="1444" y="1690"/>
                  </a:lnTo>
                  <a:lnTo>
                    <a:pt x="1443" y="1685"/>
                  </a:lnTo>
                  <a:lnTo>
                    <a:pt x="1443" y="1681"/>
                  </a:lnTo>
                  <a:lnTo>
                    <a:pt x="1443" y="1676"/>
                  </a:lnTo>
                  <a:lnTo>
                    <a:pt x="1443" y="1668"/>
                  </a:lnTo>
                  <a:lnTo>
                    <a:pt x="1441" y="1662"/>
                  </a:lnTo>
                  <a:lnTo>
                    <a:pt x="1441" y="1661"/>
                  </a:lnTo>
                  <a:lnTo>
                    <a:pt x="1439" y="1661"/>
                  </a:lnTo>
                  <a:lnTo>
                    <a:pt x="1435" y="1657"/>
                  </a:lnTo>
                  <a:lnTo>
                    <a:pt x="1432" y="1656"/>
                  </a:lnTo>
                  <a:lnTo>
                    <a:pt x="1430" y="1656"/>
                  </a:lnTo>
                  <a:lnTo>
                    <a:pt x="1425" y="1655"/>
                  </a:lnTo>
                  <a:lnTo>
                    <a:pt x="1423" y="1655"/>
                  </a:lnTo>
                  <a:lnTo>
                    <a:pt x="1419" y="1654"/>
                  </a:lnTo>
                  <a:lnTo>
                    <a:pt x="1414" y="1652"/>
                  </a:lnTo>
                  <a:lnTo>
                    <a:pt x="1410" y="1650"/>
                  </a:lnTo>
                  <a:lnTo>
                    <a:pt x="1407" y="1647"/>
                  </a:lnTo>
                  <a:lnTo>
                    <a:pt x="1405" y="1643"/>
                  </a:lnTo>
                  <a:lnTo>
                    <a:pt x="1403" y="1635"/>
                  </a:lnTo>
                  <a:lnTo>
                    <a:pt x="1401" y="1624"/>
                  </a:lnTo>
                  <a:lnTo>
                    <a:pt x="1400" y="1614"/>
                  </a:lnTo>
                  <a:lnTo>
                    <a:pt x="1399" y="1607"/>
                  </a:lnTo>
                  <a:lnTo>
                    <a:pt x="1397" y="1605"/>
                  </a:lnTo>
                  <a:lnTo>
                    <a:pt x="1395" y="1601"/>
                  </a:lnTo>
                  <a:lnTo>
                    <a:pt x="1393" y="1599"/>
                  </a:lnTo>
                  <a:lnTo>
                    <a:pt x="1390" y="1597"/>
                  </a:lnTo>
                  <a:lnTo>
                    <a:pt x="1384" y="1593"/>
                  </a:lnTo>
                  <a:lnTo>
                    <a:pt x="1378" y="1588"/>
                  </a:lnTo>
                  <a:lnTo>
                    <a:pt x="1373" y="1582"/>
                  </a:lnTo>
                  <a:lnTo>
                    <a:pt x="1369" y="1574"/>
                  </a:lnTo>
                  <a:lnTo>
                    <a:pt x="1368" y="1569"/>
                  </a:lnTo>
                  <a:lnTo>
                    <a:pt x="1366" y="1566"/>
                  </a:lnTo>
                  <a:lnTo>
                    <a:pt x="1363" y="1563"/>
                  </a:lnTo>
                  <a:lnTo>
                    <a:pt x="1361" y="1562"/>
                  </a:lnTo>
                  <a:lnTo>
                    <a:pt x="1359" y="1562"/>
                  </a:lnTo>
                  <a:lnTo>
                    <a:pt x="1355" y="1563"/>
                  </a:lnTo>
                  <a:lnTo>
                    <a:pt x="1350" y="1566"/>
                  </a:lnTo>
                  <a:lnTo>
                    <a:pt x="1346" y="1569"/>
                  </a:lnTo>
                  <a:lnTo>
                    <a:pt x="1340" y="1574"/>
                  </a:lnTo>
                  <a:lnTo>
                    <a:pt x="1334" y="1576"/>
                  </a:lnTo>
                  <a:lnTo>
                    <a:pt x="1328" y="1579"/>
                  </a:lnTo>
                  <a:lnTo>
                    <a:pt x="1323" y="1580"/>
                  </a:lnTo>
                  <a:lnTo>
                    <a:pt x="1321" y="1580"/>
                  </a:lnTo>
                  <a:lnTo>
                    <a:pt x="1319" y="1580"/>
                  </a:lnTo>
                  <a:lnTo>
                    <a:pt x="1313" y="1580"/>
                  </a:lnTo>
                  <a:lnTo>
                    <a:pt x="1310" y="1581"/>
                  </a:lnTo>
                  <a:lnTo>
                    <a:pt x="1306" y="1582"/>
                  </a:lnTo>
                  <a:lnTo>
                    <a:pt x="1305" y="1585"/>
                  </a:lnTo>
                  <a:lnTo>
                    <a:pt x="1302" y="1589"/>
                  </a:lnTo>
                  <a:lnTo>
                    <a:pt x="1299" y="1594"/>
                  </a:lnTo>
                  <a:lnTo>
                    <a:pt x="1292" y="1603"/>
                  </a:lnTo>
                  <a:lnTo>
                    <a:pt x="1281" y="1613"/>
                  </a:lnTo>
                  <a:lnTo>
                    <a:pt x="1275" y="1619"/>
                  </a:lnTo>
                  <a:lnTo>
                    <a:pt x="1271" y="1625"/>
                  </a:lnTo>
                  <a:lnTo>
                    <a:pt x="1268" y="1631"/>
                  </a:lnTo>
                  <a:lnTo>
                    <a:pt x="1267" y="1637"/>
                  </a:lnTo>
                  <a:lnTo>
                    <a:pt x="1267" y="1642"/>
                  </a:lnTo>
                  <a:lnTo>
                    <a:pt x="1268" y="1648"/>
                  </a:lnTo>
                  <a:lnTo>
                    <a:pt x="1269" y="1654"/>
                  </a:lnTo>
                  <a:lnTo>
                    <a:pt x="1272" y="1658"/>
                  </a:lnTo>
                  <a:lnTo>
                    <a:pt x="1277" y="1669"/>
                  </a:lnTo>
                  <a:lnTo>
                    <a:pt x="1279" y="1680"/>
                  </a:lnTo>
                  <a:lnTo>
                    <a:pt x="1280" y="1686"/>
                  </a:lnTo>
                  <a:lnTo>
                    <a:pt x="1280" y="1692"/>
                  </a:lnTo>
                  <a:lnTo>
                    <a:pt x="1279" y="1696"/>
                  </a:lnTo>
                  <a:lnTo>
                    <a:pt x="1277" y="1701"/>
                  </a:lnTo>
                  <a:lnTo>
                    <a:pt x="1272" y="1715"/>
                  </a:lnTo>
                  <a:lnTo>
                    <a:pt x="1267" y="1730"/>
                  </a:lnTo>
                  <a:lnTo>
                    <a:pt x="1266" y="1733"/>
                  </a:lnTo>
                  <a:lnTo>
                    <a:pt x="1265" y="1734"/>
                  </a:lnTo>
                  <a:lnTo>
                    <a:pt x="1262" y="1731"/>
                  </a:lnTo>
                  <a:lnTo>
                    <a:pt x="1261" y="1724"/>
                  </a:lnTo>
                  <a:lnTo>
                    <a:pt x="1260" y="1715"/>
                  </a:lnTo>
                  <a:lnTo>
                    <a:pt x="1256" y="1710"/>
                  </a:lnTo>
                  <a:lnTo>
                    <a:pt x="1255" y="1707"/>
                  </a:lnTo>
                  <a:lnTo>
                    <a:pt x="1253" y="1706"/>
                  </a:lnTo>
                  <a:lnTo>
                    <a:pt x="1250" y="1706"/>
                  </a:lnTo>
                  <a:lnTo>
                    <a:pt x="1248" y="1705"/>
                  </a:lnTo>
                  <a:lnTo>
                    <a:pt x="1246" y="1706"/>
                  </a:lnTo>
                  <a:lnTo>
                    <a:pt x="1243" y="1707"/>
                  </a:lnTo>
                  <a:lnTo>
                    <a:pt x="1242" y="1710"/>
                  </a:lnTo>
                  <a:lnTo>
                    <a:pt x="1241" y="1712"/>
                  </a:lnTo>
                  <a:lnTo>
                    <a:pt x="1239" y="1720"/>
                  </a:lnTo>
                  <a:lnTo>
                    <a:pt x="1236" y="1730"/>
                  </a:lnTo>
                  <a:lnTo>
                    <a:pt x="1234" y="1734"/>
                  </a:lnTo>
                  <a:lnTo>
                    <a:pt x="1230" y="1738"/>
                  </a:lnTo>
                  <a:lnTo>
                    <a:pt x="1228" y="1740"/>
                  </a:lnTo>
                  <a:lnTo>
                    <a:pt x="1224" y="1743"/>
                  </a:lnTo>
                  <a:lnTo>
                    <a:pt x="1216" y="1745"/>
                  </a:lnTo>
                  <a:lnTo>
                    <a:pt x="1209" y="1745"/>
                  </a:lnTo>
                  <a:lnTo>
                    <a:pt x="1199" y="1744"/>
                  </a:lnTo>
                  <a:lnTo>
                    <a:pt x="1190" y="1740"/>
                  </a:lnTo>
                  <a:lnTo>
                    <a:pt x="1177" y="1738"/>
                  </a:lnTo>
                  <a:lnTo>
                    <a:pt x="1164" y="1737"/>
                  </a:lnTo>
                  <a:lnTo>
                    <a:pt x="1157" y="1737"/>
                  </a:lnTo>
                  <a:lnTo>
                    <a:pt x="1148" y="1738"/>
                  </a:lnTo>
                  <a:lnTo>
                    <a:pt x="1141" y="1742"/>
                  </a:lnTo>
                  <a:lnTo>
                    <a:pt x="1134" y="1745"/>
                  </a:lnTo>
                  <a:lnTo>
                    <a:pt x="1128" y="1750"/>
                  </a:lnTo>
                  <a:lnTo>
                    <a:pt x="1121" y="1756"/>
                  </a:lnTo>
                  <a:lnTo>
                    <a:pt x="1115" y="1761"/>
                  </a:lnTo>
                  <a:lnTo>
                    <a:pt x="1109" y="1768"/>
                  </a:lnTo>
                  <a:lnTo>
                    <a:pt x="1103" y="1774"/>
                  </a:lnTo>
                  <a:lnTo>
                    <a:pt x="1094" y="1781"/>
                  </a:lnTo>
                  <a:lnTo>
                    <a:pt x="1083" y="1789"/>
                  </a:lnTo>
                  <a:lnTo>
                    <a:pt x="1072" y="1796"/>
                  </a:lnTo>
                  <a:lnTo>
                    <a:pt x="1048" y="1809"/>
                  </a:lnTo>
                  <a:lnTo>
                    <a:pt x="1029" y="1819"/>
                  </a:lnTo>
                  <a:lnTo>
                    <a:pt x="1021" y="1821"/>
                  </a:lnTo>
                  <a:lnTo>
                    <a:pt x="1014" y="1824"/>
                  </a:lnTo>
                  <a:lnTo>
                    <a:pt x="1006" y="1825"/>
                  </a:lnTo>
                  <a:lnTo>
                    <a:pt x="998" y="1825"/>
                  </a:lnTo>
                  <a:lnTo>
                    <a:pt x="985" y="1824"/>
                  </a:lnTo>
                  <a:lnTo>
                    <a:pt x="977" y="1822"/>
                  </a:lnTo>
                  <a:lnTo>
                    <a:pt x="970" y="1820"/>
                  </a:lnTo>
                  <a:lnTo>
                    <a:pt x="963" y="1820"/>
                  </a:lnTo>
                  <a:lnTo>
                    <a:pt x="957" y="1820"/>
                  </a:lnTo>
                  <a:lnTo>
                    <a:pt x="951" y="1822"/>
                  </a:lnTo>
                  <a:lnTo>
                    <a:pt x="950" y="1825"/>
                  </a:lnTo>
                  <a:lnTo>
                    <a:pt x="947" y="1827"/>
                  </a:lnTo>
                  <a:lnTo>
                    <a:pt x="947" y="1831"/>
                  </a:lnTo>
                  <a:lnTo>
                    <a:pt x="947" y="1834"/>
                  </a:lnTo>
                  <a:lnTo>
                    <a:pt x="950" y="1841"/>
                  </a:lnTo>
                  <a:lnTo>
                    <a:pt x="954" y="1852"/>
                  </a:lnTo>
                  <a:lnTo>
                    <a:pt x="958" y="1858"/>
                  </a:lnTo>
                  <a:lnTo>
                    <a:pt x="960" y="1864"/>
                  </a:lnTo>
                  <a:lnTo>
                    <a:pt x="960" y="1870"/>
                  </a:lnTo>
                  <a:lnTo>
                    <a:pt x="960" y="1876"/>
                  </a:lnTo>
                  <a:lnTo>
                    <a:pt x="960" y="1883"/>
                  </a:lnTo>
                  <a:lnTo>
                    <a:pt x="958" y="1889"/>
                  </a:lnTo>
                  <a:lnTo>
                    <a:pt x="956" y="1895"/>
                  </a:lnTo>
                  <a:lnTo>
                    <a:pt x="953" y="1901"/>
                  </a:lnTo>
                  <a:lnTo>
                    <a:pt x="950" y="1906"/>
                  </a:lnTo>
                  <a:lnTo>
                    <a:pt x="946" y="1909"/>
                  </a:lnTo>
                  <a:lnTo>
                    <a:pt x="941" y="1913"/>
                  </a:lnTo>
                  <a:lnTo>
                    <a:pt x="938" y="1915"/>
                  </a:lnTo>
                  <a:lnTo>
                    <a:pt x="928" y="1920"/>
                  </a:lnTo>
                  <a:lnTo>
                    <a:pt x="918" y="1926"/>
                  </a:lnTo>
                  <a:lnTo>
                    <a:pt x="908" y="1934"/>
                  </a:lnTo>
                  <a:lnTo>
                    <a:pt x="900" y="1942"/>
                  </a:lnTo>
                  <a:lnTo>
                    <a:pt x="895" y="1947"/>
                  </a:lnTo>
                  <a:lnTo>
                    <a:pt x="891" y="1951"/>
                  </a:lnTo>
                  <a:lnTo>
                    <a:pt x="888" y="1953"/>
                  </a:lnTo>
                  <a:lnTo>
                    <a:pt x="883" y="1954"/>
                  </a:lnTo>
                  <a:lnTo>
                    <a:pt x="880" y="1956"/>
                  </a:lnTo>
                  <a:lnTo>
                    <a:pt x="876" y="1954"/>
                  </a:lnTo>
                  <a:lnTo>
                    <a:pt x="874" y="1953"/>
                  </a:lnTo>
                  <a:lnTo>
                    <a:pt x="870" y="1951"/>
                  </a:lnTo>
                  <a:lnTo>
                    <a:pt x="864" y="1945"/>
                  </a:lnTo>
                  <a:lnTo>
                    <a:pt x="857" y="1935"/>
                  </a:lnTo>
                  <a:lnTo>
                    <a:pt x="853" y="1932"/>
                  </a:lnTo>
                  <a:lnTo>
                    <a:pt x="849" y="1929"/>
                  </a:lnTo>
                  <a:lnTo>
                    <a:pt x="843" y="1927"/>
                  </a:lnTo>
                  <a:lnTo>
                    <a:pt x="838" y="1927"/>
                  </a:lnTo>
                  <a:lnTo>
                    <a:pt x="826" y="1928"/>
                  </a:lnTo>
                  <a:lnTo>
                    <a:pt x="814" y="1931"/>
                  </a:lnTo>
                  <a:lnTo>
                    <a:pt x="808" y="1932"/>
                  </a:lnTo>
                  <a:lnTo>
                    <a:pt x="802" y="1932"/>
                  </a:lnTo>
                  <a:lnTo>
                    <a:pt x="798" y="1931"/>
                  </a:lnTo>
                  <a:lnTo>
                    <a:pt x="793" y="1929"/>
                  </a:lnTo>
                  <a:lnTo>
                    <a:pt x="789" y="1926"/>
                  </a:lnTo>
                  <a:lnTo>
                    <a:pt x="786" y="1922"/>
                  </a:lnTo>
                  <a:lnTo>
                    <a:pt x="783" y="1918"/>
                  </a:lnTo>
                  <a:lnTo>
                    <a:pt x="782" y="1913"/>
                  </a:lnTo>
                  <a:lnTo>
                    <a:pt x="780" y="1908"/>
                  </a:lnTo>
                  <a:lnTo>
                    <a:pt x="778" y="1904"/>
                  </a:lnTo>
                  <a:lnTo>
                    <a:pt x="775" y="1903"/>
                  </a:lnTo>
                  <a:lnTo>
                    <a:pt x="773" y="1902"/>
                  </a:lnTo>
                  <a:lnTo>
                    <a:pt x="764" y="1901"/>
                  </a:lnTo>
                  <a:lnTo>
                    <a:pt x="756" y="1900"/>
                  </a:lnTo>
                  <a:lnTo>
                    <a:pt x="746" y="1899"/>
                  </a:lnTo>
                  <a:lnTo>
                    <a:pt x="737" y="1895"/>
                  </a:lnTo>
                  <a:lnTo>
                    <a:pt x="729" y="1891"/>
                  </a:lnTo>
                  <a:lnTo>
                    <a:pt x="721" y="1888"/>
                  </a:lnTo>
                  <a:lnTo>
                    <a:pt x="714" y="1884"/>
                  </a:lnTo>
                  <a:lnTo>
                    <a:pt x="707" y="1882"/>
                  </a:lnTo>
                  <a:lnTo>
                    <a:pt x="699" y="1881"/>
                  </a:lnTo>
                  <a:lnTo>
                    <a:pt x="691" y="1879"/>
                  </a:lnTo>
                  <a:lnTo>
                    <a:pt x="687" y="1879"/>
                  </a:lnTo>
                  <a:lnTo>
                    <a:pt x="683" y="1878"/>
                  </a:lnTo>
                  <a:lnTo>
                    <a:pt x="681" y="1876"/>
                  </a:lnTo>
                  <a:lnTo>
                    <a:pt x="677" y="1872"/>
                  </a:lnTo>
                  <a:lnTo>
                    <a:pt x="673" y="1866"/>
                  </a:lnTo>
                  <a:lnTo>
                    <a:pt x="668" y="1858"/>
                  </a:lnTo>
                  <a:lnTo>
                    <a:pt x="664" y="1847"/>
                  </a:lnTo>
                  <a:lnTo>
                    <a:pt x="661" y="1838"/>
                  </a:lnTo>
                  <a:lnTo>
                    <a:pt x="658" y="1833"/>
                  </a:lnTo>
                  <a:lnTo>
                    <a:pt x="656" y="1828"/>
                  </a:lnTo>
                  <a:lnTo>
                    <a:pt x="654" y="1826"/>
                  </a:lnTo>
                  <a:lnTo>
                    <a:pt x="651" y="1824"/>
                  </a:lnTo>
                  <a:lnTo>
                    <a:pt x="642" y="1821"/>
                  </a:lnTo>
                  <a:lnTo>
                    <a:pt x="629" y="1821"/>
                  </a:lnTo>
                  <a:lnTo>
                    <a:pt x="613" y="1821"/>
                  </a:lnTo>
                  <a:lnTo>
                    <a:pt x="599" y="1821"/>
                  </a:lnTo>
                  <a:lnTo>
                    <a:pt x="594" y="1820"/>
                  </a:lnTo>
                  <a:lnTo>
                    <a:pt x="589" y="1819"/>
                  </a:lnTo>
                  <a:lnTo>
                    <a:pt x="586" y="1815"/>
                  </a:lnTo>
                  <a:lnTo>
                    <a:pt x="584" y="1812"/>
                  </a:lnTo>
                  <a:lnTo>
                    <a:pt x="579" y="1805"/>
                  </a:lnTo>
                  <a:lnTo>
                    <a:pt x="574" y="1795"/>
                  </a:lnTo>
                  <a:lnTo>
                    <a:pt x="572" y="1792"/>
                  </a:lnTo>
                  <a:lnTo>
                    <a:pt x="568" y="1789"/>
                  </a:lnTo>
                  <a:lnTo>
                    <a:pt x="565" y="1789"/>
                  </a:lnTo>
                  <a:lnTo>
                    <a:pt x="562" y="1789"/>
                  </a:lnTo>
                  <a:lnTo>
                    <a:pt x="559" y="1790"/>
                  </a:lnTo>
                  <a:lnTo>
                    <a:pt x="555" y="1792"/>
                  </a:lnTo>
                  <a:lnTo>
                    <a:pt x="550" y="1795"/>
                  </a:lnTo>
                  <a:lnTo>
                    <a:pt x="548" y="1800"/>
                  </a:lnTo>
                  <a:lnTo>
                    <a:pt x="540" y="1808"/>
                  </a:lnTo>
                  <a:lnTo>
                    <a:pt x="532" y="1815"/>
                  </a:lnTo>
                  <a:lnTo>
                    <a:pt x="524" y="1820"/>
                  </a:lnTo>
                  <a:lnTo>
                    <a:pt x="517" y="1822"/>
                  </a:lnTo>
                  <a:lnTo>
                    <a:pt x="513" y="1825"/>
                  </a:lnTo>
                  <a:lnTo>
                    <a:pt x="510" y="1828"/>
                  </a:lnTo>
                  <a:lnTo>
                    <a:pt x="507" y="1833"/>
                  </a:lnTo>
                  <a:lnTo>
                    <a:pt x="505" y="1839"/>
                  </a:lnTo>
                  <a:lnTo>
                    <a:pt x="500" y="1852"/>
                  </a:lnTo>
                  <a:lnTo>
                    <a:pt x="494" y="1865"/>
                  </a:lnTo>
                  <a:lnTo>
                    <a:pt x="490" y="1871"/>
                  </a:lnTo>
                  <a:lnTo>
                    <a:pt x="486" y="1876"/>
                  </a:lnTo>
                  <a:lnTo>
                    <a:pt x="481" y="1879"/>
                  </a:lnTo>
                  <a:lnTo>
                    <a:pt x="477" y="1882"/>
                  </a:lnTo>
                  <a:lnTo>
                    <a:pt x="467" y="1884"/>
                  </a:lnTo>
                  <a:lnTo>
                    <a:pt x="456" y="1885"/>
                  </a:lnTo>
                  <a:lnTo>
                    <a:pt x="452" y="1887"/>
                  </a:lnTo>
                  <a:lnTo>
                    <a:pt x="447" y="1889"/>
                  </a:lnTo>
                  <a:lnTo>
                    <a:pt x="443" y="1891"/>
                  </a:lnTo>
                  <a:lnTo>
                    <a:pt x="439" y="1895"/>
                  </a:lnTo>
                  <a:lnTo>
                    <a:pt x="431" y="1904"/>
                  </a:lnTo>
                  <a:lnTo>
                    <a:pt x="425" y="1913"/>
                  </a:lnTo>
                  <a:lnTo>
                    <a:pt x="419" y="1920"/>
                  </a:lnTo>
                  <a:lnTo>
                    <a:pt x="414" y="1923"/>
                  </a:lnTo>
                  <a:lnTo>
                    <a:pt x="408" y="1926"/>
                  </a:lnTo>
                  <a:lnTo>
                    <a:pt x="402" y="1927"/>
                  </a:lnTo>
                  <a:lnTo>
                    <a:pt x="396" y="1929"/>
                  </a:lnTo>
                  <a:lnTo>
                    <a:pt x="392" y="1932"/>
                  </a:lnTo>
                  <a:lnTo>
                    <a:pt x="389" y="1937"/>
                  </a:lnTo>
                  <a:lnTo>
                    <a:pt x="385" y="1944"/>
                  </a:lnTo>
                  <a:lnTo>
                    <a:pt x="383" y="1946"/>
                  </a:lnTo>
                  <a:lnTo>
                    <a:pt x="379" y="1948"/>
                  </a:lnTo>
                  <a:lnTo>
                    <a:pt x="377" y="1950"/>
                  </a:lnTo>
                  <a:lnTo>
                    <a:pt x="374" y="1948"/>
                  </a:lnTo>
                  <a:lnTo>
                    <a:pt x="368" y="1946"/>
                  </a:lnTo>
                  <a:lnTo>
                    <a:pt x="365" y="1941"/>
                  </a:lnTo>
                  <a:lnTo>
                    <a:pt x="361" y="1935"/>
                  </a:lnTo>
                  <a:lnTo>
                    <a:pt x="356" y="1929"/>
                  </a:lnTo>
                  <a:lnTo>
                    <a:pt x="352" y="1926"/>
                  </a:lnTo>
                  <a:lnTo>
                    <a:pt x="347" y="1922"/>
                  </a:lnTo>
                  <a:lnTo>
                    <a:pt x="342" y="1920"/>
                  </a:lnTo>
                  <a:lnTo>
                    <a:pt x="337" y="1918"/>
                  </a:lnTo>
                  <a:lnTo>
                    <a:pt x="333" y="1913"/>
                  </a:lnTo>
                  <a:lnTo>
                    <a:pt x="327" y="1907"/>
                  </a:lnTo>
                  <a:lnTo>
                    <a:pt x="323" y="1902"/>
                  </a:lnTo>
                  <a:lnTo>
                    <a:pt x="320" y="1900"/>
                  </a:lnTo>
                  <a:lnTo>
                    <a:pt x="315" y="1897"/>
                  </a:lnTo>
                  <a:lnTo>
                    <a:pt x="310" y="1896"/>
                  </a:lnTo>
                  <a:lnTo>
                    <a:pt x="307" y="1895"/>
                  </a:lnTo>
                  <a:lnTo>
                    <a:pt x="304" y="1894"/>
                  </a:lnTo>
                  <a:lnTo>
                    <a:pt x="302" y="1893"/>
                  </a:lnTo>
                  <a:lnTo>
                    <a:pt x="301" y="1888"/>
                  </a:lnTo>
                  <a:lnTo>
                    <a:pt x="299" y="1882"/>
                  </a:lnTo>
                  <a:lnTo>
                    <a:pt x="298" y="1876"/>
                  </a:lnTo>
                  <a:lnTo>
                    <a:pt x="299" y="1870"/>
                  </a:lnTo>
                  <a:lnTo>
                    <a:pt x="299" y="1865"/>
                  </a:lnTo>
                  <a:lnTo>
                    <a:pt x="303" y="1856"/>
                  </a:lnTo>
                  <a:lnTo>
                    <a:pt x="307" y="1846"/>
                  </a:lnTo>
                  <a:lnTo>
                    <a:pt x="310" y="1837"/>
                  </a:lnTo>
                  <a:lnTo>
                    <a:pt x="316" y="1828"/>
                  </a:lnTo>
                  <a:lnTo>
                    <a:pt x="326" y="1815"/>
                  </a:lnTo>
                  <a:lnTo>
                    <a:pt x="337" y="1801"/>
                  </a:lnTo>
                  <a:lnTo>
                    <a:pt x="349" y="1788"/>
                  </a:lnTo>
                  <a:lnTo>
                    <a:pt x="359" y="1776"/>
                  </a:lnTo>
                  <a:lnTo>
                    <a:pt x="360" y="1773"/>
                  </a:lnTo>
                  <a:lnTo>
                    <a:pt x="362" y="1767"/>
                  </a:lnTo>
                  <a:lnTo>
                    <a:pt x="362" y="1762"/>
                  </a:lnTo>
                  <a:lnTo>
                    <a:pt x="362" y="1761"/>
                  </a:lnTo>
                  <a:lnTo>
                    <a:pt x="361" y="1759"/>
                  </a:lnTo>
                  <a:lnTo>
                    <a:pt x="360" y="1759"/>
                  </a:lnTo>
                  <a:lnTo>
                    <a:pt x="351" y="1757"/>
                  </a:lnTo>
                  <a:lnTo>
                    <a:pt x="341" y="1751"/>
                  </a:lnTo>
                  <a:lnTo>
                    <a:pt x="339" y="1748"/>
                  </a:lnTo>
                  <a:lnTo>
                    <a:pt x="336" y="1743"/>
                  </a:lnTo>
                  <a:lnTo>
                    <a:pt x="337" y="1738"/>
                  </a:lnTo>
                  <a:lnTo>
                    <a:pt x="340" y="1732"/>
                  </a:lnTo>
                  <a:lnTo>
                    <a:pt x="341" y="1730"/>
                  </a:lnTo>
                  <a:lnTo>
                    <a:pt x="343" y="1729"/>
                  </a:lnTo>
                  <a:lnTo>
                    <a:pt x="347" y="1729"/>
                  </a:lnTo>
                  <a:lnTo>
                    <a:pt x="351" y="1729"/>
                  </a:lnTo>
                  <a:lnTo>
                    <a:pt x="361" y="1729"/>
                  </a:lnTo>
                  <a:lnTo>
                    <a:pt x="373" y="1727"/>
                  </a:lnTo>
                  <a:lnTo>
                    <a:pt x="376" y="1725"/>
                  </a:lnTo>
                  <a:lnTo>
                    <a:pt x="378" y="1721"/>
                  </a:lnTo>
                  <a:lnTo>
                    <a:pt x="379" y="1717"/>
                  </a:lnTo>
                  <a:lnTo>
                    <a:pt x="380" y="1712"/>
                  </a:lnTo>
                  <a:lnTo>
                    <a:pt x="381" y="1701"/>
                  </a:lnTo>
                  <a:lnTo>
                    <a:pt x="383" y="1696"/>
                  </a:lnTo>
                  <a:lnTo>
                    <a:pt x="385" y="1694"/>
                  </a:lnTo>
                  <a:lnTo>
                    <a:pt x="389" y="1694"/>
                  </a:lnTo>
                  <a:lnTo>
                    <a:pt x="392" y="1694"/>
                  </a:lnTo>
                  <a:lnTo>
                    <a:pt x="396" y="1696"/>
                  </a:lnTo>
                  <a:lnTo>
                    <a:pt x="403" y="1700"/>
                  </a:lnTo>
                  <a:lnTo>
                    <a:pt x="408" y="1704"/>
                  </a:lnTo>
                  <a:lnTo>
                    <a:pt x="410" y="1705"/>
                  </a:lnTo>
                  <a:lnTo>
                    <a:pt x="412" y="1705"/>
                  </a:lnTo>
                  <a:lnTo>
                    <a:pt x="414" y="1704"/>
                  </a:lnTo>
                  <a:lnTo>
                    <a:pt x="415" y="1702"/>
                  </a:lnTo>
                  <a:lnTo>
                    <a:pt x="417" y="1696"/>
                  </a:lnTo>
                  <a:lnTo>
                    <a:pt x="417" y="1689"/>
                  </a:lnTo>
                  <a:lnTo>
                    <a:pt x="418" y="1681"/>
                  </a:lnTo>
                  <a:lnTo>
                    <a:pt x="419" y="1674"/>
                  </a:lnTo>
                  <a:lnTo>
                    <a:pt x="419" y="1670"/>
                  </a:lnTo>
                  <a:lnTo>
                    <a:pt x="419" y="1667"/>
                  </a:lnTo>
                  <a:lnTo>
                    <a:pt x="418" y="1663"/>
                  </a:lnTo>
                  <a:lnTo>
                    <a:pt x="417" y="1661"/>
                  </a:lnTo>
                  <a:lnTo>
                    <a:pt x="414" y="1658"/>
                  </a:lnTo>
                  <a:lnTo>
                    <a:pt x="408" y="1657"/>
                  </a:lnTo>
                  <a:lnTo>
                    <a:pt x="402" y="1656"/>
                  </a:lnTo>
                  <a:lnTo>
                    <a:pt x="395" y="1655"/>
                  </a:lnTo>
                  <a:lnTo>
                    <a:pt x="380" y="1656"/>
                  </a:lnTo>
                  <a:lnTo>
                    <a:pt x="366" y="1657"/>
                  </a:lnTo>
                  <a:lnTo>
                    <a:pt x="360" y="1658"/>
                  </a:lnTo>
                  <a:lnTo>
                    <a:pt x="356" y="1658"/>
                  </a:lnTo>
                  <a:lnTo>
                    <a:pt x="353" y="1658"/>
                  </a:lnTo>
                  <a:lnTo>
                    <a:pt x="352" y="1657"/>
                  </a:lnTo>
                  <a:lnTo>
                    <a:pt x="349" y="1651"/>
                  </a:lnTo>
                  <a:lnTo>
                    <a:pt x="348" y="1642"/>
                  </a:lnTo>
                  <a:lnTo>
                    <a:pt x="347" y="1632"/>
                  </a:lnTo>
                  <a:lnTo>
                    <a:pt x="345" y="1626"/>
                  </a:lnTo>
                  <a:lnTo>
                    <a:pt x="340" y="1620"/>
                  </a:lnTo>
                  <a:lnTo>
                    <a:pt x="334" y="1616"/>
                  </a:lnTo>
                  <a:lnTo>
                    <a:pt x="329" y="1611"/>
                  </a:lnTo>
                  <a:lnTo>
                    <a:pt x="326" y="1604"/>
                  </a:lnTo>
                  <a:lnTo>
                    <a:pt x="323" y="1595"/>
                  </a:lnTo>
                  <a:lnTo>
                    <a:pt x="322" y="1585"/>
                  </a:lnTo>
                  <a:lnTo>
                    <a:pt x="322" y="1576"/>
                  </a:lnTo>
                  <a:lnTo>
                    <a:pt x="323" y="1567"/>
                  </a:lnTo>
                  <a:lnTo>
                    <a:pt x="323" y="1565"/>
                  </a:lnTo>
                  <a:lnTo>
                    <a:pt x="324" y="1561"/>
                  </a:lnTo>
                  <a:lnTo>
                    <a:pt x="326" y="1557"/>
                  </a:lnTo>
                  <a:lnTo>
                    <a:pt x="324" y="1553"/>
                  </a:lnTo>
                  <a:lnTo>
                    <a:pt x="322" y="1548"/>
                  </a:lnTo>
                  <a:lnTo>
                    <a:pt x="317" y="1544"/>
                  </a:lnTo>
                  <a:lnTo>
                    <a:pt x="314" y="1543"/>
                  </a:lnTo>
                  <a:lnTo>
                    <a:pt x="310" y="1542"/>
                  </a:lnTo>
                  <a:lnTo>
                    <a:pt x="307" y="1544"/>
                  </a:lnTo>
                  <a:lnTo>
                    <a:pt x="301" y="1551"/>
                  </a:lnTo>
                  <a:lnTo>
                    <a:pt x="295" y="1556"/>
                  </a:lnTo>
                  <a:lnTo>
                    <a:pt x="285" y="1561"/>
                  </a:lnTo>
                  <a:lnTo>
                    <a:pt x="279" y="1565"/>
                  </a:lnTo>
                  <a:lnTo>
                    <a:pt x="276" y="1565"/>
                  </a:lnTo>
                  <a:lnTo>
                    <a:pt x="273" y="1563"/>
                  </a:lnTo>
                  <a:lnTo>
                    <a:pt x="272" y="1562"/>
                  </a:lnTo>
                  <a:lnTo>
                    <a:pt x="272" y="1560"/>
                  </a:lnTo>
                  <a:lnTo>
                    <a:pt x="272" y="1556"/>
                  </a:lnTo>
                  <a:lnTo>
                    <a:pt x="272" y="1549"/>
                  </a:lnTo>
                  <a:lnTo>
                    <a:pt x="273" y="1540"/>
                  </a:lnTo>
                  <a:lnTo>
                    <a:pt x="272" y="1536"/>
                  </a:lnTo>
                  <a:lnTo>
                    <a:pt x="272" y="1534"/>
                  </a:lnTo>
                  <a:lnTo>
                    <a:pt x="270" y="1530"/>
                  </a:lnTo>
                  <a:lnTo>
                    <a:pt x="269" y="1528"/>
                  </a:lnTo>
                  <a:lnTo>
                    <a:pt x="263" y="1523"/>
                  </a:lnTo>
                  <a:lnTo>
                    <a:pt x="257" y="1518"/>
                  </a:lnTo>
                  <a:lnTo>
                    <a:pt x="244" y="1511"/>
                  </a:lnTo>
                  <a:lnTo>
                    <a:pt x="236" y="1504"/>
                  </a:lnTo>
                  <a:lnTo>
                    <a:pt x="234" y="1500"/>
                  </a:lnTo>
                  <a:lnTo>
                    <a:pt x="233" y="1496"/>
                  </a:lnTo>
                  <a:lnTo>
                    <a:pt x="233" y="1491"/>
                  </a:lnTo>
                  <a:lnTo>
                    <a:pt x="233" y="1485"/>
                  </a:lnTo>
                  <a:lnTo>
                    <a:pt x="234" y="1480"/>
                  </a:lnTo>
                  <a:lnTo>
                    <a:pt x="235" y="1475"/>
                  </a:lnTo>
                  <a:lnTo>
                    <a:pt x="238" y="1471"/>
                  </a:lnTo>
                  <a:lnTo>
                    <a:pt x="240" y="1467"/>
                  </a:lnTo>
                  <a:lnTo>
                    <a:pt x="248" y="1459"/>
                  </a:lnTo>
                  <a:lnTo>
                    <a:pt x="260" y="1447"/>
                  </a:lnTo>
                  <a:lnTo>
                    <a:pt x="265" y="1440"/>
                  </a:lnTo>
                  <a:lnTo>
                    <a:pt x="270" y="1433"/>
                  </a:lnTo>
                  <a:lnTo>
                    <a:pt x="273" y="1427"/>
                  </a:lnTo>
                  <a:lnTo>
                    <a:pt x="276" y="1421"/>
                  </a:lnTo>
                  <a:lnTo>
                    <a:pt x="276" y="1410"/>
                  </a:lnTo>
                  <a:lnTo>
                    <a:pt x="277" y="1397"/>
                  </a:lnTo>
                  <a:lnTo>
                    <a:pt x="279" y="1385"/>
                  </a:lnTo>
                  <a:lnTo>
                    <a:pt x="283" y="1376"/>
                  </a:lnTo>
                  <a:lnTo>
                    <a:pt x="288" y="1365"/>
                  </a:lnTo>
                  <a:lnTo>
                    <a:pt x="292" y="1354"/>
                  </a:lnTo>
                  <a:lnTo>
                    <a:pt x="296" y="1341"/>
                  </a:lnTo>
                  <a:lnTo>
                    <a:pt x="298" y="1329"/>
                  </a:lnTo>
                  <a:lnTo>
                    <a:pt x="298" y="1323"/>
                  </a:lnTo>
                  <a:lnTo>
                    <a:pt x="301" y="1320"/>
                  </a:lnTo>
                  <a:lnTo>
                    <a:pt x="302" y="1317"/>
                  </a:lnTo>
                  <a:lnTo>
                    <a:pt x="305" y="1316"/>
                  </a:lnTo>
                  <a:lnTo>
                    <a:pt x="311" y="1314"/>
                  </a:lnTo>
                  <a:lnTo>
                    <a:pt x="316" y="1311"/>
                  </a:lnTo>
                  <a:lnTo>
                    <a:pt x="318" y="1309"/>
                  </a:lnTo>
                  <a:lnTo>
                    <a:pt x="321" y="1305"/>
                  </a:lnTo>
                  <a:lnTo>
                    <a:pt x="322" y="1301"/>
                  </a:lnTo>
                  <a:lnTo>
                    <a:pt x="324" y="1295"/>
                  </a:lnTo>
                  <a:lnTo>
                    <a:pt x="327" y="1284"/>
                  </a:lnTo>
                  <a:lnTo>
                    <a:pt x="329" y="1273"/>
                  </a:lnTo>
                  <a:lnTo>
                    <a:pt x="332" y="1259"/>
                  </a:lnTo>
                  <a:lnTo>
                    <a:pt x="335" y="1242"/>
                  </a:lnTo>
                  <a:lnTo>
                    <a:pt x="337" y="1235"/>
                  </a:lnTo>
                  <a:lnTo>
                    <a:pt x="342" y="1229"/>
                  </a:lnTo>
                  <a:lnTo>
                    <a:pt x="348" y="1225"/>
                  </a:lnTo>
                  <a:lnTo>
                    <a:pt x="354" y="1219"/>
                  </a:lnTo>
                  <a:lnTo>
                    <a:pt x="361" y="1211"/>
                  </a:lnTo>
                  <a:lnTo>
                    <a:pt x="371" y="1206"/>
                  </a:lnTo>
                  <a:lnTo>
                    <a:pt x="378" y="1200"/>
                  </a:lnTo>
                  <a:lnTo>
                    <a:pt x="385" y="1196"/>
                  </a:lnTo>
                  <a:lnTo>
                    <a:pt x="393" y="1192"/>
                  </a:lnTo>
                  <a:lnTo>
                    <a:pt x="397" y="1189"/>
                  </a:lnTo>
                  <a:lnTo>
                    <a:pt x="397" y="1184"/>
                  </a:lnTo>
                  <a:lnTo>
                    <a:pt x="397" y="1177"/>
                  </a:lnTo>
                  <a:lnTo>
                    <a:pt x="395" y="1166"/>
                  </a:lnTo>
                  <a:lnTo>
                    <a:pt x="392" y="1157"/>
                  </a:lnTo>
                  <a:lnTo>
                    <a:pt x="387" y="1146"/>
                  </a:lnTo>
                  <a:lnTo>
                    <a:pt x="381" y="1134"/>
                  </a:lnTo>
                  <a:lnTo>
                    <a:pt x="376" y="1121"/>
                  </a:lnTo>
                  <a:lnTo>
                    <a:pt x="368" y="1109"/>
                  </a:lnTo>
                  <a:lnTo>
                    <a:pt x="361" y="1099"/>
                  </a:lnTo>
                  <a:lnTo>
                    <a:pt x="353" y="1090"/>
                  </a:lnTo>
                  <a:lnTo>
                    <a:pt x="343" y="1083"/>
                  </a:lnTo>
                  <a:lnTo>
                    <a:pt x="334" y="1076"/>
                  </a:lnTo>
                  <a:lnTo>
                    <a:pt x="326" y="1069"/>
                  </a:lnTo>
                  <a:lnTo>
                    <a:pt x="321" y="1063"/>
                  </a:lnTo>
                  <a:lnTo>
                    <a:pt x="317" y="1055"/>
                  </a:lnTo>
                  <a:lnTo>
                    <a:pt x="313" y="1046"/>
                  </a:lnTo>
                  <a:lnTo>
                    <a:pt x="310" y="1040"/>
                  </a:lnTo>
                  <a:lnTo>
                    <a:pt x="307" y="1037"/>
                  </a:lnTo>
                  <a:lnTo>
                    <a:pt x="302" y="1034"/>
                  </a:lnTo>
                  <a:lnTo>
                    <a:pt x="298" y="1032"/>
                  </a:lnTo>
                  <a:lnTo>
                    <a:pt x="295" y="1031"/>
                  </a:lnTo>
                  <a:lnTo>
                    <a:pt x="291" y="1031"/>
                  </a:lnTo>
                  <a:lnTo>
                    <a:pt x="289" y="1031"/>
                  </a:lnTo>
                  <a:lnTo>
                    <a:pt x="286" y="1032"/>
                  </a:lnTo>
                  <a:lnTo>
                    <a:pt x="272" y="1047"/>
                  </a:lnTo>
                  <a:lnTo>
                    <a:pt x="257" y="1063"/>
                  </a:lnTo>
                  <a:lnTo>
                    <a:pt x="253" y="1065"/>
                  </a:lnTo>
                  <a:lnTo>
                    <a:pt x="248" y="1066"/>
                  </a:lnTo>
                  <a:lnTo>
                    <a:pt x="244" y="1068"/>
                  </a:lnTo>
                  <a:lnTo>
                    <a:pt x="238" y="1068"/>
                  </a:lnTo>
                  <a:lnTo>
                    <a:pt x="228" y="1066"/>
                  </a:lnTo>
                  <a:lnTo>
                    <a:pt x="219" y="1064"/>
                  </a:lnTo>
                  <a:lnTo>
                    <a:pt x="210" y="1061"/>
                  </a:lnTo>
                  <a:lnTo>
                    <a:pt x="202" y="1059"/>
                  </a:lnTo>
                  <a:lnTo>
                    <a:pt x="194" y="1061"/>
                  </a:lnTo>
                  <a:lnTo>
                    <a:pt x="185" y="1063"/>
                  </a:lnTo>
                  <a:lnTo>
                    <a:pt x="181" y="1065"/>
                  </a:lnTo>
                  <a:lnTo>
                    <a:pt x="177" y="1070"/>
                  </a:lnTo>
                  <a:lnTo>
                    <a:pt x="173" y="1075"/>
                  </a:lnTo>
                  <a:lnTo>
                    <a:pt x="170" y="1080"/>
                  </a:lnTo>
                  <a:lnTo>
                    <a:pt x="166" y="1087"/>
                  </a:lnTo>
                  <a:lnTo>
                    <a:pt x="164" y="1090"/>
                  </a:lnTo>
                  <a:lnTo>
                    <a:pt x="160" y="1094"/>
                  </a:lnTo>
                  <a:lnTo>
                    <a:pt x="158" y="1096"/>
                  </a:lnTo>
                  <a:lnTo>
                    <a:pt x="150" y="1099"/>
                  </a:lnTo>
                  <a:lnTo>
                    <a:pt x="137" y="1100"/>
                  </a:lnTo>
                  <a:lnTo>
                    <a:pt x="122" y="1101"/>
                  </a:lnTo>
                  <a:lnTo>
                    <a:pt x="108" y="1101"/>
                  </a:lnTo>
                  <a:lnTo>
                    <a:pt x="95" y="1099"/>
                  </a:lnTo>
                  <a:lnTo>
                    <a:pt x="85" y="1096"/>
                  </a:lnTo>
                  <a:lnTo>
                    <a:pt x="77" y="1091"/>
                  </a:lnTo>
                  <a:lnTo>
                    <a:pt x="66" y="1084"/>
                  </a:lnTo>
                  <a:lnTo>
                    <a:pt x="55" y="1077"/>
                  </a:lnTo>
                  <a:lnTo>
                    <a:pt x="44" y="1069"/>
                  </a:lnTo>
                  <a:lnTo>
                    <a:pt x="43" y="1065"/>
                  </a:lnTo>
                  <a:lnTo>
                    <a:pt x="43" y="1062"/>
                  </a:lnTo>
                  <a:lnTo>
                    <a:pt x="43" y="1058"/>
                  </a:lnTo>
                  <a:lnTo>
                    <a:pt x="44" y="1056"/>
                  </a:lnTo>
                  <a:lnTo>
                    <a:pt x="47" y="1045"/>
                  </a:lnTo>
                  <a:lnTo>
                    <a:pt x="49" y="1032"/>
                  </a:lnTo>
                  <a:lnTo>
                    <a:pt x="49" y="1026"/>
                  </a:lnTo>
                  <a:lnTo>
                    <a:pt x="47" y="1019"/>
                  </a:lnTo>
                  <a:lnTo>
                    <a:pt x="45" y="1012"/>
                  </a:lnTo>
                  <a:lnTo>
                    <a:pt x="43" y="1005"/>
                  </a:lnTo>
                  <a:lnTo>
                    <a:pt x="38" y="990"/>
                  </a:lnTo>
                  <a:lnTo>
                    <a:pt x="34" y="980"/>
                  </a:lnTo>
                  <a:lnTo>
                    <a:pt x="33" y="974"/>
                  </a:lnTo>
                  <a:lnTo>
                    <a:pt x="33" y="969"/>
                  </a:lnTo>
                  <a:lnTo>
                    <a:pt x="34" y="963"/>
                  </a:lnTo>
                  <a:lnTo>
                    <a:pt x="36" y="958"/>
                  </a:lnTo>
                  <a:lnTo>
                    <a:pt x="39" y="950"/>
                  </a:lnTo>
                  <a:lnTo>
                    <a:pt x="45" y="943"/>
                  </a:lnTo>
                  <a:lnTo>
                    <a:pt x="50" y="938"/>
                  </a:lnTo>
                  <a:lnTo>
                    <a:pt x="55" y="933"/>
                  </a:lnTo>
                  <a:lnTo>
                    <a:pt x="56" y="930"/>
                  </a:lnTo>
                  <a:lnTo>
                    <a:pt x="57" y="926"/>
                  </a:lnTo>
                  <a:lnTo>
                    <a:pt x="57" y="921"/>
                  </a:lnTo>
                  <a:lnTo>
                    <a:pt x="56" y="916"/>
                  </a:lnTo>
                  <a:lnTo>
                    <a:pt x="53" y="904"/>
                  </a:lnTo>
                  <a:lnTo>
                    <a:pt x="50" y="892"/>
                  </a:lnTo>
                  <a:lnTo>
                    <a:pt x="45" y="882"/>
                  </a:lnTo>
                  <a:lnTo>
                    <a:pt x="39" y="875"/>
                  </a:lnTo>
                  <a:lnTo>
                    <a:pt x="34" y="870"/>
                  </a:lnTo>
                  <a:lnTo>
                    <a:pt x="30" y="867"/>
                  </a:lnTo>
                  <a:lnTo>
                    <a:pt x="26" y="866"/>
                  </a:lnTo>
                  <a:lnTo>
                    <a:pt x="21" y="867"/>
                  </a:lnTo>
                  <a:lnTo>
                    <a:pt x="17" y="868"/>
                  </a:lnTo>
                  <a:lnTo>
                    <a:pt x="12" y="873"/>
                  </a:lnTo>
                  <a:lnTo>
                    <a:pt x="8" y="878"/>
                  </a:lnTo>
                  <a:lnTo>
                    <a:pt x="6" y="879"/>
                  </a:lnTo>
                  <a:lnTo>
                    <a:pt x="3" y="878"/>
                  </a:lnTo>
                  <a:lnTo>
                    <a:pt x="1" y="873"/>
                  </a:lnTo>
                  <a:lnTo>
                    <a:pt x="0" y="870"/>
                  </a:lnTo>
                  <a:lnTo>
                    <a:pt x="0" y="867"/>
                  </a:lnTo>
                  <a:lnTo>
                    <a:pt x="1" y="864"/>
                  </a:lnTo>
                  <a:lnTo>
                    <a:pt x="2" y="864"/>
                  </a:lnTo>
                  <a:lnTo>
                    <a:pt x="9" y="863"/>
                  </a:lnTo>
                  <a:lnTo>
                    <a:pt x="15" y="861"/>
                  </a:lnTo>
                  <a:lnTo>
                    <a:pt x="17" y="860"/>
                  </a:lnTo>
                  <a:lnTo>
                    <a:pt x="18" y="857"/>
                  </a:lnTo>
                  <a:lnTo>
                    <a:pt x="17" y="854"/>
                  </a:lnTo>
                  <a:lnTo>
                    <a:pt x="13" y="849"/>
                  </a:lnTo>
                  <a:lnTo>
                    <a:pt x="11" y="847"/>
                  </a:lnTo>
                  <a:lnTo>
                    <a:pt x="9" y="844"/>
                  </a:lnTo>
                  <a:lnTo>
                    <a:pt x="9" y="843"/>
                  </a:lnTo>
                  <a:lnTo>
                    <a:pt x="9" y="841"/>
                  </a:lnTo>
                  <a:lnTo>
                    <a:pt x="12" y="837"/>
                  </a:lnTo>
                  <a:lnTo>
                    <a:pt x="17" y="835"/>
                  </a:lnTo>
                  <a:lnTo>
                    <a:pt x="28" y="828"/>
                  </a:lnTo>
                  <a:lnTo>
                    <a:pt x="40" y="819"/>
                  </a:lnTo>
                  <a:lnTo>
                    <a:pt x="53" y="805"/>
                  </a:lnTo>
                  <a:lnTo>
                    <a:pt x="68" y="791"/>
                  </a:lnTo>
                  <a:lnTo>
                    <a:pt x="83" y="774"/>
                  </a:lnTo>
                  <a:lnTo>
                    <a:pt x="96" y="760"/>
                  </a:lnTo>
                  <a:lnTo>
                    <a:pt x="107" y="747"/>
                  </a:lnTo>
                  <a:lnTo>
                    <a:pt x="114" y="735"/>
                  </a:lnTo>
                  <a:lnTo>
                    <a:pt x="119" y="724"/>
                  </a:lnTo>
                  <a:lnTo>
                    <a:pt x="121" y="713"/>
                  </a:lnTo>
                  <a:lnTo>
                    <a:pt x="122" y="709"/>
                  </a:lnTo>
                  <a:lnTo>
                    <a:pt x="125" y="704"/>
                  </a:lnTo>
                  <a:lnTo>
                    <a:pt x="127" y="702"/>
                  </a:lnTo>
                  <a:lnTo>
                    <a:pt x="129" y="699"/>
                  </a:lnTo>
                  <a:lnTo>
                    <a:pt x="132" y="699"/>
                  </a:lnTo>
                  <a:lnTo>
                    <a:pt x="134" y="699"/>
                  </a:lnTo>
                  <a:lnTo>
                    <a:pt x="138" y="699"/>
                  </a:lnTo>
                  <a:lnTo>
                    <a:pt x="141" y="700"/>
                  </a:lnTo>
                  <a:lnTo>
                    <a:pt x="150" y="705"/>
                  </a:lnTo>
                  <a:lnTo>
                    <a:pt x="159" y="710"/>
                  </a:lnTo>
                  <a:lnTo>
                    <a:pt x="164" y="712"/>
                  </a:lnTo>
                  <a:lnTo>
                    <a:pt x="167" y="716"/>
                  </a:lnTo>
                  <a:lnTo>
                    <a:pt x="171" y="718"/>
                  </a:lnTo>
                  <a:lnTo>
                    <a:pt x="172" y="721"/>
                  </a:lnTo>
                  <a:lnTo>
                    <a:pt x="173" y="728"/>
                  </a:lnTo>
                  <a:lnTo>
                    <a:pt x="177" y="734"/>
                  </a:lnTo>
                  <a:lnTo>
                    <a:pt x="181" y="740"/>
                  </a:lnTo>
                  <a:lnTo>
                    <a:pt x="184" y="743"/>
                  </a:lnTo>
                  <a:lnTo>
                    <a:pt x="196" y="752"/>
                  </a:lnTo>
                  <a:lnTo>
                    <a:pt x="207" y="762"/>
                  </a:lnTo>
                  <a:lnTo>
                    <a:pt x="213" y="772"/>
                  </a:lnTo>
                  <a:lnTo>
                    <a:pt x="219" y="781"/>
                  </a:lnTo>
                  <a:lnTo>
                    <a:pt x="222" y="785"/>
                  </a:lnTo>
                  <a:lnTo>
                    <a:pt x="227" y="787"/>
                  </a:lnTo>
                  <a:lnTo>
                    <a:pt x="230" y="787"/>
                  </a:lnTo>
                  <a:lnTo>
                    <a:pt x="234" y="786"/>
                  </a:lnTo>
                  <a:lnTo>
                    <a:pt x="240" y="780"/>
                  </a:lnTo>
                  <a:lnTo>
                    <a:pt x="246" y="774"/>
                  </a:lnTo>
                  <a:lnTo>
                    <a:pt x="258" y="760"/>
                  </a:lnTo>
                  <a:lnTo>
                    <a:pt x="270" y="746"/>
                  </a:lnTo>
                  <a:lnTo>
                    <a:pt x="279" y="732"/>
                  </a:lnTo>
                  <a:lnTo>
                    <a:pt x="288" y="722"/>
                  </a:lnTo>
                  <a:lnTo>
                    <a:pt x="291" y="717"/>
                  </a:lnTo>
                  <a:lnTo>
                    <a:pt x="296" y="713"/>
                  </a:lnTo>
                  <a:lnTo>
                    <a:pt x="299" y="711"/>
                  </a:lnTo>
                  <a:lnTo>
                    <a:pt x="304" y="709"/>
                  </a:lnTo>
                  <a:lnTo>
                    <a:pt x="308" y="708"/>
                  </a:lnTo>
                  <a:lnTo>
                    <a:pt x="313" y="708"/>
                  </a:lnTo>
                  <a:lnTo>
                    <a:pt x="317" y="710"/>
                  </a:lnTo>
                  <a:lnTo>
                    <a:pt x="322" y="712"/>
                  </a:lnTo>
                  <a:lnTo>
                    <a:pt x="333" y="719"/>
                  </a:lnTo>
                  <a:lnTo>
                    <a:pt x="343" y="730"/>
                  </a:lnTo>
                  <a:lnTo>
                    <a:pt x="348" y="737"/>
                  </a:lnTo>
                  <a:lnTo>
                    <a:pt x="352" y="743"/>
                  </a:lnTo>
                  <a:lnTo>
                    <a:pt x="355" y="750"/>
                  </a:lnTo>
                  <a:lnTo>
                    <a:pt x="356" y="757"/>
                  </a:lnTo>
                  <a:lnTo>
                    <a:pt x="359" y="769"/>
                  </a:lnTo>
                  <a:lnTo>
                    <a:pt x="361" y="776"/>
                  </a:lnTo>
                  <a:lnTo>
                    <a:pt x="364" y="779"/>
                  </a:lnTo>
                  <a:lnTo>
                    <a:pt x="366" y="780"/>
                  </a:lnTo>
                  <a:lnTo>
                    <a:pt x="368" y="781"/>
                  </a:lnTo>
                  <a:lnTo>
                    <a:pt x="372" y="781"/>
                  </a:lnTo>
                  <a:lnTo>
                    <a:pt x="381" y="782"/>
                  </a:lnTo>
                  <a:lnTo>
                    <a:pt x="397" y="782"/>
                  </a:lnTo>
                  <a:lnTo>
                    <a:pt x="416" y="781"/>
                  </a:lnTo>
                  <a:lnTo>
                    <a:pt x="435" y="780"/>
                  </a:lnTo>
                  <a:lnTo>
                    <a:pt x="449" y="779"/>
                  </a:lnTo>
                  <a:lnTo>
                    <a:pt x="455" y="778"/>
                  </a:lnTo>
                  <a:lnTo>
                    <a:pt x="460" y="775"/>
                  </a:lnTo>
                  <a:lnTo>
                    <a:pt x="468" y="774"/>
                  </a:lnTo>
                  <a:lnTo>
                    <a:pt x="471" y="774"/>
                  </a:lnTo>
                  <a:lnTo>
                    <a:pt x="473" y="774"/>
                  </a:lnTo>
                  <a:lnTo>
                    <a:pt x="474" y="775"/>
                  </a:lnTo>
                  <a:lnTo>
                    <a:pt x="477" y="776"/>
                  </a:lnTo>
                  <a:lnTo>
                    <a:pt x="478" y="780"/>
                  </a:lnTo>
                  <a:lnTo>
                    <a:pt x="479" y="785"/>
                  </a:lnTo>
                  <a:lnTo>
                    <a:pt x="480" y="790"/>
                  </a:lnTo>
                  <a:lnTo>
                    <a:pt x="481" y="793"/>
                  </a:lnTo>
                  <a:lnTo>
                    <a:pt x="482" y="794"/>
                  </a:lnTo>
                  <a:lnTo>
                    <a:pt x="484" y="795"/>
                  </a:lnTo>
                  <a:lnTo>
                    <a:pt x="486" y="795"/>
                  </a:lnTo>
                  <a:lnTo>
                    <a:pt x="488" y="795"/>
                  </a:lnTo>
                  <a:lnTo>
                    <a:pt x="496" y="794"/>
                  </a:lnTo>
                  <a:lnTo>
                    <a:pt x="502" y="791"/>
                  </a:lnTo>
                  <a:lnTo>
                    <a:pt x="509" y="785"/>
                  </a:lnTo>
                  <a:lnTo>
                    <a:pt x="518" y="775"/>
                  </a:lnTo>
                  <a:lnTo>
                    <a:pt x="530" y="766"/>
                  </a:lnTo>
                  <a:lnTo>
                    <a:pt x="542" y="756"/>
                  </a:lnTo>
                  <a:lnTo>
                    <a:pt x="555" y="749"/>
                  </a:lnTo>
                  <a:lnTo>
                    <a:pt x="567" y="744"/>
                  </a:lnTo>
                  <a:lnTo>
                    <a:pt x="573" y="743"/>
                  </a:lnTo>
                  <a:lnTo>
                    <a:pt x="579" y="744"/>
                  </a:lnTo>
                  <a:lnTo>
                    <a:pt x="585" y="746"/>
                  </a:lnTo>
                  <a:lnTo>
                    <a:pt x="589" y="748"/>
                  </a:lnTo>
                  <a:lnTo>
                    <a:pt x="600" y="755"/>
                  </a:lnTo>
                  <a:lnTo>
                    <a:pt x="609" y="762"/>
                  </a:lnTo>
                  <a:lnTo>
                    <a:pt x="612" y="765"/>
                  </a:lnTo>
                  <a:lnTo>
                    <a:pt x="614" y="766"/>
                  </a:lnTo>
                  <a:lnTo>
                    <a:pt x="617" y="767"/>
                  </a:lnTo>
                  <a:lnTo>
                    <a:pt x="619" y="766"/>
                  </a:lnTo>
                  <a:lnTo>
                    <a:pt x="622" y="760"/>
                  </a:lnTo>
                  <a:lnTo>
                    <a:pt x="625" y="747"/>
                  </a:lnTo>
                  <a:lnTo>
                    <a:pt x="629" y="732"/>
                  </a:lnTo>
                  <a:lnTo>
                    <a:pt x="632" y="718"/>
                  </a:lnTo>
                  <a:lnTo>
                    <a:pt x="635" y="704"/>
                  </a:lnTo>
                  <a:lnTo>
                    <a:pt x="637" y="689"/>
                  </a:lnTo>
                  <a:lnTo>
                    <a:pt x="638" y="681"/>
                  </a:lnTo>
                  <a:lnTo>
                    <a:pt x="641" y="675"/>
                  </a:lnTo>
                  <a:lnTo>
                    <a:pt x="644" y="671"/>
                  </a:lnTo>
                  <a:lnTo>
                    <a:pt x="649" y="666"/>
                  </a:lnTo>
                  <a:lnTo>
                    <a:pt x="657" y="658"/>
                  </a:lnTo>
                  <a:lnTo>
                    <a:pt x="663" y="649"/>
                  </a:lnTo>
                  <a:lnTo>
                    <a:pt x="666" y="645"/>
                  </a:lnTo>
                  <a:lnTo>
                    <a:pt x="666" y="640"/>
                  </a:lnTo>
                  <a:lnTo>
                    <a:pt x="667" y="635"/>
                  </a:lnTo>
                  <a:lnTo>
                    <a:pt x="666" y="631"/>
                  </a:lnTo>
                  <a:lnTo>
                    <a:pt x="664" y="627"/>
                  </a:lnTo>
                  <a:lnTo>
                    <a:pt x="663" y="623"/>
                  </a:lnTo>
                  <a:lnTo>
                    <a:pt x="661" y="620"/>
                  </a:lnTo>
                  <a:lnTo>
                    <a:pt x="658" y="617"/>
                  </a:lnTo>
                  <a:lnTo>
                    <a:pt x="656" y="615"/>
                  </a:lnTo>
                  <a:lnTo>
                    <a:pt x="656" y="614"/>
                  </a:lnTo>
                  <a:lnTo>
                    <a:pt x="657" y="612"/>
                  </a:lnTo>
                  <a:lnTo>
                    <a:pt x="660" y="612"/>
                  </a:lnTo>
                  <a:lnTo>
                    <a:pt x="666" y="614"/>
                  </a:lnTo>
                  <a:lnTo>
                    <a:pt x="673" y="611"/>
                  </a:lnTo>
                  <a:lnTo>
                    <a:pt x="685" y="607"/>
                  </a:lnTo>
                  <a:lnTo>
                    <a:pt x="699" y="601"/>
                  </a:lnTo>
                  <a:lnTo>
                    <a:pt x="712" y="596"/>
                  </a:lnTo>
                  <a:lnTo>
                    <a:pt x="724" y="592"/>
                  </a:lnTo>
                  <a:lnTo>
                    <a:pt x="729" y="592"/>
                  </a:lnTo>
                  <a:lnTo>
                    <a:pt x="732" y="592"/>
                  </a:lnTo>
                  <a:lnTo>
                    <a:pt x="737" y="592"/>
                  </a:lnTo>
                  <a:lnTo>
                    <a:pt x="740" y="595"/>
                  </a:lnTo>
                  <a:lnTo>
                    <a:pt x="748" y="598"/>
                  </a:lnTo>
                  <a:lnTo>
                    <a:pt x="756" y="605"/>
                  </a:lnTo>
                  <a:lnTo>
                    <a:pt x="773" y="620"/>
                  </a:lnTo>
                  <a:lnTo>
                    <a:pt x="786" y="633"/>
                  </a:lnTo>
                  <a:lnTo>
                    <a:pt x="789" y="635"/>
                  </a:lnTo>
                  <a:lnTo>
                    <a:pt x="793" y="637"/>
                  </a:lnTo>
                  <a:lnTo>
                    <a:pt x="795" y="639"/>
                  </a:lnTo>
                  <a:lnTo>
                    <a:pt x="799" y="639"/>
                  </a:lnTo>
                  <a:lnTo>
                    <a:pt x="802" y="639"/>
                  </a:lnTo>
                  <a:lnTo>
                    <a:pt x="806" y="639"/>
                  </a:lnTo>
                  <a:lnTo>
                    <a:pt x="809" y="637"/>
                  </a:lnTo>
                  <a:lnTo>
                    <a:pt x="814" y="635"/>
                  </a:lnTo>
                  <a:lnTo>
                    <a:pt x="822" y="630"/>
                  </a:lnTo>
                  <a:lnTo>
                    <a:pt x="830" y="628"/>
                  </a:lnTo>
                  <a:lnTo>
                    <a:pt x="839" y="626"/>
                  </a:lnTo>
                  <a:lnTo>
                    <a:pt x="850" y="624"/>
                  </a:lnTo>
                  <a:lnTo>
                    <a:pt x="862" y="624"/>
                  </a:lnTo>
                  <a:lnTo>
                    <a:pt x="871" y="622"/>
                  </a:lnTo>
                  <a:lnTo>
                    <a:pt x="881" y="620"/>
                  </a:lnTo>
                  <a:lnTo>
                    <a:pt x="889" y="617"/>
                  </a:lnTo>
                  <a:lnTo>
                    <a:pt x="896" y="616"/>
                  </a:lnTo>
                  <a:lnTo>
                    <a:pt x="903" y="615"/>
                  </a:lnTo>
                  <a:lnTo>
                    <a:pt x="910" y="614"/>
                  </a:lnTo>
                  <a:lnTo>
                    <a:pt x="920" y="614"/>
                  </a:lnTo>
                  <a:lnTo>
                    <a:pt x="931" y="614"/>
                  </a:lnTo>
                  <a:lnTo>
                    <a:pt x="941" y="612"/>
                  </a:lnTo>
                  <a:lnTo>
                    <a:pt x="952" y="610"/>
                  </a:lnTo>
                  <a:lnTo>
                    <a:pt x="963" y="605"/>
                  </a:lnTo>
                  <a:lnTo>
                    <a:pt x="972" y="599"/>
                  </a:lnTo>
                  <a:lnTo>
                    <a:pt x="979" y="597"/>
                  </a:lnTo>
                  <a:lnTo>
                    <a:pt x="983" y="596"/>
                  </a:lnTo>
                  <a:lnTo>
                    <a:pt x="985" y="597"/>
                  </a:lnTo>
                  <a:lnTo>
                    <a:pt x="990" y="598"/>
                  </a:lnTo>
                  <a:lnTo>
                    <a:pt x="994" y="601"/>
                  </a:lnTo>
                  <a:lnTo>
                    <a:pt x="1002" y="605"/>
                  </a:lnTo>
                  <a:lnTo>
                    <a:pt x="1010" y="609"/>
                  </a:lnTo>
                  <a:lnTo>
                    <a:pt x="1015" y="610"/>
                  </a:lnTo>
                  <a:lnTo>
                    <a:pt x="1020" y="610"/>
                  </a:lnTo>
                  <a:lnTo>
                    <a:pt x="1025" y="610"/>
                  </a:lnTo>
                  <a:lnTo>
                    <a:pt x="1031" y="609"/>
                  </a:lnTo>
                  <a:lnTo>
                    <a:pt x="1039" y="605"/>
                  </a:lnTo>
                  <a:lnTo>
                    <a:pt x="1048" y="601"/>
                  </a:lnTo>
                  <a:lnTo>
                    <a:pt x="1052" y="598"/>
                  </a:lnTo>
                  <a:lnTo>
                    <a:pt x="1054" y="596"/>
                  </a:lnTo>
                  <a:lnTo>
                    <a:pt x="1057" y="593"/>
                  </a:lnTo>
                  <a:lnTo>
                    <a:pt x="1058" y="591"/>
                  </a:lnTo>
                  <a:lnTo>
                    <a:pt x="1058" y="586"/>
                  </a:lnTo>
                  <a:lnTo>
                    <a:pt x="1058" y="579"/>
                  </a:lnTo>
                  <a:lnTo>
                    <a:pt x="1058" y="563"/>
                  </a:lnTo>
                  <a:lnTo>
                    <a:pt x="1059" y="545"/>
                  </a:lnTo>
                  <a:lnTo>
                    <a:pt x="1058" y="530"/>
                  </a:lnTo>
                  <a:lnTo>
                    <a:pt x="1055" y="521"/>
                  </a:lnTo>
                  <a:lnTo>
                    <a:pt x="1053" y="516"/>
                  </a:lnTo>
                  <a:lnTo>
                    <a:pt x="1051" y="514"/>
                  </a:lnTo>
                  <a:lnTo>
                    <a:pt x="1048" y="511"/>
                  </a:lnTo>
                  <a:lnTo>
                    <a:pt x="1045" y="510"/>
                  </a:lnTo>
                  <a:lnTo>
                    <a:pt x="1041" y="509"/>
                  </a:lnTo>
                  <a:lnTo>
                    <a:pt x="1038" y="507"/>
                  </a:lnTo>
                  <a:lnTo>
                    <a:pt x="1035" y="505"/>
                  </a:lnTo>
                  <a:lnTo>
                    <a:pt x="1034" y="502"/>
                  </a:lnTo>
                  <a:lnTo>
                    <a:pt x="1033" y="498"/>
                  </a:lnTo>
                  <a:lnTo>
                    <a:pt x="1032" y="494"/>
                  </a:lnTo>
                  <a:lnTo>
                    <a:pt x="1033" y="489"/>
                  </a:lnTo>
                  <a:lnTo>
                    <a:pt x="1034" y="482"/>
                  </a:lnTo>
                  <a:lnTo>
                    <a:pt x="1035" y="476"/>
                  </a:lnTo>
                  <a:lnTo>
                    <a:pt x="1035" y="472"/>
                  </a:lnTo>
                  <a:lnTo>
                    <a:pt x="1034" y="470"/>
                  </a:lnTo>
                  <a:lnTo>
                    <a:pt x="1031" y="466"/>
                  </a:lnTo>
                  <a:lnTo>
                    <a:pt x="1023" y="459"/>
                  </a:lnTo>
                  <a:lnTo>
                    <a:pt x="1019" y="452"/>
                  </a:lnTo>
                  <a:lnTo>
                    <a:pt x="1015" y="447"/>
                  </a:lnTo>
                  <a:lnTo>
                    <a:pt x="1009" y="442"/>
                  </a:lnTo>
                  <a:lnTo>
                    <a:pt x="1006" y="440"/>
                  </a:lnTo>
                  <a:lnTo>
                    <a:pt x="1001" y="439"/>
                  </a:lnTo>
                  <a:lnTo>
                    <a:pt x="996" y="439"/>
                  </a:lnTo>
                  <a:lnTo>
                    <a:pt x="990" y="439"/>
                  </a:lnTo>
                  <a:lnTo>
                    <a:pt x="976" y="442"/>
                  </a:lnTo>
                  <a:lnTo>
                    <a:pt x="963" y="446"/>
                  </a:lnTo>
                  <a:lnTo>
                    <a:pt x="950" y="450"/>
                  </a:lnTo>
                  <a:lnTo>
                    <a:pt x="938" y="452"/>
                  </a:lnTo>
                  <a:lnTo>
                    <a:pt x="929" y="453"/>
                  </a:lnTo>
                  <a:lnTo>
                    <a:pt x="921" y="452"/>
                  </a:lnTo>
                  <a:lnTo>
                    <a:pt x="913" y="451"/>
                  </a:lnTo>
                  <a:lnTo>
                    <a:pt x="904" y="450"/>
                  </a:lnTo>
                  <a:lnTo>
                    <a:pt x="897" y="447"/>
                  </a:lnTo>
                  <a:lnTo>
                    <a:pt x="890" y="445"/>
                  </a:lnTo>
                  <a:lnTo>
                    <a:pt x="885" y="441"/>
                  </a:lnTo>
                  <a:lnTo>
                    <a:pt x="882" y="438"/>
                  </a:lnTo>
                  <a:lnTo>
                    <a:pt x="881" y="433"/>
                  </a:lnTo>
                  <a:lnTo>
                    <a:pt x="882" y="428"/>
                  </a:lnTo>
                  <a:lnTo>
                    <a:pt x="882" y="422"/>
                  </a:lnTo>
                  <a:lnTo>
                    <a:pt x="883" y="416"/>
                  </a:lnTo>
                  <a:lnTo>
                    <a:pt x="884" y="410"/>
                  </a:lnTo>
                  <a:lnTo>
                    <a:pt x="884" y="404"/>
                  </a:lnTo>
                  <a:lnTo>
                    <a:pt x="884" y="399"/>
                  </a:lnTo>
                  <a:lnTo>
                    <a:pt x="882" y="391"/>
                  </a:lnTo>
                  <a:lnTo>
                    <a:pt x="874" y="379"/>
                  </a:lnTo>
                  <a:lnTo>
                    <a:pt x="864" y="368"/>
                  </a:lnTo>
                  <a:lnTo>
                    <a:pt x="856" y="359"/>
                  </a:lnTo>
                  <a:lnTo>
                    <a:pt x="850" y="356"/>
                  </a:lnTo>
                  <a:lnTo>
                    <a:pt x="845" y="355"/>
                  </a:lnTo>
                  <a:lnTo>
                    <a:pt x="841" y="356"/>
                  </a:lnTo>
                  <a:lnTo>
                    <a:pt x="838" y="359"/>
                  </a:lnTo>
                  <a:lnTo>
                    <a:pt x="834" y="365"/>
                  </a:lnTo>
                  <a:lnTo>
                    <a:pt x="833" y="369"/>
                  </a:lnTo>
                  <a:lnTo>
                    <a:pt x="831" y="371"/>
                  </a:lnTo>
                  <a:lnTo>
                    <a:pt x="827" y="372"/>
                  </a:lnTo>
                  <a:lnTo>
                    <a:pt x="824" y="374"/>
                  </a:lnTo>
                  <a:lnTo>
                    <a:pt x="819" y="374"/>
                  </a:lnTo>
                  <a:lnTo>
                    <a:pt x="815" y="372"/>
                  </a:lnTo>
                  <a:lnTo>
                    <a:pt x="811" y="370"/>
                  </a:lnTo>
                  <a:lnTo>
                    <a:pt x="807" y="366"/>
                  </a:lnTo>
                  <a:lnTo>
                    <a:pt x="803" y="362"/>
                  </a:lnTo>
                  <a:lnTo>
                    <a:pt x="801" y="356"/>
                  </a:lnTo>
                  <a:lnTo>
                    <a:pt x="799" y="349"/>
                  </a:lnTo>
                  <a:lnTo>
                    <a:pt x="796" y="341"/>
                  </a:lnTo>
                  <a:lnTo>
                    <a:pt x="794" y="325"/>
                  </a:lnTo>
                  <a:lnTo>
                    <a:pt x="793" y="307"/>
                  </a:lnTo>
                  <a:lnTo>
                    <a:pt x="792" y="299"/>
                  </a:lnTo>
                  <a:lnTo>
                    <a:pt x="793" y="293"/>
                  </a:lnTo>
                  <a:lnTo>
                    <a:pt x="793" y="286"/>
                  </a:lnTo>
                  <a:lnTo>
                    <a:pt x="794" y="281"/>
                  </a:lnTo>
                  <a:lnTo>
                    <a:pt x="796" y="276"/>
                  </a:lnTo>
                  <a:lnTo>
                    <a:pt x="799" y="273"/>
                  </a:lnTo>
                  <a:lnTo>
                    <a:pt x="802" y="269"/>
                  </a:lnTo>
                  <a:lnTo>
                    <a:pt x="806" y="267"/>
                  </a:lnTo>
                  <a:lnTo>
                    <a:pt x="817" y="251"/>
                  </a:lnTo>
                  <a:lnTo>
                    <a:pt x="828" y="232"/>
                  </a:lnTo>
                  <a:lnTo>
                    <a:pt x="832" y="229"/>
                  </a:lnTo>
                  <a:lnTo>
                    <a:pt x="837" y="226"/>
                  </a:lnTo>
                  <a:lnTo>
                    <a:pt x="841" y="226"/>
                  </a:lnTo>
                  <a:lnTo>
                    <a:pt x="845" y="226"/>
                  </a:lnTo>
                  <a:lnTo>
                    <a:pt x="853" y="230"/>
                  </a:lnTo>
                  <a:lnTo>
                    <a:pt x="861" y="234"/>
                  </a:lnTo>
                  <a:lnTo>
                    <a:pt x="864" y="236"/>
                  </a:lnTo>
                  <a:lnTo>
                    <a:pt x="870" y="237"/>
                  </a:lnTo>
                  <a:lnTo>
                    <a:pt x="876" y="238"/>
                  </a:lnTo>
                  <a:lnTo>
                    <a:pt x="883" y="238"/>
                  </a:lnTo>
                  <a:lnTo>
                    <a:pt x="889" y="236"/>
                  </a:lnTo>
                  <a:lnTo>
                    <a:pt x="895" y="232"/>
                  </a:lnTo>
                  <a:lnTo>
                    <a:pt x="897" y="230"/>
                  </a:lnTo>
                  <a:lnTo>
                    <a:pt x="900" y="227"/>
                  </a:lnTo>
                  <a:lnTo>
                    <a:pt x="901" y="224"/>
                  </a:lnTo>
                  <a:lnTo>
                    <a:pt x="902" y="220"/>
                  </a:lnTo>
                  <a:lnTo>
                    <a:pt x="904" y="212"/>
                  </a:lnTo>
                  <a:lnTo>
                    <a:pt x="907" y="204"/>
                  </a:lnTo>
                  <a:lnTo>
                    <a:pt x="910" y="196"/>
                  </a:lnTo>
                  <a:lnTo>
                    <a:pt x="913" y="189"/>
                  </a:lnTo>
                  <a:lnTo>
                    <a:pt x="918" y="183"/>
                  </a:lnTo>
                  <a:lnTo>
                    <a:pt x="921" y="177"/>
                  </a:lnTo>
                  <a:lnTo>
                    <a:pt x="925" y="173"/>
                  </a:lnTo>
                  <a:lnTo>
                    <a:pt x="929" y="170"/>
                  </a:lnTo>
                  <a:lnTo>
                    <a:pt x="933" y="168"/>
                  </a:lnTo>
                  <a:lnTo>
                    <a:pt x="938" y="168"/>
                  </a:lnTo>
                  <a:lnTo>
                    <a:pt x="943" y="168"/>
                  </a:lnTo>
                  <a:lnTo>
                    <a:pt x="946" y="170"/>
                  </a:lnTo>
                  <a:lnTo>
                    <a:pt x="951" y="174"/>
                  </a:lnTo>
                  <a:lnTo>
                    <a:pt x="956" y="177"/>
                  </a:lnTo>
                  <a:lnTo>
                    <a:pt x="959" y="182"/>
                  </a:lnTo>
                  <a:lnTo>
                    <a:pt x="962" y="188"/>
                  </a:lnTo>
                  <a:lnTo>
                    <a:pt x="969" y="200"/>
                  </a:lnTo>
                  <a:lnTo>
                    <a:pt x="976" y="211"/>
                  </a:lnTo>
                  <a:lnTo>
                    <a:pt x="979" y="215"/>
                  </a:lnTo>
                  <a:lnTo>
                    <a:pt x="983" y="219"/>
                  </a:lnTo>
                  <a:lnTo>
                    <a:pt x="988" y="223"/>
                  </a:lnTo>
                  <a:lnTo>
                    <a:pt x="992" y="225"/>
                  </a:lnTo>
                  <a:lnTo>
                    <a:pt x="1001" y="230"/>
                  </a:lnTo>
                  <a:lnTo>
                    <a:pt x="1007" y="236"/>
                  </a:lnTo>
                  <a:lnTo>
                    <a:pt x="1013" y="243"/>
                  </a:lnTo>
                  <a:lnTo>
                    <a:pt x="1017" y="250"/>
                  </a:lnTo>
                  <a:lnTo>
                    <a:pt x="1023" y="257"/>
                  </a:lnTo>
                  <a:lnTo>
                    <a:pt x="1031" y="262"/>
                  </a:lnTo>
                  <a:lnTo>
                    <a:pt x="1039" y="268"/>
                  </a:lnTo>
                  <a:lnTo>
                    <a:pt x="1048" y="273"/>
                  </a:lnTo>
                  <a:lnTo>
                    <a:pt x="1058" y="278"/>
                  </a:lnTo>
                  <a:lnTo>
                    <a:pt x="1063" y="284"/>
                  </a:lnTo>
                  <a:lnTo>
                    <a:pt x="1067" y="292"/>
                  </a:lnTo>
                  <a:lnTo>
                    <a:pt x="1071" y="297"/>
                  </a:lnTo>
                  <a:lnTo>
                    <a:pt x="1073" y="300"/>
                  </a:lnTo>
                  <a:lnTo>
                    <a:pt x="1077" y="302"/>
                  </a:lnTo>
                  <a:lnTo>
                    <a:pt x="1080" y="302"/>
                  </a:lnTo>
                  <a:lnTo>
                    <a:pt x="1084" y="302"/>
                  </a:lnTo>
                  <a:lnTo>
                    <a:pt x="1086" y="301"/>
                  </a:lnTo>
                  <a:lnTo>
                    <a:pt x="1089" y="299"/>
                  </a:lnTo>
                  <a:lnTo>
                    <a:pt x="1090" y="295"/>
                  </a:lnTo>
                  <a:lnTo>
                    <a:pt x="1091" y="290"/>
                  </a:lnTo>
                  <a:lnTo>
                    <a:pt x="1090" y="280"/>
                  </a:lnTo>
                  <a:lnTo>
                    <a:pt x="1088" y="269"/>
                  </a:lnTo>
                  <a:lnTo>
                    <a:pt x="1086" y="262"/>
                  </a:lnTo>
                  <a:lnTo>
                    <a:pt x="1085" y="256"/>
                  </a:lnTo>
                  <a:lnTo>
                    <a:pt x="1084" y="252"/>
                  </a:lnTo>
                  <a:lnTo>
                    <a:pt x="1084" y="251"/>
                  </a:lnTo>
                  <a:lnTo>
                    <a:pt x="1085" y="252"/>
                  </a:lnTo>
                  <a:lnTo>
                    <a:pt x="1091" y="253"/>
                  </a:lnTo>
                  <a:lnTo>
                    <a:pt x="1096" y="256"/>
                  </a:lnTo>
                  <a:lnTo>
                    <a:pt x="1102" y="259"/>
                  </a:lnTo>
                  <a:lnTo>
                    <a:pt x="1114" y="267"/>
                  </a:lnTo>
                  <a:lnTo>
                    <a:pt x="1124" y="274"/>
                  </a:lnTo>
                  <a:lnTo>
                    <a:pt x="1126" y="274"/>
                  </a:lnTo>
                  <a:lnTo>
                    <a:pt x="1128" y="274"/>
                  </a:lnTo>
                  <a:lnTo>
                    <a:pt x="1129" y="273"/>
                  </a:lnTo>
                  <a:lnTo>
                    <a:pt x="1130" y="270"/>
                  </a:lnTo>
                  <a:lnTo>
                    <a:pt x="1132" y="264"/>
                  </a:lnTo>
                  <a:lnTo>
                    <a:pt x="1132" y="255"/>
                  </a:lnTo>
                  <a:lnTo>
                    <a:pt x="1132" y="245"/>
                  </a:lnTo>
                  <a:lnTo>
                    <a:pt x="1133" y="237"/>
                  </a:lnTo>
                  <a:lnTo>
                    <a:pt x="1135" y="230"/>
                  </a:lnTo>
                  <a:lnTo>
                    <a:pt x="1139" y="224"/>
                  </a:lnTo>
                  <a:lnTo>
                    <a:pt x="1141" y="220"/>
                  </a:lnTo>
                  <a:lnTo>
                    <a:pt x="1142" y="217"/>
                  </a:lnTo>
                  <a:lnTo>
                    <a:pt x="1143" y="212"/>
                  </a:lnTo>
                  <a:lnTo>
                    <a:pt x="1143" y="207"/>
                  </a:lnTo>
                  <a:lnTo>
                    <a:pt x="1142" y="202"/>
                  </a:lnTo>
                  <a:lnTo>
                    <a:pt x="1141" y="196"/>
                  </a:lnTo>
                  <a:lnTo>
                    <a:pt x="1139" y="192"/>
                  </a:lnTo>
                  <a:lnTo>
                    <a:pt x="1136" y="186"/>
                  </a:lnTo>
                  <a:lnTo>
                    <a:pt x="1129" y="174"/>
                  </a:lnTo>
                  <a:lnTo>
                    <a:pt x="1122" y="163"/>
                  </a:lnTo>
                  <a:lnTo>
                    <a:pt x="1116" y="154"/>
                  </a:lnTo>
                  <a:lnTo>
                    <a:pt x="1113" y="144"/>
                  </a:lnTo>
                  <a:lnTo>
                    <a:pt x="1113" y="141"/>
                  </a:lnTo>
                  <a:lnTo>
                    <a:pt x="1114" y="138"/>
                  </a:lnTo>
                  <a:lnTo>
                    <a:pt x="1115" y="136"/>
                  </a:lnTo>
                  <a:lnTo>
                    <a:pt x="1117" y="133"/>
                  </a:lnTo>
                  <a:lnTo>
                    <a:pt x="1120" y="133"/>
                  </a:lnTo>
                  <a:lnTo>
                    <a:pt x="1123" y="135"/>
                  </a:lnTo>
                  <a:lnTo>
                    <a:pt x="1128" y="137"/>
                  </a:lnTo>
                  <a:lnTo>
                    <a:pt x="1133" y="141"/>
                  </a:lnTo>
                  <a:lnTo>
                    <a:pt x="1141" y="149"/>
                  </a:lnTo>
                  <a:lnTo>
                    <a:pt x="1147" y="157"/>
                  </a:lnTo>
                  <a:lnTo>
                    <a:pt x="1149" y="162"/>
                  </a:lnTo>
                  <a:lnTo>
                    <a:pt x="1151" y="167"/>
                  </a:lnTo>
                  <a:lnTo>
                    <a:pt x="1152" y="171"/>
                  </a:lnTo>
                  <a:lnTo>
                    <a:pt x="1153" y="176"/>
                  </a:lnTo>
                  <a:lnTo>
                    <a:pt x="1153" y="186"/>
                  </a:lnTo>
                  <a:lnTo>
                    <a:pt x="1154" y="192"/>
                  </a:lnTo>
                  <a:lnTo>
                    <a:pt x="1155" y="194"/>
                  </a:lnTo>
                  <a:lnTo>
                    <a:pt x="1158" y="196"/>
                  </a:lnTo>
                  <a:lnTo>
                    <a:pt x="1160" y="198"/>
                  </a:lnTo>
                  <a:lnTo>
                    <a:pt x="1164" y="199"/>
                  </a:lnTo>
                  <a:lnTo>
                    <a:pt x="1173" y="202"/>
                  </a:lnTo>
                  <a:lnTo>
                    <a:pt x="1183" y="207"/>
                  </a:lnTo>
                  <a:lnTo>
                    <a:pt x="1186" y="211"/>
                  </a:lnTo>
                  <a:lnTo>
                    <a:pt x="1189" y="215"/>
                  </a:lnTo>
                  <a:lnTo>
                    <a:pt x="1190" y="223"/>
                  </a:lnTo>
                  <a:lnTo>
                    <a:pt x="1187" y="230"/>
                  </a:lnTo>
                  <a:lnTo>
                    <a:pt x="1181" y="246"/>
                  </a:lnTo>
                  <a:lnTo>
                    <a:pt x="1176" y="261"/>
                  </a:lnTo>
                  <a:lnTo>
                    <a:pt x="1171" y="271"/>
                  </a:lnTo>
                  <a:lnTo>
                    <a:pt x="1170" y="280"/>
                  </a:lnTo>
                  <a:lnTo>
                    <a:pt x="1170" y="283"/>
                  </a:lnTo>
                  <a:lnTo>
                    <a:pt x="1170" y="286"/>
                  </a:lnTo>
                  <a:lnTo>
                    <a:pt x="1171" y="288"/>
                  </a:lnTo>
                  <a:lnTo>
                    <a:pt x="1172" y="289"/>
                  </a:lnTo>
                  <a:lnTo>
                    <a:pt x="1177" y="290"/>
                  </a:lnTo>
                  <a:lnTo>
                    <a:pt x="1183" y="292"/>
                  </a:lnTo>
                  <a:lnTo>
                    <a:pt x="1190" y="293"/>
                  </a:lnTo>
                  <a:lnTo>
                    <a:pt x="1196" y="294"/>
                  </a:lnTo>
                  <a:lnTo>
                    <a:pt x="1202" y="296"/>
                  </a:lnTo>
                  <a:lnTo>
                    <a:pt x="1208" y="301"/>
                  </a:lnTo>
                  <a:lnTo>
                    <a:pt x="1210" y="303"/>
                  </a:lnTo>
                  <a:lnTo>
                    <a:pt x="1211" y="305"/>
                  </a:lnTo>
                  <a:lnTo>
                    <a:pt x="1214" y="305"/>
                  </a:lnTo>
                  <a:lnTo>
                    <a:pt x="1216" y="303"/>
                  </a:lnTo>
                  <a:lnTo>
                    <a:pt x="1222" y="299"/>
                  </a:lnTo>
                  <a:lnTo>
                    <a:pt x="1228" y="293"/>
                  </a:lnTo>
                  <a:lnTo>
                    <a:pt x="1234" y="284"/>
                  </a:lnTo>
                  <a:lnTo>
                    <a:pt x="1237" y="276"/>
                  </a:lnTo>
                  <a:lnTo>
                    <a:pt x="1239" y="271"/>
                  </a:lnTo>
                  <a:lnTo>
                    <a:pt x="1239" y="267"/>
                  </a:lnTo>
                  <a:lnTo>
                    <a:pt x="1239" y="263"/>
                  </a:lnTo>
                  <a:lnTo>
                    <a:pt x="1237" y="258"/>
                  </a:lnTo>
                  <a:lnTo>
                    <a:pt x="1235" y="253"/>
                  </a:lnTo>
                  <a:lnTo>
                    <a:pt x="1234" y="248"/>
                  </a:lnTo>
                  <a:lnTo>
                    <a:pt x="1233" y="242"/>
                  </a:lnTo>
                  <a:lnTo>
                    <a:pt x="1233" y="236"/>
                  </a:lnTo>
                  <a:lnTo>
                    <a:pt x="1234" y="230"/>
                  </a:lnTo>
                  <a:lnTo>
                    <a:pt x="1236" y="223"/>
                  </a:lnTo>
                  <a:lnTo>
                    <a:pt x="1239" y="217"/>
                  </a:lnTo>
                  <a:lnTo>
                    <a:pt x="1242" y="210"/>
                  </a:lnTo>
                  <a:lnTo>
                    <a:pt x="1253" y="195"/>
                  </a:lnTo>
                  <a:lnTo>
                    <a:pt x="1262" y="182"/>
                  </a:lnTo>
                  <a:lnTo>
                    <a:pt x="1271" y="171"/>
                  </a:lnTo>
                  <a:lnTo>
                    <a:pt x="1278" y="167"/>
                  </a:lnTo>
                  <a:lnTo>
                    <a:pt x="1283" y="164"/>
                  </a:lnTo>
                  <a:lnTo>
                    <a:pt x="1287" y="163"/>
                  </a:lnTo>
                  <a:lnTo>
                    <a:pt x="1290" y="163"/>
                  </a:lnTo>
                  <a:lnTo>
                    <a:pt x="1292" y="166"/>
                  </a:lnTo>
                  <a:lnTo>
                    <a:pt x="1296" y="167"/>
                  </a:lnTo>
                  <a:lnTo>
                    <a:pt x="1298" y="170"/>
                  </a:lnTo>
                  <a:lnTo>
                    <a:pt x="1302" y="174"/>
                  </a:lnTo>
                  <a:lnTo>
                    <a:pt x="1304" y="176"/>
                  </a:lnTo>
                  <a:lnTo>
                    <a:pt x="1307" y="179"/>
                  </a:lnTo>
                  <a:lnTo>
                    <a:pt x="1310" y="179"/>
                  </a:lnTo>
                  <a:lnTo>
                    <a:pt x="1312" y="177"/>
                  </a:lnTo>
                  <a:lnTo>
                    <a:pt x="1315" y="175"/>
                  </a:lnTo>
                  <a:lnTo>
                    <a:pt x="1315" y="170"/>
                  </a:lnTo>
                  <a:lnTo>
                    <a:pt x="1315" y="163"/>
                  </a:lnTo>
                  <a:lnTo>
                    <a:pt x="1313" y="151"/>
                  </a:lnTo>
                  <a:lnTo>
                    <a:pt x="1315" y="143"/>
                  </a:lnTo>
                  <a:lnTo>
                    <a:pt x="1316" y="141"/>
                  </a:lnTo>
                  <a:lnTo>
                    <a:pt x="1318" y="137"/>
                  </a:lnTo>
                  <a:lnTo>
                    <a:pt x="1322" y="136"/>
                  </a:lnTo>
                  <a:lnTo>
                    <a:pt x="1325" y="135"/>
                  </a:lnTo>
                  <a:lnTo>
                    <a:pt x="1331" y="133"/>
                  </a:lnTo>
                  <a:lnTo>
                    <a:pt x="1338" y="135"/>
                  </a:lnTo>
                  <a:lnTo>
                    <a:pt x="1354" y="136"/>
                  </a:lnTo>
                  <a:lnTo>
                    <a:pt x="1369" y="139"/>
                  </a:lnTo>
                  <a:lnTo>
                    <a:pt x="1382" y="143"/>
                  </a:lnTo>
                  <a:lnTo>
                    <a:pt x="1392" y="148"/>
                  </a:lnTo>
                  <a:lnTo>
                    <a:pt x="1399" y="152"/>
                  </a:lnTo>
                  <a:lnTo>
                    <a:pt x="1403" y="158"/>
                  </a:lnTo>
                  <a:lnTo>
                    <a:pt x="1405" y="163"/>
                  </a:lnTo>
                  <a:lnTo>
                    <a:pt x="1407" y="170"/>
                  </a:lnTo>
                  <a:lnTo>
                    <a:pt x="1409" y="173"/>
                  </a:lnTo>
                  <a:lnTo>
                    <a:pt x="1411" y="176"/>
                  </a:lnTo>
                  <a:lnTo>
                    <a:pt x="1413" y="177"/>
                  </a:lnTo>
                  <a:lnTo>
                    <a:pt x="1416" y="179"/>
                  </a:lnTo>
                  <a:lnTo>
                    <a:pt x="1417" y="180"/>
                  </a:lnTo>
                  <a:lnTo>
                    <a:pt x="1418" y="180"/>
                  </a:lnTo>
                  <a:lnTo>
                    <a:pt x="1419" y="179"/>
                  </a:lnTo>
                  <a:lnTo>
                    <a:pt x="1422" y="179"/>
                  </a:lnTo>
                  <a:lnTo>
                    <a:pt x="1423" y="179"/>
                  </a:lnTo>
                  <a:lnTo>
                    <a:pt x="1425" y="177"/>
                  </a:lnTo>
                  <a:lnTo>
                    <a:pt x="1426" y="177"/>
                  </a:lnTo>
                  <a:lnTo>
                    <a:pt x="1428" y="176"/>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Freeform 105">
              <a:extLst>
                <a:ext uri="{FF2B5EF4-FFF2-40B4-BE49-F238E27FC236}">
                  <a16:creationId xmlns:a16="http://schemas.microsoft.com/office/drawing/2014/main" id="{9F8F101B-08EC-44C6-853B-0E1C8F78CF83}"/>
                </a:ext>
              </a:extLst>
            </p:cNvPr>
            <p:cNvSpPr>
              <a:spLocks/>
            </p:cNvSpPr>
            <p:nvPr/>
          </p:nvSpPr>
          <p:spPr bwMode="auto">
            <a:xfrm>
              <a:off x="6159577" y="5639095"/>
              <a:ext cx="19050" cy="19051"/>
            </a:xfrm>
            <a:custGeom>
              <a:avLst/>
              <a:gdLst>
                <a:gd name="T0" fmla="*/ 2 w 78"/>
                <a:gd name="T1" fmla="*/ 44 h 64"/>
                <a:gd name="T2" fmla="*/ 5 w 78"/>
                <a:gd name="T3" fmla="*/ 38 h 64"/>
                <a:gd name="T4" fmla="*/ 10 w 78"/>
                <a:gd name="T5" fmla="*/ 34 h 64"/>
                <a:gd name="T6" fmla="*/ 17 w 78"/>
                <a:gd name="T7" fmla="*/ 29 h 64"/>
                <a:gd name="T8" fmla="*/ 26 w 78"/>
                <a:gd name="T9" fmla="*/ 27 h 64"/>
                <a:gd name="T10" fmla="*/ 34 w 78"/>
                <a:gd name="T11" fmla="*/ 26 h 64"/>
                <a:gd name="T12" fmla="*/ 41 w 78"/>
                <a:gd name="T13" fmla="*/ 22 h 64"/>
                <a:gd name="T14" fmla="*/ 48 w 78"/>
                <a:gd name="T15" fmla="*/ 19 h 64"/>
                <a:gd name="T16" fmla="*/ 53 w 78"/>
                <a:gd name="T17" fmla="*/ 14 h 64"/>
                <a:gd name="T18" fmla="*/ 60 w 78"/>
                <a:gd name="T19" fmla="*/ 7 h 64"/>
                <a:gd name="T20" fmla="*/ 70 w 78"/>
                <a:gd name="T21" fmla="*/ 1 h 64"/>
                <a:gd name="T22" fmla="*/ 73 w 78"/>
                <a:gd name="T23" fmla="*/ 0 h 64"/>
                <a:gd name="T24" fmla="*/ 77 w 78"/>
                <a:gd name="T25" fmla="*/ 1 h 64"/>
                <a:gd name="T26" fmla="*/ 78 w 78"/>
                <a:gd name="T27" fmla="*/ 4 h 64"/>
                <a:gd name="T28" fmla="*/ 78 w 78"/>
                <a:gd name="T29" fmla="*/ 13 h 64"/>
                <a:gd name="T30" fmla="*/ 76 w 78"/>
                <a:gd name="T31" fmla="*/ 21 h 64"/>
                <a:gd name="T32" fmla="*/ 73 w 78"/>
                <a:gd name="T33" fmla="*/ 31 h 64"/>
                <a:gd name="T34" fmla="*/ 70 w 78"/>
                <a:gd name="T35" fmla="*/ 40 h 64"/>
                <a:gd name="T36" fmla="*/ 67 w 78"/>
                <a:gd name="T37" fmla="*/ 48 h 64"/>
                <a:gd name="T38" fmla="*/ 64 w 78"/>
                <a:gd name="T39" fmla="*/ 54 h 64"/>
                <a:gd name="T40" fmla="*/ 60 w 78"/>
                <a:gd name="T41" fmla="*/ 57 h 64"/>
                <a:gd name="T42" fmla="*/ 58 w 78"/>
                <a:gd name="T43" fmla="*/ 58 h 64"/>
                <a:gd name="T44" fmla="*/ 54 w 78"/>
                <a:gd name="T45" fmla="*/ 57 h 64"/>
                <a:gd name="T46" fmla="*/ 51 w 78"/>
                <a:gd name="T47" fmla="*/ 54 h 64"/>
                <a:gd name="T48" fmla="*/ 46 w 78"/>
                <a:gd name="T49" fmla="*/ 53 h 64"/>
                <a:gd name="T50" fmla="*/ 41 w 78"/>
                <a:gd name="T51" fmla="*/ 52 h 64"/>
                <a:gd name="T52" fmla="*/ 35 w 78"/>
                <a:gd name="T53" fmla="*/ 53 h 64"/>
                <a:gd name="T54" fmla="*/ 21 w 78"/>
                <a:gd name="T55" fmla="*/ 59 h 64"/>
                <a:gd name="T56" fmla="*/ 7 w 78"/>
                <a:gd name="T57" fmla="*/ 64 h 64"/>
                <a:gd name="T58" fmla="*/ 4 w 78"/>
                <a:gd name="T59" fmla="*/ 64 h 64"/>
                <a:gd name="T60" fmla="*/ 2 w 78"/>
                <a:gd name="T61" fmla="*/ 64 h 64"/>
                <a:gd name="T62" fmla="*/ 1 w 78"/>
                <a:gd name="T63" fmla="*/ 63 h 64"/>
                <a:gd name="T64" fmla="*/ 0 w 78"/>
                <a:gd name="T65" fmla="*/ 60 h 64"/>
                <a:gd name="T66" fmla="*/ 0 w 78"/>
                <a:gd name="T67" fmla="*/ 58 h 64"/>
                <a:gd name="T68" fmla="*/ 0 w 78"/>
                <a:gd name="T69" fmla="*/ 54 h 64"/>
                <a:gd name="T70" fmla="*/ 1 w 78"/>
                <a:gd name="T71" fmla="*/ 50 h 64"/>
                <a:gd name="T72" fmla="*/ 2 w 78"/>
                <a:gd name="T73"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64">
                  <a:moveTo>
                    <a:pt x="2" y="44"/>
                  </a:moveTo>
                  <a:lnTo>
                    <a:pt x="5" y="38"/>
                  </a:lnTo>
                  <a:lnTo>
                    <a:pt x="10" y="34"/>
                  </a:lnTo>
                  <a:lnTo>
                    <a:pt x="17" y="29"/>
                  </a:lnTo>
                  <a:lnTo>
                    <a:pt x="26" y="27"/>
                  </a:lnTo>
                  <a:lnTo>
                    <a:pt x="34" y="26"/>
                  </a:lnTo>
                  <a:lnTo>
                    <a:pt x="41" y="22"/>
                  </a:lnTo>
                  <a:lnTo>
                    <a:pt x="48" y="19"/>
                  </a:lnTo>
                  <a:lnTo>
                    <a:pt x="53" y="14"/>
                  </a:lnTo>
                  <a:lnTo>
                    <a:pt x="60" y="7"/>
                  </a:lnTo>
                  <a:lnTo>
                    <a:pt x="70" y="1"/>
                  </a:lnTo>
                  <a:lnTo>
                    <a:pt x="73" y="0"/>
                  </a:lnTo>
                  <a:lnTo>
                    <a:pt x="77" y="1"/>
                  </a:lnTo>
                  <a:lnTo>
                    <a:pt x="78" y="4"/>
                  </a:lnTo>
                  <a:lnTo>
                    <a:pt x="78" y="13"/>
                  </a:lnTo>
                  <a:lnTo>
                    <a:pt x="76" y="21"/>
                  </a:lnTo>
                  <a:lnTo>
                    <a:pt x="73" y="31"/>
                  </a:lnTo>
                  <a:lnTo>
                    <a:pt x="70" y="40"/>
                  </a:lnTo>
                  <a:lnTo>
                    <a:pt x="67" y="48"/>
                  </a:lnTo>
                  <a:lnTo>
                    <a:pt x="64" y="54"/>
                  </a:lnTo>
                  <a:lnTo>
                    <a:pt x="60" y="57"/>
                  </a:lnTo>
                  <a:lnTo>
                    <a:pt x="58" y="58"/>
                  </a:lnTo>
                  <a:lnTo>
                    <a:pt x="54" y="57"/>
                  </a:lnTo>
                  <a:lnTo>
                    <a:pt x="51" y="54"/>
                  </a:lnTo>
                  <a:lnTo>
                    <a:pt x="46" y="53"/>
                  </a:lnTo>
                  <a:lnTo>
                    <a:pt x="41" y="52"/>
                  </a:lnTo>
                  <a:lnTo>
                    <a:pt x="35" y="53"/>
                  </a:lnTo>
                  <a:lnTo>
                    <a:pt x="21" y="59"/>
                  </a:lnTo>
                  <a:lnTo>
                    <a:pt x="7" y="64"/>
                  </a:lnTo>
                  <a:lnTo>
                    <a:pt x="4" y="64"/>
                  </a:lnTo>
                  <a:lnTo>
                    <a:pt x="2" y="64"/>
                  </a:lnTo>
                  <a:lnTo>
                    <a:pt x="1" y="63"/>
                  </a:lnTo>
                  <a:lnTo>
                    <a:pt x="0" y="60"/>
                  </a:lnTo>
                  <a:lnTo>
                    <a:pt x="0" y="58"/>
                  </a:lnTo>
                  <a:lnTo>
                    <a:pt x="0" y="54"/>
                  </a:lnTo>
                  <a:lnTo>
                    <a:pt x="1" y="50"/>
                  </a:lnTo>
                  <a:lnTo>
                    <a:pt x="2" y="44"/>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台湾">
              <a:extLst>
                <a:ext uri="{FF2B5EF4-FFF2-40B4-BE49-F238E27FC236}">
                  <a16:creationId xmlns:a16="http://schemas.microsoft.com/office/drawing/2014/main" id="{79FF0564-8AD5-4D99-A6AA-705A07709C48}"/>
                </a:ext>
              </a:extLst>
            </p:cNvPr>
            <p:cNvSpPr>
              <a:spLocks/>
            </p:cNvSpPr>
            <p:nvPr/>
          </p:nvSpPr>
          <p:spPr bwMode="auto">
            <a:xfrm>
              <a:off x="6807285" y="5248550"/>
              <a:ext cx="171452" cy="390545"/>
            </a:xfrm>
            <a:custGeom>
              <a:avLst/>
              <a:gdLst>
                <a:gd name="T0" fmla="*/ 213 w 666"/>
                <a:gd name="T1" fmla="*/ 320 h 1493"/>
                <a:gd name="T2" fmla="*/ 261 w 666"/>
                <a:gd name="T3" fmla="*/ 259 h 1493"/>
                <a:gd name="T4" fmla="*/ 280 w 666"/>
                <a:gd name="T5" fmla="*/ 186 h 1493"/>
                <a:gd name="T6" fmla="*/ 306 w 666"/>
                <a:gd name="T7" fmla="*/ 132 h 1493"/>
                <a:gd name="T8" fmla="*/ 345 w 666"/>
                <a:gd name="T9" fmla="*/ 106 h 1493"/>
                <a:gd name="T10" fmla="*/ 430 w 666"/>
                <a:gd name="T11" fmla="*/ 66 h 1493"/>
                <a:gd name="T12" fmla="*/ 446 w 666"/>
                <a:gd name="T13" fmla="*/ 33 h 1493"/>
                <a:gd name="T14" fmla="*/ 469 w 666"/>
                <a:gd name="T15" fmla="*/ 7 h 1493"/>
                <a:gd name="T16" fmla="*/ 495 w 666"/>
                <a:gd name="T17" fmla="*/ 0 h 1493"/>
                <a:gd name="T18" fmla="*/ 522 w 666"/>
                <a:gd name="T19" fmla="*/ 18 h 1493"/>
                <a:gd name="T20" fmla="*/ 564 w 666"/>
                <a:gd name="T21" fmla="*/ 43 h 1493"/>
                <a:gd name="T22" fmla="*/ 615 w 666"/>
                <a:gd name="T23" fmla="*/ 45 h 1493"/>
                <a:gd name="T24" fmla="*/ 652 w 666"/>
                <a:gd name="T25" fmla="*/ 80 h 1493"/>
                <a:gd name="T26" fmla="*/ 665 w 666"/>
                <a:gd name="T27" fmla="*/ 131 h 1493"/>
                <a:gd name="T28" fmla="*/ 634 w 666"/>
                <a:gd name="T29" fmla="*/ 168 h 1493"/>
                <a:gd name="T30" fmla="*/ 625 w 666"/>
                <a:gd name="T31" fmla="*/ 225 h 1493"/>
                <a:gd name="T32" fmla="*/ 644 w 666"/>
                <a:gd name="T33" fmla="*/ 283 h 1493"/>
                <a:gd name="T34" fmla="*/ 644 w 666"/>
                <a:gd name="T35" fmla="*/ 366 h 1493"/>
                <a:gd name="T36" fmla="*/ 606 w 666"/>
                <a:gd name="T37" fmla="*/ 451 h 1493"/>
                <a:gd name="T38" fmla="*/ 573 w 666"/>
                <a:gd name="T39" fmla="*/ 540 h 1493"/>
                <a:gd name="T40" fmla="*/ 570 w 666"/>
                <a:gd name="T41" fmla="*/ 674 h 1493"/>
                <a:gd name="T42" fmla="*/ 553 w 666"/>
                <a:gd name="T43" fmla="*/ 830 h 1493"/>
                <a:gd name="T44" fmla="*/ 537 w 666"/>
                <a:gd name="T45" fmla="*/ 925 h 1493"/>
                <a:gd name="T46" fmla="*/ 519 w 666"/>
                <a:gd name="T47" fmla="*/ 995 h 1493"/>
                <a:gd name="T48" fmla="*/ 433 w 666"/>
                <a:gd name="T49" fmla="*/ 1135 h 1493"/>
                <a:gd name="T50" fmla="*/ 388 w 666"/>
                <a:gd name="T51" fmla="*/ 1214 h 1493"/>
                <a:gd name="T52" fmla="*/ 370 w 666"/>
                <a:gd name="T53" fmla="*/ 1310 h 1493"/>
                <a:gd name="T54" fmla="*/ 384 w 666"/>
                <a:gd name="T55" fmla="*/ 1374 h 1493"/>
                <a:gd name="T56" fmla="*/ 386 w 666"/>
                <a:gd name="T57" fmla="*/ 1426 h 1493"/>
                <a:gd name="T58" fmla="*/ 373 w 666"/>
                <a:gd name="T59" fmla="*/ 1455 h 1493"/>
                <a:gd name="T60" fmla="*/ 387 w 666"/>
                <a:gd name="T61" fmla="*/ 1486 h 1493"/>
                <a:gd name="T62" fmla="*/ 374 w 666"/>
                <a:gd name="T63" fmla="*/ 1492 h 1493"/>
                <a:gd name="T64" fmla="*/ 343 w 666"/>
                <a:gd name="T65" fmla="*/ 1463 h 1493"/>
                <a:gd name="T66" fmla="*/ 310 w 666"/>
                <a:gd name="T67" fmla="*/ 1455 h 1493"/>
                <a:gd name="T68" fmla="*/ 299 w 666"/>
                <a:gd name="T69" fmla="*/ 1413 h 1493"/>
                <a:gd name="T70" fmla="*/ 270 w 666"/>
                <a:gd name="T71" fmla="*/ 1331 h 1493"/>
                <a:gd name="T72" fmla="*/ 228 w 666"/>
                <a:gd name="T73" fmla="*/ 1287 h 1493"/>
                <a:gd name="T74" fmla="*/ 132 w 666"/>
                <a:gd name="T75" fmla="*/ 1240 h 1493"/>
                <a:gd name="T76" fmla="*/ 119 w 666"/>
                <a:gd name="T77" fmla="*/ 1215 h 1493"/>
                <a:gd name="T78" fmla="*/ 88 w 666"/>
                <a:gd name="T79" fmla="*/ 1158 h 1493"/>
                <a:gd name="T80" fmla="*/ 41 w 666"/>
                <a:gd name="T81" fmla="*/ 1058 h 1493"/>
                <a:gd name="T82" fmla="*/ 14 w 666"/>
                <a:gd name="T83" fmla="*/ 1044 h 1493"/>
                <a:gd name="T84" fmla="*/ 2 w 666"/>
                <a:gd name="T85" fmla="*/ 1009 h 1493"/>
                <a:gd name="T86" fmla="*/ 12 w 666"/>
                <a:gd name="T87" fmla="*/ 918 h 1493"/>
                <a:gd name="T88" fmla="*/ 25 w 666"/>
                <a:gd name="T89" fmla="*/ 874 h 1493"/>
                <a:gd name="T90" fmla="*/ 19 w 666"/>
                <a:gd name="T91" fmla="*/ 813 h 1493"/>
                <a:gd name="T92" fmla="*/ 9 w 666"/>
                <a:gd name="T93" fmla="*/ 770 h 1493"/>
                <a:gd name="T94" fmla="*/ 29 w 666"/>
                <a:gd name="T95" fmla="*/ 720 h 1493"/>
                <a:gd name="T96" fmla="*/ 60 w 666"/>
                <a:gd name="T97" fmla="*/ 691 h 1493"/>
                <a:gd name="T98" fmla="*/ 52 w 666"/>
                <a:gd name="T99" fmla="*/ 672 h 1493"/>
                <a:gd name="T100" fmla="*/ 59 w 666"/>
                <a:gd name="T101" fmla="*/ 647 h 1493"/>
                <a:gd name="T102" fmla="*/ 132 w 666"/>
                <a:gd name="T103" fmla="*/ 501 h 1493"/>
                <a:gd name="T104" fmla="*/ 151 w 666"/>
                <a:gd name="T105" fmla="*/ 443 h 1493"/>
                <a:gd name="T106" fmla="*/ 181 w 666"/>
                <a:gd name="T107" fmla="*/ 383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6" h="1493">
                  <a:moveTo>
                    <a:pt x="187" y="371"/>
                  </a:moveTo>
                  <a:lnTo>
                    <a:pt x="195" y="353"/>
                  </a:lnTo>
                  <a:lnTo>
                    <a:pt x="204" y="335"/>
                  </a:lnTo>
                  <a:lnTo>
                    <a:pt x="207" y="327"/>
                  </a:lnTo>
                  <a:lnTo>
                    <a:pt x="213" y="320"/>
                  </a:lnTo>
                  <a:lnTo>
                    <a:pt x="219" y="312"/>
                  </a:lnTo>
                  <a:lnTo>
                    <a:pt x="228" y="303"/>
                  </a:lnTo>
                  <a:lnTo>
                    <a:pt x="241" y="288"/>
                  </a:lnTo>
                  <a:lnTo>
                    <a:pt x="254" y="270"/>
                  </a:lnTo>
                  <a:lnTo>
                    <a:pt x="261" y="259"/>
                  </a:lnTo>
                  <a:lnTo>
                    <a:pt x="266" y="249"/>
                  </a:lnTo>
                  <a:lnTo>
                    <a:pt x="269" y="237"/>
                  </a:lnTo>
                  <a:lnTo>
                    <a:pt x="273" y="224"/>
                  </a:lnTo>
                  <a:lnTo>
                    <a:pt x="276" y="203"/>
                  </a:lnTo>
                  <a:lnTo>
                    <a:pt x="280" y="186"/>
                  </a:lnTo>
                  <a:lnTo>
                    <a:pt x="285" y="168"/>
                  </a:lnTo>
                  <a:lnTo>
                    <a:pt x="292" y="152"/>
                  </a:lnTo>
                  <a:lnTo>
                    <a:pt x="295" y="145"/>
                  </a:lnTo>
                  <a:lnTo>
                    <a:pt x="300" y="138"/>
                  </a:lnTo>
                  <a:lnTo>
                    <a:pt x="306" y="132"/>
                  </a:lnTo>
                  <a:lnTo>
                    <a:pt x="312" y="126"/>
                  </a:lnTo>
                  <a:lnTo>
                    <a:pt x="319" y="120"/>
                  </a:lnTo>
                  <a:lnTo>
                    <a:pt x="326" y="114"/>
                  </a:lnTo>
                  <a:lnTo>
                    <a:pt x="336" y="109"/>
                  </a:lnTo>
                  <a:lnTo>
                    <a:pt x="345" y="106"/>
                  </a:lnTo>
                  <a:lnTo>
                    <a:pt x="381" y="93"/>
                  </a:lnTo>
                  <a:lnTo>
                    <a:pt x="407" y="82"/>
                  </a:lnTo>
                  <a:lnTo>
                    <a:pt x="418" y="77"/>
                  </a:lnTo>
                  <a:lnTo>
                    <a:pt x="426" y="70"/>
                  </a:lnTo>
                  <a:lnTo>
                    <a:pt x="430" y="66"/>
                  </a:lnTo>
                  <a:lnTo>
                    <a:pt x="433" y="60"/>
                  </a:lnTo>
                  <a:lnTo>
                    <a:pt x="437" y="54"/>
                  </a:lnTo>
                  <a:lnTo>
                    <a:pt x="439" y="46"/>
                  </a:lnTo>
                  <a:lnTo>
                    <a:pt x="443" y="39"/>
                  </a:lnTo>
                  <a:lnTo>
                    <a:pt x="446" y="33"/>
                  </a:lnTo>
                  <a:lnTo>
                    <a:pt x="450" y="26"/>
                  </a:lnTo>
                  <a:lnTo>
                    <a:pt x="455" y="22"/>
                  </a:lnTo>
                  <a:lnTo>
                    <a:pt x="458" y="16"/>
                  </a:lnTo>
                  <a:lnTo>
                    <a:pt x="464" y="12"/>
                  </a:lnTo>
                  <a:lnTo>
                    <a:pt x="469" y="7"/>
                  </a:lnTo>
                  <a:lnTo>
                    <a:pt x="474" y="5"/>
                  </a:lnTo>
                  <a:lnTo>
                    <a:pt x="480" y="3"/>
                  </a:lnTo>
                  <a:lnTo>
                    <a:pt x="484" y="0"/>
                  </a:lnTo>
                  <a:lnTo>
                    <a:pt x="490" y="0"/>
                  </a:lnTo>
                  <a:lnTo>
                    <a:pt x="495" y="0"/>
                  </a:lnTo>
                  <a:lnTo>
                    <a:pt x="500" y="1"/>
                  </a:lnTo>
                  <a:lnTo>
                    <a:pt x="505" y="3"/>
                  </a:lnTo>
                  <a:lnTo>
                    <a:pt x="509" y="6"/>
                  </a:lnTo>
                  <a:lnTo>
                    <a:pt x="514" y="10"/>
                  </a:lnTo>
                  <a:lnTo>
                    <a:pt x="522" y="18"/>
                  </a:lnTo>
                  <a:lnTo>
                    <a:pt x="529" y="25"/>
                  </a:lnTo>
                  <a:lnTo>
                    <a:pt x="538" y="31"/>
                  </a:lnTo>
                  <a:lnTo>
                    <a:pt x="546" y="37"/>
                  </a:lnTo>
                  <a:lnTo>
                    <a:pt x="554" y="41"/>
                  </a:lnTo>
                  <a:lnTo>
                    <a:pt x="564" y="43"/>
                  </a:lnTo>
                  <a:lnTo>
                    <a:pt x="573" y="45"/>
                  </a:lnTo>
                  <a:lnTo>
                    <a:pt x="584" y="44"/>
                  </a:lnTo>
                  <a:lnTo>
                    <a:pt x="596" y="44"/>
                  </a:lnTo>
                  <a:lnTo>
                    <a:pt x="606" y="44"/>
                  </a:lnTo>
                  <a:lnTo>
                    <a:pt x="615" y="45"/>
                  </a:lnTo>
                  <a:lnTo>
                    <a:pt x="623" y="49"/>
                  </a:lnTo>
                  <a:lnTo>
                    <a:pt x="631" y="54"/>
                  </a:lnTo>
                  <a:lnTo>
                    <a:pt x="638" y="61"/>
                  </a:lnTo>
                  <a:lnTo>
                    <a:pt x="645" y="69"/>
                  </a:lnTo>
                  <a:lnTo>
                    <a:pt x="652" y="80"/>
                  </a:lnTo>
                  <a:lnTo>
                    <a:pt x="658" y="90"/>
                  </a:lnTo>
                  <a:lnTo>
                    <a:pt x="663" y="101"/>
                  </a:lnTo>
                  <a:lnTo>
                    <a:pt x="665" y="112"/>
                  </a:lnTo>
                  <a:lnTo>
                    <a:pt x="666" y="121"/>
                  </a:lnTo>
                  <a:lnTo>
                    <a:pt x="665" y="131"/>
                  </a:lnTo>
                  <a:lnTo>
                    <a:pt x="661" y="139"/>
                  </a:lnTo>
                  <a:lnTo>
                    <a:pt x="655" y="146"/>
                  </a:lnTo>
                  <a:lnTo>
                    <a:pt x="648" y="152"/>
                  </a:lnTo>
                  <a:lnTo>
                    <a:pt x="641" y="159"/>
                  </a:lnTo>
                  <a:lnTo>
                    <a:pt x="634" y="168"/>
                  </a:lnTo>
                  <a:lnTo>
                    <a:pt x="628" y="178"/>
                  </a:lnTo>
                  <a:lnTo>
                    <a:pt x="625" y="190"/>
                  </a:lnTo>
                  <a:lnTo>
                    <a:pt x="623" y="203"/>
                  </a:lnTo>
                  <a:lnTo>
                    <a:pt x="623" y="216"/>
                  </a:lnTo>
                  <a:lnTo>
                    <a:pt x="625" y="225"/>
                  </a:lnTo>
                  <a:lnTo>
                    <a:pt x="627" y="232"/>
                  </a:lnTo>
                  <a:lnTo>
                    <a:pt x="629" y="240"/>
                  </a:lnTo>
                  <a:lnTo>
                    <a:pt x="633" y="249"/>
                  </a:lnTo>
                  <a:lnTo>
                    <a:pt x="639" y="265"/>
                  </a:lnTo>
                  <a:lnTo>
                    <a:pt x="644" y="283"/>
                  </a:lnTo>
                  <a:lnTo>
                    <a:pt x="647" y="300"/>
                  </a:lnTo>
                  <a:lnTo>
                    <a:pt x="648" y="316"/>
                  </a:lnTo>
                  <a:lnTo>
                    <a:pt x="648" y="333"/>
                  </a:lnTo>
                  <a:lnTo>
                    <a:pt x="647" y="350"/>
                  </a:lnTo>
                  <a:lnTo>
                    <a:pt x="644" y="366"/>
                  </a:lnTo>
                  <a:lnTo>
                    <a:pt x="639" y="383"/>
                  </a:lnTo>
                  <a:lnTo>
                    <a:pt x="632" y="400"/>
                  </a:lnTo>
                  <a:lnTo>
                    <a:pt x="623" y="416"/>
                  </a:lnTo>
                  <a:lnTo>
                    <a:pt x="615" y="433"/>
                  </a:lnTo>
                  <a:lnTo>
                    <a:pt x="606" y="451"/>
                  </a:lnTo>
                  <a:lnTo>
                    <a:pt x="596" y="468"/>
                  </a:lnTo>
                  <a:lnTo>
                    <a:pt x="588" y="485"/>
                  </a:lnTo>
                  <a:lnTo>
                    <a:pt x="582" y="503"/>
                  </a:lnTo>
                  <a:lnTo>
                    <a:pt x="577" y="520"/>
                  </a:lnTo>
                  <a:lnTo>
                    <a:pt x="573" y="540"/>
                  </a:lnTo>
                  <a:lnTo>
                    <a:pt x="572" y="564"/>
                  </a:lnTo>
                  <a:lnTo>
                    <a:pt x="571" y="590"/>
                  </a:lnTo>
                  <a:lnTo>
                    <a:pt x="571" y="618"/>
                  </a:lnTo>
                  <a:lnTo>
                    <a:pt x="570" y="647"/>
                  </a:lnTo>
                  <a:lnTo>
                    <a:pt x="570" y="674"/>
                  </a:lnTo>
                  <a:lnTo>
                    <a:pt x="570" y="698"/>
                  </a:lnTo>
                  <a:lnTo>
                    <a:pt x="568" y="718"/>
                  </a:lnTo>
                  <a:lnTo>
                    <a:pt x="563" y="760"/>
                  </a:lnTo>
                  <a:lnTo>
                    <a:pt x="557" y="807"/>
                  </a:lnTo>
                  <a:lnTo>
                    <a:pt x="553" y="830"/>
                  </a:lnTo>
                  <a:lnTo>
                    <a:pt x="551" y="850"/>
                  </a:lnTo>
                  <a:lnTo>
                    <a:pt x="547" y="867"/>
                  </a:lnTo>
                  <a:lnTo>
                    <a:pt x="544" y="880"/>
                  </a:lnTo>
                  <a:lnTo>
                    <a:pt x="539" y="901"/>
                  </a:lnTo>
                  <a:lnTo>
                    <a:pt x="537" y="925"/>
                  </a:lnTo>
                  <a:lnTo>
                    <a:pt x="534" y="939"/>
                  </a:lnTo>
                  <a:lnTo>
                    <a:pt x="532" y="952"/>
                  </a:lnTo>
                  <a:lnTo>
                    <a:pt x="529" y="965"/>
                  </a:lnTo>
                  <a:lnTo>
                    <a:pt x="525" y="980"/>
                  </a:lnTo>
                  <a:lnTo>
                    <a:pt x="519" y="995"/>
                  </a:lnTo>
                  <a:lnTo>
                    <a:pt x="509" y="1013"/>
                  </a:lnTo>
                  <a:lnTo>
                    <a:pt x="499" y="1034"/>
                  </a:lnTo>
                  <a:lnTo>
                    <a:pt x="485" y="1056"/>
                  </a:lnTo>
                  <a:lnTo>
                    <a:pt x="459" y="1097"/>
                  </a:lnTo>
                  <a:lnTo>
                    <a:pt x="433" y="1135"/>
                  </a:lnTo>
                  <a:lnTo>
                    <a:pt x="414" y="1159"/>
                  </a:lnTo>
                  <a:lnTo>
                    <a:pt x="402" y="1176"/>
                  </a:lnTo>
                  <a:lnTo>
                    <a:pt x="398" y="1185"/>
                  </a:lnTo>
                  <a:lnTo>
                    <a:pt x="393" y="1197"/>
                  </a:lnTo>
                  <a:lnTo>
                    <a:pt x="388" y="1214"/>
                  </a:lnTo>
                  <a:lnTo>
                    <a:pt x="382" y="1237"/>
                  </a:lnTo>
                  <a:lnTo>
                    <a:pt x="376" y="1261"/>
                  </a:lnTo>
                  <a:lnTo>
                    <a:pt x="373" y="1281"/>
                  </a:lnTo>
                  <a:lnTo>
                    <a:pt x="370" y="1297"/>
                  </a:lnTo>
                  <a:lnTo>
                    <a:pt x="370" y="1310"/>
                  </a:lnTo>
                  <a:lnTo>
                    <a:pt x="371" y="1321"/>
                  </a:lnTo>
                  <a:lnTo>
                    <a:pt x="373" y="1330"/>
                  </a:lnTo>
                  <a:lnTo>
                    <a:pt x="375" y="1341"/>
                  </a:lnTo>
                  <a:lnTo>
                    <a:pt x="378" y="1350"/>
                  </a:lnTo>
                  <a:lnTo>
                    <a:pt x="384" y="1374"/>
                  </a:lnTo>
                  <a:lnTo>
                    <a:pt x="388" y="1397"/>
                  </a:lnTo>
                  <a:lnTo>
                    <a:pt x="389" y="1407"/>
                  </a:lnTo>
                  <a:lnTo>
                    <a:pt x="389" y="1416"/>
                  </a:lnTo>
                  <a:lnTo>
                    <a:pt x="388" y="1423"/>
                  </a:lnTo>
                  <a:lnTo>
                    <a:pt x="386" y="1426"/>
                  </a:lnTo>
                  <a:lnTo>
                    <a:pt x="380" y="1434"/>
                  </a:lnTo>
                  <a:lnTo>
                    <a:pt x="374" y="1441"/>
                  </a:lnTo>
                  <a:lnTo>
                    <a:pt x="373" y="1445"/>
                  </a:lnTo>
                  <a:lnTo>
                    <a:pt x="373" y="1450"/>
                  </a:lnTo>
                  <a:lnTo>
                    <a:pt x="373" y="1455"/>
                  </a:lnTo>
                  <a:lnTo>
                    <a:pt x="375" y="1461"/>
                  </a:lnTo>
                  <a:lnTo>
                    <a:pt x="381" y="1472"/>
                  </a:lnTo>
                  <a:lnTo>
                    <a:pt x="386" y="1479"/>
                  </a:lnTo>
                  <a:lnTo>
                    <a:pt x="387" y="1482"/>
                  </a:lnTo>
                  <a:lnTo>
                    <a:pt x="387" y="1486"/>
                  </a:lnTo>
                  <a:lnTo>
                    <a:pt x="386" y="1488"/>
                  </a:lnTo>
                  <a:lnTo>
                    <a:pt x="383" y="1491"/>
                  </a:lnTo>
                  <a:lnTo>
                    <a:pt x="380" y="1493"/>
                  </a:lnTo>
                  <a:lnTo>
                    <a:pt x="376" y="1493"/>
                  </a:lnTo>
                  <a:lnTo>
                    <a:pt x="374" y="1492"/>
                  </a:lnTo>
                  <a:lnTo>
                    <a:pt x="370" y="1489"/>
                  </a:lnTo>
                  <a:lnTo>
                    <a:pt x="363" y="1483"/>
                  </a:lnTo>
                  <a:lnTo>
                    <a:pt x="356" y="1475"/>
                  </a:lnTo>
                  <a:lnTo>
                    <a:pt x="349" y="1468"/>
                  </a:lnTo>
                  <a:lnTo>
                    <a:pt x="343" y="1463"/>
                  </a:lnTo>
                  <a:lnTo>
                    <a:pt x="336" y="1461"/>
                  </a:lnTo>
                  <a:lnTo>
                    <a:pt x="326" y="1460"/>
                  </a:lnTo>
                  <a:lnTo>
                    <a:pt x="320" y="1460"/>
                  </a:lnTo>
                  <a:lnTo>
                    <a:pt x="314" y="1457"/>
                  </a:lnTo>
                  <a:lnTo>
                    <a:pt x="310" y="1455"/>
                  </a:lnTo>
                  <a:lnTo>
                    <a:pt x="306" y="1450"/>
                  </a:lnTo>
                  <a:lnTo>
                    <a:pt x="304" y="1444"/>
                  </a:lnTo>
                  <a:lnTo>
                    <a:pt x="301" y="1436"/>
                  </a:lnTo>
                  <a:lnTo>
                    <a:pt x="300" y="1426"/>
                  </a:lnTo>
                  <a:lnTo>
                    <a:pt x="299" y="1413"/>
                  </a:lnTo>
                  <a:lnTo>
                    <a:pt x="298" y="1399"/>
                  </a:lnTo>
                  <a:lnTo>
                    <a:pt x="294" y="1384"/>
                  </a:lnTo>
                  <a:lnTo>
                    <a:pt x="289" y="1366"/>
                  </a:lnTo>
                  <a:lnTo>
                    <a:pt x="281" y="1348"/>
                  </a:lnTo>
                  <a:lnTo>
                    <a:pt x="270" y="1331"/>
                  </a:lnTo>
                  <a:lnTo>
                    <a:pt x="258" y="1315"/>
                  </a:lnTo>
                  <a:lnTo>
                    <a:pt x="251" y="1308"/>
                  </a:lnTo>
                  <a:lnTo>
                    <a:pt x="244" y="1300"/>
                  </a:lnTo>
                  <a:lnTo>
                    <a:pt x="236" y="1293"/>
                  </a:lnTo>
                  <a:lnTo>
                    <a:pt x="228" y="1287"/>
                  </a:lnTo>
                  <a:lnTo>
                    <a:pt x="192" y="1270"/>
                  </a:lnTo>
                  <a:lnTo>
                    <a:pt x="160" y="1255"/>
                  </a:lnTo>
                  <a:lnTo>
                    <a:pt x="147" y="1249"/>
                  </a:lnTo>
                  <a:lnTo>
                    <a:pt x="136" y="1243"/>
                  </a:lnTo>
                  <a:lnTo>
                    <a:pt x="132" y="1240"/>
                  </a:lnTo>
                  <a:lnTo>
                    <a:pt x="129" y="1236"/>
                  </a:lnTo>
                  <a:lnTo>
                    <a:pt x="126" y="1234"/>
                  </a:lnTo>
                  <a:lnTo>
                    <a:pt x="125" y="1230"/>
                  </a:lnTo>
                  <a:lnTo>
                    <a:pt x="123" y="1223"/>
                  </a:lnTo>
                  <a:lnTo>
                    <a:pt x="119" y="1215"/>
                  </a:lnTo>
                  <a:lnTo>
                    <a:pt x="115" y="1205"/>
                  </a:lnTo>
                  <a:lnTo>
                    <a:pt x="109" y="1196"/>
                  </a:lnTo>
                  <a:lnTo>
                    <a:pt x="103" y="1184"/>
                  </a:lnTo>
                  <a:lnTo>
                    <a:pt x="96" y="1172"/>
                  </a:lnTo>
                  <a:lnTo>
                    <a:pt x="88" y="1158"/>
                  </a:lnTo>
                  <a:lnTo>
                    <a:pt x="82" y="1142"/>
                  </a:lnTo>
                  <a:lnTo>
                    <a:pt x="69" y="1109"/>
                  </a:lnTo>
                  <a:lnTo>
                    <a:pt x="56" y="1079"/>
                  </a:lnTo>
                  <a:lnTo>
                    <a:pt x="48" y="1067"/>
                  </a:lnTo>
                  <a:lnTo>
                    <a:pt x="41" y="1058"/>
                  </a:lnTo>
                  <a:lnTo>
                    <a:pt x="36" y="1053"/>
                  </a:lnTo>
                  <a:lnTo>
                    <a:pt x="33" y="1051"/>
                  </a:lnTo>
                  <a:lnTo>
                    <a:pt x="28" y="1047"/>
                  </a:lnTo>
                  <a:lnTo>
                    <a:pt x="23" y="1046"/>
                  </a:lnTo>
                  <a:lnTo>
                    <a:pt x="14" y="1044"/>
                  </a:lnTo>
                  <a:lnTo>
                    <a:pt x="8" y="1039"/>
                  </a:lnTo>
                  <a:lnTo>
                    <a:pt x="4" y="1033"/>
                  </a:lnTo>
                  <a:lnTo>
                    <a:pt x="2" y="1027"/>
                  </a:lnTo>
                  <a:lnTo>
                    <a:pt x="0" y="1019"/>
                  </a:lnTo>
                  <a:lnTo>
                    <a:pt x="2" y="1009"/>
                  </a:lnTo>
                  <a:lnTo>
                    <a:pt x="2" y="1000"/>
                  </a:lnTo>
                  <a:lnTo>
                    <a:pt x="3" y="988"/>
                  </a:lnTo>
                  <a:lnTo>
                    <a:pt x="6" y="962"/>
                  </a:lnTo>
                  <a:lnTo>
                    <a:pt x="10" y="932"/>
                  </a:lnTo>
                  <a:lnTo>
                    <a:pt x="12" y="918"/>
                  </a:lnTo>
                  <a:lnTo>
                    <a:pt x="15" y="906"/>
                  </a:lnTo>
                  <a:lnTo>
                    <a:pt x="18" y="896"/>
                  </a:lnTo>
                  <a:lnTo>
                    <a:pt x="21" y="890"/>
                  </a:lnTo>
                  <a:lnTo>
                    <a:pt x="24" y="883"/>
                  </a:lnTo>
                  <a:lnTo>
                    <a:pt x="25" y="874"/>
                  </a:lnTo>
                  <a:lnTo>
                    <a:pt x="27" y="862"/>
                  </a:lnTo>
                  <a:lnTo>
                    <a:pt x="25" y="849"/>
                  </a:lnTo>
                  <a:lnTo>
                    <a:pt x="24" y="837"/>
                  </a:lnTo>
                  <a:lnTo>
                    <a:pt x="22" y="824"/>
                  </a:lnTo>
                  <a:lnTo>
                    <a:pt x="19" y="813"/>
                  </a:lnTo>
                  <a:lnTo>
                    <a:pt x="16" y="805"/>
                  </a:lnTo>
                  <a:lnTo>
                    <a:pt x="12" y="798"/>
                  </a:lnTo>
                  <a:lnTo>
                    <a:pt x="10" y="789"/>
                  </a:lnTo>
                  <a:lnTo>
                    <a:pt x="9" y="780"/>
                  </a:lnTo>
                  <a:lnTo>
                    <a:pt x="9" y="770"/>
                  </a:lnTo>
                  <a:lnTo>
                    <a:pt x="10" y="760"/>
                  </a:lnTo>
                  <a:lnTo>
                    <a:pt x="12" y="750"/>
                  </a:lnTo>
                  <a:lnTo>
                    <a:pt x="16" y="739"/>
                  </a:lnTo>
                  <a:lnTo>
                    <a:pt x="23" y="729"/>
                  </a:lnTo>
                  <a:lnTo>
                    <a:pt x="29" y="720"/>
                  </a:lnTo>
                  <a:lnTo>
                    <a:pt x="36" y="713"/>
                  </a:lnTo>
                  <a:lnTo>
                    <a:pt x="41" y="709"/>
                  </a:lnTo>
                  <a:lnTo>
                    <a:pt x="47" y="704"/>
                  </a:lnTo>
                  <a:lnTo>
                    <a:pt x="54" y="698"/>
                  </a:lnTo>
                  <a:lnTo>
                    <a:pt x="60" y="691"/>
                  </a:lnTo>
                  <a:lnTo>
                    <a:pt x="61" y="687"/>
                  </a:lnTo>
                  <a:lnTo>
                    <a:pt x="60" y="685"/>
                  </a:lnTo>
                  <a:lnTo>
                    <a:pt x="58" y="681"/>
                  </a:lnTo>
                  <a:lnTo>
                    <a:pt x="54" y="678"/>
                  </a:lnTo>
                  <a:lnTo>
                    <a:pt x="52" y="672"/>
                  </a:lnTo>
                  <a:lnTo>
                    <a:pt x="52" y="666"/>
                  </a:lnTo>
                  <a:lnTo>
                    <a:pt x="52" y="661"/>
                  </a:lnTo>
                  <a:lnTo>
                    <a:pt x="54" y="657"/>
                  </a:lnTo>
                  <a:lnTo>
                    <a:pt x="56" y="651"/>
                  </a:lnTo>
                  <a:lnTo>
                    <a:pt x="59" y="647"/>
                  </a:lnTo>
                  <a:lnTo>
                    <a:pt x="79" y="615"/>
                  </a:lnTo>
                  <a:lnTo>
                    <a:pt x="97" y="583"/>
                  </a:lnTo>
                  <a:lnTo>
                    <a:pt x="113" y="550"/>
                  </a:lnTo>
                  <a:lnTo>
                    <a:pt x="128" y="517"/>
                  </a:lnTo>
                  <a:lnTo>
                    <a:pt x="132" y="501"/>
                  </a:lnTo>
                  <a:lnTo>
                    <a:pt x="136" y="484"/>
                  </a:lnTo>
                  <a:lnTo>
                    <a:pt x="138" y="478"/>
                  </a:lnTo>
                  <a:lnTo>
                    <a:pt x="141" y="472"/>
                  </a:lnTo>
                  <a:lnTo>
                    <a:pt x="145" y="458"/>
                  </a:lnTo>
                  <a:lnTo>
                    <a:pt x="151" y="443"/>
                  </a:lnTo>
                  <a:lnTo>
                    <a:pt x="156" y="430"/>
                  </a:lnTo>
                  <a:lnTo>
                    <a:pt x="162" y="416"/>
                  </a:lnTo>
                  <a:lnTo>
                    <a:pt x="168" y="404"/>
                  </a:lnTo>
                  <a:lnTo>
                    <a:pt x="174" y="394"/>
                  </a:lnTo>
                  <a:lnTo>
                    <a:pt x="181" y="383"/>
                  </a:lnTo>
                  <a:lnTo>
                    <a:pt x="187" y="371"/>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海南">
              <a:extLst>
                <a:ext uri="{FF2B5EF4-FFF2-40B4-BE49-F238E27FC236}">
                  <a16:creationId xmlns:a16="http://schemas.microsoft.com/office/drawing/2014/main" id="{25D39310-42C1-4D6C-81E9-8B43A3611145}"/>
                </a:ext>
              </a:extLst>
            </p:cNvPr>
            <p:cNvSpPr>
              <a:spLocks/>
            </p:cNvSpPr>
            <p:nvPr/>
          </p:nvSpPr>
          <p:spPr bwMode="auto">
            <a:xfrm>
              <a:off x="5588069" y="5905808"/>
              <a:ext cx="266703" cy="219086"/>
            </a:xfrm>
            <a:custGeom>
              <a:avLst/>
              <a:gdLst>
                <a:gd name="T0" fmla="*/ 10 w 1013"/>
                <a:gd name="T1" fmla="*/ 523 h 846"/>
                <a:gd name="T2" fmla="*/ 0 w 1013"/>
                <a:gd name="T3" fmla="*/ 448 h 846"/>
                <a:gd name="T4" fmla="*/ 18 w 1013"/>
                <a:gd name="T5" fmla="*/ 400 h 846"/>
                <a:gd name="T6" fmla="*/ 8 w 1013"/>
                <a:gd name="T7" fmla="*/ 342 h 846"/>
                <a:gd name="T8" fmla="*/ 66 w 1013"/>
                <a:gd name="T9" fmla="*/ 318 h 846"/>
                <a:gd name="T10" fmla="*/ 196 w 1013"/>
                <a:gd name="T11" fmla="*/ 227 h 846"/>
                <a:gd name="T12" fmla="*/ 284 w 1013"/>
                <a:gd name="T13" fmla="*/ 170 h 846"/>
                <a:gd name="T14" fmla="*/ 260 w 1013"/>
                <a:gd name="T15" fmla="*/ 167 h 846"/>
                <a:gd name="T16" fmla="*/ 229 w 1013"/>
                <a:gd name="T17" fmla="*/ 165 h 846"/>
                <a:gd name="T18" fmla="*/ 260 w 1013"/>
                <a:gd name="T19" fmla="*/ 120 h 846"/>
                <a:gd name="T20" fmla="*/ 333 w 1013"/>
                <a:gd name="T21" fmla="*/ 114 h 846"/>
                <a:gd name="T22" fmla="*/ 383 w 1013"/>
                <a:gd name="T23" fmla="*/ 132 h 846"/>
                <a:gd name="T24" fmla="*/ 383 w 1013"/>
                <a:gd name="T25" fmla="*/ 104 h 846"/>
                <a:gd name="T26" fmla="*/ 418 w 1013"/>
                <a:gd name="T27" fmla="*/ 64 h 846"/>
                <a:gd name="T28" fmla="*/ 495 w 1013"/>
                <a:gd name="T29" fmla="*/ 88 h 846"/>
                <a:gd name="T30" fmla="*/ 535 w 1013"/>
                <a:gd name="T31" fmla="*/ 75 h 846"/>
                <a:gd name="T32" fmla="*/ 561 w 1013"/>
                <a:gd name="T33" fmla="*/ 102 h 846"/>
                <a:gd name="T34" fmla="*/ 592 w 1013"/>
                <a:gd name="T35" fmla="*/ 77 h 846"/>
                <a:gd name="T36" fmla="*/ 636 w 1013"/>
                <a:gd name="T37" fmla="*/ 77 h 846"/>
                <a:gd name="T38" fmla="*/ 654 w 1013"/>
                <a:gd name="T39" fmla="*/ 46 h 846"/>
                <a:gd name="T40" fmla="*/ 711 w 1013"/>
                <a:gd name="T41" fmla="*/ 37 h 846"/>
                <a:gd name="T42" fmla="*/ 765 w 1013"/>
                <a:gd name="T43" fmla="*/ 43 h 846"/>
                <a:gd name="T44" fmla="*/ 815 w 1013"/>
                <a:gd name="T45" fmla="*/ 69 h 846"/>
                <a:gd name="T46" fmla="*/ 827 w 1013"/>
                <a:gd name="T47" fmla="*/ 12 h 846"/>
                <a:gd name="T48" fmla="*/ 868 w 1013"/>
                <a:gd name="T49" fmla="*/ 14 h 846"/>
                <a:gd name="T50" fmla="*/ 942 w 1013"/>
                <a:gd name="T51" fmla="*/ 60 h 846"/>
                <a:gd name="T52" fmla="*/ 1009 w 1013"/>
                <a:gd name="T53" fmla="*/ 185 h 846"/>
                <a:gd name="T54" fmla="*/ 977 w 1013"/>
                <a:gd name="T55" fmla="*/ 243 h 846"/>
                <a:gd name="T56" fmla="*/ 946 w 1013"/>
                <a:gd name="T57" fmla="*/ 234 h 846"/>
                <a:gd name="T58" fmla="*/ 912 w 1013"/>
                <a:gd name="T59" fmla="*/ 223 h 846"/>
                <a:gd name="T60" fmla="*/ 928 w 1013"/>
                <a:gd name="T61" fmla="*/ 252 h 846"/>
                <a:gd name="T62" fmla="*/ 913 w 1013"/>
                <a:gd name="T63" fmla="*/ 289 h 846"/>
                <a:gd name="T64" fmla="*/ 819 w 1013"/>
                <a:gd name="T65" fmla="*/ 441 h 846"/>
                <a:gd name="T66" fmla="*/ 776 w 1013"/>
                <a:gd name="T67" fmla="*/ 533 h 846"/>
                <a:gd name="T68" fmla="*/ 775 w 1013"/>
                <a:gd name="T69" fmla="*/ 562 h 846"/>
                <a:gd name="T70" fmla="*/ 806 w 1013"/>
                <a:gd name="T71" fmla="*/ 545 h 846"/>
                <a:gd name="T72" fmla="*/ 810 w 1013"/>
                <a:gd name="T73" fmla="*/ 582 h 846"/>
                <a:gd name="T74" fmla="*/ 732 w 1013"/>
                <a:gd name="T75" fmla="*/ 628 h 846"/>
                <a:gd name="T76" fmla="*/ 651 w 1013"/>
                <a:gd name="T77" fmla="*/ 664 h 846"/>
                <a:gd name="T78" fmla="*/ 625 w 1013"/>
                <a:gd name="T79" fmla="*/ 730 h 846"/>
                <a:gd name="T80" fmla="*/ 579 w 1013"/>
                <a:gd name="T81" fmla="*/ 750 h 846"/>
                <a:gd name="T82" fmla="*/ 575 w 1013"/>
                <a:gd name="T83" fmla="*/ 731 h 846"/>
                <a:gd name="T84" fmla="*/ 574 w 1013"/>
                <a:gd name="T85" fmla="*/ 706 h 846"/>
                <a:gd name="T86" fmla="*/ 532 w 1013"/>
                <a:gd name="T87" fmla="*/ 745 h 846"/>
                <a:gd name="T88" fmla="*/ 490 w 1013"/>
                <a:gd name="T89" fmla="*/ 744 h 846"/>
                <a:gd name="T90" fmla="*/ 461 w 1013"/>
                <a:gd name="T91" fmla="*/ 777 h 846"/>
                <a:gd name="T92" fmla="*/ 476 w 1013"/>
                <a:gd name="T93" fmla="*/ 809 h 846"/>
                <a:gd name="T94" fmla="*/ 457 w 1013"/>
                <a:gd name="T95" fmla="*/ 825 h 846"/>
                <a:gd name="T96" fmla="*/ 417 w 1013"/>
                <a:gd name="T97" fmla="*/ 814 h 846"/>
                <a:gd name="T98" fmla="*/ 406 w 1013"/>
                <a:gd name="T99" fmla="*/ 846 h 846"/>
                <a:gd name="T100" fmla="*/ 367 w 1013"/>
                <a:gd name="T101" fmla="*/ 826 h 846"/>
                <a:gd name="T102" fmla="*/ 349 w 1013"/>
                <a:gd name="T103" fmla="*/ 808 h 846"/>
                <a:gd name="T104" fmla="*/ 292 w 1013"/>
                <a:gd name="T105" fmla="*/ 783 h 846"/>
                <a:gd name="T106" fmla="*/ 213 w 1013"/>
                <a:gd name="T107" fmla="*/ 766 h 846"/>
                <a:gd name="T108" fmla="*/ 153 w 1013"/>
                <a:gd name="T109" fmla="*/ 756 h 846"/>
                <a:gd name="T110" fmla="*/ 115 w 1013"/>
                <a:gd name="T111" fmla="*/ 730 h 846"/>
                <a:gd name="T112" fmla="*/ 85 w 1013"/>
                <a:gd name="T113" fmla="*/ 706 h 846"/>
                <a:gd name="T114" fmla="*/ 63 w 1013"/>
                <a:gd name="T115" fmla="*/ 699 h 846"/>
                <a:gd name="T116" fmla="*/ 25 w 1013"/>
                <a:gd name="T117" fmla="*/ 689 h 846"/>
                <a:gd name="T118" fmla="*/ 35 w 1013"/>
                <a:gd name="T119" fmla="*/ 62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3" h="846">
                  <a:moveTo>
                    <a:pt x="18" y="587"/>
                  </a:moveTo>
                  <a:lnTo>
                    <a:pt x="14" y="582"/>
                  </a:lnTo>
                  <a:lnTo>
                    <a:pt x="10" y="575"/>
                  </a:lnTo>
                  <a:lnTo>
                    <a:pt x="9" y="569"/>
                  </a:lnTo>
                  <a:lnTo>
                    <a:pt x="8" y="563"/>
                  </a:lnTo>
                  <a:lnTo>
                    <a:pt x="8" y="556"/>
                  </a:lnTo>
                  <a:lnTo>
                    <a:pt x="8" y="549"/>
                  </a:lnTo>
                  <a:lnTo>
                    <a:pt x="10" y="523"/>
                  </a:lnTo>
                  <a:lnTo>
                    <a:pt x="12" y="501"/>
                  </a:lnTo>
                  <a:lnTo>
                    <a:pt x="10" y="492"/>
                  </a:lnTo>
                  <a:lnTo>
                    <a:pt x="9" y="483"/>
                  </a:lnTo>
                  <a:lnTo>
                    <a:pt x="7" y="475"/>
                  </a:lnTo>
                  <a:lnTo>
                    <a:pt x="5" y="467"/>
                  </a:lnTo>
                  <a:lnTo>
                    <a:pt x="2" y="460"/>
                  </a:lnTo>
                  <a:lnTo>
                    <a:pt x="1" y="454"/>
                  </a:lnTo>
                  <a:lnTo>
                    <a:pt x="0" y="448"/>
                  </a:lnTo>
                  <a:lnTo>
                    <a:pt x="0" y="442"/>
                  </a:lnTo>
                  <a:lnTo>
                    <a:pt x="0" y="437"/>
                  </a:lnTo>
                  <a:lnTo>
                    <a:pt x="2" y="432"/>
                  </a:lnTo>
                  <a:lnTo>
                    <a:pt x="3" y="428"/>
                  </a:lnTo>
                  <a:lnTo>
                    <a:pt x="6" y="424"/>
                  </a:lnTo>
                  <a:lnTo>
                    <a:pt x="12" y="416"/>
                  </a:lnTo>
                  <a:lnTo>
                    <a:pt x="16" y="406"/>
                  </a:lnTo>
                  <a:lnTo>
                    <a:pt x="18" y="400"/>
                  </a:lnTo>
                  <a:lnTo>
                    <a:pt x="18" y="394"/>
                  </a:lnTo>
                  <a:lnTo>
                    <a:pt x="18" y="388"/>
                  </a:lnTo>
                  <a:lnTo>
                    <a:pt x="15" y="381"/>
                  </a:lnTo>
                  <a:lnTo>
                    <a:pt x="12" y="374"/>
                  </a:lnTo>
                  <a:lnTo>
                    <a:pt x="9" y="366"/>
                  </a:lnTo>
                  <a:lnTo>
                    <a:pt x="7" y="357"/>
                  </a:lnTo>
                  <a:lnTo>
                    <a:pt x="7" y="349"/>
                  </a:lnTo>
                  <a:lnTo>
                    <a:pt x="8" y="342"/>
                  </a:lnTo>
                  <a:lnTo>
                    <a:pt x="10" y="335"/>
                  </a:lnTo>
                  <a:lnTo>
                    <a:pt x="13" y="333"/>
                  </a:lnTo>
                  <a:lnTo>
                    <a:pt x="16" y="330"/>
                  </a:lnTo>
                  <a:lnTo>
                    <a:pt x="20" y="329"/>
                  </a:lnTo>
                  <a:lnTo>
                    <a:pt x="24" y="328"/>
                  </a:lnTo>
                  <a:lnTo>
                    <a:pt x="43" y="325"/>
                  </a:lnTo>
                  <a:lnTo>
                    <a:pt x="58" y="322"/>
                  </a:lnTo>
                  <a:lnTo>
                    <a:pt x="66" y="318"/>
                  </a:lnTo>
                  <a:lnTo>
                    <a:pt x="76" y="314"/>
                  </a:lnTo>
                  <a:lnTo>
                    <a:pt x="85" y="306"/>
                  </a:lnTo>
                  <a:lnTo>
                    <a:pt x="97" y="297"/>
                  </a:lnTo>
                  <a:lnTo>
                    <a:pt x="122" y="275"/>
                  </a:lnTo>
                  <a:lnTo>
                    <a:pt x="151" y="254"/>
                  </a:lnTo>
                  <a:lnTo>
                    <a:pt x="165" y="245"/>
                  </a:lnTo>
                  <a:lnTo>
                    <a:pt x="180" y="235"/>
                  </a:lnTo>
                  <a:lnTo>
                    <a:pt x="196" y="227"/>
                  </a:lnTo>
                  <a:lnTo>
                    <a:pt x="211" y="218"/>
                  </a:lnTo>
                  <a:lnTo>
                    <a:pt x="240" y="205"/>
                  </a:lnTo>
                  <a:lnTo>
                    <a:pt x="261" y="195"/>
                  </a:lnTo>
                  <a:lnTo>
                    <a:pt x="270" y="190"/>
                  </a:lnTo>
                  <a:lnTo>
                    <a:pt x="277" y="184"/>
                  </a:lnTo>
                  <a:lnTo>
                    <a:pt x="280" y="179"/>
                  </a:lnTo>
                  <a:lnTo>
                    <a:pt x="283" y="174"/>
                  </a:lnTo>
                  <a:lnTo>
                    <a:pt x="284" y="170"/>
                  </a:lnTo>
                  <a:lnTo>
                    <a:pt x="284" y="165"/>
                  </a:lnTo>
                  <a:lnTo>
                    <a:pt x="284" y="163"/>
                  </a:lnTo>
                  <a:lnTo>
                    <a:pt x="283" y="160"/>
                  </a:lnTo>
                  <a:lnTo>
                    <a:pt x="280" y="159"/>
                  </a:lnTo>
                  <a:lnTo>
                    <a:pt x="278" y="158"/>
                  </a:lnTo>
                  <a:lnTo>
                    <a:pt x="274" y="159"/>
                  </a:lnTo>
                  <a:lnTo>
                    <a:pt x="271" y="161"/>
                  </a:lnTo>
                  <a:lnTo>
                    <a:pt x="260" y="167"/>
                  </a:lnTo>
                  <a:lnTo>
                    <a:pt x="248" y="173"/>
                  </a:lnTo>
                  <a:lnTo>
                    <a:pt x="243" y="176"/>
                  </a:lnTo>
                  <a:lnTo>
                    <a:pt x="239" y="176"/>
                  </a:lnTo>
                  <a:lnTo>
                    <a:pt x="236" y="176"/>
                  </a:lnTo>
                  <a:lnTo>
                    <a:pt x="234" y="174"/>
                  </a:lnTo>
                  <a:lnTo>
                    <a:pt x="233" y="172"/>
                  </a:lnTo>
                  <a:lnTo>
                    <a:pt x="232" y="170"/>
                  </a:lnTo>
                  <a:lnTo>
                    <a:pt x="229" y="165"/>
                  </a:lnTo>
                  <a:lnTo>
                    <a:pt x="229" y="160"/>
                  </a:lnTo>
                  <a:lnTo>
                    <a:pt x="229" y="155"/>
                  </a:lnTo>
                  <a:lnTo>
                    <a:pt x="230" y="149"/>
                  </a:lnTo>
                  <a:lnTo>
                    <a:pt x="233" y="145"/>
                  </a:lnTo>
                  <a:lnTo>
                    <a:pt x="238" y="139"/>
                  </a:lnTo>
                  <a:lnTo>
                    <a:pt x="243" y="133"/>
                  </a:lnTo>
                  <a:lnTo>
                    <a:pt x="252" y="126"/>
                  </a:lnTo>
                  <a:lnTo>
                    <a:pt x="260" y="120"/>
                  </a:lnTo>
                  <a:lnTo>
                    <a:pt x="268" y="115"/>
                  </a:lnTo>
                  <a:lnTo>
                    <a:pt x="276" y="110"/>
                  </a:lnTo>
                  <a:lnTo>
                    <a:pt x="283" y="108"/>
                  </a:lnTo>
                  <a:lnTo>
                    <a:pt x="290" y="106"/>
                  </a:lnTo>
                  <a:lnTo>
                    <a:pt x="297" y="106"/>
                  </a:lnTo>
                  <a:lnTo>
                    <a:pt x="305" y="107"/>
                  </a:lnTo>
                  <a:lnTo>
                    <a:pt x="315" y="109"/>
                  </a:lnTo>
                  <a:lnTo>
                    <a:pt x="333" y="114"/>
                  </a:lnTo>
                  <a:lnTo>
                    <a:pt x="343" y="119"/>
                  </a:lnTo>
                  <a:lnTo>
                    <a:pt x="350" y="123"/>
                  </a:lnTo>
                  <a:lnTo>
                    <a:pt x="355" y="128"/>
                  </a:lnTo>
                  <a:lnTo>
                    <a:pt x="359" y="130"/>
                  </a:lnTo>
                  <a:lnTo>
                    <a:pt x="365" y="133"/>
                  </a:lnTo>
                  <a:lnTo>
                    <a:pt x="371" y="133"/>
                  </a:lnTo>
                  <a:lnTo>
                    <a:pt x="378" y="133"/>
                  </a:lnTo>
                  <a:lnTo>
                    <a:pt x="383" y="132"/>
                  </a:lnTo>
                  <a:lnTo>
                    <a:pt x="387" y="128"/>
                  </a:lnTo>
                  <a:lnTo>
                    <a:pt x="388" y="126"/>
                  </a:lnTo>
                  <a:lnTo>
                    <a:pt x="388" y="123"/>
                  </a:lnTo>
                  <a:lnTo>
                    <a:pt x="387" y="121"/>
                  </a:lnTo>
                  <a:lnTo>
                    <a:pt x="386" y="116"/>
                  </a:lnTo>
                  <a:lnTo>
                    <a:pt x="384" y="113"/>
                  </a:lnTo>
                  <a:lnTo>
                    <a:pt x="384" y="109"/>
                  </a:lnTo>
                  <a:lnTo>
                    <a:pt x="383" y="104"/>
                  </a:lnTo>
                  <a:lnTo>
                    <a:pt x="384" y="100"/>
                  </a:lnTo>
                  <a:lnTo>
                    <a:pt x="386" y="91"/>
                  </a:lnTo>
                  <a:lnTo>
                    <a:pt x="391" y="83"/>
                  </a:lnTo>
                  <a:lnTo>
                    <a:pt x="397" y="76"/>
                  </a:lnTo>
                  <a:lnTo>
                    <a:pt x="405" y="70"/>
                  </a:lnTo>
                  <a:lnTo>
                    <a:pt x="410" y="67"/>
                  </a:lnTo>
                  <a:lnTo>
                    <a:pt x="413" y="65"/>
                  </a:lnTo>
                  <a:lnTo>
                    <a:pt x="418" y="64"/>
                  </a:lnTo>
                  <a:lnTo>
                    <a:pt x="423" y="64"/>
                  </a:lnTo>
                  <a:lnTo>
                    <a:pt x="441" y="64"/>
                  </a:lnTo>
                  <a:lnTo>
                    <a:pt x="455" y="65"/>
                  </a:lnTo>
                  <a:lnTo>
                    <a:pt x="462" y="66"/>
                  </a:lnTo>
                  <a:lnTo>
                    <a:pt x="468" y="70"/>
                  </a:lnTo>
                  <a:lnTo>
                    <a:pt x="475" y="73"/>
                  </a:lnTo>
                  <a:lnTo>
                    <a:pt x="482" y="78"/>
                  </a:lnTo>
                  <a:lnTo>
                    <a:pt x="495" y="88"/>
                  </a:lnTo>
                  <a:lnTo>
                    <a:pt x="504" y="94"/>
                  </a:lnTo>
                  <a:lnTo>
                    <a:pt x="507" y="95"/>
                  </a:lnTo>
                  <a:lnTo>
                    <a:pt x="511" y="94"/>
                  </a:lnTo>
                  <a:lnTo>
                    <a:pt x="514" y="91"/>
                  </a:lnTo>
                  <a:lnTo>
                    <a:pt x="519" y="86"/>
                  </a:lnTo>
                  <a:lnTo>
                    <a:pt x="524" y="82"/>
                  </a:lnTo>
                  <a:lnTo>
                    <a:pt x="529" y="77"/>
                  </a:lnTo>
                  <a:lnTo>
                    <a:pt x="535" y="75"/>
                  </a:lnTo>
                  <a:lnTo>
                    <a:pt x="539" y="73"/>
                  </a:lnTo>
                  <a:lnTo>
                    <a:pt x="543" y="73"/>
                  </a:lnTo>
                  <a:lnTo>
                    <a:pt x="548" y="76"/>
                  </a:lnTo>
                  <a:lnTo>
                    <a:pt x="550" y="81"/>
                  </a:lnTo>
                  <a:lnTo>
                    <a:pt x="553" y="86"/>
                  </a:lnTo>
                  <a:lnTo>
                    <a:pt x="554" y="94"/>
                  </a:lnTo>
                  <a:lnTo>
                    <a:pt x="557" y="98"/>
                  </a:lnTo>
                  <a:lnTo>
                    <a:pt x="561" y="102"/>
                  </a:lnTo>
                  <a:lnTo>
                    <a:pt x="566" y="103"/>
                  </a:lnTo>
                  <a:lnTo>
                    <a:pt x="569" y="103"/>
                  </a:lnTo>
                  <a:lnTo>
                    <a:pt x="574" y="101"/>
                  </a:lnTo>
                  <a:lnTo>
                    <a:pt x="577" y="96"/>
                  </a:lnTo>
                  <a:lnTo>
                    <a:pt x="581" y="90"/>
                  </a:lnTo>
                  <a:lnTo>
                    <a:pt x="583" y="84"/>
                  </a:lnTo>
                  <a:lnTo>
                    <a:pt x="587" y="79"/>
                  </a:lnTo>
                  <a:lnTo>
                    <a:pt x="592" y="77"/>
                  </a:lnTo>
                  <a:lnTo>
                    <a:pt x="595" y="76"/>
                  </a:lnTo>
                  <a:lnTo>
                    <a:pt x="606" y="77"/>
                  </a:lnTo>
                  <a:lnTo>
                    <a:pt x="616" y="79"/>
                  </a:lnTo>
                  <a:lnTo>
                    <a:pt x="620" y="82"/>
                  </a:lnTo>
                  <a:lnTo>
                    <a:pt x="625" y="82"/>
                  </a:lnTo>
                  <a:lnTo>
                    <a:pt x="630" y="81"/>
                  </a:lnTo>
                  <a:lnTo>
                    <a:pt x="633" y="79"/>
                  </a:lnTo>
                  <a:lnTo>
                    <a:pt x="636" y="77"/>
                  </a:lnTo>
                  <a:lnTo>
                    <a:pt x="638" y="73"/>
                  </a:lnTo>
                  <a:lnTo>
                    <a:pt x="641" y="70"/>
                  </a:lnTo>
                  <a:lnTo>
                    <a:pt x="641" y="66"/>
                  </a:lnTo>
                  <a:lnTo>
                    <a:pt x="642" y="62"/>
                  </a:lnTo>
                  <a:lnTo>
                    <a:pt x="643" y="58"/>
                  </a:lnTo>
                  <a:lnTo>
                    <a:pt x="645" y="53"/>
                  </a:lnTo>
                  <a:lnTo>
                    <a:pt x="649" y="48"/>
                  </a:lnTo>
                  <a:lnTo>
                    <a:pt x="654" y="46"/>
                  </a:lnTo>
                  <a:lnTo>
                    <a:pt x="658" y="43"/>
                  </a:lnTo>
                  <a:lnTo>
                    <a:pt x="665" y="43"/>
                  </a:lnTo>
                  <a:lnTo>
                    <a:pt x="674" y="43"/>
                  </a:lnTo>
                  <a:lnTo>
                    <a:pt x="681" y="44"/>
                  </a:lnTo>
                  <a:lnTo>
                    <a:pt x="689" y="44"/>
                  </a:lnTo>
                  <a:lnTo>
                    <a:pt x="695" y="44"/>
                  </a:lnTo>
                  <a:lnTo>
                    <a:pt x="701" y="41"/>
                  </a:lnTo>
                  <a:lnTo>
                    <a:pt x="711" y="37"/>
                  </a:lnTo>
                  <a:lnTo>
                    <a:pt x="721" y="29"/>
                  </a:lnTo>
                  <a:lnTo>
                    <a:pt x="726" y="27"/>
                  </a:lnTo>
                  <a:lnTo>
                    <a:pt x="731" y="25"/>
                  </a:lnTo>
                  <a:lnTo>
                    <a:pt x="737" y="26"/>
                  </a:lnTo>
                  <a:lnTo>
                    <a:pt x="743" y="27"/>
                  </a:lnTo>
                  <a:lnTo>
                    <a:pt x="750" y="31"/>
                  </a:lnTo>
                  <a:lnTo>
                    <a:pt x="757" y="37"/>
                  </a:lnTo>
                  <a:lnTo>
                    <a:pt x="765" y="43"/>
                  </a:lnTo>
                  <a:lnTo>
                    <a:pt x="775" y="51"/>
                  </a:lnTo>
                  <a:lnTo>
                    <a:pt x="784" y="58"/>
                  </a:lnTo>
                  <a:lnTo>
                    <a:pt x="794" y="64"/>
                  </a:lnTo>
                  <a:lnTo>
                    <a:pt x="801" y="69"/>
                  </a:lnTo>
                  <a:lnTo>
                    <a:pt x="808" y="71"/>
                  </a:lnTo>
                  <a:lnTo>
                    <a:pt x="810" y="71"/>
                  </a:lnTo>
                  <a:lnTo>
                    <a:pt x="813" y="70"/>
                  </a:lnTo>
                  <a:lnTo>
                    <a:pt x="815" y="69"/>
                  </a:lnTo>
                  <a:lnTo>
                    <a:pt x="818" y="67"/>
                  </a:lnTo>
                  <a:lnTo>
                    <a:pt x="820" y="60"/>
                  </a:lnTo>
                  <a:lnTo>
                    <a:pt x="820" y="51"/>
                  </a:lnTo>
                  <a:lnTo>
                    <a:pt x="819" y="33"/>
                  </a:lnTo>
                  <a:lnTo>
                    <a:pt x="818" y="22"/>
                  </a:lnTo>
                  <a:lnTo>
                    <a:pt x="819" y="19"/>
                  </a:lnTo>
                  <a:lnTo>
                    <a:pt x="821" y="15"/>
                  </a:lnTo>
                  <a:lnTo>
                    <a:pt x="827" y="12"/>
                  </a:lnTo>
                  <a:lnTo>
                    <a:pt x="834" y="7"/>
                  </a:lnTo>
                  <a:lnTo>
                    <a:pt x="843" y="3"/>
                  </a:lnTo>
                  <a:lnTo>
                    <a:pt x="849" y="1"/>
                  </a:lnTo>
                  <a:lnTo>
                    <a:pt x="854" y="0"/>
                  </a:lnTo>
                  <a:lnTo>
                    <a:pt x="858" y="1"/>
                  </a:lnTo>
                  <a:lnTo>
                    <a:pt x="862" y="3"/>
                  </a:lnTo>
                  <a:lnTo>
                    <a:pt x="865" y="8"/>
                  </a:lnTo>
                  <a:lnTo>
                    <a:pt x="868" y="14"/>
                  </a:lnTo>
                  <a:lnTo>
                    <a:pt x="870" y="21"/>
                  </a:lnTo>
                  <a:lnTo>
                    <a:pt x="873" y="28"/>
                  </a:lnTo>
                  <a:lnTo>
                    <a:pt x="878" y="35"/>
                  </a:lnTo>
                  <a:lnTo>
                    <a:pt x="884" y="40"/>
                  </a:lnTo>
                  <a:lnTo>
                    <a:pt x="890" y="44"/>
                  </a:lnTo>
                  <a:lnTo>
                    <a:pt x="907" y="50"/>
                  </a:lnTo>
                  <a:lnTo>
                    <a:pt x="925" y="56"/>
                  </a:lnTo>
                  <a:lnTo>
                    <a:pt x="942" y="60"/>
                  </a:lnTo>
                  <a:lnTo>
                    <a:pt x="958" y="66"/>
                  </a:lnTo>
                  <a:lnTo>
                    <a:pt x="965" y="71"/>
                  </a:lnTo>
                  <a:lnTo>
                    <a:pt x="971" y="78"/>
                  </a:lnTo>
                  <a:lnTo>
                    <a:pt x="977" y="86"/>
                  </a:lnTo>
                  <a:lnTo>
                    <a:pt x="982" y="98"/>
                  </a:lnTo>
                  <a:lnTo>
                    <a:pt x="994" y="130"/>
                  </a:lnTo>
                  <a:lnTo>
                    <a:pt x="1005" y="169"/>
                  </a:lnTo>
                  <a:lnTo>
                    <a:pt x="1009" y="185"/>
                  </a:lnTo>
                  <a:lnTo>
                    <a:pt x="1011" y="201"/>
                  </a:lnTo>
                  <a:lnTo>
                    <a:pt x="1013" y="207"/>
                  </a:lnTo>
                  <a:lnTo>
                    <a:pt x="1013" y="211"/>
                  </a:lnTo>
                  <a:lnTo>
                    <a:pt x="1011" y="215"/>
                  </a:lnTo>
                  <a:lnTo>
                    <a:pt x="1009" y="217"/>
                  </a:lnTo>
                  <a:lnTo>
                    <a:pt x="998" y="226"/>
                  </a:lnTo>
                  <a:lnTo>
                    <a:pt x="984" y="237"/>
                  </a:lnTo>
                  <a:lnTo>
                    <a:pt x="977" y="243"/>
                  </a:lnTo>
                  <a:lnTo>
                    <a:pt x="970" y="248"/>
                  </a:lnTo>
                  <a:lnTo>
                    <a:pt x="963" y="252"/>
                  </a:lnTo>
                  <a:lnTo>
                    <a:pt x="957" y="253"/>
                  </a:lnTo>
                  <a:lnTo>
                    <a:pt x="953" y="252"/>
                  </a:lnTo>
                  <a:lnTo>
                    <a:pt x="950" y="249"/>
                  </a:lnTo>
                  <a:lnTo>
                    <a:pt x="948" y="247"/>
                  </a:lnTo>
                  <a:lnTo>
                    <a:pt x="947" y="242"/>
                  </a:lnTo>
                  <a:lnTo>
                    <a:pt x="946" y="234"/>
                  </a:lnTo>
                  <a:lnTo>
                    <a:pt x="944" y="224"/>
                  </a:lnTo>
                  <a:lnTo>
                    <a:pt x="941" y="221"/>
                  </a:lnTo>
                  <a:lnTo>
                    <a:pt x="939" y="218"/>
                  </a:lnTo>
                  <a:lnTo>
                    <a:pt x="935" y="217"/>
                  </a:lnTo>
                  <a:lnTo>
                    <a:pt x="931" y="216"/>
                  </a:lnTo>
                  <a:lnTo>
                    <a:pt x="922" y="218"/>
                  </a:lnTo>
                  <a:lnTo>
                    <a:pt x="914" y="222"/>
                  </a:lnTo>
                  <a:lnTo>
                    <a:pt x="912" y="223"/>
                  </a:lnTo>
                  <a:lnTo>
                    <a:pt x="909" y="226"/>
                  </a:lnTo>
                  <a:lnTo>
                    <a:pt x="909" y="227"/>
                  </a:lnTo>
                  <a:lnTo>
                    <a:pt x="909" y="229"/>
                  </a:lnTo>
                  <a:lnTo>
                    <a:pt x="913" y="233"/>
                  </a:lnTo>
                  <a:lnTo>
                    <a:pt x="919" y="239"/>
                  </a:lnTo>
                  <a:lnTo>
                    <a:pt x="922" y="241"/>
                  </a:lnTo>
                  <a:lnTo>
                    <a:pt x="926" y="246"/>
                  </a:lnTo>
                  <a:lnTo>
                    <a:pt x="928" y="252"/>
                  </a:lnTo>
                  <a:lnTo>
                    <a:pt x="931" y="258"/>
                  </a:lnTo>
                  <a:lnTo>
                    <a:pt x="931" y="265"/>
                  </a:lnTo>
                  <a:lnTo>
                    <a:pt x="931" y="271"/>
                  </a:lnTo>
                  <a:lnTo>
                    <a:pt x="928" y="274"/>
                  </a:lnTo>
                  <a:lnTo>
                    <a:pt x="927" y="277"/>
                  </a:lnTo>
                  <a:lnTo>
                    <a:pt x="925" y="280"/>
                  </a:lnTo>
                  <a:lnTo>
                    <a:pt x="921" y="283"/>
                  </a:lnTo>
                  <a:lnTo>
                    <a:pt x="913" y="289"/>
                  </a:lnTo>
                  <a:lnTo>
                    <a:pt x="902" y="298"/>
                  </a:lnTo>
                  <a:lnTo>
                    <a:pt x="890" y="311"/>
                  </a:lnTo>
                  <a:lnTo>
                    <a:pt x="877" y="327"/>
                  </a:lnTo>
                  <a:lnTo>
                    <a:pt x="864" y="343"/>
                  </a:lnTo>
                  <a:lnTo>
                    <a:pt x="852" y="362"/>
                  </a:lnTo>
                  <a:lnTo>
                    <a:pt x="840" y="382"/>
                  </a:lnTo>
                  <a:lnTo>
                    <a:pt x="832" y="403"/>
                  </a:lnTo>
                  <a:lnTo>
                    <a:pt x="819" y="441"/>
                  </a:lnTo>
                  <a:lnTo>
                    <a:pt x="812" y="473"/>
                  </a:lnTo>
                  <a:lnTo>
                    <a:pt x="808" y="486"/>
                  </a:lnTo>
                  <a:lnTo>
                    <a:pt x="802" y="499"/>
                  </a:lnTo>
                  <a:lnTo>
                    <a:pt x="800" y="505"/>
                  </a:lnTo>
                  <a:lnTo>
                    <a:pt x="795" y="511"/>
                  </a:lnTo>
                  <a:lnTo>
                    <a:pt x="791" y="517"/>
                  </a:lnTo>
                  <a:lnTo>
                    <a:pt x="786" y="523"/>
                  </a:lnTo>
                  <a:lnTo>
                    <a:pt x="776" y="533"/>
                  </a:lnTo>
                  <a:lnTo>
                    <a:pt x="771" y="543"/>
                  </a:lnTo>
                  <a:lnTo>
                    <a:pt x="769" y="546"/>
                  </a:lnTo>
                  <a:lnTo>
                    <a:pt x="769" y="551"/>
                  </a:lnTo>
                  <a:lnTo>
                    <a:pt x="769" y="554"/>
                  </a:lnTo>
                  <a:lnTo>
                    <a:pt x="769" y="557"/>
                  </a:lnTo>
                  <a:lnTo>
                    <a:pt x="770" y="558"/>
                  </a:lnTo>
                  <a:lnTo>
                    <a:pt x="772" y="561"/>
                  </a:lnTo>
                  <a:lnTo>
                    <a:pt x="775" y="562"/>
                  </a:lnTo>
                  <a:lnTo>
                    <a:pt x="777" y="562"/>
                  </a:lnTo>
                  <a:lnTo>
                    <a:pt x="780" y="561"/>
                  </a:lnTo>
                  <a:lnTo>
                    <a:pt x="783" y="560"/>
                  </a:lnTo>
                  <a:lnTo>
                    <a:pt x="787" y="558"/>
                  </a:lnTo>
                  <a:lnTo>
                    <a:pt x="790" y="555"/>
                  </a:lnTo>
                  <a:lnTo>
                    <a:pt x="796" y="550"/>
                  </a:lnTo>
                  <a:lnTo>
                    <a:pt x="802" y="546"/>
                  </a:lnTo>
                  <a:lnTo>
                    <a:pt x="806" y="545"/>
                  </a:lnTo>
                  <a:lnTo>
                    <a:pt x="809" y="546"/>
                  </a:lnTo>
                  <a:lnTo>
                    <a:pt x="810" y="550"/>
                  </a:lnTo>
                  <a:lnTo>
                    <a:pt x="813" y="555"/>
                  </a:lnTo>
                  <a:lnTo>
                    <a:pt x="813" y="562"/>
                  </a:lnTo>
                  <a:lnTo>
                    <a:pt x="813" y="569"/>
                  </a:lnTo>
                  <a:lnTo>
                    <a:pt x="813" y="574"/>
                  </a:lnTo>
                  <a:lnTo>
                    <a:pt x="812" y="579"/>
                  </a:lnTo>
                  <a:lnTo>
                    <a:pt x="810" y="582"/>
                  </a:lnTo>
                  <a:lnTo>
                    <a:pt x="808" y="587"/>
                  </a:lnTo>
                  <a:lnTo>
                    <a:pt x="801" y="594"/>
                  </a:lnTo>
                  <a:lnTo>
                    <a:pt x="794" y="601"/>
                  </a:lnTo>
                  <a:lnTo>
                    <a:pt x="775" y="614"/>
                  </a:lnTo>
                  <a:lnTo>
                    <a:pt x="756" y="625"/>
                  </a:lnTo>
                  <a:lnTo>
                    <a:pt x="747" y="628"/>
                  </a:lnTo>
                  <a:lnTo>
                    <a:pt x="739" y="628"/>
                  </a:lnTo>
                  <a:lnTo>
                    <a:pt x="732" y="628"/>
                  </a:lnTo>
                  <a:lnTo>
                    <a:pt x="724" y="627"/>
                  </a:lnTo>
                  <a:lnTo>
                    <a:pt x="715" y="627"/>
                  </a:lnTo>
                  <a:lnTo>
                    <a:pt x="706" y="628"/>
                  </a:lnTo>
                  <a:lnTo>
                    <a:pt x="694" y="632"/>
                  </a:lnTo>
                  <a:lnTo>
                    <a:pt x="682" y="639"/>
                  </a:lnTo>
                  <a:lnTo>
                    <a:pt x="670" y="649"/>
                  </a:lnTo>
                  <a:lnTo>
                    <a:pt x="660" y="656"/>
                  </a:lnTo>
                  <a:lnTo>
                    <a:pt x="651" y="664"/>
                  </a:lnTo>
                  <a:lnTo>
                    <a:pt x="644" y="671"/>
                  </a:lnTo>
                  <a:lnTo>
                    <a:pt x="638" y="678"/>
                  </a:lnTo>
                  <a:lnTo>
                    <a:pt x="635" y="686"/>
                  </a:lnTo>
                  <a:lnTo>
                    <a:pt x="632" y="693"/>
                  </a:lnTo>
                  <a:lnTo>
                    <a:pt x="630" y="700"/>
                  </a:lnTo>
                  <a:lnTo>
                    <a:pt x="629" y="714"/>
                  </a:lnTo>
                  <a:lnTo>
                    <a:pt x="626" y="725"/>
                  </a:lnTo>
                  <a:lnTo>
                    <a:pt x="625" y="730"/>
                  </a:lnTo>
                  <a:lnTo>
                    <a:pt x="623" y="734"/>
                  </a:lnTo>
                  <a:lnTo>
                    <a:pt x="619" y="738"/>
                  </a:lnTo>
                  <a:lnTo>
                    <a:pt x="614" y="741"/>
                  </a:lnTo>
                  <a:lnTo>
                    <a:pt x="608" y="745"/>
                  </a:lnTo>
                  <a:lnTo>
                    <a:pt x="601" y="747"/>
                  </a:lnTo>
                  <a:lnTo>
                    <a:pt x="593" y="750"/>
                  </a:lnTo>
                  <a:lnTo>
                    <a:pt x="586" y="750"/>
                  </a:lnTo>
                  <a:lnTo>
                    <a:pt x="579" y="750"/>
                  </a:lnTo>
                  <a:lnTo>
                    <a:pt x="573" y="749"/>
                  </a:lnTo>
                  <a:lnTo>
                    <a:pt x="570" y="747"/>
                  </a:lnTo>
                  <a:lnTo>
                    <a:pt x="568" y="746"/>
                  </a:lnTo>
                  <a:lnTo>
                    <a:pt x="568" y="744"/>
                  </a:lnTo>
                  <a:lnTo>
                    <a:pt x="567" y="741"/>
                  </a:lnTo>
                  <a:lnTo>
                    <a:pt x="568" y="738"/>
                  </a:lnTo>
                  <a:lnTo>
                    <a:pt x="572" y="734"/>
                  </a:lnTo>
                  <a:lnTo>
                    <a:pt x="575" y="731"/>
                  </a:lnTo>
                  <a:lnTo>
                    <a:pt x="579" y="728"/>
                  </a:lnTo>
                  <a:lnTo>
                    <a:pt x="582" y="725"/>
                  </a:lnTo>
                  <a:lnTo>
                    <a:pt x="585" y="722"/>
                  </a:lnTo>
                  <a:lnTo>
                    <a:pt x="585" y="719"/>
                  </a:lnTo>
                  <a:lnTo>
                    <a:pt x="583" y="715"/>
                  </a:lnTo>
                  <a:lnTo>
                    <a:pt x="581" y="711"/>
                  </a:lnTo>
                  <a:lnTo>
                    <a:pt x="577" y="708"/>
                  </a:lnTo>
                  <a:lnTo>
                    <a:pt x="574" y="706"/>
                  </a:lnTo>
                  <a:lnTo>
                    <a:pt x="570" y="706"/>
                  </a:lnTo>
                  <a:lnTo>
                    <a:pt x="566" y="707"/>
                  </a:lnTo>
                  <a:lnTo>
                    <a:pt x="561" y="711"/>
                  </a:lnTo>
                  <a:lnTo>
                    <a:pt x="555" y="716"/>
                  </a:lnTo>
                  <a:lnTo>
                    <a:pt x="550" y="725"/>
                  </a:lnTo>
                  <a:lnTo>
                    <a:pt x="544" y="733"/>
                  </a:lnTo>
                  <a:lnTo>
                    <a:pt x="538" y="740"/>
                  </a:lnTo>
                  <a:lnTo>
                    <a:pt x="532" y="745"/>
                  </a:lnTo>
                  <a:lnTo>
                    <a:pt x="526" y="747"/>
                  </a:lnTo>
                  <a:lnTo>
                    <a:pt x="520" y="750"/>
                  </a:lnTo>
                  <a:lnTo>
                    <a:pt x="514" y="750"/>
                  </a:lnTo>
                  <a:lnTo>
                    <a:pt x="510" y="749"/>
                  </a:lnTo>
                  <a:lnTo>
                    <a:pt x="505" y="747"/>
                  </a:lnTo>
                  <a:lnTo>
                    <a:pt x="500" y="745"/>
                  </a:lnTo>
                  <a:lnTo>
                    <a:pt x="494" y="744"/>
                  </a:lnTo>
                  <a:lnTo>
                    <a:pt x="490" y="744"/>
                  </a:lnTo>
                  <a:lnTo>
                    <a:pt x="485" y="744"/>
                  </a:lnTo>
                  <a:lnTo>
                    <a:pt x="480" y="746"/>
                  </a:lnTo>
                  <a:lnTo>
                    <a:pt x="475" y="749"/>
                  </a:lnTo>
                  <a:lnTo>
                    <a:pt x="472" y="752"/>
                  </a:lnTo>
                  <a:lnTo>
                    <a:pt x="468" y="758"/>
                  </a:lnTo>
                  <a:lnTo>
                    <a:pt x="465" y="764"/>
                  </a:lnTo>
                  <a:lnTo>
                    <a:pt x="462" y="771"/>
                  </a:lnTo>
                  <a:lnTo>
                    <a:pt x="461" y="777"/>
                  </a:lnTo>
                  <a:lnTo>
                    <a:pt x="460" y="783"/>
                  </a:lnTo>
                  <a:lnTo>
                    <a:pt x="461" y="788"/>
                  </a:lnTo>
                  <a:lnTo>
                    <a:pt x="462" y="793"/>
                  </a:lnTo>
                  <a:lnTo>
                    <a:pt x="465" y="797"/>
                  </a:lnTo>
                  <a:lnTo>
                    <a:pt x="468" y="800"/>
                  </a:lnTo>
                  <a:lnTo>
                    <a:pt x="472" y="803"/>
                  </a:lnTo>
                  <a:lnTo>
                    <a:pt x="474" y="807"/>
                  </a:lnTo>
                  <a:lnTo>
                    <a:pt x="476" y="809"/>
                  </a:lnTo>
                  <a:lnTo>
                    <a:pt x="476" y="813"/>
                  </a:lnTo>
                  <a:lnTo>
                    <a:pt x="476" y="816"/>
                  </a:lnTo>
                  <a:lnTo>
                    <a:pt x="475" y="819"/>
                  </a:lnTo>
                  <a:lnTo>
                    <a:pt x="472" y="821"/>
                  </a:lnTo>
                  <a:lnTo>
                    <a:pt x="469" y="823"/>
                  </a:lnTo>
                  <a:lnTo>
                    <a:pt x="465" y="825"/>
                  </a:lnTo>
                  <a:lnTo>
                    <a:pt x="461" y="825"/>
                  </a:lnTo>
                  <a:lnTo>
                    <a:pt x="457" y="825"/>
                  </a:lnTo>
                  <a:lnTo>
                    <a:pt x="453" y="825"/>
                  </a:lnTo>
                  <a:lnTo>
                    <a:pt x="444" y="821"/>
                  </a:lnTo>
                  <a:lnTo>
                    <a:pt x="434" y="816"/>
                  </a:lnTo>
                  <a:lnTo>
                    <a:pt x="429" y="814"/>
                  </a:lnTo>
                  <a:lnTo>
                    <a:pt x="425" y="813"/>
                  </a:lnTo>
                  <a:lnTo>
                    <a:pt x="422" y="813"/>
                  </a:lnTo>
                  <a:lnTo>
                    <a:pt x="419" y="813"/>
                  </a:lnTo>
                  <a:lnTo>
                    <a:pt x="417" y="814"/>
                  </a:lnTo>
                  <a:lnTo>
                    <a:pt x="416" y="816"/>
                  </a:lnTo>
                  <a:lnTo>
                    <a:pt x="416" y="819"/>
                  </a:lnTo>
                  <a:lnTo>
                    <a:pt x="416" y="823"/>
                  </a:lnTo>
                  <a:lnTo>
                    <a:pt x="415" y="832"/>
                  </a:lnTo>
                  <a:lnTo>
                    <a:pt x="413" y="840"/>
                  </a:lnTo>
                  <a:lnTo>
                    <a:pt x="412" y="842"/>
                  </a:lnTo>
                  <a:lnTo>
                    <a:pt x="410" y="845"/>
                  </a:lnTo>
                  <a:lnTo>
                    <a:pt x="406" y="846"/>
                  </a:lnTo>
                  <a:lnTo>
                    <a:pt x="404" y="846"/>
                  </a:lnTo>
                  <a:lnTo>
                    <a:pt x="397" y="831"/>
                  </a:lnTo>
                  <a:lnTo>
                    <a:pt x="388" y="814"/>
                  </a:lnTo>
                  <a:lnTo>
                    <a:pt x="384" y="814"/>
                  </a:lnTo>
                  <a:lnTo>
                    <a:pt x="379" y="816"/>
                  </a:lnTo>
                  <a:lnTo>
                    <a:pt x="374" y="820"/>
                  </a:lnTo>
                  <a:lnTo>
                    <a:pt x="369" y="823"/>
                  </a:lnTo>
                  <a:lnTo>
                    <a:pt x="367" y="826"/>
                  </a:lnTo>
                  <a:lnTo>
                    <a:pt x="365" y="826"/>
                  </a:lnTo>
                  <a:lnTo>
                    <a:pt x="362" y="827"/>
                  </a:lnTo>
                  <a:lnTo>
                    <a:pt x="360" y="826"/>
                  </a:lnTo>
                  <a:lnTo>
                    <a:pt x="358" y="825"/>
                  </a:lnTo>
                  <a:lnTo>
                    <a:pt x="355" y="822"/>
                  </a:lnTo>
                  <a:lnTo>
                    <a:pt x="353" y="819"/>
                  </a:lnTo>
                  <a:lnTo>
                    <a:pt x="352" y="813"/>
                  </a:lnTo>
                  <a:lnTo>
                    <a:pt x="349" y="808"/>
                  </a:lnTo>
                  <a:lnTo>
                    <a:pt x="346" y="803"/>
                  </a:lnTo>
                  <a:lnTo>
                    <a:pt x="343" y="798"/>
                  </a:lnTo>
                  <a:lnTo>
                    <a:pt x="340" y="795"/>
                  </a:lnTo>
                  <a:lnTo>
                    <a:pt x="331" y="790"/>
                  </a:lnTo>
                  <a:lnTo>
                    <a:pt x="323" y="787"/>
                  </a:lnTo>
                  <a:lnTo>
                    <a:pt x="314" y="784"/>
                  </a:lnTo>
                  <a:lnTo>
                    <a:pt x="303" y="783"/>
                  </a:lnTo>
                  <a:lnTo>
                    <a:pt x="292" y="783"/>
                  </a:lnTo>
                  <a:lnTo>
                    <a:pt x="281" y="784"/>
                  </a:lnTo>
                  <a:lnTo>
                    <a:pt x="262" y="787"/>
                  </a:lnTo>
                  <a:lnTo>
                    <a:pt x="247" y="789"/>
                  </a:lnTo>
                  <a:lnTo>
                    <a:pt x="240" y="789"/>
                  </a:lnTo>
                  <a:lnTo>
                    <a:pt x="234" y="788"/>
                  </a:lnTo>
                  <a:lnTo>
                    <a:pt x="228" y="784"/>
                  </a:lnTo>
                  <a:lnTo>
                    <a:pt x="222" y="778"/>
                  </a:lnTo>
                  <a:lnTo>
                    <a:pt x="213" y="766"/>
                  </a:lnTo>
                  <a:lnTo>
                    <a:pt x="204" y="759"/>
                  </a:lnTo>
                  <a:lnTo>
                    <a:pt x="201" y="757"/>
                  </a:lnTo>
                  <a:lnTo>
                    <a:pt x="195" y="756"/>
                  </a:lnTo>
                  <a:lnTo>
                    <a:pt x="188" y="756"/>
                  </a:lnTo>
                  <a:lnTo>
                    <a:pt x="177" y="757"/>
                  </a:lnTo>
                  <a:lnTo>
                    <a:pt x="167" y="758"/>
                  </a:lnTo>
                  <a:lnTo>
                    <a:pt x="159" y="757"/>
                  </a:lnTo>
                  <a:lnTo>
                    <a:pt x="153" y="756"/>
                  </a:lnTo>
                  <a:lnTo>
                    <a:pt x="148" y="753"/>
                  </a:lnTo>
                  <a:lnTo>
                    <a:pt x="141" y="746"/>
                  </a:lnTo>
                  <a:lnTo>
                    <a:pt x="136" y="739"/>
                  </a:lnTo>
                  <a:lnTo>
                    <a:pt x="134" y="737"/>
                  </a:lnTo>
                  <a:lnTo>
                    <a:pt x="132" y="734"/>
                  </a:lnTo>
                  <a:lnTo>
                    <a:pt x="128" y="732"/>
                  </a:lnTo>
                  <a:lnTo>
                    <a:pt x="125" y="731"/>
                  </a:lnTo>
                  <a:lnTo>
                    <a:pt x="115" y="730"/>
                  </a:lnTo>
                  <a:lnTo>
                    <a:pt x="107" y="728"/>
                  </a:lnTo>
                  <a:lnTo>
                    <a:pt x="102" y="727"/>
                  </a:lnTo>
                  <a:lnTo>
                    <a:pt x="97" y="725"/>
                  </a:lnTo>
                  <a:lnTo>
                    <a:pt x="94" y="721"/>
                  </a:lnTo>
                  <a:lnTo>
                    <a:pt x="91" y="718"/>
                  </a:lnTo>
                  <a:lnTo>
                    <a:pt x="88" y="714"/>
                  </a:lnTo>
                  <a:lnTo>
                    <a:pt x="87" y="711"/>
                  </a:lnTo>
                  <a:lnTo>
                    <a:pt x="85" y="706"/>
                  </a:lnTo>
                  <a:lnTo>
                    <a:pt x="84" y="702"/>
                  </a:lnTo>
                  <a:lnTo>
                    <a:pt x="84" y="696"/>
                  </a:lnTo>
                  <a:lnTo>
                    <a:pt x="81" y="690"/>
                  </a:lnTo>
                  <a:lnTo>
                    <a:pt x="78" y="688"/>
                  </a:lnTo>
                  <a:lnTo>
                    <a:pt x="76" y="688"/>
                  </a:lnTo>
                  <a:lnTo>
                    <a:pt x="72" y="690"/>
                  </a:lnTo>
                  <a:lnTo>
                    <a:pt x="68" y="694"/>
                  </a:lnTo>
                  <a:lnTo>
                    <a:pt x="63" y="699"/>
                  </a:lnTo>
                  <a:lnTo>
                    <a:pt x="56" y="701"/>
                  </a:lnTo>
                  <a:lnTo>
                    <a:pt x="47" y="702"/>
                  </a:lnTo>
                  <a:lnTo>
                    <a:pt x="40" y="701"/>
                  </a:lnTo>
                  <a:lnTo>
                    <a:pt x="35" y="700"/>
                  </a:lnTo>
                  <a:lnTo>
                    <a:pt x="32" y="699"/>
                  </a:lnTo>
                  <a:lnTo>
                    <a:pt x="29" y="696"/>
                  </a:lnTo>
                  <a:lnTo>
                    <a:pt x="27" y="693"/>
                  </a:lnTo>
                  <a:lnTo>
                    <a:pt x="25" y="689"/>
                  </a:lnTo>
                  <a:lnTo>
                    <a:pt x="22" y="684"/>
                  </a:lnTo>
                  <a:lnTo>
                    <a:pt x="22" y="680"/>
                  </a:lnTo>
                  <a:lnTo>
                    <a:pt x="22" y="675"/>
                  </a:lnTo>
                  <a:lnTo>
                    <a:pt x="25" y="661"/>
                  </a:lnTo>
                  <a:lnTo>
                    <a:pt x="27" y="649"/>
                  </a:lnTo>
                  <a:lnTo>
                    <a:pt x="31" y="639"/>
                  </a:lnTo>
                  <a:lnTo>
                    <a:pt x="33" y="630"/>
                  </a:lnTo>
                  <a:lnTo>
                    <a:pt x="35" y="623"/>
                  </a:lnTo>
                  <a:lnTo>
                    <a:pt x="35" y="617"/>
                  </a:lnTo>
                  <a:lnTo>
                    <a:pt x="35" y="611"/>
                  </a:lnTo>
                  <a:lnTo>
                    <a:pt x="33" y="606"/>
                  </a:lnTo>
                  <a:lnTo>
                    <a:pt x="31" y="601"/>
                  </a:lnTo>
                  <a:lnTo>
                    <a:pt x="27" y="596"/>
                  </a:lnTo>
                  <a:lnTo>
                    <a:pt x="24" y="592"/>
                  </a:lnTo>
                  <a:lnTo>
                    <a:pt x="18" y="587"/>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Freeform 108">
              <a:extLst>
                <a:ext uri="{FF2B5EF4-FFF2-40B4-BE49-F238E27FC236}">
                  <a16:creationId xmlns:a16="http://schemas.microsoft.com/office/drawing/2014/main" id="{60F4308E-EF2B-4965-8E71-CEDE1C2C043D}"/>
                </a:ext>
              </a:extLst>
            </p:cNvPr>
            <p:cNvSpPr>
              <a:spLocks/>
            </p:cNvSpPr>
            <p:nvPr/>
          </p:nvSpPr>
          <p:spPr bwMode="auto">
            <a:xfrm>
              <a:off x="6807304" y="4496041"/>
              <a:ext cx="76201" cy="38102"/>
            </a:xfrm>
            <a:custGeom>
              <a:avLst/>
              <a:gdLst>
                <a:gd name="T0" fmla="*/ 147 w 268"/>
                <a:gd name="T1" fmla="*/ 108 h 134"/>
                <a:gd name="T2" fmla="*/ 129 w 268"/>
                <a:gd name="T3" fmla="*/ 101 h 134"/>
                <a:gd name="T4" fmla="*/ 104 w 268"/>
                <a:gd name="T5" fmla="*/ 93 h 134"/>
                <a:gd name="T6" fmla="*/ 79 w 268"/>
                <a:gd name="T7" fmla="*/ 85 h 134"/>
                <a:gd name="T8" fmla="*/ 61 w 268"/>
                <a:gd name="T9" fmla="*/ 76 h 134"/>
                <a:gd name="T10" fmla="*/ 50 w 268"/>
                <a:gd name="T11" fmla="*/ 68 h 134"/>
                <a:gd name="T12" fmla="*/ 41 w 268"/>
                <a:gd name="T13" fmla="*/ 60 h 134"/>
                <a:gd name="T14" fmla="*/ 34 w 268"/>
                <a:gd name="T15" fmla="*/ 52 h 134"/>
                <a:gd name="T16" fmla="*/ 25 w 268"/>
                <a:gd name="T17" fmla="*/ 48 h 134"/>
                <a:gd name="T18" fmla="*/ 17 w 268"/>
                <a:gd name="T19" fmla="*/ 44 h 134"/>
                <a:gd name="T20" fmla="*/ 10 w 268"/>
                <a:gd name="T21" fmla="*/ 42 h 134"/>
                <a:gd name="T22" fmla="*/ 4 w 268"/>
                <a:gd name="T23" fmla="*/ 38 h 134"/>
                <a:gd name="T24" fmla="*/ 2 w 268"/>
                <a:gd name="T25" fmla="*/ 33 h 134"/>
                <a:gd name="T26" fmla="*/ 0 w 268"/>
                <a:gd name="T27" fmla="*/ 31 h 134"/>
                <a:gd name="T28" fmla="*/ 0 w 268"/>
                <a:gd name="T29" fmla="*/ 28 h 134"/>
                <a:gd name="T30" fmla="*/ 2 w 268"/>
                <a:gd name="T31" fmla="*/ 25 h 134"/>
                <a:gd name="T32" fmla="*/ 3 w 268"/>
                <a:gd name="T33" fmla="*/ 22 h 134"/>
                <a:gd name="T34" fmla="*/ 9 w 268"/>
                <a:gd name="T35" fmla="*/ 16 h 134"/>
                <a:gd name="T36" fmla="*/ 16 w 268"/>
                <a:gd name="T37" fmla="*/ 10 h 134"/>
                <a:gd name="T38" fmla="*/ 22 w 268"/>
                <a:gd name="T39" fmla="*/ 7 h 134"/>
                <a:gd name="T40" fmla="*/ 29 w 268"/>
                <a:gd name="T41" fmla="*/ 5 h 134"/>
                <a:gd name="T42" fmla="*/ 37 w 268"/>
                <a:gd name="T43" fmla="*/ 3 h 134"/>
                <a:gd name="T44" fmla="*/ 46 w 268"/>
                <a:gd name="T45" fmla="*/ 1 h 134"/>
                <a:gd name="T46" fmla="*/ 54 w 268"/>
                <a:gd name="T47" fmla="*/ 0 h 134"/>
                <a:gd name="T48" fmla="*/ 62 w 268"/>
                <a:gd name="T49" fmla="*/ 0 h 134"/>
                <a:gd name="T50" fmla="*/ 69 w 268"/>
                <a:gd name="T51" fmla="*/ 1 h 134"/>
                <a:gd name="T52" fmla="*/ 74 w 268"/>
                <a:gd name="T53" fmla="*/ 5 h 134"/>
                <a:gd name="T54" fmla="*/ 83 w 268"/>
                <a:gd name="T55" fmla="*/ 13 h 134"/>
                <a:gd name="T56" fmla="*/ 91 w 268"/>
                <a:gd name="T57" fmla="*/ 20 h 134"/>
                <a:gd name="T58" fmla="*/ 100 w 268"/>
                <a:gd name="T59" fmla="*/ 26 h 134"/>
                <a:gd name="T60" fmla="*/ 111 w 268"/>
                <a:gd name="T61" fmla="*/ 31 h 134"/>
                <a:gd name="T62" fmla="*/ 123 w 268"/>
                <a:gd name="T63" fmla="*/ 35 h 134"/>
                <a:gd name="T64" fmla="*/ 135 w 268"/>
                <a:gd name="T65" fmla="*/ 39 h 134"/>
                <a:gd name="T66" fmla="*/ 140 w 268"/>
                <a:gd name="T67" fmla="*/ 42 h 134"/>
                <a:gd name="T68" fmla="*/ 144 w 268"/>
                <a:gd name="T69" fmla="*/ 44 h 134"/>
                <a:gd name="T70" fmla="*/ 148 w 268"/>
                <a:gd name="T71" fmla="*/ 48 h 134"/>
                <a:gd name="T72" fmla="*/ 151 w 268"/>
                <a:gd name="T73" fmla="*/ 52 h 134"/>
                <a:gd name="T74" fmla="*/ 156 w 268"/>
                <a:gd name="T75" fmla="*/ 57 h 134"/>
                <a:gd name="T76" fmla="*/ 161 w 268"/>
                <a:gd name="T77" fmla="*/ 61 h 134"/>
                <a:gd name="T78" fmla="*/ 168 w 268"/>
                <a:gd name="T79" fmla="*/ 66 h 134"/>
                <a:gd name="T80" fmla="*/ 176 w 268"/>
                <a:gd name="T81" fmla="*/ 69 h 134"/>
                <a:gd name="T82" fmla="*/ 192 w 268"/>
                <a:gd name="T83" fmla="*/ 75 h 134"/>
                <a:gd name="T84" fmla="*/ 209 w 268"/>
                <a:gd name="T85" fmla="*/ 80 h 134"/>
                <a:gd name="T86" fmla="*/ 224 w 268"/>
                <a:gd name="T87" fmla="*/ 83 h 134"/>
                <a:gd name="T88" fmla="*/ 242 w 268"/>
                <a:gd name="T89" fmla="*/ 87 h 134"/>
                <a:gd name="T90" fmla="*/ 250 w 268"/>
                <a:gd name="T91" fmla="*/ 88 h 134"/>
                <a:gd name="T92" fmla="*/ 257 w 268"/>
                <a:gd name="T93" fmla="*/ 91 h 134"/>
                <a:gd name="T94" fmla="*/ 262 w 268"/>
                <a:gd name="T95" fmla="*/ 94 h 134"/>
                <a:gd name="T96" fmla="*/ 267 w 268"/>
                <a:gd name="T97" fmla="*/ 99 h 134"/>
                <a:gd name="T98" fmla="*/ 268 w 268"/>
                <a:gd name="T99" fmla="*/ 104 h 134"/>
                <a:gd name="T100" fmla="*/ 268 w 268"/>
                <a:gd name="T101" fmla="*/ 110 h 134"/>
                <a:gd name="T102" fmla="*/ 267 w 268"/>
                <a:gd name="T103" fmla="*/ 114 h 134"/>
                <a:gd name="T104" fmla="*/ 263 w 268"/>
                <a:gd name="T105" fmla="*/ 119 h 134"/>
                <a:gd name="T106" fmla="*/ 255 w 268"/>
                <a:gd name="T107" fmla="*/ 127 h 134"/>
                <a:gd name="T108" fmla="*/ 245 w 268"/>
                <a:gd name="T109" fmla="*/ 133 h 134"/>
                <a:gd name="T110" fmla="*/ 239 w 268"/>
                <a:gd name="T111" fmla="*/ 134 h 134"/>
                <a:gd name="T112" fmla="*/ 229 w 268"/>
                <a:gd name="T113" fmla="*/ 133 h 134"/>
                <a:gd name="T114" fmla="*/ 216 w 268"/>
                <a:gd name="T115" fmla="*/ 131 h 134"/>
                <a:gd name="T116" fmla="*/ 200 w 268"/>
                <a:gd name="T117" fmla="*/ 126 h 134"/>
                <a:gd name="T118" fmla="*/ 169 w 268"/>
                <a:gd name="T119" fmla="*/ 117 h 134"/>
                <a:gd name="T120" fmla="*/ 147 w 268"/>
                <a:gd name="T121" fmla="*/ 10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 h="134">
                  <a:moveTo>
                    <a:pt x="147" y="108"/>
                  </a:moveTo>
                  <a:lnTo>
                    <a:pt x="129" y="101"/>
                  </a:lnTo>
                  <a:lnTo>
                    <a:pt x="104" y="93"/>
                  </a:lnTo>
                  <a:lnTo>
                    <a:pt x="79" y="85"/>
                  </a:lnTo>
                  <a:lnTo>
                    <a:pt x="61" y="76"/>
                  </a:lnTo>
                  <a:lnTo>
                    <a:pt x="50" y="68"/>
                  </a:lnTo>
                  <a:lnTo>
                    <a:pt x="41" y="60"/>
                  </a:lnTo>
                  <a:lnTo>
                    <a:pt x="34" y="52"/>
                  </a:lnTo>
                  <a:lnTo>
                    <a:pt x="25" y="48"/>
                  </a:lnTo>
                  <a:lnTo>
                    <a:pt x="17" y="44"/>
                  </a:lnTo>
                  <a:lnTo>
                    <a:pt x="10" y="42"/>
                  </a:lnTo>
                  <a:lnTo>
                    <a:pt x="4" y="38"/>
                  </a:lnTo>
                  <a:lnTo>
                    <a:pt x="2" y="33"/>
                  </a:lnTo>
                  <a:lnTo>
                    <a:pt x="0" y="31"/>
                  </a:lnTo>
                  <a:lnTo>
                    <a:pt x="0" y="28"/>
                  </a:lnTo>
                  <a:lnTo>
                    <a:pt x="2" y="25"/>
                  </a:lnTo>
                  <a:lnTo>
                    <a:pt x="3" y="22"/>
                  </a:lnTo>
                  <a:lnTo>
                    <a:pt x="9" y="16"/>
                  </a:lnTo>
                  <a:lnTo>
                    <a:pt x="16" y="10"/>
                  </a:lnTo>
                  <a:lnTo>
                    <a:pt x="22" y="7"/>
                  </a:lnTo>
                  <a:lnTo>
                    <a:pt x="29" y="5"/>
                  </a:lnTo>
                  <a:lnTo>
                    <a:pt x="37" y="3"/>
                  </a:lnTo>
                  <a:lnTo>
                    <a:pt x="46" y="1"/>
                  </a:lnTo>
                  <a:lnTo>
                    <a:pt x="54" y="0"/>
                  </a:lnTo>
                  <a:lnTo>
                    <a:pt x="62" y="0"/>
                  </a:lnTo>
                  <a:lnTo>
                    <a:pt x="69" y="1"/>
                  </a:lnTo>
                  <a:lnTo>
                    <a:pt x="74" y="5"/>
                  </a:lnTo>
                  <a:lnTo>
                    <a:pt x="83" y="13"/>
                  </a:lnTo>
                  <a:lnTo>
                    <a:pt x="91" y="20"/>
                  </a:lnTo>
                  <a:lnTo>
                    <a:pt x="100" y="26"/>
                  </a:lnTo>
                  <a:lnTo>
                    <a:pt x="111" y="31"/>
                  </a:lnTo>
                  <a:lnTo>
                    <a:pt x="123" y="35"/>
                  </a:lnTo>
                  <a:lnTo>
                    <a:pt x="135" y="39"/>
                  </a:lnTo>
                  <a:lnTo>
                    <a:pt x="140" y="42"/>
                  </a:lnTo>
                  <a:lnTo>
                    <a:pt x="144" y="44"/>
                  </a:lnTo>
                  <a:lnTo>
                    <a:pt x="148" y="48"/>
                  </a:lnTo>
                  <a:lnTo>
                    <a:pt x="151" y="52"/>
                  </a:lnTo>
                  <a:lnTo>
                    <a:pt x="156" y="57"/>
                  </a:lnTo>
                  <a:lnTo>
                    <a:pt x="161" y="61"/>
                  </a:lnTo>
                  <a:lnTo>
                    <a:pt x="168" y="66"/>
                  </a:lnTo>
                  <a:lnTo>
                    <a:pt x="176" y="69"/>
                  </a:lnTo>
                  <a:lnTo>
                    <a:pt x="192" y="75"/>
                  </a:lnTo>
                  <a:lnTo>
                    <a:pt x="209" y="80"/>
                  </a:lnTo>
                  <a:lnTo>
                    <a:pt x="224" y="83"/>
                  </a:lnTo>
                  <a:lnTo>
                    <a:pt x="242" y="87"/>
                  </a:lnTo>
                  <a:lnTo>
                    <a:pt x="250" y="88"/>
                  </a:lnTo>
                  <a:lnTo>
                    <a:pt x="257" y="91"/>
                  </a:lnTo>
                  <a:lnTo>
                    <a:pt x="262" y="94"/>
                  </a:lnTo>
                  <a:lnTo>
                    <a:pt x="267" y="99"/>
                  </a:lnTo>
                  <a:lnTo>
                    <a:pt x="268" y="104"/>
                  </a:lnTo>
                  <a:lnTo>
                    <a:pt x="268" y="110"/>
                  </a:lnTo>
                  <a:lnTo>
                    <a:pt x="267" y="114"/>
                  </a:lnTo>
                  <a:lnTo>
                    <a:pt x="263" y="119"/>
                  </a:lnTo>
                  <a:lnTo>
                    <a:pt x="255" y="127"/>
                  </a:lnTo>
                  <a:lnTo>
                    <a:pt x="245" y="133"/>
                  </a:lnTo>
                  <a:lnTo>
                    <a:pt x="239" y="134"/>
                  </a:lnTo>
                  <a:lnTo>
                    <a:pt x="229" y="133"/>
                  </a:lnTo>
                  <a:lnTo>
                    <a:pt x="216" y="131"/>
                  </a:lnTo>
                  <a:lnTo>
                    <a:pt x="200" y="126"/>
                  </a:lnTo>
                  <a:lnTo>
                    <a:pt x="169" y="117"/>
                  </a:lnTo>
                  <a:lnTo>
                    <a:pt x="147" y="108"/>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109">
              <a:extLst>
                <a:ext uri="{FF2B5EF4-FFF2-40B4-BE49-F238E27FC236}">
                  <a16:creationId xmlns:a16="http://schemas.microsoft.com/office/drawing/2014/main" id="{A341C5AC-D4EF-4F71-9567-E8881328BA63}"/>
                </a:ext>
              </a:extLst>
            </p:cNvPr>
            <p:cNvSpPr>
              <a:spLocks/>
            </p:cNvSpPr>
            <p:nvPr/>
          </p:nvSpPr>
          <p:spPr bwMode="auto">
            <a:xfrm>
              <a:off x="6854995" y="4543538"/>
              <a:ext cx="19051" cy="9525"/>
            </a:xfrm>
            <a:custGeom>
              <a:avLst/>
              <a:gdLst>
                <a:gd name="T0" fmla="*/ 27 w 68"/>
                <a:gd name="T1" fmla="*/ 22 h 35"/>
                <a:gd name="T2" fmla="*/ 15 w 68"/>
                <a:gd name="T3" fmla="*/ 16 h 35"/>
                <a:gd name="T4" fmla="*/ 2 w 68"/>
                <a:gd name="T5" fmla="*/ 9 h 35"/>
                <a:gd name="T6" fmla="*/ 1 w 68"/>
                <a:gd name="T7" fmla="*/ 8 h 35"/>
                <a:gd name="T8" fmla="*/ 0 w 68"/>
                <a:gd name="T9" fmla="*/ 6 h 35"/>
                <a:gd name="T10" fmla="*/ 0 w 68"/>
                <a:gd name="T11" fmla="*/ 3 h 35"/>
                <a:gd name="T12" fmla="*/ 1 w 68"/>
                <a:gd name="T13" fmla="*/ 2 h 35"/>
                <a:gd name="T14" fmla="*/ 6 w 68"/>
                <a:gd name="T15" fmla="*/ 0 h 35"/>
                <a:gd name="T16" fmla="*/ 13 w 68"/>
                <a:gd name="T17" fmla="*/ 0 h 35"/>
                <a:gd name="T18" fmla="*/ 23 w 68"/>
                <a:gd name="T19" fmla="*/ 2 h 35"/>
                <a:gd name="T20" fmla="*/ 34 w 68"/>
                <a:gd name="T21" fmla="*/ 7 h 35"/>
                <a:gd name="T22" fmla="*/ 45 w 68"/>
                <a:gd name="T23" fmla="*/ 10 h 35"/>
                <a:gd name="T24" fmla="*/ 53 w 68"/>
                <a:gd name="T25" fmla="*/ 14 h 35"/>
                <a:gd name="T26" fmla="*/ 59 w 68"/>
                <a:gd name="T27" fmla="*/ 18 h 35"/>
                <a:gd name="T28" fmla="*/ 64 w 68"/>
                <a:gd name="T29" fmla="*/ 23 h 35"/>
                <a:gd name="T30" fmla="*/ 65 w 68"/>
                <a:gd name="T31" fmla="*/ 26 h 35"/>
                <a:gd name="T32" fmla="*/ 66 w 68"/>
                <a:gd name="T33" fmla="*/ 28 h 35"/>
                <a:gd name="T34" fmla="*/ 68 w 68"/>
                <a:gd name="T35" fmla="*/ 32 h 35"/>
                <a:gd name="T36" fmla="*/ 66 w 68"/>
                <a:gd name="T37" fmla="*/ 34 h 35"/>
                <a:gd name="T38" fmla="*/ 65 w 68"/>
                <a:gd name="T39" fmla="*/ 35 h 35"/>
                <a:gd name="T40" fmla="*/ 61 w 68"/>
                <a:gd name="T41" fmla="*/ 35 h 35"/>
                <a:gd name="T42" fmla="*/ 56 w 68"/>
                <a:gd name="T43" fmla="*/ 34 h 35"/>
                <a:gd name="T44" fmla="*/ 50 w 68"/>
                <a:gd name="T45" fmla="*/ 33 h 35"/>
                <a:gd name="T46" fmla="*/ 37 w 68"/>
                <a:gd name="T47" fmla="*/ 28 h 35"/>
                <a:gd name="T48" fmla="*/ 27 w 68"/>
                <a:gd name="T49"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35">
                  <a:moveTo>
                    <a:pt x="27" y="22"/>
                  </a:moveTo>
                  <a:lnTo>
                    <a:pt x="15" y="16"/>
                  </a:lnTo>
                  <a:lnTo>
                    <a:pt x="2" y="9"/>
                  </a:lnTo>
                  <a:lnTo>
                    <a:pt x="1" y="8"/>
                  </a:lnTo>
                  <a:lnTo>
                    <a:pt x="0" y="6"/>
                  </a:lnTo>
                  <a:lnTo>
                    <a:pt x="0" y="3"/>
                  </a:lnTo>
                  <a:lnTo>
                    <a:pt x="1" y="2"/>
                  </a:lnTo>
                  <a:lnTo>
                    <a:pt x="6" y="0"/>
                  </a:lnTo>
                  <a:lnTo>
                    <a:pt x="13" y="0"/>
                  </a:lnTo>
                  <a:lnTo>
                    <a:pt x="23" y="2"/>
                  </a:lnTo>
                  <a:lnTo>
                    <a:pt x="34" y="7"/>
                  </a:lnTo>
                  <a:lnTo>
                    <a:pt x="45" y="10"/>
                  </a:lnTo>
                  <a:lnTo>
                    <a:pt x="53" y="14"/>
                  </a:lnTo>
                  <a:lnTo>
                    <a:pt x="59" y="18"/>
                  </a:lnTo>
                  <a:lnTo>
                    <a:pt x="64" y="23"/>
                  </a:lnTo>
                  <a:lnTo>
                    <a:pt x="65" y="26"/>
                  </a:lnTo>
                  <a:lnTo>
                    <a:pt x="66" y="28"/>
                  </a:lnTo>
                  <a:lnTo>
                    <a:pt x="68" y="32"/>
                  </a:lnTo>
                  <a:lnTo>
                    <a:pt x="66" y="34"/>
                  </a:lnTo>
                  <a:lnTo>
                    <a:pt x="65" y="35"/>
                  </a:lnTo>
                  <a:lnTo>
                    <a:pt x="61" y="35"/>
                  </a:lnTo>
                  <a:lnTo>
                    <a:pt x="56" y="34"/>
                  </a:lnTo>
                  <a:lnTo>
                    <a:pt x="50" y="33"/>
                  </a:lnTo>
                  <a:lnTo>
                    <a:pt x="37" y="28"/>
                  </a:lnTo>
                  <a:lnTo>
                    <a:pt x="27" y="22"/>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110">
              <a:extLst>
                <a:ext uri="{FF2B5EF4-FFF2-40B4-BE49-F238E27FC236}">
                  <a16:creationId xmlns:a16="http://schemas.microsoft.com/office/drawing/2014/main" id="{7F087403-718E-4A58-B3FB-64C646CF0811}"/>
                </a:ext>
              </a:extLst>
            </p:cNvPr>
            <p:cNvSpPr>
              <a:spLocks/>
            </p:cNvSpPr>
            <p:nvPr/>
          </p:nvSpPr>
          <p:spPr bwMode="auto">
            <a:xfrm>
              <a:off x="6873875" y="4543425"/>
              <a:ext cx="9525" cy="9525"/>
            </a:xfrm>
            <a:custGeom>
              <a:avLst/>
              <a:gdLst>
                <a:gd name="T0" fmla="*/ 19 w 25"/>
                <a:gd name="T1" fmla="*/ 24 h 24"/>
                <a:gd name="T2" fmla="*/ 16 w 25"/>
                <a:gd name="T3" fmla="*/ 23 h 24"/>
                <a:gd name="T4" fmla="*/ 12 w 25"/>
                <a:gd name="T5" fmla="*/ 21 h 24"/>
                <a:gd name="T6" fmla="*/ 9 w 25"/>
                <a:gd name="T7" fmla="*/ 18 h 24"/>
                <a:gd name="T8" fmla="*/ 5 w 25"/>
                <a:gd name="T9" fmla="*/ 13 h 24"/>
                <a:gd name="T10" fmla="*/ 3 w 25"/>
                <a:gd name="T11" fmla="*/ 10 h 24"/>
                <a:gd name="T12" fmla="*/ 0 w 25"/>
                <a:gd name="T13" fmla="*/ 5 h 24"/>
                <a:gd name="T14" fmla="*/ 0 w 25"/>
                <a:gd name="T15" fmla="*/ 3 h 24"/>
                <a:gd name="T16" fmla="*/ 0 w 25"/>
                <a:gd name="T17" fmla="*/ 2 h 24"/>
                <a:gd name="T18" fmla="*/ 2 w 25"/>
                <a:gd name="T19" fmla="*/ 0 h 24"/>
                <a:gd name="T20" fmla="*/ 3 w 25"/>
                <a:gd name="T21" fmla="*/ 0 h 24"/>
                <a:gd name="T22" fmla="*/ 8 w 25"/>
                <a:gd name="T23" fmla="*/ 0 h 24"/>
                <a:gd name="T24" fmla="*/ 13 w 25"/>
                <a:gd name="T25" fmla="*/ 3 h 24"/>
                <a:gd name="T26" fmla="*/ 17 w 25"/>
                <a:gd name="T27" fmla="*/ 4 h 24"/>
                <a:gd name="T28" fmla="*/ 19 w 25"/>
                <a:gd name="T29" fmla="*/ 6 h 24"/>
                <a:gd name="T30" fmla="*/ 22 w 25"/>
                <a:gd name="T31" fmla="*/ 9 h 24"/>
                <a:gd name="T32" fmla="*/ 24 w 25"/>
                <a:gd name="T33" fmla="*/ 11 h 24"/>
                <a:gd name="T34" fmla="*/ 25 w 25"/>
                <a:gd name="T35" fmla="*/ 17 h 24"/>
                <a:gd name="T36" fmla="*/ 24 w 25"/>
                <a:gd name="T37" fmla="*/ 21 h 24"/>
                <a:gd name="T38" fmla="*/ 22 w 25"/>
                <a:gd name="T39" fmla="*/ 23 h 24"/>
                <a:gd name="T40" fmla="*/ 19 w 25"/>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4">
                  <a:moveTo>
                    <a:pt x="19" y="24"/>
                  </a:moveTo>
                  <a:lnTo>
                    <a:pt x="16" y="23"/>
                  </a:lnTo>
                  <a:lnTo>
                    <a:pt x="12" y="21"/>
                  </a:lnTo>
                  <a:lnTo>
                    <a:pt x="9" y="18"/>
                  </a:lnTo>
                  <a:lnTo>
                    <a:pt x="5" y="13"/>
                  </a:lnTo>
                  <a:lnTo>
                    <a:pt x="3" y="10"/>
                  </a:lnTo>
                  <a:lnTo>
                    <a:pt x="0" y="5"/>
                  </a:lnTo>
                  <a:lnTo>
                    <a:pt x="0" y="3"/>
                  </a:lnTo>
                  <a:lnTo>
                    <a:pt x="0" y="2"/>
                  </a:lnTo>
                  <a:lnTo>
                    <a:pt x="2" y="0"/>
                  </a:lnTo>
                  <a:lnTo>
                    <a:pt x="3" y="0"/>
                  </a:lnTo>
                  <a:lnTo>
                    <a:pt x="8" y="0"/>
                  </a:lnTo>
                  <a:lnTo>
                    <a:pt x="13" y="3"/>
                  </a:lnTo>
                  <a:lnTo>
                    <a:pt x="17" y="4"/>
                  </a:lnTo>
                  <a:lnTo>
                    <a:pt x="19" y="6"/>
                  </a:lnTo>
                  <a:lnTo>
                    <a:pt x="22" y="9"/>
                  </a:lnTo>
                  <a:lnTo>
                    <a:pt x="24" y="11"/>
                  </a:lnTo>
                  <a:lnTo>
                    <a:pt x="25" y="17"/>
                  </a:lnTo>
                  <a:lnTo>
                    <a:pt x="24" y="21"/>
                  </a:lnTo>
                  <a:lnTo>
                    <a:pt x="22" y="23"/>
                  </a:lnTo>
                  <a:lnTo>
                    <a:pt x="19" y="24"/>
                  </a:lnTo>
                  <a:close/>
                </a:path>
              </a:pathLst>
            </a:custGeom>
            <a:grpFill/>
            <a:ln w="12700">
              <a:solidFill>
                <a:schemeClr val="bg1"/>
              </a:solidFill>
              <a:round/>
              <a:headEnd/>
              <a:tailEnd/>
            </a:ln>
          </p:spPr>
          <p:txBody>
            <a:bodyP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43" name="组合 42">
            <a:extLst>
              <a:ext uri="{FF2B5EF4-FFF2-40B4-BE49-F238E27FC236}">
                <a16:creationId xmlns:a16="http://schemas.microsoft.com/office/drawing/2014/main" id="{69DE2D3A-8212-43AA-BE32-02B6A003C7EC}"/>
              </a:ext>
            </a:extLst>
          </p:cNvPr>
          <p:cNvGrpSpPr/>
          <p:nvPr/>
        </p:nvGrpSpPr>
        <p:grpSpPr>
          <a:xfrm>
            <a:off x="6524554" y="5484586"/>
            <a:ext cx="433294" cy="602550"/>
            <a:chOff x="4267200" y="2995612"/>
            <a:chExt cx="609600" cy="847725"/>
          </a:xfrm>
        </p:grpSpPr>
        <p:sp>
          <p:nvSpPr>
            <p:cNvPr id="44" name="Freeform 71">
              <a:extLst>
                <a:ext uri="{FF2B5EF4-FFF2-40B4-BE49-F238E27FC236}">
                  <a16:creationId xmlns:a16="http://schemas.microsoft.com/office/drawing/2014/main" id="{B4E7DE71-F4E9-4C31-A011-563B8CF85616}"/>
                </a:ext>
              </a:extLst>
            </p:cNvPr>
            <p:cNvSpPr>
              <a:spLocks noEditPoints="1"/>
            </p:cNvSpPr>
            <p:nvPr/>
          </p:nvSpPr>
          <p:spPr bwMode="auto">
            <a:xfrm>
              <a:off x="4267200" y="2995612"/>
              <a:ext cx="561975" cy="314325"/>
            </a:xfrm>
            <a:custGeom>
              <a:avLst/>
              <a:gdLst>
                <a:gd name="T0" fmla="*/ 2147483647 w 298"/>
                <a:gd name="T1" fmla="*/ 2147483647 h 172"/>
                <a:gd name="T2" fmla="*/ 2147483647 w 298"/>
                <a:gd name="T3" fmla="*/ 2147483647 h 172"/>
                <a:gd name="T4" fmla="*/ 2147483647 w 298"/>
                <a:gd name="T5" fmla="*/ 2147483647 h 172"/>
                <a:gd name="T6" fmla="*/ 2147483647 w 298"/>
                <a:gd name="T7" fmla="*/ 2147483647 h 172"/>
                <a:gd name="T8" fmla="*/ 2147483647 w 298"/>
                <a:gd name="T9" fmla="*/ 2147483647 h 172"/>
                <a:gd name="T10" fmla="*/ 2147483647 w 298"/>
                <a:gd name="T11" fmla="*/ 2147483647 h 172"/>
                <a:gd name="T12" fmla="*/ 2147483647 w 298"/>
                <a:gd name="T13" fmla="*/ 0 h 172"/>
                <a:gd name="T14" fmla="*/ 2147483647 w 298"/>
                <a:gd name="T15" fmla="*/ 2147483647 h 172"/>
                <a:gd name="T16" fmla="*/ 2147483647 w 298"/>
                <a:gd name="T17" fmla="*/ 2147483647 h 172"/>
                <a:gd name="T18" fmla="*/ 2147483647 w 298"/>
                <a:gd name="T19" fmla="*/ 2147483647 h 172"/>
                <a:gd name="T20" fmla="*/ 2147483647 w 298"/>
                <a:gd name="T21" fmla="*/ 2147483647 h 172"/>
                <a:gd name="T22" fmla="*/ 2147483647 w 298"/>
                <a:gd name="T23" fmla="*/ 0 h 172"/>
                <a:gd name="T24" fmla="*/ 2147483647 w 298"/>
                <a:gd name="T25" fmla="*/ 2147483647 h 172"/>
                <a:gd name="T26" fmla="*/ 2147483647 w 298"/>
                <a:gd name="T27" fmla="*/ 2147483647 h 172"/>
                <a:gd name="T28" fmla="*/ 2147483647 w 298"/>
                <a:gd name="T29" fmla="*/ 2147483647 h 172"/>
                <a:gd name="T30" fmla="*/ 2147483647 w 298"/>
                <a:gd name="T31" fmla="*/ 0 h 172"/>
                <a:gd name="T32" fmla="*/ 2147483647 w 298"/>
                <a:gd name="T33" fmla="*/ 2147483647 h 172"/>
                <a:gd name="T34" fmla="*/ 2147483647 w 298"/>
                <a:gd name="T35" fmla="*/ 2147483647 h 172"/>
                <a:gd name="T36" fmla="*/ 2147483647 w 298"/>
                <a:gd name="T37" fmla="*/ 2147483647 h 172"/>
                <a:gd name="T38" fmla="*/ 2147483647 w 298"/>
                <a:gd name="T39" fmla="*/ 2147483647 h 172"/>
                <a:gd name="T40" fmla="*/ 0 w 298"/>
                <a:gd name="T41" fmla="*/ 2147483647 h 172"/>
                <a:gd name="T42" fmla="*/ 2147483647 w 298"/>
                <a:gd name="T43" fmla="*/ 2147483647 h 172"/>
                <a:gd name="T44" fmla="*/ 2147483647 w 298"/>
                <a:gd name="T45" fmla="*/ 2147483647 h 172"/>
                <a:gd name="T46" fmla="*/ 2147483647 w 298"/>
                <a:gd name="T47" fmla="*/ 2147483647 h 172"/>
                <a:gd name="T48" fmla="*/ 2147483647 w 298"/>
                <a:gd name="T49" fmla="*/ 2147483647 h 172"/>
                <a:gd name="T50" fmla="*/ 2147483647 w 298"/>
                <a:gd name="T51" fmla="*/ 2147483647 h 172"/>
                <a:gd name="T52" fmla="*/ 2147483647 w 298"/>
                <a:gd name="T53" fmla="*/ 2147483647 h 172"/>
                <a:gd name="T54" fmla="*/ 2147483647 w 298"/>
                <a:gd name="T55" fmla="*/ 2147483647 h 172"/>
                <a:gd name="T56" fmla="*/ 2147483647 w 298"/>
                <a:gd name="T57" fmla="*/ 2147483647 h 172"/>
                <a:gd name="T58" fmla="*/ 2147483647 w 298"/>
                <a:gd name="T59" fmla="*/ 2147483647 h 172"/>
                <a:gd name="T60" fmla="*/ 2147483647 w 298"/>
                <a:gd name="T61" fmla="*/ 2147483647 h 172"/>
                <a:gd name="T62" fmla="*/ 2147483647 w 298"/>
                <a:gd name="T63" fmla="*/ 2147483647 h 172"/>
                <a:gd name="T64" fmla="*/ 2147483647 w 298"/>
                <a:gd name="T65" fmla="*/ 2147483647 h 172"/>
                <a:gd name="T66" fmla="*/ 2147483647 w 298"/>
                <a:gd name="T67" fmla="*/ 2147483647 h 172"/>
                <a:gd name="T68" fmla="*/ 2147483647 w 298"/>
                <a:gd name="T69" fmla="*/ 2147483647 h 172"/>
                <a:gd name="T70" fmla="*/ 2147483647 w 298"/>
                <a:gd name="T71" fmla="*/ 2147483647 h 172"/>
                <a:gd name="T72" fmla="*/ 2147483647 w 298"/>
                <a:gd name="T73" fmla="*/ 2147483647 h 172"/>
                <a:gd name="T74" fmla="*/ 2147483647 w 298"/>
                <a:gd name="T75" fmla="*/ 2147483647 h 172"/>
                <a:gd name="T76" fmla="*/ 2147483647 w 298"/>
                <a:gd name="T77" fmla="*/ 2147483647 h 172"/>
                <a:gd name="T78" fmla="*/ 2147483647 w 298"/>
                <a:gd name="T79" fmla="*/ 2147483647 h 172"/>
                <a:gd name="T80" fmla="*/ 2147483647 w 298"/>
                <a:gd name="T81" fmla="*/ 2147483647 h 172"/>
                <a:gd name="T82" fmla="*/ 2147483647 w 298"/>
                <a:gd name="T83" fmla="*/ 2147483647 h 172"/>
                <a:gd name="T84" fmla="*/ 2147483647 w 298"/>
                <a:gd name="T85" fmla="*/ 2147483647 h 172"/>
                <a:gd name="T86" fmla="*/ 2147483647 w 298"/>
                <a:gd name="T87" fmla="*/ 2147483647 h 172"/>
                <a:gd name="T88" fmla="*/ 2147483647 w 298"/>
                <a:gd name="T89" fmla="*/ 2147483647 h 172"/>
                <a:gd name="T90" fmla="*/ 2147483647 w 298"/>
                <a:gd name="T91" fmla="*/ 2147483647 h 172"/>
                <a:gd name="T92" fmla="*/ 2147483647 w 298"/>
                <a:gd name="T93" fmla="*/ 2147483647 h 172"/>
                <a:gd name="T94" fmla="*/ 2147483647 w 298"/>
                <a:gd name="T95" fmla="*/ 2147483647 h 172"/>
                <a:gd name="T96" fmla="*/ 2147483647 w 298"/>
                <a:gd name="T97" fmla="*/ 2147483647 h 172"/>
                <a:gd name="T98" fmla="*/ 2147483647 w 298"/>
                <a:gd name="T99" fmla="*/ 2147483647 h 172"/>
                <a:gd name="T100" fmla="*/ 2147483647 w 298"/>
                <a:gd name="T101" fmla="*/ 2147483647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8"/>
                <a:gd name="T154" fmla="*/ 0 h 172"/>
                <a:gd name="T155" fmla="*/ 298 w 298"/>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8" h="172">
                  <a:moveTo>
                    <a:pt x="77" y="172"/>
                  </a:moveTo>
                  <a:cubicBezTo>
                    <a:pt x="74" y="171"/>
                    <a:pt x="71" y="170"/>
                    <a:pt x="66" y="169"/>
                  </a:cubicBezTo>
                  <a:cubicBezTo>
                    <a:pt x="61" y="164"/>
                    <a:pt x="63" y="161"/>
                    <a:pt x="63" y="156"/>
                  </a:cubicBezTo>
                  <a:cubicBezTo>
                    <a:pt x="64" y="151"/>
                    <a:pt x="63" y="152"/>
                    <a:pt x="69" y="151"/>
                  </a:cubicBezTo>
                  <a:cubicBezTo>
                    <a:pt x="69" y="150"/>
                    <a:pt x="70" y="149"/>
                    <a:pt x="71" y="149"/>
                  </a:cubicBezTo>
                  <a:cubicBezTo>
                    <a:pt x="71" y="147"/>
                    <a:pt x="71" y="144"/>
                    <a:pt x="71" y="142"/>
                  </a:cubicBezTo>
                  <a:cubicBezTo>
                    <a:pt x="71" y="142"/>
                    <a:pt x="71" y="142"/>
                    <a:pt x="72" y="142"/>
                  </a:cubicBezTo>
                  <a:cubicBezTo>
                    <a:pt x="73" y="142"/>
                    <a:pt x="75" y="143"/>
                    <a:pt x="78" y="142"/>
                  </a:cubicBezTo>
                  <a:cubicBezTo>
                    <a:pt x="81" y="141"/>
                    <a:pt x="83" y="139"/>
                    <a:pt x="86" y="137"/>
                  </a:cubicBezTo>
                  <a:cubicBezTo>
                    <a:pt x="91" y="137"/>
                    <a:pt x="96" y="137"/>
                    <a:pt x="101" y="137"/>
                  </a:cubicBezTo>
                  <a:cubicBezTo>
                    <a:pt x="102" y="137"/>
                    <a:pt x="105" y="139"/>
                    <a:pt x="105" y="143"/>
                  </a:cubicBezTo>
                  <a:cubicBezTo>
                    <a:pt x="104" y="146"/>
                    <a:pt x="103" y="148"/>
                    <a:pt x="101" y="150"/>
                  </a:cubicBezTo>
                  <a:cubicBezTo>
                    <a:pt x="99" y="153"/>
                    <a:pt x="97" y="156"/>
                    <a:pt x="96" y="161"/>
                  </a:cubicBezTo>
                  <a:cubicBezTo>
                    <a:pt x="90" y="164"/>
                    <a:pt x="85" y="167"/>
                    <a:pt x="80" y="171"/>
                  </a:cubicBezTo>
                  <a:cubicBezTo>
                    <a:pt x="79" y="172"/>
                    <a:pt x="78" y="172"/>
                    <a:pt x="77" y="172"/>
                  </a:cubicBezTo>
                  <a:close/>
                  <a:moveTo>
                    <a:pt x="0" y="0"/>
                  </a:moveTo>
                  <a:cubicBezTo>
                    <a:pt x="73" y="0"/>
                    <a:pt x="73" y="0"/>
                    <a:pt x="73" y="0"/>
                  </a:cubicBezTo>
                  <a:cubicBezTo>
                    <a:pt x="73" y="2"/>
                    <a:pt x="73" y="5"/>
                    <a:pt x="73" y="8"/>
                  </a:cubicBezTo>
                  <a:cubicBezTo>
                    <a:pt x="73" y="10"/>
                    <a:pt x="74" y="11"/>
                    <a:pt x="77" y="13"/>
                  </a:cubicBezTo>
                  <a:cubicBezTo>
                    <a:pt x="77" y="14"/>
                    <a:pt x="78" y="15"/>
                    <a:pt x="79" y="17"/>
                  </a:cubicBezTo>
                  <a:cubicBezTo>
                    <a:pt x="75" y="17"/>
                    <a:pt x="73" y="19"/>
                    <a:pt x="70" y="20"/>
                  </a:cubicBezTo>
                  <a:cubicBezTo>
                    <a:pt x="66" y="25"/>
                    <a:pt x="61" y="27"/>
                    <a:pt x="57" y="31"/>
                  </a:cubicBezTo>
                  <a:cubicBezTo>
                    <a:pt x="54" y="33"/>
                    <a:pt x="50" y="34"/>
                    <a:pt x="47" y="33"/>
                  </a:cubicBezTo>
                  <a:cubicBezTo>
                    <a:pt x="45" y="33"/>
                    <a:pt x="44" y="32"/>
                    <a:pt x="41" y="31"/>
                  </a:cubicBezTo>
                  <a:cubicBezTo>
                    <a:pt x="37" y="25"/>
                    <a:pt x="37" y="27"/>
                    <a:pt x="33" y="26"/>
                  </a:cubicBezTo>
                  <a:cubicBezTo>
                    <a:pt x="32" y="27"/>
                    <a:pt x="31" y="27"/>
                    <a:pt x="31" y="29"/>
                  </a:cubicBezTo>
                  <a:cubicBezTo>
                    <a:pt x="31" y="30"/>
                    <a:pt x="31" y="31"/>
                    <a:pt x="31" y="32"/>
                  </a:cubicBezTo>
                  <a:cubicBezTo>
                    <a:pt x="28" y="35"/>
                    <a:pt x="24" y="38"/>
                    <a:pt x="22" y="42"/>
                  </a:cubicBezTo>
                  <a:cubicBezTo>
                    <a:pt x="19" y="43"/>
                    <a:pt x="16" y="43"/>
                    <a:pt x="15" y="44"/>
                  </a:cubicBezTo>
                  <a:cubicBezTo>
                    <a:pt x="10" y="42"/>
                    <a:pt x="9" y="40"/>
                    <a:pt x="7" y="38"/>
                  </a:cubicBezTo>
                  <a:cubicBezTo>
                    <a:pt x="6" y="38"/>
                    <a:pt x="5" y="37"/>
                    <a:pt x="4" y="37"/>
                  </a:cubicBezTo>
                  <a:cubicBezTo>
                    <a:pt x="2" y="37"/>
                    <a:pt x="1" y="37"/>
                    <a:pt x="0" y="37"/>
                  </a:cubicBezTo>
                  <a:cubicBezTo>
                    <a:pt x="0" y="0"/>
                    <a:pt x="0" y="0"/>
                    <a:pt x="0" y="0"/>
                  </a:cubicBezTo>
                  <a:close/>
                  <a:moveTo>
                    <a:pt x="74" y="0"/>
                  </a:moveTo>
                  <a:cubicBezTo>
                    <a:pt x="153" y="0"/>
                    <a:pt x="153" y="0"/>
                    <a:pt x="153" y="0"/>
                  </a:cubicBezTo>
                  <a:cubicBezTo>
                    <a:pt x="153" y="2"/>
                    <a:pt x="154" y="3"/>
                    <a:pt x="154" y="4"/>
                  </a:cubicBezTo>
                  <a:cubicBezTo>
                    <a:pt x="156" y="8"/>
                    <a:pt x="156" y="10"/>
                    <a:pt x="155" y="14"/>
                  </a:cubicBezTo>
                  <a:cubicBezTo>
                    <a:pt x="155" y="17"/>
                    <a:pt x="155" y="20"/>
                    <a:pt x="156" y="25"/>
                  </a:cubicBezTo>
                  <a:cubicBezTo>
                    <a:pt x="150" y="25"/>
                    <a:pt x="144" y="25"/>
                    <a:pt x="137" y="25"/>
                  </a:cubicBezTo>
                  <a:cubicBezTo>
                    <a:pt x="135" y="27"/>
                    <a:pt x="138" y="31"/>
                    <a:pt x="140" y="33"/>
                  </a:cubicBezTo>
                  <a:cubicBezTo>
                    <a:pt x="140" y="34"/>
                    <a:pt x="139" y="35"/>
                    <a:pt x="139" y="36"/>
                  </a:cubicBezTo>
                  <a:cubicBezTo>
                    <a:pt x="137" y="36"/>
                    <a:pt x="133" y="31"/>
                    <a:pt x="133" y="31"/>
                  </a:cubicBezTo>
                  <a:cubicBezTo>
                    <a:pt x="131" y="31"/>
                    <a:pt x="129" y="31"/>
                    <a:pt x="127" y="31"/>
                  </a:cubicBezTo>
                  <a:cubicBezTo>
                    <a:pt x="126" y="32"/>
                    <a:pt x="125" y="34"/>
                    <a:pt x="124" y="36"/>
                  </a:cubicBezTo>
                  <a:cubicBezTo>
                    <a:pt x="124" y="37"/>
                    <a:pt x="124" y="41"/>
                    <a:pt x="121" y="43"/>
                  </a:cubicBezTo>
                  <a:cubicBezTo>
                    <a:pt x="118" y="40"/>
                    <a:pt x="114" y="42"/>
                    <a:pt x="112" y="42"/>
                  </a:cubicBezTo>
                  <a:cubicBezTo>
                    <a:pt x="111" y="42"/>
                    <a:pt x="111" y="41"/>
                    <a:pt x="110" y="40"/>
                  </a:cubicBezTo>
                  <a:cubicBezTo>
                    <a:pt x="110" y="34"/>
                    <a:pt x="106" y="35"/>
                    <a:pt x="104" y="35"/>
                  </a:cubicBezTo>
                  <a:cubicBezTo>
                    <a:pt x="104" y="35"/>
                    <a:pt x="104" y="34"/>
                    <a:pt x="104" y="33"/>
                  </a:cubicBezTo>
                  <a:cubicBezTo>
                    <a:pt x="106" y="29"/>
                    <a:pt x="109" y="24"/>
                    <a:pt x="109" y="20"/>
                  </a:cubicBezTo>
                  <a:cubicBezTo>
                    <a:pt x="107" y="17"/>
                    <a:pt x="104" y="15"/>
                    <a:pt x="104" y="12"/>
                  </a:cubicBezTo>
                  <a:cubicBezTo>
                    <a:pt x="102" y="9"/>
                    <a:pt x="101" y="10"/>
                    <a:pt x="99" y="10"/>
                  </a:cubicBezTo>
                  <a:cubicBezTo>
                    <a:pt x="97" y="11"/>
                    <a:pt x="95" y="11"/>
                    <a:pt x="93" y="11"/>
                  </a:cubicBezTo>
                  <a:cubicBezTo>
                    <a:pt x="90" y="14"/>
                    <a:pt x="88" y="15"/>
                    <a:pt x="86" y="16"/>
                  </a:cubicBezTo>
                  <a:cubicBezTo>
                    <a:pt x="84" y="16"/>
                    <a:pt x="82" y="17"/>
                    <a:pt x="80" y="17"/>
                  </a:cubicBezTo>
                  <a:cubicBezTo>
                    <a:pt x="80" y="12"/>
                    <a:pt x="77" y="11"/>
                    <a:pt x="75" y="9"/>
                  </a:cubicBezTo>
                  <a:cubicBezTo>
                    <a:pt x="74" y="8"/>
                    <a:pt x="74" y="8"/>
                    <a:pt x="74" y="8"/>
                  </a:cubicBezTo>
                  <a:cubicBezTo>
                    <a:pt x="74" y="5"/>
                    <a:pt x="74" y="2"/>
                    <a:pt x="74" y="0"/>
                  </a:cubicBezTo>
                  <a:close/>
                  <a:moveTo>
                    <a:pt x="155" y="0"/>
                  </a:moveTo>
                  <a:cubicBezTo>
                    <a:pt x="200" y="0"/>
                    <a:pt x="200" y="0"/>
                    <a:pt x="200" y="0"/>
                  </a:cubicBezTo>
                  <a:cubicBezTo>
                    <a:pt x="200" y="1"/>
                    <a:pt x="200" y="1"/>
                    <a:pt x="200" y="2"/>
                  </a:cubicBezTo>
                  <a:cubicBezTo>
                    <a:pt x="200" y="3"/>
                    <a:pt x="200" y="6"/>
                    <a:pt x="199" y="7"/>
                  </a:cubicBezTo>
                  <a:cubicBezTo>
                    <a:pt x="195" y="11"/>
                    <a:pt x="194" y="11"/>
                    <a:pt x="194" y="17"/>
                  </a:cubicBezTo>
                  <a:cubicBezTo>
                    <a:pt x="194" y="18"/>
                    <a:pt x="195" y="19"/>
                    <a:pt x="195" y="20"/>
                  </a:cubicBezTo>
                  <a:cubicBezTo>
                    <a:pt x="194" y="23"/>
                    <a:pt x="192" y="29"/>
                    <a:pt x="193" y="33"/>
                  </a:cubicBezTo>
                  <a:cubicBezTo>
                    <a:pt x="193" y="34"/>
                    <a:pt x="193" y="35"/>
                    <a:pt x="194" y="35"/>
                  </a:cubicBezTo>
                  <a:cubicBezTo>
                    <a:pt x="192" y="36"/>
                    <a:pt x="189" y="37"/>
                    <a:pt x="187" y="39"/>
                  </a:cubicBezTo>
                  <a:cubicBezTo>
                    <a:pt x="183" y="35"/>
                    <a:pt x="179" y="38"/>
                    <a:pt x="174" y="40"/>
                  </a:cubicBezTo>
                  <a:cubicBezTo>
                    <a:pt x="172" y="40"/>
                    <a:pt x="171" y="41"/>
                    <a:pt x="169" y="41"/>
                  </a:cubicBezTo>
                  <a:cubicBezTo>
                    <a:pt x="168" y="40"/>
                    <a:pt x="165" y="40"/>
                    <a:pt x="164" y="40"/>
                  </a:cubicBezTo>
                  <a:cubicBezTo>
                    <a:pt x="164" y="39"/>
                    <a:pt x="164" y="39"/>
                    <a:pt x="164" y="39"/>
                  </a:cubicBezTo>
                  <a:cubicBezTo>
                    <a:pt x="167" y="36"/>
                    <a:pt x="170" y="33"/>
                    <a:pt x="172" y="30"/>
                  </a:cubicBezTo>
                  <a:cubicBezTo>
                    <a:pt x="172" y="26"/>
                    <a:pt x="171" y="25"/>
                    <a:pt x="171" y="24"/>
                  </a:cubicBezTo>
                  <a:cubicBezTo>
                    <a:pt x="167" y="24"/>
                    <a:pt x="165" y="24"/>
                    <a:pt x="163" y="25"/>
                  </a:cubicBezTo>
                  <a:cubicBezTo>
                    <a:pt x="162" y="25"/>
                    <a:pt x="160" y="25"/>
                    <a:pt x="158" y="26"/>
                  </a:cubicBezTo>
                  <a:cubicBezTo>
                    <a:pt x="158" y="23"/>
                    <a:pt x="157" y="21"/>
                    <a:pt x="156" y="19"/>
                  </a:cubicBezTo>
                  <a:cubicBezTo>
                    <a:pt x="156" y="14"/>
                    <a:pt x="158" y="10"/>
                    <a:pt x="157" y="4"/>
                  </a:cubicBezTo>
                  <a:cubicBezTo>
                    <a:pt x="156" y="4"/>
                    <a:pt x="156" y="3"/>
                    <a:pt x="155" y="3"/>
                  </a:cubicBezTo>
                  <a:cubicBezTo>
                    <a:pt x="155" y="2"/>
                    <a:pt x="155" y="1"/>
                    <a:pt x="155" y="0"/>
                  </a:cubicBezTo>
                  <a:close/>
                  <a:moveTo>
                    <a:pt x="202" y="0"/>
                  </a:moveTo>
                  <a:cubicBezTo>
                    <a:pt x="255" y="0"/>
                    <a:pt x="255" y="0"/>
                    <a:pt x="255" y="0"/>
                  </a:cubicBezTo>
                  <a:cubicBezTo>
                    <a:pt x="254" y="4"/>
                    <a:pt x="252" y="8"/>
                    <a:pt x="254" y="12"/>
                  </a:cubicBezTo>
                  <a:cubicBezTo>
                    <a:pt x="255" y="12"/>
                    <a:pt x="255" y="13"/>
                    <a:pt x="256" y="13"/>
                  </a:cubicBezTo>
                  <a:cubicBezTo>
                    <a:pt x="256" y="14"/>
                    <a:pt x="256" y="14"/>
                    <a:pt x="256" y="14"/>
                  </a:cubicBezTo>
                  <a:cubicBezTo>
                    <a:pt x="255" y="13"/>
                    <a:pt x="255" y="13"/>
                    <a:pt x="255" y="13"/>
                  </a:cubicBezTo>
                  <a:cubicBezTo>
                    <a:pt x="254" y="13"/>
                    <a:pt x="252" y="13"/>
                    <a:pt x="250" y="14"/>
                  </a:cubicBezTo>
                  <a:cubicBezTo>
                    <a:pt x="249" y="15"/>
                    <a:pt x="250" y="15"/>
                    <a:pt x="250" y="18"/>
                  </a:cubicBezTo>
                  <a:cubicBezTo>
                    <a:pt x="245" y="22"/>
                    <a:pt x="246" y="20"/>
                    <a:pt x="245" y="27"/>
                  </a:cubicBezTo>
                  <a:cubicBezTo>
                    <a:pt x="244" y="29"/>
                    <a:pt x="242" y="30"/>
                    <a:pt x="241" y="31"/>
                  </a:cubicBezTo>
                  <a:cubicBezTo>
                    <a:pt x="238" y="31"/>
                    <a:pt x="236" y="32"/>
                    <a:pt x="235" y="32"/>
                  </a:cubicBezTo>
                  <a:cubicBezTo>
                    <a:pt x="233" y="33"/>
                    <a:pt x="233" y="35"/>
                    <a:pt x="236" y="37"/>
                  </a:cubicBezTo>
                  <a:cubicBezTo>
                    <a:pt x="230" y="38"/>
                    <a:pt x="227" y="43"/>
                    <a:pt x="224" y="47"/>
                  </a:cubicBezTo>
                  <a:cubicBezTo>
                    <a:pt x="224" y="47"/>
                    <a:pt x="224" y="48"/>
                    <a:pt x="223" y="49"/>
                  </a:cubicBezTo>
                  <a:cubicBezTo>
                    <a:pt x="222" y="52"/>
                    <a:pt x="220" y="53"/>
                    <a:pt x="218" y="54"/>
                  </a:cubicBezTo>
                  <a:cubicBezTo>
                    <a:pt x="218" y="50"/>
                    <a:pt x="216" y="48"/>
                    <a:pt x="214" y="47"/>
                  </a:cubicBezTo>
                  <a:cubicBezTo>
                    <a:pt x="214" y="47"/>
                    <a:pt x="214" y="47"/>
                    <a:pt x="214" y="47"/>
                  </a:cubicBezTo>
                  <a:cubicBezTo>
                    <a:pt x="211" y="42"/>
                    <a:pt x="208" y="38"/>
                    <a:pt x="204" y="34"/>
                  </a:cubicBezTo>
                  <a:cubicBezTo>
                    <a:pt x="200" y="33"/>
                    <a:pt x="197" y="34"/>
                    <a:pt x="195" y="33"/>
                  </a:cubicBezTo>
                  <a:cubicBezTo>
                    <a:pt x="194" y="29"/>
                    <a:pt x="195" y="26"/>
                    <a:pt x="196" y="22"/>
                  </a:cubicBezTo>
                  <a:cubicBezTo>
                    <a:pt x="197" y="19"/>
                    <a:pt x="196" y="16"/>
                    <a:pt x="196" y="14"/>
                  </a:cubicBezTo>
                  <a:cubicBezTo>
                    <a:pt x="198" y="11"/>
                    <a:pt x="200" y="9"/>
                    <a:pt x="201" y="7"/>
                  </a:cubicBezTo>
                  <a:cubicBezTo>
                    <a:pt x="201" y="6"/>
                    <a:pt x="202" y="4"/>
                    <a:pt x="202" y="2"/>
                  </a:cubicBezTo>
                  <a:cubicBezTo>
                    <a:pt x="202" y="2"/>
                    <a:pt x="202" y="1"/>
                    <a:pt x="202" y="0"/>
                  </a:cubicBezTo>
                  <a:close/>
                  <a:moveTo>
                    <a:pt x="0" y="70"/>
                  </a:moveTo>
                  <a:cubicBezTo>
                    <a:pt x="0" y="55"/>
                    <a:pt x="0" y="55"/>
                    <a:pt x="0" y="55"/>
                  </a:cubicBezTo>
                  <a:cubicBezTo>
                    <a:pt x="2" y="56"/>
                    <a:pt x="4" y="56"/>
                    <a:pt x="6" y="57"/>
                  </a:cubicBezTo>
                  <a:cubicBezTo>
                    <a:pt x="7" y="57"/>
                    <a:pt x="8" y="58"/>
                    <a:pt x="10" y="59"/>
                  </a:cubicBezTo>
                  <a:cubicBezTo>
                    <a:pt x="11" y="59"/>
                    <a:pt x="13" y="59"/>
                    <a:pt x="14" y="59"/>
                  </a:cubicBezTo>
                  <a:cubicBezTo>
                    <a:pt x="14" y="61"/>
                    <a:pt x="15" y="62"/>
                    <a:pt x="15" y="63"/>
                  </a:cubicBezTo>
                  <a:cubicBezTo>
                    <a:pt x="14" y="64"/>
                    <a:pt x="14" y="65"/>
                    <a:pt x="13" y="66"/>
                  </a:cubicBezTo>
                  <a:cubicBezTo>
                    <a:pt x="11" y="68"/>
                    <a:pt x="9" y="69"/>
                    <a:pt x="7" y="69"/>
                  </a:cubicBezTo>
                  <a:cubicBezTo>
                    <a:pt x="4" y="69"/>
                    <a:pt x="2" y="70"/>
                    <a:pt x="0" y="70"/>
                  </a:cubicBezTo>
                  <a:close/>
                  <a:moveTo>
                    <a:pt x="0" y="53"/>
                  </a:moveTo>
                  <a:cubicBezTo>
                    <a:pt x="0" y="39"/>
                    <a:pt x="0" y="39"/>
                    <a:pt x="0" y="39"/>
                  </a:cubicBezTo>
                  <a:cubicBezTo>
                    <a:pt x="1" y="39"/>
                    <a:pt x="1" y="39"/>
                    <a:pt x="2" y="39"/>
                  </a:cubicBezTo>
                  <a:cubicBezTo>
                    <a:pt x="4" y="39"/>
                    <a:pt x="5" y="40"/>
                    <a:pt x="7" y="40"/>
                  </a:cubicBezTo>
                  <a:cubicBezTo>
                    <a:pt x="8" y="42"/>
                    <a:pt x="10" y="43"/>
                    <a:pt x="12" y="45"/>
                  </a:cubicBezTo>
                  <a:cubicBezTo>
                    <a:pt x="14" y="45"/>
                    <a:pt x="16" y="46"/>
                    <a:pt x="21" y="45"/>
                  </a:cubicBezTo>
                  <a:cubicBezTo>
                    <a:pt x="25" y="42"/>
                    <a:pt x="29" y="36"/>
                    <a:pt x="33" y="33"/>
                  </a:cubicBezTo>
                  <a:cubicBezTo>
                    <a:pt x="33" y="32"/>
                    <a:pt x="33" y="31"/>
                    <a:pt x="33" y="29"/>
                  </a:cubicBezTo>
                  <a:cubicBezTo>
                    <a:pt x="34" y="29"/>
                    <a:pt x="35" y="29"/>
                    <a:pt x="37" y="29"/>
                  </a:cubicBezTo>
                  <a:cubicBezTo>
                    <a:pt x="37" y="30"/>
                    <a:pt x="38" y="30"/>
                    <a:pt x="38" y="31"/>
                  </a:cubicBezTo>
                  <a:cubicBezTo>
                    <a:pt x="40" y="32"/>
                    <a:pt x="44" y="34"/>
                    <a:pt x="48" y="36"/>
                  </a:cubicBezTo>
                  <a:cubicBezTo>
                    <a:pt x="49" y="36"/>
                    <a:pt x="50" y="36"/>
                    <a:pt x="51" y="36"/>
                  </a:cubicBezTo>
                  <a:cubicBezTo>
                    <a:pt x="53" y="35"/>
                    <a:pt x="55" y="34"/>
                    <a:pt x="58" y="33"/>
                  </a:cubicBezTo>
                  <a:cubicBezTo>
                    <a:pt x="61" y="30"/>
                    <a:pt x="63" y="29"/>
                    <a:pt x="68" y="26"/>
                  </a:cubicBezTo>
                  <a:cubicBezTo>
                    <a:pt x="68" y="25"/>
                    <a:pt x="69" y="25"/>
                    <a:pt x="70" y="24"/>
                  </a:cubicBezTo>
                  <a:cubicBezTo>
                    <a:pt x="73" y="20"/>
                    <a:pt x="75" y="19"/>
                    <a:pt x="80" y="18"/>
                  </a:cubicBezTo>
                  <a:cubicBezTo>
                    <a:pt x="82" y="18"/>
                    <a:pt x="84" y="18"/>
                    <a:pt x="87" y="18"/>
                  </a:cubicBezTo>
                  <a:cubicBezTo>
                    <a:pt x="93" y="15"/>
                    <a:pt x="94" y="12"/>
                    <a:pt x="101" y="12"/>
                  </a:cubicBezTo>
                  <a:cubicBezTo>
                    <a:pt x="102" y="14"/>
                    <a:pt x="103" y="16"/>
                    <a:pt x="105" y="18"/>
                  </a:cubicBezTo>
                  <a:cubicBezTo>
                    <a:pt x="106" y="19"/>
                    <a:pt x="107" y="20"/>
                    <a:pt x="108" y="21"/>
                  </a:cubicBezTo>
                  <a:cubicBezTo>
                    <a:pt x="106" y="24"/>
                    <a:pt x="104" y="27"/>
                    <a:pt x="102" y="32"/>
                  </a:cubicBezTo>
                  <a:cubicBezTo>
                    <a:pt x="102" y="33"/>
                    <a:pt x="102" y="35"/>
                    <a:pt x="102" y="36"/>
                  </a:cubicBezTo>
                  <a:cubicBezTo>
                    <a:pt x="103" y="37"/>
                    <a:pt x="105" y="37"/>
                    <a:pt x="108" y="37"/>
                  </a:cubicBezTo>
                  <a:cubicBezTo>
                    <a:pt x="108" y="39"/>
                    <a:pt x="109" y="40"/>
                    <a:pt x="109" y="42"/>
                  </a:cubicBezTo>
                  <a:cubicBezTo>
                    <a:pt x="110" y="43"/>
                    <a:pt x="110" y="43"/>
                    <a:pt x="111" y="44"/>
                  </a:cubicBezTo>
                  <a:cubicBezTo>
                    <a:pt x="113" y="44"/>
                    <a:pt x="116" y="43"/>
                    <a:pt x="119" y="43"/>
                  </a:cubicBezTo>
                  <a:cubicBezTo>
                    <a:pt x="121" y="45"/>
                    <a:pt x="121" y="49"/>
                    <a:pt x="121" y="54"/>
                  </a:cubicBezTo>
                  <a:cubicBezTo>
                    <a:pt x="121" y="55"/>
                    <a:pt x="120" y="56"/>
                    <a:pt x="118" y="57"/>
                  </a:cubicBezTo>
                  <a:cubicBezTo>
                    <a:pt x="118" y="58"/>
                    <a:pt x="116" y="58"/>
                    <a:pt x="115" y="58"/>
                  </a:cubicBezTo>
                  <a:cubicBezTo>
                    <a:pt x="115" y="61"/>
                    <a:pt x="115" y="64"/>
                    <a:pt x="114" y="66"/>
                  </a:cubicBezTo>
                  <a:cubicBezTo>
                    <a:pt x="114" y="68"/>
                    <a:pt x="113" y="69"/>
                    <a:pt x="112" y="71"/>
                  </a:cubicBezTo>
                  <a:cubicBezTo>
                    <a:pt x="111" y="71"/>
                    <a:pt x="109" y="72"/>
                    <a:pt x="109" y="74"/>
                  </a:cubicBezTo>
                  <a:cubicBezTo>
                    <a:pt x="105" y="74"/>
                    <a:pt x="102" y="83"/>
                    <a:pt x="99" y="85"/>
                  </a:cubicBezTo>
                  <a:cubicBezTo>
                    <a:pt x="99" y="86"/>
                    <a:pt x="96" y="87"/>
                    <a:pt x="96" y="87"/>
                  </a:cubicBezTo>
                  <a:cubicBezTo>
                    <a:pt x="94" y="89"/>
                    <a:pt x="91" y="91"/>
                    <a:pt x="90" y="92"/>
                  </a:cubicBezTo>
                  <a:cubicBezTo>
                    <a:pt x="90" y="93"/>
                    <a:pt x="90" y="93"/>
                    <a:pt x="90" y="93"/>
                  </a:cubicBezTo>
                  <a:cubicBezTo>
                    <a:pt x="89" y="93"/>
                    <a:pt x="89" y="93"/>
                    <a:pt x="89" y="93"/>
                  </a:cubicBezTo>
                  <a:cubicBezTo>
                    <a:pt x="89" y="94"/>
                    <a:pt x="89" y="94"/>
                    <a:pt x="89" y="94"/>
                  </a:cubicBezTo>
                  <a:cubicBezTo>
                    <a:pt x="87" y="94"/>
                    <a:pt x="85" y="97"/>
                    <a:pt x="84" y="99"/>
                  </a:cubicBezTo>
                  <a:cubicBezTo>
                    <a:pt x="83" y="101"/>
                    <a:pt x="82" y="103"/>
                    <a:pt x="81" y="105"/>
                  </a:cubicBezTo>
                  <a:cubicBezTo>
                    <a:pt x="77" y="106"/>
                    <a:pt x="75" y="107"/>
                    <a:pt x="73" y="109"/>
                  </a:cubicBezTo>
                  <a:cubicBezTo>
                    <a:pt x="71" y="109"/>
                    <a:pt x="71" y="109"/>
                    <a:pt x="70" y="109"/>
                  </a:cubicBezTo>
                  <a:cubicBezTo>
                    <a:pt x="70" y="108"/>
                    <a:pt x="70" y="107"/>
                    <a:pt x="70" y="106"/>
                  </a:cubicBezTo>
                  <a:cubicBezTo>
                    <a:pt x="69" y="106"/>
                    <a:pt x="69" y="105"/>
                    <a:pt x="68" y="105"/>
                  </a:cubicBezTo>
                  <a:cubicBezTo>
                    <a:pt x="66" y="105"/>
                    <a:pt x="66" y="104"/>
                    <a:pt x="65" y="104"/>
                  </a:cubicBezTo>
                  <a:cubicBezTo>
                    <a:pt x="64" y="100"/>
                    <a:pt x="62" y="100"/>
                    <a:pt x="60" y="101"/>
                  </a:cubicBezTo>
                  <a:cubicBezTo>
                    <a:pt x="59" y="103"/>
                    <a:pt x="59" y="104"/>
                    <a:pt x="59" y="105"/>
                  </a:cubicBezTo>
                  <a:cubicBezTo>
                    <a:pt x="55" y="106"/>
                    <a:pt x="51" y="106"/>
                    <a:pt x="47" y="106"/>
                  </a:cubicBezTo>
                  <a:cubicBezTo>
                    <a:pt x="45" y="106"/>
                    <a:pt x="42" y="105"/>
                    <a:pt x="39" y="105"/>
                  </a:cubicBezTo>
                  <a:cubicBezTo>
                    <a:pt x="37" y="104"/>
                    <a:pt x="36" y="104"/>
                    <a:pt x="34" y="104"/>
                  </a:cubicBezTo>
                  <a:cubicBezTo>
                    <a:pt x="32" y="102"/>
                    <a:pt x="31" y="101"/>
                    <a:pt x="29" y="99"/>
                  </a:cubicBezTo>
                  <a:cubicBezTo>
                    <a:pt x="29" y="97"/>
                    <a:pt x="28" y="96"/>
                    <a:pt x="27" y="95"/>
                  </a:cubicBezTo>
                  <a:cubicBezTo>
                    <a:pt x="27" y="95"/>
                    <a:pt x="27" y="95"/>
                    <a:pt x="27" y="95"/>
                  </a:cubicBezTo>
                  <a:cubicBezTo>
                    <a:pt x="25" y="91"/>
                    <a:pt x="27" y="90"/>
                    <a:pt x="28" y="87"/>
                  </a:cubicBezTo>
                  <a:cubicBezTo>
                    <a:pt x="28" y="86"/>
                    <a:pt x="28" y="84"/>
                    <a:pt x="28" y="83"/>
                  </a:cubicBezTo>
                  <a:cubicBezTo>
                    <a:pt x="27" y="82"/>
                    <a:pt x="25" y="81"/>
                    <a:pt x="24" y="80"/>
                  </a:cubicBezTo>
                  <a:cubicBezTo>
                    <a:pt x="24" y="79"/>
                    <a:pt x="24" y="79"/>
                    <a:pt x="24" y="79"/>
                  </a:cubicBezTo>
                  <a:cubicBezTo>
                    <a:pt x="17" y="79"/>
                    <a:pt x="13" y="79"/>
                    <a:pt x="9" y="78"/>
                  </a:cubicBezTo>
                  <a:cubicBezTo>
                    <a:pt x="8" y="78"/>
                    <a:pt x="7" y="77"/>
                    <a:pt x="5" y="77"/>
                  </a:cubicBezTo>
                  <a:cubicBezTo>
                    <a:pt x="5" y="74"/>
                    <a:pt x="4" y="73"/>
                    <a:pt x="4" y="71"/>
                  </a:cubicBezTo>
                  <a:cubicBezTo>
                    <a:pt x="5" y="71"/>
                    <a:pt x="7" y="71"/>
                    <a:pt x="9" y="71"/>
                  </a:cubicBezTo>
                  <a:cubicBezTo>
                    <a:pt x="11" y="71"/>
                    <a:pt x="13" y="68"/>
                    <a:pt x="15" y="67"/>
                  </a:cubicBezTo>
                  <a:cubicBezTo>
                    <a:pt x="17" y="63"/>
                    <a:pt x="17" y="60"/>
                    <a:pt x="15" y="58"/>
                  </a:cubicBezTo>
                  <a:cubicBezTo>
                    <a:pt x="14" y="58"/>
                    <a:pt x="12" y="58"/>
                    <a:pt x="11" y="58"/>
                  </a:cubicBezTo>
                  <a:cubicBezTo>
                    <a:pt x="7" y="55"/>
                    <a:pt x="4" y="54"/>
                    <a:pt x="0" y="53"/>
                  </a:cubicBezTo>
                  <a:close/>
                  <a:moveTo>
                    <a:pt x="89" y="131"/>
                  </a:moveTo>
                  <a:cubicBezTo>
                    <a:pt x="85" y="128"/>
                    <a:pt x="85" y="126"/>
                    <a:pt x="84" y="124"/>
                  </a:cubicBezTo>
                  <a:cubicBezTo>
                    <a:pt x="83" y="120"/>
                    <a:pt x="81" y="118"/>
                    <a:pt x="80" y="116"/>
                  </a:cubicBezTo>
                  <a:cubicBezTo>
                    <a:pt x="80" y="111"/>
                    <a:pt x="80" y="112"/>
                    <a:pt x="83" y="109"/>
                  </a:cubicBezTo>
                  <a:cubicBezTo>
                    <a:pt x="84" y="101"/>
                    <a:pt x="84" y="100"/>
                    <a:pt x="91" y="94"/>
                  </a:cubicBezTo>
                  <a:cubicBezTo>
                    <a:pt x="95" y="91"/>
                    <a:pt x="98" y="88"/>
                    <a:pt x="102" y="85"/>
                  </a:cubicBezTo>
                  <a:cubicBezTo>
                    <a:pt x="105" y="81"/>
                    <a:pt x="108" y="78"/>
                    <a:pt x="112" y="73"/>
                  </a:cubicBezTo>
                  <a:cubicBezTo>
                    <a:pt x="115" y="71"/>
                    <a:pt x="115" y="69"/>
                    <a:pt x="116" y="66"/>
                  </a:cubicBezTo>
                  <a:cubicBezTo>
                    <a:pt x="116" y="58"/>
                    <a:pt x="119" y="60"/>
                    <a:pt x="123" y="55"/>
                  </a:cubicBezTo>
                  <a:cubicBezTo>
                    <a:pt x="123" y="52"/>
                    <a:pt x="123" y="47"/>
                    <a:pt x="123" y="44"/>
                  </a:cubicBezTo>
                  <a:cubicBezTo>
                    <a:pt x="125" y="42"/>
                    <a:pt x="125" y="39"/>
                    <a:pt x="126" y="37"/>
                  </a:cubicBezTo>
                  <a:cubicBezTo>
                    <a:pt x="126" y="35"/>
                    <a:pt x="127" y="34"/>
                    <a:pt x="128" y="33"/>
                  </a:cubicBezTo>
                  <a:cubicBezTo>
                    <a:pt x="129" y="33"/>
                    <a:pt x="130" y="33"/>
                    <a:pt x="131" y="33"/>
                  </a:cubicBezTo>
                  <a:cubicBezTo>
                    <a:pt x="133" y="34"/>
                    <a:pt x="135" y="36"/>
                    <a:pt x="137" y="38"/>
                  </a:cubicBezTo>
                  <a:cubicBezTo>
                    <a:pt x="138" y="38"/>
                    <a:pt x="139" y="38"/>
                    <a:pt x="140" y="38"/>
                  </a:cubicBezTo>
                  <a:cubicBezTo>
                    <a:pt x="143" y="36"/>
                    <a:pt x="143" y="33"/>
                    <a:pt x="143" y="32"/>
                  </a:cubicBezTo>
                  <a:cubicBezTo>
                    <a:pt x="142" y="31"/>
                    <a:pt x="139" y="29"/>
                    <a:pt x="138" y="27"/>
                  </a:cubicBezTo>
                  <a:cubicBezTo>
                    <a:pt x="139" y="27"/>
                    <a:pt x="139" y="27"/>
                    <a:pt x="139" y="27"/>
                  </a:cubicBezTo>
                  <a:cubicBezTo>
                    <a:pt x="146" y="27"/>
                    <a:pt x="151" y="27"/>
                    <a:pt x="156" y="27"/>
                  </a:cubicBezTo>
                  <a:cubicBezTo>
                    <a:pt x="158" y="29"/>
                    <a:pt x="164" y="29"/>
                    <a:pt x="168" y="25"/>
                  </a:cubicBezTo>
                  <a:cubicBezTo>
                    <a:pt x="169" y="25"/>
                    <a:pt x="169" y="25"/>
                    <a:pt x="170" y="25"/>
                  </a:cubicBezTo>
                  <a:cubicBezTo>
                    <a:pt x="170" y="27"/>
                    <a:pt x="170" y="29"/>
                    <a:pt x="170" y="30"/>
                  </a:cubicBezTo>
                  <a:cubicBezTo>
                    <a:pt x="168" y="32"/>
                    <a:pt x="164" y="35"/>
                    <a:pt x="162" y="38"/>
                  </a:cubicBezTo>
                  <a:cubicBezTo>
                    <a:pt x="162" y="42"/>
                    <a:pt x="163" y="43"/>
                    <a:pt x="171" y="43"/>
                  </a:cubicBezTo>
                  <a:cubicBezTo>
                    <a:pt x="174" y="41"/>
                    <a:pt x="177" y="40"/>
                    <a:pt x="181" y="39"/>
                  </a:cubicBezTo>
                  <a:cubicBezTo>
                    <a:pt x="182" y="39"/>
                    <a:pt x="183" y="39"/>
                    <a:pt x="184" y="39"/>
                  </a:cubicBezTo>
                  <a:cubicBezTo>
                    <a:pt x="184" y="39"/>
                    <a:pt x="185" y="40"/>
                    <a:pt x="186" y="40"/>
                  </a:cubicBezTo>
                  <a:cubicBezTo>
                    <a:pt x="192" y="40"/>
                    <a:pt x="195" y="33"/>
                    <a:pt x="203" y="36"/>
                  </a:cubicBezTo>
                  <a:cubicBezTo>
                    <a:pt x="205" y="38"/>
                    <a:pt x="206" y="40"/>
                    <a:pt x="208" y="42"/>
                  </a:cubicBezTo>
                  <a:cubicBezTo>
                    <a:pt x="210" y="45"/>
                    <a:pt x="213" y="48"/>
                    <a:pt x="216" y="53"/>
                  </a:cubicBezTo>
                  <a:cubicBezTo>
                    <a:pt x="216" y="54"/>
                    <a:pt x="216" y="54"/>
                    <a:pt x="216" y="55"/>
                  </a:cubicBezTo>
                  <a:cubicBezTo>
                    <a:pt x="212" y="55"/>
                    <a:pt x="212" y="56"/>
                    <a:pt x="210" y="57"/>
                  </a:cubicBezTo>
                  <a:cubicBezTo>
                    <a:pt x="208" y="59"/>
                    <a:pt x="203" y="60"/>
                    <a:pt x="206" y="65"/>
                  </a:cubicBezTo>
                  <a:cubicBezTo>
                    <a:pt x="206" y="65"/>
                    <a:pt x="206" y="65"/>
                    <a:pt x="206" y="66"/>
                  </a:cubicBezTo>
                  <a:cubicBezTo>
                    <a:pt x="201" y="68"/>
                    <a:pt x="195" y="72"/>
                    <a:pt x="189" y="76"/>
                  </a:cubicBezTo>
                  <a:cubicBezTo>
                    <a:pt x="189" y="76"/>
                    <a:pt x="188" y="77"/>
                    <a:pt x="187" y="78"/>
                  </a:cubicBezTo>
                  <a:cubicBezTo>
                    <a:pt x="185" y="78"/>
                    <a:pt x="184" y="77"/>
                    <a:pt x="184" y="77"/>
                  </a:cubicBezTo>
                  <a:cubicBezTo>
                    <a:pt x="183" y="77"/>
                    <a:pt x="182" y="77"/>
                    <a:pt x="181" y="77"/>
                  </a:cubicBezTo>
                  <a:cubicBezTo>
                    <a:pt x="180" y="77"/>
                    <a:pt x="179" y="78"/>
                    <a:pt x="179" y="79"/>
                  </a:cubicBezTo>
                  <a:cubicBezTo>
                    <a:pt x="178" y="79"/>
                    <a:pt x="177" y="79"/>
                    <a:pt x="177" y="79"/>
                  </a:cubicBezTo>
                  <a:cubicBezTo>
                    <a:pt x="174" y="76"/>
                    <a:pt x="173" y="77"/>
                    <a:pt x="171" y="77"/>
                  </a:cubicBezTo>
                  <a:cubicBezTo>
                    <a:pt x="171" y="79"/>
                    <a:pt x="171" y="80"/>
                    <a:pt x="171" y="82"/>
                  </a:cubicBezTo>
                  <a:cubicBezTo>
                    <a:pt x="169" y="84"/>
                    <a:pt x="167" y="81"/>
                    <a:pt x="165" y="86"/>
                  </a:cubicBezTo>
                  <a:cubicBezTo>
                    <a:pt x="161" y="86"/>
                    <a:pt x="162" y="85"/>
                    <a:pt x="161" y="83"/>
                  </a:cubicBezTo>
                  <a:cubicBezTo>
                    <a:pt x="160" y="83"/>
                    <a:pt x="160" y="83"/>
                    <a:pt x="160" y="83"/>
                  </a:cubicBezTo>
                  <a:cubicBezTo>
                    <a:pt x="158" y="81"/>
                    <a:pt x="157" y="80"/>
                    <a:pt x="155" y="79"/>
                  </a:cubicBezTo>
                  <a:cubicBezTo>
                    <a:pt x="155" y="79"/>
                    <a:pt x="154" y="79"/>
                    <a:pt x="153" y="79"/>
                  </a:cubicBezTo>
                  <a:cubicBezTo>
                    <a:pt x="152" y="81"/>
                    <a:pt x="152" y="81"/>
                    <a:pt x="151" y="83"/>
                  </a:cubicBezTo>
                  <a:cubicBezTo>
                    <a:pt x="150" y="85"/>
                    <a:pt x="148" y="87"/>
                    <a:pt x="147" y="89"/>
                  </a:cubicBezTo>
                  <a:cubicBezTo>
                    <a:pt x="143" y="91"/>
                    <a:pt x="143" y="91"/>
                    <a:pt x="140" y="94"/>
                  </a:cubicBezTo>
                  <a:cubicBezTo>
                    <a:pt x="139" y="94"/>
                    <a:pt x="138" y="95"/>
                    <a:pt x="136" y="95"/>
                  </a:cubicBezTo>
                  <a:cubicBezTo>
                    <a:pt x="135" y="96"/>
                    <a:pt x="134" y="97"/>
                    <a:pt x="133" y="99"/>
                  </a:cubicBezTo>
                  <a:cubicBezTo>
                    <a:pt x="128" y="99"/>
                    <a:pt x="127" y="99"/>
                    <a:pt x="125" y="101"/>
                  </a:cubicBezTo>
                  <a:cubicBezTo>
                    <a:pt x="125" y="101"/>
                    <a:pt x="125" y="102"/>
                    <a:pt x="124" y="103"/>
                  </a:cubicBezTo>
                  <a:cubicBezTo>
                    <a:pt x="124" y="103"/>
                    <a:pt x="123" y="103"/>
                    <a:pt x="122" y="103"/>
                  </a:cubicBezTo>
                  <a:cubicBezTo>
                    <a:pt x="118" y="101"/>
                    <a:pt x="118" y="102"/>
                    <a:pt x="114" y="103"/>
                  </a:cubicBezTo>
                  <a:cubicBezTo>
                    <a:pt x="110" y="104"/>
                    <a:pt x="107" y="105"/>
                    <a:pt x="104" y="106"/>
                  </a:cubicBezTo>
                  <a:cubicBezTo>
                    <a:pt x="99" y="107"/>
                    <a:pt x="97" y="107"/>
                    <a:pt x="94" y="110"/>
                  </a:cubicBezTo>
                  <a:cubicBezTo>
                    <a:pt x="94" y="112"/>
                    <a:pt x="93" y="113"/>
                    <a:pt x="93" y="114"/>
                  </a:cubicBezTo>
                  <a:cubicBezTo>
                    <a:pt x="89" y="116"/>
                    <a:pt x="88" y="116"/>
                    <a:pt x="88" y="120"/>
                  </a:cubicBezTo>
                  <a:cubicBezTo>
                    <a:pt x="90" y="122"/>
                    <a:pt x="95" y="125"/>
                    <a:pt x="95" y="129"/>
                  </a:cubicBezTo>
                  <a:cubicBezTo>
                    <a:pt x="93" y="130"/>
                    <a:pt x="90" y="131"/>
                    <a:pt x="89" y="131"/>
                  </a:cubicBezTo>
                  <a:close/>
                  <a:moveTo>
                    <a:pt x="283" y="82"/>
                  </a:moveTo>
                  <a:cubicBezTo>
                    <a:pt x="281" y="79"/>
                    <a:pt x="280" y="77"/>
                    <a:pt x="278" y="74"/>
                  </a:cubicBezTo>
                  <a:cubicBezTo>
                    <a:pt x="277" y="73"/>
                    <a:pt x="276" y="73"/>
                    <a:pt x="275" y="73"/>
                  </a:cubicBezTo>
                  <a:cubicBezTo>
                    <a:pt x="274" y="69"/>
                    <a:pt x="272" y="66"/>
                    <a:pt x="271" y="65"/>
                  </a:cubicBezTo>
                  <a:cubicBezTo>
                    <a:pt x="270" y="64"/>
                    <a:pt x="270" y="63"/>
                    <a:pt x="270" y="61"/>
                  </a:cubicBezTo>
                  <a:cubicBezTo>
                    <a:pt x="271" y="58"/>
                    <a:pt x="272" y="55"/>
                    <a:pt x="272" y="52"/>
                  </a:cubicBezTo>
                  <a:cubicBezTo>
                    <a:pt x="270" y="44"/>
                    <a:pt x="273" y="43"/>
                    <a:pt x="276" y="39"/>
                  </a:cubicBezTo>
                  <a:cubicBezTo>
                    <a:pt x="276" y="37"/>
                    <a:pt x="276" y="35"/>
                    <a:pt x="277" y="33"/>
                  </a:cubicBezTo>
                  <a:cubicBezTo>
                    <a:pt x="279" y="26"/>
                    <a:pt x="280" y="23"/>
                    <a:pt x="284" y="19"/>
                  </a:cubicBezTo>
                  <a:cubicBezTo>
                    <a:pt x="286" y="17"/>
                    <a:pt x="288" y="16"/>
                    <a:pt x="291" y="14"/>
                  </a:cubicBezTo>
                  <a:cubicBezTo>
                    <a:pt x="293" y="14"/>
                    <a:pt x="294" y="14"/>
                    <a:pt x="296" y="14"/>
                  </a:cubicBezTo>
                  <a:cubicBezTo>
                    <a:pt x="296" y="15"/>
                    <a:pt x="298" y="19"/>
                    <a:pt x="297" y="21"/>
                  </a:cubicBezTo>
                  <a:cubicBezTo>
                    <a:pt x="294" y="26"/>
                    <a:pt x="296" y="36"/>
                    <a:pt x="296" y="44"/>
                  </a:cubicBezTo>
                  <a:cubicBezTo>
                    <a:pt x="294" y="49"/>
                    <a:pt x="291" y="56"/>
                    <a:pt x="287" y="61"/>
                  </a:cubicBezTo>
                  <a:cubicBezTo>
                    <a:pt x="287" y="62"/>
                    <a:pt x="287" y="63"/>
                    <a:pt x="286" y="64"/>
                  </a:cubicBezTo>
                  <a:cubicBezTo>
                    <a:pt x="286" y="69"/>
                    <a:pt x="285" y="76"/>
                    <a:pt x="285" y="81"/>
                  </a:cubicBezTo>
                  <a:cubicBezTo>
                    <a:pt x="284" y="81"/>
                    <a:pt x="283" y="82"/>
                    <a:pt x="283" y="82"/>
                  </a:cubicBezTo>
                  <a:close/>
                </a:path>
              </a:pathLst>
            </a:custGeom>
            <a:solidFill>
              <a:schemeClr val="bg1">
                <a:lumMod val="50000"/>
              </a:schemeClr>
            </a:solidFill>
            <a:ln w="12700">
              <a:solidFill>
                <a:schemeClr val="bg1"/>
              </a:solidFill>
              <a:miter lim="800000"/>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zh-CN" altLang="en-US" sz="180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endParaRPr>
            </a:p>
            <a:p>
              <a:pPr algn="l" rtl="0">
                <a:defRPr sz="1000"/>
              </a:pPr>
              <a:endParaRPr lang="zh-CN" altLang="en-US" sz="180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72">
              <a:extLst>
                <a:ext uri="{FF2B5EF4-FFF2-40B4-BE49-F238E27FC236}">
                  <a16:creationId xmlns:a16="http://schemas.microsoft.com/office/drawing/2014/main" id="{804DB69C-0249-4F52-8BA1-3E5F33048068}"/>
                </a:ext>
              </a:extLst>
            </p:cNvPr>
            <p:cNvSpPr>
              <a:spLocks/>
            </p:cNvSpPr>
            <p:nvPr/>
          </p:nvSpPr>
          <p:spPr bwMode="auto">
            <a:xfrm>
              <a:off x="4347992" y="3062927"/>
              <a:ext cx="495337" cy="744333"/>
            </a:xfrm>
            <a:custGeom>
              <a:avLst/>
              <a:gdLst>
                <a:gd name="T0" fmla="*/ 2147483647 w 273"/>
                <a:gd name="T1" fmla="*/ 2147483647 h 447"/>
                <a:gd name="T2" fmla="*/ 2147483647 w 273"/>
                <a:gd name="T3" fmla="*/ 2147483647 h 447"/>
                <a:gd name="T4" fmla="*/ 2147483647 w 273"/>
                <a:gd name="T5" fmla="*/ 2147483647 h 447"/>
                <a:gd name="T6" fmla="*/ 2147483647 w 273"/>
                <a:gd name="T7" fmla="*/ 2147483647 h 447"/>
                <a:gd name="T8" fmla="*/ 2147483647 w 273"/>
                <a:gd name="T9" fmla="*/ 0 h 447"/>
                <a:gd name="T10" fmla="*/ 0 60000 65536"/>
                <a:gd name="T11" fmla="*/ 0 60000 65536"/>
                <a:gd name="T12" fmla="*/ 0 60000 65536"/>
                <a:gd name="T13" fmla="*/ 0 60000 65536"/>
                <a:gd name="T14" fmla="*/ 0 60000 65536"/>
                <a:gd name="T15" fmla="*/ 0 w 273"/>
                <a:gd name="T16" fmla="*/ 0 h 447"/>
                <a:gd name="T17" fmla="*/ 273 w 273"/>
                <a:gd name="T18" fmla="*/ 447 h 447"/>
                <a:gd name="connsiteX0" fmla="*/ 764 w 9162"/>
                <a:gd name="connsiteY0" fmla="*/ 3022 h 8738"/>
                <a:gd name="connsiteX1" fmla="*/ 31 w 9162"/>
                <a:gd name="connsiteY1" fmla="*/ 7295 h 8738"/>
                <a:gd name="connsiteX2" fmla="*/ 3877 w 9162"/>
                <a:gd name="connsiteY2" fmla="*/ 8548 h 8738"/>
                <a:gd name="connsiteX3" fmla="*/ 7833 w 9162"/>
                <a:gd name="connsiteY3" fmla="*/ 2553 h 8738"/>
                <a:gd name="connsiteX4" fmla="*/ 9075 w 9162"/>
                <a:gd name="connsiteY4" fmla="*/ 0 h 8738"/>
                <a:gd name="connsiteX0" fmla="*/ 834 w 9905"/>
                <a:gd name="connsiteY0" fmla="*/ 3458 h 10000"/>
                <a:gd name="connsiteX1" fmla="*/ 34 w 9905"/>
                <a:gd name="connsiteY1" fmla="*/ 8349 h 10000"/>
                <a:gd name="connsiteX2" fmla="*/ 4232 w 9905"/>
                <a:gd name="connsiteY2" fmla="*/ 9783 h 10000"/>
                <a:gd name="connsiteX3" fmla="*/ 8549 w 9905"/>
                <a:gd name="connsiteY3" fmla="*/ 2922 h 10000"/>
                <a:gd name="connsiteX4" fmla="*/ 9905 w 9905"/>
                <a:gd name="connsiteY4" fmla="*/ 0 h 10000"/>
                <a:gd name="connsiteX0" fmla="*/ 842 w 10612"/>
                <a:gd name="connsiteY0" fmla="*/ 3857 h 10399"/>
                <a:gd name="connsiteX1" fmla="*/ 34 w 10612"/>
                <a:gd name="connsiteY1" fmla="*/ 8748 h 10399"/>
                <a:gd name="connsiteX2" fmla="*/ 4273 w 10612"/>
                <a:gd name="connsiteY2" fmla="*/ 10182 h 10399"/>
                <a:gd name="connsiteX3" fmla="*/ 8631 w 10612"/>
                <a:gd name="connsiteY3" fmla="*/ 3321 h 10399"/>
                <a:gd name="connsiteX4" fmla="*/ 10612 w 10612"/>
                <a:gd name="connsiteY4" fmla="*/ 0 h 10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12" h="10399">
                  <a:moveTo>
                    <a:pt x="842" y="3857"/>
                  </a:moveTo>
                  <a:cubicBezTo>
                    <a:pt x="3264" y="6905"/>
                    <a:pt x="277" y="7237"/>
                    <a:pt x="34" y="8748"/>
                  </a:cubicBezTo>
                  <a:cubicBezTo>
                    <a:pt x="-168" y="9285"/>
                    <a:pt x="437" y="11001"/>
                    <a:pt x="4273" y="10182"/>
                  </a:cubicBezTo>
                  <a:cubicBezTo>
                    <a:pt x="9398" y="7750"/>
                    <a:pt x="8228" y="5548"/>
                    <a:pt x="8631" y="3321"/>
                  </a:cubicBezTo>
                  <a:cubicBezTo>
                    <a:pt x="9238" y="1297"/>
                    <a:pt x="10444" y="2041"/>
                    <a:pt x="10612" y="0"/>
                  </a:cubicBezTo>
                </a:path>
              </a:pathLst>
            </a:custGeom>
            <a:noFill/>
            <a:ln w="25400" cap="rnd">
              <a:solidFill>
                <a:schemeClr val="bg1">
                  <a:lumMod val="50000"/>
                </a:schemeClr>
              </a:solidFill>
              <a:prstDash val="dash"/>
              <a:round/>
              <a:headEnd/>
              <a:tailEnd/>
            </a:ln>
            <a:extLst>
              <a:ext uri="{909E8E84-426E-40DD-AFC4-6F175D3DCCD1}">
                <a14:hiddenFill xmlns:a14="http://schemas.microsoft.com/office/drawing/2010/main">
                  <a:solidFill>
                    <a:srgbClr xmlns:mc="http://schemas.openxmlformats.org/markup-compatibility/2006" val="99CCFF" mc:Ignorable="a14" a14:legacySpreadsheetColorIndex="44"/>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ts val="2200"/>
                </a:lnSpc>
                <a:defRPr sz="1000"/>
              </a:pPr>
              <a:endParaRPr lang="zh-CN" altLang="en-US" sz="180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endParaRPr>
            </a:p>
            <a:p>
              <a:pPr>
                <a:lnSpc>
                  <a:spcPts val="2200"/>
                </a:lnSpc>
                <a:defRPr sz="1000"/>
              </a:pPr>
              <a:endParaRPr lang="zh-CN" altLang="en-US" sz="180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70">
              <a:extLst>
                <a:ext uri="{FF2B5EF4-FFF2-40B4-BE49-F238E27FC236}">
                  <a16:creationId xmlns:a16="http://schemas.microsoft.com/office/drawing/2014/main" id="{E6600E42-2222-452F-B78E-607416174414}"/>
                </a:ext>
              </a:extLst>
            </p:cNvPr>
            <p:cNvSpPr>
              <a:spLocks/>
            </p:cNvSpPr>
            <p:nvPr/>
          </p:nvSpPr>
          <p:spPr bwMode="auto">
            <a:xfrm>
              <a:off x="4267200" y="2995612"/>
              <a:ext cx="609600" cy="847725"/>
            </a:xfrm>
            <a:custGeom>
              <a:avLst/>
              <a:gdLst>
                <a:gd name="T0" fmla="*/ 0 w 544"/>
                <a:gd name="T1" fmla="*/ 0 h 759"/>
                <a:gd name="T2" fmla="*/ 2147483647 w 544"/>
                <a:gd name="T3" fmla="*/ 0 h 759"/>
                <a:gd name="T4" fmla="*/ 2147483647 w 544"/>
                <a:gd name="T5" fmla="*/ 2147483647 h 759"/>
                <a:gd name="T6" fmla="*/ 0 w 544"/>
                <a:gd name="T7" fmla="*/ 2147483647 h 759"/>
                <a:gd name="T8" fmla="*/ 0 w 544"/>
                <a:gd name="T9" fmla="*/ 0 h 759"/>
                <a:gd name="T10" fmla="*/ 0 w 544"/>
                <a:gd name="T11" fmla="*/ 0 h 759"/>
                <a:gd name="T12" fmla="*/ 0 60000 65536"/>
                <a:gd name="T13" fmla="*/ 0 60000 65536"/>
                <a:gd name="T14" fmla="*/ 0 60000 65536"/>
                <a:gd name="T15" fmla="*/ 0 60000 65536"/>
                <a:gd name="T16" fmla="*/ 0 60000 65536"/>
                <a:gd name="T17" fmla="*/ 0 60000 65536"/>
                <a:gd name="T18" fmla="*/ 0 w 544"/>
                <a:gd name="T19" fmla="*/ 0 h 759"/>
                <a:gd name="T20" fmla="*/ 544 w 544"/>
                <a:gd name="T21" fmla="*/ 759 h 759"/>
              </a:gdLst>
              <a:ahLst/>
              <a:cxnLst>
                <a:cxn ang="T12">
                  <a:pos x="T0" y="T1"/>
                </a:cxn>
                <a:cxn ang="T13">
                  <a:pos x="T2" y="T3"/>
                </a:cxn>
                <a:cxn ang="T14">
                  <a:pos x="T4" y="T5"/>
                </a:cxn>
                <a:cxn ang="T15">
                  <a:pos x="T6" y="T7"/>
                </a:cxn>
                <a:cxn ang="T16">
                  <a:pos x="T8" y="T9"/>
                </a:cxn>
                <a:cxn ang="T17">
                  <a:pos x="T10" y="T11"/>
                </a:cxn>
              </a:cxnLst>
              <a:rect l="T18" t="T19" r="T20" b="T21"/>
              <a:pathLst>
                <a:path w="544" h="759">
                  <a:moveTo>
                    <a:pt x="0" y="0"/>
                  </a:moveTo>
                  <a:lnTo>
                    <a:pt x="544" y="0"/>
                  </a:lnTo>
                  <a:lnTo>
                    <a:pt x="544" y="759"/>
                  </a:lnTo>
                  <a:lnTo>
                    <a:pt x="0" y="759"/>
                  </a:lnTo>
                  <a:lnTo>
                    <a:pt x="0" y="0"/>
                  </a:lnTo>
                  <a:close/>
                </a:path>
              </a:pathLst>
            </a:custGeom>
            <a:noFill/>
            <a:ln w="19050">
              <a:solidFill>
                <a:schemeClr val="bg1">
                  <a:lumMod val="50000"/>
                </a:schemeClr>
              </a:solidFill>
              <a:miter lim="800000"/>
              <a:headEnd/>
              <a:tailEnd/>
            </a:ln>
            <a:extLst>
              <a:ext uri="{909E8E84-426E-40DD-AFC4-6F175D3DCCD1}">
                <a14:hiddenFill xmlns:a14="http://schemas.microsoft.com/office/drawing/2010/main">
                  <a:solidFill>
                    <a:srgbClr xmlns:mc="http://schemas.openxmlformats.org/markup-compatibility/2006" val="99CCFF" mc:Ignorable="a14" a14:legacySpreadsheetColorIndex="44"/>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ts val="2200"/>
                </a:lnSpc>
                <a:defRPr sz="1000"/>
              </a:pPr>
              <a:endParaRPr lang="zh-CN" altLang="en-US" sz="180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endParaRPr>
            </a:p>
            <a:p>
              <a:pPr>
                <a:lnSpc>
                  <a:spcPts val="2200"/>
                </a:lnSpc>
                <a:defRPr sz="1000"/>
              </a:pPr>
              <a:endParaRPr lang="zh-CN" altLang="en-US" sz="180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48" name="文本框 47">
            <a:extLst>
              <a:ext uri="{FF2B5EF4-FFF2-40B4-BE49-F238E27FC236}">
                <a16:creationId xmlns:a16="http://schemas.microsoft.com/office/drawing/2014/main" id="{1D27FBAF-7967-4070-B941-B9D7E2963E55}"/>
              </a:ext>
            </a:extLst>
          </p:cNvPr>
          <p:cNvSpPr txBox="1"/>
          <p:nvPr/>
        </p:nvSpPr>
        <p:spPr>
          <a:xfrm>
            <a:off x="7927375" y="2202507"/>
            <a:ext cx="2893859" cy="369332"/>
          </a:xfrm>
          <a:prstGeom prst="rect">
            <a:avLst/>
          </a:prstGeom>
          <a:noFill/>
        </p:spPr>
        <p:txBody>
          <a:bodyPr wrap="square" rtlCol="0">
            <a:spAutoFit/>
          </a:bodyPr>
          <a:lstStyle/>
          <a:p>
            <a:r>
              <a:rPr lang="zh-CN" altLang="en-US"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49" name="文本框 48">
            <a:extLst>
              <a:ext uri="{FF2B5EF4-FFF2-40B4-BE49-F238E27FC236}">
                <a16:creationId xmlns:a16="http://schemas.microsoft.com/office/drawing/2014/main" id="{360AC8A8-CB83-4A47-807A-737D9D2F1C58}"/>
              </a:ext>
            </a:extLst>
          </p:cNvPr>
          <p:cNvSpPr txBox="1"/>
          <p:nvPr/>
        </p:nvSpPr>
        <p:spPr>
          <a:xfrm>
            <a:off x="7927376" y="2571839"/>
            <a:ext cx="338915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文本框 49">
            <a:extLst>
              <a:ext uri="{FF2B5EF4-FFF2-40B4-BE49-F238E27FC236}">
                <a16:creationId xmlns:a16="http://schemas.microsoft.com/office/drawing/2014/main" id="{14AD5C66-4E4D-4EC2-BEFB-9C2445B1E1D6}"/>
              </a:ext>
            </a:extLst>
          </p:cNvPr>
          <p:cNvSpPr txBox="1"/>
          <p:nvPr/>
        </p:nvSpPr>
        <p:spPr>
          <a:xfrm>
            <a:off x="7927375" y="3093712"/>
            <a:ext cx="2893859" cy="369332"/>
          </a:xfrm>
          <a:prstGeom prst="rect">
            <a:avLst/>
          </a:prstGeom>
          <a:noFill/>
        </p:spPr>
        <p:txBody>
          <a:bodyPr wrap="square" rtlCol="0">
            <a:spAutoFit/>
          </a:bodyPr>
          <a:lstStyle/>
          <a:p>
            <a:r>
              <a:rPr lang="zh-CN" altLang="en-US"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51" name="文本框 50">
            <a:extLst>
              <a:ext uri="{FF2B5EF4-FFF2-40B4-BE49-F238E27FC236}">
                <a16:creationId xmlns:a16="http://schemas.microsoft.com/office/drawing/2014/main" id="{DF76B72D-0102-4876-ABB0-D4DE1C8110B6}"/>
              </a:ext>
            </a:extLst>
          </p:cNvPr>
          <p:cNvSpPr txBox="1"/>
          <p:nvPr/>
        </p:nvSpPr>
        <p:spPr>
          <a:xfrm>
            <a:off x="7927376" y="3463044"/>
            <a:ext cx="338915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文本框 51">
            <a:extLst>
              <a:ext uri="{FF2B5EF4-FFF2-40B4-BE49-F238E27FC236}">
                <a16:creationId xmlns:a16="http://schemas.microsoft.com/office/drawing/2014/main" id="{F499503F-1950-4366-BADF-F2E3725E73B2}"/>
              </a:ext>
            </a:extLst>
          </p:cNvPr>
          <p:cNvSpPr txBox="1"/>
          <p:nvPr/>
        </p:nvSpPr>
        <p:spPr>
          <a:xfrm>
            <a:off x="7927375" y="4089853"/>
            <a:ext cx="2893859" cy="369332"/>
          </a:xfrm>
          <a:prstGeom prst="rect">
            <a:avLst/>
          </a:prstGeom>
          <a:noFill/>
        </p:spPr>
        <p:txBody>
          <a:bodyPr wrap="square" rtlCol="0">
            <a:spAutoFit/>
          </a:bodyPr>
          <a:lstStyle/>
          <a:p>
            <a:r>
              <a:rPr lang="zh-CN" altLang="en-US"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53" name="文本框 52">
            <a:extLst>
              <a:ext uri="{FF2B5EF4-FFF2-40B4-BE49-F238E27FC236}">
                <a16:creationId xmlns:a16="http://schemas.microsoft.com/office/drawing/2014/main" id="{60AAA1C5-4636-45D0-A43A-87E53CCBA893}"/>
              </a:ext>
            </a:extLst>
          </p:cNvPr>
          <p:cNvSpPr txBox="1"/>
          <p:nvPr/>
        </p:nvSpPr>
        <p:spPr>
          <a:xfrm>
            <a:off x="7927376" y="4459185"/>
            <a:ext cx="338915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文本框 53">
            <a:extLst>
              <a:ext uri="{FF2B5EF4-FFF2-40B4-BE49-F238E27FC236}">
                <a16:creationId xmlns:a16="http://schemas.microsoft.com/office/drawing/2014/main" id="{50CD15A5-52EF-425E-B63E-D6B421899CB7}"/>
              </a:ext>
            </a:extLst>
          </p:cNvPr>
          <p:cNvSpPr txBox="1"/>
          <p:nvPr/>
        </p:nvSpPr>
        <p:spPr>
          <a:xfrm>
            <a:off x="7927375" y="5084463"/>
            <a:ext cx="2893859" cy="369332"/>
          </a:xfrm>
          <a:prstGeom prst="rect">
            <a:avLst/>
          </a:prstGeom>
          <a:noFill/>
        </p:spPr>
        <p:txBody>
          <a:bodyPr wrap="square" rtlCol="0">
            <a:spAutoFit/>
          </a:bodyPr>
          <a:lstStyle/>
          <a:p>
            <a:r>
              <a:rPr lang="zh-CN" altLang="en-US"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55" name="文本框 54">
            <a:extLst>
              <a:ext uri="{FF2B5EF4-FFF2-40B4-BE49-F238E27FC236}">
                <a16:creationId xmlns:a16="http://schemas.microsoft.com/office/drawing/2014/main" id="{34190C1F-E45D-477E-96F9-93701F36D33C}"/>
              </a:ext>
            </a:extLst>
          </p:cNvPr>
          <p:cNvSpPr txBox="1"/>
          <p:nvPr/>
        </p:nvSpPr>
        <p:spPr>
          <a:xfrm>
            <a:off x="7927376" y="5453795"/>
            <a:ext cx="338915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85345058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35</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标题 2">
            <a:extLst>
              <a:ext uri="{FF2B5EF4-FFF2-40B4-BE49-F238E27FC236}">
                <a16:creationId xmlns:a16="http://schemas.microsoft.com/office/drawing/2014/main" id="{81449B44-A08C-40FF-B7B1-F0148B09F345}"/>
              </a:ext>
            </a:extLst>
          </p:cNvPr>
          <p:cNvSpPr>
            <a:spLocks noGrp="1"/>
          </p:cNvSpPr>
          <p:nvPr>
            <p:ph type="title"/>
          </p:nvPr>
        </p:nvSpPr>
        <p:spPr/>
        <p:txBody>
          <a:bodyPr/>
          <a:lstStyle/>
          <a:p>
            <a:r>
              <a:rPr lang="en-US" altLang="zh-CN" dirty="0">
                <a:sym typeface="Arial" panose="020B0604020202020204" pitchFamily="34" charset="0"/>
              </a:rPr>
              <a:t>2.3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展示柱形图</a:t>
            </a:r>
          </a:p>
        </p:txBody>
      </p:sp>
      <p:sp>
        <p:nvSpPr>
          <p:cNvPr id="6" name="文本占位符 5">
            <a:extLst>
              <a:ext uri="{FF2B5EF4-FFF2-40B4-BE49-F238E27FC236}">
                <a16:creationId xmlns:a16="http://schemas.microsoft.com/office/drawing/2014/main" id="{FEF6E0A6-91C1-4428-BC1A-CB948E185047}"/>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graphicFrame>
        <p:nvGraphicFramePr>
          <p:cNvPr id="4" name="图表 3" descr="e7d195523061f1c0eeea6093757869ed96c70d3a55043898177DBE978DF1F0B74FC812571F00AB6B97C820D3D6FF58C53BC7C157C3599131EAF3BCC75AA2AE0656FF004AE0DAAA90A2C06EBF5062302BCA8BF707A9561947B25B25C3C0B815CE5C660C0FA915AAF67F1A5C4B65AA1C9CBC2CA435DD964224D2DADAAB43CB7BFE6E965ED1DDECBE53C43FC06B1F768489">
            <a:extLst>
              <a:ext uri="{FF2B5EF4-FFF2-40B4-BE49-F238E27FC236}">
                <a16:creationId xmlns:a16="http://schemas.microsoft.com/office/drawing/2014/main" id="{C55C15EC-16C8-4FEE-88CE-1E765439B73A}"/>
              </a:ext>
            </a:extLst>
          </p:cNvPr>
          <p:cNvGraphicFramePr/>
          <p:nvPr>
            <p:extLst/>
          </p:nvPr>
        </p:nvGraphicFramePr>
        <p:xfrm>
          <a:off x="1092269" y="1553030"/>
          <a:ext cx="9949329" cy="4339770"/>
        </p:xfrm>
        <a:graphic>
          <a:graphicData uri="http://schemas.openxmlformats.org/drawingml/2006/chart">
            <c:chart xmlns:c="http://schemas.openxmlformats.org/drawingml/2006/chart" xmlns:r="http://schemas.openxmlformats.org/officeDocument/2006/relationships" r:id="rId3"/>
          </a:graphicData>
        </a:graphic>
      </p:graphicFrame>
      <p:sp>
        <p:nvSpPr>
          <p:cNvPr id="5" name="矩形 4">
            <a:extLst>
              <a:ext uri="{FF2B5EF4-FFF2-40B4-BE49-F238E27FC236}">
                <a16:creationId xmlns:a16="http://schemas.microsoft.com/office/drawing/2014/main" id="{6A67893B-70AC-45DA-8916-8BCD2552AF5E}"/>
              </a:ext>
            </a:extLst>
          </p:cNvPr>
          <p:cNvSpPr/>
          <p:nvPr/>
        </p:nvSpPr>
        <p:spPr>
          <a:xfrm>
            <a:off x="1092269" y="1662503"/>
            <a:ext cx="4495731" cy="1494961"/>
          </a:xfrm>
          <a:prstGeom prst="rect">
            <a:avLst/>
          </a:prstGeom>
        </p:spPr>
        <p:txBody>
          <a:bodyPr wrap="square">
            <a:spAutoFit/>
          </a:bodyPr>
          <a:lstStyle/>
          <a:p>
            <a:pPr algn="just">
              <a:lnSpc>
                <a:spcPct val="150000"/>
              </a:lnSpc>
              <a:spcAft>
                <a:spcPts val="1200"/>
              </a:spcAft>
            </a:pPr>
            <a:r>
              <a:rPr lang="zh-CN" altLang="en-US" sz="2400" b="1" kern="100" dirty="0">
                <a:solidFill>
                  <a:srgbClr val="9A0001"/>
                </a:solidFill>
                <a:latin typeface="Arial" panose="020B0604020202020204" pitchFamily="34" charset="0"/>
                <a:ea typeface="Microsoft YaHei" panose="020B0503020204020204" pitchFamily="34" charset="-122"/>
                <a:cs typeface="+mn-ea"/>
                <a:sym typeface="Arial" panose="020B0604020202020204" pitchFamily="34" charset="0"/>
              </a:rPr>
              <a:t>请输入图表标题请输入图表标题</a:t>
            </a:r>
          </a:p>
          <a:p>
            <a:pPr algn="just">
              <a:lnSpc>
                <a:spcPct val="150000"/>
              </a:lnSpc>
              <a:spcAft>
                <a:spcPts val="1200"/>
              </a:spcAft>
            </a:pPr>
            <a:r>
              <a:rPr lang="zh-CN" altLang="en-US" sz="1600" kern="1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请输入描述文字请输入描述文字请输入描述文字请输入描述文字请输入描述文字请输入描述文字</a:t>
            </a:r>
            <a:endParaRPr lang="en-US" altLang="zh-CN" sz="1600" kern="1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47256598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F5E2F2F-8531-46E8-8CA2-CE37427A8D1C}"/>
              </a:ext>
            </a:extLst>
          </p:cNvPr>
          <p:cNvSpPr>
            <a:spLocks noGrp="1"/>
          </p:cNvSpPr>
          <p:nvPr>
            <p:ph type="sldNum" sz="quarter" idx="4"/>
          </p:nvPr>
        </p:nvSpPr>
        <p:spPr/>
        <p:txBody>
          <a:bodyPr/>
          <a:lstStyle/>
          <a:p>
            <a:pPr lvl="0"/>
            <a:r>
              <a:rPr lang="en-US" altLang="zh-CN" noProof="0">
                <a:sym typeface="Arial" panose="020B0604020202020204" pitchFamily="34" charset="0"/>
              </a:rPr>
              <a:t>&lt; </a:t>
            </a:r>
            <a:fld id="{A548B57D-AE10-4CF7-A9DF-59FEFA91B28E}" type="slidenum">
              <a:rPr lang="zh-CN" altLang="en-US" noProof="0" smtClean="0">
                <a:sym typeface="Arial" panose="020B0604020202020204" pitchFamily="34" charset="0"/>
              </a:rPr>
              <a:pPr lvl="0"/>
              <a:t>36</a:t>
            </a:fld>
            <a:r>
              <a:rPr lang="zh-CN" altLang="en-US" noProof="0">
                <a:sym typeface="Arial" panose="020B0604020202020204" pitchFamily="34" charset="0"/>
              </a:rPr>
              <a:t> </a:t>
            </a:r>
            <a:r>
              <a:rPr lang="en-US" altLang="zh-CN" noProof="0">
                <a:sym typeface="Arial" panose="020B0604020202020204" pitchFamily="34" charset="0"/>
              </a:rPr>
              <a:t>&gt;</a:t>
            </a:r>
            <a:endParaRPr lang="zh-CN" altLang="en-US" noProof="0" dirty="0">
              <a:sym typeface="Arial" panose="020B0604020202020204" pitchFamily="34" charset="0"/>
            </a:endParaRPr>
          </a:p>
        </p:txBody>
      </p:sp>
      <p:sp>
        <p:nvSpPr>
          <p:cNvPr id="5" name="标题 4">
            <a:extLst>
              <a:ext uri="{FF2B5EF4-FFF2-40B4-BE49-F238E27FC236}">
                <a16:creationId xmlns:a16="http://schemas.microsoft.com/office/drawing/2014/main" id="{7AEC7AAD-3ECC-493C-A5D1-A5F9B8DB4091}"/>
              </a:ext>
            </a:extLst>
          </p:cNvPr>
          <p:cNvSpPr>
            <a:spLocks noGrp="1"/>
          </p:cNvSpPr>
          <p:nvPr>
            <p:ph type="title"/>
          </p:nvPr>
        </p:nvSpPr>
        <p:spPr/>
        <p:txBody>
          <a:bodyPr/>
          <a:lstStyle/>
          <a:p>
            <a:r>
              <a:rPr lang="en-US" altLang="zh-CN" dirty="0">
                <a:sym typeface="Arial" panose="020B0604020202020204" pitchFamily="34" charset="0"/>
              </a:rPr>
              <a:t>2.3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展示柱形图</a:t>
            </a:r>
          </a:p>
        </p:txBody>
      </p:sp>
      <p:sp>
        <p:nvSpPr>
          <p:cNvPr id="6" name="文本占位符 5">
            <a:extLst>
              <a:ext uri="{FF2B5EF4-FFF2-40B4-BE49-F238E27FC236}">
                <a16:creationId xmlns:a16="http://schemas.microsoft.com/office/drawing/2014/main" id="{F4CDF0C0-E076-4C4F-8B5C-757C58E56599}"/>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graphicFrame>
        <p:nvGraphicFramePr>
          <p:cNvPr id="9" name="图表 8">
            <a:extLst>
              <a:ext uri="{FF2B5EF4-FFF2-40B4-BE49-F238E27FC236}">
                <a16:creationId xmlns:a16="http://schemas.microsoft.com/office/drawing/2014/main" id="{C5611E0B-5C07-4454-BA9B-284EF583A023}"/>
              </a:ext>
            </a:extLst>
          </p:cNvPr>
          <p:cNvGraphicFramePr/>
          <p:nvPr/>
        </p:nvGraphicFramePr>
        <p:xfrm>
          <a:off x="3769361" y="2438400"/>
          <a:ext cx="7979630" cy="3669425"/>
        </p:xfrm>
        <a:graphic>
          <a:graphicData uri="http://schemas.openxmlformats.org/drawingml/2006/chart">
            <c:chart xmlns:c="http://schemas.openxmlformats.org/drawingml/2006/chart" xmlns:r="http://schemas.openxmlformats.org/officeDocument/2006/relationships" r:id="rId3"/>
          </a:graphicData>
        </a:graphic>
      </p:graphicFrame>
      <p:sp>
        <p:nvSpPr>
          <p:cNvPr id="10" name="文本框 9">
            <a:extLst>
              <a:ext uri="{FF2B5EF4-FFF2-40B4-BE49-F238E27FC236}">
                <a16:creationId xmlns:a16="http://schemas.microsoft.com/office/drawing/2014/main" id="{E9CDCAA1-7BBB-4BDE-8BB4-18A4F808FA4A}"/>
              </a:ext>
            </a:extLst>
          </p:cNvPr>
          <p:cNvSpPr txBox="1"/>
          <p:nvPr/>
        </p:nvSpPr>
        <p:spPr>
          <a:xfrm>
            <a:off x="969384" y="2856044"/>
            <a:ext cx="2727790" cy="152573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endParaRPr kumimoji="0" lang="en-US" altLang="zh-CN"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p:txBody>
      </p:sp>
      <p:sp>
        <p:nvSpPr>
          <p:cNvPr id="11" name="文本框 10">
            <a:extLst>
              <a:ext uri="{FF2B5EF4-FFF2-40B4-BE49-F238E27FC236}">
                <a16:creationId xmlns:a16="http://schemas.microsoft.com/office/drawing/2014/main" id="{900B4F94-A41E-4C94-AD7B-07FA7D08D963}"/>
              </a:ext>
            </a:extLst>
          </p:cNvPr>
          <p:cNvSpPr txBox="1"/>
          <p:nvPr/>
        </p:nvSpPr>
        <p:spPr>
          <a:xfrm>
            <a:off x="969384" y="4546427"/>
            <a:ext cx="2727790" cy="152573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endParaRPr kumimoji="0" lang="en-US" altLang="zh-CN"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p:txBody>
      </p:sp>
      <p:sp>
        <p:nvSpPr>
          <p:cNvPr id="12" name="矩形: 圆角 11">
            <a:extLst>
              <a:ext uri="{FF2B5EF4-FFF2-40B4-BE49-F238E27FC236}">
                <a16:creationId xmlns:a16="http://schemas.microsoft.com/office/drawing/2014/main" id="{D67108DF-45D9-4999-B902-6140D4CDB1BD}"/>
              </a:ext>
            </a:extLst>
          </p:cNvPr>
          <p:cNvSpPr/>
          <p:nvPr/>
        </p:nvSpPr>
        <p:spPr>
          <a:xfrm>
            <a:off x="969384" y="1837210"/>
            <a:ext cx="1452880" cy="4876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关键词</a:t>
            </a:r>
          </a:p>
        </p:txBody>
      </p:sp>
      <p:sp>
        <p:nvSpPr>
          <p:cNvPr id="3" name="矩形 2">
            <a:extLst>
              <a:ext uri="{FF2B5EF4-FFF2-40B4-BE49-F238E27FC236}">
                <a16:creationId xmlns:a16="http://schemas.microsoft.com/office/drawing/2014/main" id="{92D64751-A517-43C1-907E-C5049A571A84}"/>
              </a:ext>
            </a:extLst>
          </p:cNvPr>
          <p:cNvSpPr/>
          <p:nvPr/>
        </p:nvSpPr>
        <p:spPr>
          <a:xfrm>
            <a:off x="6858929" y="1771582"/>
            <a:ext cx="1800493" cy="458459"/>
          </a:xfrm>
          <a:prstGeom prst="rect">
            <a:avLst/>
          </a:prstGeom>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请输入图表标题</a:t>
            </a:r>
            <a:endParaRPr kumimoji="0" lang="en-US" altLang="zh-CN" sz="1800" b="1"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29378491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DDD83A4-2D47-4FA8-BD60-913BFDF34FC2}"/>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37</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标题 2">
            <a:extLst>
              <a:ext uri="{FF2B5EF4-FFF2-40B4-BE49-F238E27FC236}">
                <a16:creationId xmlns:a16="http://schemas.microsoft.com/office/drawing/2014/main" id="{17A87809-8197-4467-BDC2-EE75A58FFB93}"/>
              </a:ext>
            </a:extLst>
          </p:cNvPr>
          <p:cNvSpPr>
            <a:spLocks noGrp="1"/>
          </p:cNvSpPr>
          <p:nvPr>
            <p:ph type="title"/>
          </p:nvPr>
        </p:nvSpPr>
        <p:spPr/>
        <p:txBody>
          <a:bodyPr/>
          <a:lstStyle/>
          <a:p>
            <a:r>
              <a:rPr lang="en-US" altLang="zh-CN" dirty="0">
                <a:sym typeface="Arial" panose="020B0604020202020204" pitchFamily="34" charset="0"/>
              </a:rPr>
              <a:t>2.3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展示折线图</a:t>
            </a:r>
          </a:p>
        </p:txBody>
      </p:sp>
      <p:sp>
        <p:nvSpPr>
          <p:cNvPr id="4" name="文本占位符 3">
            <a:extLst>
              <a:ext uri="{FF2B5EF4-FFF2-40B4-BE49-F238E27FC236}">
                <a16:creationId xmlns:a16="http://schemas.microsoft.com/office/drawing/2014/main" id="{C5CEF5CF-0E48-4E76-94DF-5D34B94448FC}"/>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sp>
        <p:nvSpPr>
          <p:cNvPr id="5" name="椭圆 4">
            <a:extLst>
              <a:ext uri="{FF2B5EF4-FFF2-40B4-BE49-F238E27FC236}">
                <a16:creationId xmlns:a16="http://schemas.microsoft.com/office/drawing/2014/main" id="{3383C7A6-6599-454E-A443-359173CA37EF}"/>
              </a:ext>
            </a:extLst>
          </p:cNvPr>
          <p:cNvSpPr/>
          <p:nvPr/>
        </p:nvSpPr>
        <p:spPr>
          <a:xfrm>
            <a:off x="7933110" y="1935878"/>
            <a:ext cx="360000" cy="36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1</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 name="椭圆 5">
            <a:extLst>
              <a:ext uri="{FF2B5EF4-FFF2-40B4-BE49-F238E27FC236}">
                <a16:creationId xmlns:a16="http://schemas.microsoft.com/office/drawing/2014/main" id="{30C945B0-68E2-4BB7-A709-77F2A4BAA59F}"/>
              </a:ext>
            </a:extLst>
          </p:cNvPr>
          <p:cNvSpPr/>
          <p:nvPr/>
        </p:nvSpPr>
        <p:spPr>
          <a:xfrm>
            <a:off x="7933110" y="2936988"/>
            <a:ext cx="360000" cy="36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2</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 name="椭圆 6">
            <a:extLst>
              <a:ext uri="{FF2B5EF4-FFF2-40B4-BE49-F238E27FC236}">
                <a16:creationId xmlns:a16="http://schemas.microsoft.com/office/drawing/2014/main" id="{33651F74-FAC8-4E3E-BA3E-51A8D651CE22}"/>
              </a:ext>
            </a:extLst>
          </p:cNvPr>
          <p:cNvSpPr/>
          <p:nvPr/>
        </p:nvSpPr>
        <p:spPr>
          <a:xfrm>
            <a:off x="7933110" y="3938098"/>
            <a:ext cx="360000" cy="36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3</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 name="文本框 7">
            <a:extLst>
              <a:ext uri="{FF2B5EF4-FFF2-40B4-BE49-F238E27FC236}">
                <a16:creationId xmlns:a16="http://schemas.microsoft.com/office/drawing/2014/main" id="{EAC14188-3F0A-4882-9DE5-85470052CD9A}"/>
              </a:ext>
            </a:extLst>
          </p:cNvPr>
          <p:cNvSpPr txBox="1"/>
          <p:nvPr/>
        </p:nvSpPr>
        <p:spPr>
          <a:xfrm>
            <a:off x="8359831" y="1904965"/>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9" name="文本框 8">
            <a:extLst>
              <a:ext uri="{FF2B5EF4-FFF2-40B4-BE49-F238E27FC236}">
                <a16:creationId xmlns:a16="http://schemas.microsoft.com/office/drawing/2014/main" id="{B43BA67E-E67C-4D97-97A2-8B1FB4597805}"/>
              </a:ext>
            </a:extLst>
          </p:cNvPr>
          <p:cNvSpPr txBox="1"/>
          <p:nvPr/>
        </p:nvSpPr>
        <p:spPr>
          <a:xfrm>
            <a:off x="8359831" y="2936650"/>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10" name="文本框 9">
            <a:extLst>
              <a:ext uri="{FF2B5EF4-FFF2-40B4-BE49-F238E27FC236}">
                <a16:creationId xmlns:a16="http://schemas.microsoft.com/office/drawing/2014/main" id="{7B8483B9-7FB6-4DC0-BA7D-511825796A6C}"/>
              </a:ext>
            </a:extLst>
          </p:cNvPr>
          <p:cNvSpPr txBox="1"/>
          <p:nvPr/>
        </p:nvSpPr>
        <p:spPr>
          <a:xfrm>
            <a:off x="8359831" y="3907726"/>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11" name="文本框 10">
            <a:extLst>
              <a:ext uri="{FF2B5EF4-FFF2-40B4-BE49-F238E27FC236}">
                <a16:creationId xmlns:a16="http://schemas.microsoft.com/office/drawing/2014/main" id="{E1FA2AB9-94F9-4D8F-982B-1E829E3C81ED}"/>
              </a:ext>
            </a:extLst>
          </p:cNvPr>
          <p:cNvSpPr txBox="1"/>
          <p:nvPr/>
        </p:nvSpPr>
        <p:spPr>
          <a:xfrm>
            <a:off x="8359832" y="2274297"/>
            <a:ext cx="338915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文本框 11">
            <a:extLst>
              <a:ext uri="{FF2B5EF4-FFF2-40B4-BE49-F238E27FC236}">
                <a16:creationId xmlns:a16="http://schemas.microsoft.com/office/drawing/2014/main" id="{8DE27048-957B-474F-850C-6114F55C363C}"/>
              </a:ext>
            </a:extLst>
          </p:cNvPr>
          <p:cNvSpPr txBox="1"/>
          <p:nvPr/>
        </p:nvSpPr>
        <p:spPr>
          <a:xfrm>
            <a:off x="8359832" y="3305982"/>
            <a:ext cx="338915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文本框 12">
            <a:extLst>
              <a:ext uri="{FF2B5EF4-FFF2-40B4-BE49-F238E27FC236}">
                <a16:creationId xmlns:a16="http://schemas.microsoft.com/office/drawing/2014/main" id="{7738C827-A237-45B5-B4E5-83DBD0DB5456}"/>
              </a:ext>
            </a:extLst>
          </p:cNvPr>
          <p:cNvSpPr txBox="1"/>
          <p:nvPr/>
        </p:nvSpPr>
        <p:spPr>
          <a:xfrm>
            <a:off x="8359832" y="4277058"/>
            <a:ext cx="332057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椭圆 13">
            <a:extLst>
              <a:ext uri="{FF2B5EF4-FFF2-40B4-BE49-F238E27FC236}">
                <a16:creationId xmlns:a16="http://schemas.microsoft.com/office/drawing/2014/main" id="{98FD13ED-4422-4EF0-9AD5-93627AEE063F}"/>
              </a:ext>
            </a:extLst>
          </p:cNvPr>
          <p:cNvSpPr/>
          <p:nvPr/>
        </p:nvSpPr>
        <p:spPr>
          <a:xfrm>
            <a:off x="7933110" y="4909174"/>
            <a:ext cx="360000" cy="36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4</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文本框 14">
            <a:extLst>
              <a:ext uri="{FF2B5EF4-FFF2-40B4-BE49-F238E27FC236}">
                <a16:creationId xmlns:a16="http://schemas.microsoft.com/office/drawing/2014/main" id="{F9243F66-B012-4F56-9C49-7E6E704ACE19}"/>
              </a:ext>
            </a:extLst>
          </p:cNvPr>
          <p:cNvSpPr txBox="1"/>
          <p:nvPr/>
        </p:nvSpPr>
        <p:spPr>
          <a:xfrm>
            <a:off x="8359831" y="4878802"/>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16" name="文本框 15">
            <a:extLst>
              <a:ext uri="{FF2B5EF4-FFF2-40B4-BE49-F238E27FC236}">
                <a16:creationId xmlns:a16="http://schemas.microsoft.com/office/drawing/2014/main" id="{D2DC423B-1650-431B-9985-6D53F279C6B1}"/>
              </a:ext>
            </a:extLst>
          </p:cNvPr>
          <p:cNvSpPr txBox="1"/>
          <p:nvPr/>
        </p:nvSpPr>
        <p:spPr>
          <a:xfrm>
            <a:off x="8359832" y="5248134"/>
            <a:ext cx="332057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graphicFrame>
        <p:nvGraphicFramePr>
          <p:cNvPr id="17" name="图表 16">
            <a:extLst>
              <a:ext uri="{FF2B5EF4-FFF2-40B4-BE49-F238E27FC236}">
                <a16:creationId xmlns:a16="http://schemas.microsoft.com/office/drawing/2014/main" id="{CF653A8E-7B86-4FD1-B5D2-73A7109323E3}"/>
              </a:ext>
            </a:extLst>
          </p:cNvPr>
          <p:cNvGraphicFramePr/>
          <p:nvPr>
            <p:extLst>
              <p:ext uri="{D42A27DB-BD31-4B8C-83A1-F6EECF244321}">
                <p14:modId xmlns:p14="http://schemas.microsoft.com/office/powerpoint/2010/main" val="2740355350"/>
              </p:ext>
            </p:extLst>
          </p:nvPr>
        </p:nvGraphicFramePr>
        <p:xfrm>
          <a:off x="783294" y="2274296"/>
          <a:ext cx="6901155" cy="3356319"/>
        </p:xfrm>
        <a:graphic>
          <a:graphicData uri="http://schemas.openxmlformats.org/drawingml/2006/chart">
            <c:chart xmlns:c="http://schemas.openxmlformats.org/drawingml/2006/chart" xmlns:r="http://schemas.openxmlformats.org/officeDocument/2006/relationships" r:id="rId3"/>
          </a:graphicData>
        </a:graphic>
      </p:graphicFrame>
      <p:sp>
        <p:nvSpPr>
          <p:cNvPr id="18" name="文本框 17">
            <a:extLst>
              <a:ext uri="{FF2B5EF4-FFF2-40B4-BE49-F238E27FC236}">
                <a16:creationId xmlns:a16="http://schemas.microsoft.com/office/drawing/2014/main" id="{00304729-872B-469E-A601-0EBC0B895A93}"/>
              </a:ext>
            </a:extLst>
          </p:cNvPr>
          <p:cNvSpPr txBox="1"/>
          <p:nvPr/>
        </p:nvSpPr>
        <p:spPr>
          <a:xfrm>
            <a:off x="2595571" y="1904964"/>
            <a:ext cx="3276600" cy="369332"/>
          </a:xfrm>
          <a:prstGeom prst="rect">
            <a:avLst/>
          </a:prstGeom>
          <a:noFill/>
        </p:spPr>
        <p:txBody>
          <a:bodyPr wrap="square" rtlCol="0">
            <a:spAutoFit/>
          </a:bodyPr>
          <a:lstStyle/>
          <a:p>
            <a:pPr algn="ctr"/>
            <a:r>
              <a:rPr lang="zh-CN" altLang="en-US" b="1" dirty="0">
                <a:solidFill>
                  <a:srgbClr val="222A35"/>
                </a:solidFill>
                <a:latin typeface="Arial" panose="020B0604020202020204" pitchFamily="34" charset="0"/>
                <a:ea typeface="Microsoft YaHei" panose="020B0503020204020204" pitchFamily="34" charset="-122"/>
                <a:cs typeface="+mn-ea"/>
                <a:sym typeface="Arial" panose="020B0604020202020204" pitchFamily="34" charset="0"/>
              </a:rPr>
              <a:t>请在此输入图表标题</a:t>
            </a:r>
          </a:p>
        </p:txBody>
      </p:sp>
    </p:spTree>
    <p:extLst>
      <p:ext uri="{BB962C8B-B14F-4D97-AF65-F5344CB8AC3E}">
        <p14:creationId xmlns:p14="http://schemas.microsoft.com/office/powerpoint/2010/main" val="252633944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F5E2F2F-8531-46E8-8CA2-CE37427A8D1C}"/>
              </a:ext>
            </a:extLst>
          </p:cNvPr>
          <p:cNvSpPr>
            <a:spLocks noGrp="1"/>
          </p:cNvSpPr>
          <p:nvPr>
            <p:ph type="sldNum" sz="quarter" idx="4"/>
          </p:nvPr>
        </p:nvSpPr>
        <p:spPr/>
        <p:txBody>
          <a:bodyPr/>
          <a:lstStyle/>
          <a:p>
            <a:pPr lvl="0"/>
            <a:r>
              <a:rPr lang="en-US" altLang="zh-CN" noProof="0">
                <a:sym typeface="Arial" panose="020B0604020202020204" pitchFamily="34" charset="0"/>
              </a:rPr>
              <a:t>&lt; </a:t>
            </a:r>
            <a:fld id="{A548B57D-AE10-4CF7-A9DF-59FEFA91B28E}" type="slidenum">
              <a:rPr lang="zh-CN" altLang="en-US" noProof="0" smtClean="0">
                <a:sym typeface="Arial" panose="020B0604020202020204" pitchFamily="34" charset="0"/>
              </a:rPr>
              <a:pPr lvl="0"/>
              <a:t>38</a:t>
            </a:fld>
            <a:r>
              <a:rPr lang="zh-CN" altLang="en-US" noProof="0">
                <a:sym typeface="Arial" panose="020B0604020202020204" pitchFamily="34" charset="0"/>
              </a:rPr>
              <a:t> </a:t>
            </a:r>
            <a:r>
              <a:rPr lang="en-US" altLang="zh-CN" noProof="0">
                <a:sym typeface="Arial" panose="020B0604020202020204" pitchFamily="34" charset="0"/>
              </a:rPr>
              <a:t>&gt;</a:t>
            </a:r>
            <a:endParaRPr lang="zh-CN" altLang="en-US" noProof="0" dirty="0">
              <a:sym typeface="Arial" panose="020B0604020202020204" pitchFamily="34" charset="0"/>
            </a:endParaRPr>
          </a:p>
        </p:txBody>
      </p:sp>
      <p:sp>
        <p:nvSpPr>
          <p:cNvPr id="5" name="标题 4">
            <a:extLst>
              <a:ext uri="{FF2B5EF4-FFF2-40B4-BE49-F238E27FC236}">
                <a16:creationId xmlns:a16="http://schemas.microsoft.com/office/drawing/2014/main" id="{7AEC7AAD-3ECC-493C-A5D1-A5F9B8DB4091}"/>
              </a:ext>
            </a:extLst>
          </p:cNvPr>
          <p:cNvSpPr>
            <a:spLocks noGrp="1"/>
          </p:cNvSpPr>
          <p:nvPr>
            <p:ph type="title"/>
          </p:nvPr>
        </p:nvSpPr>
        <p:spPr/>
        <p:txBody>
          <a:bodyPr/>
          <a:lstStyle/>
          <a:p>
            <a:r>
              <a:rPr lang="en-US" altLang="zh-CN" dirty="0">
                <a:sym typeface="Arial" panose="020B0604020202020204" pitchFamily="34" charset="0"/>
              </a:rPr>
              <a:t>2.3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展示折线图</a:t>
            </a:r>
          </a:p>
        </p:txBody>
      </p:sp>
      <p:sp>
        <p:nvSpPr>
          <p:cNvPr id="6" name="文本占位符 5">
            <a:extLst>
              <a:ext uri="{FF2B5EF4-FFF2-40B4-BE49-F238E27FC236}">
                <a16:creationId xmlns:a16="http://schemas.microsoft.com/office/drawing/2014/main" id="{F4CDF0C0-E076-4C4F-8B5C-757C58E56599}"/>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sp>
        <p:nvSpPr>
          <p:cNvPr id="3" name="矩形 2">
            <a:extLst>
              <a:ext uri="{FF2B5EF4-FFF2-40B4-BE49-F238E27FC236}">
                <a16:creationId xmlns:a16="http://schemas.microsoft.com/office/drawing/2014/main" id="{92D64751-A517-43C1-907E-C5049A571A84}"/>
              </a:ext>
            </a:extLst>
          </p:cNvPr>
          <p:cNvSpPr/>
          <p:nvPr/>
        </p:nvSpPr>
        <p:spPr>
          <a:xfrm>
            <a:off x="6858929" y="1771582"/>
            <a:ext cx="1800493" cy="458459"/>
          </a:xfrm>
          <a:prstGeom prst="rect">
            <a:avLst/>
          </a:prstGeom>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请输入图表标题</a:t>
            </a:r>
            <a:endParaRPr kumimoji="0" lang="en-US" altLang="zh-CN" sz="1800" b="1"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aphicFrame>
        <p:nvGraphicFramePr>
          <p:cNvPr id="8" name="图表 7">
            <a:extLst>
              <a:ext uri="{FF2B5EF4-FFF2-40B4-BE49-F238E27FC236}">
                <a16:creationId xmlns:a16="http://schemas.microsoft.com/office/drawing/2014/main" id="{3BB5DFD3-0BBA-4F5F-9014-854F6B10ACC2}"/>
              </a:ext>
            </a:extLst>
          </p:cNvPr>
          <p:cNvGraphicFramePr/>
          <p:nvPr/>
        </p:nvGraphicFramePr>
        <p:xfrm>
          <a:off x="4084320" y="2509519"/>
          <a:ext cx="7447280" cy="3613447"/>
        </p:xfrm>
        <a:graphic>
          <a:graphicData uri="http://schemas.openxmlformats.org/drawingml/2006/chart">
            <c:chart xmlns:c="http://schemas.openxmlformats.org/drawingml/2006/chart" xmlns:r="http://schemas.openxmlformats.org/officeDocument/2006/relationships" r:id="rId3"/>
          </a:graphicData>
        </a:graphic>
      </p:graphicFrame>
      <p:sp>
        <p:nvSpPr>
          <p:cNvPr id="16" name="文本框 15">
            <a:extLst>
              <a:ext uri="{FF2B5EF4-FFF2-40B4-BE49-F238E27FC236}">
                <a16:creationId xmlns:a16="http://schemas.microsoft.com/office/drawing/2014/main" id="{2C171994-1CE3-4998-894F-16471A3C95BA}"/>
              </a:ext>
            </a:extLst>
          </p:cNvPr>
          <p:cNvSpPr txBox="1"/>
          <p:nvPr/>
        </p:nvSpPr>
        <p:spPr>
          <a:xfrm>
            <a:off x="877944" y="2230041"/>
            <a:ext cx="2727790" cy="152573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endParaRPr kumimoji="0" lang="en-US" altLang="zh-CN"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p:txBody>
      </p:sp>
      <p:sp>
        <p:nvSpPr>
          <p:cNvPr id="17" name="矩形: 圆角 16">
            <a:extLst>
              <a:ext uri="{FF2B5EF4-FFF2-40B4-BE49-F238E27FC236}">
                <a16:creationId xmlns:a16="http://schemas.microsoft.com/office/drawing/2014/main" id="{BF2E309A-A27F-44DB-BC64-C7EE257BAE9B}"/>
              </a:ext>
            </a:extLst>
          </p:cNvPr>
          <p:cNvSpPr/>
          <p:nvPr/>
        </p:nvSpPr>
        <p:spPr>
          <a:xfrm>
            <a:off x="969384" y="1862234"/>
            <a:ext cx="1452880" cy="40482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关键词</a:t>
            </a:r>
          </a:p>
        </p:txBody>
      </p:sp>
      <p:sp>
        <p:nvSpPr>
          <p:cNvPr id="18" name="文本框 17">
            <a:extLst>
              <a:ext uri="{FF2B5EF4-FFF2-40B4-BE49-F238E27FC236}">
                <a16:creationId xmlns:a16="http://schemas.microsoft.com/office/drawing/2014/main" id="{344BCF81-4B13-4F5E-9AA0-3EB8689601D0}"/>
              </a:ext>
            </a:extLst>
          </p:cNvPr>
          <p:cNvSpPr txBox="1"/>
          <p:nvPr/>
        </p:nvSpPr>
        <p:spPr>
          <a:xfrm>
            <a:off x="877944" y="4546427"/>
            <a:ext cx="2727790" cy="152573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endParaRPr kumimoji="0" lang="en-US" altLang="zh-CN"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p:txBody>
      </p:sp>
      <p:sp>
        <p:nvSpPr>
          <p:cNvPr id="19" name="矩形: 圆角 18">
            <a:extLst>
              <a:ext uri="{FF2B5EF4-FFF2-40B4-BE49-F238E27FC236}">
                <a16:creationId xmlns:a16="http://schemas.microsoft.com/office/drawing/2014/main" id="{339DBC11-BBFA-4736-8DA8-AA75DF47DD1D}"/>
              </a:ext>
            </a:extLst>
          </p:cNvPr>
          <p:cNvSpPr/>
          <p:nvPr/>
        </p:nvSpPr>
        <p:spPr>
          <a:xfrm>
            <a:off x="969384" y="4182410"/>
            <a:ext cx="1452880" cy="40482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关键词</a:t>
            </a:r>
          </a:p>
        </p:txBody>
      </p:sp>
    </p:spTree>
    <p:extLst>
      <p:ext uri="{BB962C8B-B14F-4D97-AF65-F5344CB8AC3E}">
        <p14:creationId xmlns:p14="http://schemas.microsoft.com/office/powerpoint/2010/main" val="365947961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F5E2F2F-8531-46E8-8CA2-CE37427A8D1C}"/>
              </a:ext>
            </a:extLst>
          </p:cNvPr>
          <p:cNvSpPr>
            <a:spLocks noGrp="1"/>
          </p:cNvSpPr>
          <p:nvPr>
            <p:ph type="sldNum" sz="quarter" idx="4"/>
          </p:nvPr>
        </p:nvSpPr>
        <p:spPr/>
        <p:txBody>
          <a:bodyPr/>
          <a:lstStyle/>
          <a:p>
            <a:pPr lvl="0"/>
            <a:r>
              <a:rPr lang="en-US" altLang="zh-CN" noProof="0">
                <a:sym typeface="Arial" panose="020B0604020202020204" pitchFamily="34" charset="0"/>
              </a:rPr>
              <a:t>&lt; </a:t>
            </a:r>
            <a:fld id="{A548B57D-AE10-4CF7-A9DF-59FEFA91B28E}" type="slidenum">
              <a:rPr lang="zh-CN" altLang="en-US" noProof="0" smtClean="0">
                <a:sym typeface="Arial" panose="020B0604020202020204" pitchFamily="34" charset="0"/>
              </a:rPr>
              <a:pPr lvl="0"/>
              <a:t>39</a:t>
            </a:fld>
            <a:r>
              <a:rPr lang="zh-CN" altLang="en-US" noProof="0">
                <a:sym typeface="Arial" panose="020B0604020202020204" pitchFamily="34" charset="0"/>
              </a:rPr>
              <a:t> </a:t>
            </a:r>
            <a:r>
              <a:rPr lang="en-US" altLang="zh-CN" noProof="0">
                <a:sym typeface="Arial" panose="020B0604020202020204" pitchFamily="34" charset="0"/>
              </a:rPr>
              <a:t>&gt;</a:t>
            </a:r>
            <a:endParaRPr lang="zh-CN" altLang="en-US" noProof="0" dirty="0">
              <a:sym typeface="Arial" panose="020B0604020202020204" pitchFamily="34" charset="0"/>
            </a:endParaRPr>
          </a:p>
        </p:txBody>
      </p:sp>
      <p:sp>
        <p:nvSpPr>
          <p:cNvPr id="5" name="标题 4">
            <a:extLst>
              <a:ext uri="{FF2B5EF4-FFF2-40B4-BE49-F238E27FC236}">
                <a16:creationId xmlns:a16="http://schemas.microsoft.com/office/drawing/2014/main" id="{7AEC7AAD-3ECC-493C-A5D1-A5F9B8DB4091}"/>
              </a:ext>
            </a:extLst>
          </p:cNvPr>
          <p:cNvSpPr>
            <a:spLocks noGrp="1"/>
          </p:cNvSpPr>
          <p:nvPr>
            <p:ph type="title"/>
          </p:nvPr>
        </p:nvSpPr>
        <p:spPr/>
        <p:txBody>
          <a:bodyPr/>
          <a:lstStyle/>
          <a:p>
            <a:r>
              <a:rPr lang="en-US" altLang="zh-CN" dirty="0">
                <a:sym typeface="Arial" panose="020B0604020202020204" pitchFamily="34" charset="0"/>
              </a:rPr>
              <a:t>2.3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展示条形图</a:t>
            </a:r>
          </a:p>
        </p:txBody>
      </p:sp>
      <p:sp>
        <p:nvSpPr>
          <p:cNvPr id="6" name="文本占位符 5">
            <a:extLst>
              <a:ext uri="{FF2B5EF4-FFF2-40B4-BE49-F238E27FC236}">
                <a16:creationId xmlns:a16="http://schemas.microsoft.com/office/drawing/2014/main" id="{F4CDF0C0-E076-4C4F-8B5C-757C58E56599}"/>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sp>
        <p:nvSpPr>
          <p:cNvPr id="3" name="矩形 2">
            <a:extLst>
              <a:ext uri="{FF2B5EF4-FFF2-40B4-BE49-F238E27FC236}">
                <a16:creationId xmlns:a16="http://schemas.microsoft.com/office/drawing/2014/main" id="{92D64751-A517-43C1-907E-C5049A571A84}"/>
              </a:ext>
            </a:extLst>
          </p:cNvPr>
          <p:cNvSpPr/>
          <p:nvPr/>
        </p:nvSpPr>
        <p:spPr>
          <a:xfrm>
            <a:off x="6858929" y="1771582"/>
            <a:ext cx="1800493" cy="458459"/>
          </a:xfrm>
          <a:prstGeom prst="rect">
            <a:avLst/>
          </a:prstGeom>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请输入图表标题</a:t>
            </a:r>
            <a:endParaRPr kumimoji="0" lang="en-US" altLang="zh-CN" sz="1800" b="1"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aphicFrame>
        <p:nvGraphicFramePr>
          <p:cNvPr id="13" name="图表 12">
            <a:extLst>
              <a:ext uri="{FF2B5EF4-FFF2-40B4-BE49-F238E27FC236}">
                <a16:creationId xmlns:a16="http://schemas.microsoft.com/office/drawing/2014/main" id="{6D8B5349-7EF3-4FEF-A48E-BC81EC90E8E4}"/>
              </a:ext>
            </a:extLst>
          </p:cNvPr>
          <p:cNvGraphicFramePr/>
          <p:nvPr>
            <p:extLst>
              <p:ext uri="{D42A27DB-BD31-4B8C-83A1-F6EECF244321}">
                <p14:modId xmlns:p14="http://schemas.microsoft.com/office/powerpoint/2010/main" val="3786848131"/>
              </p:ext>
            </p:extLst>
          </p:nvPr>
        </p:nvGraphicFramePr>
        <p:xfrm>
          <a:off x="4331363" y="2458720"/>
          <a:ext cx="7403437" cy="3835014"/>
        </p:xfrm>
        <a:graphic>
          <a:graphicData uri="http://schemas.openxmlformats.org/drawingml/2006/chart">
            <c:chart xmlns:c="http://schemas.openxmlformats.org/drawingml/2006/chart" xmlns:r="http://schemas.openxmlformats.org/officeDocument/2006/relationships" r:id="rId3"/>
          </a:graphicData>
        </a:graphic>
      </p:graphicFrame>
      <p:sp>
        <p:nvSpPr>
          <p:cNvPr id="14" name="文本框 13">
            <a:extLst>
              <a:ext uri="{FF2B5EF4-FFF2-40B4-BE49-F238E27FC236}">
                <a16:creationId xmlns:a16="http://schemas.microsoft.com/office/drawing/2014/main" id="{01A5E8D0-F59C-443B-BFA7-0A367507F89B}"/>
              </a:ext>
            </a:extLst>
          </p:cNvPr>
          <p:cNvSpPr txBox="1"/>
          <p:nvPr/>
        </p:nvSpPr>
        <p:spPr>
          <a:xfrm>
            <a:off x="877944" y="2230041"/>
            <a:ext cx="2727790" cy="152573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endParaRPr kumimoji="0" lang="en-US" altLang="zh-CN"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p:txBody>
      </p:sp>
      <p:sp>
        <p:nvSpPr>
          <p:cNvPr id="15" name="文本框 14">
            <a:extLst>
              <a:ext uri="{FF2B5EF4-FFF2-40B4-BE49-F238E27FC236}">
                <a16:creationId xmlns:a16="http://schemas.microsoft.com/office/drawing/2014/main" id="{4234135A-45CF-4C88-8D1F-028A8600ED9C}"/>
              </a:ext>
            </a:extLst>
          </p:cNvPr>
          <p:cNvSpPr txBox="1"/>
          <p:nvPr/>
        </p:nvSpPr>
        <p:spPr>
          <a:xfrm>
            <a:off x="877944" y="4546427"/>
            <a:ext cx="2727790" cy="152573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endParaRPr kumimoji="0" lang="en-US" altLang="zh-CN"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p:txBody>
      </p:sp>
      <p:sp>
        <p:nvSpPr>
          <p:cNvPr id="16" name="矩形: 圆角 15">
            <a:extLst>
              <a:ext uri="{FF2B5EF4-FFF2-40B4-BE49-F238E27FC236}">
                <a16:creationId xmlns:a16="http://schemas.microsoft.com/office/drawing/2014/main" id="{C3EADB0C-30DD-417E-B12E-9055C67317D5}"/>
              </a:ext>
            </a:extLst>
          </p:cNvPr>
          <p:cNvSpPr/>
          <p:nvPr/>
        </p:nvSpPr>
        <p:spPr>
          <a:xfrm>
            <a:off x="969384" y="1862234"/>
            <a:ext cx="1452880" cy="40482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关键词</a:t>
            </a:r>
          </a:p>
        </p:txBody>
      </p:sp>
      <p:sp>
        <p:nvSpPr>
          <p:cNvPr id="17" name="矩形: 圆角 16">
            <a:extLst>
              <a:ext uri="{FF2B5EF4-FFF2-40B4-BE49-F238E27FC236}">
                <a16:creationId xmlns:a16="http://schemas.microsoft.com/office/drawing/2014/main" id="{2B919D86-3FD6-4849-A885-C210862F7989}"/>
              </a:ext>
            </a:extLst>
          </p:cNvPr>
          <p:cNvSpPr/>
          <p:nvPr/>
        </p:nvSpPr>
        <p:spPr>
          <a:xfrm>
            <a:off x="969384" y="4182410"/>
            <a:ext cx="1452880" cy="40482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关键词</a:t>
            </a:r>
          </a:p>
        </p:txBody>
      </p:sp>
    </p:spTree>
    <p:extLst>
      <p:ext uri="{BB962C8B-B14F-4D97-AF65-F5344CB8AC3E}">
        <p14:creationId xmlns:p14="http://schemas.microsoft.com/office/powerpoint/2010/main" val="368056359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a:extLst>
              <a:ext uri="{FF2B5EF4-FFF2-40B4-BE49-F238E27FC236}">
                <a16:creationId xmlns:a16="http://schemas.microsoft.com/office/drawing/2014/main" id="{B63B19E3-B324-4AB0-B0A9-59C0B24F9771}"/>
              </a:ext>
            </a:extLst>
          </p:cNvPr>
          <p:cNvPicPr>
            <a:picLocks noChangeAspect="1"/>
          </p:cNvPicPr>
          <p:nvPr/>
        </p:nvPicPr>
        <p:blipFill>
          <a:blip r:embed="rId3"/>
          <a:stretch>
            <a:fillRect/>
          </a:stretch>
        </p:blipFill>
        <p:spPr>
          <a:xfrm>
            <a:off x="0" y="0"/>
            <a:ext cx="12192000" cy="3357217"/>
          </a:xfrm>
          <a:prstGeom prst="rect">
            <a:avLst/>
          </a:prstGeom>
        </p:spPr>
      </p:pic>
      <p:sp>
        <p:nvSpPr>
          <p:cNvPr id="10" name="矩形 9">
            <a:extLst>
              <a:ext uri="{FF2B5EF4-FFF2-40B4-BE49-F238E27FC236}">
                <a16:creationId xmlns:a16="http://schemas.microsoft.com/office/drawing/2014/main" id="{DB299257-7CA5-4D33-A2DB-D925E9099A81}"/>
              </a:ext>
            </a:extLst>
          </p:cNvPr>
          <p:cNvSpPr/>
          <p:nvPr/>
        </p:nvSpPr>
        <p:spPr>
          <a:xfrm>
            <a:off x="0" y="-7289"/>
            <a:ext cx="12192000" cy="3364506"/>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31" name="组合 30">
            <a:extLst>
              <a:ext uri="{FF2B5EF4-FFF2-40B4-BE49-F238E27FC236}">
                <a16:creationId xmlns:a16="http://schemas.microsoft.com/office/drawing/2014/main" id="{B3CFFEC3-AE37-484C-9E7F-D98BA3051AAB}"/>
              </a:ext>
            </a:extLst>
          </p:cNvPr>
          <p:cNvGrpSpPr/>
          <p:nvPr/>
        </p:nvGrpSpPr>
        <p:grpSpPr>
          <a:xfrm>
            <a:off x="2049047" y="4379237"/>
            <a:ext cx="8395703" cy="1536702"/>
            <a:chOff x="1165639" y="4145557"/>
            <a:chExt cx="8395703" cy="1536702"/>
          </a:xfrm>
        </p:grpSpPr>
        <p:sp>
          <p:nvSpPr>
            <p:cNvPr id="12" name="iṩ1îḍe">
              <a:extLst>
                <a:ext uri="{FF2B5EF4-FFF2-40B4-BE49-F238E27FC236}">
                  <a16:creationId xmlns:a16="http://schemas.microsoft.com/office/drawing/2014/main" id="{08407A17-7E97-4DE2-ABAE-0FE1110EC519}"/>
                </a:ext>
              </a:extLst>
            </p:cNvPr>
            <p:cNvSpPr txBox="1"/>
            <p:nvPr/>
          </p:nvSpPr>
          <p:spPr>
            <a:xfrm>
              <a:off x="1165639" y="4145557"/>
              <a:ext cx="1157948" cy="646331"/>
            </a:xfrm>
            <a:prstGeom prst="rect">
              <a:avLst/>
            </a:prstGeom>
            <a:noFill/>
          </p:spPr>
          <p:txBody>
            <a:bodyPr wrap="square" lIns="91440" tIns="45720" rIns="91440" bIns="45720">
              <a:normAutofit fontScale="925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20000"/>
                </a:lnSpc>
              </a:pPr>
              <a:r>
                <a:rPr lang="en-US" sz="3600"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01.</a:t>
              </a:r>
            </a:p>
          </p:txBody>
        </p:sp>
        <p:sp>
          <p:nvSpPr>
            <p:cNvPr id="14" name="îŝ1íḍe">
              <a:extLst>
                <a:ext uri="{FF2B5EF4-FFF2-40B4-BE49-F238E27FC236}">
                  <a16:creationId xmlns:a16="http://schemas.microsoft.com/office/drawing/2014/main" id="{4FE32B61-B0AB-4F41-9553-9FC49050AE99}"/>
                </a:ext>
              </a:extLst>
            </p:cNvPr>
            <p:cNvSpPr txBox="1"/>
            <p:nvPr/>
          </p:nvSpPr>
          <p:spPr>
            <a:xfrm>
              <a:off x="2323588" y="4254783"/>
              <a:ext cx="2523514" cy="439417"/>
            </a:xfrm>
            <a:prstGeom prst="rect">
              <a:avLst/>
            </a:prstGeom>
            <a:noFill/>
            <a:ln>
              <a:noFill/>
            </a:ln>
          </p:spPr>
          <p:txBody>
            <a:bodyPr wrap="square" lIns="91440" tIns="45720" rIns="91440" bIns="45720" anchor="b" anchorCtr="0">
              <a:normAutofit/>
            </a:bodyPr>
            <a:lstStyle/>
            <a:p>
              <a:pPr>
                <a:lnSpc>
                  <a:spcPct val="120000"/>
                </a:lnSpc>
              </a:pPr>
              <a:r>
                <a:rPr lang="zh-CN" altLang="en-US" sz="20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标题文字添加</a:t>
              </a:r>
              <a:endParaRPr lang="en-US" altLang="zh-CN" sz="20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ïṩľîḋe">
              <a:extLst>
                <a:ext uri="{FF2B5EF4-FFF2-40B4-BE49-F238E27FC236}">
                  <a16:creationId xmlns:a16="http://schemas.microsoft.com/office/drawing/2014/main" id="{C7808E4B-4611-442D-ACC5-5A220087D62E}"/>
                </a:ext>
              </a:extLst>
            </p:cNvPr>
            <p:cNvSpPr txBox="1"/>
            <p:nvPr/>
          </p:nvSpPr>
          <p:spPr>
            <a:xfrm>
              <a:off x="1165639" y="5035928"/>
              <a:ext cx="1157948" cy="646331"/>
            </a:xfrm>
            <a:prstGeom prst="rect">
              <a:avLst/>
            </a:prstGeom>
            <a:noFill/>
          </p:spPr>
          <p:txBody>
            <a:bodyPr wrap="square" lIns="91440" tIns="45720" rIns="91440" bIns="45720">
              <a:normAutofit fontScale="925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20000"/>
                </a:lnSpc>
              </a:pPr>
              <a:r>
                <a:rPr lang="en-US" sz="3600"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0</a:t>
              </a:r>
              <a:r>
                <a:rPr lang="en-US" altLang="zh-CN" sz="3600"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3</a:t>
              </a:r>
              <a:r>
                <a:rPr lang="en-US" sz="3600"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a:t>
              </a:r>
            </a:p>
          </p:txBody>
        </p:sp>
        <p:sp>
          <p:nvSpPr>
            <p:cNvPr id="19" name="îŝ1íḍe">
              <a:extLst>
                <a:ext uri="{FF2B5EF4-FFF2-40B4-BE49-F238E27FC236}">
                  <a16:creationId xmlns:a16="http://schemas.microsoft.com/office/drawing/2014/main" id="{A696EABA-B330-4784-A008-EBA3EF917358}"/>
                </a:ext>
              </a:extLst>
            </p:cNvPr>
            <p:cNvSpPr txBox="1"/>
            <p:nvPr/>
          </p:nvSpPr>
          <p:spPr>
            <a:xfrm>
              <a:off x="2323588" y="5139384"/>
              <a:ext cx="2523514" cy="439417"/>
            </a:xfrm>
            <a:prstGeom prst="rect">
              <a:avLst/>
            </a:prstGeom>
            <a:noFill/>
            <a:ln>
              <a:noFill/>
            </a:ln>
          </p:spPr>
          <p:txBody>
            <a:bodyPr wrap="square" lIns="91440" tIns="45720" rIns="91440" bIns="45720" anchor="b" anchorCtr="0">
              <a:normAutofit/>
            </a:bodyPr>
            <a:lstStyle/>
            <a:p>
              <a:pPr>
                <a:lnSpc>
                  <a:spcPct val="120000"/>
                </a:lnSpc>
              </a:pPr>
              <a:r>
                <a:rPr lang="zh-CN" altLang="en-US" sz="20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标题文字添加</a:t>
              </a:r>
              <a:endParaRPr lang="en-US" altLang="zh-CN" sz="20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ï$ľïde">
              <a:extLst>
                <a:ext uri="{FF2B5EF4-FFF2-40B4-BE49-F238E27FC236}">
                  <a16:creationId xmlns:a16="http://schemas.microsoft.com/office/drawing/2014/main" id="{D1155778-B633-48D5-BE14-4FA35F8F90E7}"/>
                </a:ext>
              </a:extLst>
            </p:cNvPr>
            <p:cNvSpPr txBox="1"/>
            <p:nvPr/>
          </p:nvSpPr>
          <p:spPr>
            <a:xfrm>
              <a:off x="6046169" y="4145557"/>
              <a:ext cx="1157948" cy="646331"/>
            </a:xfrm>
            <a:prstGeom prst="rect">
              <a:avLst/>
            </a:prstGeom>
            <a:noFill/>
          </p:spPr>
          <p:txBody>
            <a:bodyPr wrap="square" lIns="91440" tIns="45720" rIns="91440" bIns="45720">
              <a:normAutofit fontScale="925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20000"/>
                </a:lnSpc>
              </a:pPr>
              <a:r>
                <a:rPr lang="en-US" sz="3600"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0</a:t>
              </a:r>
              <a:r>
                <a:rPr lang="en-US" altLang="zh-CN" sz="3600"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2</a:t>
              </a:r>
              <a:r>
                <a:rPr lang="en-US" sz="3600"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a:t>
              </a:r>
            </a:p>
          </p:txBody>
        </p:sp>
        <p:sp>
          <p:nvSpPr>
            <p:cNvPr id="24" name="îŝ1íḍe">
              <a:extLst>
                <a:ext uri="{FF2B5EF4-FFF2-40B4-BE49-F238E27FC236}">
                  <a16:creationId xmlns:a16="http://schemas.microsoft.com/office/drawing/2014/main" id="{A64844A9-5A20-42FF-8AFF-763D8DAB73F2}"/>
                </a:ext>
              </a:extLst>
            </p:cNvPr>
            <p:cNvSpPr txBox="1"/>
            <p:nvPr/>
          </p:nvSpPr>
          <p:spPr>
            <a:xfrm>
              <a:off x="7204118" y="4254783"/>
              <a:ext cx="2357224" cy="439417"/>
            </a:xfrm>
            <a:prstGeom prst="rect">
              <a:avLst/>
            </a:prstGeom>
            <a:noFill/>
            <a:ln>
              <a:noFill/>
            </a:ln>
          </p:spPr>
          <p:txBody>
            <a:bodyPr wrap="square" lIns="91440" tIns="45720" rIns="91440" bIns="45720" anchor="b" anchorCtr="0">
              <a:normAutofit/>
            </a:bodyPr>
            <a:lstStyle/>
            <a:p>
              <a:pPr>
                <a:lnSpc>
                  <a:spcPct val="120000"/>
                </a:lnSpc>
              </a:pPr>
              <a:r>
                <a:rPr lang="zh-CN" altLang="en-US" sz="20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标题文字添加</a:t>
              </a:r>
              <a:endParaRPr lang="en-US" altLang="zh-CN" sz="20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ïṥ1ïḓè">
              <a:extLst>
                <a:ext uri="{FF2B5EF4-FFF2-40B4-BE49-F238E27FC236}">
                  <a16:creationId xmlns:a16="http://schemas.microsoft.com/office/drawing/2014/main" id="{15506D32-D7AE-4C85-B743-86885EFA5B61}"/>
                </a:ext>
              </a:extLst>
            </p:cNvPr>
            <p:cNvSpPr txBox="1"/>
            <p:nvPr/>
          </p:nvSpPr>
          <p:spPr>
            <a:xfrm>
              <a:off x="6046169" y="5035928"/>
              <a:ext cx="1157948" cy="646331"/>
            </a:xfrm>
            <a:prstGeom prst="rect">
              <a:avLst/>
            </a:prstGeom>
            <a:noFill/>
          </p:spPr>
          <p:txBody>
            <a:bodyPr wrap="square" lIns="91440" tIns="45720" rIns="91440" bIns="45720">
              <a:normAutofit fontScale="925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20000"/>
                </a:lnSpc>
              </a:pPr>
              <a:r>
                <a:rPr lang="en-US" sz="3600"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0</a:t>
              </a:r>
              <a:r>
                <a:rPr lang="en-US" altLang="zh-CN" sz="3600"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4</a:t>
              </a:r>
              <a:r>
                <a:rPr lang="en-US" sz="3600"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a:t>
              </a:r>
            </a:p>
          </p:txBody>
        </p:sp>
        <p:sp>
          <p:nvSpPr>
            <p:cNvPr id="29" name="îŝ1íḍe">
              <a:extLst>
                <a:ext uri="{FF2B5EF4-FFF2-40B4-BE49-F238E27FC236}">
                  <a16:creationId xmlns:a16="http://schemas.microsoft.com/office/drawing/2014/main" id="{A72624D0-DABB-4D2C-89F5-65D452C990E3}"/>
                </a:ext>
              </a:extLst>
            </p:cNvPr>
            <p:cNvSpPr txBox="1"/>
            <p:nvPr/>
          </p:nvSpPr>
          <p:spPr>
            <a:xfrm>
              <a:off x="7204118" y="5140815"/>
              <a:ext cx="2357224" cy="439417"/>
            </a:xfrm>
            <a:prstGeom prst="rect">
              <a:avLst/>
            </a:prstGeom>
            <a:noFill/>
            <a:ln>
              <a:noFill/>
            </a:ln>
          </p:spPr>
          <p:txBody>
            <a:bodyPr wrap="square" lIns="91440" tIns="45720" rIns="91440" bIns="45720" anchor="b" anchorCtr="0">
              <a:normAutofit/>
            </a:bodyPr>
            <a:lstStyle/>
            <a:p>
              <a:pPr>
                <a:lnSpc>
                  <a:spcPct val="120000"/>
                </a:lnSpc>
              </a:pPr>
              <a:r>
                <a:rPr lang="zh-CN" altLang="en-US" sz="20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标题文字添加</a:t>
              </a:r>
              <a:endParaRPr lang="en-US" altLang="zh-CN" sz="20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B157A60B-CF96-40BB-B79D-320D74C9D35F}"/>
              </a:ext>
            </a:extLst>
          </p:cNvPr>
          <p:cNvGrpSpPr/>
          <p:nvPr/>
        </p:nvGrpSpPr>
        <p:grpSpPr>
          <a:xfrm>
            <a:off x="539327" y="329882"/>
            <a:ext cx="1512002" cy="444892"/>
            <a:chOff x="9556201" y="498129"/>
            <a:chExt cx="1993881" cy="586680"/>
          </a:xfrm>
        </p:grpSpPr>
        <p:grpSp>
          <p:nvGrpSpPr>
            <p:cNvPr id="15" name="组合 14">
              <a:extLst>
                <a:ext uri="{FF2B5EF4-FFF2-40B4-BE49-F238E27FC236}">
                  <a16:creationId xmlns:a16="http://schemas.microsoft.com/office/drawing/2014/main" id="{4804E590-68F0-435E-A13E-3AC24ED48AB2}"/>
                </a:ext>
              </a:extLst>
            </p:cNvPr>
            <p:cNvGrpSpPr/>
            <p:nvPr userDrawn="1"/>
          </p:nvGrpSpPr>
          <p:grpSpPr>
            <a:xfrm>
              <a:off x="10239376" y="968937"/>
              <a:ext cx="1307697" cy="96254"/>
              <a:chOff x="4616246" y="3878362"/>
              <a:chExt cx="5571416" cy="410087"/>
            </a:xfrm>
            <a:solidFill>
              <a:schemeClr val="tx1">
                <a:alpha val="80000"/>
              </a:schemeClr>
            </a:solidFill>
          </p:grpSpPr>
          <p:sp>
            <p:nvSpPr>
              <p:cNvPr id="60" name="Freeform 17">
                <a:extLst>
                  <a:ext uri="{FF2B5EF4-FFF2-40B4-BE49-F238E27FC236}">
                    <a16:creationId xmlns:a16="http://schemas.microsoft.com/office/drawing/2014/main" id="{B0BEA960-6F53-4DB9-9198-29F856C97BA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18">
                <a:extLst>
                  <a:ext uri="{FF2B5EF4-FFF2-40B4-BE49-F238E27FC236}">
                    <a16:creationId xmlns:a16="http://schemas.microsoft.com/office/drawing/2014/main" id="{037ECAA0-23A2-45F3-8A97-5E9E93D477A7}"/>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19">
                <a:extLst>
                  <a:ext uri="{FF2B5EF4-FFF2-40B4-BE49-F238E27FC236}">
                    <a16:creationId xmlns:a16="http://schemas.microsoft.com/office/drawing/2014/main" id="{8BFF82DE-083F-4DB4-ADEE-2FC63102A8B6}"/>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0">
                <a:extLst>
                  <a:ext uri="{FF2B5EF4-FFF2-40B4-BE49-F238E27FC236}">
                    <a16:creationId xmlns:a16="http://schemas.microsoft.com/office/drawing/2014/main" id="{D71CE6A2-F235-4D8B-BB17-518C21C37C68}"/>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1">
                <a:extLst>
                  <a:ext uri="{FF2B5EF4-FFF2-40B4-BE49-F238E27FC236}">
                    <a16:creationId xmlns:a16="http://schemas.microsoft.com/office/drawing/2014/main" id="{9D9B5BC2-5D7D-4A97-A498-BC6354B58FD8}"/>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2">
                <a:extLst>
                  <a:ext uri="{FF2B5EF4-FFF2-40B4-BE49-F238E27FC236}">
                    <a16:creationId xmlns:a16="http://schemas.microsoft.com/office/drawing/2014/main" id="{6C393377-2354-4E02-86C9-9D8509E9AF1D}"/>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3">
                <a:extLst>
                  <a:ext uri="{FF2B5EF4-FFF2-40B4-BE49-F238E27FC236}">
                    <a16:creationId xmlns:a16="http://schemas.microsoft.com/office/drawing/2014/main" id="{2C83DCF6-6F80-4205-B43D-48C7E4A36963}"/>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25">
                <a:extLst>
                  <a:ext uri="{FF2B5EF4-FFF2-40B4-BE49-F238E27FC236}">
                    <a16:creationId xmlns:a16="http://schemas.microsoft.com/office/drawing/2014/main" id="{6CFA2B99-E97D-4DED-89B6-7F549EF89DF5}"/>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27">
                <a:extLst>
                  <a:ext uri="{FF2B5EF4-FFF2-40B4-BE49-F238E27FC236}">
                    <a16:creationId xmlns:a16="http://schemas.microsoft.com/office/drawing/2014/main" id="{D7287389-D612-4C95-91E9-06F1F1704C26}"/>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29">
                <a:extLst>
                  <a:ext uri="{FF2B5EF4-FFF2-40B4-BE49-F238E27FC236}">
                    <a16:creationId xmlns:a16="http://schemas.microsoft.com/office/drawing/2014/main" id="{C1696F20-5C9D-4500-A315-83B0A18B4F8F}"/>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0">
                <a:extLst>
                  <a:ext uri="{FF2B5EF4-FFF2-40B4-BE49-F238E27FC236}">
                    <a16:creationId xmlns:a16="http://schemas.microsoft.com/office/drawing/2014/main" id="{9928D803-C036-4C6E-B88A-357425437442}"/>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1">
                <a:extLst>
                  <a:ext uri="{FF2B5EF4-FFF2-40B4-BE49-F238E27FC236}">
                    <a16:creationId xmlns:a16="http://schemas.microsoft.com/office/drawing/2014/main" id="{873F4A1F-D7E1-4944-873A-7A7796E6CADE}"/>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2">
                <a:extLst>
                  <a:ext uri="{FF2B5EF4-FFF2-40B4-BE49-F238E27FC236}">
                    <a16:creationId xmlns:a16="http://schemas.microsoft.com/office/drawing/2014/main" id="{8CC3217E-8958-493E-BBAF-4CF56541DA10}"/>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Freeform 33">
                <a:extLst>
                  <a:ext uri="{FF2B5EF4-FFF2-40B4-BE49-F238E27FC236}">
                    <a16:creationId xmlns:a16="http://schemas.microsoft.com/office/drawing/2014/main" id="{86162CE4-4B2D-4EB3-9621-E57CFFF60212}"/>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4" name="Freeform 34">
                <a:extLst>
                  <a:ext uri="{FF2B5EF4-FFF2-40B4-BE49-F238E27FC236}">
                    <a16:creationId xmlns:a16="http://schemas.microsoft.com/office/drawing/2014/main" id="{7D0D82D2-4A6A-4E0F-A0BC-835FC1D8833C}"/>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5" name="Freeform 35">
                <a:extLst>
                  <a:ext uri="{FF2B5EF4-FFF2-40B4-BE49-F238E27FC236}">
                    <a16:creationId xmlns:a16="http://schemas.microsoft.com/office/drawing/2014/main" id="{7D8C3412-8BE5-42F3-A509-CBCDFC9E367B}"/>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6" name="组合 15">
              <a:extLst>
                <a:ext uri="{FF2B5EF4-FFF2-40B4-BE49-F238E27FC236}">
                  <a16:creationId xmlns:a16="http://schemas.microsoft.com/office/drawing/2014/main" id="{04DD3E23-F50C-4560-A91E-8786CFC8F4BB}"/>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8" name="Freeform 9">
                <a:extLst>
                  <a:ext uri="{FF2B5EF4-FFF2-40B4-BE49-F238E27FC236}">
                    <a16:creationId xmlns:a16="http://schemas.microsoft.com/office/drawing/2014/main" id="{B00D7548-C557-43A8-ADDA-E8F34A0BD528}"/>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0">
                <a:extLst>
                  <a:ext uri="{FF2B5EF4-FFF2-40B4-BE49-F238E27FC236}">
                    <a16:creationId xmlns:a16="http://schemas.microsoft.com/office/drawing/2014/main" id="{2830BE6F-7B21-4C09-93C9-87C6AB7ACB17}"/>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1">
                <a:extLst>
                  <a:ext uri="{FF2B5EF4-FFF2-40B4-BE49-F238E27FC236}">
                    <a16:creationId xmlns:a16="http://schemas.microsoft.com/office/drawing/2014/main" id="{EB0110DA-957D-4E1A-BD29-A4747059EB4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2">
                <a:extLst>
                  <a:ext uri="{FF2B5EF4-FFF2-40B4-BE49-F238E27FC236}">
                    <a16:creationId xmlns:a16="http://schemas.microsoft.com/office/drawing/2014/main" id="{E3686614-5539-4DAF-A00B-D0E83700B743}"/>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3">
                <a:extLst>
                  <a:ext uri="{FF2B5EF4-FFF2-40B4-BE49-F238E27FC236}">
                    <a16:creationId xmlns:a16="http://schemas.microsoft.com/office/drawing/2014/main" id="{59D20B3F-1BDC-43BF-B827-44F340E70A8E}"/>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14">
                <a:extLst>
                  <a:ext uri="{FF2B5EF4-FFF2-40B4-BE49-F238E27FC236}">
                    <a16:creationId xmlns:a16="http://schemas.microsoft.com/office/drawing/2014/main" id="{C6061C28-4785-4C19-89B2-351D57E97100}"/>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15">
                <a:extLst>
                  <a:ext uri="{FF2B5EF4-FFF2-40B4-BE49-F238E27FC236}">
                    <a16:creationId xmlns:a16="http://schemas.microsoft.com/office/drawing/2014/main" id="{EC8A7A34-A031-484D-8476-7C2C836504B4}"/>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16">
                <a:extLst>
                  <a:ext uri="{FF2B5EF4-FFF2-40B4-BE49-F238E27FC236}">
                    <a16:creationId xmlns:a16="http://schemas.microsoft.com/office/drawing/2014/main" id="{EBE7BD09-F3D9-4288-B93E-E2088195AD05}"/>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24">
                <a:extLst>
                  <a:ext uri="{FF2B5EF4-FFF2-40B4-BE49-F238E27FC236}">
                    <a16:creationId xmlns:a16="http://schemas.microsoft.com/office/drawing/2014/main" id="{2A797F8F-90FA-4D65-ADDC-6B49DB4A3FAA}"/>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26">
                <a:extLst>
                  <a:ext uri="{FF2B5EF4-FFF2-40B4-BE49-F238E27FC236}">
                    <a16:creationId xmlns:a16="http://schemas.microsoft.com/office/drawing/2014/main" id="{BF4B90F9-B524-48D6-AE9E-442F8A321BE8}"/>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28">
                <a:extLst>
                  <a:ext uri="{FF2B5EF4-FFF2-40B4-BE49-F238E27FC236}">
                    <a16:creationId xmlns:a16="http://schemas.microsoft.com/office/drawing/2014/main" id="{5AF3597E-454C-4F5C-8EBC-BFF01AEA8E46}"/>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36">
                <a:extLst>
                  <a:ext uri="{FF2B5EF4-FFF2-40B4-BE49-F238E27FC236}">
                    <a16:creationId xmlns:a16="http://schemas.microsoft.com/office/drawing/2014/main" id="{AFBCFBBA-7EA0-4A70-A623-A621B322567C}"/>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8" name="组合 17">
              <a:extLst>
                <a:ext uri="{FF2B5EF4-FFF2-40B4-BE49-F238E27FC236}">
                  <a16:creationId xmlns:a16="http://schemas.microsoft.com/office/drawing/2014/main" id="{506AD431-C79F-46D2-816D-CDAAC51D043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20" name="Freeform 8">
                <a:extLst>
                  <a:ext uri="{FF2B5EF4-FFF2-40B4-BE49-F238E27FC236}">
                    <a16:creationId xmlns:a16="http://schemas.microsoft.com/office/drawing/2014/main" id="{345BC12C-121D-4642-9476-377B82F3A8C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2">
                <a:extLst>
                  <a:ext uri="{FF2B5EF4-FFF2-40B4-BE49-F238E27FC236}">
                    <a16:creationId xmlns:a16="http://schemas.microsoft.com/office/drawing/2014/main" id="{FE942929-3481-4D1B-A786-279A81AA3668}"/>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3">
                <a:extLst>
                  <a:ext uri="{FF2B5EF4-FFF2-40B4-BE49-F238E27FC236}">
                    <a16:creationId xmlns:a16="http://schemas.microsoft.com/office/drawing/2014/main" id="{89FAE32D-6ED1-4C9C-8319-64B53D9BE06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44">
                <a:extLst>
                  <a:ext uri="{FF2B5EF4-FFF2-40B4-BE49-F238E27FC236}">
                    <a16:creationId xmlns:a16="http://schemas.microsoft.com/office/drawing/2014/main" id="{09D9242F-A2E7-4120-86A0-375B20B501B8}"/>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45">
                <a:extLst>
                  <a:ext uri="{FF2B5EF4-FFF2-40B4-BE49-F238E27FC236}">
                    <a16:creationId xmlns:a16="http://schemas.microsoft.com/office/drawing/2014/main" id="{7B7A5554-338E-453A-BB73-55DF017EF0D1}"/>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46">
                <a:extLst>
                  <a:ext uri="{FF2B5EF4-FFF2-40B4-BE49-F238E27FC236}">
                    <a16:creationId xmlns:a16="http://schemas.microsoft.com/office/drawing/2014/main" id="{1575C1A0-5B0D-4C1B-96A4-4F6195542E08}"/>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47">
                <a:extLst>
                  <a:ext uri="{FF2B5EF4-FFF2-40B4-BE49-F238E27FC236}">
                    <a16:creationId xmlns:a16="http://schemas.microsoft.com/office/drawing/2014/main" id="{2F052AC1-185C-46EF-B23D-7010586C25D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48">
                <a:extLst>
                  <a:ext uri="{FF2B5EF4-FFF2-40B4-BE49-F238E27FC236}">
                    <a16:creationId xmlns:a16="http://schemas.microsoft.com/office/drawing/2014/main" id="{D478E78A-2FC8-4DD1-A0B9-DE6FD50F0AB8}"/>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49">
                <a:extLst>
                  <a:ext uri="{FF2B5EF4-FFF2-40B4-BE49-F238E27FC236}">
                    <a16:creationId xmlns:a16="http://schemas.microsoft.com/office/drawing/2014/main" id="{2DB37B82-E794-48F6-B3FC-C6126624F78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0">
                <a:extLst>
                  <a:ext uri="{FF2B5EF4-FFF2-40B4-BE49-F238E27FC236}">
                    <a16:creationId xmlns:a16="http://schemas.microsoft.com/office/drawing/2014/main" id="{0A868D7A-4DB8-4DFB-ADF5-2B8EBAF57D48}"/>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51">
                <a:extLst>
                  <a:ext uri="{FF2B5EF4-FFF2-40B4-BE49-F238E27FC236}">
                    <a16:creationId xmlns:a16="http://schemas.microsoft.com/office/drawing/2014/main" id="{F137972F-D974-449A-A72A-CC86307809E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52">
                <a:extLst>
                  <a:ext uri="{FF2B5EF4-FFF2-40B4-BE49-F238E27FC236}">
                    <a16:creationId xmlns:a16="http://schemas.microsoft.com/office/drawing/2014/main" id="{EE9E7DCF-F24D-446B-B224-761BED70CAF7}"/>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Freeform 53">
                <a:extLst>
                  <a:ext uri="{FF2B5EF4-FFF2-40B4-BE49-F238E27FC236}">
                    <a16:creationId xmlns:a16="http://schemas.microsoft.com/office/drawing/2014/main" id="{2D8BCCDB-1893-4380-AEB6-08DF55A436D7}"/>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Freeform 54">
                <a:extLst>
                  <a:ext uri="{FF2B5EF4-FFF2-40B4-BE49-F238E27FC236}">
                    <a16:creationId xmlns:a16="http://schemas.microsoft.com/office/drawing/2014/main" id="{1AB4BF33-CCC3-4F63-94CB-72C651BD8BC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55">
                <a:extLst>
                  <a:ext uri="{FF2B5EF4-FFF2-40B4-BE49-F238E27FC236}">
                    <a16:creationId xmlns:a16="http://schemas.microsoft.com/office/drawing/2014/main" id="{5342EB14-6D93-412A-BE30-B4282ABADAE5}"/>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Freeform 56">
                <a:extLst>
                  <a:ext uri="{FF2B5EF4-FFF2-40B4-BE49-F238E27FC236}">
                    <a16:creationId xmlns:a16="http://schemas.microsoft.com/office/drawing/2014/main" id="{8C2C9595-F6E2-4358-8CFE-BBB92D043894}"/>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57">
                <a:extLst>
                  <a:ext uri="{FF2B5EF4-FFF2-40B4-BE49-F238E27FC236}">
                    <a16:creationId xmlns:a16="http://schemas.microsoft.com/office/drawing/2014/main" id="{EC599640-21A6-4BFA-8A2B-3ED2E67EE11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58">
                <a:extLst>
                  <a:ext uri="{FF2B5EF4-FFF2-40B4-BE49-F238E27FC236}">
                    <a16:creationId xmlns:a16="http://schemas.microsoft.com/office/drawing/2014/main" id="{736B291C-AD32-4635-9CC3-F62D83C905D1}"/>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59">
                <a:extLst>
                  <a:ext uri="{FF2B5EF4-FFF2-40B4-BE49-F238E27FC236}">
                    <a16:creationId xmlns:a16="http://schemas.microsoft.com/office/drawing/2014/main" id="{78FD57EE-AE85-43C9-B3DB-374B93B2661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60">
                <a:extLst>
                  <a:ext uri="{FF2B5EF4-FFF2-40B4-BE49-F238E27FC236}">
                    <a16:creationId xmlns:a16="http://schemas.microsoft.com/office/drawing/2014/main" id="{05FA895D-286B-46C0-BFD3-EC8C2CDC72F4}"/>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61">
                <a:extLst>
                  <a:ext uri="{FF2B5EF4-FFF2-40B4-BE49-F238E27FC236}">
                    <a16:creationId xmlns:a16="http://schemas.microsoft.com/office/drawing/2014/main" id="{55AFC703-B8E5-4678-B116-DD0DA84FEB90}"/>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62">
                <a:extLst>
                  <a:ext uri="{FF2B5EF4-FFF2-40B4-BE49-F238E27FC236}">
                    <a16:creationId xmlns:a16="http://schemas.microsoft.com/office/drawing/2014/main" id="{A224134E-E7C9-4FC8-85E7-F1231B6B751D}"/>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71">
                <a:extLst>
                  <a:ext uri="{FF2B5EF4-FFF2-40B4-BE49-F238E27FC236}">
                    <a16:creationId xmlns:a16="http://schemas.microsoft.com/office/drawing/2014/main" id="{CB5923EB-4376-4579-B4DB-549E0CFC053F}"/>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2" name="矩形 1">
            <a:extLst>
              <a:ext uri="{FF2B5EF4-FFF2-40B4-BE49-F238E27FC236}">
                <a16:creationId xmlns:a16="http://schemas.microsoft.com/office/drawing/2014/main" id="{482156F8-FDBF-44B9-8C9B-70A7DBCBD35F}"/>
              </a:ext>
            </a:extLst>
          </p:cNvPr>
          <p:cNvSpPr/>
          <p:nvPr/>
        </p:nvSpPr>
        <p:spPr>
          <a:xfrm>
            <a:off x="5277728" y="3568897"/>
            <a:ext cx="1636544" cy="707886"/>
          </a:xfrm>
          <a:prstGeom prst="rect">
            <a:avLst/>
          </a:prstGeom>
        </p:spPr>
        <p:txBody>
          <a:bodyPr wrap="square">
            <a:spAutoFit/>
          </a:bodyPr>
          <a:lstStyle/>
          <a:p>
            <a:pPr algn="dist"/>
            <a:r>
              <a:rPr lang="zh-CN" altLang="en-US" sz="24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目录 </a:t>
            </a:r>
            <a:endParaRPr lang="en-US" altLang="zh-CN" sz="2400" b="1"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algn="dist"/>
            <a:r>
              <a:rPr lang="en-US" altLang="zh-CN"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contents</a:t>
            </a:r>
            <a:endParaRPr lang="zh-CN" altLang="en-US" sz="16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164536481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F5E2F2F-8531-46E8-8CA2-CE37427A8D1C}"/>
              </a:ext>
            </a:extLst>
          </p:cNvPr>
          <p:cNvSpPr>
            <a:spLocks noGrp="1"/>
          </p:cNvSpPr>
          <p:nvPr>
            <p:ph type="sldNum" sz="quarter" idx="4"/>
          </p:nvPr>
        </p:nvSpPr>
        <p:spPr/>
        <p:txBody>
          <a:bodyPr/>
          <a:lstStyle/>
          <a:p>
            <a:pPr lvl="0"/>
            <a:r>
              <a:rPr lang="en-US" altLang="zh-CN" noProof="0">
                <a:sym typeface="Arial" panose="020B0604020202020204" pitchFamily="34" charset="0"/>
              </a:rPr>
              <a:t>&lt; </a:t>
            </a:r>
            <a:fld id="{A548B57D-AE10-4CF7-A9DF-59FEFA91B28E}" type="slidenum">
              <a:rPr lang="zh-CN" altLang="en-US" noProof="0" smtClean="0">
                <a:sym typeface="Arial" panose="020B0604020202020204" pitchFamily="34" charset="0"/>
              </a:rPr>
              <a:pPr lvl="0"/>
              <a:t>40</a:t>
            </a:fld>
            <a:r>
              <a:rPr lang="zh-CN" altLang="en-US" noProof="0">
                <a:sym typeface="Arial" panose="020B0604020202020204" pitchFamily="34" charset="0"/>
              </a:rPr>
              <a:t> </a:t>
            </a:r>
            <a:r>
              <a:rPr lang="en-US" altLang="zh-CN" noProof="0">
                <a:sym typeface="Arial" panose="020B0604020202020204" pitchFamily="34" charset="0"/>
              </a:rPr>
              <a:t>&gt;</a:t>
            </a:r>
            <a:endParaRPr lang="zh-CN" altLang="en-US" noProof="0" dirty="0">
              <a:sym typeface="Arial" panose="020B0604020202020204" pitchFamily="34" charset="0"/>
            </a:endParaRPr>
          </a:p>
        </p:txBody>
      </p:sp>
      <p:sp>
        <p:nvSpPr>
          <p:cNvPr id="5" name="标题 4">
            <a:extLst>
              <a:ext uri="{FF2B5EF4-FFF2-40B4-BE49-F238E27FC236}">
                <a16:creationId xmlns:a16="http://schemas.microsoft.com/office/drawing/2014/main" id="{7AEC7AAD-3ECC-493C-A5D1-A5F9B8DB4091}"/>
              </a:ext>
            </a:extLst>
          </p:cNvPr>
          <p:cNvSpPr>
            <a:spLocks noGrp="1"/>
          </p:cNvSpPr>
          <p:nvPr>
            <p:ph type="title"/>
          </p:nvPr>
        </p:nvSpPr>
        <p:spPr/>
        <p:txBody>
          <a:bodyPr/>
          <a:lstStyle/>
          <a:p>
            <a:r>
              <a:rPr lang="en-US" altLang="zh-CN" dirty="0">
                <a:sym typeface="Arial" panose="020B0604020202020204" pitchFamily="34" charset="0"/>
              </a:rPr>
              <a:t>2.3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展示饼图</a:t>
            </a:r>
          </a:p>
        </p:txBody>
      </p:sp>
      <p:sp>
        <p:nvSpPr>
          <p:cNvPr id="6" name="文本占位符 5">
            <a:extLst>
              <a:ext uri="{FF2B5EF4-FFF2-40B4-BE49-F238E27FC236}">
                <a16:creationId xmlns:a16="http://schemas.microsoft.com/office/drawing/2014/main" id="{F4CDF0C0-E076-4C4F-8B5C-757C58E56599}"/>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sp>
        <p:nvSpPr>
          <p:cNvPr id="3" name="矩形 2">
            <a:extLst>
              <a:ext uri="{FF2B5EF4-FFF2-40B4-BE49-F238E27FC236}">
                <a16:creationId xmlns:a16="http://schemas.microsoft.com/office/drawing/2014/main" id="{92D64751-A517-43C1-907E-C5049A571A84}"/>
              </a:ext>
            </a:extLst>
          </p:cNvPr>
          <p:cNvSpPr/>
          <p:nvPr/>
        </p:nvSpPr>
        <p:spPr>
          <a:xfrm>
            <a:off x="7920107" y="1771582"/>
            <a:ext cx="1800493" cy="458459"/>
          </a:xfrm>
          <a:prstGeom prst="rect">
            <a:avLst/>
          </a:prstGeom>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请输入图表标题</a:t>
            </a:r>
            <a:endParaRPr kumimoji="0" lang="en-US" altLang="zh-CN" sz="1800" b="1"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文本框 13">
            <a:extLst>
              <a:ext uri="{FF2B5EF4-FFF2-40B4-BE49-F238E27FC236}">
                <a16:creationId xmlns:a16="http://schemas.microsoft.com/office/drawing/2014/main" id="{01A5E8D0-F59C-443B-BFA7-0A367507F89B}"/>
              </a:ext>
            </a:extLst>
          </p:cNvPr>
          <p:cNvSpPr txBox="1"/>
          <p:nvPr/>
        </p:nvSpPr>
        <p:spPr>
          <a:xfrm>
            <a:off x="877944" y="2230041"/>
            <a:ext cx="2727790" cy="152573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endParaRPr kumimoji="0" lang="en-US" altLang="zh-CN"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p:txBody>
      </p:sp>
      <p:sp>
        <p:nvSpPr>
          <p:cNvPr id="15" name="文本框 14">
            <a:extLst>
              <a:ext uri="{FF2B5EF4-FFF2-40B4-BE49-F238E27FC236}">
                <a16:creationId xmlns:a16="http://schemas.microsoft.com/office/drawing/2014/main" id="{4234135A-45CF-4C88-8D1F-028A8600ED9C}"/>
              </a:ext>
            </a:extLst>
          </p:cNvPr>
          <p:cNvSpPr txBox="1"/>
          <p:nvPr/>
        </p:nvSpPr>
        <p:spPr>
          <a:xfrm>
            <a:off x="877944" y="4546427"/>
            <a:ext cx="2727790" cy="152573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endParaRPr kumimoji="0" lang="en-US" altLang="zh-CN"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p:txBody>
      </p:sp>
      <p:sp>
        <p:nvSpPr>
          <p:cNvPr id="16" name="矩形: 圆角 15">
            <a:extLst>
              <a:ext uri="{FF2B5EF4-FFF2-40B4-BE49-F238E27FC236}">
                <a16:creationId xmlns:a16="http://schemas.microsoft.com/office/drawing/2014/main" id="{C3EADB0C-30DD-417E-B12E-9055C67317D5}"/>
              </a:ext>
            </a:extLst>
          </p:cNvPr>
          <p:cNvSpPr/>
          <p:nvPr/>
        </p:nvSpPr>
        <p:spPr>
          <a:xfrm>
            <a:off x="969384" y="1862234"/>
            <a:ext cx="1452880" cy="40482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关键词</a:t>
            </a:r>
          </a:p>
        </p:txBody>
      </p:sp>
      <p:sp>
        <p:nvSpPr>
          <p:cNvPr id="17" name="矩形: 圆角 16">
            <a:extLst>
              <a:ext uri="{FF2B5EF4-FFF2-40B4-BE49-F238E27FC236}">
                <a16:creationId xmlns:a16="http://schemas.microsoft.com/office/drawing/2014/main" id="{2B919D86-3FD6-4849-A885-C210862F7989}"/>
              </a:ext>
            </a:extLst>
          </p:cNvPr>
          <p:cNvSpPr/>
          <p:nvPr/>
        </p:nvSpPr>
        <p:spPr>
          <a:xfrm>
            <a:off x="969384" y="4182410"/>
            <a:ext cx="1452880" cy="40482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关键词</a:t>
            </a:r>
          </a:p>
        </p:txBody>
      </p:sp>
      <p:graphicFrame>
        <p:nvGraphicFramePr>
          <p:cNvPr id="8" name="图表 7">
            <a:extLst>
              <a:ext uri="{FF2B5EF4-FFF2-40B4-BE49-F238E27FC236}">
                <a16:creationId xmlns:a16="http://schemas.microsoft.com/office/drawing/2014/main" id="{5B3E2994-DC8E-4679-9BF6-37BCAEDBB3FD}"/>
              </a:ext>
            </a:extLst>
          </p:cNvPr>
          <p:cNvGraphicFramePr/>
          <p:nvPr>
            <p:extLst>
              <p:ext uri="{D42A27DB-BD31-4B8C-83A1-F6EECF244321}">
                <p14:modId xmlns:p14="http://schemas.microsoft.com/office/powerpoint/2010/main" val="291646786"/>
              </p:ext>
            </p:extLst>
          </p:nvPr>
        </p:nvGraphicFramePr>
        <p:xfrm>
          <a:off x="3157012" y="2353197"/>
          <a:ext cx="6563588" cy="3718969"/>
        </p:xfrm>
        <a:graphic>
          <a:graphicData uri="http://schemas.openxmlformats.org/drawingml/2006/chart">
            <c:chart xmlns:c="http://schemas.openxmlformats.org/drawingml/2006/chart" xmlns:r="http://schemas.openxmlformats.org/officeDocument/2006/relationships" r:id="rId3"/>
          </a:graphicData>
        </a:graphic>
      </p:graphicFrame>
      <p:sp>
        <p:nvSpPr>
          <p:cNvPr id="19" name="文本框 18">
            <a:extLst>
              <a:ext uri="{FF2B5EF4-FFF2-40B4-BE49-F238E27FC236}">
                <a16:creationId xmlns:a16="http://schemas.microsoft.com/office/drawing/2014/main" id="{FD61C389-7A69-4E68-B301-A72CC68BD395}"/>
              </a:ext>
            </a:extLst>
          </p:cNvPr>
          <p:cNvSpPr txBox="1"/>
          <p:nvPr/>
        </p:nvSpPr>
        <p:spPr>
          <a:xfrm>
            <a:off x="8586266" y="2801982"/>
            <a:ext cx="2727790" cy="338554"/>
          </a:xfrm>
          <a:prstGeom prst="rect">
            <a:avLst/>
          </a:prstGeom>
          <a:noFill/>
        </p:spPr>
        <p:txBody>
          <a:bodyPr wrap="square" rtlCol="0">
            <a:spAutoFit/>
          </a:bodyPr>
          <a:lstStyle/>
          <a:p>
            <a:pPr marL="285750" marR="0" lvl="0" indent="-285750" algn="l" defTabSz="914400" rtl="0" eaLnBrk="1" fontAlgn="auto" latinLnBrk="0" hangingPunct="1">
              <a:spcBef>
                <a:spcPts val="0"/>
              </a:spcBef>
              <a:spcAft>
                <a:spcPts val="0"/>
              </a:spcAft>
              <a:buClrTx/>
              <a:buSzTx/>
              <a:buFont typeface="Arial" panose="020B0604020202020204" pitchFamily="34" charset="0"/>
              <a:buChar char="•"/>
              <a:tabLst/>
              <a:defRPr/>
            </a:pP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请对图表进行详细的解释</a:t>
            </a:r>
          </a:p>
        </p:txBody>
      </p:sp>
      <p:sp>
        <p:nvSpPr>
          <p:cNvPr id="20" name="文本框 19">
            <a:extLst>
              <a:ext uri="{FF2B5EF4-FFF2-40B4-BE49-F238E27FC236}">
                <a16:creationId xmlns:a16="http://schemas.microsoft.com/office/drawing/2014/main" id="{024CF754-16DE-4B3D-8225-7955BBE3ADB1}"/>
              </a:ext>
            </a:extLst>
          </p:cNvPr>
          <p:cNvSpPr txBox="1"/>
          <p:nvPr/>
        </p:nvSpPr>
        <p:spPr>
          <a:xfrm>
            <a:off x="8586266" y="3602421"/>
            <a:ext cx="2727790" cy="338554"/>
          </a:xfrm>
          <a:prstGeom prst="rect">
            <a:avLst/>
          </a:prstGeom>
          <a:noFill/>
        </p:spPr>
        <p:txBody>
          <a:bodyPr wrap="square" rtlCol="0">
            <a:spAutoFit/>
          </a:bodyPr>
          <a:lstStyle/>
          <a:p>
            <a:pPr marL="285750" marR="0" lvl="0" indent="-285750" algn="l" defTabSz="914400" rtl="0" eaLnBrk="1" fontAlgn="auto" latinLnBrk="0" hangingPunct="1">
              <a:spcBef>
                <a:spcPts val="0"/>
              </a:spcBef>
              <a:spcAft>
                <a:spcPts val="0"/>
              </a:spcAft>
              <a:buClrTx/>
              <a:buSzTx/>
              <a:buFont typeface="Arial" panose="020B0604020202020204" pitchFamily="34" charset="0"/>
              <a:buChar char="•"/>
              <a:tabLst/>
              <a:defRPr/>
            </a:pP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a:t>
            </a:r>
            <a:r>
              <a:rPr lang="zh-CN" altLang="en-US" sz="1600" dirty="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rPr>
              <a:t>图表</a:t>
            </a: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进行详细的解释</a:t>
            </a:r>
          </a:p>
        </p:txBody>
      </p:sp>
      <p:sp>
        <p:nvSpPr>
          <p:cNvPr id="21" name="文本框 20">
            <a:extLst>
              <a:ext uri="{FF2B5EF4-FFF2-40B4-BE49-F238E27FC236}">
                <a16:creationId xmlns:a16="http://schemas.microsoft.com/office/drawing/2014/main" id="{91ADAAF9-F842-46C1-86E6-40631176BC1C}"/>
              </a:ext>
            </a:extLst>
          </p:cNvPr>
          <p:cNvSpPr txBox="1"/>
          <p:nvPr/>
        </p:nvSpPr>
        <p:spPr>
          <a:xfrm>
            <a:off x="8586266" y="4402860"/>
            <a:ext cx="2727790" cy="338554"/>
          </a:xfrm>
          <a:prstGeom prst="rect">
            <a:avLst/>
          </a:prstGeom>
          <a:noFill/>
        </p:spPr>
        <p:txBody>
          <a:bodyPr wrap="square" rtlCol="0">
            <a:spAutoFit/>
          </a:bodyPr>
          <a:lstStyle/>
          <a:p>
            <a:pPr marL="285750" marR="0" lvl="0" indent="-285750" algn="l" defTabSz="914400" rtl="0" eaLnBrk="1" fontAlgn="auto" latinLnBrk="0" hangingPunct="1">
              <a:spcBef>
                <a:spcPts val="0"/>
              </a:spcBef>
              <a:spcAft>
                <a:spcPts val="0"/>
              </a:spcAft>
              <a:buClrTx/>
              <a:buSzTx/>
              <a:buFont typeface="Arial" panose="020B0604020202020204" pitchFamily="34" charset="0"/>
              <a:buChar char="•"/>
              <a:tabLst/>
              <a:defRPr/>
            </a:pP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a:t>
            </a:r>
            <a:r>
              <a:rPr lang="zh-CN" altLang="en-US" sz="1600" dirty="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rPr>
              <a:t>图表</a:t>
            </a: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进行详细的解释</a:t>
            </a:r>
          </a:p>
        </p:txBody>
      </p:sp>
      <p:sp>
        <p:nvSpPr>
          <p:cNvPr id="22" name="文本框 21">
            <a:extLst>
              <a:ext uri="{FF2B5EF4-FFF2-40B4-BE49-F238E27FC236}">
                <a16:creationId xmlns:a16="http://schemas.microsoft.com/office/drawing/2014/main" id="{B49BA469-F5E9-49B3-8772-AEBCFDBD41EE}"/>
              </a:ext>
            </a:extLst>
          </p:cNvPr>
          <p:cNvSpPr txBox="1"/>
          <p:nvPr/>
        </p:nvSpPr>
        <p:spPr>
          <a:xfrm>
            <a:off x="8586266" y="5203299"/>
            <a:ext cx="2727790" cy="338554"/>
          </a:xfrm>
          <a:prstGeom prst="rect">
            <a:avLst/>
          </a:prstGeom>
          <a:noFill/>
        </p:spPr>
        <p:txBody>
          <a:bodyPr wrap="square" rtlCol="0">
            <a:spAutoFit/>
          </a:bodyPr>
          <a:lstStyle/>
          <a:p>
            <a:pPr marL="285750" marR="0" lvl="0" indent="-285750" algn="l" defTabSz="914400" rtl="0" eaLnBrk="1" fontAlgn="auto" latinLnBrk="0" hangingPunct="1">
              <a:spcBef>
                <a:spcPts val="0"/>
              </a:spcBef>
              <a:spcAft>
                <a:spcPts val="0"/>
              </a:spcAft>
              <a:buClrTx/>
              <a:buSzTx/>
              <a:buFont typeface="Arial" panose="020B0604020202020204" pitchFamily="34" charset="0"/>
              <a:buChar char="•"/>
              <a:tabLst/>
              <a:defRPr/>
            </a:pP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a:t>
            </a:r>
            <a:r>
              <a:rPr lang="zh-CN" altLang="en-US" sz="1600" dirty="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rPr>
              <a:t>图表</a:t>
            </a: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进行详细的解释</a:t>
            </a:r>
          </a:p>
        </p:txBody>
      </p:sp>
    </p:spTree>
    <p:extLst>
      <p:ext uri="{BB962C8B-B14F-4D97-AF65-F5344CB8AC3E}">
        <p14:creationId xmlns:p14="http://schemas.microsoft.com/office/powerpoint/2010/main" val="189851790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CF5E2F2F-8531-46E8-8CA2-CE37427A8D1C}"/>
              </a:ext>
            </a:extLst>
          </p:cNvPr>
          <p:cNvSpPr>
            <a:spLocks noGrp="1"/>
          </p:cNvSpPr>
          <p:nvPr>
            <p:ph type="sldNum" sz="quarter" idx="4"/>
          </p:nvPr>
        </p:nvSpPr>
        <p:spPr/>
        <p:txBody>
          <a:bodyPr/>
          <a:lstStyle/>
          <a:p>
            <a:pPr lvl="0"/>
            <a:r>
              <a:rPr lang="en-US" altLang="zh-CN" noProof="0">
                <a:sym typeface="Arial" panose="020B0604020202020204" pitchFamily="34" charset="0"/>
              </a:rPr>
              <a:t>&lt; </a:t>
            </a:r>
            <a:fld id="{A548B57D-AE10-4CF7-A9DF-59FEFA91B28E}" type="slidenum">
              <a:rPr lang="zh-CN" altLang="en-US" noProof="0" smtClean="0">
                <a:sym typeface="Arial" panose="020B0604020202020204" pitchFamily="34" charset="0"/>
              </a:rPr>
              <a:pPr lvl="0"/>
              <a:t>41</a:t>
            </a:fld>
            <a:r>
              <a:rPr lang="zh-CN" altLang="en-US" noProof="0">
                <a:sym typeface="Arial" panose="020B0604020202020204" pitchFamily="34" charset="0"/>
              </a:rPr>
              <a:t> </a:t>
            </a:r>
            <a:r>
              <a:rPr lang="en-US" altLang="zh-CN" noProof="0">
                <a:sym typeface="Arial" panose="020B0604020202020204" pitchFamily="34" charset="0"/>
              </a:rPr>
              <a:t>&gt;</a:t>
            </a:r>
            <a:endParaRPr lang="zh-CN" altLang="en-US" noProof="0" dirty="0">
              <a:sym typeface="Arial" panose="020B0604020202020204" pitchFamily="34" charset="0"/>
            </a:endParaRPr>
          </a:p>
        </p:txBody>
      </p:sp>
      <p:sp>
        <p:nvSpPr>
          <p:cNvPr id="5" name="标题 4">
            <a:extLst>
              <a:ext uri="{FF2B5EF4-FFF2-40B4-BE49-F238E27FC236}">
                <a16:creationId xmlns:a16="http://schemas.microsoft.com/office/drawing/2014/main" id="{7AEC7AAD-3ECC-493C-A5D1-A5F9B8DB4091}"/>
              </a:ext>
            </a:extLst>
          </p:cNvPr>
          <p:cNvSpPr>
            <a:spLocks noGrp="1"/>
          </p:cNvSpPr>
          <p:nvPr>
            <p:ph type="title"/>
          </p:nvPr>
        </p:nvSpPr>
        <p:spPr/>
        <p:txBody>
          <a:bodyPr/>
          <a:lstStyle/>
          <a:p>
            <a:r>
              <a:rPr lang="en-US" altLang="zh-CN" dirty="0">
                <a:sym typeface="Arial" panose="020B0604020202020204" pitchFamily="34" charset="0"/>
              </a:rPr>
              <a:t>2.3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展示面积图</a:t>
            </a:r>
          </a:p>
        </p:txBody>
      </p:sp>
      <p:sp>
        <p:nvSpPr>
          <p:cNvPr id="6" name="文本占位符 5">
            <a:extLst>
              <a:ext uri="{FF2B5EF4-FFF2-40B4-BE49-F238E27FC236}">
                <a16:creationId xmlns:a16="http://schemas.microsoft.com/office/drawing/2014/main" id="{F4CDF0C0-E076-4C4F-8B5C-757C58E56599}"/>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sp>
        <p:nvSpPr>
          <p:cNvPr id="3" name="矩形 2">
            <a:extLst>
              <a:ext uri="{FF2B5EF4-FFF2-40B4-BE49-F238E27FC236}">
                <a16:creationId xmlns:a16="http://schemas.microsoft.com/office/drawing/2014/main" id="{92D64751-A517-43C1-907E-C5049A571A84}"/>
              </a:ext>
            </a:extLst>
          </p:cNvPr>
          <p:cNvSpPr/>
          <p:nvPr/>
        </p:nvSpPr>
        <p:spPr>
          <a:xfrm>
            <a:off x="7920107" y="1771582"/>
            <a:ext cx="1800493" cy="458459"/>
          </a:xfrm>
          <a:prstGeom prst="rect">
            <a:avLst/>
          </a:prstGeom>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请输入图表标题</a:t>
            </a:r>
            <a:endParaRPr kumimoji="0" lang="en-US" altLang="zh-CN" sz="1800" b="1"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文本框 13">
            <a:extLst>
              <a:ext uri="{FF2B5EF4-FFF2-40B4-BE49-F238E27FC236}">
                <a16:creationId xmlns:a16="http://schemas.microsoft.com/office/drawing/2014/main" id="{01A5E8D0-F59C-443B-BFA7-0A367507F89B}"/>
              </a:ext>
            </a:extLst>
          </p:cNvPr>
          <p:cNvSpPr txBox="1"/>
          <p:nvPr/>
        </p:nvSpPr>
        <p:spPr>
          <a:xfrm>
            <a:off x="877944" y="2230041"/>
            <a:ext cx="2727790" cy="152573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endParaRPr kumimoji="0" lang="en-US" altLang="zh-CN"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p:txBody>
      </p:sp>
      <p:sp>
        <p:nvSpPr>
          <p:cNvPr id="15" name="文本框 14">
            <a:extLst>
              <a:ext uri="{FF2B5EF4-FFF2-40B4-BE49-F238E27FC236}">
                <a16:creationId xmlns:a16="http://schemas.microsoft.com/office/drawing/2014/main" id="{4234135A-45CF-4C88-8D1F-028A8600ED9C}"/>
              </a:ext>
            </a:extLst>
          </p:cNvPr>
          <p:cNvSpPr txBox="1"/>
          <p:nvPr/>
        </p:nvSpPr>
        <p:spPr>
          <a:xfrm>
            <a:off x="877944" y="4546427"/>
            <a:ext cx="2727790" cy="152573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endParaRPr kumimoji="0" lang="en-US" altLang="zh-CN"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p:txBody>
      </p:sp>
      <p:sp>
        <p:nvSpPr>
          <p:cNvPr id="16" name="矩形: 圆角 15">
            <a:extLst>
              <a:ext uri="{FF2B5EF4-FFF2-40B4-BE49-F238E27FC236}">
                <a16:creationId xmlns:a16="http://schemas.microsoft.com/office/drawing/2014/main" id="{C3EADB0C-30DD-417E-B12E-9055C67317D5}"/>
              </a:ext>
            </a:extLst>
          </p:cNvPr>
          <p:cNvSpPr/>
          <p:nvPr/>
        </p:nvSpPr>
        <p:spPr>
          <a:xfrm>
            <a:off x="969384" y="1862234"/>
            <a:ext cx="1452880" cy="40482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关键词</a:t>
            </a:r>
          </a:p>
        </p:txBody>
      </p:sp>
      <p:sp>
        <p:nvSpPr>
          <p:cNvPr id="17" name="矩形: 圆角 16">
            <a:extLst>
              <a:ext uri="{FF2B5EF4-FFF2-40B4-BE49-F238E27FC236}">
                <a16:creationId xmlns:a16="http://schemas.microsoft.com/office/drawing/2014/main" id="{2B919D86-3FD6-4849-A885-C210862F7989}"/>
              </a:ext>
            </a:extLst>
          </p:cNvPr>
          <p:cNvSpPr/>
          <p:nvPr/>
        </p:nvSpPr>
        <p:spPr>
          <a:xfrm>
            <a:off x="969384" y="4182410"/>
            <a:ext cx="1452880" cy="40482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关键词</a:t>
            </a:r>
          </a:p>
        </p:txBody>
      </p:sp>
      <p:sp>
        <p:nvSpPr>
          <p:cNvPr id="19" name="文本框 18">
            <a:extLst>
              <a:ext uri="{FF2B5EF4-FFF2-40B4-BE49-F238E27FC236}">
                <a16:creationId xmlns:a16="http://schemas.microsoft.com/office/drawing/2014/main" id="{FD61C389-7A69-4E68-B301-A72CC68BD395}"/>
              </a:ext>
            </a:extLst>
          </p:cNvPr>
          <p:cNvSpPr txBox="1"/>
          <p:nvPr/>
        </p:nvSpPr>
        <p:spPr>
          <a:xfrm>
            <a:off x="8820354" y="2801982"/>
            <a:ext cx="2727790" cy="338554"/>
          </a:xfrm>
          <a:prstGeom prst="rect">
            <a:avLst/>
          </a:prstGeom>
          <a:noFill/>
        </p:spPr>
        <p:txBody>
          <a:bodyPr wrap="square" rtlCol="0">
            <a:spAutoFit/>
          </a:bodyPr>
          <a:lstStyle/>
          <a:p>
            <a:pPr marL="285750" marR="0" lvl="0" indent="-285750" algn="l" defTabSz="914400" rtl="0" eaLnBrk="1" fontAlgn="auto" latinLnBrk="0" hangingPunct="1">
              <a:spcBef>
                <a:spcPts val="0"/>
              </a:spcBef>
              <a:spcAft>
                <a:spcPts val="0"/>
              </a:spcAft>
              <a:buClrTx/>
              <a:buSzTx/>
              <a:buFont typeface="Arial" panose="020B0604020202020204" pitchFamily="34" charset="0"/>
              <a:buChar char="•"/>
              <a:tabLst/>
              <a:defRPr/>
            </a:pP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请对图表进行详细的解释</a:t>
            </a:r>
          </a:p>
        </p:txBody>
      </p:sp>
      <p:sp>
        <p:nvSpPr>
          <p:cNvPr id="20" name="文本框 19">
            <a:extLst>
              <a:ext uri="{FF2B5EF4-FFF2-40B4-BE49-F238E27FC236}">
                <a16:creationId xmlns:a16="http://schemas.microsoft.com/office/drawing/2014/main" id="{024CF754-16DE-4B3D-8225-7955BBE3ADB1}"/>
              </a:ext>
            </a:extLst>
          </p:cNvPr>
          <p:cNvSpPr txBox="1"/>
          <p:nvPr/>
        </p:nvSpPr>
        <p:spPr>
          <a:xfrm>
            <a:off x="8820354" y="3602421"/>
            <a:ext cx="2727790" cy="338554"/>
          </a:xfrm>
          <a:prstGeom prst="rect">
            <a:avLst/>
          </a:prstGeom>
          <a:noFill/>
        </p:spPr>
        <p:txBody>
          <a:bodyPr wrap="square" rtlCol="0">
            <a:spAutoFit/>
          </a:bodyPr>
          <a:lstStyle/>
          <a:p>
            <a:pPr marL="285750" marR="0" lvl="0" indent="-285750" algn="l" defTabSz="914400" rtl="0" eaLnBrk="1" fontAlgn="auto" latinLnBrk="0" hangingPunct="1">
              <a:spcBef>
                <a:spcPts val="0"/>
              </a:spcBef>
              <a:spcAft>
                <a:spcPts val="0"/>
              </a:spcAft>
              <a:buClrTx/>
              <a:buSzTx/>
              <a:buFont typeface="Arial" panose="020B0604020202020204" pitchFamily="34" charset="0"/>
              <a:buChar char="•"/>
              <a:tabLst/>
              <a:defRPr/>
            </a:pP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a:t>
            </a:r>
            <a:r>
              <a:rPr lang="zh-CN" altLang="en-US" sz="1600" dirty="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rPr>
              <a:t>图表</a:t>
            </a: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进行详细的解释</a:t>
            </a:r>
          </a:p>
        </p:txBody>
      </p:sp>
      <p:sp>
        <p:nvSpPr>
          <p:cNvPr id="21" name="文本框 20">
            <a:extLst>
              <a:ext uri="{FF2B5EF4-FFF2-40B4-BE49-F238E27FC236}">
                <a16:creationId xmlns:a16="http://schemas.microsoft.com/office/drawing/2014/main" id="{91ADAAF9-F842-46C1-86E6-40631176BC1C}"/>
              </a:ext>
            </a:extLst>
          </p:cNvPr>
          <p:cNvSpPr txBox="1"/>
          <p:nvPr/>
        </p:nvSpPr>
        <p:spPr>
          <a:xfrm>
            <a:off x="8820354" y="4402860"/>
            <a:ext cx="2727790" cy="338554"/>
          </a:xfrm>
          <a:prstGeom prst="rect">
            <a:avLst/>
          </a:prstGeom>
          <a:noFill/>
        </p:spPr>
        <p:txBody>
          <a:bodyPr wrap="square" rtlCol="0">
            <a:spAutoFit/>
          </a:bodyPr>
          <a:lstStyle/>
          <a:p>
            <a:pPr marL="285750" marR="0" lvl="0" indent="-285750" algn="l" defTabSz="914400" rtl="0" eaLnBrk="1" fontAlgn="auto" latinLnBrk="0" hangingPunct="1">
              <a:spcBef>
                <a:spcPts val="0"/>
              </a:spcBef>
              <a:spcAft>
                <a:spcPts val="0"/>
              </a:spcAft>
              <a:buClrTx/>
              <a:buSzTx/>
              <a:buFont typeface="Arial" panose="020B0604020202020204" pitchFamily="34" charset="0"/>
              <a:buChar char="•"/>
              <a:tabLst/>
              <a:defRPr/>
            </a:pP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a:t>
            </a:r>
            <a:r>
              <a:rPr lang="zh-CN" altLang="en-US" sz="1600" dirty="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rPr>
              <a:t>图表</a:t>
            </a: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进行详细的解释</a:t>
            </a:r>
          </a:p>
        </p:txBody>
      </p:sp>
      <p:sp>
        <p:nvSpPr>
          <p:cNvPr id="22" name="文本框 21">
            <a:extLst>
              <a:ext uri="{FF2B5EF4-FFF2-40B4-BE49-F238E27FC236}">
                <a16:creationId xmlns:a16="http://schemas.microsoft.com/office/drawing/2014/main" id="{B49BA469-F5E9-49B3-8772-AEBCFDBD41EE}"/>
              </a:ext>
            </a:extLst>
          </p:cNvPr>
          <p:cNvSpPr txBox="1"/>
          <p:nvPr/>
        </p:nvSpPr>
        <p:spPr>
          <a:xfrm>
            <a:off x="8820354" y="5203299"/>
            <a:ext cx="2727790" cy="338554"/>
          </a:xfrm>
          <a:prstGeom prst="rect">
            <a:avLst/>
          </a:prstGeom>
          <a:noFill/>
        </p:spPr>
        <p:txBody>
          <a:bodyPr wrap="square" rtlCol="0">
            <a:spAutoFit/>
          </a:bodyPr>
          <a:lstStyle/>
          <a:p>
            <a:pPr marL="285750" marR="0" lvl="0" indent="-285750" algn="l" defTabSz="914400" rtl="0" eaLnBrk="1" fontAlgn="auto" latinLnBrk="0" hangingPunct="1">
              <a:spcBef>
                <a:spcPts val="0"/>
              </a:spcBef>
              <a:spcAft>
                <a:spcPts val="0"/>
              </a:spcAft>
              <a:buClrTx/>
              <a:buSzTx/>
              <a:buFont typeface="Arial" panose="020B0604020202020204" pitchFamily="34" charset="0"/>
              <a:buChar char="•"/>
              <a:tabLst/>
              <a:defRPr/>
            </a:pP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请对</a:t>
            </a:r>
            <a:r>
              <a:rPr lang="zh-CN" altLang="en-US" sz="1600" dirty="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rPr>
              <a:t>图表</a:t>
            </a:r>
            <a:r>
              <a:rPr kumimoji="0" lang="zh-CN" altLang="en-US" sz="160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进行详细的解释</a:t>
            </a:r>
          </a:p>
        </p:txBody>
      </p:sp>
      <p:graphicFrame>
        <p:nvGraphicFramePr>
          <p:cNvPr id="9" name="图表 8">
            <a:extLst>
              <a:ext uri="{FF2B5EF4-FFF2-40B4-BE49-F238E27FC236}">
                <a16:creationId xmlns:a16="http://schemas.microsoft.com/office/drawing/2014/main" id="{F82F9797-5403-4872-89FF-377395615B4E}"/>
              </a:ext>
            </a:extLst>
          </p:cNvPr>
          <p:cNvGraphicFramePr/>
          <p:nvPr>
            <p:extLst>
              <p:ext uri="{D42A27DB-BD31-4B8C-83A1-F6EECF244321}">
                <p14:modId xmlns:p14="http://schemas.microsoft.com/office/powerpoint/2010/main" val="131647450"/>
              </p:ext>
            </p:extLst>
          </p:nvPr>
        </p:nvGraphicFramePr>
        <p:xfrm>
          <a:off x="3970019" y="2358237"/>
          <a:ext cx="4850334" cy="355515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5297855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圆角 3">
            <a:extLst>
              <a:ext uri="{FF2B5EF4-FFF2-40B4-BE49-F238E27FC236}">
                <a16:creationId xmlns:a16="http://schemas.microsoft.com/office/drawing/2014/main" id="{251F9D9B-BA48-476A-BC02-CE91218FE764}"/>
              </a:ext>
            </a:extLst>
          </p:cNvPr>
          <p:cNvSpPr/>
          <p:nvPr/>
        </p:nvSpPr>
        <p:spPr>
          <a:xfrm>
            <a:off x="650240" y="3274841"/>
            <a:ext cx="10902108" cy="51796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42</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2" name="标题 1">
            <a:extLst>
              <a:ext uri="{FF2B5EF4-FFF2-40B4-BE49-F238E27FC236}">
                <a16:creationId xmlns:a16="http://schemas.microsoft.com/office/drawing/2014/main" id="{08A77B2F-151C-45BD-BE0A-52E9B8ECD209}"/>
              </a:ext>
            </a:extLst>
          </p:cNvPr>
          <p:cNvSpPr>
            <a:spLocks noGrp="1"/>
          </p:cNvSpPr>
          <p:nvPr>
            <p:ph type="title"/>
          </p:nvPr>
        </p:nvSpPr>
        <p:spPr/>
        <p:txBody>
          <a:bodyPr/>
          <a:lstStyle/>
          <a:p>
            <a:r>
              <a:rPr lang="en-US" altLang="zh-CN" dirty="0">
                <a:sym typeface="Arial" panose="020B0604020202020204" pitchFamily="34" charset="0"/>
              </a:rPr>
              <a:t>2.3 </a:t>
            </a:r>
            <a:r>
              <a:rPr lang="zh-CN" altLang="en-US" dirty="0">
                <a:sym typeface="Arial" panose="020B0604020202020204" pitchFamily="34" charset="0"/>
              </a:rPr>
              <a:t>在此输入标题</a:t>
            </a:r>
            <a:r>
              <a:rPr lang="en-US" altLang="zh-CN" dirty="0">
                <a:sym typeface="Arial" panose="020B0604020202020204" pitchFamily="34" charset="0"/>
              </a:rPr>
              <a:t>-</a:t>
            </a:r>
            <a:r>
              <a:rPr lang="zh-CN" altLang="en-US" dirty="0">
                <a:sym typeface="Arial" panose="020B0604020202020204" pitchFamily="34" charset="0"/>
              </a:rPr>
              <a:t>展示三线表</a:t>
            </a:r>
          </a:p>
        </p:txBody>
      </p:sp>
      <p:sp>
        <p:nvSpPr>
          <p:cNvPr id="3" name="文本占位符 2">
            <a:extLst>
              <a:ext uri="{FF2B5EF4-FFF2-40B4-BE49-F238E27FC236}">
                <a16:creationId xmlns:a16="http://schemas.microsoft.com/office/drawing/2014/main" id="{FA0446A4-ED05-459A-8125-F39E8D9DF112}"/>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graphicFrame>
        <p:nvGraphicFramePr>
          <p:cNvPr id="6" name="表格 5">
            <a:extLst>
              <a:ext uri="{FF2B5EF4-FFF2-40B4-BE49-F238E27FC236}">
                <a16:creationId xmlns:a16="http://schemas.microsoft.com/office/drawing/2014/main" id="{D83B9FCE-8F13-4E80-8E8C-7D8801349266}"/>
              </a:ext>
            </a:extLst>
          </p:cNvPr>
          <p:cNvGraphicFramePr>
            <a:graphicFrameLocks noGrp="1"/>
          </p:cNvGraphicFramePr>
          <p:nvPr>
            <p:extLst>
              <p:ext uri="{D42A27DB-BD31-4B8C-83A1-F6EECF244321}">
                <p14:modId xmlns:p14="http://schemas.microsoft.com/office/powerpoint/2010/main" val="1065655454"/>
              </p:ext>
            </p:extLst>
          </p:nvPr>
        </p:nvGraphicFramePr>
        <p:xfrm>
          <a:off x="802640" y="2334172"/>
          <a:ext cx="10510626" cy="3384241"/>
        </p:xfrm>
        <a:graphic>
          <a:graphicData uri="http://schemas.openxmlformats.org/drawingml/2006/table">
            <a:tbl>
              <a:tblPr firstRow="1" bandRow="1">
                <a:tableStyleId>{5C22544A-7EE6-4342-B048-85BDC9FD1C3A}</a:tableStyleId>
              </a:tblPr>
              <a:tblGrid>
                <a:gridCol w="1751771">
                  <a:extLst>
                    <a:ext uri="{9D8B030D-6E8A-4147-A177-3AD203B41FA5}">
                      <a16:colId xmlns:a16="http://schemas.microsoft.com/office/drawing/2014/main" val="695335730"/>
                    </a:ext>
                  </a:extLst>
                </a:gridCol>
                <a:gridCol w="1751771">
                  <a:extLst>
                    <a:ext uri="{9D8B030D-6E8A-4147-A177-3AD203B41FA5}">
                      <a16:colId xmlns:a16="http://schemas.microsoft.com/office/drawing/2014/main" val="693799632"/>
                    </a:ext>
                  </a:extLst>
                </a:gridCol>
                <a:gridCol w="1751771">
                  <a:extLst>
                    <a:ext uri="{9D8B030D-6E8A-4147-A177-3AD203B41FA5}">
                      <a16:colId xmlns:a16="http://schemas.microsoft.com/office/drawing/2014/main" val="3123279104"/>
                    </a:ext>
                  </a:extLst>
                </a:gridCol>
                <a:gridCol w="1751771">
                  <a:extLst>
                    <a:ext uri="{9D8B030D-6E8A-4147-A177-3AD203B41FA5}">
                      <a16:colId xmlns:a16="http://schemas.microsoft.com/office/drawing/2014/main" val="3799971182"/>
                    </a:ext>
                  </a:extLst>
                </a:gridCol>
                <a:gridCol w="1751771">
                  <a:extLst>
                    <a:ext uri="{9D8B030D-6E8A-4147-A177-3AD203B41FA5}">
                      <a16:colId xmlns:a16="http://schemas.microsoft.com/office/drawing/2014/main" val="2218422632"/>
                    </a:ext>
                  </a:extLst>
                </a:gridCol>
                <a:gridCol w="1751771">
                  <a:extLst>
                    <a:ext uri="{9D8B030D-6E8A-4147-A177-3AD203B41FA5}">
                      <a16:colId xmlns:a16="http://schemas.microsoft.com/office/drawing/2014/main" val="3279195156"/>
                    </a:ext>
                  </a:extLst>
                </a:gridCol>
              </a:tblGrid>
              <a:tr h="483463">
                <a:tc>
                  <a:txBody>
                    <a:bodyPr/>
                    <a:lstStyle/>
                    <a:p>
                      <a:endParaRPr lang="zh-CN" altLang="en-US" dirty="0">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序列</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1</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序列</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2</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序列</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3</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序列</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4</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序列</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5</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7827928"/>
                  </a:ext>
                </a:extLst>
              </a:tr>
              <a:tr h="483463">
                <a:tc>
                  <a:txBody>
                    <a:bodyPr/>
                    <a:lstStyle/>
                    <a:p>
                      <a:pPr algn="ctr"/>
                      <a:r>
                        <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类别</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1</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ap="flat" cmpd="sng" algn="ctr">
                      <a:no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23</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656</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12</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12</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1</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2004806"/>
                  </a:ext>
                </a:extLst>
              </a:tr>
              <a:tr h="48346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类别</a:t>
                      </a:r>
                      <a:r>
                        <a:rPr lang="en-US" altLang="zh-CN"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2</a:t>
                      </a:r>
                      <a:endParaRPr lang="zh-CN" altLang="en-US"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1235</a:t>
                      </a:r>
                      <a:endParaRPr lang="zh-CN" altLang="en-US"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5</a:t>
                      </a:r>
                      <a:endParaRPr lang="zh-CN" altLang="en-US"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12</a:t>
                      </a:r>
                      <a:endParaRPr lang="zh-CN" altLang="en-US"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12</a:t>
                      </a:r>
                      <a:endParaRPr lang="zh-CN" altLang="en-US"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rPr>
                        <a:t>8</a:t>
                      </a:r>
                      <a:endParaRPr lang="zh-CN" altLang="en-US" sz="2000" b="1" dirty="0">
                        <a:solidFill>
                          <a:schemeClr val="bg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51980727"/>
                  </a:ext>
                </a:extLst>
              </a:tr>
              <a:tr h="483463">
                <a:tc>
                  <a:txBody>
                    <a:bodyPr/>
                    <a:lstStyle/>
                    <a:p>
                      <a:pPr algn="ctr"/>
                      <a:r>
                        <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类别</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3</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6827502"/>
                  </a:ext>
                </a:extLst>
              </a:tr>
              <a:tr h="483463">
                <a:tc>
                  <a:txBody>
                    <a:bodyPr/>
                    <a:lstStyle/>
                    <a:p>
                      <a:pPr algn="ctr"/>
                      <a:r>
                        <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类别</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4</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55068910"/>
                  </a:ext>
                </a:extLst>
              </a:tr>
              <a:tr h="483463">
                <a:tc>
                  <a:txBody>
                    <a:bodyPr/>
                    <a:lstStyle/>
                    <a:p>
                      <a:pPr algn="ctr"/>
                      <a:r>
                        <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类别</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5</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179630"/>
                  </a:ext>
                </a:extLst>
              </a:tr>
              <a:tr h="483463">
                <a:tc>
                  <a:txBody>
                    <a:bodyPr/>
                    <a:lstStyle/>
                    <a:p>
                      <a:pPr algn="ctr"/>
                      <a:r>
                        <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类别</a:t>
                      </a: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6</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rPr>
                        <a:t>-</a:t>
                      </a:r>
                      <a:endParaRPr lang="zh-CN" altLang="en-US"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6883025"/>
                  </a:ext>
                </a:extLst>
              </a:tr>
            </a:tbl>
          </a:graphicData>
        </a:graphic>
      </p:graphicFrame>
      <p:sp>
        <p:nvSpPr>
          <p:cNvPr id="7" name="矩形 6">
            <a:extLst>
              <a:ext uri="{FF2B5EF4-FFF2-40B4-BE49-F238E27FC236}">
                <a16:creationId xmlns:a16="http://schemas.microsoft.com/office/drawing/2014/main" id="{4FB3D6AE-8FEF-4115-A1C1-742B9EEBA76B}"/>
              </a:ext>
            </a:extLst>
          </p:cNvPr>
          <p:cNvSpPr/>
          <p:nvPr/>
        </p:nvSpPr>
        <p:spPr>
          <a:xfrm>
            <a:off x="4208304" y="1630150"/>
            <a:ext cx="3775393" cy="400110"/>
          </a:xfrm>
          <a:prstGeom prst="rect">
            <a:avLst/>
          </a:prstGeom>
        </p:spPr>
        <p:txBody>
          <a:bodyPr wrap="none">
            <a:spAutoFit/>
          </a:bodyPr>
          <a:lstStyle/>
          <a:p>
            <a:r>
              <a:rPr lang="zh-CN" altLang="en-US" sz="2000"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请输入表格标题请输入表格标题</a:t>
            </a:r>
          </a:p>
        </p:txBody>
      </p:sp>
      <p:sp>
        <p:nvSpPr>
          <p:cNvPr id="8" name="文本框 7">
            <a:extLst>
              <a:ext uri="{FF2B5EF4-FFF2-40B4-BE49-F238E27FC236}">
                <a16:creationId xmlns:a16="http://schemas.microsoft.com/office/drawing/2014/main" id="{3E8A6A91-47FA-4A54-AD13-A9A247BD29FC}"/>
              </a:ext>
            </a:extLst>
          </p:cNvPr>
          <p:cNvSpPr txBox="1"/>
          <p:nvPr/>
        </p:nvSpPr>
        <p:spPr>
          <a:xfrm>
            <a:off x="6648537" y="5903284"/>
            <a:ext cx="4730511" cy="338554"/>
          </a:xfrm>
          <a:prstGeom prst="rect">
            <a:avLst/>
          </a:prstGeom>
          <a:noFill/>
        </p:spPr>
        <p:txBody>
          <a:bodyPr wrap="square" rtlCol="0">
            <a:spAutoFit/>
          </a:bodyPr>
          <a:lstStyle/>
          <a:p>
            <a:pPr algn="r"/>
            <a:r>
              <a:rPr lang="zh-CN" altLang="en-US" sz="1600" dirty="0">
                <a:solidFill>
                  <a:srgbClr val="A6A6A6"/>
                </a:solidFill>
                <a:latin typeface="Arial" panose="020B0604020202020204" pitchFamily="34" charset="0"/>
                <a:ea typeface="Microsoft YaHei" panose="020B0503020204020204" pitchFamily="34" charset="-122"/>
                <a:cs typeface="+mn-ea"/>
                <a:sym typeface="Arial" panose="020B0604020202020204" pitchFamily="34" charset="0"/>
              </a:rPr>
              <a:t>*请输入数据来源请输入数据来源请输入数据来源</a:t>
            </a:r>
          </a:p>
        </p:txBody>
      </p:sp>
    </p:spTree>
    <p:extLst>
      <p:ext uri="{BB962C8B-B14F-4D97-AF65-F5344CB8AC3E}">
        <p14:creationId xmlns:p14="http://schemas.microsoft.com/office/powerpoint/2010/main" val="64166544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接连接符 2">
            <a:extLst>
              <a:ext uri="{FF2B5EF4-FFF2-40B4-BE49-F238E27FC236}">
                <a16:creationId xmlns:a16="http://schemas.microsoft.com/office/drawing/2014/main" id="{536CAFAB-8DDF-44D2-A56D-84762377CE0C}"/>
              </a:ext>
            </a:extLst>
          </p:cNvPr>
          <p:cNvCxnSpPr>
            <a:cxnSpLocks/>
          </p:cNvCxnSpPr>
          <p:nvPr/>
        </p:nvCxnSpPr>
        <p:spPr>
          <a:xfrm>
            <a:off x="0" y="857250"/>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1" name="矩形 90">
            <a:extLst>
              <a:ext uri="{FF2B5EF4-FFF2-40B4-BE49-F238E27FC236}">
                <a16:creationId xmlns:a16="http://schemas.microsoft.com/office/drawing/2014/main" id="{7915B37B-E2D8-4BB3-ABD8-241AD733B116}"/>
              </a:ext>
            </a:extLst>
          </p:cNvPr>
          <p:cNvSpPr/>
          <p:nvPr/>
        </p:nvSpPr>
        <p:spPr>
          <a:xfrm>
            <a:off x="693560" y="1224420"/>
            <a:ext cx="10804880" cy="5138280"/>
          </a:xfrm>
          <a:prstGeom prst="rect">
            <a:avLst/>
          </a:prstGeom>
          <a:solidFill>
            <a:schemeClr val="bg1"/>
          </a:solidFill>
          <a:ln>
            <a:noFill/>
          </a:ln>
          <a:effectLst>
            <a:outerShdw blurRad="152400" dist="635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3" name="矩形 92">
            <a:extLst>
              <a:ext uri="{FF2B5EF4-FFF2-40B4-BE49-F238E27FC236}">
                <a16:creationId xmlns:a16="http://schemas.microsoft.com/office/drawing/2014/main" id="{825856D7-0432-4723-95F0-9EEE23DAE797}"/>
              </a:ext>
            </a:extLst>
          </p:cNvPr>
          <p:cNvSpPr/>
          <p:nvPr/>
        </p:nvSpPr>
        <p:spPr>
          <a:xfrm>
            <a:off x="693560" y="1220584"/>
            <a:ext cx="10804880" cy="45719"/>
          </a:xfrm>
          <a:prstGeom prst="rect">
            <a:avLst/>
          </a:prstGeom>
          <a:solidFill>
            <a:srgbClr val="9A00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6" name="文本框 95">
            <a:extLst>
              <a:ext uri="{FF2B5EF4-FFF2-40B4-BE49-F238E27FC236}">
                <a16:creationId xmlns:a16="http://schemas.microsoft.com/office/drawing/2014/main" id="{326CBDC1-9113-4CC3-80CE-4182FC0F207B}"/>
              </a:ext>
            </a:extLst>
          </p:cNvPr>
          <p:cNvSpPr txBox="1"/>
          <p:nvPr/>
        </p:nvSpPr>
        <p:spPr>
          <a:xfrm>
            <a:off x="10715377" y="1121935"/>
            <a:ext cx="533451" cy="493365"/>
          </a:xfrm>
          <a:custGeom>
            <a:avLst/>
            <a:gdLst/>
            <a:ahLst/>
            <a:cxnLst/>
            <a:rect l="l" t="t" r="r" b="b"/>
            <a:pathLst>
              <a:path w="533451" h="493365">
                <a:moveTo>
                  <a:pt x="335077" y="0"/>
                </a:moveTo>
                <a:lnTo>
                  <a:pt x="533451" y="0"/>
                </a:lnTo>
                <a:lnTo>
                  <a:pt x="533451" y="169594"/>
                </a:lnTo>
                <a:cubicBezTo>
                  <a:pt x="533451" y="261415"/>
                  <a:pt x="522830" y="327539"/>
                  <a:pt x="501588" y="367968"/>
                </a:cubicBezTo>
                <a:cubicBezTo>
                  <a:pt x="472123" y="423472"/>
                  <a:pt x="426213" y="465271"/>
                  <a:pt x="363857" y="493365"/>
                </a:cubicBezTo>
                <a:lnTo>
                  <a:pt x="318632" y="420388"/>
                </a:lnTo>
                <a:cubicBezTo>
                  <a:pt x="355634" y="405313"/>
                  <a:pt x="383215" y="381501"/>
                  <a:pt x="401373" y="348953"/>
                </a:cubicBezTo>
                <a:cubicBezTo>
                  <a:pt x="419532" y="316405"/>
                  <a:pt x="429639" y="271693"/>
                  <a:pt x="431695" y="214819"/>
                </a:cubicBezTo>
                <a:lnTo>
                  <a:pt x="335077" y="214819"/>
                </a:lnTo>
                <a:close/>
                <a:moveTo>
                  <a:pt x="16445" y="0"/>
                </a:moveTo>
                <a:lnTo>
                  <a:pt x="214819" y="0"/>
                </a:lnTo>
                <a:lnTo>
                  <a:pt x="214819" y="169594"/>
                </a:lnTo>
                <a:cubicBezTo>
                  <a:pt x="214819" y="261415"/>
                  <a:pt x="204198" y="327539"/>
                  <a:pt x="182956" y="367968"/>
                </a:cubicBezTo>
                <a:cubicBezTo>
                  <a:pt x="153491" y="423472"/>
                  <a:pt x="107581" y="465271"/>
                  <a:pt x="45225" y="493365"/>
                </a:cubicBezTo>
                <a:lnTo>
                  <a:pt x="0" y="420388"/>
                </a:lnTo>
                <a:cubicBezTo>
                  <a:pt x="37002" y="405313"/>
                  <a:pt x="64583" y="381501"/>
                  <a:pt x="82741" y="348953"/>
                </a:cubicBezTo>
                <a:cubicBezTo>
                  <a:pt x="100900" y="316405"/>
                  <a:pt x="111007" y="271693"/>
                  <a:pt x="113063" y="214819"/>
                </a:cubicBezTo>
                <a:lnTo>
                  <a:pt x="16445" y="214819"/>
                </a:lnTo>
                <a:close/>
              </a:path>
            </a:pathLst>
          </a:custGeom>
          <a:solidFill>
            <a:schemeClr val="bg1">
              <a:lumMod val="5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16600" dirty="0">
              <a:solidFill>
                <a:schemeClr val="tx1">
                  <a:lumMod val="50000"/>
                  <a:lumOff val="50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 name="标题 4">
            <a:extLst>
              <a:ext uri="{FF2B5EF4-FFF2-40B4-BE49-F238E27FC236}">
                <a16:creationId xmlns:a16="http://schemas.microsoft.com/office/drawing/2014/main" id="{D6F799D3-97D1-4AA2-A5E4-66726465BEC4}"/>
              </a:ext>
            </a:extLst>
          </p:cNvPr>
          <p:cNvSpPr>
            <a:spLocks noGrp="1"/>
          </p:cNvSpPr>
          <p:nvPr>
            <p:ph type="title"/>
          </p:nvPr>
        </p:nvSpPr>
        <p:spPr/>
        <p:txBody>
          <a:bodyPr/>
          <a:lstStyle/>
          <a:p>
            <a:r>
              <a:rPr lang="en-US" altLang="zh-CN" dirty="0">
                <a:sym typeface="Arial" panose="020B0604020202020204" pitchFamily="34" charset="0"/>
              </a:rPr>
              <a:t>2.3 </a:t>
            </a:r>
            <a:r>
              <a:rPr lang="zh-CN" altLang="en-US" dirty="0">
                <a:sym typeface="Arial" panose="020B0604020202020204" pitchFamily="34" charset="0"/>
              </a:rPr>
              <a:t>参考文献</a:t>
            </a:r>
          </a:p>
        </p:txBody>
      </p:sp>
      <p:sp>
        <p:nvSpPr>
          <p:cNvPr id="2" name="灯片编号占位符 1">
            <a:extLst>
              <a:ext uri="{FF2B5EF4-FFF2-40B4-BE49-F238E27FC236}">
                <a16:creationId xmlns:a16="http://schemas.microsoft.com/office/drawing/2014/main" id="{37AD1704-EC04-445B-980E-80F46CB54D22}"/>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43</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6" name="文本框 5">
            <a:extLst>
              <a:ext uri="{FF2B5EF4-FFF2-40B4-BE49-F238E27FC236}">
                <a16:creationId xmlns:a16="http://schemas.microsoft.com/office/drawing/2014/main" id="{A641F3EB-B29F-4B60-8421-7F7A6C6B5F9D}"/>
              </a:ext>
            </a:extLst>
          </p:cNvPr>
          <p:cNvSpPr txBox="1"/>
          <p:nvPr/>
        </p:nvSpPr>
        <p:spPr>
          <a:xfrm>
            <a:off x="1048352" y="1670218"/>
            <a:ext cx="10200640" cy="4197944"/>
          </a:xfrm>
          <a:prstGeom prst="rect">
            <a:avLst/>
          </a:prstGeom>
          <a:noFill/>
        </p:spPr>
        <p:txBody>
          <a:bodyPr wrap="square" rtlCol="0">
            <a:spAutoFit/>
          </a:bodyPr>
          <a:lstStyle/>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请输入参考文献请输入参考文献请输入参考文献请输入参考文献请输入参考文献参考文献</a:t>
            </a:r>
            <a:endPar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请输入参考文献请输入参考文献请输入参考文献请输入参考文献请输入参考文献参考文献</a:t>
            </a:r>
            <a:endPar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请输入参考文献请输入参考文献请输入参考文献请输入参考文献请输入参考文献参考文献</a:t>
            </a:r>
            <a:endPar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请输入参考文献请输入参考文献请输入参考文献请输入参考文献请输入参考文献参考文献</a:t>
            </a:r>
            <a:endPar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请输入参考文献请输入参考文献请输入参考文献请输入参考文献请输入参考文献参考文献</a:t>
            </a:r>
            <a:endPar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请输入参考文献请输入参考文献请输入参考文献请输入参考文献请输入参考文献参考文献</a:t>
            </a:r>
            <a:endPar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请输入参考文献请输入参考文献请输入参考文献请输入参考文献请输入参考文献参考文献</a:t>
            </a:r>
            <a:endPar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请输入参考文献请输入参考文献请输入参考文献请输入参考文献请输入参考文献参考文献</a:t>
            </a:r>
            <a:endPar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请输入参考文献请输入参考文献请输入参考文献请输入参考文献请输入参考文献参考文献</a:t>
            </a:r>
            <a:endPar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请输入参考文献请输入参考文献请输入参考文献请输入参考文献请输入参考文献参考文献</a:t>
            </a:r>
            <a:endPar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12703358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标题 19">
            <a:extLst>
              <a:ext uri="{FF2B5EF4-FFF2-40B4-BE49-F238E27FC236}">
                <a16:creationId xmlns:a16="http://schemas.microsoft.com/office/drawing/2014/main" id="{C9C6DE41-12B2-4C89-88AB-5C3D62B22B8C}"/>
              </a:ext>
            </a:extLst>
          </p:cNvPr>
          <p:cNvSpPr>
            <a:spLocks noGrp="1"/>
          </p:cNvSpPr>
          <p:nvPr>
            <p:ph type="title"/>
          </p:nvPr>
        </p:nvSpPr>
        <p:spPr/>
        <p:txBody>
          <a:bodyPr/>
          <a:lstStyle/>
          <a:p>
            <a:r>
              <a:rPr lang="en-US" altLang="zh-CN" dirty="0">
                <a:sym typeface="Arial" panose="020B0604020202020204" pitchFamily="34" charset="0"/>
              </a:rPr>
              <a:t>2.4 </a:t>
            </a:r>
            <a:r>
              <a:rPr lang="zh-CN" altLang="en-US" dirty="0">
                <a:sym typeface="Arial" panose="020B0604020202020204" pitchFamily="34" charset="0"/>
              </a:rPr>
              <a:t>图文搭配</a:t>
            </a:r>
          </a:p>
        </p:txBody>
      </p:sp>
      <p:sp>
        <p:nvSpPr>
          <p:cNvPr id="2" name="灯片编号占位符 1">
            <a:extLst>
              <a:ext uri="{FF2B5EF4-FFF2-40B4-BE49-F238E27FC236}">
                <a16:creationId xmlns:a16="http://schemas.microsoft.com/office/drawing/2014/main" id="{98CE6B28-DAA2-47FD-8896-506EFB5E03CE}"/>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44</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9" name="图片占位符 8">
            <a:extLst>
              <a:ext uri="{FF2B5EF4-FFF2-40B4-BE49-F238E27FC236}">
                <a16:creationId xmlns:a16="http://schemas.microsoft.com/office/drawing/2014/main" id="{E235FA13-F330-4054-A77C-95DE547145A2}"/>
              </a:ext>
            </a:extLst>
          </p:cNvPr>
          <p:cNvSpPr>
            <a:spLocks noGrp="1"/>
          </p:cNvSpPr>
          <p:nvPr>
            <p:ph type="pic" idx="10"/>
          </p:nvPr>
        </p:nvSpPr>
        <p:spPr/>
      </p:sp>
      <p:pic>
        <p:nvPicPr>
          <p:cNvPr id="22" name="图片 21">
            <a:extLst>
              <a:ext uri="{FF2B5EF4-FFF2-40B4-BE49-F238E27FC236}">
                <a16:creationId xmlns:a16="http://schemas.microsoft.com/office/drawing/2014/main" id="{7670948A-8782-47C1-B02F-4B15F21F370E}"/>
              </a:ext>
            </a:extLst>
          </p:cNvPr>
          <p:cNvPicPr>
            <a:picLocks noChangeAspect="1"/>
          </p:cNvPicPr>
          <p:nvPr/>
        </p:nvPicPr>
        <p:blipFill rotWithShape="1">
          <a:blip r:embed="rId3"/>
          <a:srcRect l="43488" r="10241"/>
          <a:stretch/>
        </p:blipFill>
        <p:spPr>
          <a:xfrm>
            <a:off x="5627649" y="1131849"/>
            <a:ext cx="2386361" cy="5157440"/>
          </a:xfrm>
          <a:prstGeom prst="roundRect">
            <a:avLst/>
          </a:prstGeom>
        </p:spPr>
      </p:pic>
      <p:sp>
        <p:nvSpPr>
          <p:cNvPr id="10" name="椭圆 9">
            <a:extLst>
              <a:ext uri="{FF2B5EF4-FFF2-40B4-BE49-F238E27FC236}">
                <a16:creationId xmlns:a16="http://schemas.microsoft.com/office/drawing/2014/main" id="{59C41C3D-B181-4356-A5FB-F8FA638C5B79}"/>
              </a:ext>
            </a:extLst>
          </p:cNvPr>
          <p:cNvSpPr/>
          <p:nvPr/>
        </p:nvSpPr>
        <p:spPr>
          <a:xfrm>
            <a:off x="9824101" y="1614461"/>
            <a:ext cx="473644" cy="473644"/>
          </a:xfrm>
          <a:prstGeom prst="ellipse">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1</a:t>
            </a:r>
            <a:endParaRPr lang="zh-CN" altLang="en-US"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椭圆 11">
            <a:extLst>
              <a:ext uri="{FF2B5EF4-FFF2-40B4-BE49-F238E27FC236}">
                <a16:creationId xmlns:a16="http://schemas.microsoft.com/office/drawing/2014/main" id="{680225FD-3678-4669-A810-12B0A1136047}"/>
              </a:ext>
            </a:extLst>
          </p:cNvPr>
          <p:cNvSpPr/>
          <p:nvPr/>
        </p:nvSpPr>
        <p:spPr>
          <a:xfrm>
            <a:off x="9824101" y="3158872"/>
            <a:ext cx="473644" cy="473644"/>
          </a:xfrm>
          <a:prstGeom prst="ellipse">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2</a:t>
            </a:r>
            <a:endParaRPr lang="zh-CN" altLang="en-US"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椭圆 12">
            <a:extLst>
              <a:ext uri="{FF2B5EF4-FFF2-40B4-BE49-F238E27FC236}">
                <a16:creationId xmlns:a16="http://schemas.microsoft.com/office/drawing/2014/main" id="{17616261-D298-4175-A502-EE519F824A6B}"/>
              </a:ext>
            </a:extLst>
          </p:cNvPr>
          <p:cNvSpPr/>
          <p:nvPr/>
        </p:nvSpPr>
        <p:spPr>
          <a:xfrm>
            <a:off x="9824101" y="4703283"/>
            <a:ext cx="473644" cy="473644"/>
          </a:xfrm>
          <a:prstGeom prst="ellipse">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3</a:t>
            </a:r>
            <a:endParaRPr lang="zh-CN" altLang="en-US"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文本框 15">
            <a:extLst>
              <a:ext uri="{FF2B5EF4-FFF2-40B4-BE49-F238E27FC236}">
                <a16:creationId xmlns:a16="http://schemas.microsoft.com/office/drawing/2014/main" id="{F54E1BEA-B87E-4A6A-8D5E-29DBD8307AB5}"/>
              </a:ext>
            </a:extLst>
          </p:cNvPr>
          <p:cNvSpPr txBox="1"/>
          <p:nvPr/>
        </p:nvSpPr>
        <p:spPr>
          <a:xfrm>
            <a:off x="934197" y="1282402"/>
            <a:ext cx="3957954" cy="400110"/>
          </a:xfrm>
          <a:prstGeom prst="rect">
            <a:avLst/>
          </a:prstGeom>
          <a:noFill/>
        </p:spPr>
        <p:txBody>
          <a:bodyPr wrap="square" rtlCol="0">
            <a:spAutoFit/>
          </a:bodyPr>
          <a:lstStyle/>
          <a:p>
            <a:r>
              <a:rPr lang="zh-CN" altLang="en-US" sz="2000" b="1" dirty="0">
                <a:latin typeface="Arial" panose="020B0604020202020204" pitchFamily="34" charset="0"/>
                <a:ea typeface="Microsoft YaHei" panose="020B0503020204020204" pitchFamily="34" charset="-122"/>
                <a:cs typeface="+mn-ea"/>
                <a:sym typeface="Arial" panose="020B0604020202020204" pitchFamily="34" charset="0"/>
              </a:rPr>
              <a:t>请输入你的结论请输入你的结论</a:t>
            </a:r>
          </a:p>
        </p:txBody>
      </p:sp>
      <p:sp>
        <p:nvSpPr>
          <p:cNvPr id="17" name="文本框 16">
            <a:extLst>
              <a:ext uri="{FF2B5EF4-FFF2-40B4-BE49-F238E27FC236}">
                <a16:creationId xmlns:a16="http://schemas.microsoft.com/office/drawing/2014/main" id="{483DADDE-4C9A-4F61-A7F0-28CC43F3228B}"/>
              </a:ext>
            </a:extLst>
          </p:cNvPr>
          <p:cNvSpPr txBox="1"/>
          <p:nvPr/>
        </p:nvSpPr>
        <p:spPr>
          <a:xfrm>
            <a:off x="9120209" y="2204301"/>
            <a:ext cx="1881427" cy="338554"/>
          </a:xfrm>
          <a:prstGeom prst="rect">
            <a:avLst/>
          </a:prstGeom>
          <a:noFill/>
        </p:spPr>
        <p:txBody>
          <a:bodyPr wrap="square" rtlCol="0">
            <a:spAutoFit/>
          </a:bodyPr>
          <a:lstStyle/>
          <a:p>
            <a:pPr algn="ctr"/>
            <a:r>
              <a:rPr lang="zh-CN" altLang="en-US" sz="1600" dirty="0">
                <a:latin typeface="Arial" panose="020B0604020202020204" pitchFamily="34" charset="0"/>
                <a:ea typeface="Microsoft YaHei" panose="020B0503020204020204" pitchFamily="34" charset="-122"/>
                <a:cs typeface="+mn-ea"/>
                <a:sym typeface="Arial" panose="020B0604020202020204" pitchFamily="34" charset="0"/>
              </a:rPr>
              <a:t>请输入重点一</a:t>
            </a:r>
          </a:p>
        </p:txBody>
      </p:sp>
      <p:sp>
        <p:nvSpPr>
          <p:cNvPr id="18" name="文本框 17">
            <a:extLst>
              <a:ext uri="{FF2B5EF4-FFF2-40B4-BE49-F238E27FC236}">
                <a16:creationId xmlns:a16="http://schemas.microsoft.com/office/drawing/2014/main" id="{0681E185-2EEF-406D-9BED-10B683908B92}"/>
              </a:ext>
            </a:extLst>
          </p:cNvPr>
          <p:cNvSpPr txBox="1"/>
          <p:nvPr/>
        </p:nvSpPr>
        <p:spPr>
          <a:xfrm>
            <a:off x="9120209" y="3737794"/>
            <a:ext cx="1881427" cy="338554"/>
          </a:xfrm>
          <a:prstGeom prst="rect">
            <a:avLst/>
          </a:prstGeom>
          <a:noFill/>
        </p:spPr>
        <p:txBody>
          <a:bodyPr wrap="square" rtlCol="0">
            <a:spAutoFit/>
          </a:bodyPr>
          <a:lstStyle/>
          <a:p>
            <a:pPr algn="ctr"/>
            <a:r>
              <a:rPr lang="zh-CN" altLang="en-US" sz="1600" dirty="0">
                <a:latin typeface="Arial" panose="020B0604020202020204" pitchFamily="34" charset="0"/>
                <a:ea typeface="Microsoft YaHei" panose="020B0503020204020204" pitchFamily="34" charset="-122"/>
                <a:cs typeface="+mn-ea"/>
                <a:sym typeface="Arial" panose="020B0604020202020204" pitchFamily="34" charset="0"/>
              </a:rPr>
              <a:t>请输入重点二</a:t>
            </a:r>
          </a:p>
        </p:txBody>
      </p:sp>
      <p:sp>
        <p:nvSpPr>
          <p:cNvPr id="19" name="文本框 18">
            <a:extLst>
              <a:ext uri="{FF2B5EF4-FFF2-40B4-BE49-F238E27FC236}">
                <a16:creationId xmlns:a16="http://schemas.microsoft.com/office/drawing/2014/main" id="{CFBE8060-F863-4A7E-AC67-068AA5335379}"/>
              </a:ext>
            </a:extLst>
          </p:cNvPr>
          <p:cNvSpPr txBox="1"/>
          <p:nvPr/>
        </p:nvSpPr>
        <p:spPr>
          <a:xfrm>
            <a:off x="9120209" y="5379293"/>
            <a:ext cx="1881427" cy="338554"/>
          </a:xfrm>
          <a:prstGeom prst="rect">
            <a:avLst/>
          </a:prstGeom>
          <a:noFill/>
        </p:spPr>
        <p:txBody>
          <a:bodyPr wrap="square" rtlCol="0">
            <a:spAutoFit/>
          </a:bodyPr>
          <a:lstStyle/>
          <a:p>
            <a:pPr algn="ctr"/>
            <a:r>
              <a:rPr lang="zh-CN" altLang="en-US" sz="1600" dirty="0">
                <a:latin typeface="Arial" panose="020B0604020202020204" pitchFamily="34" charset="0"/>
                <a:ea typeface="Microsoft YaHei" panose="020B0503020204020204" pitchFamily="34" charset="-122"/>
                <a:cs typeface="+mn-ea"/>
                <a:sym typeface="Arial" panose="020B0604020202020204" pitchFamily="34" charset="0"/>
              </a:rPr>
              <a:t>请输入重点三</a:t>
            </a:r>
          </a:p>
        </p:txBody>
      </p:sp>
      <p:sp>
        <p:nvSpPr>
          <p:cNvPr id="21" name="文本框 20">
            <a:extLst>
              <a:ext uri="{FF2B5EF4-FFF2-40B4-BE49-F238E27FC236}">
                <a16:creationId xmlns:a16="http://schemas.microsoft.com/office/drawing/2014/main" id="{9484A865-AAFD-4FEA-B60E-0C481630A2BC}"/>
              </a:ext>
            </a:extLst>
          </p:cNvPr>
          <p:cNvSpPr txBox="1"/>
          <p:nvPr/>
        </p:nvSpPr>
        <p:spPr>
          <a:xfrm>
            <a:off x="969384" y="1738617"/>
            <a:ext cx="2727790" cy="1525739"/>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zh-CN" altLang="en-US" sz="1600" dirty="0">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endParaRPr lang="en-US" altLang="zh-CN" sz="1600" dirty="0">
              <a:latin typeface="Arial" panose="020B0604020202020204" pitchFamily="34" charset="0"/>
              <a:ea typeface="Microsoft YaHei" panose="020B0503020204020204" pitchFamily="34" charset="-122"/>
              <a:cs typeface="+mn-ea"/>
              <a:sym typeface="Arial" panose="020B0604020202020204" pitchFamily="34" charset="0"/>
            </a:endParaRPr>
          </a:p>
          <a:p>
            <a:pPr marL="285750" indent="-285750">
              <a:lnSpc>
                <a:spcPct val="150000"/>
              </a:lnSpc>
              <a:buFont typeface="Arial" panose="020B0604020202020204" pitchFamily="34" charset="0"/>
              <a:buChar char="•"/>
            </a:pPr>
            <a:r>
              <a:rPr lang="zh-CN" altLang="en-US" sz="1600" dirty="0">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285750" indent="-285750">
              <a:lnSpc>
                <a:spcPct val="150000"/>
              </a:lnSpc>
              <a:buFont typeface="Arial" panose="020B0604020202020204" pitchFamily="34" charset="0"/>
              <a:buChar char="•"/>
            </a:pPr>
            <a:r>
              <a:rPr lang="zh-CN" altLang="en-US" sz="1600" dirty="0">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a:p>
            <a:pPr marL="285750" indent="-285750">
              <a:lnSpc>
                <a:spcPct val="150000"/>
              </a:lnSpc>
              <a:buFont typeface="Arial" panose="020B0604020202020204" pitchFamily="34" charset="0"/>
              <a:buChar char="•"/>
            </a:pPr>
            <a:r>
              <a:rPr lang="zh-CN" altLang="en-US" sz="1600" dirty="0">
                <a:latin typeface="Arial" panose="020B0604020202020204" pitchFamily="34" charset="0"/>
                <a:ea typeface="Microsoft YaHei" panose="020B0503020204020204" pitchFamily="34" charset="-122"/>
                <a:cs typeface="+mn-ea"/>
                <a:sym typeface="Arial" panose="020B0604020202020204" pitchFamily="34" charset="0"/>
              </a:rPr>
              <a:t>请对结论进行详细的解释</a:t>
            </a:r>
          </a:p>
        </p:txBody>
      </p:sp>
      <p:graphicFrame>
        <p:nvGraphicFramePr>
          <p:cNvPr id="25" name="图表 24">
            <a:extLst>
              <a:ext uri="{FF2B5EF4-FFF2-40B4-BE49-F238E27FC236}">
                <a16:creationId xmlns:a16="http://schemas.microsoft.com/office/drawing/2014/main" id="{6685DF3B-AE9C-44EA-A855-F4022F828A4A}"/>
              </a:ext>
            </a:extLst>
          </p:cNvPr>
          <p:cNvGraphicFramePr/>
          <p:nvPr>
            <p:extLst>
              <p:ext uri="{D42A27DB-BD31-4B8C-83A1-F6EECF244321}">
                <p14:modId xmlns:p14="http://schemas.microsoft.com/office/powerpoint/2010/main" val="1868374628"/>
              </p:ext>
            </p:extLst>
          </p:nvPr>
        </p:nvGraphicFramePr>
        <p:xfrm>
          <a:off x="948083" y="4237055"/>
          <a:ext cx="3847631" cy="1950368"/>
        </p:xfrm>
        <a:graphic>
          <a:graphicData uri="http://schemas.openxmlformats.org/drawingml/2006/chart">
            <c:chart xmlns:c="http://schemas.openxmlformats.org/drawingml/2006/chart" xmlns:r="http://schemas.openxmlformats.org/officeDocument/2006/relationships" r:id="rId4"/>
          </a:graphicData>
        </a:graphic>
      </p:graphicFrame>
      <p:sp>
        <p:nvSpPr>
          <p:cNvPr id="26" name="矩形 25">
            <a:extLst>
              <a:ext uri="{FF2B5EF4-FFF2-40B4-BE49-F238E27FC236}">
                <a16:creationId xmlns:a16="http://schemas.microsoft.com/office/drawing/2014/main" id="{E4EBE5FE-CD0D-4FF1-888D-BD919A9EC9AC}"/>
              </a:ext>
            </a:extLst>
          </p:cNvPr>
          <p:cNvSpPr/>
          <p:nvPr/>
        </p:nvSpPr>
        <p:spPr>
          <a:xfrm>
            <a:off x="934197" y="3722551"/>
            <a:ext cx="1620957" cy="338554"/>
          </a:xfrm>
          <a:prstGeom prst="rect">
            <a:avLst/>
          </a:prstGeom>
        </p:spPr>
        <p:txBody>
          <a:bodyPr wrap="none">
            <a:spAutoFit/>
          </a:bodyPr>
          <a:lstStyle/>
          <a:p>
            <a:r>
              <a:rPr lang="zh-CN" altLang="en-US" sz="1600" b="1" dirty="0">
                <a:latin typeface="Arial" panose="020B0604020202020204" pitchFamily="34" charset="0"/>
                <a:ea typeface="Microsoft YaHei" panose="020B0503020204020204" pitchFamily="34" charset="-122"/>
                <a:cs typeface="+mn-ea"/>
                <a:sym typeface="Arial" panose="020B0604020202020204" pitchFamily="34" charset="0"/>
              </a:rPr>
              <a:t>请输入图表标题</a:t>
            </a:r>
          </a:p>
        </p:txBody>
      </p:sp>
      <p:pic>
        <p:nvPicPr>
          <p:cNvPr id="34" name="图片 33">
            <a:extLst>
              <a:ext uri="{FF2B5EF4-FFF2-40B4-BE49-F238E27FC236}">
                <a16:creationId xmlns:a16="http://schemas.microsoft.com/office/drawing/2014/main" id="{E2597278-DE9C-47B9-BD32-8C98984920CF}"/>
              </a:ext>
            </a:extLst>
          </p:cNvPr>
          <p:cNvPicPr>
            <a:picLocks noChangeAspect="1"/>
          </p:cNvPicPr>
          <p:nvPr/>
        </p:nvPicPr>
        <p:blipFill rotWithShape="1">
          <a:blip r:embed="rId5"/>
          <a:srcRect l="40836" t="26333" r="41849" b="21562"/>
          <a:stretch/>
        </p:blipFill>
        <p:spPr>
          <a:xfrm>
            <a:off x="5185403" y="851029"/>
            <a:ext cx="3136563" cy="6292392"/>
          </a:xfrm>
          <a:custGeom>
            <a:avLst/>
            <a:gdLst>
              <a:gd name="connsiteX0" fmla="*/ 693232 w 3136563"/>
              <a:gd name="connsiteY0" fmla="*/ 368171 h 6292392"/>
              <a:gd name="connsiteX1" fmla="*/ 494285 w 3136563"/>
              <a:gd name="connsiteY1" fmla="*/ 567118 h 6292392"/>
              <a:gd name="connsiteX2" fmla="*/ 494285 w 3136563"/>
              <a:gd name="connsiteY2" fmla="*/ 5137447 h 6292392"/>
              <a:gd name="connsiteX3" fmla="*/ 693232 w 3136563"/>
              <a:gd name="connsiteY3" fmla="*/ 5336394 h 6292392"/>
              <a:gd name="connsiteX4" fmla="*/ 2563310 w 3136563"/>
              <a:gd name="connsiteY4" fmla="*/ 5336394 h 6292392"/>
              <a:gd name="connsiteX5" fmla="*/ 2762257 w 3136563"/>
              <a:gd name="connsiteY5" fmla="*/ 5137447 h 6292392"/>
              <a:gd name="connsiteX6" fmla="*/ 2762257 w 3136563"/>
              <a:gd name="connsiteY6" fmla="*/ 567118 h 6292392"/>
              <a:gd name="connsiteX7" fmla="*/ 2563310 w 3136563"/>
              <a:gd name="connsiteY7" fmla="*/ 368171 h 6292392"/>
              <a:gd name="connsiteX8" fmla="*/ 2286007 w 3136563"/>
              <a:gd name="connsiteY8" fmla="*/ 368171 h 6292392"/>
              <a:gd name="connsiteX9" fmla="*/ 2286007 w 3136563"/>
              <a:gd name="connsiteY9" fmla="*/ 422378 h 6292392"/>
              <a:gd name="connsiteX10" fmla="*/ 2144206 w 3136563"/>
              <a:gd name="connsiteY10" fmla="*/ 564179 h 6292392"/>
              <a:gd name="connsiteX11" fmla="*/ 1155268 w 3136563"/>
              <a:gd name="connsiteY11" fmla="*/ 564179 h 6292392"/>
              <a:gd name="connsiteX12" fmla="*/ 1013467 w 3136563"/>
              <a:gd name="connsiteY12" fmla="*/ 422378 h 6292392"/>
              <a:gd name="connsiteX13" fmla="*/ 1013467 w 3136563"/>
              <a:gd name="connsiteY13" fmla="*/ 368171 h 6292392"/>
              <a:gd name="connsiteX14" fmla="*/ 0 w 3136563"/>
              <a:gd name="connsiteY14" fmla="*/ 0 h 6292392"/>
              <a:gd name="connsiteX15" fmla="*/ 3136563 w 3136563"/>
              <a:gd name="connsiteY15" fmla="*/ 0 h 6292392"/>
              <a:gd name="connsiteX16" fmla="*/ 3136563 w 3136563"/>
              <a:gd name="connsiteY16" fmla="*/ 6292392 h 6292392"/>
              <a:gd name="connsiteX17" fmla="*/ 0 w 3136563"/>
              <a:gd name="connsiteY17" fmla="*/ 6292392 h 629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36563" h="6292392">
                <a:moveTo>
                  <a:pt x="693232" y="368171"/>
                </a:moveTo>
                <a:cubicBezTo>
                  <a:pt x="583357" y="368171"/>
                  <a:pt x="494285" y="457243"/>
                  <a:pt x="494285" y="567118"/>
                </a:cubicBezTo>
                <a:lnTo>
                  <a:pt x="494285" y="5137447"/>
                </a:lnTo>
                <a:cubicBezTo>
                  <a:pt x="494285" y="5247322"/>
                  <a:pt x="583357" y="5336394"/>
                  <a:pt x="693232" y="5336394"/>
                </a:cubicBezTo>
                <a:lnTo>
                  <a:pt x="2563310" y="5336394"/>
                </a:lnTo>
                <a:cubicBezTo>
                  <a:pt x="2673185" y="5336394"/>
                  <a:pt x="2762257" y="5247322"/>
                  <a:pt x="2762257" y="5137447"/>
                </a:cubicBezTo>
                <a:lnTo>
                  <a:pt x="2762257" y="567118"/>
                </a:lnTo>
                <a:cubicBezTo>
                  <a:pt x="2762257" y="457243"/>
                  <a:pt x="2673185" y="368171"/>
                  <a:pt x="2563310" y="368171"/>
                </a:cubicBezTo>
                <a:lnTo>
                  <a:pt x="2286007" y="368171"/>
                </a:lnTo>
                <a:lnTo>
                  <a:pt x="2286007" y="422378"/>
                </a:lnTo>
                <a:cubicBezTo>
                  <a:pt x="2286007" y="500693"/>
                  <a:pt x="2222521" y="564179"/>
                  <a:pt x="2144206" y="564179"/>
                </a:cubicBezTo>
                <a:lnTo>
                  <a:pt x="1155268" y="564179"/>
                </a:lnTo>
                <a:cubicBezTo>
                  <a:pt x="1076953" y="564179"/>
                  <a:pt x="1013467" y="500693"/>
                  <a:pt x="1013467" y="422378"/>
                </a:cubicBezTo>
                <a:lnTo>
                  <a:pt x="1013467" y="368171"/>
                </a:lnTo>
                <a:close/>
                <a:moveTo>
                  <a:pt x="0" y="0"/>
                </a:moveTo>
                <a:lnTo>
                  <a:pt x="3136563" y="0"/>
                </a:lnTo>
                <a:lnTo>
                  <a:pt x="3136563" y="6292392"/>
                </a:lnTo>
                <a:lnTo>
                  <a:pt x="0" y="6292392"/>
                </a:lnTo>
                <a:close/>
              </a:path>
            </a:pathLst>
          </a:custGeom>
        </p:spPr>
      </p:pic>
    </p:spTree>
    <p:extLst>
      <p:ext uri="{BB962C8B-B14F-4D97-AF65-F5344CB8AC3E}">
        <p14:creationId xmlns:p14="http://schemas.microsoft.com/office/powerpoint/2010/main" val="105356164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04198590-CFCC-488F-A2A9-7F1284399360}"/>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45</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标题 2">
            <a:extLst>
              <a:ext uri="{FF2B5EF4-FFF2-40B4-BE49-F238E27FC236}">
                <a16:creationId xmlns:a16="http://schemas.microsoft.com/office/drawing/2014/main" id="{C86EFED4-BE68-44D9-9230-9F1D98CA04AB}"/>
              </a:ext>
            </a:extLst>
          </p:cNvPr>
          <p:cNvSpPr>
            <a:spLocks noGrp="1"/>
          </p:cNvSpPr>
          <p:nvPr>
            <p:ph type="title"/>
          </p:nvPr>
        </p:nvSpPr>
        <p:spPr/>
        <p:txBody>
          <a:bodyPr/>
          <a:lstStyle/>
          <a:p>
            <a:r>
              <a:rPr lang="en-US" altLang="zh-CN" dirty="0">
                <a:sym typeface="Arial" panose="020B0604020202020204" pitchFamily="34" charset="0"/>
              </a:rPr>
              <a:t>2.4 </a:t>
            </a:r>
            <a:r>
              <a:rPr lang="zh-CN" altLang="en-US" dirty="0">
                <a:sym typeface="Arial" panose="020B0604020202020204" pitchFamily="34" charset="0"/>
              </a:rPr>
              <a:t>图文搭配</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3</a:t>
            </a:r>
            <a:r>
              <a:rPr lang="zh-CN" altLang="en-US" dirty="0">
                <a:sym typeface="Arial" panose="020B0604020202020204" pitchFamily="34" charset="0"/>
              </a:rPr>
              <a:t>项</a:t>
            </a:r>
          </a:p>
        </p:txBody>
      </p:sp>
      <p:sp>
        <p:nvSpPr>
          <p:cNvPr id="12" name="文本占位符 11">
            <a:extLst>
              <a:ext uri="{FF2B5EF4-FFF2-40B4-BE49-F238E27FC236}">
                <a16:creationId xmlns:a16="http://schemas.microsoft.com/office/drawing/2014/main" id="{37C6C00A-0B59-4CAE-B359-F3DE6CBB8454}"/>
              </a:ext>
            </a:extLst>
          </p:cNvPr>
          <p:cNvSpPr>
            <a:spLocks noGrp="1"/>
          </p:cNvSpPr>
          <p:nvPr>
            <p:ph type="body" sz="quarter" idx="10"/>
          </p:nvPr>
        </p:nvSpPr>
        <p:spPr/>
        <p:txBody>
          <a:bodyPr/>
          <a:lstStyle/>
          <a:p>
            <a:endParaRPr lang="zh-CN" altLang="en-US"/>
          </a:p>
        </p:txBody>
      </p:sp>
      <p:pic>
        <p:nvPicPr>
          <p:cNvPr id="19" name="图片 18">
            <a:extLst>
              <a:ext uri="{FF2B5EF4-FFF2-40B4-BE49-F238E27FC236}">
                <a16:creationId xmlns:a16="http://schemas.microsoft.com/office/drawing/2014/main" id="{7359604F-C8C9-4501-91C9-64DDDD5F7E03}"/>
              </a:ext>
            </a:extLst>
          </p:cNvPr>
          <p:cNvPicPr>
            <a:picLocks noChangeAspect="1"/>
          </p:cNvPicPr>
          <p:nvPr/>
        </p:nvPicPr>
        <p:blipFill rotWithShape="1">
          <a:blip r:embed="rId3"/>
          <a:srcRect t="13599" b="321"/>
          <a:stretch/>
        </p:blipFill>
        <p:spPr>
          <a:xfrm>
            <a:off x="0" y="980129"/>
            <a:ext cx="12192000" cy="2889882"/>
          </a:xfrm>
          <a:prstGeom prst="rect">
            <a:avLst/>
          </a:prstGeom>
        </p:spPr>
      </p:pic>
      <p:sp>
        <p:nvSpPr>
          <p:cNvPr id="20" name="矩形 19">
            <a:extLst>
              <a:ext uri="{FF2B5EF4-FFF2-40B4-BE49-F238E27FC236}">
                <a16:creationId xmlns:a16="http://schemas.microsoft.com/office/drawing/2014/main" id="{2CBEF465-EF1C-4A5A-AFF7-8E24545EA389}"/>
              </a:ext>
            </a:extLst>
          </p:cNvPr>
          <p:cNvSpPr/>
          <p:nvPr/>
        </p:nvSpPr>
        <p:spPr>
          <a:xfrm>
            <a:off x="0" y="972840"/>
            <a:ext cx="12192000" cy="2897170"/>
          </a:xfrm>
          <a:prstGeom prst="rect">
            <a:avLst/>
          </a:prstGeom>
          <a:gradFill>
            <a:gsLst>
              <a:gs pos="0">
                <a:srgbClr val="9A0001">
                  <a:alpha val="40000"/>
                </a:srgbClr>
              </a:gs>
              <a:gs pos="100000">
                <a:srgbClr val="9A0001">
                  <a:alpha val="5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23" name="组合 22">
            <a:extLst>
              <a:ext uri="{FF2B5EF4-FFF2-40B4-BE49-F238E27FC236}">
                <a16:creationId xmlns:a16="http://schemas.microsoft.com/office/drawing/2014/main" id="{00859FDA-BDB2-4D42-8433-92E7CE813543}"/>
              </a:ext>
            </a:extLst>
          </p:cNvPr>
          <p:cNvGrpSpPr/>
          <p:nvPr/>
        </p:nvGrpSpPr>
        <p:grpSpPr>
          <a:xfrm>
            <a:off x="861062" y="2920421"/>
            <a:ext cx="10469877" cy="3264927"/>
            <a:chOff x="1087122" y="2794000"/>
            <a:chExt cx="10469877" cy="3264927"/>
          </a:xfrm>
        </p:grpSpPr>
        <p:sp>
          <p:nvSpPr>
            <p:cNvPr id="5" name="矩形: 圆角 4">
              <a:extLst>
                <a:ext uri="{FF2B5EF4-FFF2-40B4-BE49-F238E27FC236}">
                  <a16:creationId xmlns:a16="http://schemas.microsoft.com/office/drawing/2014/main" id="{673A309F-6F87-4D7A-B69E-231C617F26B4}"/>
                </a:ext>
              </a:extLst>
            </p:cNvPr>
            <p:cNvSpPr/>
            <p:nvPr/>
          </p:nvSpPr>
          <p:spPr>
            <a:xfrm>
              <a:off x="1087122" y="2794000"/>
              <a:ext cx="3119118" cy="3264927"/>
            </a:xfrm>
            <a:prstGeom prst="roundRect">
              <a:avLst>
                <a:gd name="adj" fmla="val 4424"/>
              </a:avLst>
            </a:prstGeom>
            <a:solidFill>
              <a:schemeClr val="bg1"/>
            </a:solidFill>
            <a:ln>
              <a:noFill/>
            </a:ln>
            <a:effectLst>
              <a:outerShdw blurRad="381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矩形: 圆角 20">
              <a:extLst>
                <a:ext uri="{FF2B5EF4-FFF2-40B4-BE49-F238E27FC236}">
                  <a16:creationId xmlns:a16="http://schemas.microsoft.com/office/drawing/2014/main" id="{B700CF63-6699-432E-80B9-2BC5A61CBB6C}"/>
                </a:ext>
              </a:extLst>
            </p:cNvPr>
            <p:cNvSpPr/>
            <p:nvPr/>
          </p:nvSpPr>
          <p:spPr>
            <a:xfrm>
              <a:off x="4762502" y="2794000"/>
              <a:ext cx="3119118" cy="3264927"/>
            </a:xfrm>
            <a:prstGeom prst="roundRect">
              <a:avLst>
                <a:gd name="adj" fmla="val 4424"/>
              </a:avLst>
            </a:prstGeom>
            <a:solidFill>
              <a:schemeClr val="bg1"/>
            </a:solidFill>
            <a:ln>
              <a:noFill/>
            </a:ln>
            <a:effectLst>
              <a:outerShdw blurRad="381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矩形: 圆角 21">
              <a:extLst>
                <a:ext uri="{FF2B5EF4-FFF2-40B4-BE49-F238E27FC236}">
                  <a16:creationId xmlns:a16="http://schemas.microsoft.com/office/drawing/2014/main" id="{2E113127-D9E6-45E1-9056-7936744D5719}"/>
                </a:ext>
              </a:extLst>
            </p:cNvPr>
            <p:cNvSpPr/>
            <p:nvPr/>
          </p:nvSpPr>
          <p:spPr>
            <a:xfrm>
              <a:off x="8437881" y="2794000"/>
              <a:ext cx="3119118" cy="3264927"/>
            </a:xfrm>
            <a:prstGeom prst="roundRect">
              <a:avLst>
                <a:gd name="adj" fmla="val 4424"/>
              </a:avLst>
            </a:prstGeom>
            <a:solidFill>
              <a:schemeClr val="bg1"/>
            </a:solidFill>
            <a:ln>
              <a:noFill/>
            </a:ln>
            <a:effectLst>
              <a:outerShdw blurRad="381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24" name="Freeform 113">
            <a:extLst>
              <a:ext uri="{FF2B5EF4-FFF2-40B4-BE49-F238E27FC236}">
                <a16:creationId xmlns:a16="http://schemas.microsoft.com/office/drawing/2014/main" id="{29C27AA3-DE95-4EBA-80D8-CF0FBBB1E151}"/>
              </a:ext>
            </a:extLst>
          </p:cNvPr>
          <p:cNvSpPr>
            <a:spLocks noChangeArrowheads="1"/>
          </p:cNvSpPr>
          <p:nvPr/>
        </p:nvSpPr>
        <p:spPr bwMode="auto">
          <a:xfrm>
            <a:off x="9576817" y="3302659"/>
            <a:ext cx="389126" cy="426676"/>
          </a:xfrm>
          <a:custGeom>
            <a:avLst/>
            <a:gdLst>
              <a:gd name="connsiteX0" fmla="*/ 130776 w 510187"/>
              <a:gd name="connsiteY0" fmla="*/ 398252 h 559418"/>
              <a:gd name="connsiteX1" fmla="*/ 180826 w 510187"/>
              <a:gd name="connsiteY1" fmla="*/ 398252 h 559418"/>
              <a:gd name="connsiteX2" fmla="*/ 195356 w 510187"/>
              <a:gd name="connsiteY2" fmla="*/ 420815 h 559418"/>
              <a:gd name="connsiteX3" fmla="*/ 140463 w 510187"/>
              <a:gd name="connsiteY3" fmla="*/ 420815 h 559418"/>
              <a:gd name="connsiteX4" fmla="*/ 48435 w 510187"/>
              <a:gd name="connsiteY4" fmla="*/ 535243 h 559418"/>
              <a:gd name="connsiteX5" fmla="*/ 461752 w 510187"/>
              <a:gd name="connsiteY5" fmla="*/ 535243 h 559418"/>
              <a:gd name="connsiteX6" fmla="*/ 369724 w 510187"/>
              <a:gd name="connsiteY6" fmla="*/ 420815 h 559418"/>
              <a:gd name="connsiteX7" fmla="*/ 316445 w 510187"/>
              <a:gd name="connsiteY7" fmla="*/ 420815 h 559418"/>
              <a:gd name="connsiteX8" fmla="*/ 329361 w 510187"/>
              <a:gd name="connsiteY8" fmla="*/ 398252 h 559418"/>
              <a:gd name="connsiteX9" fmla="*/ 381026 w 510187"/>
              <a:gd name="connsiteY9" fmla="*/ 398252 h 559418"/>
              <a:gd name="connsiteX10" fmla="*/ 510187 w 510187"/>
              <a:gd name="connsiteY10" fmla="*/ 559418 h 559418"/>
              <a:gd name="connsiteX11" fmla="*/ 0 w 510187"/>
              <a:gd name="connsiteY11" fmla="*/ 559418 h 559418"/>
              <a:gd name="connsiteX12" fmla="*/ 254964 w 510187"/>
              <a:gd name="connsiteY12" fmla="*/ 79000 h 559418"/>
              <a:gd name="connsiteX13" fmla="*/ 175836 w 510187"/>
              <a:gd name="connsiteY13" fmla="*/ 159612 h 559418"/>
              <a:gd name="connsiteX14" fmla="*/ 254964 w 510187"/>
              <a:gd name="connsiteY14" fmla="*/ 238611 h 559418"/>
              <a:gd name="connsiteX15" fmla="*/ 335706 w 510187"/>
              <a:gd name="connsiteY15" fmla="*/ 159612 h 559418"/>
              <a:gd name="connsiteX16" fmla="*/ 254964 w 510187"/>
              <a:gd name="connsiteY16" fmla="*/ 79000 h 559418"/>
              <a:gd name="connsiteX17" fmla="*/ 254964 w 510187"/>
              <a:gd name="connsiteY17" fmla="*/ 0 h 559418"/>
              <a:gd name="connsiteX18" fmla="*/ 414834 w 510187"/>
              <a:gd name="connsiteY18" fmla="*/ 159612 h 559418"/>
              <a:gd name="connsiteX19" fmla="*/ 254964 w 510187"/>
              <a:gd name="connsiteY19" fmla="*/ 478835 h 559418"/>
              <a:gd name="connsiteX20" fmla="*/ 95093 w 510187"/>
              <a:gd name="connsiteY20" fmla="*/ 159612 h 559418"/>
              <a:gd name="connsiteX21" fmla="*/ 254964 w 510187"/>
              <a:gd name="connsiteY21" fmla="*/ 0 h 55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187" h="559418">
                <a:moveTo>
                  <a:pt x="130776" y="398252"/>
                </a:moveTo>
                <a:lnTo>
                  <a:pt x="180826" y="398252"/>
                </a:lnTo>
                <a:cubicBezTo>
                  <a:pt x="185669" y="404699"/>
                  <a:pt x="190513" y="412757"/>
                  <a:pt x="195356" y="420815"/>
                </a:cubicBezTo>
                <a:lnTo>
                  <a:pt x="140463" y="420815"/>
                </a:lnTo>
                <a:lnTo>
                  <a:pt x="48435" y="535243"/>
                </a:lnTo>
                <a:lnTo>
                  <a:pt x="461752" y="535243"/>
                </a:lnTo>
                <a:lnTo>
                  <a:pt x="369724" y="420815"/>
                </a:lnTo>
                <a:lnTo>
                  <a:pt x="316445" y="420815"/>
                </a:lnTo>
                <a:cubicBezTo>
                  <a:pt x="319674" y="412757"/>
                  <a:pt x="324518" y="404699"/>
                  <a:pt x="329361" y="398252"/>
                </a:cubicBezTo>
                <a:lnTo>
                  <a:pt x="381026" y="398252"/>
                </a:lnTo>
                <a:lnTo>
                  <a:pt x="510187" y="559418"/>
                </a:lnTo>
                <a:lnTo>
                  <a:pt x="0" y="559418"/>
                </a:lnTo>
                <a:close/>
                <a:moveTo>
                  <a:pt x="254964" y="79000"/>
                </a:moveTo>
                <a:cubicBezTo>
                  <a:pt x="211363" y="79000"/>
                  <a:pt x="175836" y="116081"/>
                  <a:pt x="175836" y="159612"/>
                </a:cubicBezTo>
                <a:cubicBezTo>
                  <a:pt x="175836" y="203142"/>
                  <a:pt x="211363" y="238611"/>
                  <a:pt x="254964" y="238611"/>
                </a:cubicBezTo>
                <a:cubicBezTo>
                  <a:pt x="300179" y="238611"/>
                  <a:pt x="335706" y="203142"/>
                  <a:pt x="335706" y="159612"/>
                </a:cubicBezTo>
                <a:cubicBezTo>
                  <a:pt x="335706" y="116081"/>
                  <a:pt x="300179" y="79000"/>
                  <a:pt x="254964" y="79000"/>
                </a:cubicBezTo>
                <a:close/>
                <a:moveTo>
                  <a:pt x="254964" y="0"/>
                </a:moveTo>
                <a:cubicBezTo>
                  <a:pt x="343781" y="0"/>
                  <a:pt x="414834" y="70939"/>
                  <a:pt x="414834" y="159612"/>
                </a:cubicBezTo>
                <a:cubicBezTo>
                  <a:pt x="414834" y="246673"/>
                  <a:pt x="254964" y="478835"/>
                  <a:pt x="254964" y="478835"/>
                </a:cubicBezTo>
                <a:cubicBezTo>
                  <a:pt x="254964" y="478835"/>
                  <a:pt x="95093" y="246673"/>
                  <a:pt x="95093" y="159612"/>
                </a:cubicBezTo>
                <a:cubicBezTo>
                  <a:pt x="95093" y="70939"/>
                  <a:pt x="167761" y="0"/>
                  <a:pt x="254964" y="0"/>
                </a:cubicBezTo>
                <a:close/>
              </a:path>
            </a:pathLst>
          </a:custGeom>
          <a:solidFill>
            <a:schemeClr val="accent1"/>
          </a:solidFill>
          <a:ln>
            <a:noFill/>
          </a:ln>
          <a:effectLs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1" hangingPunct="1">
              <a:lnSpc>
                <a:spcPct val="120000"/>
              </a:lnSpc>
              <a:defRPr/>
            </a:pP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115">
            <a:extLst>
              <a:ext uri="{FF2B5EF4-FFF2-40B4-BE49-F238E27FC236}">
                <a16:creationId xmlns:a16="http://schemas.microsoft.com/office/drawing/2014/main" id="{B5E55211-CF4A-47A8-B4BB-7D1CAD3035F3}"/>
              </a:ext>
            </a:extLst>
          </p:cNvPr>
          <p:cNvSpPr>
            <a:spLocks noChangeArrowheads="1"/>
          </p:cNvSpPr>
          <p:nvPr/>
        </p:nvSpPr>
        <p:spPr bwMode="auto">
          <a:xfrm>
            <a:off x="2172823" y="3292604"/>
            <a:ext cx="438511" cy="436731"/>
          </a:xfrm>
          <a:custGeom>
            <a:avLst/>
            <a:gdLst>
              <a:gd name="connsiteX0" fmla="*/ 0 w 608344"/>
              <a:gd name="connsiteY0" fmla="*/ 537850 h 605875"/>
              <a:gd name="connsiteX1" fmla="*/ 608344 w 608344"/>
              <a:gd name="connsiteY1" fmla="*/ 537850 h 605875"/>
              <a:gd name="connsiteX2" fmla="*/ 608344 w 608344"/>
              <a:gd name="connsiteY2" fmla="*/ 605875 h 605875"/>
              <a:gd name="connsiteX3" fmla="*/ 0 w 608344"/>
              <a:gd name="connsiteY3" fmla="*/ 605875 h 605875"/>
              <a:gd name="connsiteX4" fmla="*/ 25404 w 608344"/>
              <a:gd name="connsiteY4" fmla="*/ 377807 h 605875"/>
              <a:gd name="connsiteX5" fmla="*/ 195114 w 608344"/>
              <a:gd name="connsiteY5" fmla="*/ 377807 h 605875"/>
              <a:gd name="connsiteX6" fmla="*/ 195114 w 608344"/>
              <a:gd name="connsiteY6" fmla="*/ 510258 h 605875"/>
              <a:gd name="connsiteX7" fmla="*/ 25404 w 608344"/>
              <a:gd name="connsiteY7" fmla="*/ 510258 h 605875"/>
              <a:gd name="connsiteX8" fmla="*/ 219317 w 608344"/>
              <a:gd name="connsiteY8" fmla="*/ 262927 h 605875"/>
              <a:gd name="connsiteX9" fmla="*/ 389027 w 608344"/>
              <a:gd name="connsiteY9" fmla="*/ 262927 h 605875"/>
              <a:gd name="connsiteX10" fmla="*/ 389027 w 608344"/>
              <a:gd name="connsiteY10" fmla="*/ 510259 h 605875"/>
              <a:gd name="connsiteX11" fmla="*/ 219317 w 608344"/>
              <a:gd name="connsiteY11" fmla="*/ 510259 h 605875"/>
              <a:gd name="connsiteX12" fmla="*/ 412313 w 608344"/>
              <a:gd name="connsiteY12" fmla="*/ 133369 h 605875"/>
              <a:gd name="connsiteX13" fmla="*/ 582093 w 608344"/>
              <a:gd name="connsiteY13" fmla="*/ 133369 h 605875"/>
              <a:gd name="connsiteX14" fmla="*/ 582093 w 608344"/>
              <a:gd name="connsiteY14" fmla="*/ 510259 h 605875"/>
              <a:gd name="connsiteX15" fmla="*/ 412313 w 608344"/>
              <a:gd name="connsiteY15" fmla="*/ 510259 h 605875"/>
              <a:gd name="connsiteX16" fmla="*/ 463479 w 608344"/>
              <a:gd name="connsiteY16" fmla="*/ 0 h 605875"/>
              <a:gd name="connsiteX17" fmla="*/ 554150 w 608344"/>
              <a:gd name="connsiteY17" fmla="*/ 52977 h 605875"/>
              <a:gd name="connsiteX18" fmla="*/ 462928 w 608344"/>
              <a:gd name="connsiteY18" fmla="*/ 104963 h 605875"/>
              <a:gd name="connsiteX19" fmla="*/ 463038 w 608344"/>
              <a:gd name="connsiteY19" fmla="*/ 73574 h 605875"/>
              <a:gd name="connsiteX20" fmla="*/ 360565 w 608344"/>
              <a:gd name="connsiteY20" fmla="*/ 73023 h 605875"/>
              <a:gd name="connsiteX21" fmla="*/ 359462 w 608344"/>
              <a:gd name="connsiteY21" fmla="*/ 192195 h 605875"/>
              <a:gd name="connsiteX22" fmla="*/ 183305 w 608344"/>
              <a:gd name="connsiteY22" fmla="*/ 192195 h 605875"/>
              <a:gd name="connsiteX23" fmla="*/ 183305 w 608344"/>
              <a:gd name="connsiteY23" fmla="*/ 320508 h 605875"/>
              <a:gd name="connsiteX24" fmla="*/ 51160 w 608344"/>
              <a:gd name="connsiteY24" fmla="*/ 320508 h 605875"/>
              <a:gd name="connsiteX25" fmla="*/ 51160 w 608344"/>
              <a:gd name="connsiteY25" fmla="*/ 278435 h 605875"/>
              <a:gd name="connsiteX26" fmla="*/ 141058 w 608344"/>
              <a:gd name="connsiteY26" fmla="*/ 278435 h 605875"/>
              <a:gd name="connsiteX27" fmla="*/ 141058 w 608344"/>
              <a:gd name="connsiteY27" fmla="*/ 150121 h 605875"/>
              <a:gd name="connsiteX28" fmla="*/ 317656 w 608344"/>
              <a:gd name="connsiteY28" fmla="*/ 150121 h 605875"/>
              <a:gd name="connsiteX29" fmla="*/ 318760 w 608344"/>
              <a:gd name="connsiteY29" fmla="*/ 30729 h 605875"/>
              <a:gd name="connsiteX30" fmla="*/ 463259 w 608344"/>
              <a:gd name="connsiteY30" fmla="*/ 31500 h 60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8344" h="605875">
                <a:moveTo>
                  <a:pt x="0" y="537850"/>
                </a:moveTo>
                <a:lnTo>
                  <a:pt x="608344" y="537850"/>
                </a:lnTo>
                <a:lnTo>
                  <a:pt x="608344" y="605875"/>
                </a:lnTo>
                <a:lnTo>
                  <a:pt x="0" y="605875"/>
                </a:lnTo>
                <a:close/>
                <a:moveTo>
                  <a:pt x="25404" y="377807"/>
                </a:moveTo>
                <a:lnTo>
                  <a:pt x="195114" y="377807"/>
                </a:lnTo>
                <a:lnTo>
                  <a:pt x="195114" y="510258"/>
                </a:lnTo>
                <a:lnTo>
                  <a:pt x="25404" y="510258"/>
                </a:lnTo>
                <a:close/>
                <a:moveTo>
                  <a:pt x="219317" y="262927"/>
                </a:moveTo>
                <a:lnTo>
                  <a:pt x="389027" y="262927"/>
                </a:lnTo>
                <a:lnTo>
                  <a:pt x="389027" y="510259"/>
                </a:lnTo>
                <a:lnTo>
                  <a:pt x="219317" y="510259"/>
                </a:lnTo>
                <a:close/>
                <a:moveTo>
                  <a:pt x="412313" y="133369"/>
                </a:moveTo>
                <a:lnTo>
                  <a:pt x="582093" y="133369"/>
                </a:lnTo>
                <a:lnTo>
                  <a:pt x="582093" y="510259"/>
                </a:lnTo>
                <a:lnTo>
                  <a:pt x="412313" y="510259"/>
                </a:lnTo>
                <a:close/>
                <a:moveTo>
                  <a:pt x="463479" y="0"/>
                </a:moveTo>
                <a:lnTo>
                  <a:pt x="554150" y="52977"/>
                </a:lnTo>
                <a:lnTo>
                  <a:pt x="462928" y="104963"/>
                </a:lnTo>
                <a:lnTo>
                  <a:pt x="463038" y="73574"/>
                </a:lnTo>
                <a:lnTo>
                  <a:pt x="360565" y="73023"/>
                </a:lnTo>
                <a:lnTo>
                  <a:pt x="359462" y="192195"/>
                </a:lnTo>
                <a:lnTo>
                  <a:pt x="183305" y="192195"/>
                </a:lnTo>
                <a:lnTo>
                  <a:pt x="183305" y="320508"/>
                </a:lnTo>
                <a:lnTo>
                  <a:pt x="51160" y="320508"/>
                </a:lnTo>
                <a:lnTo>
                  <a:pt x="51160" y="278435"/>
                </a:lnTo>
                <a:lnTo>
                  <a:pt x="141058" y="278435"/>
                </a:lnTo>
                <a:lnTo>
                  <a:pt x="141058" y="150121"/>
                </a:lnTo>
                <a:lnTo>
                  <a:pt x="317656" y="150121"/>
                </a:lnTo>
                <a:lnTo>
                  <a:pt x="318760" y="30729"/>
                </a:lnTo>
                <a:lnTo>
                  <a:pt x="463259" y="31500"/>
                </a:lnTo>
                <a:close/>
              </a:path>
            </a:pathLst>
          </a:custGeom>
          <a:solidFill>
            <a:schemeClr val="accent1"/>
          </a:solidFill>
          <a:ln>
            <a:noFill/>
          </a:ln>
          <a:effectLs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1" hangingPunct="1">
              <a:lnSpc>
                <a:spcPct val="120000"/>
              </a:lnSpc>
              <a:defRPr/>
            </a:pP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
            <a:extLst>
              <a:ext uri="{FF2B5EF4-FFF2-40B4-BE49-F238E27FC236}">
                <a16:creationId xmlns:a16="http://schemas.microsoft.com/office/drawing/2014/main" id="{3E362CB6-0D5C-457A-A099-9368F1ED085B}"/>
              </a:ext>
            </a:extLst>
          </p:cNvPr>
          <p:cNvSpPr>
            <a:spLocks noChangeArrowheads="1"/>
          </p:cNvSpPr>
          <p:nvPr/>
        </p:nvSpPr>
        <p:spPr bwMode="auto">
          <a:xfrm>
            <a:off x="5863847" y="3355132"/>
            <a:ext cx="464306" cy="374203"/>
          </a:xfrm>
          <a:custGeom>
            <a:avLst/>
            <a:gdLst>
              <a:gd name="connsiteX0" fmla="*/ 50882 w 608344"/>
              <a:gd name="connsiteY0" fmla="*/ 115887 h 490289"/>
              <a:gd name="connsiteX1" fmla="*/ 50882 w 608344"/>
              <a:gd name="connsiteY1" fmla="*/ 201112 h 490289"/>
              <a:gd name="connsiteX2" fmla="*/ 438489 w 608344"/>
              <a:gd name="connsiteY2" fmla="*/ 201112 h 490289"/>
              <a:gd name="connsiteX3" fmla="*/ 438489 w 608344"/>
              <a:gd name="connsiteY3" fmla="*/ 162825 h 490289"/>
              <a:gd name="connsiteX4" fmla="*/ 219567 w 608344"/>
              <a:gd name="connsiteY4" fmla="*/ 162825 h 490289"/>
              <a:gd name="connsiteX5" fmla="*/ 174400 w 608344"/>
              <a:gd name="connsiteY5" fmla="*/ 135399 h 490289"/>
              <a:gd name="connsiteX6" fmla="*/ 165459 w 608344"/>
              <a:gd name="connsiteY6" fmla="*/ 118372 h 490289"/>
              <a:gd name="connsiteX7" fmla="*/ 164260 w 608344"/>
              <a:gd name="connsiteY7" fmla="*/ 115887 h 490289"/>
              <a:gd name="connsiteX8" fmla="*/ 50697 w 608344"/>
              <a:gd name="connsiteY8" fmla="*/ 64991 h 490289"/>
              <a:gd name="connsiteX9" fmla="*/ 164445 w 608344"/>
              <a:gd name="connsiteY9" fmla="*/ 64991 h 490289"/>
              <a:gd name="connsiteX10" fmla="*/ 210718 w 608344"/>
              <a:gd name="connsiteY10" fmla="*/ 94995 h 490289"/>
              <a:gd name="connsiteX11" fmla="*/ 219567 w 608344"/>
              <a:gd name="connsiteY11" fmla="*/ 112022 h 490289"/>
              <a:gd name="connsiteX12" fmla="*/ 438674 w 608344"/>
              <a:gd name="connsiteY12" fmla="*/ 112022 h 490289"/>
              <a:gd name="connsiteX13" fmla="*/ 489371 w 608344"/>
              <a:gd name="connsiteY13" fmla="*/ 162641 h 490289"/>
              <a:gd name="connsiteX14" fmla="*/ 489371 w 608344"/>
              <a:gd name="connsiteY14" fmla="*/ 445560 h 490289"/>
              <a:gd name="connsiteX15" fmla="*/ 444665 w 608344"/>
              <a:gd name="connsiteY15" fmla="*/ 490289 h 490289"/>
              <a:gd name="connsiteX16" fmla="*/ 44798 w 608344"/>
              <a:gd name="connsiteY16" fmla="*/ 490289 h 490289"/>
              <a:gd name="connsiteX17" fmla="*/ 0 w 608344"/>
              <a:gd name="connsiteY17" fmla="*/ 445560 h 490289"/>
              <a:gd name="connsiteX18" fmla="*/ 0 w 608344"/>
              <a:gd name="connsiteY18" fmla="*/ 115611 h 490289"/>
              <a:gd name="connsiteX19" fmla="*/ 50697 w 608344"/>
              <a:gd name="connsiteY19" fmla="*/ 64991 h 490289"/>
              <a:gd name="connsiteX20" fmla="*/ 261904 w 608344"/>
              <a:gd name="connsiteY20" fmla="*/ 0 h 490289"/>
              <a:gd name="connsiteX21" fmla="*/ 519660 w 608344"/>
              <a:gd name="connsiteY21" fmla="*/ 0 h 490289"/>
              <a:gd name="connsiteX22" fmla="*/ 608344 w 608344"/>
              <a:gd name="connsiteY22" fmla="*/ 88635 h 490289"/>
              <a:gd name="connsiteX23" fmla="*/ 608344 w 608344"/>
              <a:gd name="connsiteY23" fmla="*/ 335764 h 490289"/>
              <a:gd name="connsiteX24" fmla="*/ 578107 w 608344"/>
              <a:gd name="connsiteY24" fmla="*/ 365953 h 490289"/>
              <a:gd name="connsiteX25" fmla="*/ 547961 w 608344"/>
              <a:gd name="connsiteY25" fmla="*/ 335764 h 490289"/>
              <a:gd name="connsiteX26" fmla="*/ 547961 w 608344"/>
              <a:gd name="connsiteY26" fmla="*/ 88635 h 490289"/>
              <a:gd name="connsiteX27" fmla="*/ 519660 w 608344"/>
              <a:gd name="connsiteY27" fmla="*/ 60379 h 490289"/>
              <a:gd name="connsiteX28" fmla="*/ 261904 w 608344"/>
              <a:gd name="connsiteY28" fmla="*/ 60379 h 490289"/>
              <a:gd name="connsiteX29" fmla="*/ 231666 w 608344"/>
              <a:gd name="connsiteY29" fmla="*/ 30190 h 490289"/>
              <a:gd name="connsiteX30" fmla="*/ 261904 w 608344"/>
              <a:gd name="connsiteY30" fmla="*/ 0 h 49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8344" h="490289">
                <a:moveTo>
                  <a:pt x="50882" y="115887"/>
                </a:moveTo>
                <a:lnTo>
                  <a:pt x="50882" y="201112"/>
                </a:lnTo>
                <a:lnTo>
                  <a:pt x="438489" y="201112"/>
                </a:lnTo>
                <a:lnTo>
                  <a:pt x="438489" y="162825"/>
                </a:lnTo>
                <a:lnTo>
                  <a:pt x="219567" y="162825"/>
                </a:lnTo>
                <a:cubicBezTo>
                  <a:pt x="200578" y="162825"/>
                  <a:pt x="183065" y="152241"/>
                  <a:pt x="174400" y="135399"/>
                </a:cubicBezTo>
                <a:lnTo>
                  <a:pt x="165459" y="118372"/>
                </a:lnTo>
                <a:cubicBezTo>
                  <a:pt x="165090" y="117544"/>
                  <a:pt x="164629" y="116715"/>
                  <a:pt x="164260" y="115887"/>
                </a:cubicBezTo>
                <a:close/>
                <a:moveTo>
                  <a:pt x="50697" y="64991"/>
                </a:moveTo>
                <a:lnTo>
                  <a:pt x="164445" y="64991"/>
                </a:lnTo>
                <a:cubicBezTo>
                  <a:pt x="184447" y="64991"/>
                  <a:pt x="202514" y="76772"/>
                  <a:pt x="210718" y="94995"/>
                </a:cubicBezTo>
                <a:lnTo>
                  <a:pt x="219567" y="112022"/>
                </a:lnTo>
                <a:lnTo>
                  <a:pt x="438674" y="112022"/>
                </a:lnTo>
                <a:cubicBezTo>
                  <a:pt x="466696" y="112022"/>
                  <a:pt x="489371" y="134662"/>
                  <a:pt x="489371" y="162641"/>
                </a:cubicBezTo>
                <a:lnTo>
                  <a:pt x="489371" y="445560"/>
                </a:lnTo>
                <a:cubicBezTo>
                  <a:pt x="489371" y="470225"/>
                  <a:pt x="469369" y="490289"/>
                  <a:pt x="444665" y="490289"/>
                </a:cubicBezTo>
                <a:lnTo>
                  <a:pt x="44798" y="490289"/>
                </a:lnTo>
                <a:cubicBezTo>
                  <a:pt x="20002" y="490289"/>
                  <a:pt x="0" y="470225"/>
                  <a:pt x="0" y="445560"/>
                </a:cubicBezTo>
                <a:lnTo>
                  <a:pt x="0" y="115611"/>
                </a:lnTo>
                <a:cubicBezTo>
                  <a:pt x="0" y="87632"/>
                  <a:pt x="22675" y="64991"/>
                  <a:pt x="50697" y="64991"/>
                </a:cubicBezTo>
                <a:close/>
                <a:moveTo>
                  <a:pt x="261904" y="0"/>
                </a:moveTo>
                <a:lnTo>
                  <a:pt x="519660" y="0"/>
                </a:lnTo>
                <a:cubicBezTo>
                  <a:pt x="568611" y="0"/>
                  <a:pt x="608344" y="39762"/>
                  <a:pt x="608344" y="88635"/>
                </a:cubicBezTo>
                <a:lnTo>
                  <a:pt x="608344" y="335764"/>
                </a:lnTo>
                <a:cubicBezTo>
                  <a:pt x="608344" y="352423"/>
                  <a:pt x="594885" y="365953"/>
                  <a:pt x="578107" y="365953"/>
                </a:cubicBezTo>
                <a:cubicBezTo>
                  <a:pt x="561421" y="365953"/>
                  <a:pt x="547961" y="352423"/>
                  <a:pt x="547961" y="335764"/>
                </a:cubicBezTo>
                <a:lnTo>
                  <a:pt x="547961" y="88635"/>
                </a:lnTo>
                <a:cubicBezTo>
                  <a:pt x="547961" y="72988"/>
                  <a:pt x="535240" y="60379"/>
                  <a:pt x="519660" y="60379"/>
                </a:cubicBezTo>
                <a:lnTo>
                  <a:pt x="261904" y="60379"/>
                </a:lnTo>
                <a:cubicBezTo>
                  <a:pt x="245218" y="60379"/>
                  <a:pt x="231666" y="46849"/>
                  <a:pt x="231666" y="30190"/>
                </a:cubicBezTo>
                <a:cubicBezTo>
                  <a:pt x="231666" y="13530"/>
                  <a:pt x="245218" y="0"/>
                  <a:pt x="261904" y="0"/>
                </a:cubicBezTo>
                <a:close/>
              </a:path>
            </a:pathLst>
          </a:custGeom>
          <a:solidFill>
            <a:schemeClr val="accent1"/>
          </a:solidFill>
          <a:ln>
            <a:noFill/>
          </a:ln>
          <a:effectLs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1" hangingPunct="1">
              <a:lnSpc>
                <a:spcPct val="120000"/>
              </a:lnSpc>
              <a:defRPr/>
            </a:pP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 name="文本框 9">
            <a:extLst>
              <a:ext uri="{FF2B5EF4-FFF2-40B4-BE49-F238E27FC236}">
                <a16:creationId xmlns:a16="http://schemas.microsoft.com/office/drawing/2014/main" id="{6A6B77F0-BE93-4914-990C-DB007EAE605A}"/>
              </a:ext>
            </a:extLst>
          </p:cNvPr>
          <p:cNvSpPr txBox="1"/>
          <p:nvPr/>
        </p:nvSpPr>
        <p:spPr>
          <a:xfrm>
            <a:off x="861061" y="3961701"/>
            <a:ext cx="2893859" cy="369332"/>
          </a:xfrm>
          <a:prstGeom prst="rect">
            <a:avLst/>
          </a:prstGeom>
          <a:noFill/>
        </p:spPr>
        <p:txBody>
          <a:bodyPr wrap="square" rtlCol="0">
            <a:spAutoFit/>
          </a:bodyPr>
          <a:lstStyle/>
          <a:p>
            <a:pPr algn="ctr"/>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27" name="文本框 26">
            <a:extLst>
              <a:ext uri="{FF2B5EF4-FFF2-40B4-BE49-F238E27FC236}">
                <a16:creationId xmlns:a16="http://schemas.microsoft.com/office/drawing/2014/main" id="{9D680160-6FE0-4EF6-84FD-3FD0465FE34E}"/>
              </a:ext>
            </a:extLst>
          </p:cNvPr>
          <p:cNvSpPr txBox="1"/>
          <p:nvPr/>
        </p:nvSpPr>
        <p:spPr>
          <a:xfrm>
            <a:off x="4649070" y="3961701"/>
            <a:ext cx="2893859" cy="369332"/>
          </a:xfrm>
          <a:prstGeom prst="rect">
            <a:avLst/>
          </a:prstGeom>
          <a:noFill/>
        </p:spPr>
        <p:txBody>
          <a:bodyPr wrap="square" rtlCol="0">
            <a:spAutoFit/>
          </a:bodyPr>
          <a:lstStyle/>
          <a:p>
            <a:pPr algn="ctr"/>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28" name="文本框 27">
            <a:extLst>
              <a:ext uri="{FF2B5EF4-FFF2-40B4-BE49-F238E27FC236}">
                <a16:creationId xmlns:a16="http://schemas.microsoft.com/office/drawing/2014/main" id="{65D45F2B-51D8-40F4-8993-6752B2F24ACE}"/>
              </a:ext>
            </a:extLst>
          </p:cNvPr>
          <p:cNvSpPr txBox="1"/>
          <p:nvPr/>
        </p:nvSpPr>
        <p:spPr>
          <a:xfrm>
            <a:off x="8324450" y="3961701"/>
            <a:ext cx="2893859" cy="369332"/>
          </a:xfrm>
          <a:prstGeom prst="rect">
            <a:avLst/>
          </a:prstGeom>
          <a:noFill/>
        </p:spPr>
        <p:txBody>
          <a:bodyPr wrap="square" rtlCol="0">
            <a:spAutoFit/>
          </a:bodyPr>
          <a:lstStyle/>
          <a:p>
            <a:pPr algn="ctr"/>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30" name="矩形 29">
            <a:extLst>
              <a:ext uri="{FF2B5EF4-FFF2-40B4-BE49-F238E27FC236}">
                <a16:creationId xmlns:a16="http://schemas.microsoft.com/office/drawing/2014/main" id="{DE4FC99E-4E2C-4AF9-A381-1B8A28092445}"/>
              </a:ext>
            </a:extLst>
          </p:cNvPr>
          <p:cNvSpPr/>
          <p:nvPr/>
        </p:nvSpPr>
        <p:spPr>
          <a:xfrm>
            <a:off x="1118524" y="4463780"/>
            <a:ext cx="2556857" cy="1346522"/>
          </a:xfrm>
          <a:prstGeom prst="rect">
            <a:avLst/>
          </a:prstGeom>
        </p:spPr>
        <p:txBody>
          <a:bodyPr wrap="square">
            <a:spAutoFit/>
          </a:bodyPr>
          <a:lstStyle/>
          <a:p>
            <a:pPr lvl="0" algn="just">
              <a:lnSpc>
                <a:spcPct val="150000"/>
              </a:lnSpc>
              <a:spcBef>
                <a:spcPct val="0"/>
              </a:spcBef>
              <a:defRPr/>
            </a:pPr>
            <a:r>
              <a:rPr lang="zh-CN" altLang="en-US" sz="1400" kern="0" dirty="0">
                <a:solidFill>
                  <a:prstClr val="black">
                    <a:lumMod val="65000"/>
                    <a:lumOff val="35000"/>
                  </a:prst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请在这里添加相应的文字内容，请在这里添加相应的文字内容，请在这里添加相应的文字内容，请在这里添加相应的文字内容。</a:t>
            </a:r>
          </a:p>
        </p:txBody>
      </p:sp>
      <p:sp>
        <p:nvSpPr>
          <p:cNvPr id="31" name="矩形 30">
            <a:extLst>
              <a:ext uri="{FF2B5EF4-FFF2-40B4-BE49-F238E27FC236}">
                <a16:creationId xmlns:a16="http://schemas.microsoft.com/office/drawing/2014/main" id="{025B99F7-788E-4A04-A711-1B4E1EF764EC}"/>
              </a:ext>
            </a:extLst>
          </p:cNvPr>
          <p:cNvSpPr/>
          <p:nvPr/>
        </p:nvSpPr>
        <p:spPr>
          <a:xfrm>
            <a:off x="4817571" y="4463780"/>
            <a:ext cx="2556857" cy="1346522"/>
          </a:xfrm>
          <a:prstGeom prst="rect">
            <a:avLst/>
          </a:prstGeom>
        </p:spPr>
        <p:txBody>
          <a:bodyPr wrap="square">
            <a:spAutoFit/>
          </a:bodyPr>
          <a:lstStyle/>
          <a:p>
            <a:pPr lvl="0" algn="just">
              <a:lnSpc>
                <a:spcPct val="150000"/>
              </a:lnSpc>
              <a:spcBef>
                <a:spcPct val="0"/>
              </a:spcBef>
              <a:defRPr/>
            </a:pPr>
            <a:r>
              <a:rPr lang="zh-CN" altLang="en-US" sz="1400" kern="0" dirty="0">
                <a:solidFill>
                  <a:prstClr val="black">
                    <a:lumMod val="65000"/>
                    <a:lumOff val="35000"/>
                  </a:prst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请在这里添加相应的文字内容，请在这里添加相应的文字内容，请在这里添加相应的文字内容，请在这里添加相应的文字内容。</a:t>
            </a:r>
          </a:p>
        </p:txBody>
      </p:sp>
      <p:sp>
        <p:nvSpPr>
          <p:cNvPr id="32" name="矩形 31">
            <a:extLst>
              <a:ext uri="{FF2B5EF4-FFF2-40B4-BE49-F238E27FC236}">
                <a16:creationId xmlns:a16="http://schemas.microsoft.com/office/drawing/2014/main" id="{24F0AEA6-B1EC-4E5D-A56F-9C43244C8D2B}"/>
              </a:ext>
            </a:extLst>
          </p:cNvPr>
          <p:cNvSpPr/>
          <p:nvPr/>
        </p:nvSpPr>
        <p:spPr>
          <a:xfrm>
            <a:off x="8492950" y="4463780"/>
            <a:ext cx="2556857" cy="1346522"/>
          </a:xfrm>
          <a:prstGeom prst="rect">
            <a:avLst/>
          </a:prstGeom>
        </p:spPr>
        <p:txBody>
          <a:bodyPr wrap="square">
            <a:spAutoFit/>
          </a:bodyPr>
          <a:lstStyle/>
          <a:p>
            <a:pPr lvl="0" algn="just">
              <a:lnSpc>
                <a:spcPct val="150000"/>
              </a:lnSpc>
              <a:spcBef>
                <a:spcPct val="0"/>
              </a:spcBef>
              <a:defRPr/>
            </a:pPr>
            <a:r>
              <a:rPr lang="zh-CN" altLang="en-US" sz="1400" kern="0" dirty="0">
                <a:solidFill>
                  <a:prstClr val="black">
                    <a:lumMod val="65000"/>
                    <a:lumOff val="35000"/>
                  </a:prst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请在这里添加相应的文字内容，请在这里添加相应的文字内容，请在这里添加相应的文字内容，请在这里添加相应的文字内容。</a:t>
            </a:r>
          </a:p>
        </p:txBody>
      </p:sp>
    </p:spTree>
    <p:extLst>
      <p:ext uri="{BB962C8B-B14F-4D97-AF65-F5344CB8AC3E}">
        <p14:creationId xmlns:p14="http://schemas.microsoft.com/office/powerpoint/2010/main" val="263814700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iṧľíḋê">
            <a:extLst>
              <a:ext uri="{FF2B5EF4-FFF2-40B4-BE49-F238E27FC236}">
                <a16:creationId xmlns:a16="http://schemas.microsoft.com/office/drawing/2014/main" id="{BDB22DBE-04CD-43F3-BA41-10006062AB71}"/>
              </a:ext>
            </a:extLst>
          </p:cNvPr>
          <p:cNvSpPr/>
          <p:nvPr/>
        </p:nvSpPr>
        <p:spPr bwMode="gray">
          <a:xfrm>
            <a:off x="663853" y="4266463"/>
            <a:ext cx="3400673" cy="1823314"/>
          </a:xfrm>
          <a:prstGeom prst="rect">
            <a:avLst/>
          </a:prstGeom>
          <a:solidFill>
            <a:schemeClr val="bg1"/>
          </a:solidFill>
          <a:ln>
            <a:noFill/>
          </a:ln>
          <a:effectLst>
            <a:outerShdw blurRad="381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spcBef>
                <a:spcPct val="0"/>
              </a:spcBef>
              <a:defRPr/>
            </a:pPr>
            <a:r>
              <a:rPr lang="zh-CN" altLang="en-US" sz="1400" kern="0" dirty="0">
                <a:solidFill>
                  <a:prstClr val="black">
                    <a:lumMod val="65000"/>
                    <a:lumOff val="35000"/>
                  </a:prst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请在这里添加相应的文字内容，请在这里添加相应的文字内容，请在这里添加相应的文字内容。</a:t>
            </a:r>
          </a:p>
        </p:txBody>
      </p:sp>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46</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标题 2">
            <a:extLst>
              <a:ext uri="{FF2B5EF4-FFF2-40B4-BE49-F238E27FC236}">
                <a16:creationId xmlns:a16="http://schemas.microsoft.com/office/drawing/2014/main" id="{28132281-692F-4920-A78A-D62C57467F10}"/>
              </a:ext>
            </a:extLst>
          </p:cNvPr>
          <p:cNvSpPr>
            <a:spLocks noGrp="1"/>
          </p:cNvSpPr>
          <p:nvPr>
            <p:ph type="title"/>
          </p:nvPr>
        </p:nvSpPr>
        <p:spPr/>
        <p:txBody>
          <a:bodyPr/>
          <a:lstStyle/>
          <a:p>
            <a:r>
              <a:rPr lang="en-US" altLang="zh-CN" dirty="0">
                <a:sym typeface="Arial" panose="020B0604020202020204" pitchFamily="34" charset="0"/>
              </a:rPr>
              <a:t>2.4 </a:t>
            </a:r>
            <a:r>
              <a:rPr lang="zh-CN" altLang="en-US" dirty="0">
                <a:sym typeface="Arial" panose="020B0604020202020204" pitchFamily="34" charset="0"/>
              </a:rPr>
              <a:t>图文搭配</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3</a:t>
            </a:r>
            <a:r>
              <a:rPr lang="zh-CN" altLang="en-US" dirty="0">
                <a:sym typeface="Arial" panose="020B0604020202020204" pitchFamily="34" charset="0"/>
              </a:rPr>
              <a:t>项</a:t>
            </a:r>
          </a:p>
        </p:txBody>
      </p:sp>
      <p:sp>
        <p:nvSpPr>
          <p:cNvPr id="9" name="文本占位符 8">
            <a:extLst>
              <a:ext uri="{FF2B5EF4-FFF2-40B4-BE49-F238E27FC236}">
                <a16:creationId xmlns:a16="http://schemas.microsoft.com/office/drawing/2014/main" id="{0621634C-DB1D-4435-B484-8A24A8F364FC}"/>
              </a:ext>
            </a:extLst>
          </p:cNvPr>
          <p:cNvSpPr>
            <a:spLocks noGrp="1"/>
          </p:cNvSpPr>
          <p:nvPr>
            <p:ph type="body" sz="quarter" idx="10"/>
          </p:nvPr>
        </p:nvSpPr>
        <p:spPr/>
        <p:txBody>
          <a:bodyPr/>
          <a:lstStyle/>
          <a:p>
            <a:endParaRPr lang="zh-CN" altLang="en-US"/>
          </a:p>
        </p:txBody>
      </p:sp>
      <p:pic>
        <p:nvPicPr>
          <p:cNvPr id="13" name="图片 12">
            <a:extLst>
              <a:ext uri="{FF2B5EF4-FFF2-40B4-BE49-F238E27FC236}">
                <a16:creationId xmlns:a16="http://schemas.microsoft.com/office/drawing/2014/main" id="{B9232E99-40CD-4C7F-89E8-F11D20BBB102}"/>
              </a:ext>
            </a:extLst>
          </p:cNvPr>
          <p:cNvPicPr>
            <a:picLocks noChangeAspect="1"/>
          </p:cNvPicPr>
          <p:nvPr/>
        </p:nvPicPr>
        <p:blipFill rotWithShape="1">
          <a:blip r:embed="rId3">
            <a:alphaModFix amt="67000"/>
          </a:blip>
          <a:srcRect l="5363" r="67101"/>
          <a:stretch/>
        </p:blipFill>
        <p:spPr>
          <a:xfrm>
            <a:off x="1747465" y="1711439"/>
            <a:ext cx="1239520" cy="1239520"/>
          </a:xfrm>
          <a:prstGeom prst="ellipse">
            <a:avLst/>
          </a:prstGeom>
          <a:solidFill>
            <a:schemeClr val="accent1"/>
          </a:solidFill>
        </p:spPr>
      </p:pic>
      <p:pic>
        <p:nvPicPr>
          <p:cNvPr id="14" name="图片 13">
            <a:extLst>
              <a:ext uri="{FF2B5EF4-FFF2-40B4-BE49-F238E27FC236}">
                <a16:creationId xmlns:a16="http://schemas.microsoft.com/office/drawing/2014/main" id="{BEF317E7-DC89-41C3-9F08-E2D2A2AD0E2B}"/>
              </a:ext>
            </a:extLst>
          </p:cNvPr>
          <p:cNvPicPr>
            <a:picLocks noChangeAspect="1"/>
          </p:cNvPicPr>
          <p:nvPr/>
        </p:nvPicPr>
        <p:blipFill rotWithShape="1">
          <a:blip r:embed="rId3">
            <a:alphaModFix amt="67000"/>
          </a:blip>
          <a:srcRect l="36232" r="36232"/>
          <a:stretch/>
        </p:blipFill>
        <p:spPr>
          <a:xfrm>
            <a:off x="5476240" y="1711439"/>
            <a:ext cx="1239520" cy="1239520"/>
          </a:xfrm>
          <a:prstGeom prst="ellipse">
            <a:avLst/>
          </a:prstGeom>
          <a:solidFill>
            <a:schemeClr val="accent1"/>
          </a:solidFill>
        </p:spPr>
      </p:pic>
      <p:pic>
        <p:nvPicPr>
          <p:cNvPr id="15" name="图片 14">
            <a:extLst>
              <a:ext uri="{FF2B5EF4-FFF2-40B4-BE49-F238E27FC236}">
                <a16:creationId xmlns:a16="http://schemas.microsoft.com/office/drawing/2014/main" id="{B9ACC22E-85F0-4B64-9CF4-74F48D081CAF}"/>
              </a:ext>
            </a:extLst>
          </p:cNvPr>
          <p:cNvPicPr>
            <a:picLocks noChangeAspect="1"/>
          </p:cNvPicPr>
          <p:nvPr/>
        </p:nvPicPr>
        <p:blipFill rotWithShape="1">
          <a:blip r:embed="rId3">
            <a:alphaModFix amt="67000"/>
          </a:blip>
          <a:srcRect l="72464"/>
          <a:stretch/>
        </p:blipFill>
        <p:spPr>
          <a:xfrm>
            <a:off x="9205015" y="1711439"/>
            <a:ext cx="1239520" cy="1239520"/>
          </a:xfrm>
          <a:prstGeom prst="ellipse">
            <a:avLst/>
          </a:prstGeom>
          <a:solidFill>
            <a:schemeClr val="accent1"/>
          </a:solidFill>
        </p:spPr>
      </p:pic>
      <p:sp>
        <p:nvSpPr>
          <p:cNvPr id="19" name="ïṡḷîḑé">
            <a:extLst>
              <a:ext uri="{FF2B5EF4-FFF2-40B4-BE49-F238E27FC236}">
                <a16:creationId xmlns:a16="http://schemas.microsoft.com/office/drawing/2014/main" id="{10EBC20F-FC06-4E38-9679-9A363DABC809}"/>
              </a:ext>
            </a:extLst>
          </p:cNvPr>
          <p:cNvSpPr/>
          <p:nvPr/>
        </p:nvSpPr>
        <p:spPr bwMode="gray">
          <a:xfrm>
            <a:off x="669925" y="3352063"/>
            <a:ext cx="3400673" cy="838200"/>
          </a:xfrm>
          <a:prstGeom prst="rect">
            <a:avLst/>
          </a:prstGeom>
          <a:solidFill>
            <a:schemeClr val="accent1"/>
          </a:solidFill>
          <a:ln w="9525" cap="flat" cmpd="sng" algn="ctr">
            <a:noFill/>
            <a:prstDash val="solid"/>
            <a:miter lim="800000"/>
          </a:ln>
          <a:effectLst/>
        </p:spPr>
        <p:txBody>
          <a:bodyPr rot="0" spcFirstLastPara="0" vert="horz" wrap="none" lIns="90000" tIns="46800" rIns="90000" bIns="46800" numCol="1" spcCol="0" rtlCol="0" fromWordArt="0" anchor="ctr" anchorCtr="0" forceAA="0" compatLnSpc="1">
            <a:prstTxWarp prst="textNoShape">
              <a:avLst/>
            </a:prstTxWarp>
            <a:norm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标题文字添加</a:t>
            </a:r>
            <a:endParaRPr kumimoji="0" lang="en-US" altLang="zh-CN"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îŝľîḋé">
            <a:extLst>
              <a:ext uri="{FF2B5EF4-FFF2-40B4-BE49-F238E27FC236}">
                <a16:creationId xmlns:a16="http://schemas.microsoft.com/office/drawing/2014/main" id="{06FE43C2-8EC3-4776-A350-C954E3091B3E}"/>
              </a:ext>
            </a:extLst>
          </p:cNvPr>
          <p:cNvSpPr/>
          <p:nvPr/>
        </p:nvSpPr>
        <p:spPr bwMode="gray">
          <a:xfrm>
            <a:off x="4398700" y="3352063"/>
            <a:ext cx="3400673" cy="838200"/>
          </a:xfrm>
          <a:prstGeom prst="rect">
            <a:avLst/>
          </a:prstGeom>
          <a:solidFill>
            <a:schemeClr val="accent1"/>
          </a:solidFill>
          <a:ln w="9525" cap="flat" cmpd="sng" algn="ctr">
            <a:noFill/>
            <a:prstDash val="solid"/>
            <a:miter lim="800000"/>
          </a:ln>
          <a:effectLst/>
        </p:spPr>
        <p:txBody>
          <a:bodyPr rot="0" spcFirstLastPara="0" vert="horz" wrap="none" lIns="90000" tIns="46800" rIns="90000" bIns="46800" numCol="1" spcCol="0" rtlCol="0" fromWordArt="0" anchor="ctr" anchorCtr="0" forceAA="0" compatLnSpc="1">
            <a:prstTxWarp prst="textNoShape">
              <a:avLst/>
            </a:prstTxWarp>
            <a:norm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标题文字添加</a:t>
            </a:r>
            <a:endParaRPr kumimoji="0" lang="en-US" altLang="zh-CN"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îṧḻíḓé">
            <a:extLst>
              <a:ext uri="{FF2B5EF4-FFF2-40B4-BE49-F238E27FC236}">
                <a16:creationId xmlns:a16="http://schemas.microsoft.com/office/drawing/2014/main" id="{6BC5D3E7-6EE4-45CB-9A2D-830C6F2521DA}"/>
              </a:ext>
            </a:extLst>
          </p:cNvPr>
          <p:cNvSpPr/>
          <p:nvPr/>
        </p:nvSpPr>
        <p:spPr bwMode="gray">
          <a:xfrm>
            <a:off x="4398700" y="4266463"/>
            <a:ext cx="3400673" cy="1823314"/>
          </a:xfrm>
          <a:prstGeom prst="rect">
            <a:avLst/>
          </a:prstGeom>
          <a:solidFill>
            <a:schemeClr val="bg1"/>
          </a:solidFill>
          <a:ln>
            <a:noFill/>
          </a:ln>
          <a:effectLst>
            <a:outerShdw blurRad="381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spcBef>
                <a:spcPct val="0"/>
              </a:spcBef>
            </a:pPr>
            <a:r>
              <a:rPr lang="zh-CN" altLang="en-US" sz="1400" kern="0" dirty="0">
                <a:solidFill>
                  <a:prstClr val="black">
                    <a:lumMod val="65000"/>
                    <a:lumOff val="35000"/>
                  </a:prst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请在这里添加相应的文字内容，请在这里添加相应的文字内容，请在这里添加相应的文字内容。</a:t>
            </a:r>
          </a:p>
        </p:txBody>
      </p:sp>
      <p:sp>
        <p:nvSpPr>
          <p:cNvPr id="23" name="ïṥ1ïḑe">
            <a:extLst>
              <a:ext uri="{FF2B5EF4-FFF2-40B4-BE49-F238E27FC236}">
                <a16:creationId xmlns:a16="http://schemas.microsoft.com/office/drawing/2014/main" id="{B56731C9-BC03-4299-BCC7-A5774D1480E1}"/>
              </a:ext>
            </a:extLst>
          </p:cNvPr>
          <p:cNvSpPr/>
          <p:nvPr/>
        </p:nvSpPr>
        <p:spPr bwMode="gray">
          <a:xfrm>
            <a:off x="8127475" y="3352063"/>
            <a:ext cx="3400673" cy="838200"/>
          </a:xfrm>
          <a:prstGeom prst="rect">
            <a:avLst/>
          </a:prstGeom>
          <a:solidFill>
            <a:schemeClr val="accent1"/>
          </a:solidFill>
          <a:ln w="9525" cap="flat" cmpd="sng" algn="ctr">
            <a:noFill/>
            <a:prstDash val="solid"/>
            <a:miter lim="800000"/>
          </a:ln>
          <a:effectLst/>
        </p:spPr>
        <p:txBody>
          <a:bodyPr rot="0" spcFirstLastPara="0" vert="horz" wrap="none" lIns="90000" tIns="46800" rIns="90000" bIns="46800" numCol="1" spcCol="0" rtlCol="0" fromWordArt="0" anchor="ctr" anchorCtr="0" forceAA="0" compatLnSpc="1">
            <a:prstTxWarp prst="textNoShape">
              <a:avLst/>
            </a:prstTxWarp>
            <a:norm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标题文字添加</a:t>
            </a:r>
            <a:endParaRPr kumimoji="0" lang="en-US" altLang="zh-CN"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íşľíḋê">
            <a:extLst>
              <a:ext uri="{FF2B5EF4-FFF2-40B4-BE49-F238E27FC236}">
                <a16:creationId xmlns:a16="http://schemas.microsoft.com/office/drawing/2014/main" id="{7F910B20-5236-4579-852C-6799D85F718C}"/>
              </a:ext>
            </a:extLst>
          </p:cNvPr>
          <p:cNvSpPr/>
          <p:nvPr/>
        </p:nvSpPr>
        <p:spPr bwMode="gray">
          <a:xfrm>
            <a:off x="8127476" y="4266463"/>
            <a:ext cx="3400672" cy="1823314"/>
          </a:xfrm>
          <a:prstGeom prst="rect">
            <a:avLst/>
          </a:prstGeom>
          <a:solidFill>
            <a:schemeClr val="bg1"/>
          </a:solidFill>
          <a:ln>
            <a:noFill/>
          </a:ln>
          <a:effectLst>
            <a:outerShdw blurRad="381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spcBef>
                <a:spcPct val="0"/>
              </a:spcBef>
            </a:pPr>
            <a:r>
              <a:rPr lang="zh-CN" altLang="en-US" sz="1400" kern="0" dirty="0">
                <a:solidFill>
                  <a:prstClr val="black">
                    <a:lumMod val="65000"/>
                    <a:lumOff val="35000"/>
                  </a:prst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请在这里添加相应的文字内容，请在这里添加相应的文字内容，请在这里添加相应的文字内容。</a:t>
            </a:r>
          </a:p>
        </p:txBody>
      </p:sp>
    </p:spTree>
    <p:extLst>
      <p:ext uri="{BB962C8B-B14F-4D97-AF65-F5344CB8AC3E}">
        <p14:creationId xmlns:p14="http://schemas.microsoft.com/office/powerpoint/2010/main" val="161807792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图片 33">
            <a:extLst>
              <a:ext uri="{FF2B5EF4-FFF2-40B4-BE49-F238E27FC236}">
                <a16:creationId xmlns:a16="http://schemas.microsoft.com/office/drawing/2014/main" id="{E267EEA3-4BFA-4646-B739-C428CA6C220A}"/>
              </a:ext>
            </a:extLst>
          </p:cNvPr>
          <p:cNvPicPr>
            <a:picLocks noChangeAspect="1"/>
          </p:cNvPicPr>
          <p:nvPr/>
        </p:nvPicPr>
        <p:blipFill rotWithShape="1">
          <a:blip r:embed="rId3"/>
          <a:srcRect t="19724" b="27981"/>
          <a:stretch/>
        </p:blipFill>
        <p:spPr>
          <a:xfrm>
            <a:off x="0" y="1188937"/>
            <a:ext cx="12192000" cy="1755649"/>
          </a:xfrm>
          <a:prstGeom prst="rect">
            <a:avLst/>
          </a:prstGeom>
        </p:spPr>
      </p:pic>
      <p:sp>
        <p:nvSpPr>
          <p:cNvPr id="3" name="标题 2">
            <a:extLst>
              <a:ext uri="{FF2B5EF4-FFF2-40B4-BE49-F238E27FC236}">
                <a16:creationId xmlns:a16="http://schemas.microsoft.com/office/drawing/2014/main" id="{2ED81E54-571F-460C-9B34-8D4D21BF7462}"/>
              </a:ext>
            </a:extLst>
          </p:cNvPr>
          <p:cNvSpPr>
            <a:spLocks noGrp="1"/>
          </p:cNvSpPr>
          <p:nvPr>
            <p:ph type="title"/>
          </p:nvPr>
        </p:nvSpPr>
        <p:spPr/>
        <p:txBody>
          <a:bodyPr/>
          <a:lstStyle/>
          <a:p>
            <a:r>
              <a:rPr lang="en-US" altLang="zh-CN" dirty="0">
                <a:sym typeface="Arial" panose="020B0604020202020204" pitchFamily="34" charset="0"/>
              </a:rPr>
              <a:t>2.4 </a:t>
            </a:r>
            <a:r>
              <a:rPr lang="zh-CN" altLang="en-US" dirty="0">
                <a:sym typeface="Arial" panose="020B0604020202020204" pitchFamily="34" charset="0"/>
              </a:rPr>
              <a:t>图文搭配</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3</a:t>
            </a:r>
            <a:r>
              <a:rPr lang="zh-CN" altLang="en-US" dirty="0">
                <a:sym typeface="Arial" panose="020B0604020202020204" pitchFamily="34" charset="0"/>
              </a:rPr>
              <a:t>项</a:t>
            </a:r>
          </a:p>
        </p:txBody>
      </p:sp>
      <p:sp>
        <p:nvSpPr>
          <p:cNvPr id="2" name="灯片编号占位符 1">
            <a:extLst>
              <a:ext uri="{FF2B5EF4-FFF2-40B4-BE49-F238E27FC236}">
                <a16:creationId xmlns:a16="http://schemas.microsoft.com/office/drawing/2014/main" id="{EB606A01-D1CE-400D-A5EB-7BF87513A05B}"/>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47</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25" name="íşļîḋê">
            <a:extLst>
              <a:ext uri="{FF2B5EF4-FFF2-40B4-BE49-F238E27FC236}">
                <a16:creationId xmlns:a16="http://schemas.microsoft.com/office/drawing/2014/main" id="{D83E5195-080E-4BB8-94D1-79EA49380583}"/>
              </a:ext>
            </a:extLst>
          </p:cNvPr>
          <p:cNvSpPr/>
          <p:nvPr/>
        </p:nvSpPr>
        <p:spPr bwMode="auto">
          <a:xfrm>
            <a:off x="5967073" y="1188937"/>
            <a:ext cx="5561075" cy="1747410"/>
          </a:xfrm>
          <a:prstGeom prst="rect">
            <a:avLst/>
          </a:prstGeom>
          <a:solidFill>
            <a:schemeClr val="tx1">
              <a:lumMod val="95000"/>
              <a:lumOff val="5000"/>
              <a:alpha val="63000"/>
            </a:schemeClr>
          </a:solidFill>
          <a:ln>
            <a:noFill/>
          </a:ln>
          <a:extLst/>
        </p:spPr>
        <p:txBody>
          <a:bodyPr wrap="square" lIns="90000" tIns="46800" rIns="90000" bIns="46800" rtlCol="0">
            <a:normAutofit/>
          </a:bodyPr>
          <a:lstStyle/>
          <a:p>
            <a:pPr marL="0" marR="0" lvl="0" indent="0" algn="ctr" defTabSz="914400" eaLnBrk="1" fontAlgn="auto" latinLnBrk="0" hangingPunct="1">
              <a:lnSpc>
                <a:spcPct val="120000"/>
              </a:lnSpc>
              <a:spcBef>
                <a:spcPts val="0"/>
              </a:spcBef>
              <a:spcAft>
                <a:spcPts val="0"/>
              </a:spcAft>
              <a:buClrTx/>
              <a:buSzTx/>
              <a:buFontTx/>
              <a:buNone/>
              <a:tabLst/>
              <a:defRPr/>
            </a:pPr>
            <a:endParaRPr kumimoji="0" lang="zh-CN" altLang="en-US" sz="1400" b="0"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íṧḷíḓe">
            <a:extLst>
              <a:ext uri="{FF2B5EF4-FFF2-40B4-BE49-F238E27FC236}">
                <a16:creationId xmlns:a16="http://schemas.microsoft.com/office/drawing/2014/main" id="{82E446CB-479D-4F57-B20F-FFFE49E218E5}"/>
              </a:ext>
            </a:extLst>
          </p:cNvPr>
          <p:cNvSpPr txBox="1"/>
          <p:nvPr/>
        </p:nvSpPr>
        <p:spPr>
          <a:xfrm>
            <a:off x="6078710" y="1345981"/>
            <a:ext cx="5314438" cy="1468059"/>
          </a:xfrm>
          <a:prstGeom prst="rect">
            <a:avLst/>
          </a:prstGeom>
          <a:noFill/>
        </p:spPr>
        <p:txBody>
          <a:bodyPr wrap="square" lIns="90000" tIns="46800" rIns="90000" bIns="46800" rtlCol="0" anchor="ctr">
            <a:normAutofit/>
          </a:bodyPr>
          <a:lstStyle/>
          <a:p>
            <a:pPr algn="just">
              <a:lnSpc>
                <a:spcPct val="120000"/>
              </a:lnSpc>
              <a:spcBef>
                <a:spcPct val="0"/>
              </a:spcBef>
            </a:pPr>
            <a:r>
              <a:rPr lang="zh-CN" altLang="en-US" sz="1600" b="1"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请在这里添加相应的文字内容，请在这里添加相应的文字内容，请在这里添加相应的文字内容。</a:t>
            </a:r>
          </a:p>
        </p:txBody>
      </p:sp>
      <p:sp>
        <p:nvSpPr>
          <p:cNvPr id="27" name="ïṡḷîḑé">
            <a:extLst>
              <a:ext uri="{FF2B5EF4-FFF2-40B4-BE49-F238E27FC236}">
                <a16:creationId xmlns:a16="http://schemas.microsoft.com/office/drawing/2014/main" id="{26610FD8-517F-46DF-B9DA-6BBD52A28A27}"/>
              </a:ext>
            </a:extLst>
          </p:cNvPr>
          <p:cNvSpPr/>
          <p:nvPr/>
        </p:nvSpPr>
        <p:spPr bwMode="gray">
          <a:xfrm>
            <a:off x="669925" y="3328789"/>
            <a:ext cx="3400673" cy="838200"/>
          </a:xfrm>
          <a:prstGeom prst="rect">
            <a:avLst/>
          </a:prstGeom>
          <a:solidFill>
            <a:schemeClr val="accent1"/>
          </a:solidFill>
          <a:ln w="9525" cap="flat" cmpd="sng" algn="ctr">
            <a:noFill/>
            <a:prstDash val="solid"/>
            <a:miter lim="800000"/>
          </a:ln>
          <a:effectLst/>
        </p:spPr>
        <p:txBody>
          <a:bodyPr rot="0" spcFirstLastPara="0" vert="horz" wrap="none" lIns="90000" tIns="46800" rIns="90000" bIns="46800" numCol="1" spcCol="0" rtlCol="0" fromWordArt="0" anchor="ctr" anchorCtr="0" forceAA="0" compatLnSpc="1">
            <a:prstTxWarp prst="textNoShape">
              <a:avLst/>
            </a:prstTxWarp>
            <a:norm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标题文字添加</a:t>
            </a:r>
            <a:endParaRPr kumimoji="0" lang="en-US" altLang="zh-CN"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iṧľíḋê">
            <a:extLst>
              <a:ext uri="{FF2B5EF4-FFF2-40B4-BE49-F238E27FC236}">
                <a16:creationId xmlns:a16="http://schemas.microsoft.com/office/drawing/2014/main" id="{465BF498-BFC9-4844-BE9A-3F89E8FDE24A}"/>
              </a:ext>
            </a:extLst>
          </p:cNvPr>
          <p:cNvSpPr/>
          <p:nvPr/>
        </p:nvSpPr>
        <p:spPr bwMode="gray">
          <a:xfrm>
            <a:off x="669925" y="4243189"/>
            <a:ext cx="3400673" cy="1823314"/>
          </a:xfrm>
          <a:prstGeom prst="rect">
            <a:avLst/>
          </a:prstGeom>
          <a:solidFill>
            <a:sysClr val="window" lastClr="FFFFFF">
              <a:lumMod val="95000"/>
            </a:sysClr>
          </a:solidFill>
          <a:ln w="9525" cap="flat" cmpd="sng" algn="ctr">
            <a:noFill/>
            <a:prstDash val="solid"/>
            <a:miter lim="800000"/>
          </a:ln>
          <a:effectLst/>
        </p:spPr>
        <p:txBody>
          <a:bodyPr rot="0" spcFirstLastPara="0" vert="horz" wrap="square" lIns="180000" tIns="46800" rIns="252000" bIns="46800" numCol="1" spcCol="0" rtlCol="0" fromWordArt="0" anchor="ctr" anchorCtr="0" forceAA="0" compatLnSpc="1">
            <a:prstTxWarp prst="textNoShape">
              <a:avLst/>
            </a:prstTxWarp>
            <a:normAutofit/>
          </a:bodyPr>
          <a:lstStyle/>
          <a:p>
            <a:pPr lvl="0" algn="just">
              <a:lnSpc>
                <a:spcPct val="120000"/>
              </a:lnSpc>
              <a:spcBef>
                <a:spcPct val="0"/>
              </a:spcBef>
              <a:defRPr/>
            </a:pPr>
            <a:r>
              <a:rPr lang="zh-CN" altLang="en-US" sz="1400" kern="0" dirty="0">
                <a:solidFill>
                  <a:prstClr val="black">
                    <a:lumMod val="65000"/>
                    <a:lumOff val="35000"/>
                  </a:prst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请在这里添加相应的文字内容，请在这里添加相应的文字内容，请在这里添加相应的文字内容。</a:t>
            </a:r>
          </a:p>
        </p:txBody>
      </p:sp>
      <p:sp>
        <p:nvSpPr>
          <p:cNvPr id="29" name="îŝľîḋé">
            <a:extLst>
              <a:ext uri="{FF2B5EF4-FFF2-40B4-BE49-F238E27FC236}">
                <a16:creationId xmlns:a16="http://schemas.microsoft.com/office/drawing/2014/main" id="{9326011E-81D7-4A7A-854B-5089D53DCAFC}"/>
              </a:ext>
            </a:extLst>
          </p:cNvPr>
          <p:cNvSpPr/>
          <p:nvPr/>
        </p:nvSpPr>
        <p:spPr bwMode="gray">
          <a:xfrm>
            <a:off x="4398700" y="3328789"/>
            <a:ext cx="3400673" cy="838200"/>
          </a:xfrm>
          <a:prstGeom prst="rect">
            <a:avLst/>
          </a:prstGeom>
          <a:solidFill>
            <a:schemeClr val="accent1"/>
          </a:solidFill>
          <a:ln w="9525" cap="flat" cmpd="sng" algn="ctr">
            <a:noFill/>
            <a:prstDash val="solid"/>
            <a:miter lim="800000"/>
          </a:ln>
          <a:effectLst/>
        </p:spPr>
        <p:txBody>
          <a:bodyPr rot="0" spcFirstLastPara="0" vert="horz" wrap="none" lIns="90000" tIns="46800" rIns="90000" bIns="46800" numCol="1" spcCol="0" rtlCol="0" fromWordArt="0" anchor="ctr" anchorCtr="0" forceAA="0" compatLnSpc="1">
            <a:prstTxWarp prst="textNoShape">
              <a:avLst/>
            </a:prstTxWarp>
            <a:norm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标题文字添加</a:t>
            </a:r>
            <a:endParaRPr kumimoji="0" lang="en-US" altLang="zh-CN"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îṧḻíḓé">
            <a:extLst>
              <a:ext uri="{FF2B5EF4-FFF2-40B4-BE49-F238E27FC236}">
                <a16:creationId xmlns:a16="http://schemas.microsoft.com/office/drawing/2014/main" id="{57C20349-D6C6-4ED8-96BE-54A5B1F14E40}"/>
              </a:ext>
            </a:extLst>
          </p:cNvPr>
          <p:cNvSpPr/>
          <p:nvPr/>
        </p:nvSpPr>
        <p:spPr bwMode="gray">
          <a:xfrm>
            <a:off x="4398700" y="4243189"/>
            <a:ext cx="3400673" cy="1823314"/>
          </a:xfrm>
          <a:prstGeom prst="rect">
            <a:avLst/>
          </a:prstGeom>
          <a:solidFill>
            <a:sysClr val="window" lastClr="FFFFFF">
              <a:lumMod val="95000"/>
            </a:sysClr>
          </a:solidFill>
          <a:ln w="9525" cap="flat" cmpd="sng" algn="ctr">
            <a:noFill/>
            <a:prstDash val="solid"/>
            <a:miter lim="800000"/>
          </a:ln>
          <a:effectLst/>
        </p:spPr>
        <p:txBody>
          <a:bodyPr rot="0" spcFirstLastPara="0" vert="horz" wrap="square" lIns="180000" tIns="46800" rIns="252000" bIns="46800" numCol="1" spcCol="0" rtlCol="0" fromWordArt="0" anchor="ctr" anchorCtr="0" forceAA="0" compatLnSpc="1">
            <a:prstTxWarp prst="textNoShape">
              <a:avLst/>
            </a:prstTxWarp>
            <a:normAutofit/>
          </a:bodyPr>
          <a:lstStyle/>
          <a:p>
            <a:pPr lvl="0" algn="just">
              <a:lnSpc>
                <a:spcPct val="120000"/>
              </a:lnSpc>
              <a:spcBef>
                <a:spcPct val="0"/>
              </a:spcBef>
              <a:defRPr/>
            </a:pPr>
            <a:r>
              <a:rPr lang="zh-CN" altLang="en-US" sz="1400" kern="0" dirty="0">
                <a:solidFill>
                  <a:prstClr val="black">
                    <a:lumMod val="65000"/>
                    <a:lumOff val="35000"/>
                  </a:prst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请在这里添加相应的文字内容，请在这里添加相应的文字内容，请在这里添加相应的文字内容。</a:t>
            </a:r>
          </a:p>
        </p:txBody>
      </p:sp>
      <p:sp>
        <p:nvSpPr>
          <p:cNvPr id="31" name="ïṥ1ïḑe">
            <a:extLst>
              <a:ext uri="{FF2B5EF4-FFF2-40B4-BE49-F238E27FC236}">
                <a16:creationId xmlns:a16="http://schemas.microsoft.com/office/drawing/2014/main" id="{A5A774F3-345F-4A68-858C-0BBB7D37E701}"/>
              </a:ext>
            </a:extLst>
          </p:cNvPr>
          <p:cNvSpPr/>
          <p:nvPr/>
        </p:nvSpPr>
        <p:spPr bwMode="gray">
          <a:xfrm>
            <a:off x="8127475" y="3328789"/>
            <a:ext cx="3400673" cy="838200"/>
          </a:xfrm>
          <a:prstGeom prst="rect">
            <a:avLst/>
          </a:prstGeom>
          <a:solidFill>
            <a:schemeClr val="accent1"/>
          </a:solidFill>
          <a:ln w="9525" cap="flat" cmpd="sng" algn="ctr">
            <a:noFill/>
            <a:prstDash val="solid"/>
            <a:miter lim="800000"/>
          </a:ln>
          <a:effectLst/>
        </p:spPr>
        <p:txBody>
          <a:bodyPr rot="0" spcFirstLastPara="0" vert="horz" wrap="none" lIns="90000" tIns="46800" rIns="90000" bIns="46800" numCol="1" spcCol="0" rtlCol="0" fromWordArt="0" anchor="ctr" anchorCtr="0" forceAA="0" compatLnSpc="1">
            <a:prstTxWarp prst="textNoShape">
              <a:avLst/>
            </a:prstTxWarp>
            <a:normAutofit/>
          </a:bodyPr>
          <a:lstStyle/>
          <a:p>
            <a:pPr marL="0" marR="0" lvl="0" indent="0" algn="ctr" defTabSz="914400" eaLnBrk="1" fontAlgn="auto" latinLnBrk="0" hangingPunct="1">
              <a:lnSpc>
                <a:spcPct val="12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标题文字添加</a:t>
            </a:r>
            <a:endParaRPr kumimoji="0" lang="en-US" altLang="zh-CN" sz="2000" b="1" i="0" u="none" strike="noStrike" kern="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íşľíḋê">
            <a:extLst>
              <a:ext uri="{FF2B5EF4-FFF2-40B4-BE49-F238E27FC236}">
                <a16:creationId xmlns:a16="http://schemas.microsoft.com/office/drawing/2014/main" id="{2F99BC3E-60CE-4B63-A136-38DDFF818E7E}"/>
              </a:ext>
            </a:extLst>
          </p:cNvPr>
          <p:cNvSpPr/>
          <p:nvPr/>
        </p:nvSpPr>
        <p:spPr bwMode="gray">
          <a:xfrm>
            <a:off x="8127475" y="4243189"/>
            <a:ext cx="3400673" cy="1823314"/>
          </a:xfrm>
          <a:prstGeom prst="rect">
            <a:avLst/>
          </a:prstGeom>
          <a:solidFill>
            <a:sysClr val="window" lastClr="FFFFFF">
              <a:lumMod val="95000"/>
            </a:sysClr>
          </a:solidFill>
          <a:ln w="9525" cap="flat" cmpd="sng" algn="ctr">
            <a:noFill/>
            <a:prstDash val="solid"/>
            <a:miter lim="800000"/>
          </a:ln>
          <a:effectLst/>
        </p:spPr>
        <p:txBody>
          <a:bodyPr rot="0" spcFirstLastPara="0" vert="horz" wrap="square" lIns="180000" tIns="46800" rIns="252000" bIns="46800" numCol="1" spcCol="0" rtlCol="0" fromWordArt="0" anchor="ctr" anchorCtr="0" forceAA="0" compatLnSpc="1">
            <a:prstTxWarp prst="textNoShape">
              <a:avLst/>
            </a:prstTxWarp>
            <a:normAutofit/>
          </a:bodyPr>
          <a:lstStyle/>
          <a:p>
            <a:pPr lvl="0" algn="just">
              <a:lnSpc>
                <a:spcPct val="120000"/>
              </a:lnSpc>
              <a:spcBef>
                <a:spcPct val="0"/>
              </a:spcBef>
              <a:defRPr/>
            </a:pPr>
            <a:r>
              <a:rPr lang="zh-CN" altLang="en-US" sz="1400" kern="0" dirty="0">
                <a:solidFill>
                  <a:prstClr val="black">
                    <a:lumMod val="65000"/>
                    <a:lumOff val="35000"/>
                  </a:prstClr>
                </a:solidFill>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请在这里添加相应的文字内容，请在这里添加相应的文字内容，请在这里添加相应的文字内容。</a:t>
            </a:r>
          </a:p>
        </p:txBody>
      </p:sp>
    </p:spTree>
    <p:extLst>
      <p:ext uri="{BB962C8B-B14F-4D97-AF65-F5344CB8AC3E}">
        <p14:creationId xmlns:p14="http://schemas.microsoft.com/office/powerpoint/2010/main" val="18671433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48</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16" name="标题 15">
            <a:extLst>
              <a:ext uri="{FF2B5EF4-FFF2-40B4-BE49-F238E27FC236}">
                <a16:creationId xmlns:a16="http://schemas.microsoft.com/office/drawing/2014/main" id="{5C08DEFC-181D-4488-B234-4F3B365075E0}"/>
              </a:ext>
            </a:extLst>
          </p:cNvPr>
          <p:cNvSpPr>
            <a:spLocks noGrp="1"/>
          </p:cNvSpPr>
          <p:nvPr>
            <p:ph type="title"/>
          </p:nvPr>
        </p:nvSpPr>
        <p:spPr/>
        <p:txBody>
          <a:bodyPr/>
          <a:lstStyle/>
          <a:p>
            <a:r>
              <a:rPr lang="en-US" altLang="zh-CN" dirty="0">
                <a:sym typeface="Arial" panose="020B0604020202020204" pitchFamily="34" charset="0"/>
              </a:rPr>
              <a:t>2.4 </a:t>
            </a:r>
            <a:r>
              <a:rPr lang="zh-CN" altLang="en-US" dirty="0">
                <a:sym typeface="Arial" panose="020B0604020202020204" pitchFamily="34" charset="0"/>
              </a:rPr>
              <a:t>图文搭配</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4</a:t>
            </a:r>
            <a:r>
              <a:rPr lang="zh-CN" altLang="en-US" dirty="0">
                <a:sym typeface="Arial" panose="020B0604020202020204" pitchFamily="34" charset="0"/>
              </a:rPr>
              <a:t>项</a:t>
            </a:r>
          </a:p>
        </p:txBody>
      </p:sp>
      <p:sp>
        <p:nvSpPr>
          <p:cNvPr id="11" name="文本占位符 10">
            <a:extLst>
              <a:ext uri="{FF2B5EF4-FFF2-40B4-BE49-F238E27FC236}">
                <a16:creationId xmlns:a16="http://schemas.microsoft.com/office/drawing/2014/main" id="{10CA13EF-91F2-45BE-8AD8-739DA7FB21C1}"/>
              </a:ext>
            </a:extLst>
          </p:cNvPr>
          <p:cNvSpPr>
            <a:spLocks noGrp="1"/>
          </p:cNvSpPr>
          <p:nvPr>
            <p:ph type="body" sz="quarter" idx="10"/>
          </p:nvPr>
        </p:nvSpPr>
        <p:spPr/>
        <p:txBody>
          <a:bodyPr/>
          <a:lstStyle/>
          <a:p>
            <a:endParaRPr lang="zh-CN" altLang="en-US"/>
          </a:p>
        </p:txBody>
      </p:sp>
      <p:sp>
        <p:nvSpPr>
          <p:cNvPr id="12" name="图片占位符 11">
            <a:extLst>
              <a:ext uri="{FF2B5EF4-FFF2-40B4-BE49-F238E27FC236}">
                <a16:creationId xmlns:a16="http://schemas.microsoft.com/office/drawing/2014/main" id="{E8B98F2D-5FAF-4540-8DB0-74220D96C361}"/>
              </a:ext>
            </a:extLst>
          </p:cNvPr>
          <p:cNvSpPr>
            <a:spLocks noGrp="1"/>
          </p:cNvSpPr>
          <p:nvPr>
            <p:ph type="pic" sz="quarter" idx="11"/>
          </p:nvPr>
        </p:nvSpPr>
        <p:spPr/>
      </p:sp>
      <p:sp>
        <p:nvSpPr>
          <p:cNvPr id="39" name="平行四边形 38">
            <a:extLst>
              <a:ext uri="{FF2B5EF4-FFF2-40B4-BE49-F238E27FC236}">
                <a16:creationId xmlns:a16="http://schemas.microsoft.com/office/drawing/2014/main" id="{C352369D-278E-4F7F-828F-30302DAEAE8A}"/>
              </a:ext>
            </a:extLst>
          </p:cNvPr>
          <p:cNvSpPr/>
          <p:nvPr/>
        </p:nvSpPr>
        <p:spPr>
          <a:xfrm>
            <a:off x="1773566" y="1980850"/>
            <a:ext cx="441434" cy="338959"/>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1</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平行四边形 39">
            <a:extLst>
              <a:ext uri="{FF2B5EF4-FFF2-40B4-BE49-F238E27FC236}">
                <a16:creationId xmlns:a16="http://schemas.microsoft.com/office/drawing/2014/main" id="{0BA98BD7-54A0-4842-9873-4C4D2FC43A2B}"/>
              </a:ext>
            </a:extLst>
          </p:cNvPr>
          <p:cNvSpPr/>
          <p:nvPr/>
        </p:nvSpPr>
        <p:spPr>
          <a:xfrm>
            <a:off x="1773566" y="2981960"/>
            <a:ext cx="441434" cy="338959"/>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2</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平行四边形 40">
            <a:extLst>
              <a:ext uri="{FF2B5EF4-FFF2-40B4-BE49-F238E27FC236}">
                <a16:creationId xmlns:a16="http://schemas.microsoft.com/office/drawing/2014/main" id="{397C1CDC-C5DD-47A8-AA17-DA6AE83F2641}"/>
              </a:ext>
            </a:extLst>
          </p:cNvPr>
          <p:cNvSpPr/>
          <p:nvPr/>
        </p:nvSpPr>
        <p:spPr>
          <a:xfrm>
            <a:off x="1773566" y="3983070"/>
            <a:ext cx="441434" cy="338959"/>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3</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文本框 41">
            <a:extLst>
              <a:ext uri="{FF2B5EF4-FFF2-40B4-BE49-F238E27FC236}">
                <a16:creationId xmlns:a16="http://schemas.microsoft.com/office/drawing/2014/main" id="{FECB453A-8655-48AB-BA6A-469C3C796EF4}"/>
              </a:ext>
            </a:extLst>
          </p:cNvPr>
          <p:cNvSpPr txBox="1"/>
          <p:nvPr/>
        </p:nvSpPr>
        <p:spPr>
          <a:xfrm>
            <a:off x="2304501" y="1949936"/>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43" name="文本框 42">
            <a:extLst>
              <a:ext uri="{FF2B5EF4-FFF2-40B4-BE49-F238E27FC236}">
                <a16:creationId xmlns:a16="http://schemas.microsoft.com/office/drawing/2014/main" id="{17708929-8C15-4ED6-ABBF-3B13B4DF4865}"/>
              </a:ext>
            </a:extLst>
          </p:cNvPr>
          <p:cNvSpPr txBox="1"/>
          <p:nvPr/>
        </p:nvSpPr>
        <p:spPr>
          <a:xfrm>
            <a:off x="2304501" y="2981621"/>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44" name="文本框 43">
            <a:extLst>
              <a:ext uri="{FF2B5EF4-FFF2-40B4-BE49-F238E27FC236}">
                <a16:creationId xmlns:a16="http://schemas.microsoft.com/office/drawing/2014/main" id="{8D617E84-8978-4973-878A-704A9C60BA89}"/>
              </a:ext>
            </a:extLst>
          </p:cNvPr>
          <p:cNvSpPr txBox="1"/>
          <p:nvPr/>
        </p:nvSpPr>
        <p:spPr>
          <a:xfrm>
            <a:off x="2304501" y="3952697"/>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45" name="文本框 44">
            <a:extLst>
              <a:ext uri="{FF2B5EF4-FFF2-40B4-BE49-F238E27FC236}">
                <a16:creationId xmlns:a16="http://schemas.microsoft.com/office/drawing/2014/main" id="{7CBCEBF2-4322-4EE6-BBE0-5F3275F30D86}"/>
              </a:ext>
            </a:extLst>
          </p:cNvPr>
          <p:cNvSpPr txBox="1"/>
          <p:nvPr/>
        </p:nvSpPr>
        <p:spPr>
          <a:xfrm>
            <a:off x="2304502" y="2319268"/>
            <a:ext cx="338915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文本框 45">
            <a:extLst>
              <a:ext uri="{FF2B5EF4-FFF2-40B4-BE49-F238E27FC236}">
                <a16:creationId xmlns:a16="http://schemas.microsoft.com/office/drawing/2014/main" id="{42AAC35D-CAEE-42D2-8701-C500E98F09B1}"/>
              </a:ext>
            </a:extLst>
          </p:cNvPr>
          <p:cNvSpPr txBox="1"/>
          <p:nvPr/>
        </p:nvSpPr>
        <p:spPr>
          <a:xfrm>
            <a:off x="2304502" y="3350953"/>
            <a:ext cx="338915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文本框 46">
            <a:extLst>
              <a:ext uri="{FF2B5EF4-FFF2-40B4-BE49-F238E27FC236}">
                <a16:creationId xmlns:a16="http://schemas.microsoft.com/office/drawing/2014/main" id="{77135C0B-A3CA-46E3-8A35-C5CB88FC55A4}"/>
              </a:ext>
            </a:extLst>
          </p:cNvPr>
          <p:cNvSpPr txBox="1"/>
          <p:nvPr/>
        </p:nvSpPr>
        <p:spPr>
          <a:xfrm>
            <a:off x="2304502" y="4322029"/>
            <a:ext cx="332057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平行四边形 47">
            <a:extLst>
              <a:ext uri="{FF2B5EF4-FFF2-40B4-BE49-F238E27FC236}">
                <a16:creationId xmlns:a16="http://schemas.microsoft.com/office/drawing/2014/main" id="{CD824D86-D2C7-4516-B9BB-2154835269D9}"/>
              </a:ext>
            </a:extLst>
          </p:cNvPr>
          <p:cNvSpPr/>
          <p:nvPr/>
        </p:nvSpPr>
        <p:spPr>
          <a:xfrm>
            <a:off x="1773566" y="4954146"/>
            <a:ext cx="441434" cy="338959"/>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4</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文本框 48">
            <a:extLst>
              <a:ext uri="{FF2B5EF4-FFF2-40B4-BE49-F238E27FC236}">
                <a16:creationId xmlns:a16="http://schemas.microsoft.com/office/drawing/2014/main" id="{DA67423F-F41A-4B13-BC91-B1B0906EDE58}"/>
              </a:ext>
            </a:extLst>
          </p:cNvPr>
          <p:cNvSpPr txBox="1"/>
          <p:nvPr/>
        </p:nvSpPr>
        <p:spPr>
          <a:xfrm>
            <a:off x="2304501" y="4923773"/>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50" name="文本框 49">
            <a:extLst>
              <a:ext uri="{FF2B5EF4-FFF2-40B4-BE49-F238E27FC236}">
                <a16:creationId xmlns:a16="http://schemas.microsoft.com/office/drawing/2014/main" id="{508F5FB7-9C65-497F-A104-3140FF0CEF32}"/>
              </a:ext>
            </a:extLst>
          </p:cNvPr>
          <p:cNvSpPr txBox="1"/>
          <p:nvPr/>
        </p:nvSpPr>
        <p:spPr>
          <a:xfrm>
            <a:off x="2304502" y="5293105"/>
            <a:ext cx="332057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20" name="图片 19">
            <a:extLst>
              <a:ext uri="{FF2B5EF4-FFF2-40B4-BE49-F238E27FC236}">
                <a16:creationId xmlns:a16="http://schemas.microsoft.com/office/drawing/2014/main" id="{BBAA865F-F0BB-4E2D-B4FE-7CD873F9470C}"/>
              </a:ext>
            </a:extLst>
          </p:cNvPr>
          <p:cNvPicPr>
            <a:picLocks noChangeAspect="1"/>
          </p:cNvPicPr>
          <p:nvPr/>
        </p:nvPicPr>
        <p:blipFill>
          <a:blip r:embed="rId3"/>
          <a:stretch>
            <a:fillRect/>
          </a:stretch>
        </p:blipFill>
        <p:spPr>
          <a:xfrm>
            <a:off x="6291123" y="1821180"/>
            <a:ext cx="3733535" cy="3733535"/>
          </a:xfrm>
          <a:prstGeom prst="rect">
            <a:avLst/>
          </a:prstGeom>
        </p:spPr>
      </p:pic>
    </p:spTree>
    <p:extLst>
      <p:ext uri="{BB962C8B-B14F-4D97-AF65-F5344CB8AC3E}">
        <p14:creationId xmlns:p14="http://schemas.microsoft.com/office/powerpoint/2010/main" val="421709711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04198590-CFCC-488F-A2A9-7F1284399360}"/>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49</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标题 2">
            <a:extLst>
              <a:ext uri="{FF2B5EF4-FFF2-40B4-BE49-F238E27FC236}">
                <a16:creationId xmlns:a16="http://schemas.microsoft.com/office/drawing/2014/main" id="{C86EFED4-BE68-44D9-9230-9F1D98CA04AB}"/>
              </a:ext>
            </a:extLst>
          </p:cNvPr>
          <p:cNvSpPr>
            <a:spLocks noGrp="1"/>
          </p:cNvSpPr>
          <p:nvPr>
            <p:ph type="title"/>
          </p:nvPr>
        </p:nvSpPr>
        <p:spPr/>
        <p:txBody>
          <a:bodyPr/>
          <a:lstStyle/>
          <a:p>
            <a:r>
              <a:rPr lang="en-US" altLang="zh-CN" dirty="0">
                <a:sym typeface="Arial" panose="020B0604020202020204" pitchFamily="34" charset="0"/>
              </a:rPr>
              <a:t>2.4 </a:t>
            </a:r>
            <a:r>
              <a:rPr lang="zh-CN" altLang="en-US" dirty="0">
                <a:sym typeface="Arial" panose="020B0604020202020204" pitchFamily="34" charset="0"/>
              </a:rPr>
              <a:t>图文搭配</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4</a:t>
            </a:r>
            <a:r>
              <a:rPr lang="zh-CN" altLang="en-US" dirty="0">
                <a:sym typeface="Arial" panose="020B0604020202020204" pitchFamily="34" charset="0"/>
              </a:rPr>
              <a:t>项</a:t>
            </a:r>
          </a:p>
        </p:txBody>
      </p:sp>
      <p:sp>
        <p:nvSpPr>
          <p:cNvPr id="4" name="文本占位符 3">
            <a:extLst>
              <a:ext uri="{FF2B5EF4-FFF2-40B4-BE49-F238E27FC236}">
                <a16:creationId xmlns:a16="http://schemas.microsoft.com/office/drawing/2014/main" id="{662D1918-19F1-49D4-8DE2-DE0533DC899B}"/>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sp>
        <p:nvSpPr>
          <p:cNvPr id="25" name="图片占位符 24">
            <a:extLst>
              <a:ext uri="{FF2B5EF4-FFF2-40B4-BE49-F238E27FC236}">
                <a16:creationId xmlns:a16="http://schemas.microsoft.com/office/drawing/2014/main" id="{BACBFBFA-9674-498B-9932-5FA203361B81}"/>
              </a:ext>
            </a:extLst>
          </p:cNvPr>
          <p:cNvSpPr>
            <a:spLocks noGrp="1"/>
          </p:cNvSpPr>
          <p:nvPr>
            <p:ph type="pic" sz="quarter" idx="11"/>
          </p:nvPr>
        </p:nvSpPr>
        <p:spPr/>
      </p:sp>
      <p:sp>
        <p:nvSpPr>
          <p:cNvPr id="7" name="椭圆 6">
            <a:extLst>
              <a:ext uri="{FF2B5EF4-FFF2-40B4-BE49-F238E27FC236}">
                <a16:creationId xmlns:a16="http://schemas.microsoft.com/office/drawing/2014/main" id="{8CBECE27-2C0A-49F2-AA30-3976AEC7D918}"/>
              </a:ext>
            </a:extLst>
          </p:cNvPr>
          <p:cNvSpPr/>
          <p:nvPr/>
        </p:nvSpPr>
        <p:spPr>
          <a:xfrm>
            <a:off x="1588318" y="4671169"/>
            <a:ext cx="360000" cy="36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1</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 name="椭圆 7">
            <a:extLst>
              <a:ext uri="{FF2B5EF4-FFF2-40B4-BE49-F238E27FC236}">
                <a16:creationId xmlns:a16="http://schemas.microsoft.com/office/drawing/2014/main" id="{58DDD59C-F31C-41CE-8F42-C105756B0941}"/>
              </a:ext>
            </a:extLst>
          </p:cNvPr>
          <p:cNvSpPr/>
          <p:nvPr/>
        </p:nvSpPr>
        <p:spPr>
          <a:xfrm>
            <a:off x="1588318" y="5672279"/>
            <a:ext cx="360000" cy="36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2</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 name="椭圆 8">
            <a:extLst>
              <a:ext uri="{FF2B5EF4-FFF2-40B4-BE49-F238E27FC236}">
                <a16:creationId xmlns:a16="http://schemas.microsoft.com/office/drawing/2014/main" id="{FDE72020-ECCA-4EE6-A0BC-A6C7F3684858}"/>
              </a:ext>
            </a:extLst>
          </p:cNvPr>
          <p:cNvSpPr/>
          <p:nvPr/>
        </p:nvSpPr>
        <p:spPr>
          <a:xfrm>
            <a:off x="6787803" y="4670628"/>
            <a:ext cx="360000" cy="36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3</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 name="文本框 9">
            <a:extLst>
              <a:ext uri="{FF2B5EF4-FFF2-40B4-BE49-F238E27FC236}">
                <a16:creationId xmlns:a16="http://schemas.microsoft.com/office/drawing/2014/main" id="{6A6B77F0-BE93-4914-990C-DB007EAE605A}"/>
              </a:ext>
            </a:extLst>
          </p:cNvPr>
          <p:cNvSpPr txBox="1"/>
          <p:nvPr/>
        </p:nvSpPr>
        <p:spPr>
          <a:xfrm>
            <a:off x="2015039" y="4640256"/>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11" name="文本框 10">
            <a:extLst>
              <a:ext uri="{FF2B5EF4-FFF2-40B4-BE49-F238E27FC236}">
                <a16:creationId xmlns:a16="http://schemas.microsoft.com/office/drawing/2014/main" id="{E588A690-0681-4092-99A8-6052216855DB}"/>
              </a:ext>
            </a:extLst>
          </p:cNvPr>
          <p:cNvSpPr txBox="1"/>
          <p:nvPr/>
        </p:nvSpPr>
        <p:spPr>
          <a:xfrm>
            <a:off x="2015039" y="5671941"/>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12" name="文本框 11">
            <a:extLst>
              <a:ext uri="{FF2B5EF4-FFF2-40B4-BE49-F238E27FC236}">
                <a16:creationId xmlns:a16="http://schemas.microsoft.com/office/drawing/2014/main" id="{2BF2E63D-F035-4D8A-897C-613D6DBA53F4}"/>
              </a:ext>
            </a:extLst>
          </p:cNvPr>
          <p:cNvSpPr txBox="1"/>
          <p:nvPr/>
        </p:nvSpPr>
        <p:spPr>
          <a:xfrm>
            <a:off x="7214524" y="4640256"/>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13" name="文本框 12">
            <a:extLst>
              <a:ext uri="{FF2B5EF4-FFF2-40B4-BE49-F238E27FC236}">
                <a16:creationId xmlns:a16="http://schemas.microsoft.com/office/drawing/2014/main" id="{308EEEBA-A6BB-4C60-A58E-5168B5D2BAB4}"/>
              </a:ext>
            </a:extLst>
          </p:cNvPr>
          <p:cNvSpPr txBox="1"/>
          <p:nvPr/>
        </p:nvSpPr>
        <p:spPr>
          <a:xfrm>
            <a:off x="2015040" y="5009588"/>
            <a:ext cx="338915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文本框 13">
            <a:extLst>
              <a:ext uri="{FF2B5EF4-FFF2-40B4-BE49-F238E27FC236}">
                <a16:creationId xmlns:a16="http://schemas.microsoft.com/office/drawing/2014/main" id="{E2EA28EB-D5DD-4028-B3B2-00154443A1AE}"/>
              </a:ext>
            </a:extLst>
          </p:cNvPr>
          <p:cNvSpPr txBox="1"/>
          <p:nvPr/>
        </p:nvSpPr>
        <p:spPr>
          <a:xfrm>
            <a:off x="2015040" y="6041273"/>
            <a:ext cx="338915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文本框 14">
            <a:extLst>
              <a:ext uri="{FF2B5EF4-FFF2-40B4-BE49-F238E27FC236}">
                <a16:creationId xmlns:a16="http://schemas.microsoft.com/office/drawing/2014/main" id="{AC08BB39-12F6-4D73-A1C7-ECA47D384E6B}"/>
              </a:ext>
            </a:extLst>
          </p:cNvPr>
          <p:cNvSpPr txBox="1"/>
          <p:nvPr/>
        </p:nvSpPr>
        <p:spPr>
          <a:xfrm>
            <a:off x="7214525" y="5009588"/>
            <a:ext cx="332057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椭圆 15">
            <a:extLst>
              <a:ext uri="{FF2B5EF4-FFF2-40B4-BE49-F238E27FC236}">
                <a16:creationId xmlns:a16="http://schemas.microsoft.com/office/drawing/2014/main" id="{54F4659F-588F-4029-B907-783E99DE8E87}"/>
              </a:ext>
            </a:extLst>
          </p:cNvPr>
          <p:cNvSpPr/>
          <p:nvPr/>
        </p:nvSpPr>
        <p:spPr>
          <a:xfrm>
            <a:off x="6787803" y="5641704"/>
            <a:ext cx="360000" cy="36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Arial" panose="020B0604020202020204" pitchFamily="34" charset="0"/>
                <a:ea typeface="Microsoft YaHei" panose="020B0503020204020204" pitchFamily="34" charset="-122"/>
                <a:cs typeface="+mn-ea"/>
                <a:sym typeface="Arial" panose="020B0604020202020204" pitchFamily="34" charset="0"/>
              </a:rPr>
              <a:t>4</a:t>
            </a:r>
            <a:endParaRPr lang="zh-CN" altLang="en-US" b="1"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文本框 16">
            <a:extLst>
              <a:ext uri="{FF2B5EF4-FFF2-40B4-BE49-F238E27FC236}">
                <a16:creationId xmlns:a16="http://schemas.microsoft.com/office/drawing/2014/main" id="{79A89B35-6D23-4E6A-8C78-11C9BC52E241}"/>
              </a:ext>
            </a:extLst>
          </p:cNvPr>
          <p:cNvSpPr txBox="1"/>
          <p:nvPr/>
        </p:nvSpPr>
        <p:spPr>
          <a:xfrm>
            <a:off x="7214524" y="5611332"/>
            <a:ext cx="2893859" cy="369332"/>
          </a:xfrm>
          <a:prstGeom prst="rect">
            <a:avLst/>
          </a:prstGeom>
          <a:noFill/>
        </p:spPr>
        <p:txBody>
          <a:bodyPr wrap="square" rtlCol="0">
            <a:spAutoFit/>
          </a:bodyPr>
          <a:lstStyle/>
          <a:p>
            <a:r>
              <a:rPr lang="zh-CN" altLang="en-US" b="1"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sp>
        <p:nvSpPr>
          <p:cNvPr id="18" name="文本框 17">
            <a:extLst>
              <a:ext uri="{FF2B5EF4-FFF2-40B4-BE49-F238E27FC236}">
                <a16:creationId xmlns:a16="http://schemas.microsoft.com/office/drawing/2014/main" id="{A9A7D326-0EAB-4C25-821A-9C3172424437}"/>
              </a:ext>
            </a:extLst>
          </p:cNvPr>
          <p:cNvSpPr txBox="1"/>
          <p:nvPr/>
        </p:nvSpPr>
        <p:spPr>
          <a:xfrm>
            <a:off x="7214525" y="5980664"/>
            <a:ext cx="3320579" cy="261610"/>
          </a:xfrm>
          <a:prstGeom prst="rect">
            <a:avLst/>
          </a:prstGeom>
          <a:noFill/>
        </p:spPr>
        <p:txBody>
          <a:bodyPr wrap="square" rtlCol="0">
            <a:spAutoFit/>
          </a:bodyPr>
          <a:lstStyle/>
          <a:p>
            <a:r>
              <a:rPr lang="zh-CN" altLang="en-US" sz="11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a:t>
            </a:r>
            <a:endParaRPr lang="en-US" altLang="zh-CN" sz="1100" dirty="0">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19" name="图片 18">
            <a:extLst>
              <a:ext uri="{FF2B5EF4-FFF2-40B4-BE49-F238E27FC236}">
                <a16:creationId xmlns:a16="http://schemas.microsoft.com/office/drawing/2014/main" id="{F2850929-B42E-4FB1-98B0-94EEFBEEF1A4}"/>
              </a:ext>
            </a:extLst>
          </p:cNvPr>
          <p:cNvPicPr>
            <a:picLocks noChangeAspect="1"/>
          </p:cNvPicPr>
          <p:nvPr/>
        </p:nvPicPr>
        <p:blipFill>
          <a:blip r:embed="rId3"/>
          <a:stretch>
            <a:fillRect/>
          </a:stretch>
        </p:blipFill>
        <p:spPr>
          <a:xfrm>
            <a:off x="0" y="1422290"/>
            <a:ext cx="12192000" cy="2762250"/>
          </a:xfrm>
          <a:prstGeom prst="rect">
            <a:avLst/>
          </a:prstGeom>
        </p:spPr>
      </p:pic>
    </p:spTree>
    <p:extLst>
      <p:ext uri="{BB962C8B-B14F-4D97-AF65-F5344CB8AC3E}">
        <p14:creationId xmlns:p14="http://schemas.microsoft.com/office/powerpoint/2010/main" val="78536625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a:extLst>
              <a:ext uri="{FF2B5EF4-FFF2-40B4-BE49-F238E27FC236}">
                <a16:creationId xmlns:a16="http://schemas.microsoft.com/office/drawing/2014/main" id="{B63B19E3-B324-4AB0-B0A9-59C0B24F9771}"/>
              </a:ext>
            </a:extLst>
          </p:cNvPr>
          <p:cNvPicPr>
            <a:picLocks noChangeAspect="1"/>
          </p:cNvPicPr>
          <p:nvPr/>
        </p:nvPicPr>
        <p:blipFill>
          <a:blip r:embed="rId3"/>
          <a:stretch>
            <a:fillRect/>
          </a:stretch>
        </p:blipFill>
        <p:spPr>
          <a:xfrm>
            <a:off x="0" y="0"/>
            <a:ext cx="12192000" cy="3357217"/>
          </a:xfrm>
          <a:prstGeom prst="rect">
            <a:avLst/>
          </a:prstGeom>
        </p:spPr>
      </p:pic>
      <p:sp>
        <p:nvSpPr>
          <p:cNvPr id="10" name="矩形 9">
            <a:extLst>
              <a:ext uri="{FF2B5EF4-FFF2-40B4-BE49-F238E27FC236}">
                <a16:creationId xmlns:a16="http://schemas.microsoft.com/office/drawing/2014/main" id="{DB299257-7CA5-4D33-A2DB-D925E9099A81}"/>
              </a:ext>
            </a:extLst>
          </p:cNvPr>
          <p:cNvSpPr/>
          <p:nvPr/>
        </p:nvSpPr>
        <p:spPr>
          <a:xfrm>
            <a:off x="0" y="-3991"/>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48" name="组合 47">
            <a:extLst>
              <a:ext uri="{FF2B5EF4-FFF2-40B4-BE49-F238E27FC236}">
                <a16:creationId xmlns:a16="http://schemas.microsoft.com/office/drawing/2014/main" id="{D1AEB94A-8B15-40BF-8B95-B074B50A1E8C}"/>
              </a:ext>
            </a:extLst>
          </p:cNvPr>
          <p:cNvGrpSpPr/>
          <p:nvPr/>
        </p:nvGrpSpPr>
        <p:grpSpPr>
          <a:xfrm>
            <a:off x="539327" y="329882"/>
            <a:ext cx="1512002" cy="444892"/>
            <a:chOff x="9556201" y="498129"/>
            <a:chExt cx="1993881" cy="586680"/>
          </a:xfrm>
        </p:grpSpPr>
        <p:grpSp>
          <p:nvGrpSpPr>
            <p:cNvPr id="49" name="组合 48">
              <a:extLst>
                <a:ext uri="{FF2B5EF4-FFF2-40B4-BE49-F238E27FC236}">
                  <a16:creationId xmlns:a16="http://schemas.microsoft.com/office/drawing/2014/main" id="{C670CE27-AD3B-48D7-B111-B6F813C89666}"/>
                </a:ext>
              </a:extLst>
            </p:cNvPr>
            <p:cNvGrpSpPr/>
            <p:nvPr userDrawn="1"/>
          </p:nvGrpSpPr>
          <p:grpSpPr>
            <a:xfrm>
              <a:off x="10239376" y="968937"/>
              <a:ext cx="1307697" cy="96254"/>
              <a:chOff x="4616246" y="3878362"/>
              <a:chExt cx="5571416" cy="410087"/>
            </a:xfrm>
            <a:solidFill>
              <a:schemeClr val="tx1">
                <a:alpha val="80000"/>
              </a:schemeClr>
            </a:solidFill>
          </p:grpSpPr>
          <p:sp>
            <p:nvSpPr>
              <p:cNvPr id="92" name="Freeform 17">
                <a:extLst>
                  <a:ext uri="{FF2B5EF4-FFF2-40B4-BE49-F238E27FC236}">
                    <a16:creationId xmlns:a16="http://schemas.microsoft.com/office/drawing/2014/main" id="{081853A9-7536-4305-9A88-AC7B1242E912}"/>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3" name="Freeform 18">
                <a:extLst>
                  <a:ext uri="{FF2B5EF4-FFF2-40B4-BE49-F238E27FC236}">
                    <a16:creationId xmlns:a16="http://schemas.microsoft.com/office/drawing/2014/main" id="{B4B1DAB1-3897-48FC-A4E6-F0A5C940FCCF}"/>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4" name="Freeform 19">
                <a:extLst>
                  <a:ext uri="{FF2B5EF4-FFF2-40B4-BE49-F238E27FC236}">
                    <a16:creationId xmlns:a16="http://schemas.microsoft.com/office/drawing/2014/main" id="{C45178DF-0CD8-4075-B6D9-58AF9C8024F4}"/>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5" name="Freeform 20">
                <a:extLst>
                  <a:ext uri="{FF2B5EF4-FFF2-40B4-BE49-F238E27FC236}">
                    <a16:creationId xmlns:a16="http://schemas.microsoft.com/office/drawing/2014/main" id="{DA0A5B23-F1C0-4E55-BD35-96DC8092DA1B}"/>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6" name="Freeform 21">
                <a:extLst>
                  <a:ext uri="{FF2B5EF4-FFF2-40B4-BE49-F238E27FC236}">
                    <a16:creationId xmlns:a16="http://schemas.microsoft.com/office/drawing/2014/main" id="{DFA7206F-FC39-477F-8689-5C2D13A41FED}"/>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7" name="Freeform 22">
                <a:extLst>
                  <a:ext uri="{FF2B5EF4-FFF2-40B4-BE49-F238E27FC236}">
                    <a16:creationId xmlns:a16="http://schemas.microsoft.com/office/drawing/2014/main" id="{FF05D694-D924-46EE-8D4E-4539E0E0DFA7}"/>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8" name="Freeform 23">
                <a:extLst>
                  <a:ext uri="{FF2B5EF4-FFF2-40B4-BE49-F238E27FC236}">
                    <a16:creationId xmlns:a16="http://schemas.microsoft.com/office/drawing/2014/main" id="{1F47487D-441A-4141-BCEC-9376A384329E}"/>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9" name="Freeform 25">
                <a:extLst>
                  <a:ext uri="{FF2B5EF4-FFF2-40B4-BE49-F238E27FC236}">
                    <a16:creationId xmlns:a16="http://schemas.microsoft.com/office/drawing/2014/main" id="{EB376BD0-F0A4-4375-B699-6B3BA2369698}"/>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0" name="Freeform 27">
                <a:extLst>
                  <a:ext uri="{FF2B5EF4-FFF2-40B4-BE49-F238E27FC236}">
                    <a16:creationId xmlns:a16="http://schemas.microsoft.com/office/drawing/2014/main" id="{E37ABF55-875E-4B44-B1EB-FAF841C459C9}"/>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1" name="Freeform 29">
                <a:extLst>
                  <a:ext uri="{FF2B5EF4-FFF2-40B4-BE49-F238E27FC236}">
                    <a16:creationId xmlns:a16="http://schemas.microsoft.com/office/drawing/2014/main" id="{F007C660-E6A6-42E5-B24B-DACA21D9129F}"/>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2" name="Freeform 30">
                <a:extLst>
                  <a:ext uri="{FF2B5EF4-FFF2-40B4-BE49-F238E27FC236}">
                    <a16:creationId xmlns:a16="http://schemas.microsoft.com/office/drawing/2014/main" id="{3326C88A-CD43-45E3-8002-778B318B3356}"/>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3" name="Freeform 31">
                <a:extLst>
                  <a:ext uri="{FF2B5EF4-FFF2-40B4-BE49-F238E27FC236}">
                    <a16:creationId xmlns:a16="http://schemas.microsoft.com/office/drawing/2014/main" id="{0108BDDF-7D21-4BCF-9D9E-3726EF006E38}"/>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4" name="Freeform 32">
                <a:extLst>
                  <a:ext uri="{FF2B5EF4-FFF2-40B4-BE49-F238E27FC236}">
                    <a16:creationId xmlns:a16="http://schemas.microsoft.com/office/drawing/2014/main" id="{7A01CE52-A5C1-4441-829F-84122F4233C8}"/>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5" name="Freeform 33">
                <a:extLst>
                  <a:ext uri="{FF2B5EF4-FFF2-40B4-BE49-F238E27FC236}">
                    <a16:creationId xmlns:a16="http://schemas.microsoft.com/office/drawing/2014/main" id="{E9102CE7-5724-4CBA-9A28-1A5E8E3DE687}"/>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6" name="Freeform 34">
                <a:extLst>
                  <a:ext uri="{FF2B5EF4-FFF2-40B4-BE49-F238E27FC236}">
                    <a16:creationId xmlns:a16="http://schemas.microsoft.com/office/drawing/2014/main" id="{540C1AAF-6F99-45D4-AAFE-0BA040F7CF09}"/>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7" name="Freeform 35">
                <a:extLst>
                  <a:ext uri="{FF2B5EF4-FFF2-40B4-BE49-F238E27FC236}">
                    <a16:creationId xmlns:a16="http://schemas.microsoft.com/office/drawing/2014/main" id="{309D6D3A-A757-4994-A763-C2232EBE5961}"/>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50" name="组合 49">
              <a:extLst>
                <a:ext uri="{FF2B5EF4-FFF2-40B4-BE49-F238E27FC236}">
                  <a16:creationId xmlns:a16="http://schemas.microsoft.com/office/drawing/2014/main" id="{0356161D-A938-4880-953E-7AB2B3B8E8DF}"/>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75" name="Freeform 9">
                <a:extLst>
                  <a:ext uri="{FF2B5EF4-FFF2-40B4-BE49-F238E27FC236}">
                    <a16:creationId xmlns:a16="http://schemas.microsoft.com/office/drawing/2014/main" id="{3C735E9E-D066-497A-BF44-229741DA2081}"/>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1" name="Freeform 10">
                <a:extLst>
                  <a:ext uri="{FF2B5EF4-FFF2-40B4-BE49-F238E27FC236}">
                    <a16:creationId xmlns:a16="http://schemas.microsoft.com/office/drawing/2014/main" id="{77F1611D-5A69-44A9-9D3C-E339D89FF594}"/>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2" name="Freeform 11">
                <a:extLst>
                  <a:ext uri="{FF2B5EF4-FFF2-40B4-BE49-F238E27FC236}">
                    <a16:creationId xmlns:a16="http://schemas.microsoft.com/office/drawing/2014/main" id="{64DA6B4B-9F6D-4890-BEE8-AEDABFB091E1}"/>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3" name="Freeform 12">
                <a:extLst>
                  <a:ext uri="{FF2B5EF4-FFF2-40B4-BE49-F238E27FC236}">
                    <a16:creationId xmlns:a16="http://schemas.microsoft.com/office/drawing/2014/main" id="{CA74F61F-AFEC-4D3F-98F9-23C3496DACD7}"/>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4" name="Freeform 13">
                <a:extLst>
                  <a:ext uri="{FF2B5EF4-FFF2-40B4-BE49-F238E27FC236}">
                    <a16:creationId xmlns:a16="http://schemas.microsoft.com/office/drawing/2014/main" id="{AF197EB1-236C-40B7-B526-F47542EF4275}"/>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5" name="Freeform 14">
                <a:extLst>
                  <a:ext uri="{FF2B5EF4-FFF2-40B4-BE49-F238E27FC236}">
                    <a16:creationId xmlns:a16="http://schemas.microsoft.com/office/drawing/2014/main" id="{D9CB3D7B-62EA-4E6B-8A82-7DD6EFEA0806}"/>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6" name="Freeform 15">
                <a:extLst>
                  <a:ext uri="{FF2B5EF4-FFF2-40B4-BE49-F238E27FC236}">
                    <a16:creationId xmlns:a16="http://schemas.microsoft.com/office/drawing/2014/main" id="{C1990420-A279-4504-87C6-4C02D06CBE57}"/>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7" name="Freeform 16">
                <a:extLst>
                  <a:ext uri="{FF2B5EF4-FFF2-40B4-BE49-F238E27FC236}">
                    <a16:creationId xmlns:a16="http://schemas.microsoft.com/office/drawing/2014/main" id="{4F8CA5A0-AA18-4CE4-AB4C-62928196F5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8" name="Freeform 24">
                <a:extLst>
                  <a:ext uri="{FF2B5EF4-FFF2-40B4-BE49-F238E27FC236}">
                    <a16:creationId xmlns:a16="http://schemas.microsoft.com/office/drawing/2014/main" id="{F1A110A0-5963-46F7-BD5E-C0B3D0400866}"/>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9" name="Freeform 26">
                <a:extLst>
                  <a:ext uri="{FF2B5EF4-FFF2-40B4-BE49-F238E27FC236}">
                    <a16:creationId xmlns:a16="http://schemas.microsoft.com/office/drawing/2014/main" id="{B3D3186F-A8CD-44DB-BA9B-E58F7ABF53F7}"/>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0" name="Freeform 28">
                <a:extLst>
                  <a:ext uri="{FF2B5EF4-FFF2-40B4-BE49-F238E27FC236}">
                    <a16:creationId xmlns:a16="http://schemas.microsoft.com/office/drawing/2014/main" id="{DD23926F-1082-4647-9C9B-338762F57229}"/>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1" name="Freeform 36">
                <a:extLst>
                  <a:ext uri="{FF2B5EF4-FFF2-40B4-BE49-F238E27FC236}">
                    <a16:creationId xmlns:a16="http://schemas.microsoft.com/office/drawing/2014/main" id="{3F3C6A4A-0F05-428F-AB98-6D383AF27001}"/>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51" name="组合 50">
              <a:extLst>
                <a:ext uri="{FF2B5EF4-FFF2-40B4-BE49-F238E27FC236}">
                  <a16:creationId xmlns:a16="http://schemas.microsoft.com/office/drawing/2014/main" id="{FA65D997-18E5-4710-A9E4-4BC6C7CF074B}"/>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52" name="Freeform 8">
                <a:extLst>
                  <a:ext uri="{FF2B5EF4-FFF2-40B4-BE49-F238E27FC236}">
                    <a16:creationId xmlns:a16="http://schemas.microsoft.com/office/drawing/2014/main" id="{835427DA-EDE4-4187-BFB0-5D4A6E556E0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42">
                <a:extLst>
                  <a:ext uri="{FF2B5EF4-FFF2-40B4-BE49-F238E27FC236}">
                    <a16:creationId xmlns:a16="http://schemas.microsoft.com/office/drawing/2014/main" id="{AC8530D1-BF74-4D34-BFBA-4DEC5038F90B}"/>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43">
                <a:extLst>
                  <a:ext uri="{FF2B5EF4-FFF2-40B4-BE49-F238E27FC236}">
                    <a16:creationId xmlns:a16="http://schemas.microsoft.com/office/drawing/2014/main" id="{ACDA96D1-C0C2-421D-899D-337563B3874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44">
                <a:extLst>
                  <a:ext uri="{FF2B5EF4-FFF2-40B4-BE49-F238E27FC236}">
                    <a16:creationId xmlns:a16="http://schemas.microsoft.com/office/drawing/2014/main" id="{6BA28EC7-B2A4-4C8E-B367-70E92B082E7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45">
                <a:extLst>
                  <a:ext uri="{FF2B5EF4-FFF2-40B4-BE49-F238E27FC236}">
                    <a16:creationId xmlns:a16="http://schemas.microsoft.com/office/drawing/2014/main" id="{6D907863-D9CD-4A46-A903-2B890D2B525C}"/>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46">
                <a:extLst>
                  <a:ext uri="{FF2B5EF4-FFF2-40B4-BE49-F238E27FC236}">
                    <a16:creationId xmlns:a16="http://schemas.microsoft.com/office/drawing/2014/main" id="{94CF996C-52CD-41E7-AD5B-8711D81F7AC7}"/>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47">
                <a:extLst>
                  <a:ext uri="{FF2B5EF4-FFF2-40B4-BE49-F238E27FC236}">
                    <a16:creationId xmlns:a16="http://schemas.microsoft.com/office/drawing/2014/main" id="{2ECD43A7-C07F-409E-93E6-5969FE7596A8}"/>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48">
                <a:extLst>
                  <a:ext uri="{FF2B5EF4-FFF2-40B4-BE49-F238E27FC236}">
                    <a16:creationId xmlns:a16="http://schemas.microsoft.com/office/drawing/2014/main" id="{858465E4-E255-4032-8989-57DB3924E5E1}"/>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49">
                <a:extLst>
                  <a:ext uri="{FF2B5EF4-FFF2-40B4-BE49-F238E27FC236}">
                    <a16:creationId xmlns:a16="http://schemas.microsoft.com/office/drawing/2014/main" id="{05E5B901-23B2-4841-8023-956C7060F534}"/>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50">
                <a:extLst>
                  <a:ext uri="{FF2B5EF4-FFF2-40B4-BE49-F238E27FC236}">
                    <a16:creationId xmlns:a16="http://schemas.microsoft.com/office/drawing/2014/main" id="{51512091-365E-415B-99A3-33052CE4AB56}"/>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51">
                <a:extLst>
                  <a:ext uri="{FF2B5EF4-FFF2-40B4-BE49-F238E27FC236}">
                    <a16:creationId xmlns:a16="http://schemas.microsoft.com/office/drawing/2014/main" id="{5D3E4613-8156-4B7E-8452-5BBD312A67D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52">
                <a:extLst>
                  <a:ext uri="{FF2B5EF4-FFF2-40B4-BE49-F238E27FC236}">
                    <a16:creationId xmlns:a16="http://schemas.microsoft.com/office/drawing/2014/main" id="{65533459-BCF0-4DA3-8E77-4A62E08C87C6}"/>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53">
                <a:extLst>
                  <a:ext uri="{FF2B5EF4-FFF2-40B4-BE49-F238E27FC236}">
                    <a16:creationId xmlns:a16="http://schemas.microsoft.com/office/drawing/2014/main" id="{ECEF09EC-ABE5-4A6C-BA20-7652C18A1976}"/>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54">
                <a:extLst>
                  <a:ext uri="{FF2B5EF4-FFF2-40B4-BE49-F238E27FC236}">
                    <a16:creationId xmlns:a16="http://schemas.microsoft.com/office/drawing/2014/main" id="{B2B0AB1F-E098-4F96-A045-6FC0743F8D9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55">
                <a:extLst>
                  <a:ext uri="{FF2B5EF4-FFF2-40B4-BE49-F238E27FC236}">
                    <a16:creationId xmlns:a16="http://schemas.microsoft.com/office/drawing/2014/main" id="{FC866B4E-157E-4D7D-B386-695EF150F88E}"/>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56">
                <a:extLst>
                  <a:ext uri="{FF2B5EF4-FFF2-40B4-BE49-F238E27FC236}">
                    <a16:creationId xmlns:a16="http://schemas.microsoft.com/office/drawing/2014/main" id="{2FA9B544-1DBF-47D0-BBAF-24EDBF56FD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57">
                <a:extLst>
                  <a:ext uri="{FF2B5EF4-FFF2-40B4-BE49-F238E27FC236}">
                    <a16:creationId xmlns:a16="http://schemas.microsoft.com/office/drawing/2014/main" id="{1FB7FBBA-593C-4186-89CA-211D9B07D1D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58">
                <a:extLst>
                  <a:ext uri="{FF2B5EF4-FFF2-40B4-BE49-F238E27FC236}">
                    <a16:creationId xmlns:a16="http://schemas.microsoft.com/office/drawing/2014/main" id="{EC0B5CA8-F6A1-4B61-9258-BE05D73626A1}"/>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59">
                <a:extLst>
                  <a:ext uri="{FF2B5EF4-FFF2-40B4-BE49-F238E27FC236}">
                    <a16:creationId xmlns:a16="http://schemas.microsoft.com/office/drawing/2014/main" id="{3834E14F-7B73-4198-84C3-7B8E28F47B0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60">
                <a:extLst>
                  <a:ext uri="{FF2B5EF4-FFF2-40B4-BE49-F238E27FC236}">
                    <a16:creationId xmlns:a16="http://schemas.microsoft.com/office/drawing/2014/main" id="{3C9B3685-8414-4CF5-BB3E-58D379EDC95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61">
                <a:extLst>
                  <a:ext uri="{FF2B5EF4-FFF2-40B4-BE49-F238E27FC236}">
                    <a16:creationId xmlns:a16="http://schemas.microsoft.com/office/drawing/2014/main" id="{B9FE02C3-0F67-4D2E-9A2E-83353165E4E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Freeform 62">
                <a:extLst>
                  <a:ext uri="{FF2B5EF4-FFF2-40B4-BE49-F238E27FC236}">
                    <a16:creationId xmlns:a16="http://schemas.microsoft.com/office/drawing/2014/main" id="{01962AC5-CA12-4B17-9D37-92C19F4DF5B6}"/>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4" name="Freeform 71">
                <a:extLst>
                  <a:ext uri="{FF2B5EF4-FFF2-40B4-BE49-F238E27FC236}">
                    <a16:creationId xmlns:a16="http://schemas.microsoft.com/office/drawing/2014/main" id="{7B77D44D-B43D-4F4D-B3FA-14EAC8689EE0}"/>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80" name="矩形: 圆角 79">
            <a:extLst>
              <a:ext uri="{FF2B5EF4-FFF2-40B4-BE49-F238E27FC236}">
                <a16:creationId xmlns:a16="http://schemas.microsoft.com/office/drawing/2014/main" id="{B4AD616D-7F32-4037-830F-29F19364C0F3}"/>
              </a:ext>
            </a:extLst>
          </p:cNvPr>
          <p:cNvSpPr/>
          <p:nvPr/>
        </p:nvSpPr>
        <p:spPr>
          <a:xfrm>
            <a:off x="1587819" y="2455755"/>
            <a:ext cx="9016363" cy="2899595"/>
          </a:xfrm>
          <a:prstGeom prst="roundRect">
            <a:avLst>
              <a:gd name="adj" fmla="val 4424"/>
            </a:avLst>
          </a:prstGeom>
          <a:solidFill>
            <a:schemeClr val="bg1"/>
          </a:solidFill>
          <a:ln>
            <a:noFill/>
          </a:ln>
          <a:effectLst>
            <a:outerShdw blurRad="381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8" name="矩形 107">
            <a:extLst>
              <a:ext uri="{FF2B5EF4-FFF2-40B4-BE49-F238E27FC236}">
                <a16:creationId xmlns:a16="http://schemas.microsoft.com/office/drawing/2014/main" id="{F104CDA8-A507-4894-88EF-58906815F2B7}"/>
              </a:ext>
            </a:extLst>
          </p:cNvPr>
          <p:cNvSpPr/>
          <p:nvPr/>
        </p:nvSpPr>
        <p:spPr>
          <a:xfrm>
            <a:off x="6630707" y="3357217"/>
            <a:ext cx="3153436" cy="768415"/>
          </a:xfrm>
          <a:prstGeom prst="rect">
            <a:avLst/>
          </a:prstGeom>
          <a:effectLst>
            <a:outerShdw blurRad="63500" sx="102000" sy="102000" algn="ctr" rotWithShape="0">
              <a:prstClr val="black">
                <a:alpha val="40000"/>
              </a:prstClr>
            </a:outerShdw>
          </a:effectLst>
        </p:spPr>
        <p:txBody>
          <a:bodyPr wrap="square">
            <a:noAutofit/>
          </a:bodyPr>
          <a:lstStyle/>
          <a:p>
            <a:pPr algn="dist">
              <a:lnSpc>
                <a:spcPct val="120000"/>
              </a:lnSpc>
              <a:defRPr/>
            </a:pPr>
            <a:r>
              <a:rPr lang="zh-CN" altLang="en-US"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研究背景</a:t>
            </a:r>
          </a:p>
        </p:txBody>
      </p:sp>
      <p:sp>
        <p:nvSpPr>
          <p:cNvPr id="76" name="iṩ1îḍe">
            <a:extLst>
              <a:ext uri="{FF2B5EF4-FFF2-40B4-BE49-F238E27FC236}">
                <a16:creationId xmlns:a16="http://schemas.microsoft.com/office/drawing/2014/main" id="{9E268C20-50D4-4930-AF92-9C35825F7AFB}"/>
              </a:ext>
            </a:extLst>
          </p:cNvPr>
          <p:cNvSpPr txBox="1"/>
          <p:nvPr/>
        </p:nvSpPr>
        <p:spPr>
          <a:xfrm>
            <a:off x="2407857" y="3411927"/>
            <a:ext cx="2824404" cy="987251"/>
          </a:xfrm>
          <a:prstGeom prst="rect">
            <a:avLst/>
          </a:prstGeom>
          <a:noFill/>
        </p:spPr>
        <p:txBody>
          <a:bodyPr wrap="square" lIns="91440" tIns="45720" rIns="91440" bIns="45720">
            <a:noAutofit/>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20000"/>
              </a:lnSpc>
            </a:pPr>
            <a:r>
              <a:rPr lang="en-US" sz="5400" b="1" dirty="0">
                <a:solidFill>
                  <a:schemeClr val="accent1"/>
                </a:solidFill>
                <a:latin typeface="Arial" panose="020B0604020202020204" pitchFamily="34" charset="0"/>
                <a:ea typeface="Microsoft YaHei" panose="020B0503020204020204" pitchFamily="34" charset="-122"/>
                <a:cs typeface="+mn-ea"/>
                <a:sym typeface="Arial" panose="020B0604020202020204" pitchFamily="34" charset="0"/>
              </a:rPr>
              <a:t>Part 01</a:t>
            </a:r>
          </a:p>
        </p:txBody>
      </p:sp>
      <p:sp>
        <p:nvSpPr>
          <p:cNvPr id="77" name="矩形 76">
            <a:extLst>
              <a:ext uri="{FF2B5EF4-FFF2-40B4-BE49-F238E27FC236}">
                <a16:creationId xmlns:a16="http://schemas.microsoft.com/office/drawing/2014/main" id="{C90DBADD-62A2-42B5-A77B-30C4DC098B9F}"/>
              </a:ext>
            </a:extLst>
          </p:cNvPr>
          <p:cNvSpPr/>
          <p:nvPr/>
        </p:nvSpPr>
        <p:spPr>
          <a:xfrm>
            <a:off x="6630707" y="4089402"/>
            <a:ext cx="3096223" cy="338554"/>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Background Information</a:t>
            </a:r>
            <a:endParaRPr kumimoji="0" lang="zh-CN" altLang="en-US"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11878324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50</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标题 2">
            <a:extLst>
              <a:ext uri="{FF2B5EF4-FFF2-40B4-BE49-F238E27FC236}">
                <a16:creationId xmlns:a16="http://schemas.microsoft.com/office/drawing/2014/main" id="{28132281-692F-4920-A78A-D62C57467F10}"/>
              </a:ext>
            </a:extLst>
          </p:cNvPr>
          <p:cNvSpPr>
            <a:spLocks noGrp="1"/>
          </p:cNvSpPr>
          <p:nvPr>
            <p:ph type="title"/>
          </p:nvPr>
        </p:nvSpPr>
        <p:spPr/>
        <p:txBody>
          <a:bodyPr/>
          <a:lstStyle/>
          <a:p>
            <a:r>
              <a:rPr lang="en-US" altLang="zh-CN" dirty="0">
                <a:sym typeface="Arial" panose="020B0604020202020204" pitchFamily="34" charset="0"/>
              </a:rPr>
              <a:t>2.4 </a:t>
            </a:r>
            <a:r>
              <a:rPr lang="zh-CN" altLang="en-US" dirty="0">
                <a:sym typeface="Arial" panose="020B0604020202020204" pitchFamily="34" charset="0"/>
              </a:rPr>
              <a:t>图文搭配</a:t>
            </a:r>
            <a:r>
              <a:rPr lang="en-US" altLang="zh-CN" dirty="0">
                <a:sym typeface="Arial" panose="020B0604020202020204" pitchFamily="34" charset="0"/>
              </a:rPr>
              <a:t>-</a:t>
            </a:r>
            <a:r>
              <a:rPr lang="zh-CN" altLang="en-US" dirty="0">
                <a:sym typeface="Arial" panose="020B0604020202020204" pitchFamily="34" charset="0"/>
              </a:rPr>
              <a:t>展示</a:t>
            </a:r>
            <a:r>
              <a:rPr lang="en-US" altLang="zh-CN" dirty="0">
                <a:sym typeface="Arial" panose="020B0604020202020204" pitchFamily="34" charset="0"/>
              </a:rPr>
              <a:t>4</a:t>
            </a:r>
            <a:r>
              <a:rPr lang="zh-CN" altLang="en-US" dirty="0">
                <a:sym typeface="Arial" panose="020B0604020202020204" pitchFamily="34" charset="0"/>
              </a:rPr>
              <a:t>项</a:t>
            </a:r>
          </a:p>
        </p:txBody>
      </p:sp>
      <p:sp>
        <p:nvSpPr>
          <p:cNvPr id="5" name="文本占位符 4">
            <a:extLst>
              <a:ext uri="{FF2B5EF4-FFF2-40B4-BE49-F238E27FC236}">
                <a16:creationId xmlns:a16="http://schemas.microsoft.com/office/drawing/2014/main" id="{28DD6522-F926-446B-B6AC-24CBE30982CA}"/>
              </a:ext>
            </a:extLst>
          </p:cNvPr>
          <p:cNvSpPr>
            <a:spLocks noGrp="1"/>
          </p:cNvSpPr>
          <p:nvPr>
            <p:ph type="body" sz="quarter" idx="10"/>
          </p:nvPr>
        </p:nvSpPr>
        <p:spPr/>
        <p:txBody>
          <a:bodyPr/>
          <a:lstStyle/>
          <a:p>
            <a:r>
              <a:rPr lang="zh-CN" altLang="en-US" dirty="0">
                <a:sym typeface="Arial" panose="020B0604020202020204" pitchFamily="34" charset="0"/>
              </a:rPr>
              <a:t>单击此处输入本页的结论单击此处输入本页的结论单击此处输入本页的结论</a:t>
            </a:r>
          </a:p>
        </p:txBody>
      </p:sp>
      <p:sp>
        <p:nvSpPr>
          <p:cNvPr id="13" name="图片占位符 12">
            <a:extLst>
              <a:ext uri="{FF2B5EF4-FFF2-40B4-BE49-F238E27FC236}">
                <a16:creationId xmlns:a16="http://schemas.microsoft.com/office/drawing/2014/main" id="{36BB91A4-1485-4379-8217-B8DA88793524}"/>
              </a:ext>
            </a:extLst>
          </p:cNvPr>
          <p:cNvSpPr>
            <a:spLocks noGrp="1"/>
          </p:cNvSpPr>
          <p:nvPr>
            <p:ph type="pic" sz="quarter" idx="11"/>
          </p:nvPr>
        </p:nvSpPr>
        <p:spPr/>
      </p:sp>
      <p:pic>
        <p:nvPicPr>
          <p:cNvPr id="40" name="图片 39">
            <a:extLst>
              <a:ext uri="{FF2B5EF4-FFF2-40B4-BE49-F238E27FC236}">
                <a16:creationId xmlns:a16="http://schemas.microsoft.com/office/drawing/2014/main" id="{C7C4B464-FE8E-48D1-AF64-2504EC9AFF48}"/>
              </a:ext>
            </a:extLst>
          </p:cNvPr>
          <p:cNvPicPr>
            <a:picLocks noChangeAspect="1"/>
          </p:cNvPicPr>
          <p:nvPr/>
        </p:nvPicPr>
        <p:blipFill rotWithShape="1">
          <a:blip r:embed="rId3">
            <a:duotone>
              <a:schemeClr val="accent1">
                <a:shade val="45000"/>
                <a:satMod val="135000"/>
              </a:schemeClr>
              <a:prstClr val="white"/>
            </a:duotone>
            <a:extLst>
              <a:ext uri="{BEBA8EAE-BF5A-486C-A8C5-ECC9F3942E4B}">
                <a14:imgProps xmlns:a14="http://schemas.microsoft.com/office/drawing/2010/main">
                  <a14:imgLayer r:embed="rId4">
                    <a14:imgEffect>
                      <a14:saturation sat="52000"/>
                    </a14:imgEffect>
                  </a14:imgLayer>
                </a14:imgProps>
              </a:ext>
            </a:extLst>
          </a:blip>
          <a:srcRect l="26874" r="41012"/>
          <a:stretch/>
        </p:blipFill>
        <p:spPr>
          <a:xfrm>
            <a:off x="4452444" y="1999138"/>
            <a:ext cx="3287111" cy="3287111"/>
          </a:xfrm>
          <a:prstGeom prst="ellipse">
            <a:avLst/>
          </a:prstGeom>
        </p:spPr>
      </p:pic>
      <p:grpSp>
        <p:nvGrpSpPr>
          <p:cNvPr id="66" name="Group 16">
            <a:extLst>
              <a:ext uri="{FF2B5EF4-FFF2-40B4-BE49-F238E27FC236}">
                <a16:creationId xmlns:a16="http://schemas.microsoft.com/office/drawing/2014/main" id="{A57A1BCD-03E6-446B-A580-23EA85352F93}"/>
              </a:ext>
            </a:extLst>
          </p:cNvPr>
          <p:cNvGrpSpPr/>
          <p:nvPr/>
        </p:nvGrpSpPr>
        <p:grpSpPr>
          <a:xfrm>
            <a:off x="3925850" y="1836628"/>
            <a:ext cx="4343929" cy="3606803"/>
            <a:chOff x="4239876" y="2101590"/>
            <a:chExt cx="3686848" cy="3061220"/>
          </a:xfrm>
        </p:grpSpPr>
        <p:sp>
          <p:nvSpPr>
            <p:cNvPr id="67" name="椭圆 66">
              <a:extLst>
                <a:ext uri="{FF2B5EF4-FFF2-40B4-BE49-F238E27FC236}">
                  <a16:creationId xmlns:a16="http://schemas.microsoft.com/office/drawing/2014/main" id="{87F6C68F-8792-457E-B5B0-1D557021C18E}"/>
                </a:ext>
              </a:extLst>
            </p:cNvPr>
            <p:cNvSpPr/>
            <p:nvPr/>
          </p:nvSpPr>
          <p:spPr>
            <a:xfrm>
              <a:off x="4239876" y="2101590"/>
              <a:ext cx="1025939" cy="1025939"/>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20000"/>
                </a:lnSpc>
              </a:pP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椭圆 67">
              <a:extLst>
                <a:ext uri="{FF2B5EF4-FFF2-40B4-BE49-F238E27FC236}">
                  <a16:creationId xmlns:a16="http://schemas.microsoft.com/office/drawing/2014/main" id="{0E17922F-107B-4747-8791-6A31C8C535A3}"/>
                </a:ext>
              </a:extLst>
            </p:cNvPr>
            <p:cNvSpPr/>
            <p:nvPr/>
          </p:nvSpPr>
          <p:spPr>
            <a:xfrm>
              <a:off x="6900785" y="2101590"/>
              <a:ext cx="1025939" cy="1025939"/>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20000"/>
                </a:lnSpc>
              </a:pP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椭圆 68">
              <a:extLst>
                <a:ext uri="{FF2B5EF4-FFF2-40B4-BE49-F238E27FC236}">
                  <a16:creationId xmlns:a16="http://schemas.microsoft.com/office/drawing/2014/main" id="{59DA1F86-A67B-477F-B4D0-E2359F2BC43C}"/>
                </a:ext>
              </a:extLst>
            </p:cNvPr>
            <p:cNvSpPr/>
            <p:nvPr/>
          </p:nvSpPr>
          <p:spPr>
            <a:xfrm>
              <a:off x="4239876" y="4136871"/>
              <a:ext cx="1025939" cy="1025939"/>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20000"/>
                </a:lnSpc>
              </a:pP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椭圆 69">
              <a:extLst>
                <a:ext uri="{FF2B5EF4-FFF2-40B4-BE49-F238E27FC236}">
                  <a16:creationId xmlns:a16="http://schemas.microsoft.com/office/drawing/2014/main" id="{D159A1F7-EADB-4722-865B-BB6F13EC9303}"/>
                </a:ext>
              </a:extLst>
            </p:cNvPr>
            <p:cNvSpPr/>
            <p:nvPr/>
          </p:nvSpPr>
          <p:spPr>
            <a:xfrm>
              <a:off x="6900785" y="4179047"/>
              <a:ext cx="983763" cy="983763"/>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20000"/>
                </a:lnSpc>
              </a:pP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108">
              <a:extLst>
                <a:ext uri="{FF2B5EF4-FFF2-40B4-BE49-F238E27FC236}">
                  <a16:creationId xmlns:a16="http://schemas.microsoft.com/office/drawing/2014/main" id="{A3C0AD6D-6607-4D49-ADC0-90BB9D771D8A}"/>
                </a:ext>
              </a:extLst>
            </p:cNvPr>
            <p:cNvSpPr>
              <a:spLocks noChangeArrowheads="1"/>
            </p:cNvSpPr>
            <p:nvPr/>
          </p:nvSpPr>
          <p:spPr bwMode="auto">
            <a:xfrm>
              <a:off x="4542372" y="4510141"/>
              <a:ext cx="420947" cy="279397"/>
            </a:xfrm>
            <a:custGeom>
              <a:avLst/>
              <a:gdLst>
                <a:gd name="T0" fmla="*/ 278945 h 440259"/>
                <a:gd name="T1" fmla="*/ 278945 h 440259"/>
                <a:gd name="T2" fmla="*/ 278945 h 440259"/>
                <a:gd name="T3" fmla="*/ 278945 h 440259"/>
                <a:gd name="T4" fmla="*/ 278945 h 440259"/>
                <a:gd name="T5" fmla="*/ 278945 h 440259"/>
                <a:gd name="T6" fmla="*/ 278945 h 440259"/>
                <a:gd name="T7" fmla="*/ 278945 h 440259"/>
                <a:gd name="T8" fmla="*/ 278945 h 440259"/>
                <a:gd name="T9" fmla="*/ 278945 h 440259"/>
                <a:gd name="T10" fmla="*/ 278945 h 440259"/>
                <a:gd name="T11" fmla="*/ 278945 h 440259"/>
                <a:gd name="T12" fmla="*/ 278945 h 440259"/>
                <a:gd name="T13" fmla="*/ 278945 h 440259"/>
                <a:gd name="T14" fmla="*/ 278945 h 440259"/>
                <a:gd name="T15" fmla="*/ 278945 h 440259"/>
                <a:gd name="T16" fmla="*/ 278945 h 440259"/>
                <a:gd name="T17" fmla="*/ 278945 h 440259"/>
                <a:gd name="T18" fmla="*/ 278945 h 440259"/>
                <a:gd name="T19" fmla="*/ 278945 h 440259"/>
                <a:gd name="T20" fmla="*/ 278945 h 440259"/>
                <a:gd name="T21" fmla="*/ 278945 h 440259"/>
                <a:gd name="T22" fmla="*/ 278945 h 440259"/>
                <a:gd name="T23" fmla="*/ 278945 h 440259"/>
                <a:gd name="T24" fmla="*/ 278945 h 440259"/>
                <a:gd name="T25" fmla="*/ 278945 h 440259"/>
                <a:gd name="T26" fmla="*/ 278945 h 440259"/>
                <a:gd name="T27" fmla="*/ 278945 h 440259"/>
                <a:gd name="T28" fmla="*/ 278945 h 440259"/>
                <a:gd name="T29" fmla="*/ 278945 h 440259"/>
                <a:gd name="T30" fmla="*/ 278945 h 440259"/>
                <a:gd name="T31" fmla="*/ 278945 h 440259"/>
                <a:gd name="T32" fmla="*/ 278945 h 440259"/>
                <a:gd name="T33" fmla="*/ 278945 h 440259"/>
                <a:gd name="T34" fmla="*/ 278945 h 440259"/>
                <a:gd name="T35" fmla="*/ 278945 h 440259"/>
                <a:gd name="T36" fmla="*/ 278945 h 440259"/>
                <a:gd name="T37" fmla="*/ 278945 h 440259"/>
                <a:gd name="T38" fmla="*/ 278945 h 440259"/>
                <a:gd name="T39" fmla="*/ 278945 h 440259"/>
                <a:gd name="T40" fmla="*/ 278945 h 440259"/>
                <a:gd name="T41" fmla="*/ 278945 h 440259"/>
                <a:gd name="T42" fmla="*/ 278945 h 440259"/>
                <a:gd name="T43" fmla="*/ 278945 h 440259"/>
                <a:gd name="T44" fmla="*/ 278945 h 440259"/>
                <a:gd name="T45" fmla="*/ 278945 h 440259"/>
                <a:gd name="T46" fmla="*/ 88862 h 440259"/>
                <a:gd name="T47" fmla="*/ 88862 h 440259"/>
                <a:gd name="T48" fmla="*/ 278945 h 440259"/>
                <a:gd name="T49" fmla="*/ 278945 h 440259"/>
                <a:gd name="T50" fmla="*/ 278945 h 440259"/>
                <a:gd name="T51" fmla="*/ 278945 h 440259"/>
                <a:gd name="T52" fmla="*/ 278945 h 440259"/>
                <a:gd name="T53" fmla="*/ 278945 h 440259"/>
                <a:gd name="T54" fmla="*/ 278945 h 440259"/>
                <a:gd name="T55" fmla="*/ 278945 h 440259"/>
                <a:gd name="T56" fmla="*/ 278945 h 440259"/>
                <a:gd name="T57" fmla="*/ 278945 h 440259"/>
                <a:gd name="T58" fmla="*/ 88862 h 440259"/>
                <a:gd name="T59" fmla="*/ 88862 h 440259"/>
                <a:gd name="T60" fmla="*/ 278945 h 440259"/>
                <a:gd name="T61" fmla="*/ 278945 h 440259"/>
                <a:gd name="T62" fmla="*/ 278945 h 440259"/>
                <a:gd name="T63" fmla="*/ 278945 h 440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2" h="533">
                  <a:moveTo>
                    <a:pt x="802" y="11"/>
                  </a:moveTo>
                  <a:cubicBezTo>
                    <a:pt x="802" y="11"/>
                    <a:pt x="802" y="11"/>
                    <a:pt x="802" y="11"/>
                  </a:cubicBezTo>
                  <a:cubicBezTo>
                    <a:pt x="801" y="9"/>
                    <a:pt x="801" y="8"/>
                    <a:pt x="800" y="6"/>
                  </a:cubicBezTo>
                  <a:cubicBezTo>
                    <a:pt x="800" y="6"/>
                    <a:pt x="800" y="6"/>
                    <a:pt x="800" y="6"/>
                  </a:cubicBezTo>
                  <a:cubicBezTo>
                    <a:pt x="800" y="6"/>
                    <a:pt x="800" y="6"/>
                    <a:pt x="800" y="6"/>
                  </a:cubicBezTo>
                  <a:cubicBezTo>
                    <a:pt x="799" y="5"/>
                    <a:pt x="798" y="4"/>
                    <a:pt x="797" y="3"/>
                  </a:cubicBezTo>
                  <a:cubicBezTo>
                    <a:pt x="796" y="3"/>
                    <a:pt x="796" y="2"/>
                    <a:pt x="796" y="2"/>
                  </a:cubicBezTo>
                  <a:cubicBezTo>
                    <a:pt x="795" y="2"/>
                    <a:pt x="794" y="1"/>
                    <a:pt x="793" y="1"/>
                  </a:cubicBezTo>
                  <a:cubicBezTo>
                    <a:pt x="792" y="0"/>
                    <a:pt x="791" y="0"/>
                    <a:pt x="791" y="0"/>
                  </a:cubicBezTo>
                  <a:cubicBezTo>
                    <a:pt x="790" y="0"/>
                    <a:pt x="789" y="0"/>
                    <a:pt x="789" y="0"/>
                  </a:cubicBezTo>
                  <a:lnTo>
                    <a:pt x="789" y="0"/>
                  </a:lnTo>
                  <a:cubicBezTo>
                    <a:pt x="788" y="0"/>
                    <a:pt x="788" y="0"/>
                    <a:pt x="787" y="0"/>
                  </a:cubicBezTo>
                  <a:cubicBezTo>
                    <a:pt x="787" y="0"/>
                    <a:pt x="787" y="0"/>
                    <a:pt x="787" y="0"/>
                  </a:cubicBezTo>
                  <a:cubicBezTo>
                    <a:pt x="787" y="0"/>
                    <a:pt x="787" y="0"/>
                    <a:pt x="787" y="0"/>
                  </a:cubicBezTo>
                  <a:cubicBezTo>
                    <a:pt x="786" y="0"/>
                    <a:pt x="786" y="0"/>
                    <a:pt x="786" y="0"/>
                  </a:cubicBezTo>
                  <a:lnTo>
                    <a:pt x="12" y="160"/>
                  </a:lnTo>
                  <a:cubicBezTo>
                    <a:pt x="6" y="161"/>
                    <a:pt x="2" y="166"/>
                    <a:pt x="1" y="171"/>
                  </a:cubicBezTo>
                  <a:cubicBezTo>
                    <a:pt x="0" y="177"/>
                    <a:pt x="3" y="182"/>
                    <a:pt x="8" y="185"/>
                  </a:cubicBezTo>
                  <a:lnTo>
                    <a:pt x="230" y="302"/>
                  </a:lnTo>
                  <a:lnTo>
                    <a:pt x="269" y="518"/>
                  </a:lnTo>
                  <a:cubicBezTo>
                    <a:pt x="269" y="518"/>
                    <a:pt x="269" y="518"/>
                    <a:pt x="269" y="518"/>
                  </a:cubicBezTo>
                  <a:cubicBezTo>
                    <a:pt x="269" y="519"/>
                    <a:pt x="269" y="520"/>
                    <a:pt x="269" y="521"/>
                  </a:cubicBezTo>
                  <a:cubicBezTo>
                    <a:pt x="269" y="522"/>
                    <a:pt x="269" y="523"/>
                    <a:pt x="269" y="523"/>
                  </a:cubicBezTo>
                  <a:cubicBezTo>
                    <a:pt x="269" y="524"/>
                    <a:pt x="270" y="525"/>
                    <a:pt x="270" y="527"/>
                  </a:cubicBezTo>
                  <a:cubicBezTo>
                    <a:pt x="271" y="527"/>
                    <a:pt x="271" y="527"/>
                    <a:pt x="271" y="527"/>
                  </a:cubicBezTo>
                  <a:cubicBezTo>
                    <a:pt x="271" y="527"/>
                    <a:pt x="271" y="527"/>
                    <a:pt x="271" y="527"/>
                  </a:cubicBezTo>
                  <a:cubicBezTo>
                    <a:pt x="271" y="528"/>
                    <a:pt x="271" y="528"/>
                    <a:pt x="272" y="528"/>
                  </a:cubicBezTo>
                  <a:cubicBezTo>
                    <a:pt x="272" y="529"/>
                    <a:pt x="273" y="530"/>
                    <a:pt x="274" y="530"/>
                  </a:cubicBezTo>
                  <a:cubicBezTo>
                    <a:pt x="274" y="530"/>
                    <a:pt x="274" y="530"/>
                    <a:pt x="274" y="531"/>
                  </a:cubicBezTo>
                  <a:cubicBezTo>
                    <a:pt x="274" y="531"/>
                    <a:pt x="274" y="531"/>
                    <a:pt x="275" y="531"/>
                  </a:cubicBezTo>
                  <a:cubicBezTo>
                    <a:pt x="275" y="531"/>
                    <a:pt x="276" y="532"/>
                    <a:pt x="277" y="532"/>
                  </a:cubicBezTo>
                  <a:cubicBezTo>
                    <a:pt x="277" y="532"/>
                    <a:pt x="278" y="533"/>
                    <a:pt x="278" y="533"/>
                  </a:cubicBezTo>
                  <a:cubicBezTo>
                    <a:pt x="279" y="533"/>
                    <a:pt x="281" y="533"/>
                    <a:pt x="282" y="533"/>
                  </a:cubicBezTo>
                  <a:lnTo>
                    <a:pt x="282" y="533"/>
                  </a:lnTo>
                  <a:lnTo>
                    <a:pt x="282" y="533"/>
                  </a:lnTo>
                  <a:lnTo>
                    <a:pt x="282" y="533"/>
                  </a:lnTo>
                  <a:cubicBezTo>
                    <a:pt x="282" y="533"/>
                    <a:pt x="282" y="533"/>
                    <a:pt x="282" y="533"/>
                  </a:cubicBezTo>
                  <a:cubicBezTo>
                    <a:pt x="282" y="533"/>
                    <a:pt x="282" y="533"/>
                    <a:pt x="283" y="533"/>
                  </a:cubicBezTo>
                  <a:cubicBezTo>
                    <a:pt x="286" y="533"/>
                    <a:pt x="290" y="532"/>
                    <a:pt x="292" y="529"/>
                  </a:cubicBezTo>
                  <a:lnTo>
                    <a:pt x="440" y="431"/>
                  </a:lnTo>
                  <a:lnTo>
                    <a:pt x="595" y="531"/>
                  </a:lnTo>
                  <a:cubicBezTo>
                    <a:pt x="597" y="532"/>
                    <a:pt x="599" y="533"/>
                    <a:pt x="602" y="533"/>
                  </a:cubicBezTo>
                  <a:cubicBezTo>
                    <a:pt x="603" y="533"/>
                    <a:pt x="605" y="533"/>
                    <a:pt x="606" y="533"/>
                  </a:cubicBezTo>
                  <a:cubicBezTo>
                    <a:pt x="610" y="531"/>
                    <a:pt x="613" y="528"/>
                    <a:pt x="614" y="524"/>
                  </a:cubicBezTo>
                  <a:lnTo>
                    <a:pt x="800" y="20"/>
                  </a:lnTo>
                  <a:cubicBezTo>
                    <a:pt x="801" y="18"/>
                    <a:pt x="802" y="16"/>
                    <a:pt x="802" y="13"/>
                  </a:cubicBezTo>
                  <a:cubicBezTo>
                    <a:pt x="802" y="12"/>
                    <a:pt x="802" y="12"/>
                    <a:pt x="802" y="11"/>
                  </a:cubicBezTo>
                  <a:close/>
                  <a:moveTo>
                    <a:pt x="647" y="101"/>
                  </a:moveTo>
                  <a:lnTo>
                    <a:pt x="327" y="336"/>
                  </a:lnTo>
                  <a:cubicBezTo>
                    <a:pt x="327" y="336"/>
                    <a:pt x="326" y="337"/>
                    <a:pt x="326" y="337"/>
                  </a:cubicBezTo>
                  <a:cubicBezTo>
                    <a:pt x="326" y="337"/>
                    <a:pt x="326" y="337"/>
                    <a:pt x="325" y="338"/>
                  </a:cubicBezTo>
                  <a:cubicBezTo>
                    <a:pt x="325" y="338"/>
                    <a:pt x="325" y="338"/>
                    <a:pt x="325" y="339"/>
                  </a:cubicBezTo>
                  <a:cubicBezTo>
                    <a:pt x="324" y="339"/>
                    <a:pt x="324" y="339"/>
                    <a:pt x="324" y="340"/>
                  </a:cubicBezTo>
                  <a:cubicBezTo>
                    <a:pt x="323" y="340"/>
                    <a:pt x="323" y="341"/>
                    <a:pt x="323" y="342"/>
                  </a:cubicBezTo>
                  <a:cubicBezTo>
                    <a:pt x="323" y="342"/>
                    <a:pt x="323" y="342"/>
                    <a:pt x="323" y="343"/>
                  </a:cubicBezTo>
                  <a:cubicBezTo>
                    <a:pt x="323" y="343"/>
                    <a:pt x="322" y="343"/>
                    <a:pt x="322" y="343"/>
                  </a:cubicBezTo>
                  <a:lnTo>
                    <a:pt x="286" y="462"/>
                  </a:lnTo>
                  <a:lnTo>
                    <a:pt x="257" y="301"/>
                  </a:lnTo>
                  <a:lnTo>
                    <a:pt x="647" y="101"/>
                  </a:lnTo>
                  <a:close/>
                  <a:moveTo>
                    <a:pt x="306" y="487"/>
                  </a:moveTo>
                  <a:lnTo>
                    <a:pt x="343" y="367"/>
                  </a:lnTo>
                  <a:lnTo>
                    <a:pt x="399" y="404"/>
                  </a:lnTo>
                  <a:lnTo>
                    <a:pt x="416" y="415"/>
                  </a:lnTo>
                  <a:lnTo>
                    <a:pt x="361" y="451"/>
                  </a:lnTo>
                  <a:lnTo>
                    <a:pt x="306" y="487"/>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1" hangingPunct="1">
                <a:lnSpc>
                  <a:spcPct val="120000"/>
                </a:lnSpc>
                <a:defRPr/>
              </a:pPr>
              <a:endParaRPr lang="zh-CN" altLang="en-US"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113">
              <a:extLst>
                <a:ext uri="{FF2B5EF4-FFF2-40B4-BE49-F238E27FC236}">
                  <a16:creationId xmlns:a16="http://schemas.microsoft.com/office/drawing/2014/main" id="{D455BDCE-6CA8-4148-AF72-1F27A3D418F8}"/>
                </a:ext>
              </a:extLst>
            </p:cNvPr>
            <p:cNvSpPr>
              <a:spLocks noChangeArrowheads="1"/>
            </p:cNvSpPr>
            <p:nvPr/>
          </p:nvSpPr>
          <p:spPr bwMode="auto">
            <a:xfrm>
              <a:off x="7178202" y="4428084"/>
              <a:ext cx="442946" cy="485689"/>
            </a:xfrm>
            <a:custGeom>
              <a:avLst/>
              <a:gdLst>
                <a:gd name="connsiteX0" fmla="*/ 130776 w 510187"/>
                <a:gd name="connsiteY0" fmla="*/ 398252 h 559418"/>
                <a:gd name="connsiteX1" fmla="*/ 180826 w 510187"/>
                <a:gd name="connsiteY1" fmla="*/ 398252 h 559418"/>
                <a:gd name="connsiteX2" fmla="*/ 195356 w 510187"/>
                <a:gd name="connsiteY2" fmla="*/ 420815 h 559418"/>
                <a:gd name="connsiteX3" fmla="*/ 140463 w 510187"/>
                <a:gd name="connsiteY3" fmla="*/ 420815 h 559418"/>
                <a:gd name="connsiteX4" fmla="*/ 48435 w 510187"/>
                <a:gd name="connsiteY4" fmla="*/ 535243 h 559418"/>
                <a:gd name="connsiteX5" fmla="*/ 461752 w 510187"/>
                <a:gd name="connsiteY5" fmla="*/ 535243 h 559418"/>
                <a:gd name="connsiteX6" fmla="*/ 369724 w 510187"/>
                <a:gd name="connsiteY6" fmla="*/ 420815 h 559418"/>
                <a:gd name="connsiteX7" fmla="*/ 316445 w 510187"/>
                <a:gd name="connsiteY7" fmla="*/ 420815 h 559418"/>
                <a:gd name="connsiteX8" fmla="*/ 329361 w 510187"/>
                <a:gd name="connsiteY8" fmla="*/ 398252 h 559418"/>
                <a:gd name="connsiteX9" fmla="*/ 381026 w 510187"/>
                <a:gd name="connsiteY9" fmla="*/ 398252 h 559418"/>
                <a:gd name="connsiteX10" fmla="*/ 510187 w 510187"/>
                <a:gd name="connsiteY10" fmla="*/ 559418 h 559418"/>
                <a:gd name="connsiteX11" fmla="*/ 0 w 510187"/>
                <a:gd name="connsiteY11" fmla="*/ 559418 h 559418"/>
                <a:gd name="connsiteX12" fmla="*/ 254964 w 510187"/>
                <a:gd name="connsiteY12" fmla="*/ 79000 h 559418"/>
                <a:gd name="connsiteX13" fmla="*/ 175836 w 510187"/>
                <a:gd name="connsiteY13" fmla="*/ 159612 h 559418"/>
                <a:gd name="connsiteX14" fmla="*/ 254964 w 510187"/>
                <a:gd name="connsiteY14" fmla="*/ 238611 h 559418"/>
                <a:gd name="connsiteX15" fmla="*/ 335706 w 510187"/>
                <a:gd name="connsiteY15" fmla="*/ 159612 h 559418"/>
                <a:gd name="connsiteX16" fmla="*/ 254964 w 510187"/>
                <a:gd name="connsiteY16" fmla="*/ 79000 h 559418"/>
                <a:gd name="connsiteX17" fmla="*/ 254964 w 510187"/>
                <a:gd name="connsiteY17" fmla="*/ 0 h 559418"/>
                <a:gd name="connsiteX18" fmla="*/ 414834 w 510187"/>
                <a:gd name="connsiteY18" fmla="*/ 159612 h 559418"/>
                <a:gd name="connsiteX19" fmla="*/ 254964 w 510187"/>
                <a:gd name="connsiteY19" fmla="*/ 478835 h 559418"/>
                <a:gd name="connsiteX20" fmla="*/ 95093 w 510187"/>
                <a:gd name="connsiteY20" fmla="*/ 159612 h 559418"/>
                <a:gd name="connsiteX21" fmla="*/ 254964 w 510187"/>
                <a:gd name="connsiteY21" fmla="*/ 0 h 559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0187" h="559418">
                  <a:moveTo>
                    <a:pt x="130776" y="398252"/>
                  </a:moveTo>
                  <a:lnTo>
                    <a:pt x="180826" y="398252"/>
                  </a:lnTo>
                  <a:cubicBezTo>
                    <a:pt x="185669" y="404699"/>
                    <a:pt x="190513" y="412757"/>
                    <a:pt x="195356" y="420815"/>
                  </a:cubicBezTo>
                  <a:lnTo>
                    <a:pt x="140463" y="420815"/>
                  </a:lnTo>
                  <a:lnTo>
                    <a:pt x="48435" y="535243"/>
                  </a:lnTo>
                  <a:lnTo>
                    <a:pt x="461752" y="535243"/>
                  </a:lnTo>
                  <a:lnTo>
                    <a:pt x="369724" y="420815"/>
                  </a:lnTo>
                  <a:lnTo>
                    <a:pt x="316445" y="420815"/>
                  </a:lnTo>
                  <a:cubicBezTo>
                    <a:pt x="319674" y="412757"/>
                    <a:pt x="324518" y="404699"/>
                    <a:pt x="329361" y="398252"/>
                  </a:cubicBezTo>
                  <a:lnTo>
                    <a:pt x="381026" y="398252"/>
                  </a:lnTo>
                  <a:lnTo>
                    <a:pt x="510187" y="559418"/>
                  </a:lnTo>
                  <a:lnTo>
                    <a:pt x="0" y="559418"/>
                  </a:lnTo>
                  <a:close/>
                  <a:moveTo>
                    <a:pt x="254964" y="79000"/>
                  </a:moveTo>
                  <a:cubicBezTo>
                    <a:pt x="211363" y="79000"/>
                    <a:pt x="175836" y="116081"/>
                    <a:pt x="175836" y="159612"/>
                  </a:cubicBezTo>
                  <a:cubicBezTo>
                    <a:pt x="175836" y="203142"/>
                    <a:pt x="211363" y="238611"/>
                    <a:pt x="254964" y="238611"/>
                  </a:cubicBezTo>
                  <a:cubicBezTo>
                    <a:pt x="300179" y="238611"/>
                    <a:pt x="335706" y="203142"/>
                    <a:pt x="335706" y="159612"/>
                  </a:cubicBezTo>
                  <a:cubicBezTo>
                    <a:pt x="335706" y="116081"/>
                    <a:pt x="300179" y="79000"/>
                    <a:pt x="254964" y="79000"/>
                  </a:cubicBezTo>
                  <a:close/>
                  <a:moveTo>
                    <a:pt x="254964" y="0"/>
                  </a:moveTo>
                  <a:cubicBezTo>
                    <a:pt x="343781" y="0"/>
                    <a:pt x="414834" y="70939"/>
                    <a:pt x="414834" y="159612"/>
                  </a:cubicBezTo>
                  <a:cubicBezTo>
                    <a:pt x="414834" y="246673"/>
                    <a:pt x="254964" y="478835"/>
                    <a:pt x="254964" y="478835"/>
                  </a:cubicBezTo>
                  <a:cubicBezTo>
                    <a:pt x="254964" y="478835"/>
                    <a:pt x="95093" y="246673"/>
                    <a:pt x="95093" y="159612"/>
                  </a:cubicBezTo>
                  <a:cubicBezTo>
                    <a:pt x="95093" y="70939"/>
                    <a:pt x="167761" y="0"/>
                    <a:pt x="254964"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1" hangingPunct="1">
                <a:lnSpc>
                  <a:spcPct val="120000"/>
                </a:lnSpc>
                <a:defRPr/>
              </a:pP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Freeform 115">
              <a:extLst>
                <a:ext uri="{FF2B5EF4-FFF2-40B4-BE49-F238E27FC236}">
                  <a16:creationId xmlns:a16="http://schemas.microsoft.com/office/drawing/2014/main" id="{7DF08369-6C0D-49E4-9071-0CD698C7ECEC}"/>
                </a:ext>
              </a:extLst>
            </p:cNvPr>
            <p:cNvSpPr>
              <a:spLocks noChangeArrowheads="1"/>
            </p:cNvSpPr>
            <p:nvPr/>
          </p:nvSpPr>
          <p:spPr bwMode="auto">
            <a:xfrm>
              <a:off x="4566756" y="2444412"/>
              <a:ext cx="372180" cy="370669"/>
            </a:xfrm>
            <a:custGeom>
              <a:avLst/>
              <a:gdLst>
                <a:gd name="connsiteX0" fmla="*/ 0 w 608344"/>
                <a:gd name="connsiteY0" fmla="*/ 537850 h 605875"/>
                <a:gd name="connsiteX1" fmla="*/ 608344 w 608344"/>
                <a:gd name="connsiteY1" fmla="*/ 537850 h 605875"/>
                <a:gd name="connsiteX2" fmla="*/ 608344 w 608344"/>
                <a:gd name="connsiteY2" fmla="*/ 605875 h 605875"/>
                <a:gd name="connsiteX3" fmla="*/ 0 w 608344"/>
                <a:gd name="connsiteY3" fmla="*/ 605875 h 605875"/>
                <a:gd name="connsiteX4" fmla="*/ 25404 w 608344"/>
                <a:gd name="connsiteY4" fmla="*/ 377807 h 605875"/>
                <a:gd name="connsiteX5" fmla="*/ 195114 w 608344"/>
                <a:gd name="connsiteY5" fmla="*/ 377807 h 605875"/>
                <a:gd name="connsiteX6" fmla="*/ 195114 w 608344"/>
                <a:gd name="connsiteY6" fmla="*/ 510258 h 605875"/>
                <a:gd name="connsiteX7" fmla="*/ 25404 w 608344"/>
                <a:gd name="connsiteY7" fmla="*/ 510258 h 605875"/>
                <a:gd name="connsiteX8" fmla="*/ 219317 w 608344"/>
                <a:gd name="connsiteY8" fmla="*/ 262927 h 605875"/>
                <a:gd name="connsiteX9" fmla="*/ 389027 w 608344"/>
                <a:gd name="connsiteY9" fmla="*/ 262927 h 605875"/>
                <a:gd name="connsiteX10" fmla="*/ 389027 w 608344"/>
                <a:gd name="connsiteY10" fmla="*/ 510259 h 605875"/>
                <a:gd name="connsiteX11" fmla="*/ 219317 w 608344"/>
                <a:gd name="connsiteY11" fmla="*/ 510259 h 605875"/>
                <a:gd name="connsiteX12" fmla="*/ 412313 w 608344"/>
                <a:gd name="connsiteY12" fmla="*/ 133369 h 605875"/>
                <a:gd name="connsiteX13" fmla="*/ 582093 w 608344"/>
                <a:gd name="connsiteY13" fmla="*/ 133369 h 605875"/>
                <a:gd name="connsiteX14" fmla="*/ 582093 w 608344"/>
                <a:gd name="connsiteY14" fmla="*/ 510259 h 605875"/>
                <a:gd name="connsiteX15" fmla="*/ 412313 w 608344"/>
                <a:gd name="connsiteY15" fmla="*/ 510259 h 605875"/>
                <a:gd name="connsiteX16" fmla="*/ 463479 w 608344"/>
                <a:gd name="connsiteY16" fmla="*/ 0 h 605875"/>
                <a:gd name="connsiteX17" fmla="*/ 554150 w 608344"/>
                <a:gd name="connsiteY17" fmla="*/ 52977 h 605875"/>
                <a:gd name="connsiteX18" fmla="*/ 462928 w 608344"/>
                <a:gd name="connsiteY18" fmla="*/ 104963 h 605875"/>
                <a:gd name="connsiteX19" fmla="*/ 463038 w 608344"/>
                <a:gd name="connsiteY19" fmla="*/ 73574 h 605875"/>
                <a:gd name="connsiteX20" fmla="*/ 360565 w 608344"/>
                <a:gd name="connsiteY20" fmla="*/ 73023 h 605875"/>
                <a:gd name="connsiteX21" fmla="*/ 359462 w 608344"/>
                <a:gd name="connsiteY21" fmla="*/ 192195 h 605875"/>
                <a:gd name="connsiteX22" fmla="*/ 183305 w 608344"/>
                <a:gd name="connsiteY22" fmla="*/ 192195 h 605875"/>
                <a:gd name="connsiteX23" fmla="*/ 183305 w 608344"/>
                <a:gd name="connsiteY23" fmla="*/ 320508 h 605875"/>
                <a:gd name="connsiteX24" fmla="*/ 51160 w 608344"/>
                <a:gd name="connsiteY24" fmla="*/ 320508 h 605875"/>
                <a:gd name="connsiteX25" fmla="*/ 51160 w 608344"/>
                <a:gd name="connsiteY25" fmla="*/ 278435 h 605875"/>
                <a:gd name="connsiteX26" fmla="*/ 141058 w 608344"/>
                <a:gd name="connsiteY26" fmla="*/ 278435 h 605875"/>
                <a:gd name="connsiteX27" fmla="*/ 141058 w 608344"/>
                <a:gd name="connsiteY27" fmla="*/ 150121 h 605875"/>
                <a:gd name="connsiteX28" fmla="*/ 317656 w 608344"/>
                <a:gd name="connsiteY28" fmla="*/ 150121 h 605875"/>
                <a:gd name="connsiteX29" fmla="*/ 318760 w 608344"/>
                <a:gd name="connsiteY29" fmla="*/ 30729 h 605875"/>
                <a:gd name="connsiteX30" fmla="*/ 463259 w 608344"/>
                <a:gd name="connsiteY30" fmla="*/ 31500 h 60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8344" h="605875">
                  <a:moveTo>
                    <a:pt x="0" y="537850"/>
                  </a:moveTo>
                  <a:lnTo>
                    <a:pt x="608344" y="537850"/>
                  </a:lnTo>
                  <a:lnTo>
                    <a:pt x="608344" y="605875"/>
                  </a:lnTo>
                  <a:lnTo>
                    <a:pt x="0" y="605875"/>
                  </a:lnTo>
                  <a:close/>
                  <a:moveTo>
                    <a:pt x="25404" y="377807"/>
                  </a:moveTo>
                  <a:lnTo>
                    <a:pt x="195114" y="377807"/>
                  </a:lnTo>
                  <a:lnTo>
                    <a:pt x="195114" y="510258"/>
                  </a:lnTo>
                  <a:lnTo>
                    <a:pt x="25404" y="510258"/>
                  </a:lnTo>
                  <a:close/>
                  <a:moveTo>
                    <a:pt x="219317" y="262927"/>
                  </a:moveTo>
                  <a:lnTo>
                    <a:pt x="389027" y="262927"/>
                  </a:lnTo>
                  <a:lnTo>
                    <a:pt x="389027" y="510259"/>
                  </a:lnTo>
                  <a:lnTo>
                    <a:pt x="219317" y="510259"/>
                  </a:lnTo>
                  <a:close/>
                  <a:moveTo>
                    <a:pt x="412313" y="133369"/>
                  </a:moveTo>
                  <a:lnTo>
                    <a:pt x="582093" y="133369"/>
                  </a:lnTo>
                  <a:lnTo>
                    <a:pt x="582093" y="510259"/>
                  </a:lnTo>
                  <a:lnTo>
                    <a:pt x="412313" y="510259"/>
                  </a:lnTo>
                  <a:close/>
                  <a:moveTo>
                    <a:pt x="463479" y="0"/>
                  </a:moveTo>
                  <a:lnTo>
                    <a:pt x="554150" y="52977"/>
                  </a:lnTo>
                  <a:lnTo>
                    <a:pt x="462928" y="104963"/>
                  </a:lnTo>
                  <a:lnTo>
                    <a:pt x="463038" y="73574"/>
                  </a:lnTo>
                  <a:lnTo>
                    <a:pt x="360565" y="73023"/>
                  </a:lnTo>
                  <a:lnTo>
                    <a:pt x="359462" y="192195"/>
                  </a:lnTo>
                  <a:lnTo>
                    <a:pt x="183305" y="192195"/>
                  </a:lnTo>
                  <a:lnTo>
                    <a:pt x="183305" y="320508"/>
                  </a:lnTo>
                  <a:lnTo>
                    <a:pt x="51160" y="320508"/>
                  </a:lnTo>
                  <a:lnTo>
                    <a:pt x="51160" y="278435"/>
                  </a:lnTo>
                  <a:lnTo>
                    <a:pt x="141058" y="278435"/>
                  </a:lnTo>
                  <a:lnTo>
                    <a:pt x="141058" y="150121"/>
                  </a:lnTo>
                  <a:lnTo>
                    <a:pt x="317656" y="150121"/>
                  </a:lnTo>
                  <a:lnTo>
                    <a:pt x="318760" y="30729"/>
                  </a:lnTo>
                  <a:lnTo>
                    <a:pt x="463259" y="3150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1" hangingPunct="1">
                <a:lnSpc>
                  <a:spcPct val="120000"/>
                </a:lnSpc>
                <a:defRPr/>
              </a:pP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4" name="Freeform 5">
              <a:extLst>
                <a:ext uri="{FF2B5EF4-FFF2-40B4-BE49-F238E27FC236}">
                  <a16:creationId xmlns:a16="http://schemas.microsoft.com/office/drawing/2014/main" id="{C2D824BE-F9B0-4168-A00F-DA895103FA6C}"/>
                </a:ext>
              </a:extLst>
            </p:cNvPr>
            <p:cNvSpPr>
              <a:spLocks noChangeArrowheads="1"/>
            </p:cNvSpPr>
            <p:nvPr/>
          </p:nvSpPr>
          <p:spPr bwMode="auto">
            <a:xfrm>
              <a:off x="7195629" y="2455759"/>
              <a:ext cx="394073" cy="317599"/>
            </a:xfrm>
            <a:custGeom>
              <a:avLst/>
              <a:gdLst>
                <a:gd name="connsiteX0" fmla="*/ 50882 w 608344"/>
                <a:gd name="connsiteY0" fmla="*/ 115887 h 490289"/>
                <a:gd name="connsiteX1" fmla="*/ 50882 w 608344"/>
                <a:gd name="connsiteY1" fmla="*/ 201112 h 490289"/>
                <a:gd name="connsiteX2" fmla="*/ 438489 w 608344"/>
                <a:gd name="connsiteY2" fmla="*/ 201112 h 490289"/>
                <a:gd name="connsiteX3" fmla="*/ 438489 w 608344"/>
                <a:gd name="connsiteY3" fmla="*/ 162825 h 490289"/>
                <a:gd name="connsiteX4" fmla="*/ 219567 w 608344"/>
                <a:gd name="connsiteY4" fmla="*/ 162825 h 490289"/>
                <a:gd name="connsiteX5" fmla="*/ 174400 w 608344"/>
                <a:gd name="connsiteY5" fmla="*/ 135399 h 490289"/>
                <a:gd name="connsiteX6" fmla="*/ 165459 w 608344"/>
                <a:gd name="connsiteY6" fmla="*/ 118372 h 490289"/>
                <a:gd name="connsiteX7" fmla="*/ 164260 w 608344"/>
                <a:gd name="connsiteY7" fmla="*/ 115887 h 490289"/>
                <a:gd name="connsiteX8" fmla="*/ 50697 w 608344"/>
                <a:gd name="connsiteY8" fmla="*/ 64991 h 490289"/>
                <a:gd name="connsiteX9" fmla="*/ 164445 w 608344"/>
                <a:gd name="connsiteY9" fmla="*/ 64991 h 490289"/>
                <a:gd name="connsiteX10" fmla="*/ 210718 w 608344"/>
                <a:gd name="connsiteY10" fmla="*/ 94995 h 490289"/>
                <a:gd name="connsiteX11" fmla="*/ 219567 w 608344"/>
                <a:gd name="connsiteY11" fmla="*/ 112022 h 490289"/>
                <a:gd name="connsiteX12" fmla="*/ 438674 w 608344"/>
                <a:gd name="connsiteY12" fmla="*/ 112022 h 490289"/>
                <a:gd name="connsiteX13" fmla="*/ 489371 w 608344"/>
                <a:gd name="connsiteY13" fmla="*/ 162641 h 490289"/>
                <a:gd name="connsiteX14" fmla="*/ 489371 w 608344"/>
                <a:gd name="connsiteY14" fmla="*/ 445560 h 490289"/>
                <a:gd name="connsiteX15" fmla="*/ 444665 w 608344"/>
                <a:gd name="connsiteY15" fmla="*/ 490289 h 490289"/>
                <a:gd name="connsiteX16" fmla="*/ 44798 w 608344"/>
                <a:gd name="connsiteY16" fmla="*/ 490289 h 490289"/>
                <a:gd name="connsiteX17" fmla="*/ 0 w 608344"/>
                <a:gd name="connsiteY17" fmla="*/ 445560 h 490289"/>
                <a:gd name="connsiteX18" fmla="*/ 0 w 608344"/>
                <a:gd name="connsiteY18" fmla="*/ 115611 h 490289"/>
                <a:gd name="connsiteX19" fmla="*/ 50697 w 608344"/>
                <a:gd name="connsiteY19" fmla="*/ 64991 h 490289"/>
                <a:gd name="connsiteX20" fmla="*/ 261904 w 608344"/>
                <a:gd name="connsiteY20" fmla="*/ 0 h 490289"/>
                <a:gd name="connsiteX21" fmla="*/ 519660 w 608344"/>
                <a:gd name="connsiteY21" fmla="*/ 0 h 490289"/>
                <a:gd name="connsiteX22" fmla="*/ 608344 w 608344"/>
                <a:gd name="connsiteY22" fmla="*/ 88635 h 490289"/>
                <a:gd name="connsiteX23" fmla="*/ 608344 w 608344"/>
                <a:gd name="connsiteY23" fmla="*/ 335764 h 490289"/>
                <a:gd name="connsiteX24" fmla="*/ 578107 w 608344"/>
                <a:gd name="connsiteY24" fmla="*/ 365953 h 490289"/>
                <a:gd name="connsiteX25" fmla="*/ 547961 w 608344"/>
                <a:gd name="connsiteY25" fmla="*/ 335764 h 490289"/>
                <a:gd name="connsiteX26" fmla="*/ 547961 w 608344"/>
                <a:gd name="connsiteY26" fmla="*/ 88635 h 490289"/>
                <a:gd name="connsiteX27" fmla="*/ 519660 w 608344"/>
                <a:gd name="connsiteY27" fmla="*/ 60379 h 490289"/>
                <a:gd name="connsiteX28" fmla="*/ 261904 w 608344"/>
                <a:gd name="connsiteY28" fmla="*/ 60379 h 490289"/>
                <a:gd name="connsiteX29" fmla="*/ 231666 w 608344"/>
                <a:gd name="connsiteY29" fmla="*/ 30190 h 490289"/>
                <a:gd name="connsiteX30" fmla="*/ 261904 w 608344"/>
                <a:gd name="connsiteY30" fmla="*/ 0 h 49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8344" h="490289">
                  <a:moveTo>
                    <a:pt x="50882" y="115887"/>
                  </a:moveTo>
                  <a:lnTo>
                    <a:pt x="50882" y="201112"/>
                  </a:lnTo>
                  <a:lnTo>
                    <a:pt x="438489" y="201112"/>
                  </a:lnTo>
                  <a:lnTo>
                    <a:pt x="438489" y="162825"/>
                  </a:lnTo>
                  <a:lnTo>
                    <a:pt x="219567" y="162825"/>
                  </a:lnTo>
                  <a:cubicBezTo>
                    <a:pt x="200578" y="162825"/>
                    <a:pt x="183065" y="152241"/>
                    <a:pt x="174400" y="135399"/>
                  </a:cubicBezTo>
                  <a:lnTo>
                    <a:pt x="165459" y="118372"/>
                  </a:lnTo>
                  <a:cubicBezTo>
                    <a:pt x="165090" y="117544"/>
                    <a:pt x="164629" y="116715"/>
                    <a:pt x="164260" y="115887"/>
                  </a:cubicBezTo>
                  <a:close/>
                  <a:moveTo>
                    <a:pt x="50697" y="64991"/>
                  </a:moveTo>
                  <a:lnTo>
                    <a:pt x="164445" y="64991"/>
                  </a:lnTo>
                  <a:cubicBezTo>
                    <a:pt x="184447" y="64991"/>
                    <a:pt x="202514" y="76772"/>
                    <a:pt x="210718" y="94995"/>
                  </a:cubicBezTo>
                  <a:lnTo>
                    <a:pt x="219567" y="112022"/>
                  </a:lnTo>
                  <a:lnTo>
                    <a:pt x="438674" y="112022"/>
                  </a:lnTo>
                  <a:cubicBezTo>
                    <a:pt x="466696" y="112022"/>
                    <a:pt x="489371" y="134662"/>
                    <a:pt x="489371" y="162641"/>
                  </a:cubicBezTo>
                  <a:lnTo>
                    <a:pt x="489371" y="445560"/>
                  </a:lnTo>
                  <a:cubicBezTo>
                    <a:pt x="489371" y="470225"/>
                    <a:pt x="469369" y="490289"/>
                    <a:pt x="444665" y="490289"/>
                  </a:cubicBezTo>
                  <a:lnTo>
                    <a:pt x="44798" y="490289"/>
                  </a:lnTo>
                  <a:cubicBezTo>
                    <a:pt x="20002" y="490289"/>
                    <a:pt x="0" y="470225"/>
                    <a:pt x="0" y="445560"/>
                  </a:cubicBezTo>
                  <a:lnTo>
                    <a:pt x="0" y="115611"/>
                  </a:lnTo>
                  <a:cubicBezTo>
                    <a:pt x="0" y="87632"/>
                    <a:pt x="22675" y="64991"/>
                    <a:pt x="50697" y="64991"/>
                  </a:cubicBezTo>
                  <a:close/>
                  <a:moveTo>
                    <a:pt x="261904" y="0"/>
                  </a:moveTo>
                  <a:lnTo>
                    <a:pt x="519660" y="0"/>
                  </a:lnTo>
                  <a:cubicBezTo>
                    <a:pt x="568611" y="0"/>
                    <a:pt x="608344" y="39762"/>
                    <a:pt x="608344" y="88635"/>
                  </a:cubicBezTo>
                  <a:lnTo>
                    <a:pt x="608344" y="335764"/>
                  </a:lnTo>
                  <a:cubicBezTo>
                    <a:pt x="608344" y="352423"/>
                    <a:pt x="594885" y="365953"/>
                    <a:pt x="578107" y="365953"/>
                  </a:cubicBezTo>
                  <a:cubicBezTo>
                    <a:pt x="561421" y="365953"/>
                    <a:pt x="547961" y="352423"/>
                    <a:pt x="547961" y="335764"/>
                  </a:cubicBezTo>
                  <a:lnTo>
                    <a:pt x="547961" y="88635"/>
                  </a:lnTo>
                  <a:cubicBezTo>
                    <a:pt x="547961" y="72988"/>
                    <a:pt x="535240" y="60379"/>
                    <a:pt x="519660" y="60379"/>
                  </a:cubicBezTo>
                  <a:lnTo>
                    <a:pt x="261904" y="60379"/>
                  </a:lnTo>
                  <a:cubicBezTo>
                    <a:pt x="245218" y="60379"/>
                    <a:pt x="231666" y="46849"/>
                    <a:pt x="231666" y="30190"/>
                  </a:cubicBezTo>
                  <a:cubicBezTo>
                    <a:pt x="231666" y="13530"/>
                    <a:pt x="245218" y="0"/>
                    <a:pt x="261904"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1" hangingPunct="1">
                <a:lnSpc>
                  <a:spcPct val="120000"/>
                </a:lnSpc>
                <a:defRPr/>
              </a:pP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26" name="组合 25">
            <a:extLst>
              <a:ext uri="{FF2B5EF4-FFF2-40B4-BE49-F238E27FC236}">
                <a16:creationId xmlns:a16="http://schemas.microsoft.com/office/drawing/2014/main" id="{3A450329-20A1-4AE6-BB72-45C8A63ADDB5}"/>
              </a:ext>
            </a:extLst>
          </p:cNvPr>
          <p:cNvGrpSpPr/>
          <p:nvPr/>
        </p:nvGrpSpPr>
        <p:grpSpPr>
          <a:xfrm>
            <a:off x="8488882" y="1851899"/>
            <a:ext cx="2728517" cy="1496785"/>
            <a:chOff x="7483989" y="3339882"/>
            <a:chExt cx="2728517" cy="1496785"/>
          </a:xfrm>
        </p:grpSpPr>
        <p:sp>
          <p:nvSpPr>
            <p:cNvPr id="27" name="矩形 26">
              <a:extLst>
                <a:ext uri="{FF2B5EF4-FFF2-40B4-BE49-F238E27FC236}">
                  <a16:creationId xmlns:a16="http://schemas.microsoft.com/office/drawing/2014/main" id="{190A3E45-A117-458A-B7F1-B87F545D418F}"/>
                </a:ext>
              </a:extLst>
            </p:cNvPr>
            <p:cNvSpPr/>
            <p:nvPr/>
          </p:nvSpPr>
          <p:spPr>
            <a:xfrm>
              <a:off x="7483989" y="3732519"/>
              <a:ext cx="2728517" cy="1104148"/>
            </a:xfrm>
            <a:prstGeom prst="rect">
              <a:avLst/>
            </a:prstGeom>
          </p:spPr>
          <p:txBody>
            <a:bodyPr wrap="square">
              <a:spAutoFit/>
              <a:scene3d>
                <a:camera prst="orthographicFront"/>
                <a:lightRig rig="threePt" dir="t"/>
              </a:scene3d>
              <a:sp3d contourW="12700"/>
            </a:bodyPr>
            <a:lstStyle/>
            <a:p>
              <a:pPr algn="just">
                <a:lnSpc>
                  <a:spcPct val="120000"/>
                </a:lnSpc>
              </a:pPr>
              <a:r>
                <a:rPr lang="zh-CN" altLang="en-US" sz="1400"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请输入你的观点和结论请输入你的观点和结论请输入你的观点和结论请输入你的观点和结论请输入你的观点</a:t>
              </a:r>
            </a:p>
          </p:txBody>
        </p:sp>
        <p:sp>
          <p:nvSpPr>
            <p:cNvPr id="28" name="矩形 27">
              <a:extLst>
                <a:ext uri="{FF2B5EF4-FFF2-40B4-BE49-F238E27FC236}">
                  <a16:creationId xmlns:a16="http://schemas.microsoft.com/office/drawing/2014/main" id="{78FD0F43-40C7-4C5C-BF6A-B35A7BA6E6DE}"/>
                </a:ext>
              </a:extLst>
            </p:cNvPr>
            <p:cNvSpPr/>
            <p:nvPr/>
          </p:nvSpPr>
          <p:spPr>
            <a:xfrm>
              <a:off x="7483989" y="3339882"/>
              <a:ext cx="2050552" cy="429861"/>
            </a:xfrm>
            <a:prstGeom prst="rect">
              <a:avLst/>
            </a:prstGeom>
          </p:spPr>
          <p:txBody>
            <a:bodyPr wrap="square">
              <a:spAutoFit/>
              <a:scene3d>
                <a:camera prst="orthographicFront"/>
                <a:lightRig rig="threePt" dir="t"/>
              </a:scene3d>
              <a:sp3d contourW="12700"/>
            </a:bodyPr>
            <a:lstStyle/>
            <a:p>
              <a:pPr algn="just">
                <a:lnSpc>
                  <a:spcPct val="120000"/>
                </a:lnSpc>
              </a:pPr>
              <a:r>
                <a:rPr lang="zh-CN" altLang="en-US" sz="2000" b="1"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grpSp>
      <p:grpSp>
        <p:nvGrpSpPr>
          <p:cNvPr id="29" name="组合 28">
            <a:extLst>
              <a:ext uri="{FF2B5EF4-FFF2-40B4-BE49-F238E27FC236}">
                <a16:creationId xmlns:a16="http://schemas.microsoft.com/office/drawing/2014/main" id="{56C01B68-0933-45E6-AF5F-9E7A7EE41621}"/>
              </a:ext>
            </a:extLst>
          </p:cNvPr>
          <p:cNvGrpSpPr/>
          <p:nvPr/>
        </p:nvGrpSpPr>
        <p:grpSpPr>
          <a:xfrm>
            <a:off x="8488882" y="4264154"/>
            <a:ext cx="2728517" cy="1496785"/>
            <a:chOff x="7483989" y="3339882"/>
            <a:chExt cx="2728517" cy="1496785"/>
          </a:xfrm>
        </p:grpSpPr>
        <p:sp>
          <p:nvSpPr>
            <p:cNvPr id="30" name="矩形 29">
              <a:extLst>
                <a:ext uri="{FF2B5EF4-FFF2-40B4-BE49-F238E27FC236}">
                  <a16:creationId xmlns:a16="http://schemas.microsoft.com/office/drawing/2014/main" id="{D1610ACA-7EF3-4969-B51A-A62FB9EEE49F}"/>
                </a:ext>
              </a:extLst>
            </p:cNvPr>
            <p:cNvSpPr/>
            <p:nvPr/>
          </p:nvSpPr>
          <p:spPr>
            <a:xfrm>
              <a:off x="7483989" y="3732519"/>
              <a:ext cx="2728517" cy="1104148"/>
            </a:xfrm>
            <a:prstGeom prst="rect">
              <a:avLst/>
            </a:prstGeom>
          </p:spPr>
          <p:txBody>
            <a:bodyPr wrap="square">
              <a:spAutoFit/>
              <a:scene3d>
                <a:camera prst="orthographicFront"/>
                <a:lightRig rig="threePt" dir="t"/>
              </a:scene3d>
              <a:sp3d contourW="12700"/>
            </a:bodyPr>
            <a:lstStyle/>
            <a:p>
              <a:pPr algn="just">
                <a:lnSpc>
                  <a:spcPct val="120000"/>
                </a:lnSpc>
              </a:pPr>
              <a:r>
                <a:rPr lang="zh-CN" altLang="en-US" sz="140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用户可以在投影仪或者计算机上进行演示文稿打印出来文稿制作也可以将演示文稿打印出来制作成胶片</a:t>
              </a:r>
              <a:endParaRPr lang="zh-CN" altLang="en-US" sz="1400"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矩形 30">
              <a:extLst>
                <a:ext uri="{FF2B5EF4-FFF2-40B4-BE49-F238E27FC236}">
                  <a16:creationId xmlns:a16="http://schemas.microsoft.com/office/drawing/2014/main" id="{4478B972-BA55-4310-AE54-1755B1A3A51C}"/>
                </a:ext>
              </a:extLst>
            </p:cNvPr>
            <p:cNvSpPr/>
            <p:nvPr/>
          </p:nvSpPr>
          <p:spPr>
            <a:xfrm>
              <a:off x="7483989" y="3339882"/>
              <a:ext cx="2050552" cy="429861"/>
            </a:xfrm>
            <a:prstGeom prst="rect">
              <a:avLst/>
            </a:prstGeom>
          </p:spPr>
          <p:txBody>
            <a:bodyPr wrap="square">
              <a:spAutoFit/>
              <a:scene3d>
                <a:camera prst="orthographicFront"/>
                <a:lightRig rig="threePt" dir="t"/>
              </a:scene3d>
              <a:sp3d contourW="12700"/>
            </a:bodyPr>
            <a:lstStyle/>
            <a:p>
              <a:pPr algn="just">
                <a:lnSpc>
                  <a:spcPct val="120000"/>
                </a:lnSpc>
              </a:pPr>
              <a:r>
                <a:rPr lang="zh-CN" altLang="en-US" sz="2000" b="1"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grpSp>
      <p:grpSp>
        <p:nvGrpSpPr>
          <p:cNvPr id="32" name="组合 31">
            <a:extLst>
              <a:ext uri="{FF2B5EF4-FFF2-40B4-BE49-F238E27FC236}">
                <a16:creationId xmlns:a16="http://schemas.microsoft.com/office/drawing/2014/main" id="{044ADAC7-409C-47FA-B459-FC55194EC3F9}"/>
              </a:ext>
            </a:extLst>
          </p:cNvPr>
          <p:cNvGrpSpPr/>
          <p:nvPr/>
        </p:nvGrpSpPr>
        <p:grpSpPr>
          <a:xfrm>
            <a:off x="995692" y="1851899"/>
            <a:ext cx="2728517" cy="1496785"/>
            <a:chOff x="7483989" y="3339882"/>
            <a:chExt cx="2728517" cy="1496785"/>
          </a:xfrm>
        </p:grpSpPr>
        <p:sp>
          <p:nvSpPr>
            <p:cNvPr id="33" name="矩形 32">
              <a:extLst>
                <a:ext uri="{FF2B5EF4-FFF2-40B4-BE49-F238E27FC236}">
                  <a16:creationId xmlns:a16="http://schemas.microsoft.com/office/drawing/2014/main" id="{B1B0366B-A7E2-456D-B985-87AC4CA7DFDB}"/>
                </a:ext>
              </a:extLst>
            </p:cNvPr>
            <p:cNvSpPr/>
            <p:nvPr/>
          </p:nvSpPr>
          <p:spPr>
            <a:xfrm>
              <a:off x="7483989" y="3732519"/>
              <a:ext cx="2728517" cy="1104148"/>
            </a:xfrm>
            <a:prstGeom prst="rect">
              <a:avLst/>
            </a:prstGeom>
          </p:spPr>
          <p:txBody>
            <a:bodyPr wrap="square">
              <a:spAutoFit/>
              <a:scene3d>
                <a:camera prst="orthographicFront"/>
                <a:lightRig rig="threePt" dir="t"/>
              </a:scene3d>
              <a:sp3d contourW="12700"/>
            </a:bodyPr>
            <a:lstStyle/>
            <a:p>
              <a:pPr algn="just">
                <a:lnSpc>
                  <a:spcPct val="120000"/>
                </a:lnSpc>
              </a:pPr>
              <a:r>
                <a:rPr lang="zh-CN" altLang="en-US" sz="1400"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请输入你的观点和结论请输入你的观点和结论请输入你的观点和结论请输入你的观点和结论请输入你的观点</a:t>
              </a:r>
            </a:p>
          </p:txBody>
        </p:sp>
        <p:sp>
          <p:nvSpPr>
            <p:cNvPr id="34" name="矩形 33">
              <a:extLst>
                <a:ext uri="{FF2B5EF4-FFF2-40B4-BE49-F238E27FC236}">
                  <a16:creationId xmlns:a16="http://schemas.microsoft.com/office/drawing/2014/main" id="{74E5F7E2-6B8C-4130-BF24-64D3038DADA3}"/>
                </a:ext>
              </a:extLst>
            </p:cNvPr>
            <p:cNvSpPr/>
            <p:nvPr/>
          </p:nvSpPr>
          <p:spPr>
            <a:xfrm>
              <a:off x="7483989" y="3339882"/>
              <a:ext cx="2050552" cy="429861"/>
            </a:xfrm>
            <a:prstGeom prst="rect">
              <a:avLst/>
            </a:prstGeom>
          </p:spPr>
          <p:txBody>
            <a:bodyPr wrap="square">
              <a:spAutoFit/>
              <a:scene3d>
                <a:camera prst="orthographicFront"/>
                <a:lightRig rig="threePt" dir="t"/>
              </a:scene3d>
              <a:sp3d contourW="12700"/>
            </a:bodyPr>
            <a:lstStyle/>
            <a:p>
              <a:pPr algn="just">
                <a:lnSpc>
                  <a:spcPct val="120000"/>
                </a:lnSpc>
              </a:pPr>
              <a:r>
                <a:rPr lang="zh-CN" altLang="en-US" sz="2000" b="1"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grpSp>
      <p:grpSp>
        <p:nvGrpSpPr>
          <p:cNvPr id="35" name="组合 34">
            <a:extLst>
              <a:ext uri="{FF2B5EF4-FFF2-40B4-BE49-F238E27FC236}">
                <a16:creationId xmlns:a16="http://schemas.microsoft.com/office/drawing/2014/main" id="{22680468-6061-485D-9458-1875894B68C3}"/>
              </a:ext>
            </a:extLst>
          </p:cNvPr>
          <p:cNvGrpSpPr/>
          <p:nvPr/>
        </p:nvGrpSpPr>
        <p:grpSpPr>
          <a:xfrm>
            <a:off x="995692" y="4264154"/>
            <a:ext cx="2728517" cy="1496785"/>
            <a:chOff x="7483989" y="3339882"/>
            <a:chExt cx="2728517" cy="1496785"/>
          </a:xfrm>
        </p:grpSpPr>
        <p:sp>
          <p:nvSpPr>
            <p:cNvPr id="36" name="矩形 35">
              <a:extLst>
                <a:ext uri="{FF2B5EF4-FFF2-40B4-BE49-F238E27FC236}">
                  <a16:creationId xmlns:a16="http://schemas.microsoft.com/office/drawing/2014/main" id="{BD801C21-A486-4D78-A6C5-61C052D4F752}"/>
                </a:ext>
              </a:extLst>
            </p:cNvPr>
            <p:cNvSpPr/>
            <p:nvPr/>
          </p:nvSpPr>
          <p:spPr>
            <a:xfrm>
              <a:off x="7483989" y="3732519"/>
              <a:ext cx="2728517" cy="1104148"/>
            </a:xfrm>
            <a:prstGeom prst="rect">
              <a:avLst/>
            </a:prstGeom>
          </p:spPr>
          <p:txBody>
            <a:bodyPr wrap="square">
              <a:spAutoFit/>
              <a:scene3d>
                <a:camera prst="orthographicFront"/>
                <a:lightRig rig="threePt" dir="t"/>
              </a:scene3d>
              <a:sp3d contourW="12700"/>
            </a:bodyPr>
            <a:lstStyle/>
            <a:p>
              <a:pPr algn="just">
                <a:lnSpc>
                  <a:spcPct val="120000"/>
                </a:lnSpc>
              </a:pPr>
              <a:r>
                <a:rPr lang="zh-CN" altLang="en-US" sz="1400"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请输入你的观点和结论请输入你的观点和结论请输入你的观点和结论请输入你的观点和结论请输入你的观点</a:t>
              </a:r>
            </a:p>
          </p:txBody>
        </p:sp>
        <p:sp>
          <p:nvSpPr>
            <p:cNvPr id="37" name="矩形 36">
              <a:extLst>
                <a:ext uri="{FF2B5EF4-FFF2-40B4-BE49-F238E27FC236}">
                  <a16:creationId xmlns:a16="http://schemas.microsoft.com/office/drawing/2014/main" id="{386DF3E8-3DC0-481F-839F-127B153DD86B}"/>
                </a:ext>
              </a:extLst>
            </p:cNvPr>
            <p:cNvSpPr/>
            <p:nvPr/>
          </p:nvSpPr>
          <p:spPr>
            <a:xfrm>
              <a:off x="7483989" y="3339882"/>
              <a:ext cx="2050552" cy="429861"/>
            </a:xfrm>
            <a:prstGeom prst="rect">
              <a:avLst/>
            </a:prstGeom>
          </p:spPr>
          <p:txBody>
            <a:bodyPr wrap="square">
              <a:spAutoFit/>
              <a:scene3d>
                <a:camera prst="orthographicFront"/>
                <a:lightRig rig="threePt" dir="t"/>
              </a:scene3d>
              <a:sp3d contourW="12700"/>
            </a:bodyPr>
            <a:lstStyle/>
            <a:p>
              <a:pPr algn="just">
                <a:lnSpc>
                  <a:spcPct val="120000"/>
                </a:lnSpc>
              </a:pPr>
              <a:r>
                <a:rPr lang="zh-CN" altLang="en-US" sz="2000" b="1" dirty="0">
                  <a:solidFill>
                    <a:schemeClr val="tx1">
                      <a:lumMod val="65000"/>
                      <a:lumOff val="35000"/>
                    </a:schemeClr>
                  </a:solidFill>
                  <a:latin typeface="Arial" panose="020B0604020202020204" pitchFamily="34" charset="0"/>
                  <a:ea typeface="Microsoft YaHei" panose="020B0503020204020204" pitchFamily="34" charset="-122"/>
                  <a:cs typeface="+mn-ea"/>
                  <a:sym typeface="Arial" panose="020B0604020202020204" pitchFamily="34" charset="0"/>
                </a:rPr>
                <a:t>请输入小标题</a:t>
              </a:r>
            </a:p>
          </p:txBody>
        </p:sp>
      </p:grpSp>
    </p:spTree>
    <p:extLst>
      <p:ext uri="{BB962C8B-B14F-4D97-AF65-F5344CB8AC3E}">
        <p14:creationId xmlns:p14="http://schemas.microsoft.com/office/powerpoint/2010/main" val="315827053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标题 15">
            <a:extLst>
              <a:ext uri="{FF2B5EF4-FFF2-40B4-BE49-F238E27FC236}">
                <a16:creationId xmlns:a16="http://schemas.microsoft.com/office/drawing/2014/main" id="{5C08DEFC-181D-4488-B234-4F3B365075E0}"/>
              </a:ext>
            </a:extLst>
          </p:cNvPr>
          <p:cNvSpPr>
            <a:spLocks noGrp="1"/>
          </p:cNvSpPr>
          <p:nvPr>
            <p:ph type="title"/>
          </p:nvPr>
        </p:nvSpPr>
        <p:spPr/>
        <p:txBody>
          <a:bodyPr/>
          <a:lstStyle/>
          <a:p>
            <a:r>
              <a:rPr lang="en-US" altLang="zh-CN" dirty="0">
                <a:sym typeface="Arial" panose="020B0604020202020204" pitchFamily="34" charset="0"/>
              </a:rPr>
              <a:t>2.4 </a:t>
            </a:r>
            <a:r>
              <a:rPr lang="zh-CN" altLang="en-US" dirty="0">
                <a:sym typeface="Arial" panose="020B0604020202020204" pitchFamily="34" charset="0"/>
              </a:rPr>
              <a:t>图文搭配</a:t>
            </a:r>
          </a:p>
        </p:txBody>
      </p:sp>
      <p:sp>
        <p:nvSpPr>
          <p:cNvPr id="10" name="灯片编号占位符 9">
            <a:extLst>
              <a:ext uri="{FF2B5EF4-FFF2-40B4-BE49-F238E27FC236}">
                <a16:creationId xmlns:a16="http://schemas.microsoft.com/office/drawing/2014/main" id="{A7E8FFFD-0147-4A1D-9AE4-FD11E2E3FB6D}"/>
              </a:ext>
            </a:extLst>
          </p:cNvPr>
          <p:cNvSpPr>
            <a:spLocks noGrp="1"/>
          </p:cNvSpPr>
          <p:nvPr>
            <p:ph type="sldNum" sz="quarter" idx="4"/>
          </p:nvPr>
        </p:nvSpPr>
        <p:spPr/>
        <p:txBody>
          <a:bodyPr/>
          <a:lstStyle/>
          <a:p>
            <a:pPr lvl="0"/>
            <a:r>
              <a:rPr lang="en-US" altLang="zh-CN" noProof="0">
                <a:sym typeface="Arial" panose="020B0604020202020204" pitchFamily="34" charset="0"/>
              </a:rPr>
              <a:t>&lt; </a:t>
            </a:r>
            <a:fld id="{A548B57D-AE10-4CF7-A9DF-59FEFA91B28E}" type="slidenum">
              <a:rPr lang="zh-CN" altLang="en-US" noProof="0" smtClean="0">
                <a:sym typeface="Arial" panose="020B0604020202020204" pitchFamily="34" charset="0"/>
              </a:rPr>
              <a:pPr lvl="0"/>
              <a:t>51</a:t>
            </a:fld>
            <a:r>
              <a:rPr lang="zh-CN" altLang="en-US" noProof="0">
                <a:sym typeface="Arial" panose="020B0604020202020204" pitchFamily="34" charset="0"/>
              </a:rPr>
              <a:t> </a:t>
            </a:r>
            <a:r>
              <a:rPr lang="en-US" altLang="zh-CN" noProof="0">
                <a:sym typeface="Arial" panose="020B0604020202020204" pitchFamily="34" charset="0"/>
              </a:rPr>
              <a:t>&gt;</a:t>
            </a:r>
            <a:endParaRPr lang="zh-CN" altLang="en-US" noProof="0" dirty="0">
              <a:sym typeface="Arial" panose="020B0604020202020204" pitchFamily="34" charset="0"/>
            </a:endParaRPr>
          </a:p>
        </p:txBody>
      </p:sp>
      <p:sp>
        <p:nvSpPr>
          <p:cNvPr id="11" name="图片占位符 10">
            <a:extLst>
              <a:ext uri="{FF2B5EF4-FFF2-40B4-BE49-F238E27FC236}">
                <a16:creationId xmlns:a16="http://schemas.microsoft.com/office/drawing/2014/main" id="{D241D113-DE0F-4903-BACC-EB12137B6D98}"/>
              </a:ext>
            </a:extLst>
          </p:cNvPr>
          <p:cNvSpPr>
            <a:spLocks noGrp="1"/>
          </p:cNvSpPr>
          <p:nvPr>
            <p:ph type="pic" idx="10"/>
          </p:nvPr>
        </p:nvSpPr>
        <p:spPr/>
      </p:sp>
      <p:pic>
        <p:nvPicPr>
          <p:cNvPr id="4" name="图片 3">
            <a:extLst>
              <a:ext uri="{FF2B5EF4-FFF2-40B4-BE49-F238E27FC236}">
                <a16:creationId xmlns:a16="http://schemas.microsoft.com/office/drawing/2014/main" id="{51D0FA94-2AA2-4DBE-96B8-1A27DE260F17}"/>
              </a:ext>
            </a:extLst>
          </p:cNvPr>
          <p:cNvPicPr>
            <a:picLocks noChangeAspect="1"/>
          </p:cNvPicPr>
          <p:nvPr/>
        </p:nvPicPr>
        <p:blipFill rotWithShape="1">
          <a:blip r:embed="rId3"/>
          <a:srcRect t="32470" b="21989"/>
          <a:stretch/>
        </p:blipFill>
        <p:spPr>
          <a:xfrm>
            <a:off x="0" y="1197795"/>
            <a:ext cx="12192000" cy="3123234"/>
          </a:xfrm>
          <a:prstGeom prst="rect">
            <a:avLst/>
          </a:prstGeom>
        </p:spPr>
      </p:pic>
      <p:sp>
        <p:nvSpPr>
          <p:cNvPr id="7" name="TextBox 4">
            <a:extLst>
              <a:ext uri="{FF2B5EF4-FFF2-40B4-BE49-F238E27FC236}">
                <a16:creationId xmlns:a16="http://schemas.microsoft.com/office/drawing/2014/main" id="{DF449007-FB61-4244-86D4-4D5C5B907B6D}"/>
              </a:ext>
            </a:extLst>
          </p:cNvPr>
          <p:cNvSpPr txBox="1"/>
          <p:nvPr/>
        </p:nvSpPr>
        <p:spPr>
          <a:xfrm>
            <a:off x="8006842" y="1744380"/>
            <a:ext cx="1477847" cy="246221"/>
          </a:xfrm>
          <a:prstGeom prst="rect">
            <a:avLst/>
          </a:prstGeom>
          <a:noFill/>
        </p:spPr>
        <p:txBody>
          <a:bodyPr wrap="square" lIns="0" tIns="0" rIns="0" bIns="0" rtlCol="0" anchor="t" anchorCtr="0">
            <a:spAutoFit/>
          </a:bodyPr>
          <a:lstStyle/>
          <a:p>
            <a:pPr marL="0" marR="0" lvl="0" indent="0" algn="ctr" defTabSz="896794" rtl="0" eaLnBrk="1" fontAlgn="auto" latinLnBrk="0" hangingPunct="1">
              <a:lnSpc>
                <a:spcPct val="100000"/>
              </a:lnSpc>
              <a:spcBef>
                <a:spcPct val="20000"/>
              </a:spcBef>
              <a:spcAft>
                <a:spcPts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单击编辑标题</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Rectangle 37">
            <a:extLst>
              <a:ext uri="{FF2B5EF4-FFF2-40B4-BE49-F238E27FC236}">
                <a16:creationId xmlns:a16="http://schemas.microsoft.com/office/drawing/2014/main" id="{856CB1C8-19E1-4D48-85B4-F28A587B93AF}"/>
              </a:ext>
            </a:extLst>
          </p:cNvPr>
          <p:cNvSpPr/>
          <p:nvPr/>
        </p:nvSpPr>
        <p:spPr>
          <a:xfrm>
            <a:off x="6812872" y="1197795"/>
            <a:ext cx="3408587" cy="3120110"/>
          </a:xfrm>
          <a:prstGeom prst="rect">
            <a:avLst/>
          </a:prstGeom>
          <a:solidFill>
            <a:schemeClr val="accent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391" tIns="33696" rIns="67391" bIns="33696" numCol="1" spcCol="0" rtlCol="0" fromWordArt="0" anchor="ctr" anchorCtr="0" forceAA="0" compatLnSpc="1">
            <a:prstTxWarp prst="textNoShape">
              <a:avLst/>
            </a:prstTxWarp>
            <a:noAutofit/>
          </a:bodyPr>
          <a:lstStyle/>
          <a:p>
            <a:pPr algn="ctr"/>
            <a:endParaRPr lang="id-ID">
              <a:solidFill>
                <a:srgbClr val="FFFFFF"/>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a:extLst>
              <a:ext uri="{FF2B5EF4-FFF2-40B4-BE49-F238E27FC236}">
                <a16:creationId xmlns:a16="http://schemas.microsoft.com/office/drawing/2014/main" id="{8987EE6D-890C-4FD5-ACAB-DA2DABB9E885}"/>
              </a:ext>
            </a:extLst>
          </p:cNvPr>
          <p:cNvSpPr/>
          <p:nvPr/>
        </p:nvSpPr>
        <p:spPr>
          <a:xfrm>
            <a:off x="7320850" y="2277574"/>
            <a:ext cx="2392631" cy="1141082"/>
          </a:xfrm>
          <a:prstGeom prst="rect">
            <a:avLst/>
          </a:prstGeom>
          <a:noFill/>
        </p:spPr>
        <p:txBody>
          <a:bodyPr wrap="square" lIns="0" tIns="0" rIns="0" bIns="0" rtlCol="0" anchor="t" anchorCtr="0">
            <a:spAutoFit/>
          </a:bodyPr>
          <a:lstStyle/>
          <a:p>
            <a:pPr marL="0" marR="0" lvl="0" indent="0" algn="just" defTabSz="896794" rtl="0" eaLnBrk="1" fontAlgn="auto" latinLnBrk="0" hangingPunct="1">
              <a:lnSpc>
                <a:spcPct val="120000"/>
              </a:lnSpc>
              <a:spcBef>
                <a:spcPct val="20000"/>
              </a:spcBef>
              <a:spcAft>
                <a:spcPts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just" defTabSz="896794" rtl="0" eaLnBrk="1" fontAlgn="auto" latinLnBrk="0" hangingPunct="1">
              <a:lnSpc>
                <a:spcPct val="120000"/>
              </a:lnSpc>
              <a:spcBef>
                <a:spcPct val="20000"/>
              </a:spcBef>
              <a:spcAft>
                <a:spcPts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just" defTabSz="896794" rtl="0" eaLnBrk="1" fontAlgn="auto" latinLnBrk="0" hangingPunct="1">
              <a:lnSpc>
                <a:spcPct val="120000"/>
              </a:lnSpc>
              <a:spcBef>
                <a:spcPct val="20000"/>
              </a:spcBef>
              <a:spcAft>
                <a:spcPts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a:p>
            <a:pPr marL="0" marR="0" lvl="0" indent="0" algn="just" defTabSz="896794" rtl="0" eaLnBrk="1" fontAlgn="auto" latinLnBrk="0" hangingPunct="1">
              <a:lnSpc>
                <a:spcPct val="120000"/>
              </a:lnSpc>
              <a:spcBef>
                <a:spcPct val="20000"/>
              </a:spcBef>
              <a:spcAft>
                <a:spcPts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请在这里添加相应的文字内容</a:t>
            </a:r>
          </a:p>
        </p:txBody>
      </p:sp>
      <p:sp>
        <p:nvSpPr>
          <p:cNvPr id="18" name="TextBox 4">
            <a:extLst>
              <a:ext uri="{FF2B5EF4-FFF2-40B4-BE49-F238E27FC236}">
                <a16:creationId xmlns:a16="http://schemas.microsoft.com/office/drawing/2014/main" id="{67850438-6AC2-4C77-81A6-CBE7989F31BA}"/>
              </a:ext>
            </a:extLst>
          </p:cNvPr>
          <p:cNvSpPr txBox="1"/>
          <p:nvPr/>
        </p:nvSpPr>
        <p:spPr>
          <a:xfrm>
            <a:off x="7778242" y="1744380"/>
            <a:ext cx="1477847" cy="246221"/>
          </a:xfrm>
          <a:prstGeom prst="rect">
            <a:avLst/>
          </a:prstGeom>
          <a:noFill/>
        </p:spPr>
        <p:txBody>
          <a:bodyPr wrap="square" lIns="0" tIns="0" rIns="0" bIns="0" rtlCol="0" anchor="t" anchorCtr="0">
            <a:spAutoFit/>
          </a:bodyPr>
          <a:lstStyle/>
          <a:p>
            <a:pPr marL="0" marR="0" lvl="0" indent="0" algn="ctr" defTabSz="896794" rtl="0" eaLnBrk="1" fontAlgn="auto" latinLnBrk="0" hangingPunct="1">
              <a:lnSpc>
                <a:spcPct val="100000"/>
              </a:lnSpc>
              <a:spcBef>
                <a:spcPct val="20000"/>
              </a:spcBef>
              <a:spcAft>
                <a:spcPts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单击编辑标题</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矩形 18">
            <a:extLst>
              <a:ext uri="{FF2B5EF4-FFF2-40B4-BE49-F238E27FC236}">
                <a16:creationId xmlns:a16="http://schemas.microsoft.com/office/drawing/2014/main" id="{7218D538-536E-4070-8FB6-461FAA0577B8}"/>
              </a:ext>
            </a:extLst>
          </p:cNvPr>
          <p:cNvSpPr/>
          <p:nvPr/>
        </p:nvSpPr>
        <p:spPr>
          <a:xfrm>
            <a:off x="1368062" y="5255444"/>
            <a:ext cx="9609787" cy="1017202"/>
          </a:xfrm>
          <a:prstGeom prst="rect">
            <a:avLst/>
          </a:prstGeom>
          <a:noFill/>
        </p:spPr>
        <p:txBody>
          <a:bodyPr wrap="square" lIns="0" tIns="0" rIns="0" bIns="0" rtlCol="0" anchor="t" anchorCtr="0">
            <a:spAutoFit/>
          </a:bodyPr>
          <a:lstStyle/>
          <a:p>
            <a:pPr lvl="0" defTabSz="896794">
              <a:lnSpc>
                <a:spcPct val="150000"/>
              </a:lnSpc>
              <a:spcBef>
                <a:spcPct val="20000"/>
              </a:spcBef>
              <a:defRPr/>
            </a:pPr>
            <a:r>
              <a:rPr lang="zh-CN" altLang="en-US" sz="14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请输入你的观点和结论请输入你的观点和结论请输入你的观点和结论请输入你的观点和结论请输入你的观点和结论</a:t>
            </a:r>
            <a:endParaRPr lang="en-US" altLang="zh-CN" sz="1400" dirty="0">
              <a:latin typeface="Arial" panose="020B0604020202020204" pitchFamily="34" charset="0"/>
              <a:ea typeface="Microsoft YaHei" panose="020B0503020204020204" pitchFamily="34" charset="-122"/>
              <a:cs typeface="+mn-ea"/>
              <a:sym typeface="Arial" panose="020B0604020202020204" pitchFamily="34" charset="0"/>
            </a:endParaRPr>
          </a:p>
          <a:p>
            <a:pPr defTabSz="896794">
              <a:lnSpc>
                <a:spcPct val="150000"/>
              </a:lnSpc>
              <a:spcBef>
                <a:spcPct val="20000"/>
              </a:spcBef>
              <a:defRPr/>
            </a:pPr>
            <a:r>
              <a:rPr lang="zh-CN" altLang="en-US" sz="14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请输入你的观点和结论请输入你的观点和结论请输入你的观点和结论请输入你的观点和结论请输入你的观点和结论</a:t>
            </a:r>
            <a:endParaRPr lang="en-US" altLang="zh-CN" sz="1400" dirty="0">
              <a:latin typeface="Arial" panose="020B0604020202020204" pitchFamily="34" charset="0"/>
              <a:ea typeface="Microsoft YaHei" panose="020B0503020204020204" pitchFamily="34" charset="-122"/>
              <a:cs typeface="+mn-ea"/>
              <a:sym typeface="Arial" panose="020B0604020202020204" pitchFamily="34" charset="0"/>
            </a:endParaRPr>
          </a:p>
          <a:p>
            <a:pPr defTabSz="896794">
              <a:lnSpc>
                <a:spcPct val="150000"/>
              </a:lnSpc>
              <a:spcBef>
                <a:spcPct val="20000"/>
              </a:spcBef>
              <a:defRPr/>
            </a:pPr>
            <a:r>
              <a:rPr lang="zh-CN" altLang="en-US" sz="14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请输入你的观点和结论请输入你的观点和结论请输入你的观点和结论请输入你的观点和结论请输入你的观点和结论</a:t>
            </a:r>
            <a:endParaRPr lang="en-US" altLang="zh-CN" sz="14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圆角矩形 21">
            <a:extLst>
              <a:ext uri="{FF2B5EF4-FFF2-40B4-BE49-F238E27FC236}">
                <a16:creationId xmlns:a16="http://schemas.microsoft.com/office/drawing/2014/main" id="{18555277-03F9-4127-BB4F-29ACA1D2EFD7}"/>
              </a:ext>
            </a:extLst>
          </p:cNvPr>
          <p:cNvSpPr/>
          <p:nvPr/>
        </p:nvSpPr>
        <p:spPr>
          <a:xfrm>
            <a:off x="1368062" y="4656352"/>
            <a:ext cx="2442290" cy="454626"/>
          </a:xfrm>
          <a:prstGeom prst="roundRect">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7391" tIns="33696" rIns="67391" bIns="336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此处输入标题</a:t>
            </a:r>
          </a:p>
        </p:txBody>
      </p:sp>
    </p:spTree>
    <p:extLst>
      <p:ext uri="{BB962C8B-B14F-4D97-AF65-F5344CB8AC3E}">
        <p14:creationId xmlns:p14="http://schemas.microsoft.com/office/powerpoint/2010/main" val="196543754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FCC77149-AD7E-4D12-9F53-33F9009FF6D7}"/>
              </a:ext>
            </a:extLst>
          </p:cNvPr>
          <p:cNvSpPr>
            <a:spLocks noGrp="1"/>
          </p:cNvSpPr>
          <p:nvPr>
            <p:ph type="title"/>
          </p:nvPr>
        </p:nvSpPr>
        <p:spPr/>
        <p:txBody>
          <a:bodyPr/>
          <a:lstStyle/>
          <a:p>
            <a:r>
              <a:rPr lang="en-US" altLang="zh-CN" dirty="0">
                <a:sym typeface="Arial" panose="020B0604020202020204" pitchFamily="34" charset="0"/>
              </a:rPr>
              <a:t>2.4 </a:t>
            </a:r>
            <a:r>
              <a:rPr lang="zh-CN" altLang="en-US" dirty="0">
                <a:sym typeface="Arial" panose="020B0604020202020204" pitchFamily="34" charset="0"/>
              </a:rPr>
              <a:t>图文搭配</a:t>
            </a:r>
          </a:p>
        </p:txBody>
      </p:sp>
      <p:sp>
        <p:nvSpPr>
          <p:cNvPr id="2" name="灯片编号占位符 1">
            <a:extLst>
              <a:ext uri="{FF2B5EF4-FFF2-40B4-BE49-F238E27FC236}">
                <a16:creationId xmlns:a16="http://schemas.microsoft.com/office/drawing/2014/main" id="{4F1E0800-94B9-423A-A176-25D74A27AFD5}"/>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52</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12" name="图片占位符 11">
            <a:extLst>
              <a:ext uri="{FF2B5EF4-FFF2-40B4-BE49-F238E27FC236}">
                <a16:creationId xmlns:a16="http://schemas.microsoft.com/office/drawing/2014/main" id="{EB9B9BB9-F2D0-4C61-8674-9A480F387B92}"/>
              </a:ext>
            </a:extLst>
          </p:cNvPr>
          <p:cNvSpPr>
            <a:spLocks noGrp="1"/>
          </p:cNvSpPr>
          <p:nvPr>
            <p:ph type="pic" idx="10"/>
          </p:nvPr>
        </p:nvSpPr>
        <p:spPr/>
      </p:sp>
      <p:sp>
        <p:nvSpPr>
          <p:cNvPr id="13" name="图片占位符 12">
            <a:extLst>
              <a:ext uri="{FF2B5EF4-FFF2-40B4-BE49-F238E27FC236}">
                <a16:creationId xmlns:a16="http://schemas.microsoft.com/office/drawing/2014/main" id="{C6DFC6C2-1321-4F7F-82B2-9E7AB478FF27}"/>
              </a:ext>
            </a:extLst>
          </p:cNvPr>
          <p:cNvSpPr>
            <a:spLocks noGrp="1"/>
          </p:cNvSpPr>
          <p:nvPr>
            <p:ph type="pic" sz="quarter" idx="11"/>
          </p:nvPr>
        </p:nvSpPr>
        <p:spPr/>
      </p:sp>
      <p:sp>
        <p:nvSpPr>
          <p:cNvPr id="14" name="图片占位符 13">
            <a:extLst>
              <a:ext uri="{FF2B5EF4-FFF2-40B4-BE49-F238E27FC236}">
                <a16:creationId xmlns:a16="http://schemas.microsoft.com/office/drawing/2014/main" id="{3BA9D6F4-78D7-4D30-B734-42361FE51784}"/>
              </a:ext>
            </a:extLst>
          </p:cNvPr>
          <p:cNvSpPr>
            <a:spLocks noGrp="1"/>
          </p:cNvSpPr>
          <p:nvPr>
            <p:ph type="pic" sz="quarter" idx="12"/>
          </p:nvPr>
        </p:nvSpPr>
        <p:spPr/>
      </p:sp>
      <p:sp>
        <p:nvSpPr>
          <p:cNvPr id="15" name="图片占位符 14">
            <a:extLst>
              <a:ext uri="{FF2B5EF4-FFF2-40B4-BE49-F238E27FC236}">
                <a16:creationId xmlns:a16="http://schemas.microsoft.com/office/drawing/2014/main" id="{B0AF686A-322D-49C7-98BC-179D4FAC44F0}"/>
              </a:ext>
            </a:extLst>
          </p:cNvPr>
          <p:cNvSpPr>
            <a:spLocks noGrp="1"/>
          </p:cNvSpPr>
          <p:nvPr>
            <p:ph type="pic" sz="quarter" idx="13"/>
          </p:nvPr>
        </p:nvSpPr>
        <p:spPr/>
      </p:sp>
      <p:sp>
        <p:nvSpPr>
          <p:cNvPr id="20" name="圆角矩形 21">
            <a:extLst>
              <a:ext uri="{FF2B5EF4-FFF2-40B4-BE49-F238E27FC236}">
                <a16:creationId xmlns:a16="http://schemas.microsoft.com/office/drawing/2014/main" id="{7A6A8A85-014D-4253-9E2D-F85CB2C0E85C}"/>
              </a:ext>
            </a:extLst>
          </p:cNvPr>
          <p:cNvSpPr/>
          <p:nvPr/>
        </p:nvSpPr>
        <p:spPr>
          <a:xfrm>
            <a:off x="514622" y="1186670"/>
            <a:ext cx="453118" cy="2117828"/>
          </a:xfrm>
          <a:prstGeom prst="roundRect">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7391" tIns="33696" rIns="67391" bIns="336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FFFFFF"/>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此处输入标题</a:t>
            </a:r>
          </a:p>
        </p:txBody>
      </p:sp>
      <p:sp>
        <p:nvSpPr>
          <p:cNvPr id="21" name="矩形 20">
            <a:extLst>
              <a:ext uri="{FF2B5EF4-FFF2-40B4-BE49-F238E27FC236}">
                <a16:creationId xmlns:a16="http://schemas.microsoft.com/office/drawing/2014/main" id="{EE7EFAD7-FD30-4A17-9FA6-A9928E6A56D2}"/>
              </a:ext>
            </a:extLst>
          </p:cNvPr>
          <p:cNvSpPr/>
          <p:nvPr/>
        </p:nvSpPr>
        <p:spPr>
          <a:xfrm>
            <a:off x="1237624" y="1246614"/>
            <a:ext cx="830997" cy="4647202"/>
          </a:xfrm>
          <a:prstGeom prst="rect">
            <a:avLst/>
          </a:prstGeom>
          <a:noFill/>
        </p:spPr>
        <p:txBody>
          <a:bodyPr vert="eaVert" wrap="square" lIns="0" tIns="0" rIns="0" bIns="0" rtlCol="0" anchor="t" anchorCtr="0">
            <a:spAutoFit/>
          </a:bodyPr>
          <a:lstStyle/>
          <a:p>
            <a:pPr defTabSz="896794">
              <a:lnSpc>
                <a:spcPct val="150000"/>
              </a:lnSpc>
              <a:spcBef>
                <a:spcPct val="20000"/>
              </a:spcBef>
              <a:defRPr/>
            </a:pPr>
            <a:r>
              <a:rPr lang="zh-CN" altLang="en-US" sz="1200" dirty="0">
                <a:latin typeface="Arial" panose="020B0604020202020204" pitchFamily="34" charset="0"/>
                <a:ea typeface="Microsoft YaHei" panose="020B0503020204020204" pitchFamily="34" charset="-122"/>
                <a:cs typeface="+mn-ea"/>
                <a:sym typeface="Arial" panose="020B0604020202020204" pitchFamily="34" charset="0"/>
              </a:rPr>
              <a:t>请输入你的观点和结论请输入你的观点和结论请输入你的观点和结论请输入你的观点和结论请输入你的观点和结论请输入你的观点和结论请输入你的观点和结论请输入你的观点和</a:t>
            </a:r>
            <a:endParaRPr lang="en-US" altLang="zh-CN" sz="1200" dirty="0">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30" name="图片 29">
            <a:extLst>
              <a:ext uri="{FF2B5EF4-FFF2-40B4-BE49-F238E27FC236}">
                <a16:creationId xmlns:a16="http://schemas.microsoft.com/office/drawing/2014/main" id="{7620183C-0B78-4C56-9E43-26FB832B9B22}"/>
              </a:ext>
            </a:extLst>
          </p:cNvPr>
          <p:cNvPicPr>
            <a:picLocks noChangeAspect="1"/>
          </p:cNvPicPr>
          <p:nvPr/>
        </p:nvPicPr>
        <p:blipFill rotWithShape="1">
          <a:blip r:embed="rId3"/>
          <a:srcRect t="17948"/>
          <a:stretch/>
        </p:blipFill>
        <p:spPr>
          <a:xfrm>
            <a:off x="2546350" y="1185577"/>
            <a:ext cx="6170930" cy="2242330"/>
          </a:xfrm>
          <a:prstGeom prst="rect">
            <a:avLst/>
          </a:prstGeom>
        </p:spPr>
      </p:pic>
      <p:pic>
        <p:nvPicPr>
          <p:cNvPr id="31" name="图片 30">
            <a:extLst>
              <a:ext uri="{FF2B5EF4-FFF2-40B4-BE49-F238E27FC236}">
                <a16:creationId xmlns:a16="http://schemas.microsoft.com/office/drawing/2014/main" id="{0FB2F275-0885-4A8C-9F81-43DB9CF40700}"/>
              </a:ext>
            </a:extLst>
          </p:cNvPr>
          <p:cNvPicPr>
            <a:picLocks noChangeAspect="1"/>
          </p:cNvPicPr>
          <p:nvPr/>
        </p:nvPicPr>
        <p:blipFill rotWithShape="1">
          <a:blip r:embed="rId4"/>
          <a:srcRect l="41297" r="6273"/>
          <a:stretch/>
        </p:blipFill>
        <p:spPr>
          <a:xfrm>
            <a:off x="8839200" y="1185577"/>
            <a:ext cx="2499360" cy="4767090"/>
          </a:xfrm>
          <a:prstGeom prst="rect">
            <a:avLst/>
          </a:prstGeom>
        </p:spPr>
      </p:pic>
      <p:pic>
        <p:nvPicPr>
          <p:cNvPr id="32" name="图片 31">
            <a:extLst>
              <a:ext uri="{FF2B5EF4-FFF2-40B4-BE49-F238E27FC236}">
                <a16:creationId xmlns:a16="http://schemas.microsoft.com/office/drawing/2014/main" id="{A4297630-0B89-44FF-A33A-52927D6C74ED}"/>
              </a:ext>
            </a:extLst>
          </p:cNvPr>
          <p:cNvPicPr>
            <a:picLocks noChangeAspect="1"/>
          </p:cNvPicPr>
          <p:nvPr/>
        </p:nvPicPr>
        <p:blipFill rotWithShape="1">
          <a:blip r:embed="rId5"/>
          <a:srcRect r="29222"/>
          <a:stretch/>
        </p:blipFill>
        <p:spPr>
          <a:xfrm>
            <a:off x="5693411" y="3549466"/>
            <a:ext cx="3023869" cy="2403201"/>
          </a:xfrm>
          <a:prstGeom prst="rect">
            <a:avLst/>
          </a:prstGeom>
        </p:spPr>
      </p:pic>
      <p:pic>
        <p:nvPicPr>
          <p:cNvPr id="33" name="图片 32">
            <a:extLst>
              <a:ext uri="{FF2B5EF4-FFF2-40B4-BE49-F238E27FC236}">
                <a16:creationId xmlns:a16="http://schemas.microsoft.com/office/drawing/2014/main" id="{B782B7BB-B59B-4F38-9696-9FC20BE45F50}"/>
              </a:ext>
            </a:extLst>
          </p:cNvPr>
          <p:cNvPicPr>
            <a:picLocks noChangeAspect="1"/>
          </p:cNvPicPr>
          <p:nvPr/>
        </p:nvPicPr>
        <p:blipFill rotWithShape="1">
          <a:blip r:embed="rId6"/>
          <a:srcRect l="4696" t="4696" r="3388" b="3388"/>
          <a:stretch/>
        </p:blipFill>
        <p:spPr>
          <a:xfrm>
            <a:off x="2546350" y="3550558"/>
            <a:ext cx="3022600" cy="2401016"/>
          </a:xfrm>
          <a:prstGeom prst="rect">
            <a:avLst/>
          </a:prstGeom>
        </p:spPr>
      </p:pic>
    </p:spTree>
    <p:extLst>
      <p:ext uri="{BB962C8B-B14F-4D97-AF65-F5344CB8AC3E}">
        <p14:creationId xmlns:p14="http://schemas.microsoft.com/office/powerpoint/2010/main" val="409484483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5" name="标题 4">
            <a:extLst>
              <a:ext uri="{FF2B5EF4-FFF2-40B4-BE49-F238E27FC236}">
                <a16:creationId xmlns:a16="http://schemas.microsoft.com/office/drawing/2014/main" id="{FCC77149-AD7E-4D12-9F53-33F9009FF6D7}"/>
              </a:ext>
            </a:extLst>
          </p:cNvPr>
          <p:cNvSpPr>
            <a:spLocks noGrp="1"/>
          </p:cNvSpPr>
          <p:nvPr>
            <p:ph type="title"/>
          </p:nvPr>
        </p:nvSpPr>
        <p:spPr/>
        <p:txBody>
          <a:bodyPr/>
          <a:lstStyle/>
          <a:p>
            <a:r>
              <a:rPr lang="en-US" altLang="zh-CN" dirty="0">
                <a:sym typeface="Arial" panose="020B0604020202020204" pitchFamily="34" charset="0"/>
              </a:rPr>
              <a:t>2.4 </a:t>
            </a:r>
            <a:r>
              <a:rPr lang="zh-CN" altLang="en-US" dirty="0">
                <a:sym typeface="Arial" panose="020B0604020202020204" pitchFamily="34" charset="0"/>
              </a:rPr>
              <a:t>图文搭配</a:t>
            </a:r>
            <a:r>
              <a:rPr lang="en-US" altLang="zh-CN" dirty="0">
                <a:sym typeface="Arial" panose="020B0604020202020204" pitchFamily="34" charset="0"/>
              </a:rPr>
              <a:t>-</a:t>
            </a:r>
            <a:r>
              <a:rPr lang="zh-CN" altLang="en-US" dirty="0">
                <a:sym typeface="Arial" panose="020B0604020202020204" pitchFamily="34" charset="0"/>
              </a:rPr>
              <a:t>人物介绍</a:t>
            </a:r>
          </a:p>
        </p:txBody>
      </p:sp>
      <p:sp>
        <p:nvSpPr>
          <p:cNvPr id="2" name="灯片编号占位符 1">
            <a:extLst>
              <a:ext uri="{FF2B5EF4-FFF2-40B4-BE49-F238E27FC236}">
                <a16:creationId xmlns:a16="http://schemas.microsoft.com/office/drawing/2014/main" id="{4F1E0800-94B9-423A-A176-25D74A27AFD5}"/>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53</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10" name="图片占位符 9">
            <a:extLst>
              <a:ext uri="{FF2B5EF4-FFF2-40B4-BE49-F238E27FC236}">
                <a16:creationId xmlns:a16="http://schemas.microsoft.com/office/drawing/2014/main" id="{415EF50E-EB11-4791-8438-7681622A6CB8}"/>
              </a:ext>
            </a:extLst>
          </p:cNvPr>
          <p:cNvSpPr>
            <a:spLocks noGrp="1"/>
          </p:cNvSpPr>
          <p:nvPr>
            <p:ph type="pic" idx="10"/>
          </p:nvPr>
        </p:nvSpPr>
        <p:spPr/>
      </p:sp>
      <p:sp>
        <p:nvSpPr>
          <p:cNvPr id="26" name="矩形 25">
            <a:extLst>
              <a:ext uri="{FF2B5EF4-FFF2-40B4-BE49-F238E27FC236}">
                <a16:creationId xmlns:a16="http://schemas.microsoft.com/office/drawing/2014/main" id="{EF0F0542-2339-433A-8864-97465B048E78}"/>
              </a:ext>
            </a:extLst>
          </p:cNvPr>
          <p:cNvSpPr/>
          <p:nvPr/>
        </p:nvSpPr>
        <p:spPr>
          <a:xfrm>
            <a:off x="6032945" y="2014673"/>
            <a:ext cx="1704634" cy="678647"/>
          </a:xfrm>
          <a:prstGeom prst="rect">
            <a:avLst/>
          </a:prstGeom>
        </p:spPr>
        <p:txBody>
          <a:bodyPr wrap="none">
            <a:spAutoFit/>
          </a:bodyPr>
          <a:lstStyle/>
          <a:p>
            <a:pPr indent="52927" defTabSz="181463"/>
            <a:r>
              <a:rPr lang="zh-CN" altLang="en-US" sz="3810" dirty="0">
                <a:latin typeface="Arial" panose="020B0604020202020204" pitchFamily="34" charset="0"/>
                <a:ea typeface="Microsoft YaHei" panose="020B0503020204020204" pitchFamily="34" charset="-122"/>
                <a:cs typeface="+mn-ea"/>
                <a:sym typeface="Arial" panose="020B0604020202020204" pitchFamily="34" charset="0"/>
              </a:rPr>
              <a:t>屠呦呦</a:t>
            </a:r>
            <a:endParaRPr lang="zh-CN" altLang="zh-CN" sz="381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任意多边形: 形状 26">
            <a:extLst>
              <a:ext uri="{FF2B5EF4-FFF2-40B4-BE49-F238E27FC236}">
                <a16:creationId xmlns:a16="http://schemas.microsoft.com/office/drawing/2014/main" id="{36C76442-91DC-49A4-8BE3-73A2866CEFA0}"/>
              </a:ext>
            </a:extLst>
          </p:cNvPr>
          <p:cNvSpPr/>
          <p:nvPr/>
        </p:nvSpPr>
        <p:spPr>
          <a:xfrm>
            <a:off x="6153603" y="2812679"/>
            <a:ext cx="4306871" cy="107083"/>
          </a:xfrm>
          <a:custGeom>
            <a:avLst/>
            <a:gdLst>
              <a:gd name="connsiteX0" fmla="*/ 0 w 10668000"/>
              <a:gd name="connsiteY0" fmla="*/ 0 h 0"/>
              <a:gd name="connsiteX1" fmla="*/ 10668000 w 10668000"/>
              <a:gd name="connsiteY1" fmla="*/ 0 h 0"/>
            </a:gdLst>
            <a:ahLst/>
            <a:cxnLst>
              <a:cxn ang="0">
                <a:pos x="connsiteX0" y="connsiteY0"/>
              </a:cxn>
              <a:cxn ang="0">
                <a:pos x="connsiteX1" y="connsiteY1"/>
              </a:cxn>
            </a:cxnLst>
            <a:rect l="l" t="t" r="r" b="b"/>
            <a:pathLst>
              <a:path w="10668000">
                <a:moveTo>
                  <a:pt x="0" y="0"/>
                </a:moveTo>
                <a:lnTo>
                  <a:pt x="10668000" y="0"/>
                </a:lnTo>
              </a:path>
            </a:pathLst>
          </a:custGeom>
          <a:noFill/>
          <a:ln w="19050">
            <a:gradFill flip="none" rotWithShape="1">
              <a:gsLst>
                <a:gs pos="0">
                  <a:schemeClr val="accent1">
                    <a:alpha val="0"/>
                  </a:schemeClr>
                </a:gs>
                <a:gs pos="100000">
                  <a:schemeClr val="accent1"/>
                </a:gs>
              </a:gsLst>
              <a:lin ang="108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81463"/>
            <a:endParaRPr lang="zh-CN" altLang="en-US" sz="714" dirty="0">
              <a:solidFill>
                <a:schemeClr val="tx1"/>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矩形 27">
            <a:extLst>
              <a:ext uri="{FF2B5EF4-FFF2-40B4-BE49-F238E27FC236}">
                <a16:creationId xmlns:a16="http://schemas.microsoft.com/office/drawing/2014/main" id="{2E8187B6-967A-43A3-A25F-B2AEBD043F42}"/>
              </a:ext>
            </a:extLst>
          </p:cNvPr>
          <p:cNvSpPr/>
          <p:nvPr/>
        </p:nvSpPr>
        <p:spPr>
          <a:xfrm>
            <a:off x="6153604" y="2957197"/>
            <a:ext cx="4712516" cy="385490"/>
          </a:xfrm>
          <a:prstGeom prst="rect">
            <a:avLst/>
          </a:prstGeom>
        </p:spPr>
        <p:txBody>
          <a:bodyPr wrap="square">
            <a:spAutoFit/>
          </a:bodyPr>
          <a:lstStyle/>
          <a:p>
            <a:pPr defTabSz="181463"/>
            <a:r>
              <a:rPr lang="zh-CN" altLang="en-US" sz="1905" dirty="0">
                <a:latin typeface="Arial" panose="020B0604020202020204" pitchFamily="34" charset="0"/>
                <a:ea typeface="Microsoft YaHei" panose="020B0503020204020204" pitchFamily="34" charset="-122"/>
                <a:cs typeface="+mn-ea"/>
                <a:sym typeface="Arial" panose="020B0604020202020204" pitchFamily="34" charset="0"/>
              </a:rPr>
              <a:t>诺贝尔生理与医学奖获得者</a:t>
            </a:r>
            <a:endParaRPr lang="zh-CN" altLang="zh-CN" sz="1905"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矩形 28">
            <a:extLst>
              <a:ext uri="{FF2B5EF4-FFF2-40B4-BE49-F238E27FC236}">
                <a16:creationId xmlns:a16="http://schemas.microsoft.com/office/drawing/2014/main" id="{AEF0B5C4-317A-467D-B534-918FFA669CDC}"/>
              </a:ext>
            </a:extLst>
          </p:cNvPr>
          <p:cNvSpPr/>
          <p:nvPr/>
        </p:nvSpPr>
        <p:spPr>
          <a:xfrm>
            <a:off x="6153603" y="3686171"/>
            <a:ext cx="4784005" cy="1671548"/>
          </a:xfrm>
          <a:prstGeom prst="rect">
            <a:avLst/>
          </a:prstGeom>
        </p:spPr>
        <p:txBody>
          <a:bodyPr wrap="square">
            <a:spAutoFit/>
          </a:bodyPr>
          <a:lstStyle/>
          <a:p>
            <a:pPr marL="285750" indent="-285750" defTabSz="181463">
              <a:lnSpc>
                <a:spcPct val="150000"/>
              </a:lnSpc>
              <a:buFont typeface="Arial" panose="020B0604020202020204" pitchFamily="34" charset="0"/>
              <a:buChar char="•"/>
            </a:pPr>
            <a:r>
              <a:rPr lang="zh-CN" altLang="en-US" sz="1400" dirty="0">
                <a:latin typeface="Arial" panose="020B0604020202020204" pitchFamily="34" charset="0"/>
                <a:ea typeface="Microsoft YaHei" panose="020B0503020204020204" pitchFamily="34" charset="-122"/>
                <a:cs typeface="+mn-ea"/>
                <a:sym typeface="Arial" panose="020B0604020202020204" pitchFamily="34" charset="0"/>
              </a:rPr>
              <a:t>请输入介绍文字请输入介绍文字请输入</a:t>
            </a:r>
            <a:endParaRPr lang="en-US" altLang="zh-CN" sz="1400" dirty="0">
              <a:latin typeface="Arial" panose="020B0604020202020204" pitchFamily="34" charset="0"/>
              <a:ea typeface="Microsoft YaHei" panose="020B0503020204020204" pitchFamily="34" charset="-122"/>
              <a:cs typeface="+mn-ea"/>
              <a:sym typeface="Arial" panose="020B0604020202020204" pitchFamily="34" charset="0"/>
            </a:endParaRPr>
          </a:p>
          <a:p>
            <a:pPr marL="285750" indent="-285750" defTabSz="181463">
              <a:lnSpc>
                <a:spcPct val="150000"/>
              </a:lnSpc>
              <a:buFont typeface="Arial" panose="020B0604020202020204" pitchFamily="34" charset="0"/>
              <a:buChar char="•"/>
            </a:pPr>
            <a:r>
              <a:rPr lang="zh-CN" altLang="en-US" sz="1400" dirty="0">
                <a:latin typeface="Arial" panose="020B0604020202020204" pitchFamily="34" charset="0"/>
                <a:ea typeface="Microsoft YaHei" panose="020B0503020204020204" pitchFamily="34" charset="-122"/>
                <a:cs typeface="+mn-ea"/>
                <a:sym typeface="Arial" panose="020B0604020202020204" pitchFamily="34" charset="0"/>
              </a:rPr>
              <a:t>介绍文字请输入介绍文字请输入介绍文字</a:t>
            </a:r>
            <a:endParaRPr lang="en-US" altLang="zh-CN" sz="1400" dirty="0">
              <a:latin typeface="Arial" panose="020B0604020202020204" pitchFamily="34" charset="0"/>
              <a:ea typeface="Microsoft YaHei" panose="020B0503020204020204" pitchFamily="34" charset="-122"/>
              <a:cs typeface="+mn-ea"/>
              <a:sym typeface="Arial" panose="020B0604020202020204" pitchFamily="34" charset="0"/>
            </a:endParaRPr>
          </a:p>
          <a:p>
            <a:pPr marL="285750" indent="-285750" defTabSz="181463">
              <a:lnSpc>
                <a:spcPct val="150000"/>
              </a:lnSpc>
              <a:buFont typeface="Arial" panose="020B0604020202020204" pitchFamily="34" charset="0"/>
              <a:buChar char="•"/>
            </a:pPr>
            <a:r>
              <a:rPr lang="zh-CN" altLang="en-US" sz="1400" dirty="0">
                <a:latin typeface="Arial" panose="020B0604020202020204" pitchFamily="34" charset="0"/>
                <a:ea typeface="Microsoft YaHei" panose="020B0503020204020204" pitchFamily="34" charset="-122"/>
                <a:cs typeface="+mn-ea"/>
                <a:sym typeface="Arial" panose="020B0604020202020204" pitchFamily="34" charset="0"/>
              </a:rPr>
              <a:t>请输入介绍文字请输入介绍文字请输入介绍文字</a:t>
            </a:r>
            <a:endParaRPr lang="en-US" altLang="zh-CN" sz="1400" dirty="0">
              <a:latin typeface="Arial" panose="020B0604020202020204" pitchFamily="34" charset="0"/>
              <a:ea typeface="Microsoft YaHei" panose="020B0503020204020204" pitchFamily="34" charset="-122"/>
              <a:cs typeface="+mn-ea"/>
              <a:sym typeface="Arial" panose="020B0604020202020204" pitchFamily="34" charset="0"/>
            </a:endParaRPr>
          </a:p>
          <a:p>
            <a:pPr marL="285750" indent="-285750" defTabSz="181463">
              <a:lnSpc>
                <a:spcPct val="150000"/>
              </a:lnSpc>
              <a:buFont typeface="Arial" panose="020B0604020202020204" pitchFamily="34" charset="0"/>
              <a:buChar char="•"/>
            </a:pPr>
            <a:r>
              <a:rPr lang="zh-CN" altLang="en-US" sz="1400" dirty="0">
                <a:latin typeface="Arial" panose="020B0604020202020204" pitchFamily="34" charset="0"/>
                <a:ea typeface="Microsoft YaHei" panose="020B0503020204020204" pitchFamily="34" charset="-122"/>
                <a:cs typeface="+mn-ea"/>
                <a:sym typeface="Arial" panose="020B0604020202020204" pitchFamily="34" charset="0"/>
              </a:rPr>
              <a:t>请输入介绍文字请输入介绍文字请输入介绍文字</a:t>
            </a:r>
            <a:endParaRPr lang="en-US" altLang="zh-CN" sz="1400" dirty="0">
              <a:latin typeface="Arial" panose="020B0604020202020204" pitchFamily="34" charset="0"/>
              <a:ea typeface="Microsoft YaHei" panose="020B0503020204020204" pitchFamily="34" charset="-122"/>
              <a:cs typeface="+mn-ea"/>
              <a:sym typeface="Arial" panose="020B0604020202020204" pitchFamily="34" charset="0"/>
            </a:endParaRPr>
          </a:p>
          <a:p>
            <a:pPr marL="285750" indent="-285750" defTabSz="181463">
              <a:lnSpc>
                <a:spcPct val="150000"/>
              </a:lnSpc>
              <a:buFont typeface="Arial" panose="020B0604020202020204" pitchFamily="34" charset="0"/>
              <a:buChar char="•"/>
            </a:pPr>
            <a:r>
              <a:rPr lang="zh-CN" altLang="en-US" sz="1400" dirty="0">
                <a:latin typeface="Arial" panose="020B0604020202020204" pitchFamily="34" charset="0"/>
                <a:ea typeface="Microsoft YaHei" panose="020B0503020204020204" pitchFamily="34" charset="-122"/>
                <a:cs typeface="+mn-ea"/>
                <a:sym typeface="Arial" panose="020B0604020202020204" pitchFamily="34" charset="0"/>
              </a:rPr>
              <a:t>请输入介绍文字请输入介绍文字请输入介绍文字</a:t>
            </a:r>
            <a:endParaRPr lang="en-US" altLang="zh-CN" sz="1400" dirty="0">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12" name="图片 11">
            <a:extLst>
              <a:ext uri="{FF2B5EF4-FFF2-40B4-BE49-F238E27FC236}">
                <a16:creationId xmlns:a16="http://schemas.microsoft.com/office/drawing/2014/main" id="{AD292D60-763F-49B2-BEB3-FC893A99F96B}"/>
              </a:ext>
            </a:extLst>
          </p:cNvPr>
          <p:cNvPicPr>
            <a:picLocks noChangeAspect="1"/>
          </p:cNvPicPr>
          <p:nvPr/>
        </p:nvPicPr>
        <p:blipFill rotWithShape="1">
          <a:blip r:embed="rId4"/>
          <a:srcRect l="28475"/>
          <a:stretch/>
        </p:blipFill>
        <p:spPr>
          <a:xfrm>
            <a:off x="1054100" y="1916641"/>
            <a:ext cx="4542217" cy="3568065"/>
          </a:xfrm>
          <a:prstGeom prst="rect">
            <a:avLst/>
          </a:prstGeom>
          <a:ln>
            <a:noFill/>
          </a:ln>
          <a:effectLst>
            <a:outerShdw blurRad="190500" algn="tl" rotWithShape="0">
              <a:srgbClr val="000000">
                <a:alpha val="70000"/>
              </a:srgbClr>
            </a:outerShdw>
          </a:effectLst>
        </p:spPr>
      </p:pic>
    </p:spTree>
    <p:extLst>
      <p:ext uri="{BB962C8B-B14F-4D97-AF65-F5344CB8AC3E}">
        <p14:creationId xmlns:p14="http://schemas.microsoft.com/office/powerpoint/2010/main" val="304482212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6778445-8D52-49EF-A512-AF9AE0363413}"/>
              </a:ext>
            </a:extLst>
          </p:cNvPr>
          <p:cNvSpPr>
            <a:spLocks noGrp="1"/>
          </p:cNvSpPr>
          <p:nvPr>
            <p:ph type="title"/>
          </p:nvPr>
        </p:nvSpPr>
        <p:spPr/>
        <p:txBody>
          <a:bodyPr/>
          <a:lstStyle/>
          <a:p>
            <a:r>
              <a:rPr lang="en-US" altLang="zh-CN" dirty="0">
                <a:sym typeface="Arial" panose="020B0604020202020204" pitchFamily="34" charset="0"/>
              </a:rPr>
              <a:t>2.4 </a:t>
            </a:r>
            <a:r>
              <a:rPr lang="zh-CN" altLang="en-US" dirty="0">
                <a:sym typeface="Arial" panose="020B0604020202020204" pitchFamily="34" charset="0"/>
              </a:rPr>
              <a:t>图文搭配</a:t>
            </a:r>
            <a:r>
              <a:rPr lang="en-US" altLang="zh-CN" dirty="0">
                <a:sym typeface="Arial" panose="020B0604020202020204" pitchFamily="34" charset="0"/>
              </a:rPr>
              <a:t>-</a:t>
            </a:r>
            <a:r>
              <a:rPr lang="zh-CN" altLang="en-US" dirty="0">
                <a:sym typeface="Arial" panose="020B0604020202020204" pitchFamily="34" charset="0"/>
              </a:rPr>
              <a:t>团队介绍</a:t>
            </a:r>
          </a:p>
        </p:txBody>
      </p:sp>
      <p:sp>
        <p:nvSpPr>
          <p:cNvPr id="3" name="灯片编号占位符 2">
            <a:extLst>
              <a:ext uri="{FF2B5EF4-FFF2-40B4-BE49-F238E27FC236}">
                <a16:creationId xmlns:a16="http://schemas.microsoft.com/office/drawing/2014/main" id="{00D8AB90-9B2A-4AF1-BE54-89308D364BB6}"/>
              </a:ext>
            </a:extLst>
          </p:cNvPr>
          <p:cNvSpPr>
            <a:spLocks noGrp="1"/>
          </p:cNvSpPr>
          <p:nvPr>
            <p:ph type="sldNum" sz="quarter" idx="4"/>
          </p:nvPr>
        </p:nvSpPr>
        <p:spPr/>
        <p:txBody>
          <a:bodyPr/>
          <a:lstStyle/>
          <a:p>
            <a:pPr lvl="0"/>
            <a:r>
              <a:rPr lang="en-US" altLang="zh-CN" noProof="0">
                <a:sym typeface="Arial" panose="020B0604020202020204" pitchFamily="34" charset="0"/>
              </a:rPr>
              <a:t>&lt; </a:t>
            </a:r>
            <a:fld id="{A548B57D-AE10-4CF7-A9DF-59FEFA91B28E}" type="slidenum">
              <a:rPr lang="zh-CN" altLang="en-US" noProof="0" smtClean="0">
                <a:sym typeface="Arial" panose="020B0604020202020204" pitchFamily="34" charset="0"/>
              </a:rPr>
              <a:pPr lvl="0"/>
              <a:t>54</a:t>
            </a:fld>
            <a:r>
              <a:rPr lang="zh-CN" altLang="en-US" noProof="0">
                <a:sym typeface="Arial" panose="020B0604020202020204" pitchFamily="34" charset="0"/>
              </a:rPr>
              <a:t> </a:t>
            </a:r>
            <a:r>
              <a:rPr lang="en-US" altLang="zh-CN" noProof="0">
                <a:sym typeface="Arial" panose="020B0604020202020204" pitchFamily="34" charset="0"/>
              </a:rPr>
              <a:t>&gt;</a:t>
            </a:r>
            <a:endParaRPr lang="zh-CN" altLang="en-US" noProof="0" dirty="0">
              <a:sym typeface="Arial" panose="020B0604020202020204" pitchFamily="34" charset="0"/>
            </a:endParaRPr>
          </a:p>
        </p:txBody>
      </p:sp>
      <p:sp>
        <p:nvSpPr>
          <p:cNvPr id="13" name="图片占位符 12">
            <a:extLst>
              <a:ext uri="{FF2B5EF4-FFF2-40B4-BE49-F238E27FC236}">
                <a16:creationId xmlns:a16="http://schemas.microsoft.com/office/drawing/2014/main" id="{B79AF746-1EA8-4505-9FD6-99800D2F8E94}"/>
              </a:ext>
            </a:extLst>
          </p:cNvPr>
          <p:cNvSpPr>
            <a:spLocks noGrp="1"/>
          </p:cNvSpPr>
          <p:nvPr>
            <p:ph type="pic" idx="10"/>
          </p:nvPr>
        </p:nvSpPr>
        <p:spPr/>
      </p:sp>
      <p:sp>
        <p:nvSpPr>
          <p:cNvPr id="15" name="图片占位符 14">
            <a:extLst>
              <a:ext uri="{FF2B5EF4-FFF2-40B4-BE49-F238E27FC236}">
                <a16:creationId xmlns:a16="http://schemas.microsoft.com/office/drawing/2014/main" id="{9F001245-8D7B-4128-9CDA-9CE7D02E77DD}"/>
              </a:ext>
            </a:extLst>
          </p:cNvPr>
          <p:cNvSpPr>
            <a:spLocks noGrp="1"/>
          </p:cNvSpPr>
          <p:nvPr>
            <p:ph type="pic" sz="quarter" idx="11"/>
          </p:nvPr>
        </p:nvSpPr>
        <p:spPr/>
      </p:sp>
      <p:sp>
        <p:nvSpPr>
          <p:cNvPr id="24" name="图片占位符 23">
            <a:extLst>
              <a:ext uri="{FF2B5EF4-FFF2-40B4-BE49-F238E27FC236}">
                <a16:creationId xmlns:a16="http://schemas.microsoft.com/office/drawing/2014/main" id="{BC85DDCF-F32E-4C9B-AA45-ACEF758D4D11}"/>
              </a:ext>
            </a:extLst>
          </p:cNvPr>
          <p:cNvSpPr>
            <a:spLocks noGrp="1"/>
          </p:cNvSpPr>
          <p:nvPr>
            <p:ph type="pic" sz="quarter" idx="12"/>
          </p:nvPr>
        </p:nvSpPr>
        <p:spPr/>
      </p:sp>
      <p:sp>
        <p:nvSpPr>
          <p:cNvPr id="25" name="图片占位符 24">
            <a:extLst>
              <a:ext uri="{FF2B5EF4-FFF2-40B4-BE49-F238E27FC236}">
                <a16:creationId xmlns:a16="http://schemas.microsoft.com/office/drawing/2014/main" id="{3FD784A1-82E1-4832-B50C-E3E2D58715AC}"/>
              </a:ext>
            </a:extLst>
          </p:cNvPr>
          <p:cNvSpPr>
            <a:spLocks noGrp="1"/>
          </p:cNvSpPr>
          <p:nvPr>
            <p:ph type="pic" sz="quarter" idx="13"/>
          </p:nvPr>
        </p:nvSpPr>
        <p:spPr/>
      </p:sp>
      <p:sp>
        <p:nvSpPr>
          <p:cNvPr id="12" name="矩形 11">
            <a:extLst>
              <a:ext uri="{FF2B5EF4-FFF2-40B4-BE49-F238E27FC236}">
                <a16:creationId xmlns:a16="http://schemas.microsoft.com/office/drawing/2014/main" id="{518D5CDE-4B50-425C-A929-7A2BAC5C665B}"/>
              </a:ext>
            </a:extLst>
          </p:cNvPr>
          <p:cNvSpPr/>
          <p:nvPr/>
        </p:nvSpPr>
        <p:spPr>
          <a:xfrm>
            <a:off x="876017" y="3430080"/>
            <a:ext cx="2062248"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lumMod val="85000"/>
                    <a:lumOff val="15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刘</a:t>
            </a:r>
            <a:r>
              <a:rPr lang="zh-CN" altLang="en-US" sz="2000" b="1" dirty="0">
                <a:solidFill>
                  <a:srgbClr val="000000">
                    <a:lumMod val="85000"/>
                    <a:lumOff val="15000"/>
                  </a:srgbClr>
                </a:solidFill>
                <a:latin typeface="Arial" panose="020B0604020202020204" pitchFamily="34" charset="0"/>
                <a:ea typeface="Microsoft YaHei" panose="020B0503020204020204" pitchFamily="34" charset="-122"/>
                <a:cs typeface="+mn-ea"/>
                <a:sym typeface="Arial" panose="020B0604020202020204" pitchFamily="34" charset="0"/>
              </a:rPr>
              <a:t>一</a:t>
            </a:r>
            <a:r>
              <a:rPr kumimoji="0" lang="en-US" altLang="zh-CN" sz="2000" b="1" i="0" u="none" strike="noStrike" kern="1200" cap="none" spc="0" normalizeH="0" baseline="0" noProof="0" dirty="0">
                <a:ln>
                  <a:noFill/>
                </a:ln>
                <a:solidFill>
                  <a:srgbClr val="000000">
                    <a:lumMod val="85000"/>
                    <a:lumOff val="15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  </a:t>
            </a:r>
          </a:p>
        </p:txBody>
      </p:sp>
      <p:sp>
        <p:nvSpPr>
          <p:cNvPr id="16" name="矩形 15">
            <a:extLst>
              <a:ext uri="{FF2B5EF4-FFF2-40B4-BE49-F238E27FC236}">
                <a16:creationId xmlns:a16="http://schemas.microsoft.com/office/drawing/2014/main" id="{4E275A64-59FF-4B87-A8B7-83C9B0C22259}"/>
              </a:ext>
            </a:extLst>
          </p:cNvPr>
          <p:cNvSpPr/>
          <p:nvPr/>
        </p:nvSpPr>
        <p:spPr>
          <a:xfrm>
            <a:off x="656533" y="4531426"/>
            <a:ext cx="2603131" cy="1020985"/>
          </a:xfrm>
          <a:prstGeom prst="rect">
            <a:avLst/>
          </a:prstGeom>
        </p:spPr>
        <p:txBody>
          <a:bodyPr wrap="square">
            <a:spAutoFit/>
          </a:bodyPr>
          <a:lstStyle/>
          <a:p>
            <a:pPr marL="0" marR="0" lvl="0" indent="-171450" algn="l" defTabSz="914400" rtl="0" eaLnBrk="1" fontAlgn="base" latinLnBrk="0" hangingPunct="1">
              <a:lnSpc>
                <a:spcPct val="130000"/>
              </a:lnSpc>
              <a:spcBef>
                <a:spcPct val="0"/>
              </a:spcBef>
              <a:spcAft>
                <a:spcPts val="600"/>
              </a:spcAft>
              <a:buClrTx/>
              <a:buSzTx/>
              <a:buFontTx/>
              <a:buNone/>
              <a:tabLst/>
              <a:defRPr/>
            </a:pPr>
            <a:r>
              <a:rPr kumimoji="0" lang="zh-CN" altLang="en-US"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请输入人物介绍请输入人物介绍请输入人物介绍请输入人物介绍</a:t>
            </a:r>
            <a:endParaRPr kumimoji="0" lang="en-US" altLang="zh-CN"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16">
            <a:extLst>
              <a:ext uri="{FF2B5EF4-FFF2-40B4-BE49-F238E27FC236}">
                <a16:creationId xmlns:a16="http://schemas.microsoft.com/office/drawing/2014/main" id="{1BAE422B-8432-4804-9A1A-5FD173205590}"/>
              </a:ext>
            </a:extLst>
          </p:cNvPr>
          <p:cNvSpPr/>
          <p:nvPr/>
        </p:nvSpPr>
        <p:spPr>
          <a:xfrm>
            <a:off x="3741005" y="3428103"/>
            <a:ext cx="1951941"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lumMod val="85000"/>
                    <a:lumOff val="15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赵二</a:t>
            </a:r>
            <a:r>
              <a:rPr kumimoji="0" lang="en-US" altLang="zh-CN" sz="2000" b="1" i="0" u="none" strike="noStrike" kern="1200" cap="none" spc="0" normalizeH="0" baseline="0" noProof="0" dirty="0">
                <a:ln>
                  <a:noFill/>
                </a:ln>
                <a:solidFill>
                  <a:srgbClr val="000000">
                    <a:lumMod val="85000"/>
                    <a:lumOff val="15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  </a:t>
            </a:r>
          </a:p>
        </p:txBody>
      </p:sp>
      <p:sp>
        <p:nvSpPr>
          <p:cNvPr id="18" name="矩形 17">
            <a:extLst>
              <a:ext uri="{FF2B5EF4-FFF2-40B4-BE49-F238E27FC236}">
                <a16:creationId xmlns:a16="http://schemas.microsoft.com/office/drawing/2014/main" id="{EDC9F9B9-F708-40D6-A8D8-33C1522E87C8}"/>
              </a:ext>
            </a:extLst>
          </p:cNvPr>
          <p:cNvSpPr/>
          <p:nvPr/>
        </p:nvSpPr>
        <p:spPr>
          <a:xfrm>
            <a:off x="6534976" y="3430080"/>
            <a:ext cx="1918528"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lumMod val="85000"/>
                    <a:lumOff val="15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李三</a:t>
            </a:r>
            <a:r>
              <a:rPr kumimoji="0" lang="en-US" altLang="zh-CN" sz="2000" b="1" i="0" u="none" strike="noStrike" kern="1200" cap="none" spc="0" normalizeH="0" baseline="0" noProof="0" dirty="0">
                <a:ln>
                  <a:noFill/>
                </a:ln>
                <a:solidFill>
                  <a:srgbClr val="000000">
                    <a:lumMod val="85000"/>
                    <a:lumOff val="15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 </a:t>
            </a:r>
          </a:p>
        </p:txBody>
      </p:sp>
      <p:sp>
        <p:nvSpPr>
          <p:cNvPr id="19" name="矩形 18">
            <a:extLst>
              <a:ext uri="{FF2B5EF4-FFF2-40B4-BE49-F238E27FC236}">
                <a16:creationId xmlns:a16="http://schemas.microsoft.com/office/drawing/2014/main" id="{7B1192FE-C0EB-4222-8F8F-5F693A9D108C}"/>
              </a:ext>
            </a:extLst>
          </p:cNvPr>
          <p:cNvSpPr/>
          <p:nvPr/>
        </p:nvSpPr>
        <p:spPr>
          <a:xfrm>
            <a:off x="9277999" y="3430080"/>
            <a:ext cx="1936064"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000000">
                    <a:lumMod val="85000"/>
                    <a:lumOff val="15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王四</a:t>
            </a:r>
            <a:r>
              <a:rPr kumimoji="0" lang="en-US" altLang="zh-CN" sz="2000" b="1" i="0" u="none" strike="noStrike" kern="1200" cap="none" spc="0" normalizeH="0" baseline="0" noProof="0" dirty="0">
                <a:ln>
                  <a:noFill/>
                </a:ln>
                <a:solidFill>
                  <a:srgbClr val="000000">
                    <a:lumMod val="85000"/>
                    <a:lumOff val="15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  </a:t>
            </a:r>
          </a:p>
        </p:txBody>
      </p:sp>
      <p:sp>
        <p:nvSpPr>
          <p:cNvPr id="20" name="矩形 19">
            <a:extLst>
              <a:ext uri="{FF2B5EF4-FFF2-40B4-BE49-F238E27FC236}">
                <a16:creationId xmlns:a16="http://schemas.microsoft.com/office/drawing/2014/main" id="{644D33CD-56FD-486F-87A9-61580FDF0451}"/>
              </a:ext>
            </a:extLst>
          </p:cNvPr>
          <p:cNvSpPr/>
          <p:nvPr/>
        </p:nvSpPr>
        <p:spPr>
          <a:xfrm>
            <a:off x="1028197" y="3941178"/>
            <a:ext cx="1859805"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创始人，公司</a:t>
            </a:r>
            <a:r>
              <a:rPr kumimoji="0" lang="en-US" altLang="zh-CN"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CEO</a:t>
            </a:r>
          </a:p>
        </p:txBody>
      </p:sp>
      <p:sp>
        <p:nvSpPr>
          <p:cNvPr id="21" name="矩形 20">
            <a:extLst>
              <a:ext uri="{FF2B5EF4-FFF2-40B4-BE49-F238E27FC236}">
                <a16:creationId xmlns:a16="http://schemas.microsoft.com/office/drawing/2014/main" id="{280541F0-0BDC-4154-898B-2F747915247B}"/>
              </a:ext>
            </a:extLst>
          </p:cNvPr>
          <p:cNvSpPr/>
          <p:nvPr/>
        </p:nvSpPr>
        <p:spPr>
          <a:xfrm>
            <a:off x="3515774" y="3941178"/>
            <a:ext cx="2441694"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联合创始人，公司副总裁</a:t>
            </a:r>
            <a:endParaRPr kumimoji="0" lang="en-US" altLang="zh-CN"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矩形 21">
            <a:extLst>
              <a:ext uri="{FF2B5EF4-FFF2-40B4-BE49-F238E27FC236}">
                <a16:creationId xmlns:a16="http://schemas.microsoft.com/office/drawing/2014/main" id="{ECAA5CB8-5039-401F-B8D2-4F5D30E0EBFA}"/>
              </a:ext>
            </a:extLst>
          </p:cNvPr>
          <p:cNvSpPr/>
          <p:nvPr/>
        </p:nvSpPr>
        <p:spPr>
          <a:xfrm>
            <a:off x="6253748" y="3941178"/>
            <a:ext cx="2441694"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联合创始人，公司副总裁</a:t>
            </a:r>
            <a:endParaRPr kumimoji="0" lang="en-US" altLang="zh-CN"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矩形 22">
            <a:extLst>
              <a:ext uri="{FF2B5EF4-FFF2-40B4-BE49-F238E27FC236}">
                <a16:creationId xmlns:a16="http://schemas.microsoft.com/office/drawing/2014/main" id="{8D7ECFD7-36FF-4AF7-8D5F-C8CFE313FF10}"/>
              </a:ext>
            </a:extLst>
          </p:cNvPr>
          <p:cNvSpPr/>
          <p:nvPr/>
        </p:nvSpPr>
        <p:spPr>
          <a:xfrm>
            <a:off x="9014306" y="3941178"/>
            <a:ext cx="2441694"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联合创始人，公司副总裁</a:t>
            </a:r>
            <a:endParaRPr kumimoji="0" lang="en-US" altLang="zh-CN"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cxnSp>
        <p:nvCxnSpPr>
          <p:cNvPr id="14" name="直接连接符 13">
            <a:extLst>
              <a:ext uri="{FF2B5EF4-FFF2-40B4-BE49-F238E27FC236}">
                <a16:creationId xmlns:a16="http://schemas.microsoft.com/office/drawing/2014/main" id="{D5C36061-2FF0-485C-98FE-0186FDEF148E}"/>
              </a:ext>
            </a:extLst>
          </p:cNvPr>
          <p:cNvCxnSpPr>
            <a:cxnSpLocks/>
          </p:cNvCxnSpPr>
          <p:nvPr/>
        </p:nvCxnSpPr>
        <p:spPr>
          <a:xfrm>
            <a:off x="3259664" y="1396021"/>
            <a:ext cx="0" cy="4677843"/>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E52C4452-5C51-4E47-806B-E2DC5C9328BE}"/>
              </a:ext>
            </a:extLst>
          </p:cNvPr>
          <p:cNvCxnSpPr>
            <a:cxnSpLocks/>
          </p:cNvCxnSpPr>
          <p:nvPr/>
        </p:nvCxnSpPr>
        <p:spPr>
          <a:xfrm>
            <a:off x="6096000" y="1396021"/>
            <a:ext cx="0" cy="4677843"/>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id="{42C94547-E94B-4695-AFCB-786FB0AEE0F0}"/>
              </a:ext>
            </a:extLst>
          </p:cNvPr>
          <p:cNvCxnSpPr>
            <a:cxnSpLocks/>
          </p:cNvCxnSpPr>
          <p:nvPr/>
        </p:nvCxnSpPr>
        <p:spPr>
          <a:xfrm>
            <a:off x="8854440" y="1396021"/>
            <a:ext cx="0" cy="4677843"/>
          </a:xfrm>
          <a:prstGeom prst="line">
            <a:avLst/>
          </a:prstGeom>
          <a:ln>
            <a:prstDash val="lgDash"/>
          </a:ln>
        </p:spPr>
        <p:style>
          <a:lnRef idx="1">
            <a:schemeClr val="accent1"/>
          </a:lnRef>
          <a:fillRef idx="0">
            <a:schemeClr val="accent1"/>
          </a:fillRef>
          <a:effectRef idx="0">
            <a:schemeClr val="accent1"/>
          </a:effectRef>
          <a:fontRef idx="minor">
            <a:schemeClr val="tx1"/>
          </a:fontRef>
        </p:style>
      </p:cxnSp>
      <p:sp>
        <p:nvSpPr>
          <p:cNvPr id="29" name="矩形 28">
            <a:extLst>
              <a:ext uri="{FF2B5EF4-FFF2-40B4-BE49-F238E27FC236}">
                <a16:creationId xmlns:a16="http://schemas.microsoft.com/office/drawing/2014/main" id="{CFEF6F3A-6772-43A3-BC31-210AEEF621D4}"/>
              </a:ext>
            </a:extLst>
          </p:cNvPr>
          <p:cNvSpPr/>
          <p:nvPr/>
        </p:nvSpPr>
        <p:spPr>
          <a:xfrm>
            <a:off x="3376266" y="4531426"/>
            <a:ext cx="2603131" cy="1020985"/>
          </a:xfrm>
          <a:prstGeom prst="rect">
            <a:avLst/>
          </a:prstGeom>
        </p:spPr>
        <p:txBody>
          <a:bodyPr wrap="square">
            <a:spAutoFit/>
          </a:bodyPr>
          <a:lstStyle/>
          <a:p>
            <a:pPr marL="0" marR="0" lvl="0" indent="-171450" algn="l" defTabSz="914400" rtl="0" eaLnBrk="1" fontAlgn="base" latinLnBrk="0" hangingPunct="1">
              <a:lnSpc>
                <a:spcPct val="130000"/>
              </a:lnSpc>
              <a:spcBef>
                <a:spcPct val="0"/>
              </a:spcBef>
              <a:spcAft>
                <a:spcPts val="600"/>
              </a:spcAft>
              <a:buClrTx/>
              <a:buSzTx/>
              <a:buFontTx/>
              <a:buNone/>
              <a:tabLst/>
              <a:defRPr/>
            </a:pPr>
            <a:r>
              <a:rPr kumimoji="0" lang="zh-CN" altLang="en-US"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请输入人物介绍请输入人物介绍请输入人物介绍请输入人物介绍</a:t>
            </a:r>
            <a:endParaRPr kumimoji="0" lang="en-US" altLang="zh-CN"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矩形 29">
            <a:extLst>
              <a:ext uri="{FF2B5EF4-FFF2-40B4-BE49-F238E27FC236}">
                <a16:creationId xmlns:a16="http://schemas.microsoft.com/office/drawing/2014/main" id="{57C980E5-5175-4D7B-B3C8-8CF2A79CD9CA}"/>
              </a:ext>
            </a:extLst>
          </p:cNvPr>
          <p:cNvSpPr/>
          <p:nvPr/>
        </p:nvSpPr>
        <p:spPr>
          <a:xfrm>
            <a:off x="6173655" y="4531426"/>
            <a:ext cx="2603131" cy="1020985"/>
          </a:xfrm>
          <a:prstGeom prst="rect">
            <a:avLst/>
          </a:prstGeom>
        </p:spPr>
        <p:txBody>
          <a:bodyPr wrap="square">
            <a:spAutoFit/>
          </a:bodyPr>
          <a:lstStyle/>
          <a:p>
            <a:pPr marL="0" marR="0" lvl="0" indent="-171450" algn="l" defTabSz="914400" rtl="0" eaLnBrk="1" fontAlgn="base" latinLnBrk="0" hangingPunct="1">
              <a:lnSpc>
                <a:spcPct val="130000"/>
              </a:lnSpc>
              <a:spcBef>
                <a:spcPct val="0"/>
              </a:spcBef>
              <a:spcAft>
                <a:spcPts val="600"/>
              </a:spcAft>
              <a:buClrTx/>
              <a:buSzTx/>
              <a:buFontTx/>
              <a:buNone/>
              <a:tabLst/>
              <a:defRPr/>
            </a:pPr>
            <a:r>
              <a:rPr kumimoji="0" lang="zh-CN" altLang="en-US"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请输入人物介绍请输入人物介绍请输入人物介绍请输入人物介绍</a:t>
            </a:r>
            <a:endParaRPr kumimoji="0" lang="en-US" altLang="zh-CN"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矩形 30">
            <a:extLst>
              <a:ext uri="{FF2B5EF4-FFF2-40B4-BE49-F238E27FC236}">
                <a16:creationId xmlns:a16="http://schemas.microsoft.com/office/drawing/2014/main" id="{1FAE9BE2-A3E8-44BE-B7B1-E61DEE9AFA8D}"/>
              </a:ext>
            </a:extLst>
          </p:cNvPr>
          <p:cNvSpPr/>
          <p:nvPr/>
        </p:nvSpPr>
        <p:spPr>
          <a:xfrm>
            <a:off x="8971044" y="4531426"/>
            <a:ext cx="2603131" cy="1020985"/>
          </a:xfrm>
          <a:prstGeom prst="rect">
            <a:avLst/>
          </a:prstGeom>
        </p:spPr>
        <p:txBody>
          <a:bodyPr wrap="square">
            <a:spAutoFit/>
          </a:bodyPr>
          <a:lstStyle/>
          <a:p>
            <a:pPr marL="0" marR="0" lvl="0" indent="-171450" algn="l" defTabSz="914400" rtl="0" eaLnBrk="1" fontAlgn="base" latinLnBrk="0" hangingPunct="1">
              <a:lnSpc>
                <a:spcPct val="130000"/>
              </a:lnSpc>
              <a:spcBef>
                <a:spcPct val="0"/>
              </a:spcBef>
              <a:spcAft>
                <a:spcPts val="600"/>
              </a:spcAft>
              <a:buClrTx/>
              <a:buSzTx/>
              <a:buFontTx/>
              <a:buNone/>
              <a:tabLst/>
              <a:defRPr/>
            </a:pPr>
            <a:r>
              <a:rPr kumimoji="0" lang="zh-CN" altLang="en-US"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请输入人物介绍请输入人物介绍请输入人物介绍请输入人物介绍</a:t>
            </a:r>
            <a:endParaRPr kumimoji="0" lang="en-US" altLang="zh-CN" sz="1600" b="0" i="0" u="none" strike="noStrike" kern="1200" cap="none" spc="0" normalizeH="0" baseline="0" noProof="0" dirty="0">
              <a:ln>
                <a:noFill/>
              </a:ln>
              <a:solidFill>
                <a:srgbClr val="768395">
                  <a:lumMod val="50000"/>
                </a:srgb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55" name="图片 54" descr="图片包含 人员, 西装, 男士, 领带&#10;&#10;已生成极高可信度的说明">
            <a:extLst>
              <a:ext uri="{FF2B5EF4-FFF2-40B4-BE49-F238E27FC236}">
                <a16:creationId xmlns:a16="http://schemas.microsoft.com/office/drawing/2014/main" id="{C514964E-FCD3-4AE3-9FBB-06F85C19B12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41005" y="1396021"/>
            <a:ext cx="1951941" cy="1957820"/>
          </a:xfrm>
          <a:prstGeom prst="rect">
            <a:avLst/>
          </a:prstGeom>
        </p:spPr>
      </p:pic>
      <p:pic>
        <p:nvPicPr>
          <p:cNvPr id="56" name="图片 55" descr="图片包含 人员, 男士, 领带, 墙壁&#10;&#10;已生成极高可信度的说明">
            <a:extLst>
              <a:ext uri="{FF2B5EF4-FFF2-40B4-BE49-F238E27FC236}">
                <a16:creationId xmlns:a16="http://schemas.microsoft.com/office/drawing/2014/main" id="{481AA3D7-6154-40B9-89D5-51516FDAA5F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77935" y="1396021"/>
            <a:ext cx="1960330" cy="1957820"/>
          </a:xfrm>
          <a:prstGeom prst="rect">
            <a:avLst/>
          </a:prstGeom>
        </p:spPr>
      </p:pic>
      <p:pic>
        <p:nvPicPr>
          <p:cNvPr id="57" name="图片 56" descr="图片包含 人员, 男士, 墙壁, 服装&#10;&#10;已生成极高可信度的说明">
            <a:extLst>
              <a:ext uri="{FF2B5EF4-FFF2-40B4-BE49-F238E27FC236}">
                <a16:creationId xmlns:a16="http://schemas.microsoft.com/office/drawing/2014/main" id="{D1134CAF-E32E-49FB-ABFD-625B5294CC1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56243" y="1396021"/>
            <a:ext cx="1957820" cy="1957820"/>
          </a:xfrm>
          <a:prstGeom prst="rect">
            <a:avLst/>
          </a:prstGeom>
        </p:spPr>
      </p:pic>
      <p:pic>
        <p:nvPicPr>
          <p:cNvPr id="58" name="图片 57" descr="图片包含 墙壁, 人员, 室内, 微笑&#10;&#10;已生成极高可信度的说明">
            <a:extLst>
              <a:ext uri="{FF2B5EF4-FFF2-40B4-BE49-F238E27FC236}">
                <a16:creationId xmlns:a16="http://schemas.microsoft.com/office/drawing/2014/main" id="{D5D68521-AC16-4592-8E66-F2A922B0949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495686" y="1396021"/>
            <a:ext cx="1957818" cy="1957818"/>
          </a:xfrm>
          <a:prstGeom prst="rect">
            <a:avLst/>
          </a:prstGeom>
        </p:spPr>
      </p:pic>
    </p:spTree>
    <p:extLst>
      <p:ext uri="{BB962C8B-B14F-4D97-AF65-F5344CB8AC3E}">
        <p14:creationId xmlns:p14="http://schemas.microsoft.com/office/powerpoint/2010/main" val="49421968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a:extLst>
              <a:ext uri="{FF2B5EF4-FFF2-40B4-BE49-F238E27FC236}">
                <a16:creationId xmlns:a16="http://schemas.microsoft.com/office/drawing/2014/main" id="{6BDBE2B3-A4CE-4745-9D6D-78A5D9D586B2}"/>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55</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2" name="矩形 1">
            <a:extLst>
              <a:ext uri="{FF2B5EF4-FFF2-40B4-BE49-F238E27FC236}">
                <a16:creationId xmlns:a16="http://schemas.microsoft.com/office/drawing/2014/main" id="{649722C4-C230-4494-A66E-EC19A6EA86DC}"/>
              </a:ext>
            </a:extLst>
          </p:cNvPr>
          <p:cNvSpPr/>
          <p:nvPr/>
        </p:nvSpPr>
        <p:spPr>
          <a:xfrm>
            <a:off x="4247577" y="2428994"/>
            <a:ext cx="3696846" cy="1862048"/>
          </a:xfrm>
          <a:prstGeom prst="rect">
            <a:avLst/>
          </a:prstGeom>
        </p:spPr>
        <p:txBody>
          <a:bodyPr wrap="none">
            <a:spAutoFit/>
          </a:bodyPr>
          <a:lstStyle/>
          <a:p>
            <a:pPr algn="ctr"/>
            <a:r>
              <a:rPr lang="en-US" altLang="zh-CN" sz="11500" i="1" dirty="0">
                <a:solidFill>
                  <a:schemeClr val="accent1"/>
                </a:solidFill>
              </a:rPr>
              <a:t>Q </a:t>
            </a:r>
            <a:r>
              <a:rPr lang="en-US" altLang="zh-CN" sz="8000" i="1" dirty="0">
                <a:solidFill>
                  <a:schemeClr val="bg1">
                    <a:lumMod val="65000"/>
                  </a:schemeClr>
                </a:solidFill>
              </a:rPr>
              <a:t>&amp; </a:t>
            </a:r>
            <a:r>
              <a:rPr lang="en-US" altLang="zh-CN" sz="11500" i="1" dirty="0">
                <a:solidFill>
                  <a:schemeClr val="accent1"/>
                </a:solidFill>
              </a:rPr>
              <a:t>A</a:t>
            </a:r>
            <a:endParaRPr lang="zh-CN" altLang="en-US" sz="11500" i="1" dirty="0">
              <a:solidFill>
                <a:schemeClr val="accent1"/>
              </a:solidFill>
            </a:endParaRPr>
          </a:p>
        </p:txBody>
      </p:sp>
    </p:spTree>
    <p:extLst>
      <p:ext uri="{BB962C8B-B14F-4D97-AF65-F5344CB8AC3E}">
        <p14:creationId xmlns:p14="http://schemas.microsoft.com/office/powerpoint/2010/main" val="358274896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占位符 12">
            <a:extLst>
              <a:ext uri="{FF2B5EF4-FFF2-40B4-BE49-F238E27FC236}">
                <a16:creationId xmlns:a16="http://schemas.microsoft.com/office/drawing/2014/main" id="{DE2CD948-CF29-443D-9B3B-FA40C00FEB61}"/>
              </a:ext>
            </a:extLst>
          </p:cNvPr>
          <p:cNvSpPr>
            <a:spLocks noGrp="1"/>
          </p:cNvSpPr>
          <p:nvPr>
            <p:ph type="body" sz="quarter" idx="10"/>
          </p:nvPr>
        </p:nvSpPr>
        <p:spPr/>
        <p:txBody>
          <a:bodyPr/>
          <a:lstStyle/>
          <a:p>
            <a:r>
              <a:rPr lang="en-US" altLang="zh-CN" dirty="0">
                <a:sym typeface="Arial" panose="020B0604020202020204" pitchFamily="34" charset="0"/>
              </a:rPr>
              <a:t>03</a:t>
            </a:r>
            <a:endParaRPr lang="zh-CN" altLang="en-US" dirty="0">
              <a:sym typeface="Arial" panose="020B0604020202020204" pitchFamily="34" charset="0"/>
            </a:endParaRPr>
          </a:p>
        </p:txBody>
      </p:sp>
      <p:sp>
        <p:nvSpPr>
          <p:cNvPr id="19" name="文本占位符 18">
            <a:extLst>
              <a:ext uri="{FF2B5EF4-FFF2-40B4-BE49-F238E27FC236}">
                <a16:creationId xmlns:a16="http://schemas.microsoft.com/office/drawing/2014/main" id="{66281700-FD51-4251-B272-DE1278FAD5BF}"/>
              </a:ext>
            </a:extLst>
          </p:cNvPr>
          <p:cNvSpPr>
            <a:spLocks noGrp="1"/>
          </p:cNvSpPr>
          <p:nvPr>
            <p:ph type="body" sz="quarter" idx="11"/>
          </p:nvPr>
        </p:nvSpPr>
        <p:spPr/>
        <p:txBody>
          <a:bodyPr/>
          <a:lstStyle/>
          <a:p>
            <a:r>
              <a:rPr lang="zh-CN" altLang="en-US" dirty="0">
                <a:sym typeface="Arial" panose="020B0604020202020204" pitchFamily="34" charset="0"/>
              </a:rPr>
              <a:t>其他元素</a:t>
            </a:r>
          </a:p>
        </p:txBody>
      </p:sp>
    </p:spTree>
    <p:extLst>
      <p:ext uri="{BB962C8B-B14F-4D97-AF65-F5344CB8AC3E}">
        <p14:creationId xmlns:p14="http://schemas.microsoft.com/office/powerpoint/2010/main" val="384389700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id="{A9753EE8-5DD6-4141-8EED-A881C74986C8}"/>
              </a:ext>
            </a:extLst>
          </p:cNvPr>
          <p:cNvSpPr/>
          <p:nvPr/>
        </p:nvSpPr>
        <p:spPr>
          <a:xfrm>
            <a:off x="8894511" y="2480069"/>
            <a:ext cx="1776239" cy="830807"/>
          </a:xfrm>
          <a:prstGeom prst="rect">
            <a:avLst/>
          </a:prstGeom>
          <a:solidFill>
            <a:srgbClr val="6464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 name="矩形 9">
            <a:extLst>
              <a:ext uri="{FF2B5EF4-FFF2-40B4-BE49-F238E27FC236}">
                <a16:creationId xmlns:a16="http://schemas.microsoft.com/office/drawing/2014/main" id="{38E99CB1-2B94-4975-93BA-146189F8F7B1}"/>
              </a:ext>
            </a:extLst>
          </p:cNvPr>
          <p:cNvSpPr/>
          <p:nvPr/>
        </p:nvSpPr>
        <p:spPr>
          <a:xfrm>
            <a:off x="6577615" y="2480067"/>
            <a:ext cx="1776240" cy="1083662"/>
          </a:xfrm>
          <a:prstGeom prst="rect">
            <a:avLst/>
          </a:prstGeom>
          <a:solidFill>
            <a:srgbClr val="F3F4F8"/>
          </a:solidFill>
          <a:ln>
            <a:noFill/>
          </a:ln>
          <a:effectLst>
            <a:outerShdw blurRad="63500" sx="102000" sy="102000" algn="ctr" rotWithShape="0">
              <a:prstClr val="black">
                <a:alpha val="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 name="矩形 10">
            <a:extLst>
              <a:ext uri="{FF2B5EF4-FFF2-40B4-BE49-F238E27FC236}">
                <a16:creationId xmlns:a16="http://schemas.microsoft.com/office/drawing/2014/main" id="{23816419-1182-4E1F-9756-AF8C9B0AEE8D}"/>
              </a:ext>
            </a:extLst>
          </p:cNvPr>
          <p:cNvSpPr/>
          <p:nvPr/>
        </p:nvSpPr>
        <p:spPr>
          <a:xfrm>
            <a:off x="6577615" y="3869645"/>
            <a:ext cx="1776240" cy="1083662"/>
          </a:xfrm>
          <a:prstGeom prst="rect">
            <a:avLst/>
          </a:prstGeom>
          <a:solidFill>
            <a:schemeClr val="bg1"/>
          </a:solidFill>
          <a:ln>
            <a:noFill/>
          </a:ln>
          <a:effectLst>
            <a:outerShdw blurRad="63500" sx="102000" sy="102000" algn="ctr" rotWithShape="0">
              <a:prstClr val="black">
                <a:alpha val="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文本框 11">
            <a:extLst>
              <a:ext uri="{FF2B5EF4-FFF2-40B4-BE49-F238E27FC236}">
                <a16:creationId xmlns:a16="http://schemas.microsoft.com/office/drawing/2014/main" id="{48E05F46-5B52-40E2-B679-5D157387657D}"/>
              </a:ext>
            </a:extLst>
          </p:cNvPr>
          <p:cNvSpPr txBox="1"/>
          <p:nvPr/>
        </p:nvSpPr>
        <p:spPr>
          <a:xfrm>
            <a:off x="6875302" y="1950109"/>
            <a:ext cx="1332416" cy="307777"/>
          </a:xfrm>
          <a:prstGeom prst="rect">
            <a:avLst/>
          </a:prstGeom>
          <a:noFill/>
        </p:spPr>
        <p:txBody>
          <a:bodyPr wrap="square" rtlCol="0">
            <a:spAutoFit/>
          </a:bodyPr>
          <a:lstStyle/>
          <a:p>
            <a:r>
              <a:rPr lang="zh-CN" altLang="en-US" sz="1400" dirty="0">
                <a:solidFill>
                  <a:schemeClr val="bg1">
                    <a:lumMod val="50000"/>
                  </a:schemeClr>
                </a:solidFill>
                <a:latin typeface="Arial" panose="020B0604020202020204" pitchFamily="34" charset="0"/>
                <a:ea typeface="Microsoft YaHei" panose="020B0503020204020204" pitchFamily="34" charset="-122"/>
                <a:cs typeface="+mn-ea"/>
                <a:sym typeface="Arial" panose="020B0604020202020204" pitchFamily="34" charset="0"/>
              </a:rPr>
              <a:t>深色和浅色</a:t>
            </a:r>
          </a:p>
        </p:txBody>
      </p:sp>
      <p:sp>
        <p:nvSpPr>
          <p:cNvPr id="13" name="矩形 12">
            <a:extLst>
              <a:ext uri="{FF2B5EF4-FFF2-40B4-BE49-F238E27FC236}">
                <a16:creationId xmlns:a16="http://schemas.microsoft.com/office/drawing/2014/main" id="{BE03BF1A-AC38-4660-877C-1AE337022ED3}"/>
              </a:ext>
            </a:extLst>
          </p:cNvPr>
          <p:cNvSpPr/>
          <p:nvPr/>
        </p:nvSpPr>
        <p:spPr>
          <a:xfrm>
            <a:off x="1521248" y="2480069"/>
            <a:ext cx="1776240" cy="830806"/>
          </a:xfrm>
          <a:prstGeom prst="rect">
            <a:avLst/>
          </a:prstGeom>
          <a:solidFill>
            <a:srgbClr val="9A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矩形: 圆角 13">
            <a:extLst>
              <a:ext uri="{FF2B5EF4-FFF2-40B4-BE49-F238E27FC236}">
                <a16:creationId xmlns:a16="http://schemas.microsoft.com/office/drawing/2014/main" id="{89B2ADF5-80B3-497F-88A9-947746BA6614}"/>
              </a:ext>
            </a:extLst>
          </p:cNvPr>
          <p:cNvSpPr/>
          <p:nvPr/>
        </p:nvSpPr>
        <p:spPr>
          <a:xfrm>
            <a:off x="1522940" y="3358447"/>
            <a:ext cx="240548" cy="167659"/>
          </a:xfrm>
          <a:prstGeom prst="roundRect">
            <a:avLst/>
          </a:prstGeom>
          <a:solidFill>
            <a:srgbClr val="9A0000">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矩形: 圆角 14">
            <a:extLst>
              <a:ext uri="{FF2B5EF4-FFF2-40B4-BE49-F238E27FC236}">
                <a16:creationId xmlns:a16="http://schemas.microsoft.com/office/drawing/2014/main" id="{8B37B1FA-5401-43FA-92FF-0609A5DA6445}"/>
              </a:ext>
            </a:extLst>
          </p:cNvPr>
          <p:cNvSpPr/>
          <p:nvPr/>
        </p:nvSpPr>
        <p:spPr>
          <a:xfrm>
            <a:off x="1830052" y="3358447"/>
            <a:ext cx="240548" cy="167659"/>
          </a:xfrm>
          <a:prstGeom prst="roundRect">
            <a:avLst/>
          </a:prstGeom>
          <a:solidFill>
            <a:srgbClr val="9A00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矩形: 圆角 15">
            <a:extLst>
              <a:ext uri="{FF2B5EF4-FFF2-40B4-BE49-F238E27FC236}">
                <a16:creationId xmlns:a16="http://schemas.microsoft.com/office/drawing/2014/main" id="{D08FD6DC-25B3-46D3-A84E-78FB92EC1870}"/>
              </a:ext>
            </a:extLst>
          </p:cNvPr>
          <p:cNvSpPr/>
          <p:nvPr/>
        </p:nvSpPr>
        <p:spPr>
          <a:xfrm>
            <a:off x="2137165" y="3358447"/>
            <a:ext cx="240548" cy="167659"/>
          </a:xfrm>
          <a:prstGeom prst="roundRect">
            <a:avLst/>
          </a:prstGeom>
          <a:solidFill>
            <a:srgbClr val="9A0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矩形: 圆角 16">
            <a:extLst>
              <a:ext uri="{FF2B5EF4-FFF2-40B4-BE49-F238E27FC236}">
                <a16:creationId xmlns:a16="http://schemas.microsoft.com/office/drawing/2014/main" id="{FE12F87E-89A2-4892-8C32-74D22DDCAC53}"/>
              </a:ext>
            </a:extLst>
          </p:cNvPr>
          <p:cNvSpPr/>
          <p:nvPr/>
        </p:nvSpPr>
        <p:spPr>
          <a:xfrm>
            <a:off x="2444277" y="3358447"/>
            <a:ext cx="240548" cy="167659"/>
          </a:xfrm>
          <a:prstGeom prst="roundRect">
            <a:avLst/>
          </a:prstGeom>
          <a:solidFill>
            <a:srgbClr val="9A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矩形: 圆角 17">
            <a:extLst>
              <a:ext uri="{FF2B5EF4-FFF2-40B4-BE49-F238E27FC236}">
                <a16:creationId xmlns:a16="http://schemas.microsoft.com/office/drawing/2014/main" id="{DD466B8D-C1C5-46B6-833D-99D6739AEDC2}"/>
              </a:ext>
            </a:extLst>
          </p:cNvPr>
          <p:cNvSpPr/>
          <p:nvPr/>
        </p:nvSpPr>
        <p:spPr>
          <a:xfrm>
            <a:off x="2751389" y="3358447"/>
            <a:ext cx="240548" cy="167659"/>
          </a:xfrm>
          <a:prstGeom prst="roundRect">
            <a:avLst/>
          </a:prstGeom>
          <a:solidFill>
            <a:srgbClr val="9A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矩形: 圆角 18">
            <a:extLst>
              <a:ext uri="{FF2B5EF4-FFF2-40B4-BE49-F238E27FC236}">
                <a16:creationId xmlns:a16="http://schemas.microsoft.com/office/drawing/2014/main" id="{CBE3AB96-BF32-4098-B6B9-DF66460F85B4}"/>
              </a:ext>
            </a:extLst>
          </p:cNvPr>
          <p:cNvSpPr/>
          <p:nvPr/>
        </p:nvSpPr>
        <p:spPr>
          <a:xfrm>
            <a:off x="3058501" y="3358447"/>
            <a:ext cx="240548" cy="167659"/>
          </a:xfrm>
          <a:prstGeom prst="roundRect">
            <a:avLst/>
          </a:prstGeom>
          <a:solidFill>
            <a:srgbClr val="9A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矩形 19">
            <a:extLst>
              <a:ext uri="{FF2B5EF4-FFF2-40B4-BE49-F238E27FC236}">
                <a16:creationId xmlns:a16="http://schemas.microsoft.com/office/drawing/2014/main" id="{904B4096-5FF5-4352-B856-22844EB07938}"/>
              </a:ext>
            </a:extLst>
          </p:cNvPr>
          <p:cNvSpPr/>
          <p:nvPr/>
        </p:nvSpPr>
        <p:spPr>
          <a:xfrm>
            <a:off x="1521248" y="4659748"/>
            <a:ext cx="1776240" cy="830806"/>
          </a:xfrm>
          <a:prstGeom prst="rect">
            <a:avLst/>
          </a:prstGeom>
          <a:solidFill>
            <a:srgbClr val="CEAB6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矩形 20">
            <a:extLst>
              <a:ext uri="{FF2B5EF4-FFF2-40B4-BE49-F238E27FC236}">
                <a16:creationId xmlns:a16="http://schemas.microsoft.com/office/drawing/2014/main" id="{B48C6A19-406F-4E36-963A-A09318092A98}"/>
              </a:ext>
            </a:extLst>
          </p:cNvPr>
          <p:cNvSpPr/>
          <p:nvPr/>
        </p:nvSpPr>
        <p:spPr>
          <a:xfrm>
            <a:off x="1521248" y="2069525"/>
            <a:ext cx="242240" cy="39386"/>
          </a:xfrm>
          <a:prstGeom prst="rect">
            <a:avLst/>
          </a:prstGeom>
          <a:solidFill>
            <a:srgbClr val="8F000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文本框 21">
            <a:extLst>
              <a:ext uri="{FF2B5EF4-FFF2-40B4-BE49-F238E27FC236}">
                <a16:creationId xmlns:a16="http://schemas.microsoft.com/office/drawing/2014/main" id="{4DD1CB8C-3A18-4AAC-9A27-229DBAF7FE6B}"/>
              </a:ext>
            </a:extLst>
          </p:cNvPr>
          <p:cNvSpPr txBox="1"/>
          <p:nvPr/>
        </p:nvSpPr>
        <p:spPr>
          <a:xfrm>
            <a:off x="1780770" y="1950122"/>
            <a:ext cx="921184" cy="307777"/>
          </a:xfrm>
          <a:prstGeom prst="rect">
            <a:avLst/>
          </a:prstGeom>
          <a:noFill/>
        </p:spPr>
        <p:txBody>
          <a:bodyPr wrap="square" rtlCol="0">
            <a:spAutoFit/>
          </a:bodyPr>
          <a:lstStyle/>
          <a:p>
            <a:r>
              <a:rPr lang="zh-CN" altLang="en-US" sz="1400" dirty="0">
                <a:solidFill>
                  <a:schemeClr val="bg1">
                    <a:lumMod val="50000"/>
                  </a:schemeClr>
                </a:solidFill>
                <a:latin typeface="Arial" panose="020B0604020202020204" pitchFamily="34" charset="0"/>
                <a:ea typeface="Microsoft YaHei" panose="020B0503020204020204" pitchFamily="34" charset="-122"/>
                <a:cs typeface="+mn-ea"/>
                <a:sym typeface="Arial" panose="020B0604020202020204" pitchFamily="34" charset="0"/>
              </a:rPr>
              <a:t>主色</a:t>
            </a:r>
          </a:p>
        </p:txBody>
      </p:sp>
      <p:sp>
        <p:nvSpPr>
          <p:cNvPr id="23" name="矩形 22">
            <a:extLst>
              <a:ext uri="{FF2B5EF4-FFF2-40B4-BE49-F238E27FC236}">
                <a16:creationId xmlns:a16="http://schemas.microsoft.com/office/drawing/2014/main" id="{A285767D-C76C-47EC-93A2-0BB23906696A}"/>
              </a:ext>
            </a:extLst>
          </p:cNvPr>
          <p:cNvSpPr/>
          <p:nvPr/>
        </p:nvSpPr>
        <p:spPr>
          <a:xfrm>
            <a:off x="3774429" y="4659748"/>
            <a:ext cx="1776240" cy="830806"/>
          </a:xfrm>
          <a:prstGeom prst="rect">
            <a:avLst/>
          </a:prstGeom>
          <a:solidFill>
            <a:srgbClr val="06377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矩形: 圆角 23">
            <a:extLst>
              <a:ext uri="{FF2B5EF4-FFF2-40B4-BE49-F238E27FC236}">
                <a16:creationId xmlns:a16="http://schemas.microsoft.com/office/drawing/2014/main" id="{FC46A810-94A6-489E-B1C4-F937F184998E}"/>
              </a:ext>
            </a:extLst>
          </p:cNvPr>
          <p:cNvSpPr/>
          <p:nvPr/>
        </p:nvSpPr>
        <p:spPr>
          <a:xfrm>
            <a:off x="1522940" y="5548777"/>
            <a:ext cx="240548" cy="167659"/>
          </a:xfrm>
          <a:prstGeom prst="roundRect">
            <a:avLst/>
          </a:prstGeom>
          <a:solidFill>
            <a:srgbClr val="CEAB6E">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矩形: 圆角 24">
            <a:extLst>
              <a:ext uri="{FF2B5EF4-FFF2-40B4-BE49-F238E27FC236}">
                <a16:creationId xmlns:a16="http://schemas.microsoft.com/office/drawing/2014/main" id="{5F0958F9-89C9-4B2D-9C4E-A8313962DB6E}"/>
              </a:ext>
            </a:extLst>
          </p:cNvPr>
          <p:cNvSpPr/>
          <p:nvPr/>
        </p:nvSpPr>
        <p:spPr>
          <a:xfrm>
            <a:off x="1830052" y="5548777"/>
            <a:ext cx="240548" cy="167659"/>
          </a:xfrm>
          <a:prstGeom prst="roundRect">
            <a:avLst/>
          </a:prstGeom>
          <a:solidFill>
            <a:srgbClr val="CEAB6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矩形: 圆角 25">
            <a:extLst>
              <a:ext uri="{FF2B5EF4-FFF2-40B4-BE49-F238E27FC236}">
                <a16:creationId xmlns:a16="http://schemas.microsoft.com/office/drawing/2014/main" id="{9D800348-1349-41B9-8E10-8E0EA2C45782}"/>
              </a:ext>
            </a:extLst>
          </p:cNvPr>
          <p:cNvSpPr/>
          <p:nvPr/>
        </p:nvSpPr>
        <p:spPr>
          <a:xfrm>
            <a:off x="2137165" y="5548777"/>
            <a:ext cx="240548" cy="167659"/>
          </a:xfrm>
          <a:prstGeom prst="roundRect">
            <a:avLst/>
          </a:prstGeom>
          <a:solidFill>
            <a:srgbClr val="CEAB6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矩形: 圆角 26">
            <a:extLst>
              <a:ext uri="{FF2B5EF4-FFF2-40B4-BE49-F238E27FC236}">
                <a16:creationId xmlns:a16="http://schemas.microsoft.com/office/drawing/2014/main" id="{F3CECAC4-9DE7-43E4-BD11-111D2AF8164E}"/>
              </a:ext>
            </a:extLst>
          </p:cNvPr>
          <p:cNvSpPr/>
          <p:nvPr/>
        </p:nvSpPr>
        <p:spPr>
          <a:xfrm>
            <a:off x="2444277" y="5548777"/>
            <a:ext cx="240548" cy="167659"/>
          </a:xfrm>
          <a:prstGeom prst="roundRect">
            <a:avLst/>
          </a:prstGeom>
          <a:solidFill>
            <a:srgbClr val="CEAB6E">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矩形: 圆角 27">
            <a:extLst>
              <a:ext uri="{FF2B5EF4-FFF2-40B4-BE49-F238E27FC236}">
                <a16:creationId xmlns:a16="http://schemas.microsoft.com/office/drawing/2014/main" id="{55033A5D-D356-42BE-8E23-71212D7CCE7E}"/>
              </a:ext>
            </a:extLst>
          </p:cNvPr>
          <p:cNvSpPr/>
          <p:nvPr/>
        </p:nvSpPr>
        <p:spPr>
          <a:xfrm>
            <a:off x="2751389" y="5548777"/>
            <a:ext cx="240548" cy="167659"/>
          </a:xfrm>
          <a:prstGeom prst="roundRect">
            <a:avLst/>
          </a:prstGeom>
          <a:solidFill>
            <a:srgbClr val="CEAB6E">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矩形: 圆角 28">
            <a:extLst>
              <a:ext uri="{FF2B5EF4-FFF2-40B4-BE49-F238E27FC236}">
                <a16:creationId xmlns:a16="http://schemas.microsoft.com/office/drawing/2014/main" id="{88EF0725-20C0-4D31-9933-C4D60E8A40FD}"/>
              </a:ext>
            </a:extLst>
          </p:cNvPr>
          <p:cNvSpPr/>
          <p:nvPr/>
        </p:nvSpPr>
        <p:spPr>
          <a:xfrm>
            <a:off x="3058501" y="5548777"/>
            <a:ext cx="240548" cy="167659"/>
          </a:xfrm>
          <a:prstGeom prst="roundRect">
            <a:avLst/>
          </a:prstGeom>
          <a:solidFill>
            <a:srgbClr val="CEAB6E">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矩形: 圆角 29">
            <a:extLst>
              <a:ext uri="{FF2B5EF4-FFF2-40B4-BE49-F238E27FC236}">
                <a16:creationId xmlns:a16="http://schemas.microsoft.com/office/drawing/2014/main" id="{D47CFCF1-D74A-44FD-B29D-0018C51A9761}"/>
              </a:ext>
            </a:extLst>
          </p:cNvPr>
          <p:cNvSpPr/>
          <p:nvPr/>
        </p:nvSpPr>
        <p:spPr>
          <a:xfrm>
            <a:off x="3774429" y="5548777"/>
            <a:ext cx="240548" cy="167659"/>
          </a:xfrm>
          <a:prstGeom prst="roundRect">
            <a:avLst/>
          </a:prstGeom>
          <a:solidFill>
            <a:srgbClr val="063771">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矩形: 圆角 30">
            <a:extLst>
              <a:ext uri="{FF2B5EF4-FFF2-40B4-BE49-F238E27FC236}">
                <a16:creationId xmlns:a16="http://schemas.microsoft.com/office/drawing/2014/main" id="{3B153D73-7917-4AFF-AEB7-19D79D61EECF}"/>
              </a:ext>
            </a:extLst>
          </p:cNvPr>
          <p:cNvSpPr/>
          <p:nvPr/>
        </p:nvSpPr>
        <p:spPr>
          <a:xfrm>
            <a:off x="4081542" y="5548777"/>
            <a:ext cx="240548" cy="167659"/>
          </a:xfrm>
          <a:prstGeom prst="roundRect">
            <a:avLst/>
          </a:prstGeom>
          <a:solidFill>
            <a:srgbClr val="06377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矩形: 圆角 31">
            <a:extLst>
              <a:ext uri="{FF2B5EF4-FFF2-40B4-BE49-F238E27FC236}">
                <a16:creationId xmlns:a16="http://schemas.microsoft.com/office/drawing/2014/main" id="{C74209C6-ECC3-4E76-9D34-4EBDC3AADAAB}"/>
              </a:ext>
            </a:extLst>
          </p:cNvPr>
          <p:cNvSpPr/>
          <p:nvPr/>
        </p:nvSpPr>
        <p:spPr>
          <a:xfrm>
            <a:off x="4388654" y="5548777"/>
            <a:ext cx="240548" cy="167659"/>
          </a:xfrm>
          <a:prstGeom prst="roundRect">
            <a:avLst/>
          </a:prstGeom>
          <a:solidFill>
            <a:srgbClr val="06377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矩形: 圆角 32">
            <a:extLst>
              <a:ext uri="{FF2B5EF4-FFF2-40B4-BE49-F238E27FC236}">
                <a16:creationId xmlns:a16="http://schemas.microsoft.com/office/drawing/2014/main" id="{B874026C-96C7-4067-9C1A-747019580CAF}"/>
              </a:ext>
            </a:extLst>
          </p:cNvPr>
          <p:cNvSpPr/>
          <p:nvPr/>
        </p:nvSpPr>
        <p:spPr>
          <a:xfrm>
            <a:off x="4695766" y="5548777"/>
            <a:ext cx="240548" cy="167659"/>
          </a:xfrm>
          <a:prstGeom prst="roundRect">
            <a:avLst/>
          </a:prstGeom>
          <a:solidFill>
            <a:srgbClr val="06377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矩形: 圆角 33">
            <a:extLst>
              <a:ext uri="{FF2B5EF4-FFF2-40B4-BE49-F238E27FC236}">
                <a16:creationId xmlns:a16="http://schemas.microsoft.com/office/drawing/2014/main" id="{C7EEBCF9-D587-471B-9C35-43D09D2CE9EF}"/>
              </a:ext>
            </a:extLst>
          </p:cNvPr>
          <p:cNvSpPr/>
          <p:nvPr/>
        </p:nvSpPr>
        <p:spPr>
          <a:xfrm>
            <a:off x="5002879" y="5548777"/>
            <a:ext cx="240548" cy="167659"/>
          </a:xfrm>
          <a:prstGeom prst="roundRect">
            <a:avLst/>
          </a:prstGeom>
          <a:solidFill>
            <a:srgbClr val="06377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矩形: 圆角 34">
            <a:extLst>
              <a:ext uri="{FF2B5EF4-FFF2-40B4-BE49-F238E27FC236}">
                <a16:creationId xmlns:a16="http://schemas.microsoft.com/office/drawing/2014/main" id="{6B421652-956B-4EB3-B849-7B91857EF611}"/>
              </a:ext>
            </a:extLst>
          </p:cNvPr>
          <p:cNvSpPr/>
          <p:nvPr/>
        </p:nvSpPr>
        <p:spPr>
          <a:xfrm>
            <a:off x="5309990" y="5548777"/>
            <a:ext cx="240548" cy="167659"/>
          </a:xfrm>
          <a:prstGeom prst="roundRect">
            <a:avLst/>
          </a:prstGeom>
          <a:solidFill>
            <a:srgbClr val="063771">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矩形 35">
            <a:extLst>
              <a:ext uri="{FF2B5EF4-FFF2-40B4-BE49-F238E27FC236}">
                <a16:creationId xmlns:a16="http://schemas.microsoft.com/office/drawing/2014/main" id="{CB0157B1-4385-494B-852A-48D92268FC4A}"/>
              </a:ext>
            </a:extLst>
          </p:cNvPr>
          <p:cNvSpPr/>
          <p:nvPr/>
        </p:nvSpPr>
        <p:spPr>
          <a:xfrm>
            <a:off x="1521248" y="4394328"/>
            <a:ext cx="242240" cy="39386"/>
          </a:xfrm>
          <a:prstGeom prst="rect">
            <a:avLst/>
          </a:prstGeom>
          <a:solidFill>
            <a:srgbClr val="8F000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文本框 36">
            <a:extLst>
              <a:ext uri="{FF2B5EF4-FFF2-40B4-BE49-F238E27FC236}">
                <a16:creationId xmlns:a16="http://schemas.microsoft.com/office/drawing/2014/main" id="{C9003A67-E8CB-4683-970F-E789268EB1D9}"/>
              </a:ext>
            </a:extLst>
          </p:cNvPr>
          <p:cNvSpPr txBox="1"/>
          <p:nvPr/>
        </p:nvSpPr>
        <p:spPr>
          <a:xfrm>
            <a:off x="1780770" y="4274924"/>
            <a:ext cx="921184" cy="307777"/>
          </a:xfrm>
          <a:prstGeom prst="rect">
            <a:avLst/>
          </a:prstGeom>
          <a:noFill/>
        </p:spPr>
        <p:txBody>
          <a:bodyPr wrap="square" rtlCol="0">
            <a:spAutoFit/>
          </a:bodyPr>
          <a:lstStyle/>
          <a:p>
            <a:r>
              <a:rPr lang="zh-CN" altLang="en-US" sz="1400" dirty="0">
                <a:solidFill>
                  <a:schemeClr val="bg1">
                    <a:lumMod val="50000"/>
                  </a:schemeClr>
                </a:solidFill>
                <a:latin typeface="Arial" panose="020B0604020202020204" pitchFamily="34" charset="0"/>
                <a:ea typeface="Microsoft YaHei" panose="020B0503020204020204" pitchFamily="34" charset="-122"/>
                <a:cs typeface="+mn-ea"/>
                <a:sym typeface="Arial" panose="020B0604020202020204" pitchFamily="34" charset="0"/>
              </a:rPr>
              <a:t>衬托色</a:t>
            </a:r>
          </a:p>
        </p:txBody>
      </p:sp>
      <p:sp>
        <p:nvSpPr>
          <p:cNvPr id="38" name="矩形 37">
            <a:extLst>
              <a:ext uri="{FF2B5EF4-FFF2-40B4-BE49-F238E27FC236}">
                <a16:creationId xmlns:a16="http://schemas.microsoft.com/office/drawing/2014/main" id="{AC354B90-1302-4019-92FC-717AF0EA0203}"/>
              </a:ext>
            </a:extLst>
          </p:cNvPr>
          <p:cNvSpPr/>
          <p:nvPr/>
        </p:nvSpPr>
        <p:spPr>
          <a:xfrm>
            <a:off x="6577615" y="2069525"/>
            <a:ext cx="242240" cy="39386"/>
          </a:xfrm>
          <a:prstGeom prst="rect">
            <a:avLst/>
          </a:prstGeom>
          <a:solidFill>
            <a:srgbClr val="8F000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矩形: 圆角 38">
            <a:extLst>
              <a:ext uri="{FF2B5EF4-FFF2-40B4-BE49-F238E27FC236}">
                <a16:creationId xmlns:a16="http://schemas.microsoft.com/office/drawing/2014/main" id="{2917AE0B-84A5-49F9-B1B7-4750B57D66ED}"/>
              </a:ext>
            </a:extLst>
          </p:cNvPr>
          <p:cNvSpPr/>
          <p:nvPr/>
        </p:nvSpPr>
        <p:spPr>
          <a:xfrm>
            <a:off x="8891646" y="3358447"/>
            <a:ext cx="240548" cy="167659"/>
          </a:xfrm>
          <a:prstGeom prst="roundRect">
            <a:avLst/>
          </a:prstGeom>
          <a:solidFill>
            <a:srgbClr val="64646C">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矩形: 圆角 39">
            <a:extLst>
              <a:ext uri="{FF2B5EF4-FFF2-40B4-BE49-F238E27FC236}">
                <a16:creationId xmlns:a16="http://schemas.microsoft.com/office/drawing/2014/main" id="{A5AD250F-EE81-4842-A8B9-23F902FED84E}"/>
              </a:ext>
            </a:extLst>
          </p:cNvPr>
          <p:cNvSpPr/>
          <p:nvPr/>
        </p:nvSpPr>
        <p:spPr>
          <a:xfrm>
            <a:off x="9198758" y="3358447"/>
            <a:ext cx="240548" cy="167659"/>
          </a:xfrm>
          <a:prstGeom prst="roundRect">
            <a:avLst/>
          </a:prstGeom>
          <a:solidFill>
            <a:srgbClr val="64646C">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矩形: 圆角 40">
            <a:extLst>
              <a:ext uri="{FF2B5EF4-FFF2-40B4-BE49-F238E27FC236}">
                <a16:creationId xmlns:a16="http://schemas.microsoft.com/office/drawing/2014/main" id="{55AF9776-BEF0-43FE-89F3-AD9E52714A01}"/>
              </a:ext>
            </a:extLst>
          </p:cNvPr>
          <p:cNvSpPr/>
          <p:nvPr/>
        </p:nvSpPr>
        <p:spPr>
          <a:xfrm>
            <a:off x="9505871" y="3358447"/>
            <a:ext cx="240548" cy="167659"/>
          </a:xfrm>
          <a:prstGeom prst="roundRect">
            <a:avLst/>
          </a:prstGeom>
          <a:solidFill>
            <a:srgbClr val="64646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矩形: 圆角 41">
            <a:extLst>
              <a:ext uri="{FF2B5EF4-FFF2-40B4-BE49-F238E27FC236}">
                <a16:creationId xmlns:a16="http://schemas.microsoft.com/office/drawing/2014/main" id="{E5F63492-28AA-488B-BC36-795A409A0D9C}"/>
              </a:ext>
            </a:extLst>
          </p:cNvPr>
          <p:cNvSpPr/>
          <p:nvPr/>
        </p:nvSpPr>
        <p:spPr>
          <a:xfrm>
            <a:off x="9812983" y="3358447"/>
            <a:ext cx="240548" cy="167659"/>
          </a:xfrm>
          <a:prstGeom prst="roundRect">
            <a:avLst/>
          </a:prstGeom>
          <a:solidFill>
            <a:srgbClr val="64646C">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矩形: 圆角 42">
            <a:extLst>
              <a:ext uri="{FF2B5EF4-FFF2-40B4-BE49-F238E27FC236}">
                <a16:creationId xmlns:a16="http://schemas.microsoft.com/office/drawing/2014/main" id="{6AD1350D-222D-4EB0-A1D1-BBFD47D49613}"/>
              </a:ext>
            </a:extLst>
          </p:cNvPr>
          <p:cNvSpPr/>
          <p:nvPr/>
        </p:nvSpPr>
        <p:spPr>
          <a:xfrm>
            <a:off x="10120095" y="3358447"/>
            <a:ext cx="240548" cy="167659"/>
          </a:xfrm>
          <a:prstGeom prst="roundRect">
            <a:avLst/>
          </a:prstGeom>
          <a:solidFill>
            <a:srgbClr val="64646C">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矩形: 圆角 43">
            <a:extLst>
              <a:ext uri="{FF2B5EF4-FFF2-40B4-BE49-F238E27FC236}">
                <a16:creationId xmlns:a16="http://schemas.microsoft.com/office/drawing/2014/main" id="{FD0B99BB-D7CD-41D7-BFD0-46CA989DDE94}"/>
              </a:ext>
            </a:extLst>
          </p:cNvPr>
          <p:cNvSpPr/>
          <p:nvPr/>
        </p:nvSpPr>
        <p:spPr>
          <a:xfrm>
            <a:off x="10427207" y="3358447"/>
            <a:ext cx="240548" cy="167659"/>
          </a:xfrm>
          <a:prstGeom prst="roundRect">
            <a:avLst/>
          </a:prstGeom>
          <a:solidFill>
            <a:srgbClr val="64646C">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 name="灯片编号占位符 1">
            <a:extLst>
              <a:ext uri="{FF2B5EF4-FFF2-40B4-BE49-F238E27FC236}">
                <a16:creationId xmlns:a16="http://schemas.microsoft.com/office/drawing/2014/main" id="{C4C89FAA-851A-4652-8C7E-C8BAA4F2FEB0}"/>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57</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45" name="标题 44">
            <a:extLst>
              <a:ext uri="{FF2B5EF4-FFF2-40B4-BE49-F238E27FC236}">
                <a16:creationId xmlns:a16="http://schemas.microsoft.com/office/drawing/2014/main" id="{71C83F0E-A9C6-4026-9F1A-831F1443CB9E}"/>
              </a:ext>
            </a:extLst>
          </p:cNvPr>
          <p:cNvSpPr>
            <a:spLocks noGrp="1"/>
          </p:cNvSpPr>
          <p:nvPr>
            <p:ph type="title"/>
          </p:nvPr>
        </p:nvSpPr>
        <p:spPr/>
        <p:txBody>
          <a:bodyPr/>
          <a:lstStyle/>
          <a:p>
            <a:r>
              <a:rPr lang="en-US" altLang="zh-CN" dirty="0">
                <a:sym typeface="Arial" panose="020B0604020202020204" pitchFamily="34" charset="0"/>
              </a:rPr>
              <a:t>3.1 </a:t>
            </a:r>
            <a:r>
              <a:rPr lang="zh-CN" altLang="en-US" dirty="0">
                <a:sym typeface="Arial" panose="020B0604020202020204" pitchFamily="34" charset="0"/>
              </a:rPr>
              <a:t>色彩规范</a:t>
            </a:r>
          </a:p>
        </p:txBody>
      </p:sp>
      <p:sp>
        <p:nvSpPr>
          <p:cNvPr id="46" name="文本占位符 45">
            <a:extLst>
              <a:ext uri="{FF2B5EF4-FFF2-40B4-BE49-F238E27FC236}">
                <a16:creationId xmlns:a16="http://schemas.microsoft.com/office/drawing/2014/main" id="{E71AC8DF-9D7A-4DFB-A725-4A57DF93DC15}"/>
              </a:ext>
            </a:extLst>
          </p:cNvPr>
          <p:cNvSpPr>
            <a:spLocks noGrp="1"/>
          </p:cNvSpPr>
          <p:nvPr>
            <p:ph type="body" sz="quarter" idx="10"/>
          </p:nvPr>
        </p:nvSpPr>
        <p:spPr/>
        <p:txBody>
          <a:bodyPr/>
          <a:lstStyle/>
          <a:p>
            <a:endParaRPr lang="zh-CN" altLang="en-US"/>
          </a:p>
        </p:txBody>
      </p:sp>
    </p:spTree>
    <p:extLst>
      <p:ext uri="{BB962C8B-B14F-4D97-AF65-F5344CB8AC3E}">
        <p14:creationId xmlns:p14="http://schemas.microsoft.com/office/powerpoint/2010/main" val="57292959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D94C3790-A674-490E-AE9E-FC51AB94DFAE}"/>
              </a:ext>
            </a:extLst>
          </p:cNvPr>
          <p:cNvSpPr txBox="1"/>
          <p:nvPr/>
        </p:nvSpPr>
        <p:spPr>
          <a:xfrm>
            <a:off x="1300477" y="2438923"/>
            <a:ext cx="3400216" cy="830997"/>
          </a:xfrm>
          <a:prstGeom prst="rect">
            <a:avLst/>
          </a:prstGeom>
          <a:noFill/>
        </p:spPr>
        <p:txBody>
          <a:bodyPr wrap="square" rtlCol="0">
            <a:spAutoFit/>
          </a:bodyPr>
          <a:lstStyle/>
          <a:p>
            <a:r>
              <a:rPr lang="zh-CN" altLang="en-US" sz="4800" dirty="0">
                <a:latin typeface="Arial" panose="020B0604020202020204" pitchFamily="34" charset="0"/>
                <a:ea typeface="Microsoft YaHei" panose="020B0503020204020204" pitchFamily="34" charset="-122"/>
                <a:cs typeface="+mn-ea"/>
                <a:sym typeface="Arial" panose="020B0604020202020204" pitchFamily="34" charset="0"/>
              </a:rPr>
              <a:t>微软雅黑</a:t>
            </a:r>
          </a:p>
        </p:txBody>
      </p:sp>
      <p:sp>
        <p:nvSpPr>
          <p:cNvPr id="5" name="文本框 4">
            <a:extLst>
              <a:ext uri="{FF2B5EF4-FFF2-40B4-BE49-F238E27FC236}">
                <a16:creationId xmlns:a16="http://schemas.microsoft.com/office/drawing/2014/main" id="{40FE8B2D-990B-4B21-B3EB-6CCAFEB26D4E}"/>
              </a:ext>
            </a:extLst>
          </p:cNvPr>
          <p:cNvSpPr txBox="1"/>
          <p:nvPr/>
        </p:nvSpPr>
        <p:spPr>
          <a:xfrm>
            <a:off x="6902024" y="2438922"/>
            <a:ext cx="5289976" cy="830997"/>
          </a:xfrm>
          <a:prstGeom prst="rect">
            <a:avLst/>
          </a:prstGeom>
          <a:noFill/>
        </p:spPr>
        <p:txBody>
          <a:bodyPr wrap="square" rtlCol="0">
            <a:spAutoFit/>
          </a:bodyPr>
          <a:lstStyle/>
          <a:p>
            <a:r>
              <a:rPr lang="zh-CN" altLang="en-US" sz="4800" dirty="0">
                <a:latin typeface="Arial" panose="020B0604020202020204" pitchFamily="34" charset="0"/>
                <a:ea typeface="Microsoft YaHei" panose="020B0503020204020204" pitchFamily="34" charset="-122"/>
                <a:cs typeface="+mn-ea"/>
                <a:sym typeface="Arial" panose="020B0604020202020204" pitchFamily="34" charset="0"/>
              </a:rPr>
              <a:t>微软雅黑 </a:t>
            </a:r>
            <a:r>
              <a:rPr lang="en-US" altLang="zh-CN" sz="4800" dirty="0">
                <a:latin typeface="Arial" panose="020B0604020202020204" pitchFamily="34" charset="0"/>
                <a:ea typeface="Microsoft YaHei" panose="020B0503020204020204" pitchFamily="34" charset="-122"/>
                <a:cs typeface="+mn-ea"/>
                <a:sym typeface="Arial" panose="020B0604020202020204" pitchFamily="34" charset="0"/>
              </a:rPr>
              <a:t>Light</a:t>
            </a:r>
            <a:endParaRPr lang="zh-CN" altLang="en-US" sz="48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 name="文本框 5">
            <a:extLst>
              <a:ext uri="{FF2B5EF4-FFF2-40B4-BE49-F238E27FC236}">
                <a16:creationId xmlns:a16="http://schemas.microsoft.com/office/drawing/2014/main" id="{62EBF067-865F-4331-A699-9BE6284CFE5A}"/>
              </a:ext>
            </a:extLst>
          </p:cNvPr>
          <p:cNvSpPr txBox="1"/>
          <p:nvPr/>
        </p:nvSpPr>
        <p:spPr>
          <a:xfrm>
            <a:off x="1300477" y="4267723"/>
            <a:ext cx="4964857" cy="830997"/>
          </a:xfrm>
          <a:prstGeom prst="rect">
            <a:avLst/>
          </a:prstGeom>
          <a:noFill/>
        </p:spPr>
        <p:txBody>
          <a:bodyPr wrap="square" rtlCol="0">
            <a:spAutoFit/>
          </a:bodyPr>
          <a:lstStyle/>
          <a:p>
            <a:r>
              <a:rPr lang="en-US" altLang="zh-CN" sz="4800" dirty="0">
                <a:latin typeface="Arial" panose="020B0604020202020204" pitchFamily="34" charset="0"/>
                <a:ea typeface="Microsoft YaHei" panose="020B0503020204020204" pitchFamily="34" charset="-122"/>
                <a:cs typeface="+mn-ea"/>
                <a:sym typeface="Arial" panose="020B0604020202020204" pitchFamily="34" charset="0"/>
              </a:rPr>
              <a:t>Arial Black</a:t>
            </a:r>
            <a:endParaRPr lang="zh-CN" altLang="en-US" sz="48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 name="文本框 6">
            <a:extLst>
              <a:ext uri="{FF2B5EF4-FFF2-40B4-BE49-F238E27FC236}">
                <a16:creationId xmlns:a16="http://schemas.microsoft.com/office/drawing/2014/main" id="{22DDC648-A82C-4CBC-9F9D-5B2F1F739F1E}"/>
              </a:ext>
            </a:extLst>
          </p:cNvPr>
          <p:cNvSpPr txBox="1"/>
          <p:nvPr/>
        </p:nvSpPr>
        <p:spPr>
          <a:xfrm>
            <a:off x="6902025" y="4267723"/>
            <a:ext cx="2363896" cy="830997"/>
          </a:xfrm>
          <a:prstGeom prst="rect">
            <a:avLst/>
          </a:prstGeom>
          <a:noFill/>
        </p:spPr>
        <p:txBody>
          <a:bodyPr wrap="square" rtlCol="0">
            <a:spAutoFit/>
          </a:bodyPr>
          <a:lstStyle/>
          <a:p>
            <a:r>
              <a:rPr lang="en-US" altLang="zh-CN" sz="4800" dirty="0">
                <a:latin typeface="Arial" panose="020B0604020202020204" pitchFamily="34" charset="0"/>
                <a:ea typeface="Microsoft YaHei" panose="020B0503020204020204" pitchFamily="34" charset="-122"/>
                <a:cs typeface="+mn-ea"/>
                <a:sym typeface="Arial" panose="020B0604020202020204" pitchFamily="34" charset="0"/>
              </a:rPr>
              <a:t>Arial</a:t>
            </a:r>
            <a:endParaRPr lang="zh-CN" altLang="en-US" sz="4800" dirty="0">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 name="文本框 7">
            <a:extLst>
              <a:ext uri="{FF2B5EF4-FFF2-40B4-BE49-F238E27FC236}">
                <a16:creationId xmlns:a16="http://schemas.microsoft.com/office/drawing/2014/main" id="{5616F143-326D-45C8-B474-6C1A934BF3FE}"/>
              </a:ext>
            </a:extLst>
          </p:cNvPr>
          <p:cNvSpPr txBox="1"/>
          <p:nvPr/>
        </p:nvSpPr>
        <p:spPr>
          <a:xfrm>
            <a:off x="3318933" y="6155846"/>
            <a:ext cx="5764107" cy="338554"/>
          </a:xfrm>
          <a:prstGeom prst="rect">
            <a:avLst/>
          </a:prstGeom>
          <a:noFill/>
        </p:spPr>
        <p:txBody>
          <a:bodyPr wrap="square" rtlCol="0">
            <a:spAutoFit/>
          </a:bodyPr>
          <a:lstStyle/>
          <a:p>
            <a:pPr algn="ctr"/>
            <a:r>
              <a:rPr lang="en-US" altLang="zh-CN" sz="1600" dirty="0">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sz="1600" dirty="0">
                <a:latin typeface="Arial" panose="020B0604020202020204" pitchFamily="34" charset="0"/>
                <a:ea typeface="Microsoft YaHei" panose="020B0503020204020204" pitchFamily="34" charset="-122"/>
                <a:cs typeface="+mn-ea"/>
                <a:sym typeface="Arial" panose="020B0604020202020204" pitchFamily="34" charset="0"/>
              </a:rPr>
              <a:t>备注</a:t>
            </a:r>
            <a:r>
              <a:rPr lang="en-US" altLang="zh-CN" sz="1600" dirty="0">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sz="1600" dirty="0">
                <a:latin typeface="Arial" panose="020B0604020202020204" pitchFamily="34" charset="0"/>
                <a:ea typeface="Microsoft YaHei" panose="020B0503020204020204" pitchFamily="34" charset="-122"/>
                <a:cs typeface="+mn-ea"/>
                <a:sym typeface="Arial" panose="020B0604020202020204" pitchFamily="34" charset="0"/>
              </a:rPr>
              <a:t>：微软雅黑属于版权字体</a:t>
            </a:r>
          </a:p>
        </p:txBody>
      </p:sp>
      <p:sp>
        <p:nvSpPr>
          <p:cNvPr id="9" name="矩形 8">
            <a:extLst>
              <a:ext uri="{FF2B5EF4-FFF2-40B4-BE49-F238E27FC236}">
                <a16:creationId xmlns:a16="http://schemas.microsoft.com/office/drawing/2014/main" id="{9B6BBCCD-ADFA-4A06-82E7-7A0431C12B76}"/>
              </a:ext>
            </a:extLst>
          </p:cNvPr>
          <p:cNvSpPr/>
          <p:nvPr/>
        </p:nvSpPr>
        <p:spPr>
          <a:xfrm>
            <a:off x="1569296" y="2148403"/>
            <a:ext cx="281191" cy="45719"/>
          </a:xfrm>
          <a:prstGeom prst="rect">
            <a:avLst/>
          </a:prstGeom>
          <a:solidFill>
            <a:srgbClr val="8F000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 name="文本框 9">
            <a:extLst>
              <a:ext uri="{FF2B5EF4-FFF2-40B4-BE49-F238E27FC236}">
                <a16:creationId xmlns:a16="http://schemas.microsoft.com/office/drawing/2014/main" id="{B658A5A8-F22F-4B17-9F39-5326577B9260}"/>
              </a:ext>
            </a:extLst>
          </p:cNvPr>
          <p:cNvSpPr txBox="1"/>
          <p:nvPr/>
        </p:nvSpPr>
        <p:spPr>
          <a:xfrm>
            <a:off x="1870548" y="2009800"/>
            <a:ext cx="1069307" cy="307777"/>
          </a:xfrm>
          <a:prstGeom prst="rect">
            <a:avLst/>
          </a:prstGeom>
          <a:noFill/>
        </p:spPr>
        <p:txBody>
          <a:bodyPr wrap="square" rtlCol="0">
            <a:spAutoFit/>
          </a:bodyPr>
          <a:lstStyle/>
          <a:p>
            <a:r>
              <a:rPr lang="zh-CN" altLang="en-US" sz="1400" dirty="0">
                <a:solidFill>
                  <a:schemeClr val="bg1">
                    <a:lumMod val="50000"/>
                  </a:schemeClr>
                </a:solidFill>
                <a:latin typeface="Arial" panose="020B0604020202020204" pitchFamily="34" charset="0"/>
                <a:ea typeface="Microsoft YaHei" panose="020B0503020204020204" pitchFamily="34" charset="-122"/>
                <a:cs typeface="+mn-ea"/>
                <a:sym typeface="Arial" panose="020B0604020202020204" pitchFamily="34" charset="0"/>
              </a:rPr>
              <a:t>中文</a:t>
            </a:r>
          </a:p>
        </p:txBody>
      </p:sp>
      <p:sp>
        <p:nvSpPr>
          <p:cNvPr id="11" name="矩形 10">
            <a:extLst>
              <a:ext uri="{FF2B5EF4-FFF2-40B4-BE49-F238E27FC236}">
                <a16:creationId xmlns:a16="http://schemas.microsoft.com/office/drawing/2014/main" id="{7F339F35-B802-4F24-BE8B-81E85C94A078}"/>
              </a:ext>
            </a:extLst>
          </p:cNvPr>
          <p:cNvSpPr/>
          <p:nvPr/>
        </p:nvSpPr>
        <p:spPr>
          <a:xfrm>
            <a:off x="1569296" y="4098549"/>
            <a:ext cx="281191" cy="45719"/>
          </a:xfrm>
          <a:prstGeom prst="rect">
            <a:avLst/>
          </a:prstGeom>
          <a:solidFill>
            <a:srgbClr val="8F000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文本框 11">
            <a:extLst>
              <a:ext uri="{FF2B5EF4-FFF2-40B4-BE49-F238E27FC236}">
                <a16:creationId xmlns:a16="http://schemas.microsoft.com/office/drawing/2014/main" id="{26A7286C-3C52-4A90-ABB5-5AC5FBB7FECD}"/>
              </a:ext>
            </a:extLst>
          </p:cNvPr>
          <p:cNvSpPr txBox="1"/>
          <p:nvPr/>
        </p:nvSpPr>
        <p:spPr>
          <a:xfrm>
            <a:off x="1870548" y="3959946"/>
            <a:ext cx="1069307" cy="307777"/>
          </a:xfrm>
          <a:prstGeom prst="rect">
            <a:avLst/>
          </a:prstGeom>
          <a:noFill/>
        </p:spPr>
        <p:txBody>
          <a:bodyPr wrap="square" rtlCol="0">
            <a:spAutoFit/>
          </a:bodyPr>
          <a:lstStyle/>
          <a:p>
            <a:r>
              <a:rPr lang="zh-CN" altLang="en-US" sz="1400" dirty="0">
                <a:solidFill>
                  <a:schemeClr val="bg1">
                    <a:lumMod val="50000"/>
                  </a:schemeClr>
                </a:solidFill>
                <a:latin typeface="Arial" panose="020B0604020202020204" pitchFamily="34" charset="0"/>
                <a:ea typeface="Microsoft YaHei" panose="020B0503020204020204" pitchFamily="34" charset="-122"/>
                <a:cs typeface="+mn-ea"/>
                <a:sym typeface="Arial" panose="020B0604020202020204" pitchFamily="34" charset="0"/>
              </a:rPr>
              <a:t>英文</a:t>
            </a:r>
          </a:p>
        </p:txBody>
      </p:sp>
      <p:sp>
        <p:nvSpPr>
          <p:cNvPr id="18" name="标题 17">
            <a:extLst>
              <a:ext uri="{FF2B5EF4-FFF2-40B4-BE49-F238E27FC236}">
                <a16:creationId xmlns:a16="http://schemas.microsoft.com/office/drawing/2014/main" id="{88A19D85-5523-419B-ADFB-670824A87EB6}"/>
              </a:ext>
            </a:extLst>
          </p:cNvPr>
          <p:cNvSpPr>
            <a:spLocks noGrp="1"/>
          </p:cNvSpPr>
          <p:nvPr>
            <p:ph type="title"/>
          </p:nvPr>
        </p:nvSpPr>
        <p:spPr/>
        <p:txBody>
          <a:bodyPr/>
          <a:lstStyle/>
          <a:p>
            <a:r>
              <a:rPr lang="en-US" altLang="zh-CN" dirty="0">
                <a:sym typeface="Arial" panose="020B0604020202020204" pitchFamily="34" charset="0"/>
              </a:rPr>
              <a:t>3.2 </a:t>
            </a:r>
            <a:r>
              <a:rPr lang="zh-CN" altLang="en-US" dirty="0">
                <a:sym typeface="Arial" panose="020B0604020202020204" pitchFamily="34" charset="0"/>
              </a:rPr>
              <a:t>字体规范</a:t>
            </a:r>
          </a:p>
        </p:txBody>
      </p:sp>
      <p:sp>
        <p:nvSpPr>
          <p:cNvPr id="2" name="灯片编号占位符 1">
            <a:extLst>
              <a:ext uri="{FF2B5EF4-FFF2-40B4-BE49-F238E27FC236}">
                <a16:creationId xmlns:a16="http://schemas.microsoft.com/office/drawing/2014/main" id="{7EE2563E-67C6-463F-9045-42B049318FD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58</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Tree>
    <p:extLst>
      <p:ext uri="{BB962C8B-B14F-4D97-AF65-F5344CB8AC3E}">
        <p14:creationId xmlns:p14="http://schemas.microsoft.com/office/powerpoint/2010/main" val="192610999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矩形 12">
            <a:extLst>
              <a:ext uri="{FF2B5EF4-FFF2-40B4-BE49-F238E27FC236}">
                <a16:creationId xmlns:a16="http://schemas.microsoft.com/office/drawing/2014/main" id="{61EE9B94-A72F-4D8A-B3BC-EF80656CF862}"/>
              </a:ext>
            </a:extLst>
          </p:cNvPr>
          <p:cNvSpPr/>
          <p:nvPr/>
        </p:nvSpPr>
        <p:spPr>
          <a:xfrm>
            <a:off x="6528122" y="4074429"/>
            <a:ext cx="4606724" cy="15213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 name="标题 3">
            <a:extLst>
              <a:ext uri="{FF2B5EF4-FFF2-40B4-BE49-F238E27FC236}">
                <a16:creationId xmlns:a16="http://schemas.microsoft.com/office/drawing/2014/main" id="{7257741F-DAB7-456E-9EB0-D47615821834}"/>
              </a:ext>
            </a:extLst>
          </p:cNvPr>
          <p:cNvSpPr>
            <a:spLocks noGrp="1"/>
          </p:cNvSpPr>
          <p:nvPr>
            <p:ph type="title"/>
          </p:nvPr>
        </p:nvSpPr>
        <p:spPr/>
        <p:txBody>
          <a:bodyPr/>
          <a:lstStyle/>
          <a:p>
            <a:r>
              <a:rPr lang="en-US" altLang="zh-CN" dirty="0">
                <a:sym typeface="Arial" panose="020B0604020202020204" pitchFamily="34" charset="0"/>
              </a:rPr>
              <a:t>3.3 </a:t>
            </a:r>
            <a:r>
              <a:rPr lang="zh-CN" altLang="en-US" dirty="0">
                <a:sym typeface="Arial" panose="020B0604020202020204" pitchFamily="34" charset="0"/>
              </a:rPr>
              <a:t>矢量校徽和</a:t>
            </a:r>
            <a:r>
              <a:rPr lang="en-US" altLang="zh-CN" dirty="0">
                <a:sym typeface="Arial" panose="020B0604020202020204" pitchFamily="34" charset="0"/>
              </a:rPr>
              <a:t>LOGO</a:t>
            </a:r>
            <a:endParaRPr lang="zh-CN" altLang="en-US" dirty="0">
              <a:sym typeface="Arial" panose="020B0604020202020204" pitchFamily="34" charset="0"/>
            </a:endParaRPr>
          </a:p>
        </p:txBody>
      </p:sp>
      <p:sp>
        <p:nvSpPr>
          <p:cNvPr id="3" name="灯片编号占位符 2">
            <a:extLst>
              <a:ext uri="{FF2B5EF4-FFF2-40B4-BE49-F238E27FC236}">
                <a16:creationId xmlns:a16="http://schemas.microsoft.com/office/drawing/2014/main" id="{AA382591-AF07-4CA1-B7C0-01277781D165}"/>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59</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grpSp>
        <p:nvGrpSpPr>
          <p:cNvPr id="2" name="组合 1">
            <a:extLst>
              <a:ext uri="{FF2B5EF4-FFF2-40B4-BE49-F238E27FC236}">
                <a16:creationId xmlns:a16="http://schemas.microsoft.com/office/drawing/2014/main" id="{A6790A34-B22D-4B73-A1BF-99FA4F391744}"/>
              </a:ext>
            </a:extLst>
          </p:cNvPr>
          <p:cNvGrpSpPr/>
          <p:nvPr/>
        </p:nvGrpSpPr>
        <p:grpSpPr>
          <a:xfrm>
            <a:off x="6528122" y="1956344"/>
            <a:ext cx="4195749" cy="1179959"/>
            <a:chOff x="966560" y="2839020"/>
            <a:chExt cx="4195749" cy="1179959"/>
          </a:xfrm>
        </p:grpSpPr>
        <p:sp>
          <p:nvSpPr>
            <p:cNvPr id="6" name="íṣļîďê">
              <a:extLst>
                <a:ext uri="{FF2B5EF4-FFF2-40B4-BE49-F238E27FC236}">
                  <a16:creationId xmlns:a16="http://schemas.microsoft.com/office/drawing/2014/main" id="{B1BAC6EE-7CA4-4623-B542-F66BA9BACDD0}"/>
                </a:ext>
              </a:extLst>
            </p:cNvPr>
            <p:cNvSpPr/>
            <p:nvPr/>
          </p:nvSpPr>
          <p:spPr>
            <a:xfrm>
              <a:off x="966560" y="2839020"/>
              <a:ext cx="1179352" cy="1179959"/>
            </a:xfrm>
            <a:custGeom>
              <a:avLst/>
              <a:gdLst>
                <a:gd name="connsiteX0" fmla="*/ 807720 w 1849755"/>
                <a:gd name="connsiteY0" fmla="*/ 1710690 h 1850707"/>
                <a:gd name="connsiteX1" fmla="*/ 789622 w 1849755"/>
                <a:gd name="connsiteY1" fmla="*/ 1733550 h 1850707"/>
                <a:gd name="connsiteX2" fmla="*/ 791527 w 1849755"/>
                <a:gd name="connsiteY2" fmla="*/ 1747837 h 1850707"/>
                <a:gd name="connsiteX3" fmla="*/ 812482 w 1849755"/>
                <a:gd name="connsiteY3" fmla="*/ 1763077 h 1850707"/>
                <a:gd name="connsiteX4" fmla="*/ 829627 w 1849755"/>
                <a:gd name="connsiteY4" fmla="*/ 1759267 h 1850707"/>
                <a:gd name="connsiteX5" fmla="*/ 838200 w 1849755"/>
                <a:gd name="connsiteY5" fmla="*/ 1744027 h 1850707"/>
                <a:gd name="connsiteX6" fmla="*/ 827722 w 1849755"/>
                <a:gd name="connsiteY6" fmla="*/ 1722120 h 1850707"/>
                <a:gd name="connsiteX7" fmla="*/ 810577 w 1849755"/>
                <a:gd name="connsiteY7" fmla="*/ 1711642 h 1850707"/>
                <a:gd name="connsiteX8" fmla="*/ 1232535 w 1849755"/>
                <a:gd name="connsiteY8" fmla="*/ 1657350 h 1850707"/>
                <a:gd name="connsiteX9" fmla="*/ 1229678 w 1849755"/>
                <a:gd name="connsiteY9" fmla="*/ 1685925 h 1850707"/>
                <a:gd name="connsiteX10" fmla="*/ 1238250 w 1849755"/>
                <a:gd name="connsiteY10" fmla="*/ 1697355 h 1850707"/>
                <a:gd name="connsiteX11" fmla="*/ 1263968 w 1849755"/>
                <a:gd name="connsiteY11" fmla="*/ 1699260 h 1850707"/>
                <a:gd name="connsiteX12" fmla="*/ 1276350 w 1849755"/>
                <a:gd name="connsiteY12" fmla="*/ 1686878 h 1850707"/>
                <a:gd name="connsiteX13" fmla="*/ 1275397 w 1849755"/>
                <a:gd name="connsiteY13" fmla="*/ 1670685 h 1850707"/>
                <a:gd name="connsiteX14" fmla="*/ 1255395 w 1849755"/>
                <a:gd name="connsiteY14" fmla="*/ 1657350 h 1850707"/>
                <a:gd name="connsiteX15" fmla="*/ 1235393 w 1849755"/>
                <a:gd name="connsiteY15" fmla="*/ 1657350 h 1850707"/>
                <a:gd name="connsiteX16" fmla="*/ 1024890 w 1849755"/>
                <a:gd name="connsiteY16" fmla="*/ 1654493 h 1850707"/>
                <a:gd name="connsiteX17" fmla="*/ 1010602 w 1849755"/>
                <a:gd name="connsiteY17" fmla="*/ 1667828 h 1850707"/>
                <a:gd name="connsiteX18" fmla="*/ 1010602 w 1849755"/>
                <a:gd name="connsiteY18" fmla="*/ 1683068 h 1850707"/>
                <a:gd name="connsiteX19" fmla="*/ 1019175 w 1849755"/>
                <a:gd name="connsiteY19" fmla="*/ 1704023 h 1850707"/>
                <a:gd name="connsiteX20" fmla="*/ 1035367 w 1849755"/>
                <a:gd name="connsiteY20" fmla="*/ 1708785 h 1850707"/>
                <a:gd name="connsiteX21" fmla="*/ 1049655 w 1849755"/>
                <a:gd name="connsiteY21" fmla="*/ 1697355 h 1850707"/>
                <a:gd name="connsiteX22" fmla="*/ 1049655 w 1849755"/>
                <a:gd name="connsiteY22" fmla="*/ 1684020 h 1850707"/>
                <a:gd name="connsiteX23" fmla="*/ 1041082 w 1849755"/>
                <a:gd name="connsiteY23" fmla="*/ 1660208 h 1850707"/>
                <a:gd name="connsiteX24" fmla="*/ 1024890 w 1849755"/>
                <a:gd name="connsiteY24" fmla="*/ 1654493 h 1850707"/>
                <a:gd name="connsiteX25" fmla="*/ 827722 w 1849755"/>
                <a:gd name="connsiteY25" fmla="*/ 1653540 h 1850707"/>
                <a:gd name="connsiteX26" fmla="*/ 812482 w 1849755"/>
                <a:gd name="connsiteY26" fmla="*/ 1656397 h 1850707"/>
                <a:gd name="connsiteX27" fmla="*/ 805815 w 1849755"/>
                <a:gd name="connsiteY27" fmla="*/ 1667827 h 1850707"/>
                <a:gd name="connsiteX28" fmla="*/ 810577 w 1849755"/>
                <a:gd name="connsiteY28" fmla="*/ 1681162 h 1850707"/>
                <a:gd name="connsiteX29" fmla="*/ 820102 w 1849755"/>
                <a:gd name="connsiteY29" fmla="*/ 1688782 h 1850707"/>
                <a:gd name="connsiteX30" fmla="*/ 826770 w 1849755"/>
                <a:gd name="connsiteY30" fmla="*/ 1692592 h 1850707"/>
                <a:gd name="connsiteX31" fmla="*/ 831532 w 1849755"/>
                <a:gd name="connsiteY31" fmla="*/ 1695450 h 1850707"/>
                <a:gd name="connsiteX32" fmla="*/ 846772 w 1849755"/>
                <a:gd name="connsiteY32" fmla="*/ 1676400 h 1850707"/>
                <a:gd name="connsiteX33" fmla="*/ 842962 w 1849755"/>
                <a:gd name="connsiteY33" fmla="*/ 1661160 h 1850707"/>
                <a:gd name="connsiteX34" fmla="*/ 827722 w 1849755"/>
                <a:gd name="connsiteY34" fmla="*/ 1653540 h 1850707"/>
                <a:gd name="connsiteX35" fmla="*/ 831532 w 1849755"/>
                <a:gd name="connsiteY35" fmla="*/ 1644967 h 1850707"/>
                <a:gd name="connsiteX36" fmla="*/ 858202 w 1849755"/>
                <a:gd name="connsiteY36" fmla="*/ 1656397 h 1850707"/>
                <a:gd name="connsiteX37" fmla="*/ 864870 w 1849755"/>
                <a:gd name="connsiteY37" fmla="*/ 1677352 h 1850707"/>
                <a:gd name="connsiteX38" fmla="*/ 842010 w 1849755"/>
                <a:gd name="connsiteY38" fmla="*/ 1701165 h 1850707"/>
                <a:gd name="connsiteX39" fmla="*/ 860107 w 1849755"/>
                <a:gd name="connsiteY39" fmla="*/ 1717357 h 1850707"/>
                <a:gd name="connsiteX40" fmla="*/ 862012 w 1849755"/>
                <a:gd name="connsiteY40" fmla="*/ 1736407 h 1850707"/>
                <a:gd name="connsiteX41" fmla="*/ 855345 w 1849755"/>
                <a:gd name="connsiteY41" fmla="*/ 1754505 h 1850707"/>
                <a:gd name="connsiteX42" fmla="*/ 825817 w 1849755"/>
                <a:gd name="connsiteY42" fmla="*/ 1772602 h 1850707"/>
                <a:gd name="connsiteX43" fmla="*/ 807720 w 1849755"/>
                <a:gd name="connsiteY43" fmla="*/ 1772602 h 1850707"/>
                <a:gd name="connsiteX44" fmla="*/ 774382 w 1849755"/>
                <a:gd name="connsiteY44" fmla="*/ 1752600 h 1850707"/>
                <a:gd name="connsiteX45" fmla="*/ 771525 w 1849755"/>
                <a:gd name="connsiteY45" fmla="*/ 1733550 h 1850707"/>
                <a:gd name="connsiteX46" fmla="*/ 784860 w 1849755"/>
                <a:gd name="connsiteY46" fmla="*/ 1712595 h 1850707"/>
                <a:gd name="connsiteX47" fmla="*/ 800100 w 1849755"/>
                <a:gd name="connsiteY47" fmla="*/ 1705927 h 1850707"/>
                <a:gd name="connsiteX48" fmla="*/ 783907 w 1849755"/>
                <a:gd name="connsiteY48" fmla="*/ 1674495 h 1850707"/>
                <a:gd name="connsiteX49" fmla="*/ 809625 w 1849755"/>
                <a:gd name="connsiteY49" fmla="*/ 1645920 h 1850707"/>
                <a:gd name="connsiteX50" fmla="*/ 831532 w 1849755"/>
                <a:gd name="connsiteY50" fmla="*/ 1644967 h 1850707"/>
                <a:gd name="connsiteX51" fmla="*/ 1028700 w 1849755"/>
                <a:gd name="connsiteY51" fmla="*/ 1644015 h 1850707"/>
                <a:gd name="connsiteX52" fmla="*/ 1070610 w 1849755"/>
                <a:gd name="connsiteY52" fmla="*/ 1661160 h 1850707"/>
                <a:gd name="connsiteX53" fmla="*/ 1077277 w 1849755"/>
                <a:gd name="connsiteY53" fmla="*/ 1689735 h 1850707"/>
                <a:gd name="connsiteX54" fmla="*/ 1073467 w 1849755"/>
                <a:gd name="connsiteY54" fmla="*/ 1730693 h 1850707"/>
                <a:gd name="connsiteX55" fmla="*/ 1050607 w 1849755"/>
                <a:gd name="connsiteY55" fmla="*/ 1761173 h 1850707"/>
                <a:gd name="connsiteX56" fmla="*/ 1014412 w 1849755"/>
                <a:gd name="connsiteY56" fmla="*/ 1776413 h 1850707"/>
                <a:gd name="connsiteX57" fmla="*/ 1005840 w 1849755"/>
                <a:gd name="connsiteY57" fmla="*/ 1771650 h 1850707"/>
                <a:gd name="connsiteX58" fmla="*/ 1007745 w 1849755"/>
                <a:gd name="connsiteY58" fmla="*/ 1767840 h 1850707"/>
                <a:gd name="connsiteX59" fmla="*/ 1015365 w 1849755"/>
                <a:gd name="connsiteY59" fmla="*/ 1767840 h 1850707"/>
                <a:gd name="connsiteX60" fmla="*/ 1042035 w 1849755"/>
                <a:gd name="connsiteY60" fmla="*/ 1753553 h 1850707"/>
                <a:gd name="connsiteX61" fmla="*/ 1049655 w 1849755"/>
                <a:gd name="connsiteY61" fmla="*/ 1741170 h 1850707"/>
                <a:gd name="connsiteX62" fmla="*/ 1054417 w 1849755"/>
                <a:gd name="connsiteY62" fmla="*/ 1706880 h 1850707"/>
                <a:gd name="connsiteX63" fmla="*/ 1039177 w 1849755"/>
                <a:gd name="connsiteY63" fmla="*/ 1722120 h 1850707"/>
                <a:gd name="connsiteX64" fmla="*/ 1024890 w 1849755"/>
                <a:gd name="connsiteY64" fmla="*/ 1725930 h 1850707"/>
                <a:gd name="connsiteX65" fmla="*/ 1002030 w 1849755"/>
                <a:gd name="connsiteY65" fmla="*/ 1720215 h 1850707"/>
                <a:gd name="connsiteX66" fmla="*/ 989647 w 1849755"/>
                <a:gd name="connsiteY66" fmla="*/ 1695450 h 1850707"/>
                <a:gd name="connsiteX67" fmla="*/ 1004887 w 1849755"/>
                <a:gd name="connsiteY67" fmla="*/ 1653540 h 1850707"/>
                <a:gd name="connsiteX68" fmla="*/ 1028700 w 1849755"/>
                <a:gd name="connsiteY68" fmla="*/ 1644015 h 1850707"/>
                <a:gd name="connsiteX69" fmla="*/ 1236345 w 1849755"/>
                <a:gd name="connsiteY69" fmla="*/ 1598295 h 1850707"/>
                <a:gd name="connsiteX70" fmla="*/ 1219200 w 1849755"/>
                <a:gd name="connsiteY70" fmla="*/ 1600200 h 1850707"/>
                <a:gd name="connsiteX71" fmla="*/ 1207770 w 1849755"/>
                <a:gd name="connsiteY71" fmla="*/ 1610678 h 1850707"/>
                <a:gd name="connsiteX72" fmla="*/ 1207770 w 1849755"/>
                <a:gd name="connsiteY72" fmla="*/ 1624013 h 1850707"/>
                <a:gd name="connsiteX73" fmla="*/ 1219200 w 1849755"/>
                <a:gd name="connsiteY73" fmla="*/ 1633538 h 1850707"/>
                <a:gd name="connsiteX74" fmla="*/ 1230630 w 1849755"/>
                <a:gd name="connsiteY74" fmla="*/ 1634490 h 1850707"/>
                <a:gd name="connsiteX75" fmla="*/ 1238250 w 1849755"/>
                <a:gd name="connsiteY75" fmla="*/ 1634490 h 1850707"/>
                <a:gd name="connsiteX76" fmla="*/ 1243965 w 1849755"/>
                <a:gd name="connsiteY76" fmla="*/ 1634490 h 1850707"/>
                <a:gd name="connsiteX77" fmla="*/ 1247775 w 1849755"/>
                <a:gd name="connsiteY77" fmla="*/ 1608773 h 1850707"/>
                <a:gd name="connsiteX78" fmla="*/ 1236345 w 1849755"/>
                <a:gd name="connsiteY78" fmla="*/ 1598295 h 1850707"/>
                <a:gd name="connsiteX79" fmla="*/ 580073 w 1849755"/>
                <a:gd name="connsiteY79" fmla="*/ 1586865 h 1850707"/>
                <a:gd name="connsiteX80" fmla="*/ 639128 w 1849755"/>
                <a:gd name="connsiteY80" fmla="*/ 1592580 h 1850707"/>
                <a:gd name="connsiteX81" fmla="*/ 640080 w 1849755"/>
                <a:gd name="connsiteY81" fmla="*/ 1594485 h 1850707"/>
                <a:gd name="connsiteX82" fmla="*/ 632460 w 1849755"/>
                <a:gd name="connsiteY82" fmla="*/ 1608772 h 1850707"/>
                <a:gd name="connsiteX83" fmla="*/ 622935 w 1849755"/>
                <a:gd name="connsiteY83" fmla="*/ 1627822 h 1850707"/>
                <a:gd name="connsiteX84" fmla="*/ 607695 w 1849755"/>
                <a:gd name="connsiteY84" fmla="*/ 1660207 h 1850707"/>
                <a:gd name="connsiteX85" fmla="*/ 591503 w 1849755"/>
                <a:gd name="connsiteY85" fmla="*/ 1698307 h 1850707"/>
                <a:gd name="connsiteX86" fmla="*/ 593408 w 1849755"/>
                <a:gd name="connsiteY86" fmla="*/ 1702117 h 1850707"/>
                <a:gd name="connsiteX87" fmla="*/ 608648 w 1849755"/>
                <a:gd name="connsiteY87" fmla="*/ 1710690 h 1850707"/>
                <a:gd name="connsiteX88" fmla="*/ 609600 w 1849755"/>
                <a:gd name="connsiteY88" fmla="*/ 1711642 h 1850707"/>
                <a:gd name="connsiteX89" fmla="*/ 609600 w 1849755"/>
                <a:gd name="connsiteY89" fmla="*/ 1717357 h 1850707"/>
                <a:gd name="connsiteX90" fmla="*/ 608648 w 1849755"/>
                <a:gd name="connsiteY90" fmla="*/ 1718310 h 1850707"/>
                <a:gd name="connsiteX91" fmla="*/ 580073 w 1849755"/>
                <a:gd name="connsiteY91" fmla="*/ 1704975 h 1850707"/>
                <a:gd name="connsiteX92" fmla="*/ 544830 w 1849755"/>
                <a:gd name="connsiteY92" fmla="*/ 1689735 h 1850707"/>
                <a:gd name="connsiteX93" fmla="*/ 543878 w 1849755"/>
                <a:gd name="connsiteY93" fmla="*/ 1688782 h 1850707"/>
                <a:gd name="connsiteX94" fmla="*/ 545783 w 1849755"/>
                <a:gd name="connsiteY94" fmla="*/ 1684020 h 1850707"/>
                <a:gd name="connsiteX95" fmla="*/ 546735 w 1849755"/>
                <a:gd name="connsiteY95" fmla="*/ 1684020 h 1850707"/>
                <a:gd name="connsiteX96" fmla="*/ 555308 w 1849755"/>
                <a:gd name="connsiteY96" fmla="*/ 1686877 h 1850707"/>
                <a:gd name="connsiteX97" fmla="*/ 564833 w 1849755"/>
                <a:gd name="connsiteY97" fmla="*/ 1689735 h 1850707"/>
                <a:gd name="connsiteX98" fmla="*/ 568643 w 1849755"/>
                <a:gd name="connsiteY98" fmla="*/ 1687830 h 1850707"/>
                <a:gd name="connsiteX99" fmla="*/ 584835 w 1849755"/>
                <a:gd name="connsiteY99" fmla="*/ 1656397 h 1850707"/>
                <a:gd name="connsiteX100" fmla="*/ 594360 w 1849755"/>
                <a:gd name="connsiteY100" fmla="*/ 1635442 h 1850707"/>
                <a:gd name="connsiteX101" fmla="*/ 604838 w 1849755"/>
                <a:gd name="connsiteY101" fmla="*/ 1611630 h 1850707"/>
                <a:gd name="connsiteX102" fmla="*/ 607695 w 1849755"/>
                <a:gd name="connsiteY102" fmla="*/ 1604962 h 1850707"/>
                <a:gd name="connsiteX103" fmla="*/ 607695 w 1849755"/>
                <a:gd name="connsiteY103" fmla="*/ 1600200 h 1850707"/>
                <a:gd name="connsiteX104" fmla="*/ 601980 w 1849755"/>
                <a:gd name="connsiteY104" fmla="*/ 1600200 h 1850707"/>
                <a:gd name="connsiteX105" fmla="*/ 578168 w 1849755"/>
                <a:gd name="connsiteY105" fmla="*/ 1600200 h 1850707"/>
                <a:gd name="connsiteX106" fmla="*/ 577215 w 1849755"/>
                <a:gd name="connsiteY106" fmla="*/ 1599247 h 1850707"/>
                <a:gd name="connsiteX107" fmla="*/ 580073 w 1849755"/>
                <a:gd name="connsiteY107" fmla="*/ 1587817 h 1850707"/>
                <a:gd name="connsiteX108" fmla="*/ 1245870 w 1849755"/>
                <a:gd name="connsiteY108" fmla="*/ 1585913 h 1850707"/>
                <a:gd name="connsiteX109" fmla="*/ 1263015 w 1849755"/>
                <a:gd name="connsiteY109" fmla="*/ 1600200 h 1850707"/>
                <a:gd name="connsiteX110" fmla="*/ 1256347 w 1849755"/>
                <a:gd name="connsiteY110" fmla="*/ 1632585 h 1850707"/>
                <a:gd name="connsiteX111" fmla="*/ 1280160 w 1849755"/>
                <a:gd name="connsiteY111" fmla="*/ 1636395 h 1850707"/>
                <a:gd name="connsiteX112" fmla="*/ 1292543 w 1849755"/>
                <a:gd name="connsiteY112" fmla="*/ 1651635 h 1850707"/>
                <a:gd name="connsiteX113" fmla="*/ 1296353 w 1849755"/>
                <a:gd name="connsiteY113" fmla="*/ 1670685 h 1850707"/>
                <a:gd name="connsiteX114" fmla="*/ 1280160 w 1849755"/>
                <a:gd name="connsiteY114" fmla="*/ 1701165 h 1850707"/>
                <a:gd name="connsiteX115" fmla="*/ 1263968 w 1849755"/>
                <a:gd name="connsiteY115" fmla="*/ 1710690 h 1850707"/>
                <a:gd name="connsiteX116" fmla="*/ 1224915 w 1849755"/>
                <a:gd name="connsiteY116" fmla="*/ 1710690 h 1850707"/>
                <a:gd name="connsiteX117" fmla="*/ 1212533 w 1849755"/>
                <a:gd name="connsiteY117" fmla="*/ 1696403 h 1850707"/>
                <a:gd name="connsiteX118" fmla="*/ 1212533 w 1849755"/>
                <a:gd name="connsiteY118" fmla="*/ 1671638 h 1850707"/>
                <a:gd name="connsiteX119" fmla="*/ 1222058 w 1849755"/>
                <a:gd name="connsiteY119" fmla="*/ 1658303 h 1850707"/>
                <a:gd name="connsiteX120" fmla="*/ 1191578 w 1849755"/>
                <a:gd name="connsiteY120" fmla="*/ 1639253 h 1850707"/>
                <a:gd name="connsiteX121" fmla="*/ 1199198 w 1849755"/>
                <a:gd name="connsiteY121" fmla="*/ 1602105 h 1850707"/>
                <a:gd name="connsiteX122" fmla="*/ 1217295 w 1849755"/>
                <a:gd name="connsiteY122" fmla="*/ 1589723 h 1850707"/>
                <a:gd name="connsiteX123" fmla="*/ 1245870 w 1849755"/>
                <a:gd name="connsiteY123" fmla="*/ 1585913 h 1850707"/>
                <a:gd name="connsiteX124" fmla="*/ 156210 w 1849755"/>
                <a:gd name="connsiteY124" fmla="*/ 1192530 h 1850707"/>
                <a:gd name="connsiteX125" fmla="*/ 139065 w 1849755"/>
                <a:gd name="connsiteY125" fmla="*/ 1204912 h 1850707"/>
                <a:gd name="connsiteX126" fmla="*/ 140018 w 1849755"/>
                <a:gd name="connsiteY126" fmla="*/ 1225867 h 1850707"/>
                <a:gd name="connsiteX127" fmla="*/ 142875 w 1849755"/>
                <a:gd name="connsiteY127" fmla="*/ 1232535 h 1850707"/>
                <a:gd name="connsiteX128" fmla="*/ 193358 w 1849755"/>
                <a:gd name="connsiteY128" fmla="*/ 1213485 h 1850707"/>
                <a:gd name="connsiteX129" fmla="*/ 192405 w 1849755"/>
                <a:gd name="connsiteY129" fmla="*/ 1209675 h 1850707"/>
                <a:gd name="connsiteX130" fmla="*/ 179070 w 1849755"/>
                <a:gd name="connsiteY130" fmla="*/ 1192530 h 1850707"/>
                <a:gd name="connsiteX131" fmla="*/ 156210 w 1849755"/>
                <a:gd name="connsiteY131" fmla="*/ 1192530 h 1850707"/>
                <a:gd name="connsiteX132" fmla="*/ 159068 w 1849755"/>
                <a:gd name="connsiteY132" fmla="*/ 1161097 h 1850707"/>
                <a:gd name="connsiteX133" fmla="*/ 174308 w 1849755"/>
                <a:gd name="connsiteY133" fmla="*/ 1167765 h 1850707"/>
                <a:gd name="connsiteX134" fmla="*/ 186690 w 1849755"/>
                <a:gd name="connsiteY134" fmla="*/ 1182052 h 1850707"/>
                <a:gd name="connsiteX135" fmla="*/ 196215 w 1849755"/>
                <a:gd name="connsiteY135" fmla="*/ 1202055 h 1850707"/>
                <a:gd name="connsiteX136" fmla="*/ 200025 w 1849755"/>
                <a:gd name="connsiteY136" fmla="*/ 1211580 h 1850707"/>
                <a:gd name="connsiteX137" fmla="*/ 232410 w 1849755"/>
                <a:gd name="connsiteY137" fmla="*/ 1199197 h 1850707"/>
                <a:gd name="connsiteX138" fmla="*/ 237173 w 1849755"/>
                <a:gd name="connsiteY138" fmla="*/ 1196340 h 1850707"/>
                <a:gd name="connsiteX139" fmla="*/ 239078 w 1849755"/>
                <a:gd name="connsiteY139" fmla="*/ 1190625 h 1850707"/>
                <a:gd name="connsiteX140" fmla="*/ 238125 w 1849755"/>
                <a:gd name="connsiteY140" fmla="*/ 1184910 h 1850707"/>
                <a:gd name="connsiteX141" fmla="*/ 237173 w 1849755"/>
                <a:gd name="connsiteY141" fmla="*/ 1178242 h 1850707"/>
                <a:gd name="connsiteX142" fmla="*/ 243840 w 1849755"/>
                <a:gd name="connsiteY142" fmla="*/ 1175385 h 1850707"/>
                <a:gd name="connsiteX143" fmla="*/ 267653 w 1849755"/>
                <a:gd name="connsiteY143" fmla="*/ 1237297 h 1850707"/>
                <a:gd name="connsiteX144" fmla="*/ 260985 w 1849755"/>
                <a:gd name="connsiteY144" fmla="*/ 1239202 h 1850707"/>
                <a:gd name="connsiteX145" fmla="*/ 258128 w 1849755"/>
                <a:gd name="connsiteY145" fmla="*/ 1233487 h 1850707"/>
                <a:gd name="connsiteX146" fmla="*/ 255270 w 1849755"/>
                <a:gd name="connsiteY146" fmla="*/ 1228725 h 1850707"/>
                <a:gd name="connsiteX147" fmla="*/ 250508 w 1849755"/>
                <a:gd name="connsiteY147" fmla="*/ 1225867 h 1850707"/>
                <a:gd name="connsiteX148" fmla="*/ 244793 w 1849755"/>
                <a:gd name="connsiteY148" fmla="*/ 1226820 h 1850707"/>
                <a:gd name="connsiteX149" fmla="*/ 164783 w 1849755"/>
                <a:gd name="connsiteY149" fmla="*/ 1257300 h 1850707"/>
                <a:gd name="connsiteX150" fmla="*/ 160020 w 1849755"/>
                <a:gd name="connsiteY150" fmla="*/ 1260157 h 1850707"/>
                <a:gd name="connsiteX151" fmla="*/ 158115 w 1849755"/>
                <a:gd name="connsiteY151" fmla="*/ 1265872 h 1850707"/>
                <a:gd name="connsiteX152" fmla="*/ 159068 w 1849755"/>
                <a:gd name="connsiteY152" fmla="*/ 1272540 h 1850707"/>
                <a:gd name="connsiteX153" fmla="*/ 160020 w 1849755"/>
                <a:gd name="connsiteY153" fmla="*/ 1278255 h 1850707"/>
                <a:gd name="connsiteX154" fmla="*/ 153353 w 1849755"/>
                <a:gd name="connsiteY154" fmla="*/ 1281112 h 1850707"/>
                <a:gd name="connsiteX155" fmla="*/ 129540 w 1849755"/>
                <a:gd name="connsiteY155" fmla="*/ 1218247 h 1850707"/>
                <a:gd name="connsiteX156" fmla="*/ 123825 w 1849755"/>
                <a:gd name="connsiteY156" fmla="*/ 1183005 h 1850707"/>
                <a:gd name="connsiteX157" fmla="*/ 140970 w 1849755"/>
                <a:gd name="connsiteY157" fmla="*/ 1163002 h 1850707"/>
                <a:gd name="connsiteX158" fmla="*/ 159068 w 1849755"/>
                <a:gd name="connsiteY158" fmla="*/ 1161097 h 1850707"/>
                <a:gd name="connsiteX159" fmla="*/ 1615440 w 1849755"/>
                <a:gd name="connsiteY159" fmla="*/ 1152525 h 1850707"/>
                <a:gd name="connsiteX160" fmla="*/ 1622107 w 1849755"/>
                <a:gd name="connsiteY160" fmla="*/ 1154430 h 1850707"/>
                <a:gd name="connsiteX161" fmla="*/ 1620202 w 1849755"/>
                <a:gd name="connsiteY161" fmla="*/ 1161097 h 1850707"/>
                <a:gd name="connsiteX162" fmla="*/ 1619250 w 1849755"/>
                <a:gd name="connsiteY162" fmla="*/ 1167765 h 1850707"/>
                <a:gd name="connsiteX163" fmla="*/ 1621155 w 1849755"/>
                <a:gd name="connsiteY163" fmla="*/ 1173480 h 1850707"/>
                <a:gd name="connsiteX164" fmla="*/ 1625917 w 1849755"/>
                <a:gd name="connsiteY164" fmla="*/ 1176337 h 1850707"/>
                <a:gd name="connsiteX165" fmla="*/ 1645920 w 1849755"/>
                <a:gd name="connsiteY165" fmla="*/ 1183957 h 1850707"/>
                <a:gd name="connsiteX166" fmla="*/ 1650682 w 1849755"/>
                <a:gd name="connsiteY166" fmla="*/ 1185862 h 1850707"/>
                <a:gd name="connsiteX167" fmla="*/ 1654492 w 1849755"/>
                <a:gd name="connsiteY167" fmla="*/ 1186815 h 1850707"/>
                <a:gd name="connsiteX168" fmla="*/ 1659255 w 1849755"/>
                <a:gd name="connsiteY168" fmla="*/ 1186815 h 1850707"/>
                <a:gd name="connsiteX169" fmla="*/ 1666875 w 1849755"/>
                <a:gd name="connsiteY169" fmla="*/ 1185862 h 1850707"/>
                <a:gd name="connsiteX170" fmla="*/ 1691640 w 1849755"/>
                <a:gd name="connsiteY170" fmla="*/ 1182052 h 1850707"/>
                <a:gd name="connsiteX171" fmla="*/ 1714500 w 1849755"/>
                <a:gd name="connsiteY171" fmla="*/ 1178242 h 1850707"/>
                <a:gd name="connsiteX172" fmla="*/ 1724025 w 1849755"/>
                <a:gd name="connsiteY172" fmla="*/ 1175385 h 1850707"/>
                <a:gd name="connsiteX173" fmla="*/ 1730692 w 1849755"/>
                <a:gd name="connsiteY173" fmla="*/ 1171575 h 1850707"/>
                <a:gd name="connsiteX174" fmla="*/ 1734502 w 1849755"/>
                <a:gd name="connsiteY174" fmla="*/ 1166812 h 1850707"/>
                <a:gd name="connsiteX175" fmla="*/ 1737360 w 1849755"/>
                <a:gd name="connsiteY175" fmla="*/ 1162050 h 1850707"/>
                <a:gd name="connsiteX176" fmla="*/ 1744027 w 1849755"/>
                <a:gd name="connsiteY176" fmla="*/ 1164907 h 1850707"/>
                <a:gd name="connsiteX177" fmla="*/ 1719262 w 1849755"/>
                <a:gd name="connsiteY177" fmla="*/ 1229677 h 1850707"/>
                <a:gd name="connsiteX178" fmla="*/ 1712595 w 1849755"/>
                <a:gd name="connsiteY178" fmla="*/ 1226820 h 1850707"/>
                <a:gd name="connsiteX179" fmla="*/ 1716405 w 1849755"/>
                <a:gd name="connsiteY179" fmla="*/ 1214437 h 1850707"/>
                <a:gd name="connsiteX180" fmla="*/ 1714500 w 1849755"/>
                <a:gd name="connsiteY180" fmla="*/ 1210627 h 1850707"/>
                <a:gd name="connsiteX181" fmla="*/ 1710690 w 1849755"/>
                <a:gd name="connsiteY181" fmla="*/ 1210627 h 1850707"/>
                <a:gd name="connsiteX182" fmla="*/ 1701165 w 1849755"/>
                <a:gd name="connsiteY182" fmla="*/ 1211580 h 1850707"/>
                <a:gd name="connsiteX183" fmla="*/ 1684020 w 1849755"/>
                <a:gd name="connsiteY183" fmla="*/ 1214437 h 1850707"/>
                <a:gd name="connsiteX184" fmla="*/ 1657350 w 1849755"/>
                <a:gd name="connsiteY184" fmla="*/ 1219200 h 1850707"/>
                <a:gd name="connsiteX185" fmla="*/ 1683067 w 1849755"/>
                <a:gd name="connsiteY185" fmla="*/ 1253490 h 1850707"/>
                <a:gd name="connsiteX186" fmla="*/ 1692592 w 1849755"/>
                <a:gd name="connsiteY186" fmla="*/ 1263967 h 1850707"/>
                <a:gd name="connsiteX187" fmla="*/ 1698307 w 1849755"/>
                <a:gd name="connsiteY187" fmla="*/ 1262062 h 1850707"/>
                <a:gd name="connsiteX188" fmla="*/ 1704022 w 1849755"/>
                <a:gd name="connsiteY188" fmla="*/ 1251585 h 1850707"/>
                <a:gd name="connsiteX189" fmla="*/ 1710690 w 1849755"/>
                <a:gd name="connsiteY189" fmla="*/ 1253490 h 1850707"/>
                <a:gd name="connsiteX190" fmla="*/ 1694497 w 1849755"/>
                <a:gd name="connsiteY190" fmla="*/ 1295400 h 1850707"/>
                <a:gd name="connsiteX191" fmla="*/ 1686877 w 1849755"/>
                <a:gd name="connsiteY191" fmla="*/ 1292542 h 1850707"/>
                <a:gd name="connsiteX192" fmla="*/ 1687830 w 1849755"/>
                <a:gd name="connsiteY192" fmla="*/ 1286827 h 1850707"/>
                <a:gd name="connsiteX193" fmla="*/ 1687830 w 1849755"/>
                <a:gd name="connsiteY193" fmla="*/ 1281112 h 1850707"/>
                <a:gd name="connsiteX194" fmla="*/ 1684972 w 1849755"/>
                <a:gd name="connsiteY194" fmla="*/ 1273492 h 1850707"/>
                <a:gd name="connsiteX195" fmla="*/ 1680210 w 1849755"/>
                <a:gd name="connsiteY195" fmla="*/ 1265872 h 1850707"/>
                <a:gd name="connsiteX196" fmla="*/ 1667827 w 1849755"/>
                <a:gd name="connsiteY196" fmla="*/ 1248727 h 1850707"/>
                <a:gd name="connsiteX197" fmla="*/ 1652587 w 1849755"/>
                <a:gd name="connsiteY197" fmla="*/ 1228725 h 1850707"/>
                <a:gd name="connsiteX198" fmla="*/ 1644015 w 1849755"/>
                <a:gd name="connsiteY198" fmla="*/ 1219200 h 1850707"/>
                <a:gd name="connsiteX199" fmla="*/ 1631632 w 1849755"/>
                <a:gd name="connsiteY199" fmla="*/ 1213485 h 1850707"/>
                <a:gd name="connsiteX200" fmla="*/ 1615440 w 1849755"/>
                <a:gd name="connsiteY200" fmla="*/ 1206817 h 1850707"/>
                <a:gd name="connsiteX201" fmla="*/ 1609725 w 1849755"/>
                <a:gd name="connsiteY201" fmla="*/ 1205865 h 1850707"/>
                <a:gd name="connsiteX202" fmla="*/ 1604962 w 1849755"/>
                <a:gd name="connsiteY202" fmla="*/ 1208722 h 1850707"/>
                <a:gd name="connsiteX203" fmla="*/ 1601152 w 1849755"/>
                <a:gd name="connsiteY203" fmla="*/ 1213485 h 1850707"/>
                <a:gd name="connsiteX204" fmla="*/ 1597342 w 1849755"/>
                <a:gd name="connsiteY204" fmla="*/ 1219200 h 1850707"/>
                <a:gd name="connsiteX205" fmla="*/ 1590675 w 1849755"/>
                <a:gd name="connsiteY205" fmla="*/ 1216342 h 1850707"/>
                <a:gd name="connsiteX206" fmla="*/ 1739265 w 1849755"/>
                <a:gd name="connsiteY206" fmla="*/ 964883 h 1850707"/>
                <a:gd name="connsiteX207" fmla="*/ 1773555 w 1849755"/>
                <a:gd name="connsiteY207" fmla="*/ 968693 h 1850707"/>
                <a:gd name="connsiteX208" fmla="*/ 1759267 w 1849755"/>
                <a:gd name="connsiteY208" fmla="*/ 1085850 h 1850707"/>
                <a:gd name="connsiteX209" fmla="*/ 1726882 w 1849755"/>
                <a:gd name="connsiteY209" fmla="*/ 1081088 h 1850707"/>
                <a:gd name="connsiteX210" fmla="*/ 1727835 w 1849755"/>
                <a:gd name="connsiteY210" fmla="*/ 1074420 h 1850707"/>
                <a:gd name="connsiteX211" fmla="*/ 1744980 w 1849755"/>
                <a:gd name="connsiteY211" fmla="*/ 1067753 h 1850707"/>
                <a:gd name="connsiteX212" fmla="*/ 1755457 w 1849755"/>
                <a:gd name="connsiteY212" fmla="*/ 1058228 h 1850707"/>
                <a:gd name="connsiteX213" fmla="*/ 1756410 w 1849755"/>
                <a:gd name="connsiteY213" fmla="*/ 1051560 h 1850707"/>
                <a:gd name="connsiteX214" fmla="*/ 1757362 w 1849755"/>
                <a:gd name="connsiteY214" fmla="*/ 1044893 h 1850707"/>
                <a:gd name="connsiteX215" fmla="*/ 1757362 w 1849755"/>
                <a:gd name="connsiteY215" fmla="*/ 1041083 h 1850707"/>
                <a:gd name="connsiteX216" fmla="*/ 1662112 w 1849755"/>
                <a:gd name="connsiteY216" fmla="*/ 1029653 h 1850707"/>
                <a:gd name="connsiteX217" fmla="*/ 1656397 w 1849755"/>
                <a:gd name="connsiteY217" fmla="*/ 1030605 h 1850707"/>
                <a:gd name="connsiteX218" fmla="*/ 1652587 w 1849755"/>
                <a:gd name="connsiteY218" fmla="*/ 1034415 h 1850707"/>
                <a:gd name="connsiteX219" fmla="*/ 1650682 w 1849755"/>
                <a:gd name="connsiteY219" fmla="*/ 1040130 h 1850707"/>
                <a:gd name="connsiteX220" fmla="*/ 1648777 w 1849755"/>
                <a:gd name="connsiteY220" fmla="*/ 1046798 h 1850707"/>
                <a:gd name="connsiteX221" fmla="*/ 1642110 w 1849755"/>
                <a:gd name="connsiteY221" fmla="*/ 1045845 h 1850707"/>
                <a:gd name="connsiteX222" fmla="*/ 1649730 w 1849755"/>
                <a:gd name="connsiteY222" fmla="*/ 978218 h 1850707"/>
                <a:gd name="connsiteX223" fmla="*/ 1656397 w 1849755"/>
                <a:gd name="connsiteY223" fmla="*/ 979170 h 1850707"/>
                <a:gd name="connsiteX224" fmla="*/ 1656397 w 1849755"/>
                <a:gd name="connsiteY224" fmla="*/ 985838 h 1850707"/>
                <a:gd name="connsiteX225" fmla="*/ 1656397 w 1849755"/>
                <a:gd name="connsiteY225" fmla="*/ 992505 h 1850707"/>
                <a:gd name="connsiteX226" fmla="*/ 1659255 w 1849755"/>
                <a:gd name="connsiteY226" fmla="*/ 997268 h 1850707"/>
                <a:gd name="connsiteX227" fmla="*/ 1664970 w 1849755"/>
                <a:gd name="connsiteY227" fmla="*/ 999173 h 1850707"/>
                <a:gd name="connsiteX228" fmla="*/ 1761172 w 1849755"/>
                <a:gd name="connsiteY228" fmla="*/ 1010603 h 1850707"/>
                <a:gd name="connsiteX229" fmla="*/ 1761172 w 1849755"/>
                <a:gd name="connsiteY229" fmla="*/ 1006793 h 1850707"/>
                <a:gd name="connsiteX230" fmla="*/ 1762125 w 1849755"/>
                <a:gd name="connsiteY230" fmla="*/ 1000125 h 1850707"/>
                <a:gd name="connsiteX231" fmla="*/ 1762125 w 1849755"/>
                <a:gd name="connsiteY231" fmla="*/ 993458 h 1850707"/>
                <a:gd name="connsiteX232" fmla="*/ 1753552 w 1849755"/>
                <a:gd name="connsiteY232" fmla="*/ 982028 h 1850707"/>
                <a:gd name="connsiteX233" fmla="*/ 1738312 w 1849755"/>
                <a:gd name="connsiteY233" fmla="*/ 971550 h 1850707"/>
                <a:gd name="connsiteX234" fmla="*/ 199073 w 1849755"/>
                <a:gd name="connsiteY234" fmla="*/ 952500 h 1850707"/>
                <a:gd name="connsiteX235" fmla="*/ 212408 w 1849755"/>
                <a:gd name="connsiteY235" fmla="*/ 1065847 h 1850707"/>
                <a:gd name="connsiteX236" fmla="*/ 205740 w 1849755"/>
                <a:gd name="connsiteY236" fmla="*/ 1066800 h 1850707"/>
                <a:gd name="connsiteX237" fmla="*/ 203835 w 1849755"/>
                <a:gd name="connsiteY237" fmla="*/ 1060132 h 1850707"/>
                <a:gd name="connsiteX238" fmla="*/ 201930 w 1849755"/>
                <a:gd name="connsiteY238" fmla="*/ 1054417 h 1850707"/>
                <a:gd name="connsiteX239" fmla="*/ 198120 w 1849755"/>
                <a:gd name="connsiteY239" fmla="*/ 1050607 h 1850707"/>
                <a:gd name="connsiteX240" fmla="*/ 192405 w 1849755"/>
                <a:gd name="connsiteY240" fmla="*/ 1050607 h 1850707"/>
                <a:gd name="connsiteX241" fmla="*/ 106680 w 1849755"/>
                <a:gd name="connsiteY241" fmla="*/ 1060132 h 1850707"/>
                <a:gd name="connsiteX242" fmla="*/ 101918 w 1849755"/>
                <a:gd name="connsiteY242" fmla="*/ 1062037 h 1850707"/>
                <a:gd name="connsiteX243" fmla="*/ 99060 w 1849755"/>
                <a:gd name="connsiteY243" fmla="*/ 1066800 h 1850707"/>
                <a:gd name="connsiteX244" fmla="*/ 98108 w 1849755"/>
                <a:gd name="connsiteY244" fmla="*/ 1073467 h 1850707"/>
                <a:gd name="connsiteX245" fmla="*/ 98108 w 1849755"/>
                <a:gd name="connsiteY245" fmla="*/ 1080135 h 1850707"/>
                <a:gd name="connsiteX246" fmla="*/ 91440 w 1849755"/>
                <a:gd name="connsiteY246" fmla="*/ 1081087 h 1850707"/>
                <a:gd name="connsiteX247" fmla="*/ 79058 w 1849755"/>
                <a:gd name="connsiteY247" fmla="*/ 973455 h 1850707"/>
                <a:gd name="connsiteX248" fmla="*/ 108585 w 1849755"/>
                <a:gd name="connsiteY248" fmla="*/ 971550 h 1850707"/>
                <a:gd name="connsiteX249" fmla="*/ 109538 w 1849755"/>
                <a:gd name="connsiteY249" fmla="*/ 978217 h 1850707"/>
                <a:gd name="connsiteX250" fmla="*/ 96203 w 1849755"/>
                <a:gd name="connsiteY250" fmla="*/ 988695 h 1850707"/>
                <a:gd name="connsiteX251" fmla="*/ 89535 w 1849755"/>
                <a:gd name="connsiteY251" fmla="*/ 1002030 h 1850707"/>
                <a:gd name="connsiteX252" fmla="*/ 89535 w 1849755"/>
                <a:gd name="connsiteY252" fmla="*/ 1008697 h 1850707"/>
                <a:gd name="connsiteX253" fmla="*/ 90488 w 1849755"/>
                <a:gd name="connsiteY253" fmla="*/ 1016317 h 1850707"/>
                <a:gd name="connsiteX254" fmla="*/ 92393 w 1849755"/>
                <a:gd name="connsiteY254" fmla="*/ 1033462 h 1850707"/>
                <a:gd name="connsiteX255" fmla="*/ 139065 w 1849755"/>
                <a:gd name="connsiteY255" fmla="*/ 1027747 h 1850707"/>
                <a:gd name="connsiteX256" fmla="*/ 137160 w 1849755"/>
                <a:gd name="connsiteY256" fmla="*/ 1015365 h 1850707"/>
                <a:gd name="connsiteX257" fmla="*/ 135255 w 1849755"/>
                <a:gd name="connsiteY257" fmla="*/ 1006792 h 1850707"/>
                <a:gd name="connsiteX258" fmla="*/ 130493 w 1849755"/>
                <a:gd name="connsiteY258" fmla="*/ 1000125 h 1850707"/>
                <a:gd name="connsiteX259" fmla="*/ 122873 w 1849755"/>
                <a:gd name="connsiteY259" fmla="*/ 997267 h 1850707"/>
                <a:gd name="connsiteX260" fmla="*/ 114300 w 1849755"/>
                <a:gd name="connsiteY260" fmla="*/ 995362 h 1850707"/>
                <a:gd name="connsiteX261" fmla="*/ 113348 w 1849755"/>
                <a:gd name="connsiteY261" fmla="*/ 988695 h 1850707"/>
                <a:gd name="connsiteX262" fmla="*/ 163830 w 1849755"/>
                <a:gd name="connsiteY262" fmla="*/ 982980 h 1850707"/>
                <a:gd name="connsiteX263" fmla="*/ 164783 w 1849755"/>
                <a:gd name="connsiteY263" fmla="*/ 989647 h 1850707"/>
                <a:gd name="connsiteX264" fmla="*/ 156210 w 1849755"/>
                <a:gd name="connsiteY264" fmla="*/ 993457 h 1850707"/>
                <a:gd name="connsiteX265" fmla="*/ 149543 w 1849755"/>
                <a:gd name="connsiteY265" fmla="*/ 998220 h 1850707"/>
                <a:gd name="connsiteX266" fmla="*/ 145733 w 1849755"/>
                <a:gd name="connsiteY266" fmla="*/ 1004887 h 1850707"/>
                <a:gd name="connsiteX267" fmla="*/ 145733 w 1849755"/>
                <a:gd name="connsiteY267" fmla="*/ 1013460 h 1850707"/>
                <a:gd name="connsiteX268" fmla="*/ 146685 w 1849755"/>
                <a:gd name="connsiteY268" fmla="*/ 1025842 h 1850707"/>
                <a:gd name="connsiteX269" fmla="*/ 181928 w 1849755"/>
                <a:gd name="connsiteY269" fmla="*/ 1022032 h 1850707"/>
                <a:gd name="connsiteX270" fmla="*/ 190500 w 1849755"/>
                <a:gd name="connsiteY270" fmla="*/ 1020127 h 1850707"/>
                <a:gd name="connsiteX271" fmla="*/ 195263 w 1849755"/>
                <a:gd name="connsiteY271" fmla="*/ 1016317 h 1850707"/>
                <a:gd name="connsiteX272" fmla="*/ 196215 w 1849755"/>
                <a:gd name="connsiteY272" fmla="*/ 1010602 h 1850707"/>
                <a:gd name="connsiteX273" fmla="*/ 195263 w 1849755"/>
                <a:gd name="connsiteY273" fmla="*/ 1000125 h 1850707"/>
                <a:gd name="connsiteX274" fmla="*/ 194310 w 1849755"/>
                <a:gd name="connsiteY274" fmla="*/ 992505 h 1850707"/>
                <a:gd name="connsiteX275" fmla="*/ 193358 w 1849755"/>
                <a:gd name="connsiteY275" fmla="*/ 984885 h 1850707"/>
                <a:gd name="connsiteX276" fmla="*/ 191453 w 1849755"/>
                <a:gd name="connsiteY276" fmla="*/ 978217 h 1850707"/>
                <a:gd name="connsiteX277" fmla="*/ 188595 w 1849755"/>
                <a:gd name="connsiteY277" fmla="*/ 973455 h 1850707"/>
                <a:gd name="connsiteX278" fmla="*/ 175260 w 1849755"/>
                <a:gd name="connsiteY278" fmla="*/ 965835 h 1850707"/>
                <a:gd name="connsiteX279" fmla="*/ 161925 w 1849755"/>
                <a:gd name="connsiteY279" fmla="*/ 961072 h 1850707"/>
                <a:gd name="connsiteX280" fmla="*/ 160973 w 1849755"/>
                <a:gd name="connsiteY280" fmla="*/ 954405 h 1850707"/>
                <a:gd name="connsiteX281" fmla="*/ 925830 w 1849755"/>
                <a:gd name="connsiteY281" fmla="*/ 826770 h 1850707"/>
                <a:gd name="connsiteX282" fmla="*/ 876300 w 1849755"/>
                <a:gd name="connsiteY282" fmla="*/ 876300 h 1850707"/>
                <a:gd name="connsiteX283" fmla="*/ 876300 w 1849755"/>
                <a:gd name="connsiteY283" fmla="*/ 905828 h 1850707"/>
                <a:gd name="connsiteX284" fmla="*/ 801053 w 1849755"/>
                <a:gd name="connsiteY284" fmla="*/ 929640 h 1850707"/>
                <a:gd name="connsiteX285" fmla="*/ 693420 w 1849755"/>
                <a:gd name="connsiteY285" fmla="*/ 1003935 h 1850707"/>
                <a:gd name="connsiteX286" fmla="*/ 604838 w 1849755"/>
                <a:gd name="connsiteY286" fmla="*/ 1112520 h 1850707"/>
                <a:gd name="connsiteX287" fmla="*/ 534353 w 1849755"/>
                <a:gd name="connsiteY287" fmla="*/ 1245870 h 1850707"/>
                <a:gd name="connsiteX288" fmla="*/ 559118 w 1849755"/>
                <a:gd name="connsiteY288" fmla="*/ 1308735 h 1850707"/>
                <a:gd name="connsiteX289" fmla="*/ 621983 w 1849755"/>
                <a:gd name="connsiteY289" fmla="*/ 1283018 h 1850707"/>
                <a:gd name="connsiteX290" fmla="*/ 759143 w 1849755"/>
                <a:gd name="connsiteY290" fmla="*/ 1072515 h 1850707"/>
                <a:gd name="connsiteX291" fmla="*/ 875348 w 1849755"/>
                <a:gd name="connsiteY291" fmla="*/ 1002983 h 1850707"/>
                <a:gd name="connsiteX292" fmla="*/ 875348 w 1849755"/>
                <a:gd name="connsiteY292" fmla="*/ 1081088 h 1850707"/>
                <a:gd name="connsiteX293" fmla="*/ 846773 w 1849755"/>
                <a:gd name="connsiteY293" fmla="*/ 1123950 h 1850707"/>
                <a:gd name="connsiteX294" fmla="*/ 834390 w 1849755"/>
                <a:gd name="connsiteY294" fmla="*/ 1131570 h 1850707"/>
                <a:gd name="connsiteX295" fmla="*/ 775335 w 1849755"/>
                <a:gd name="connsiteY295" fmla="*/ 1187768 h 1850707"/>
                <a:gd name="connsiteX296" fmla="*/ 697230 w 1849755"/>
                <a:gd name="connsiteY296" fmla="*/ 1363980 h 1850707"/>
                <a:gd name="connsiteX297" fmla="*/ 734378 w 1849755"/>
                <a:gd name="connsiteY297" fmla="*/ 1421130 h 1850707"/>
                <a:gd name="connsiteX298" fmla="*/ 791528 w 1849755"/>
                <a:gd name="connsiteY298" fmla="*/ 1383983 h 1850707"/>
                <a:gd name="connsiteX299" fmla="*/ 851535 w 1849755"/>
                <a:gd name="connsiteY299" fmla="*/ 1246823 h 1850707"/>
                <a:gd name="connsiteX300" fmla="*/ 925830 w 1849755"/>
                <a:gd name="connsiteY300" fmla="*/ 1199198 h 1850707"/>
                <a:gd name="connsiteX301" fmla="*/ 1000125 w 1849755"/>
                <a:gd name="connsiteY301" fmla="*/ 1246823 h 1850707"/>
                <a:gd name="connsiteX302" fmla="*/ 1060133 w 1849755"/>
                <a:gd name="connsiteY302" fmla="*/ 1383983 h 1850707"/>
                <a:gd name="connsiteX303" fmla="*/ 1117283 w 1849755"/>
                <a:gd name="connsiteY303" fmla="*/ 1421130 h 1850707"/>
                <a:gd name="connsiteX304" fmla="*/ 1154430 w 1849755"/>
                <a:gd name="connsiteY304" fmla="*/ 1363980 h 1850707"/>
                <a:gd name="connsiteX305" fmla="*/ 1076325 w 1849755"/>
                <a:gd name="connsiteY305" fmla="*/ 1187768 h 1850707"/>
                <a:gd name="connsiteX306" fmla="*/ 1017270 w 1849755"/>
                <a:gd name="connsiteY306" fmla="*/ 1131570 h 1850707"/>
                <a:gd name="connsiteX307" fmla="*/ 1004888 w 1849755"/>
                <a:gd name="connsiteY307" fmla="*/ 1123950 h 1850707"/>
                <a:gd name="connsiteX308" fmla="*/ 976313 w 1849755"/>
                <a:gd name="connsiteY308" fmla="*/ 1081088 h 1850707"/>
                <a:gd name="connsiteX309" fmla="*/ 976313 w 1849755"/>
                <a:gd name="connsiteY309" fmla="*/ 1002983 h 1850707"/>
                <a:gd name="connsiteX310" fmla="*/ 1092518 w 1849755"/>
                <a:gd name="connsiteY310" fmla="*/ 1072515 h 1850707"/>
                <a:gd name="connsiteX311" fmla="*/ 1229678 w 1849755"/>
                <a:gd name="connsiteY311" fmla="*/ 1283018 h 1850707"/>
                <a:gd name="connsiteX312" fmla="*/ 1292543 w 1849755"/>
                <a:gd name="connsiteY312" fmla="*/ 1308735 h 1850707"/>
                <a:gd name="connsiteX313" fmla="*/ 1317308 w 1849755"/>
                <a:gd name="connsiteY313" fmla="*/ 1245870 h 1850707"/>
                <a:gd name="connsiteX314" fmla="*/ 1246823 w 1849755"/>
                <a:gd name="connsiteY314" fmla="*/ 1112520 h 1850707"/>
                <a:gd name="connsiteX315" fmla="*/ 1158240 w 1849755"/>
                <a:gd name="connsiteY315" fmla="*/ 1003935 h 1850707"/>
                <a:gd name="connsiteX316" fmla="*/ 1050608 w 1849755"/>
                <a:gd name="connsiteY316" fmla="*/ 929640 h 1850707"/>
                <a:gd name="connsiteX317" fmla="*/ 975360 w 1849755"/>
                <a:gd name="connsiteY317" fmla="*/ 905828 h 1850707"/>
                <a:gd name="connsiteX318" fmla="*/ 975360 w 1849755"/>
                <a:gd name="connsiteY318" fmla="*/ 876300 h 1850707"/>
                <a:gd name="connsiteX319" fmla="*/ 925830 w 1849755"/>
                <a:gd name="connsiteY319" fmla="*/ 826770 h 1850707"/>
                <a:gd name="connsiteX320" fmla="*/ 1765935 w 1849755"/>
                <a:gd name="connsiteY320" fmla="*/ 802958 h 1850707"/>
                <a:gd name="connsiteX321" fmla="*/ 1772603 w 1849755"/>
                <a:gd name="connsiteY321" fmla="*/ 870585 h 1850707"/>
                <a:gd name="connsiteX322" fmla="*/ 1765935 w 1849755"/>
                <a:gd name="connsiteY322" fmla="*/ 871538 h 1850707"/>
                <a:gd name="connsiteX323" fmla="*/ 1764983 w 1849755"/>
                <a:gd name="connsiteY323" fmla="*/ 864870 h 1850707"/>
                <a:gd name="connsiteX324" fmla="*/ 1763078 w 1849755"/>
                <a:gd name="connsiteY324" fmla="*/ 858203 h 1850707"/>
                <a:gd name="connsiteX325" fmla="*/ 1759268 w 1849755"/>
                <a:gd name="connsiteY325" fmla="*/ 854393 h 1850707"/>
                <a:gd name="connsiteX326" fmla="*/ 1753553 w 1849755"/>
                <a:gd name="connsiteY326" fmla="*/ 853440 h 1850707"/>
                <a:gd name="connsiteX327" fmla="*/ 1667828 w 1849755"/>
                <a:gd name="connsiteY327" fmla="*/ 862013 h 1850707"/>
                <a:gd name="connsiteX328" fmla="*/ 1662113 w 1849755"/>
                <a:gd name="connsiteY328" fmla="*/ 863918 h 1850707"/>
                <a:gd name="connsiteX329" fmla="*/ 1659255 w 1849755"/>
                <a:gd name="connsiteY329" fmla="*/ 868680 h 1850707"/>
                <a:gd name="connsiteX330" fmla="*/ 1658303 w 1849755"/>
                <a:gd name="connsiteY330" fmla="*/ 874395 h 1850707"/>
                <a:gd name="connsiteX331" fmla="*/ 1658303 w 1849755"/>
                <a:gd name="connsiteY331" fmla="*/ 881063 h 1850707"/>
                <a:gd name="connsiteX332" fmla="*/ 1651635 w 1849755"/>
                <a:gd name="connsiteY332" fmla="*/ 883920 h 1850707"/>
                <a:gd name="connsiteX333" fmla="*/ 1644968 w 1849755"/>
                <a:gd name="connsiteY333" fmla="*/ 816293 h 1850707"/>
                <a:gd name="connsiteX334" fmla="*/ 1651635 w 1849755"/>
                <a:gd name="connsiteY334" fmla="*/ 815340 h 1850707"/>
                <a:gd name="connsiteX335" fmla="*/ 1652588 w 1849755"/>
                <a:gd name="connsiteY335" fmla="*/ 822008 h 1850707"/>
                <a:gd name="connsiteX336" fmla="*/ 1654493 w 1849755"/>
                <a:gd name="connsiteY336" fmla="*/ 827723 h 1850707"/>
                <a:gd name="connsiteX337" fmla="*/ 1658303 w 1849755"/>
                <a:gd name="connsiteY337" fmla="*/ 831533 h 1850707"/>
                <a:gd name="connsiteX338" fmla="*/ 1664018 w 1849755"/>
                <a:gd name="connsiteY338" fmla="*/ 832485 h 1850707"/>
                <a:gd name="connsiteX339" fmla="*/ 1749743 w 1849755"/>
                <a:gd name="connsiteY339" fmla="*/ 823913 h 1850707"/>
                <a:gd name="connsiteX340" fmla="*/ 1754505 w 1849755"/>
                <a:gd name="connsiteY340" fmla="*/ 822008 h 1850707"/>
                <a:gd name="connsiteX341" fmla="*/ 1757363 w 1849755"/>
                <a:gd name="connsiteY341" fmla="*/ 817245 h 1850707"/>
                <a:gd name="connsiteX342" fmla="*/ 1758315 w 1849755"/>
                <a:gd name="connsiteY342" fmla="*/ 810578 h 1850707"/>
                <a:gd name="connsiteX343" fmla="*/ 1759268 w 1849755"/>
                <a:gd name="connsiteY343" fmla="*/ 803910 h 1850707"/>
                <a:gd name="connsiteX344" fmla="*/ 94297 w 1849755"/>
                <a:gd name="connsiteY344" fmla="*/ 735330 h 1850707"/>
                <a:gd name="connsiteX345" fmla="*/ 100965 w 1849755"/>
                <a:gd name="connsiteY345" fmla="*/ 736282 h 1850707"/>
                <a:gd name="connsiteX346" fmla="*/ 101917 w 1849755"/>
                <a:gd name="connsiteY346" fmla="*/ 752475 h 1850707"/>
                <a:gd name="connsiteX347" fmla="*/ 108585 w 1849755"/>
                <a:gd name="connsiteY347" fmla="*/ 766762 h 1850707"/>
                <a:gd name="connsiteX348" fmla="*/ 120967 w 1849755"/>
                <a:gd name="connsiteY348" fmla="*/ 783907 h 1850707"/>
                <a:gd name="connsiteX349" fmla="*/ 134302 w 1849755"/>
                <a:gd name="connsiteY349" fmla="*/ 801052 h 1850707"/>
                <a:gd name="connsiteX350" fmla="*/ 161925 w 1849755"/>
                <a:gd name="connsiteY350" fmla="*/ 784860 h 1850707"/>
                <a:gd name="connsiteX351" fmla="*/ 193357 w 1849755"/>
                <a:gd name="connsiteY351" fmla="*/ 765810 h 1850707"/>
                <a:gd name="connsiteX352" fmla="*/ 200977 w 1849755"/>
                <a:gd name="connsiteY352" fmla="*/ 760095 h 1850707"/>
                <a:gd name="connsiteX353" fmla="*/ 207645 w 1849755"/>
                <a:gd name="connsiteY353" fmla="*/ 752475 h 1850707"/>
                <a:gd name="connsiteX354" fmla="*/ 209550 w 1849755"/>
                <a:gd name="connsiteY354" fmla="*/ 747712 h 1850707"/>
                <a:gd name="connsiteX355" fmla="*/ 210502 w 1849755"/>
                <a:gd name="connsiteY355" fmla="*/ 742950 h 1850707"/>
                <a:gd name="connsiteX356" fmla="*/ 218122 w 1849755"/>
                <a:gd name="connsiteY356" fmla="*/ 745807 h 1850707"/>
                <a:gd name="connsiteX357" fmla="*/ 211455 w 1849755"/>
                <a:gd name="connsiteY357" fmla="*/ 793432 h 1850707"/>
                <a:gd name="connsiteX358" fmla="*/ 180975 w 1849755"/>
                <a:gd name="connsiteY358" fmla="*/ 808672 h 1850707"/>
                <a:gd name="connsiteX359" fmla="*/ 149542 w 1849755"/>
                <a:gd name="connsiteY359" fmla="*/ 826770 h 1850707"/>
                <a:gd name="connsiteX360" fmla="*/ 148590 w 1849755"/>
                <a:gd name="connsiteY360" fmla="*/ 831532 h 1850707"/>
                <a:gd name="connsiteX361" fmla="*/ 186690 w 1849755"/>
                <a:gd name="connsiteY361" fmla="*/ 837247 h 1850707"/>
                <a:gd name="connsiteX362" fmla="*/ 192405 w 1849755"/>
                <a:gd name="connsiteY362" fmla="*/ 837247 h 1850707"/>
                <a:gd name="connsiteX363" fmla="*/ 196215 w 1849755"/>
                <a:gd name="connsiteY363" fmla="*/ 833437 h 1850707"/>
                <a:gd name="connsiteX364" fmla="*/ 198120 w 1849755"/>
                <a:gd name="connsiteY364" fmla="*/ 829627 h 1850707"/>
                <a:gd name="connsiteX365" fmla="*/ 200025 w 1849755"/>
                <a:gd name="connsiteY365" fmla="*/ 823912 h 1850707"/>
                <a:gd name="connsiteX366" fmla="*/ 206692 w 1849755"/>
                <a:gd name="connsiteY366" fmla="*/ 824865 h 1850707"/>
                <a:gd name="connsiteX367" fmla="*/ 197167 w 1849755"/>
                <a:gd name="connsiteY367" fmla="*/ 888682 h 1850707"/>
                <a:gd name="connsiteX368" fmla="*/ 190500 w 1849755"/>
                <a:gd name="connsiteY368" fmla="*/ 886777 h 1850707"/>
                <a:gd name="connsiteX369" fmla="*/ 190500 w 1849755"/>
                <a:gd name="connsiteY369" fmla="*/ 880110 h 1850707"/>
                <a:gd name="connsiteX370" fmla="*/ 190500 w 1849755"/>
                <a:gd name="connsiteY370" fmla="*/ 874395 h 1850707"/>
                <a:gd name="connsiteX371" fmla="*/ 187642 w 1849755"/>
                <a:gd name="connsiteY371" fmla="*/ 869632 h 1850707"/>
                <a:gd name="connsiteX372" fmla="*/ 182880 w 1849755"/>
                <a:gd name="connsiteY372" fmla="*/ 867727 h 1850707"/>
                <a:gd name="connsiteX373" fmla="*/ 97155 w 1849755"/>
                <a:gd name="connsiteY373" fmla="*/ 855345 h 1850707"/>
                <a:gd name="connsiteX374" fmla="*/ 92392 w 1849755"/>
                <a:gd name="connsiteY374" fmla="*/ 855345 h 1850707"/>
                <a:gd name="connsiteX375" fmla="*/ 88582 w 1849755"/>
                <a:gd name="connsiteY375" fmla="*/ 859155 h 1850707"/>
                <a:gd name="connsiteX376" fmla="*/ 85725 w 1849755"/>
                <a:gd name="connsiteY376" fmla="*/ 864870 h 1850707"/>
                <a:gd name="connsiteX377" fmla="*/ 83820 w 1849755"/>
                <a:gd name="connsiteY377" fmla="*/ 870585 h 1850707"/>
                <a:gd name="connsiteX378" fmla="*/ 76200 w 1849755"/>
                <a:gd name="connsiteY378" fmla="*/ 869632 h 1850707"/>
                <a:gd name="connsiteX379" fmla="*/ 85725 w 1849755"/>
                <a:gd name="connsiteY379" fmla="*/ 802957 h 1850707"/>
                <a:gd name="connsiteX380" fmla="*/ 92392 w 1849755"/>
                <a:gd name="connsiteY380" fmla="*/ 803910 h 1850707"/>
                <a:gd name="connsiteX381" fmla="*/ 92392 w 1849755"/>
                <a:gd name="connsiteY381" fmla="*/ 810577 h 1850707"/>
                <a:gd name="connsiteX382" fmla="*/ 92392 w 1849755"/>
                <a:gd name="connsiteY382" fmla="*/ 817245 h 1850707"/>
                <a:gd name="connsiteX383" fmla="*/ 95250 w 1849755"/>
                <a:gd name="connsiteY383" fmla="*/ 822007 h 1850707"/>
                <a:gd name="connsiteX384" fmla="*/ 100012 w 1849755"/>
                <a:gd name="connsiteY384" fmla="*/ 823912 h 1850707"/>
                <a:gd name="connsiteX385" fmla="*/ 140970 w 1849755"/>
                <a:gd name="connsiteY385" fmla="*/ 829627 h 1850707"/>
                <a:gd name="connsiteX386" fmla="*/ 141922 w 1849755"/>
                <a:gd name="connsiteY386" fmla="*/ 825817 h 1850707"/>
                <a:gd name="connsiteX387" fmla="*/ 129540 w 1849755"/>
                <a:gd name="connsiteY387" fmla="*/ 808672 h 1850707"/>
                <a:gd name="connsiteX388" fmla="*/ 117157 w 1849755"/>
                <a:gd name="connsiteY388" fmla="*/ 792480 h 1850707"/>
                <a:gd name="connsiteX389" fmla="*/ 106680 w 1849755"/>
                <a:gd name="connsiteY389" fmla="*/ 781050 h 1850707"/>
                <a:gd name="connsiteX390" fmla="*/ 99060 w 1849755"/>
                <a:gd name="connsiteY390" fmla="*/ 776287 h 1850707"/>
                <a:gd name="connsiteX391" fmla="*/ 96202 w 1849755"/>
                <a:gd name="connsiteY391" fmla="*/ 779145 h 1850707"/>
                <a:gd name="connsiteX392" fmla="*/ 93345 w 1849755"/>
                <a:gd name="connsiteY392" fmla="*/ 788670 h 1850707"/>
                <a:gd name="connsiteX393" fmla="*/ 86677 w 1849755"/>
                <a:gd name="connsiteY393" fmla="*/ 787717 h 1850707"/>
                <a:gd name="connsiteX394" fmla="*/ 1698308 w 1849755"/>
                <a:gd name="connsiteY394" fmla="*/ 618173 h 1850707"/>
                <a:gd name="connsiteX395" fmla="*/ 1712595 w 1849755"/>
                <a:gd name="connsiteY395" fmla="*/ 622935 h 1850707"/>
                <a:gd name="connsiteX396" fmla="*/ 1724978 w 1849755"/>
                <a:gd name="connsiteY396" fmla="*/ 634365 h 1850707"/>
                <a:gd name="connsiteX397" fmla="*/ 1734503 w 1849755"/>
                <a:gd name="connsiteY397" fmla="*/ 651510 h 1850707"/>
                <a:gd name="connsiteX398" fmla="*/ 1738313 w 1849755"/>
                <a:gd name="connsiteY398" fmla="*/ 670560 h 1850707"/>
                <a:gd name="connsiteX399" fmla="*/ 1737360 w 1849755"/>
                <a:gd name="connsiteY399" fmla="*/ 685800 h 1850707"/>
                <a:gd name="connsiteX400" fmla="*/ 1744028 w 1849755"/>
                <a:gd name="connsiteY400" fmla="*/ 688658 h 1850707"/>
                <a:gd name="connsiteX401" fmla="*/ 1746885 w 1849755"/>
                <a:gd name="connsiteY401" fmla="*/ 695325 h 1850707"/>
                <a:gd name="connsiteX402" fmla="*/ 1707833 w 1849755"/>
                <a:gd name="connsiteY402" fmla="*/ 709613 h 1850707"/>
                <a:gd name="connsiteX403" fmla="*/ 1705928 w 1849755"/>
                <a:gd name="connsiteY403" fmla="*/ 702945 h 1850707"/>
                <a:gd name="connsiteX404" fmla="*/ 1717358 w 1849755"/>
                <a:gd name="connsiteY404" fmla="*/ 692468 h 1850707"/>
                <a:gd name="connsiteX405" fmla="*/ 1725930 w 1849755"/>
                <a:gd name="connsiteY405" fmla="*/ 681990 h 1850707"/>
                <a:gd name="connsiteX406" fmla="*/ 1730693 w 1849755"/>
                <a:gd name="connsiteY406" fmla="*/ 670560 h 1850707"/>
                <a:gd name="connsiteX407" fmla="*/ 1729740 w 1849755"/>
                <a:gd name="connsiteY407" fmla="*/ 657225 h 1850707"/>
                <a:gd name="connsiteX408" fmla="*/ 1720215 w 1849755"/>
                <a:gd name="connsiteY408" fmla="*/ 644843 h 1850707"/>
                <a:gd name="connsiteX409" fmla="*/ 1705928 w 1849755"/>
                <a:gd name="connsiteY409" fmla="*/ 642938 h 1850707"/>
                <a:gd name="connsiteX410" fmla="*/ 1696403 w 1849755"/>
                <a:gd name="connsiteY410" fmla="*/ 651510 h 1850707"/>
                <a:gd name="connsiteX411" fmla="*/ 1693545 w 1849755"/>
                <a:gd name="connsiteY411" fmla="*/ 669608 h 1850707"/>
                <a:gd name="connsiteX412" fmla="*/ 1693545 w 1849755"/>
                <a:gd name="connsiteY412" fmla="*/ 682943 h 1850707"/>
                <a:gd name="connsiteX413" fmla="*/ 1693545 w 1849755"/>
                <a:gd name="connsiteY413" fmla="*/ 695325 h 1850707"/>
                <a:gd name="connsiteX414" fmla="*/ 1686878 w 1849755"/>
                <a:gd name="connsiteY414" fmla="*/ 717233 h 1850707"/>
                <a:gd name="connsiteX415" fmla="*/ 1668780 w 1849755"/>
                <a:gd name="connsiteY415" fmla="*/ 730568 h 1850707"/>
                <a:gd name="connsiteX416" fmla="*/ 1653540 w 1849755"/>
                <a:gd name="connsiteY416" fmla="*/ 731520 h 1850707"/>
                <a:gd name="connsiteX417" fmla="*/ 1638300 w 1849755"/>
                <a:gd name="connsiteY417" fmla="*/ 725805 h 1850707"/>
                <a:gd name="connsiteX418" fmla="*/ 1624965 w 1849755"/>
                <a:gd name="connsiteY418" fmla="*/ 713423 h 1850707"/>
                <a:gd name="connsiteX419" fmla="*/ 1611630 w 1849755"/>
                <a:gd name="connsiteY419" fmla="*/ 696278 h 1850707"/>
                <a:gd name="connsiteX420" fmla="*/ 1607820 w 1849755"/>
                <a:gd name="connsiteY420" fmla="*/ 675323 h 1850707"/>
                <a:gd name="connsiteX421" fmla="*/ 1608773 w 1849755"/>
                <a:gd name="connsiteY421" fmla="*/ 658178 h 1850707"/>
                <a:gd name="connsiteX422" fmla="*/ 1601153 w 1849755"/>
                <a:gd name="connsiteY422" fmla="*/ 654368 h 1850707"/>
                <a:gd name="connsiteX423" fmla="*/ 1599248 w 1849755"/>
                <a:gd name="connsiteY423" fmla="*/ 647700 h 1850707"/>
                <a:gd name="connsiteX424" fmla="*/ 1641158 w 1849755"/>
                <a:gd name="connsiteY424" fmla="*/ 632460 h 1850707"/>
                <a:gd name="connsiteX425" fmla="*/ 1643063 w 1849755"/>
                <a:gd name="connsiteY425" fmla="*/ 639128 h 1850707"/>
                <a:gd name="connsiteX426" fmla="*/ 1632585 w 1849755"/>
                <a:gd name="connsiteY426" fmla="*/ 649605 h 1850707"/>
                <a:gd name="connsiteX427" fmla="*/ 1624013 w 1849755"/>
                <a:gd name="connsiteY427" fmla="*/ 661988 h 1850707"/>
                <a:gd name="connsiteX428" fmla="*/ 1619250 w 1849755"/>
                <a:gd name="connsiteY428" fmla="*/ 676275 h 1850707"/>
                <a:gd name="connsiteX429" fmla="*/ 1620203 w 1849755"/>
                <a:gd name="connsiteY429" fmla="*/ 691515 h 1850707"/>
                <a:gd name="connsiteX430" fmla="*/ 1631633 w 1849755"/>
                <a:gd name="connsiteY430" fmla="*/ 706755 h 1850707"/>
                <a:gd name="connsiteX431" fmla="*/ 1646873 w 1849755"/>
                <a:gd name="connsiteY431" fmla="*/ 707708 h 1850707"/>
                <a:gd name="connsiteX432" fmla="*/ 1656398 w 1849755"/>
                <a:gd name="connsiteY432" fmla="*/ 699135 h 1850707"/>
                <a:gd name="connsiteX433" fmla="*/ 1659255 w 1849755"/>
                <a:gd name="connsiteY433" fmla="*/ 681038 h 1850707"/>
                <a:gd name="connsiteX434" fmla="*/ 1659255 w 1849755"/>
                <a:gd name="connsiteY434" fmla="*/ 666750 h 1850707"/>
                <a:gd name="connsiteX435" fmla="*/ 1659255 w 1849755"/>
                <a:gd name="connsiteY435" fmla="*/ 654368 h 1850707"/>
                <a:gd name="connsiteX436" fmla="*/ 1666875 w 1849755"/>
                <a:gd name="connsiteY436" fmla="*/ 632460 h 1850707"/>
                <a:gd name="connsiteX437" fmla="*/ 1684020 w 1849755"/>
                <a:gd name="connsiteY437" fmla="*/ 620078 h 1850707"/>
                <a:gd name="connsiteX438" fmla="*/ 1698308 w 1849755"/>
                <a:gd name="connsiteY438" fmla="*/ 618173 h 1850707"/>
                <a:gd name="connsiteX439" fmla="*/ 148590 w 1849755"/>
                <a:gd name="connsiteY439" fmla="*/ 579120 h 1850707"/>
                <a:gd name="connsiteX440" fmla="*/ 155257 w 1849755"/>
                <a:gd name="connsiteY440" fmla="*/ 581977 h 1850707"/>
                <a:gd name="connsiteX441" fmla="*/ 153352 w 1849755"/>
                <a:gd name="connsiteY441" fmla="*/ 588645 h 1850707"/>
                <a:gd name="connsiteX442" fmla="*/ 152400 w 1849755"/>
                <a:gd name="connsiteY442" fmla="*/ 595312 h 1850707"/>
                <a:gd name="connsiteX443" fmla="*/ 154305 w 1849755"/>
                <a:gd name="connsiteY443" fmla="*/ 601027 h 1850707"/>
                <a:gd name="connsiteX444" fmla="*/ 159067 w 1849755"/>
                <a:gd name="connsiteY444" fmla="*/ 603885 h 1850707"/>
                <a:gd name="connsiteX445" fmla="*/ 239077 w 1849755"/>
                <a:gd name="connsiteY445" fmla="*/ 636270 h 1850707"/>
                <a:gd name="connsiteX446" fmla="*/ 243840 w 1849755"/>
                <a:gd name="connsiteY446" fmla="*/ 637222 h 1850707"/>
                <a:gd name="connsiteX447" fmla="*/ 248602 w 1849755"/>
                <a:gd name="connsiteY447" fmla="*/ 634365 h 1850707"/>
                <a:gd name="connsiteX448" fmla="*/ 252412 w 1849755"/>
                <a:gd name="connsiteY448" fmla="*/ 629602 h 1850707"/>
                <a:gd name="connsiteX449" fmla="*/ 256222 w 1849755"/>
                <a:gd name="connsiteY449" fmla="*/ 622935 h 1850707"/>
                <a:gd name="connsiteX450" fmla="*/ 263842 w 1849755"/>
                <a:gd name="connsiteY450" fmla="*/ 624840 h 1850707"/>
                <a:gd name="connsiteX451" fmla="*/ 238125 w 1849755"/>
                <a:gd name="connsiteY451" fmla="*/ 687705 h 1850707"/>
                <a:gd name="connsiteX452" fmla="*/ 231457 w 1849755"/>
                <a:gd name="connsiteY452" fmla="*/ 684847 h 1850707"/>
                <a:gd name="connsiteX453" fmla="*/ 233362 w 1849755"/>
                <a:gd name="connsiteY453" fmla="*/ 678180 h 1850707"/>
                <a:gd name="connsiteX454" fmla="*/ 234315 w 1849755"/>
                <a:gd name="connsiteY454" fmla="*/ 672465 h 1850707"/>
                <a:gd name="connsiteX455" fmla="*/ 232410 w 1849755"/>
                <a:gd name="connsiteY455" fmla="*/ 667702 h 1850707"/>
                <a:gd name="connsiteX456" fmla="*/ 227647 w 1849755"/>
                <a:gd name="connsiteY456" fmla="*/ 664845 h 1850707"/>
                <a:gd name="connsiteX457" fmla="*/ 147637 w 1849755"/>
                <a:gd name="connsiteY457" fmla="*/ 632460 h 1850707"/>
                <a:gd name="connsiteX458" fmla="*/ 142875 w 1849755"/>
                <a:gd name="connsiteY458" fmla="*/ 631507 h 1850707"/>
                <a:gd name="connsiteX459" fmla="*/ 138112 w 1849755"/>
                <a:gd name="connsiteY459" fmla="*/ 634365 h 1850707"/>
                <a:gd name="connsiteX460" fmla="*/ 134302 w 1849755"/>
                <a:gd name="connsiteY460" fmla="*/ 639127 h 1850707"/>
                <a:gd name="connsiteX461" fmla="*/ 130492 w 1849755"/>
                <a:gd name="connsiteY461" fmla="*/ 644842 h 1850707"/>
                <a:gd name="connsiteX462" fmla="*/ 123825 w 1849755"/>
                <a:gd name="connsiteY462" fmla="*/ 641985 h 1850707"/>
                <a:gd name="connsiteX463" fmla="*/ 1624013 w 1849755"/>
                <a:gd name="connsiteY463" fmla="*/ 458153 h 1850707"/>
                <a:gd name="connsiteX464" fmla="*/ 1581150 w 1849755"/>
                <a:gd name="connsiteY464" fmla="*/ 485775 h 1850707"/>
                <a:gd name="connsiteX465" fmla="*/ 1584960 w 1849755"/>
                <a:gd name="connsiteY465" fmla="*/ 491490 h 1850707"/>
                <a:gd name="connsiteX466" fmla="*/ 1601153 w 1849755"/>
                <a:gd name="connsiteY466" fmla="*/ 503873 h 1850707"/>
                <a:gd name="connsiteX467" fmla="*/ 1622108 w 1849755"/>
                <a:gd name="connsiteY467" fmla="*/ 498158 h 1850707"/>
                <a:gd name="connsiteX468" fmla="*/ 1633538 w 1849755"/>
                <a:gd name="connsiteY468" fmla="*/ 482918 h 1850707"/>
                <a:gd name="connsiteX469" fmla="*/ 1627823 w 1849755"/>
                <a:gd name="connsiteY469" fmla="*/ 463868 h 1850707"/>
                <a:gd name="connsiteX470" fmla="*/ 1603058 w 1849755"/>
                <a:gd name="connsiteY470" fmla="*/ 412433 h 1850707"/>
                <a:gd name="connsiteX471" fmla="*/ 1640205 w 1849755"/>
                <a:gd name="connsiteY471" fmla="*/ 469583 h 1850707"/>
                <a:gd name="connsiteX472" fmla="*/ 1653540 w 1849755"/>
                <a:gd name="connsiteY472" fmla="*/ 502920 h 1850707"/>
                <a:gd name="connsiteX473" fmla="*/ 1642110 w 1849755"/>
                <a:gd name="connsiteY473" fmla="*/ 524828 h 1850707"/>
                <a:gd name="connsiteX474" fmla="*/ 1621155 w 1849755"/>
                <a:gd name="connsiteY474" fmla="*/ 529590 h 1850707"/>
                <a:gd name="connsiteX475" fmla="*/ 1599248 w 1849755"/>
                <a:gd name="connsiteY475" fmla="*/ 517208 h 1850707"/>
                <a:gd name="connsiteX476" fmla="*/ 1591628 w 1849755"/>
                <a:gd name="connsiteY476" fmla="*/ 538163 h 1850707"/>
                <a:gd name="connsiteX477" fmla="*/ 1583055 w 1849755"/>
                <a:gd name="connsiteY477" fmla="*/ 562928 h 1850707"/>
                <a:gd name="connsiteX478" fmla="*/ 1580198 w 1849755"/>
                <a:gd name="connsiteY478" fmla="*/ 573405 h 1850707"/>
                <a:gd name="connsiteX479" fmla="*/ 1579245 w 1849755"/>
                <a:gd name="connsiteY479" fmla="*/ 583883 h 1850707"/>
                <a:gd name="connsiteX480" fmla="*/ 1581150 w 1849755"/>
                <a:gd name="connsiteY480" fmla="*/ 588645 h 1850707"/>
                <a:gd name="connsiteX481" fmla="*/ 1583055 w 1849755"/>
                <a:gd name="connsiteY481" fmla="*/ 592455 h 1850707"/>
                <a:gd name="connsiteX482" fmla="*/ 1577340 w 1849755"/>
                <a:gd name="connsiteY482" fmla="*/ 596265 h 1850707"/>
                <a:gd name="connsiteX483" fmla="*/ 1551623 w 1849755"/>
                <a:gd name="connsiteY483" fmla="*/ 557213 h 1850707"/>
                <a:gd name="connsiteX484" fmla="*/ 1565910 w 1849755"/>
                <a:gd name="connsiteY484" fmla="*/ 524828 h 1850707"/>
                <a:gd name="connsiteX485" fmla="*/ 1576388 w 1849755"/>
                <a:gd name="connsiteY485" fmla="*/ 494348 h 1850707"/>
                <a:gd name="connsiteX486" fmla="*/ 1573530 w 1849755"/>
                <a:gd name="connsiteY486" fmla="*/ 490538 h 1850707"/>
                <a:gd name="connsiteX487" fmla="*/ 1542098 w 1849755"/>
                <a:gd name="connsiteY487" fmla="*/ 510540 h 1850707"/>
                <a:gd name="connsiteX488" fmla="*/ 1538288 w 1849755"/>
                <a:gd name="connsiteY488" fmla="*/ 514350 h 1850707"/>
                <a:gd name="connsiteX489" fmla="*/ 1537335 w 1849755"/>
                <a:gd name="connsiteY489" fmla="*/ 520065 h 1850707"/>
                <a:gd name="connsiteX490" fmla="*/ 1539240 w 1849755"/>
                <a:gd name="connsiteY490" fmla="*/ 524828 h 1850707"/>
                <a:gd name="connsiteX491" fmla="*/ 1541145 w 1849755"/>
                <a:gd name="connsiteY491" fmla="*/ 530543 h 1850707"/>
                <a:gd name="connsiteX492" fmla="*/ 1535430 w 1849755"/>
                <a:gd name="connsiteY492" fmla="*/ 534353 h 1850707"/>
                <a:gd name="connsiteX493" fmla="*/ 1500188 w 1849755"/>
                <a:gd name="connsiteY493" fmla="*/ 479108 h 1850707"/>
                <a:gd name="connsiteX494" fmla="*/ 1505903 w 1849755"/>
                <a:gd name="connsiteY494" fmla="*/ 475298 h 1850707"/>
                <a:gd name="connsiteX495" fmla="*/ 1509713 w 1849755"/>
                <a:gd name="connsiteY495" fmla="*/ 481013 h 1850707"/>
                <a:gd name="connsiteX496" fmla="*/ 1513523 w 1849755"/>
                <a:gd name="connsiteY496" fmla="*/ 484823 h 1850707"/>
                <a:gd name="connsiteX497" fmla="*/ 1519238 w 1849755"/>
                <a:gd name="connsiteY497" fmla="*/ 486728 h 1850707"/>
                <a:gd name="connsiteX498" fmla="*/ 1524000 w 1849755"/>
                <a:gd name="connsiteY498" fmla="*/ 484823 h 1850707"/>
                <a:gd name="connsiteX499" fmla="*/ 1596390 w 1849755"/>
                <a:gd name="connsiteY499" fmla="*/ 438150 h 1850707"/>
                <a:gd name="connsiteX500" fmla="*/ 1600200 w 1849755"/>
                <a:gd name="connsiteY500" fmla="*/ 434340 h 1850707"/>
                <a:gd name="connsiteX501" fmla="*/ 1601153 w 1849755"/>
                <a:gd name="connsiteY501" fmla="*/ 428625 h 1850707"/>
                <a:gd name="connsiteX502" fmla="*/ 1599248 w 1849755"/>
                <a:gd name="connsiteY502" fmla="*/ 421958 h 1850707"/>
                <a:gd name="connsiteX503" fmla="*/ 1597343 w 1849755"/>
                <a:gd name="connsiteY503" fmla="*/ 416243 h 1850707"/>
                <a:gd name="connsiteX504" fmla="*/ 1016318 w 1849755"/>
                <a:gd name="connsiteY504" fmla="*/ 398145 h 1850707"/>
                <a:gd name="connsiteX505" fmla="*/ 968693 w 1849755"/>
                <a:gd name="connsiteY505" fmla="*/ 447675 h 1850707"/>
                <a:gd name="connsiteX506" fmla="*/ 968693 w 1849755"/>
                <a:gd name="connsiteY506" fmla="*/ 449580 h 1850707"/>
                <a:gd name="connsiteX507" fmla="*/ 968693 w 1849755"/>
                <a:gd name="connsiteY507" fmla="*/ 733425 h 1850707"/>
                <a:gd name="connsiteX508" fmla="*/ 968693 w 1849755"/>
                <a:gd name="connsiteY508" fmla="*/ 758190 h 1850707"/>
                <a:gd name="connsiteX509" fmla="*/ 1005840 w 1849755"/>
                <a:gd name="connsiteY509" fmla="*/ 803910 h 1850707"/>
                <a:gd name="connsiteX510" fmla="*/ 1188720 w 1849755"/>
                <a:gd name="connsiteY510" fmla="*/ 899160 h 1850707"/>
                <a:gd name="connsiteX511" fmla="*/ 1351598 w 1849755"/>
                <a:gd name="connsiteY511" fmla="*/ 1087755 h 1850707"/>
                <a:gd name="connsiteX512" fmla="*/ 1418273 w 1849755"/>
                <a:gd name="connsiteY512" fmla="*/ 1102043 h 1850707"/>
                <a:gd name="connsiteX513" fmla="*/ 1440180 w 1849755"/>
                <a:gd name="connsiteY513" fmla="*/ 1062038 h 1850707"/>
                <a:gd name="connsiteX514" fmla="*/ 1432560 w 1849755"/>
                <a:gd name="connsiteY514" fmla="*/ 1035368 h 1850707"/>
                <a:gd name="connsiteX515" fmla="*/ 1249680 w 1849755"/>
                <a:gd name="connsiteY515" fmla="*/ 825818 h 1850707"/>
                <a:gd name="connsiteX516" fmla="*/ 1066800 w 1849755"/>
                <a:gd name="connsiteY516" fmla="*/ 721995 h 1850707"/>
                <a:gd name="connsiteX517" fmla="*/ 1066800 w 1849755"/>
                <a:gd name="connsiteY517" fmla="*/ 611505 h 1850707"/>
                <a:gd name="connsiteX518" fmla="*/ 1331595 w 1849755"/>
                <a:gd name="connsiteY518" fmla="*/ 757238 h 1850707"/>
                <a:gd name="connsiteX519" fmla="*/ 1399223 w 1849755"/>
                <a:gd name="connsiteY519" fmla="*/ 751523 h 1850707"/>
                <a:gd name="connsiteX520" fmla="*/ 1393508 w 1849755"/>
                <a:gd name="connsiteY520" fmla="*/ 683895 h 1850707"/>
                <a:gd name="connsiteX521" fmla="*/ 1223010 w 1849755"/>
                <a:gd name="connsiteY521" fmla="*/ 570548 h 1850707"/>
                <a:gd name="connsiteX522" fmla="*/ 1065848 w 1849755"/>
                <a:gd name="connsiteY522" fmla="*/ 512445 h 1850707"/>
                <a:gd name="connsiteX523" fmla="*/ 1065848 w 1849755"/>
                <a:gd name="connsiteY523" fmla="*/ 447675 h 1850707"/>
                <a:gd name="connsiteX524" fmla="*/ 1016318 w 1849755"/>
                <a:gd name="connsiteY524" fmla="*/ 398145 h 1850707"/>
                <a:gd name="connsiteX525" fmla="*/ 833438 w 1849755"/>
                <a:gd name="connsiteY525" fmla="*/ 398145 h 1850707"/>
                <a:gd name="connsiteX526" fmla="*/ 783908 w 1849755"/>
                <a:gd name="connsiteY526" fmla="*/ 447675 h 1850707"/>
                <a:gd name="connsiteX527" fmla="*/ 783908 w 1849755"/>
                <a:gd name="connsiteY527" fmla="*/ 512445 h 1850707"/>
                <a:gd name="connsiteX528" fmla="*/ 626745 w 1849755"/>
                <a:gd name="connsiteY528" fmla="*/ 570548 h 1850707"/>
                <a:gd name="connsiteX529" fmla="*/ 456248 w 1849755"/>
                <a:gd name="connsiteY529" fmla="*/ 683895 h 1850707"/>
                <a:gd name="connsiteX530" fmla="*/ 451485 w 1849755"/>
                <a:gd name="connsiteY530" fmla="*/ 751523 h 1850707"/>
                <a:gd name="connsiteX531" fmla="*/ 519113 w 1849755"/>
                <a:gd name="connsiteY531" fmla="*/ 757238 h 1850707"/>
                <a:gd name="connsiteX532" fmla="*/ 783908 w 1849755"/>
                <a:gd name="connsiteY532" fmla="*/ 611505 h 1850707"/>
                <a:gd name="connsiteX533" fmla="*/ 783908 w 1849755"/>
                <a:gd name="connsiteY533" fmla="*/ 721995 h 1850707"/>
                <a:gd name="connsiteX534" fmla="*/ 601028 w 1849755"/>
                <a:gd name="connsiteY534" fmla="*/ 825818 h 1850707"/>
                <a:gd name="connsiteX535" fmla="*/ 418148 w 1849755"/>
                <a:gd name="connsiteY535" fmla="*/ 1035368 h 1850707"/>
                <a:gd name="connsiteX536" fmla="*/ 410528 w 1849755"/>
                <a:gd name="connsiteY536" fmla="*/ 1062038 h 1850707"/>
                <a:gd name="connsiteX537" fmla="*/ 432435 w 1849755"/>
                <a:gd name="connsiteY537" fmla="*/ 1102043 h 1850707"/>
                <a:gd name="connsiteX538" fmla="*/ 499110 w 1849755"/>
                <a:gd name="connsiteY538" fmla="*/ 1087755 h 1850707"/>
                <a:gd name="connsiteX539" fmla="*/ 661988 w 1849755"/>
                <a:gd name="connsiteY539" fmla="*/ 899160 h 1850707"/>
                <a:gd name="connsiteX540" fmla="*/ 844868 w 1849755"/>
                <a:gd name="connsiteY540" fmla="*/ 803910 h 1850707"/>
                <a:gd name="connsiteX541" fmla="*/ 882015 w 1849755"/>
                <a:gd name="connsiteY541" fmla="*/ 758190 h 1850707"/>
                <a:gd name="connsiteX542" fmla="*/ 882015 w 1849755"/>
                <a:gd name="connsiteY542" fmla="*/ 733425 h 1850707"/>
                <a:gd name="connsiteX543" fmla="*/ 882015 w 1849755"/>
                <a:gd name="connsiteY543" fmla="*/ 449580 h 1850707"/>
                <a:gd name="connsiteX544" fmla="*/ 882015 w 1849755"/>
                <a:gd name="connsiteY544" fmla="*/ 447675 h 1850707"/>
                <a:gd name="connsiteX545" fmla="*/ 833438 w 1849755"/>
                <a:gd name="connsiteY545" fmla="*/ 398145 h 1850707"/>
                <a:gd name="connsiteX546" fmla="*/ 278130 w 1849755"/>
                <a:gd name="connsiteY546" fmla="*/ 373380 h 1850707"/>
                <a:gd name="connsiteX547" fmla="*/ 283845 w 1849755"/>
                <a:gd name="connsiteY547" fmla="*/ 377190 h 1850707"/>
                <a:gd name="connsiteX548" fmla="*/ 280987 w 1849755"/>
                <a:gd name="connsiteY548" fmla="*/ 382905 h 1850707"/>
                <a:gd name="connsiteX549" fmla="*/ 279082 w 1849755"/>
                <a:gd name="connsiteY549" fmla="*/ 391477 h 1850707"/>
                <a:gd name="connsiteX550" fmla="*/ 282892 w 1849755"/>
                <a:gd name="connsiteY550" fmla="*/ 400050 h 1850707"/>
                <a:gd name="connsiteX551" fmla="*/ 295275 w 1849755"/>
                <a:gd name="connsiteY551" fmla="*/ 410527 h 1850707"/>
                <a:gd name="connsiteX552" fmla="*/ 366712 w 1849755"/>
                <a:gd name="connsiteY552" fmla="*/ 461962 h 1850707"/>
                <a:gd name="connsiteX553" fmla="*/ 358140 w 1849755"/>
                <a:gd name="connsiteY553" fmla="*/ 474345 h 1850707"/>
                <a:gd name="connsiteX554" fmla="*/ 237172 w 1849755"/>
                <a:gd name="connsiteY554" fmla="*/ 481012 h 1850707"/>
                <a:gd name="connsiteX555" fmla="*/ 283845 w 1849755"/>
                <a:gd name="connsiteY555" fmla="*/ 514350 h 1850707"/>
                <a:gd name="connsiteX556" fmla="*/ 298132 w 1849755"/>
                <a:gd name="connsiteY556" fmla="*/ 522922 h 1850707"/>
                <a:gd name="connsiteX557" fmla="*/ 307657 w 1849755"/>
                <a:gd name="connsiteY557" fmla="*/ 523875 h 1850707"/>
                <a:gd name="connsiteX558" fmla="*/ 314325 w 1849755"/>
                <a:gd name="connsiteY558" fmla="*/ 520065 h 1850707"/>
                <a:gd name="connsiteX559" fmla="*/ 320992 w 1849755"/>
                <a:gd name="connsiteY559" fmla="*/ 514350 h 1850707"/>
                <a:gd name="connsiteX560" fmla="*/ 326707 w 1849755"/>
                <a:gd name="connsiteY560" fmla="*/ 518160 h 1850707"/>
                <a:gd name="connsiteX561" fmla="*/ 296227 w 1849755"/>
                <a:gd name="connsiteY561" fmla="*/ 561022 h 1850707"/>
                <a:gd name="connsiteX562" fmla="*/ 290512 w 1849755"/>
                <a:gd name="connsiteY562" fmla="*/ 557212 h 1850707"/>
                <a:gd name="connsiteX563" fmla="*/ 294322 w 1849755"/>
                <a:gd name="connsiteY563" fmla="*/ 550545 h 1850707"/>
                <a:gd name="connsiteX564" fmla="*/ 296227 w 1849755"/>
                <a:gd name="connsiteY564" fmla="*/ 542925 h 1850707"/>
                <a:gd name="connsiteX565" fmla="*/ 292417 w 1849755"/>
                <a:gd name="connsiteY565" fmla="*/ 534352 h 1850707"/>
                <a:gd name="connsiteX566" fmla="*/ 279082 w 1849755"/>
                <a:gd name="connsiteY566" fmla="*/ 523875 h 1850707"/>
                <a:gd name="connsiteX567" fmla="*/ 232410 w 1849755"/>
                <a:gd name="connsiteY567" fmla="*/ 490537 h 1850707"/>
                <a:gd name="connsiteX568" fmla="*/ 224790 w 1849755"/>
                <a:gd name="connsiteY568" fmla="*/ 486727 h 1850707"/>
                <a:gd name="connsiteX569" fmla="*/ 217170 w 1849755"/>
                <a:gd name="connsiteY569" fmla="*/ 485775 h 1850707"/>
                <a:gd name="connsiteX570" fmla="*/ 209550 w 1849755"/>
                <a:gd name="connsiteY570" fmla="*/ 488632 h 1850707"/>
                <a:gd name="connsiteX571" fmla="*/ 201930 w 1849755"/>
                <a:gd name="connsiteY571" fmla="*/ 494347 h 1850707"/>
                <a:gd name="connsiteX572" fmla="*/ 196215 w 1849755"/>
                <a:gd name="connsiteY572" fmla="*/ 490537 h 1850707"/>
                <a:gd name="connsiteX573" fmla="*/ 222885 w 1849755"/>
                <a:gd name="connsiteY573" fmla="*/ 453390 h 1850707"/>
                <a:gd name="connsiteX574" fmla="*/ 328612 w 1849755"/>
                <a:gd name="connsiteY574" fmla="*/ 447675 h 1850707"/>
                <a:gd name="connsiteX575" fmla="*/ 290512 w 1849755"/>
                <a:gd name="connsiteY575" fmla="*/ 421005 h 1850707"/>
                <a:gd name="connsiteX576" fmla="*/ 276225 w 1849755"/>
                <a:gd name="connsiteY576" fmla="*/ 412432 h 1850707"/>
                <a:gd name="connsiteX577" fmla="*/ 266700 w 1849755"/>
                <a:gd name="connsiteY577" fmla="*/ 411480 h 1850707"/>
                <a:gd name="connsiteX578" fmla="*/ 260032 w 1849755"/>
                <a:gd name="connsiteY578" fmla="*/ 415290 h 1850707"/>
                <a:gd name="connsiteX579" fmla="*/ 253365 w 1849755"/>
                <a:gd name="connsiteY579" fmla="*/ 420052 h 1850707"/>
                <a:gd name="connsiteX580" fmla="*/ 247650 w 1849755"/>
                <a:gd name="connsiteY580" fmla="*/ 415290 h 1850707"/>
                <a:gd name="connsiteX581" fmla="*/ 925830 w 1849755"/>
                <a:gd name="connsiteY581" fmla="*/ 296228 h 1850707"/>
                <a:gd name="connsiteX582" fmla="*/ 1555433 w 1849755"/>
                <a:gd name="connsiteY582" fmla="*/ 925830 h 1850707"/>
                <a:gd name="connsiteX583" fmla="*/ 925830 w 1849755"/>
                <a:gd name="connsiteY583" fmla="*/ 1555433 h 1850707"/>
                <a:gd name="connsiteX584" fmla="*/ 296228 w 1849755"/>
                <a:gd name="connsiteY584" fmla="*/ 925830 h 1850707"/>
                <a:gd name="connsiteX585" fmla="*/ 925830 w 1849755"/>
                <a:gd name="connsiteY585" fmla="*/ 296228 h 1850707"/>
                <a:gd name="connsiteX586" fmla="*/ 925830 w 1849755"/>
                <a:gd name="connsiteY586" fmla="*/ 261937 h 1850707"/>
                <a:gd name="connsiteX587" fmla="*/ 667702 w 1849755"/>
                <a:gd name="connsiteY587" fmla="*/ 314325 h 1850707"/>
                <a:gd name="connsiteX588" fmla="*/ 456247 w 1849755"/>
                <a:gd name="connsiteY588" fmla="*/ 456247 h 1850707"/>
                <a:gd name="connsiteX589" fmla="*/ 314325 w 1849755"/>
                <a:gd name="connsiteY589" fmla="*/ 667702 h 1850707"/>
                <a:gd name="connsiteX590" fmla="*/ 261937 w 1849755"/>
                <a:gd name="connsiteY590" fmla="*/ 925830 h 1850707"/>
                <a:gd name="connsiteX591" fmla="*/ 314325 w 1849755"/>
                <a:gd name="connsiteY591" fmla="*/ 1183957 h 1850707"/>
                <a:gd name="connsiteX592" fmla="*/ 456247 w 1849755"/>
                <a:gd name="connsiteY592" fmla="*/ 1395412 h 1850707"/>
                <a:gd name="connsiteX593" fmla="*/ 667702 w 1849755"/>
                <a:gd name="connsiteY593" fmla="*/ 1537335 h 1850707"/>
                <a:gd name="connsiteX594" fmla="*/ 925830 w 1849755"/>
                <a:gd name="connsiteY594" fmla="*/ 1589722 h 1850707"/>
                <a:gd name="connsiteX595" fmla="*/ 1183957 w 1849755"/>
                <a:gd name="connsiteY595" fmla="*/ 1537335 h 1850707"/>
                <a:gd name="connsiteX596" fmla="*/ 1395412 w 1849755"/>
                <a:gd name="connsiteY596" fmla="*/ 1395412 h 1850707"/>
                <a:gd name="connsiteX597" fmla="*/ 1537335 w 1849755"/>
                <a:gd name="connsiteY597" fmla="*/ 1183957 h 1850707"/>
                <a:gd name="connsiteX598" fmla="*/ 1589722 w 1849755"/>
                <a:gd name="connsiteY598" fmla="*/ 925830 h 1850707"/>
                <a:gd name="connsiteX599" fmla="*/ 1537335 w 1849755"/>
                <a:gd name="connsiteY599" fmla="*/ 667702 h 1850707"/>
                <a:gd name="connsiteX600" fmla="*/ 1395412 w 1849755"/>
                <a:gd name="connsiteY600" fmla="*/ 456247 h 1850707"/>
                <a:gd name="connsiteX601" fmla="*/ 1183957 w 1849755"/>
                <a:gd name="connsiteY601" fmla="*/ 314325 h 1850707"/>
                <a:gd name="connsiteX602" fmla="*/ 925830 w 1849755"/>
                <a:gd name="connsiteY602" fmla="*/ 261937 h 1850707"/>
                <a:gd name="connsiteX603" fmla="*/ 1454467 w 1849755"/>
                <a:gd name="connsiteY603" fmla="*/ 259080 h 1850707"/>
                <a:gd name="connsiteX604" fmla="*/ 1534477 w 1849755"/>
                <a:gd name="connsiteY604" fmla="*/ 331470 h 1850707"/>
                <a:gd name="connsiteX605" fmla="*/ 1514475 w 1849755"/>
                <a:gd name="connsiteY605" fmla="*/ 356235 h 1850707"/>
                <a:gd name="connsiteX606" fmla="*/ 1509712 w 1849755"/>
                <a:gd name="connsiteY606" fmla="*/ 351472 h 1850707"/>
                <a:gd name="connsiteX607" fmla="*/ 1512570 w 1849755"/>
                <a:gd name="connsiteY607" fmla="*/ 335280 h 1850707"/>
                <a:gd name="connsiteX608" fmla="*/ 1509712 w 1849755"/>
                <a:gd name="connsiteY608" fmla="*/ 320992 h 1850707"/>
                <a:gd name="connsiteX609" fmla="*/ 1504950 w 1849755"/>
                <a:gd name="connsiteY609" fmla="*/ 315277 h 1850707"/>
                <a:gd name="connsiteX610" fmla="*/ 1499235 w 1849755"/>
                <a:gd name="connsiteY610" fmla="*/ 309562 h 1850707"/>
                <a:gd name="connsiteX611" fmla="*/ 1485900 w 1849755"/>
                <a:gd name="connsiteY611" fmla="*/ 298132 h 1850707"/>
                <a:gd name="connsiteX612" fmla="*/ 1454467 w 1849755"/>
                <a:gd name="connsiteY612" fmla="*/ 332422 h 1850707"/>
                <a:gd name="connsiteX613" fmla="*/ 1463992 w 1849755"/>
                <a:gd name="connsiteY613" fmla="*/ 340995 h 1850707"/>
                <a:gd name="connsiteX614" fmla="*/ 1470660 w 1849755"/>
                <a:gd name="connsiteY614" fmla="*/ 345757 h 1850707"/>
                <a:gd name="connsiteX615" fmla="*/ 1479232 w 1849755"/>
                <a:gd name="connsiteY615" fmla="*/ 347662 h 1850707"/>
                <a:gd name="connsiteX616" fmla="*/ 1486852 w 1849755"/>
                <a:gd name="connsiteY616" fmla="*/ 344805 h 1850707"/>
                <a:gd name="connsiteX617" fmla="*/ 1494472 w 1849755"/>
                <a:gd name="connsiteY617" fmla="*/ 340042 h 1850707"/>
                <a:gd name="connsiteX618" fmla="*/ 1499235 w 1849755"/>
                <a:gd name="connsiteY618" fmla="*/ 344805 h 1850707"/>
                <a:gd name="connsiteX619" fmla="*/ 1464945 w 1849755"/>
                <a:gd name="connsiteY619" fmla="*/ 381952 h 1850707"/>
                <a:gd name="connsiteX620" fmla="*/ 1460182 w 1849755"/>
                <a:gd name="connsiteY620" fmla="*/ 377190 h 1850707"/>
                <a:gd name="connsiteX621" fmla="*/ 1463992 w 1849755"/>
                <a:gd name="connsiteY621" fmla="*/ 368617 h 1850707"/>
                <a:gd name="connsiteX622" fmla="*/ 1465897 w 1849755"/>
                <a:gd name="connsiteY622" fmla="*/ 360045 h 1850707"/>
                <a:gd name="connsiteX623" fmla="*/ 1463992 w 1849755"/>
                <a:gd name="connsiteY623" fmla="*/ 352425 h 1850707"/>
                <a:gd name="connsiteX624" fmla="*/ 1458277 w 1849755"/>
                <a:gd name="connsiteY624" fmla="*/ 345757 h 1850707"/>
                <a:gd name="connsiteX625" fmla="*/ 1448752 w 1849755"/>
                <a:gd name="connsiteY625" fmla="*/ 337185 h 1850707"/>
                <a:gd name="connsiteX626" fmla="*/ 1424940 w 1849755"/>
                <a:gd name="connsiteY626" fmla="*/ 362902 h 1850707"/>
                <a:gd name="connsiteX627" fmla="*/ 1419225 w 1849755"/>
                <a:gd name="connsiteY627" fmla="*/ 369570 h 1850707"/>
                <a:gd name="connsiteX628" fmla="*/ 1418272 w 1849755"/>
                <a:gd name="connsiteY628" fmla="*/ 375285 h 1850707"/>
                <a:gd name="connsiteX629" fmla="*/ 1421130 w 1849755"/>
                <a:gd name="connsiteY629" fmla="*/ 381000 h 1850707"/>
                <a:gd name="connsiteX630" fmla="*/ 1428750 w 1849755"/>
                <a:gd name="connsiteY630" fmla="*/ 388620 h 1850707"/>
                <a:gd name="connsiteX631" fmla="*/ 1434465 w 1849755"/>
                <a:gd name="connsiteY631" fmla="*/ 393382 h 1850707"/>
                <a:gd name="connsiteX632" fmla="*/ 1440180 w 1849755"/>
                <a:gd name="connsiteY632" fmla="*/ 398145 h 1850707"/>
                <a:gd name="connsiteX633" fmla="*/ 1445895 w 1849755"/>
                <a:gd name="connsiteY633" fmla="*/ 401955 h 1850707"/>
                <a:gd name="connsiteX634" fmla="*/ 1450657 w 1849755"/>
                <a:gd name="connsiteY634" fmla="*/ 402907 h 1850707"/>
                <a:gd name="connsiteX635" fmla="*/ 1465897 w 1849755"/>
                <a:gd name="connsiteY635" fmla="*/ 400050 h 1850707"/>
                <a:gd name="connsiteX636" fmla="*/ 1479232 w 1849755"/>
                <a:gd name="connsiteY636" fmla="*/ 395287 h 1850707"/>
                <a:gd name="connsiteX637" fmla="*/ 1483995 w 1849755"/>
                <a:gd name="connsiteY637" fmla="*/ 399097 h 1850707"/>
                <a:gd name="connsiteX638" fmla="*/ 1456372 w 1849755"/>
                <a:gd name="connsiteY638" fmla="*/ 425767 h 1850707"/>
                <a:gd name="connsiteX639" fmla="*/ 1371600 w 1849755"/>
                <a:gd name="connsiteY639" fmla="*/ 348615 h 1850707"/>
                <a:gd name="connsiteX640" fmla="*/ 1376362 w 1849755"/>
                <a:gd name="connsiteY640" fmla="*/ 343852 h 1850707"/>
                <a:gd name="connsiteX641" fmla="*/ 1382077 w 1849755"/>
                <a:gd name="connsiteY641" fmla="*/ 347662 h 1850707"/>
                <a:gd name="connsiteX642" fmla="*/ 1386840 w 1849755"/>
                <a:gd name="connsiteY642" fmla="*/ 350520 h 1850707"/>
                <a:gd name="connsiteX643" fmla="*/ 1392555 w 1849755"/>
                <a:gd name="connsiteY643" fmla="*/ 351472 h 1850707"/>
                <a:gd name="connsiteX644" fmla="*/ 1397317 w 1849755"/>
                <a:gd name="connsiteY644" fmla="*/ 348615 h 1850707"/>
                <a:gd name="connsiteX645" fmla="*/ 1455420 w 1849755"/>
                <a:gd name="connsiteY645" fmla="*/ 284797 h 1850707"/>
                <a:gd name="connsiteX646" fmla="*/ 1458277 w 1849755"/>
                <a:gd name="connsiteY646" fmla="*/ 280035 h 1850707"/>
                <a:gd name="connsiteX647" fmla="*/ 1457325 w 1849755"/>
                <a:gd name="connsiteY647" fmla="*/ 274320 h 1850707"/>
                <a:gd name="connsiteX648" fmla="*/ 1453515 w 1849755"/>
                <a:gd name="connsiteY648" fmla="*/ 268605 h 1850707"/>
                <a:gd name="connsiteX649" fmla="*/ 1449705 w 1849755"/>
                <a:gd name="connsiteY649" fmla="*/ 263842 h 1850707"/>
                <a:gd name="connsiteX650" fmla="*/ 925830 w 1849755"/>
                <a:gd name="connsiteY650" fmla="*/ 241935 h 1850707"/>
                <a:gd name="connsiteX651" fmla="*/ 1192530 w 1849755"/>
                <a:gd name="connsiteY651" fmla="*/ 295275 h 1850707"/>
                <a:gd name="connsiteX652" fmla="*/ 1409700 w 1849755"/>
                <a:gd name="connsiteY652" fmla="*/ 441960 h 1850707"/>
                <a:gd name="connsiteX653" fmla="*/ 1556385 w 1849755"/>
                <a:gd name="connsiteY653" fmla="*/ 659130 h 1850707"/>
                <a:gd name="connsiteX654" fmla="*/ 1610677 w 1849755"/>
                <a:gd name="connsiteY654" fmla="*/ 925830 h 1850707"/>
                <a:gd name="connsiteX655" fmla="*/ 1556385 w 1849755"/>
                <a:gd name="connsiteY655" fmla="*/ 1192530 h 1850707"/>
                <a:gd name="connsiteX656" fmla="*/ 1409700 w 1849755"/>
                <a:gd name="connsiteY656" fmla="*/ 1409700 h 1850707"/>
                <a:gd name="connsiteX657" fmla="*/ 1192530 w 1849755"/>
                <a:gd name="connsiteY657" fmla="*/ 1556385 h 1850707"/>
                <a:gd name="connsiteX658" fmla="*/ 925830 w 1849755"/>
                <a:gd name="connsiteY658" fmla="*/ 1610677 h 1850707"/>
                <a:gd name="connsiteX659" fmla="*/ 659130 w 1849755"/>
                <a:gd name="connsiteY659" fmla="*/ 1556385 h 1850707"/>
                <a:gd name="connsiteX660" fmla="*/ 441960 w 1849755"/>
                <a:gd name="connsiteY660" fmla="*/ 1409700 h 1850707"/>
                <a:gd name="connsiteX661" fmla="*/ 295275 w 1849755"/>
                <a:gd name="connsiteY661" fmla="*/ 1192530 h 1850707"/>
                <a:gd name="connsiteX662" fmla="*/ 241935 w 1849755"/>
                <a:gd name="connsiteY662" fmla="*/ 925830 h 1850707"/>
                <a:gd name="connsiteX663" fmla="*/ 295275 w 1849755"/>
                <a:gd name="connsiteY663" fmla="*/ 659130 h 1850707"/>
                <a:gd name="connsiteX664" fmla="*/ 441960 w 1849755"/>
                <a:gd name="connsiteY664" fmla="*/ 441960 h 1850707"/>
                <a:gd name="connsiteX665" fmla="*/ 659130 w 1849755"/>
                <a:gd name="connsiteY665" fmla="*/ 295275 h 1850707"/>
                <a:gd name="connsiteX666" fmla="*/ 925830 w 1849755"/>
                <a:gd name="connsiteY666" fmla="*/ 241935 h 1850707"/>
                <a:gd name="connsiteX667" fmla="*/ 435292 w 1849755"/>
                <a:gd name="connsiteY667" fmla="*/ 233363 h 1850707"/>
                <a:gd name="connsiteX668" fmla="*/ 463867 w 1849755"/>
                <a:gd name="connsiteY668" fmla="*/ 267653 h 1850707"/>
                <a:gd name="connsiteX669" fmla="*/ 458152 w 1849755"/>
                <a:gd name="connsiteY669" fmla="*/ 272415 h 1850707"/>
                <a:gd name="connsiteX670" fmla="*/ 427672 w 1849755"/>
                <a:gd name="connsiteY670" fmla="*/ 259080 h 1850707"/>
                <a:gd name="connsiteX671" fmla="*/ 403860 w 1849755"/>
                <a:gd name="connsiteY671" fmla="*/ 265748 h 1850707"/>
                <a:gd name="connsiteX672" fmla="*/ 393382 w 1849755"/>
                <a:gd name="connsiteY672" fmla="*/ 293370 h 1850707"/>
                <a:gd name="connsiteX673" fmla="*/ 411480 w 1849755"/>
                <a:gd name="connsiteY673" fmla="*/ 329565 h 1850707"/>
                <a:gd name="connsiteX674" fmla="*/ 444817 w 1849755"/>
                <a:gd name="connsiteY674" fmla="*/ 357188 h 1850707"/>
                <a:gd name="connsiteX675" fmla="*/ 473392 w 1849755"/>
                <a:gd name="connsiteY675" fmla="*/ 353378 h 1850707"/>
                <a:gd name="connsiteX676" fmla="*/ 481965 w 1849755"/>
                <a:gd name="connsiteY676" fmla="*/ 342900 h 1850707"/>
                <a:gd name="connsiteX677" fmla="*/ 485775 w 1849755"/>
                <a:gd name="connsiteY677" fmla="*/ 333375 h 1850707"/>
                <a:gd name="connsiteX678" fmla="*/ 470535 w 1849755"/>
                <a:gd name="connsiteY678" fmla="*/ 314325 h 1850707"/>
                <a:gd name="connsiteX679" fmla="*/ 466725 w 1849755"/>
                <a:gd name="connsiteY679" fmla="*/ 311468 h 1850707"/>
                <a:gd name="connsiteX680" fmla="*/ 461010 w 1849755"/>
                <a:gd name="connsiteY680" fmla="*/ 311468 h 1850707"/>
                <a:gd name="connsiteX681" fmla="*/ 454342 w 1849755"/>
                <a:gd name="connsiteY681" fmla="*/ 314325 h 1850707"/>
                <a:gd name="connsiteX682" fmla="*/ 448627 w 1849755"/>
                <a:gd name="connsiteY682" fmla="*/ 317183 h 1850707"/>
                <a:gd name="connsiteX683" fmla="*/ 444817 w 1849755"/>
                <a:gd name="connsiteY683" fmla="*/ 312420 h 1850707"/>
                <a:gd name="connsiteX684" fmla="*/ 494347 w 1849755"/>
                <a:gd name="connsiteY684" fmla="*/ 272415 h 1850707"/>
                <a:gd name="connsiteX685" fmla="*/ 495300 w 1849755"/>
                <a:gd name="connsiteY685" fmla="*/ 276225 h 1850707"/>
                <a:gd name="connsiteX686" fmla="*/ 492442 w 1849755"/>
                <a:gd name="connsiteY686" fmla="*/ 280035 h 1850707"/>
                <a:gd name="connsiteX687" fmla="*/ 489585 w 1849755"/>
                <a:gd name="connsiteY687" fmla="*/ 283845 h 1850707"/>
                <a:gd name="connsiteX688" fmla="*/ 488632 w 1849755"/>
                <a:gd name="connsiteY688" fmla="*/ 289560 h 1850707"/>
                <a:gd name="connsiteX689" fmla="*/ 491490 w 1849755"/>
                <a:gd name="connsiteY689" fmla="*/ 294323 h 1850707"/>
                <a:gd name="connsiteX690" fmla="*/ 500062 w 1849755"/>
                <a:gd name="connsiteY690" fmla="*/ 305753 h 1850707"/>
                <a:gd name="connsiteX691" fmla="*/ 504825 w 1849755"/>
                <a:gd name="connsiteY691" fmla="*/ 311468 h 1850707"/>
                <a:gd name="connsiteX692" fmla="*/ 508635 w 1849755"/>
                <a:gd name="connsiteY692" fmla="*/ 316230 h 1850707"/>
                <a:gd name="connsiteX693" fmla="*/ 495300 w 1849755"/>
                <a:gd name="connsiteY693" fmla="*/ 340043 h 1850707"/>
                <a:gd name="connsiteX694" fmla="*/ 474345 w 1849755"/>
                <a:gd name="connsiteY694" fmla="*/ 362903 h 1850707"/>
                <a:gd name="connsiteX695" fmla="*/ 452437 w 1849755"/>
                <a:gd name="connsiteY695" fmla="*/ 375285 h 1850707"/>
                <a:gd name="connsiteX696" fmla="*/ 428625 w 1849755"/>
                <a:gd name="connsiteY696" fmla="*/ 378143 h 1850707"/>
                <a:gd name="connsiteX697" fmla="*/ 405765 w 1849755"/>
                <a:gd name="connsiteY697" fmla="*/ 371475 h 1850707"/>
                <a:gd name="connsiteX698" fmla="*/ 384810 w 1849755"/>
                <a:gd name="connsiteY698" fmla="*/ 353378 h 1850707"/>
                <a:gd name="connsiteX699" fmla="*/ 372427 w 1849755"/>
                <a:gd name="connsiteY699" fmla="*/ 329565 h 1850707"/>
                <a:gd name="connsiteX700" fmla="*/ 369570 w 1849755"/>
                <a:gd name="connsiteY700" fmla="*/ 304800 h 1850707"/>
                <a:gd name="connsiteX701" fmla="*/ 378142 w 1849755"/>
                <a:gd name="connsiteY701" fmla="*/ 280988 h 1850707"/>
                <a:gd name="connsiteX702" fmla="*/ 397192 w 1849755"/>
                <a:gd name="connsiteY702" fmla="*/ 260033 h 1850707"/>
                <a:gd name="connsiteX703" fmla="*/ 413385 w 1849755"/>
                <a:gd name="connsiteY703" fmla="*/ 249555 h 1850707"/>
                <a:gd name="connsiteX704" fmla="*/ 428625 w 1849755"/>
                <a:gd name="connsiteY704" fmla="*/ 244793 h 1850707"/>
                <a:gd name="connsiteX705" fmla="*/ 429577 w 1849755"/>
                <a:gd name="connsiteY705" fmla="*/ 238125 h 1850707"/>
                <a:gd name="connsiteX706" fmla="*/ 1258252 w 1849755"/>
                <a:gd name="connsiteY706" fmla="*/ 140970 h 1850707"/>
                <a:gd name="connsiteX707" fmla="*/ 1316355 w 1849755"/>
                <a:gd name="connsiteY707" fmla="*/ 172402 h 1850707"/>
                <a:gd name="connsiteX708" fmla="*/ 1313497 w 1849755"/>
                <a:gd name="connsiteY708" fmla="*/ 178117 h 1850707"/>
                <a:gd name="connsiteX709" fmla="*/ 1301115 w 1849755"/>
                <a:gd name="connsiteY709" fmla="*/ 174307 h 1850707"/>
                <a:gd name="connsiteX710" fmla="*/ 1296352 w 1849755"/>
                <a:gd name="connsiteY710" fmla="*/ 175260 h 1850707"/>
                <a:gd name="connsiteX711" fmla="*/ 1295400 w 1849755"/>
                <a:gd name="connsiteY711" fmla="*/ 177165 h 1850707"/>
                <a:gd name="connsiteX712" fmla="*/ 1294447 w 1849755"/>
                <a:gd name="connsiteY712" fmla="*/ 180022 h 1850707"/>
                <a:gd name="connsiteX713" fmla="*/ 1291590 w 1849755"/>
                <a:gd name="connsiteY713" fmla="*/ 206692 h 1850707"/>
                <a:gd name="connsiteX714" fmla="*/ 1285875 w 1849755"/>
                <a:gd name="connsiteY714" fmla="*/ 263842 h 1850707"/>
                <a:gd name="connsiteX715" fmla="*/ 1316355 w 1849755"/>
                <a:gd name="connsiteY715" fmla="*/ 238125 h 1850707"/>
                <a:gd name="connsiteX716" fmla="*/ 1337310 w 1849755"/>
                <a:gd name="connsiteY716" fmla="*/ 220027 h 1850707"/>
                <a:gd name="connsiteX717" fmla="*/ 1344930 w 1849755"/>
                <a:gd name="connsiteY717" fmla="*/ 212407 h 1850707"/>
                <a:gd name="connsiteX718" fmla="*/ 1349692 w 1849755"/>
                <a:gd name="connsiteY718" fmla="*/ 206692 h 1850707"/>
                <a:gd name="connsiteX719" fmla="*/ 1347787 w 1849755"/>
                <a:gd name="connsiteY719" fmla="*/ 200977 h 1850707"/>
                <a:gd name="connsiteX720" fmla="*/ 1336357 w 1849755"/>
                <a:gd name="connsiteY720" fmla="*/ 191452 h 1850707"/>
                <a:gd name="connsiteX721" fmla="*/ 1339215 w 1849755"/>
                <a:gd name="connsiteY721" fmla="*/ 185737 h 1850707"/>
                <a:gd name="connsiteX722" fmla="*/ 1383030 w 1849755"/>
                <a:gd name="connsiteY722" fmla="*/ 208597 h 1850707"/>
                <a:gd name="connsiteX723" fmla="*/ 1381125 w 1849755"/>
                <a:gd name="connsiteY723" fmla="*/ 214312 h 1850707"/>
                <a:gd name="connsiteX724" fmla="*/ 1375410 w 1849755"/>
                <a:gd name="connsiteY724" fmla="*/ 212407 h 1850707"/>
                <a:gd name="connsiteX725" fmla="*/ 1369695 w 1849755"/>
                <a:gd name="connsiteY725" fmla="*/ 212407 h 1850707"/>
                <a:gd name="connsiteX726" fmla="*/ 1362075 w 1849755"/>
                <a:gd name="connsiteY726" fmla="*/ 213360 h 1850707"/>
                <a:gd name="connsiteX727" fmla="*/ 1355407 w 1849755"/>
                <a:gd name="connsiteY727" fmla="*/ 217170 h 1850707"/>
                <a:gd name="connsiteX728" fmla="*/ 1341120 w 1849755"/>
                <a:gd name="connsiteY728" fmla="*/ 228600 h 1850707"/>
                <a:gd name="connsiteX729" fmla="*/ 1319212 w 1849755"/>
                <a:gd name="connsiteY729" fmla="*/ 246697 h 1850707"/>
                <a:gd name="connsiteX730" fmla="*/ 1295400 w 1849755"/>
                <a:gd name="connsiteY730" fmla="*/ 266700 h 1850707"/>
                <a:gd name="connsiteX731" fmla="*/ 1270635 w 1849755"/>
                <a:gd name="connsiteY731" fmla="*/ 287655 h 1850707"/>
                <a:gd name="connsiteX732" fmla="*/ 1255395 w 1849755"/>
                <a:gd name="connsiteY732" fmla="*/ 280035 h 1850707"/>
                <a:gd name="connsiteX733" fmla="*/ 1262062 w 1849755"/>
                <a:gd name="connsiteY733" fmla="*/ 215265 h 1850707"/>
                <a:gd name="connsiteX734" fmla="*/ 1266825 w 1849755"/>
                <a:gd name="connsiteY734" fmla="*/ 169545 h 1850707"/>
                <a:gd name="connsiteX735" fmla="*/ 1266825 w 1849755"/>
                <a:gd name="connsiteY735" fmla="*/ 161925 h 1850707"/>
                <a:gd name="connsiteX736" fmla="*/ 1263967 w 1849755"/>
                <a:gd name="connsiteY736" fmla="*/ 155257 h 1850707"/>
                <a:gd name="connsiteX737" fmla="*/ 1260157 w 1849755"/>
                <a:gd name="connsiteY737" fmla="*/ 150495 h 1850707"/>
                <a:gd name="connsiteX738" fmla="*/ 1255395 w 1849755"/>
                <a:gd name="connsiteY738" fmla="*/ 146685 h 1850707"/>
                <a:gd name="connsiteX739" fmla="*/ 1105853 w 1849755"/>
                <a:gd name="connsiteY739" fmla="*/ 95250 h 1850707"/>
                <a:gd name="connsiteX740" fmla="*/ 1171575 w 1849755"/>
                <a:gd name="connsiteY740" fmla="*/ 112395 h 1850707"/>
                <a:gd name="connsiteX741" fmla="*/ 1169670 w 1849755"/>
                <a:gd name="connsiteY741" fmla="*/ 119062 h 1850707"/>
                <a:gd name="connsiteX742" fmla="*/ 1163003 w 1849755"/>
                <a:gd name="connsiteY742" fmla="*/ 118110 h 1850707"/>
                <a:gd name="connsiteX743" fmla="*/ 1156335 w 1849755"/>
                <a:gd name="connsiteY743" fmla="*/ 118110 h 1850707"/>
                <a:gd name="connsiteX744" fmla="*/ 1151573 w 1849755"/>
                <a:gd name="connsiteY744" fmla="*/ 120015 h 1850707"/>
                <a:gd name="connsiteX745" fmla="*/ 1148715 w 1849755"/>
                <a:gd name="connsiteY745" fmla="*/ 124777 h 1850707"/>
                <a:gd name="connsiteX746" fmla="*/ 1126808 w 1849755"/>
                <a:gd name="connsiteY746" fmla="*/ 208597 h 1850707"/>
                <a:gd name="connsiteX747" fmla="*/ 1126808 w 1849755"/>
                <a:gd name="connsiteY747" fmla="*/ 214312 h 1850707"/>
                <a:gd name="connsiteX748" fmla="*/ 1130618 w 1849755"/>
                <a:gd name="connsiteY748" fmla="*/ 219075 h 1850707"/>
                <a:gd name="connsiteX749" fmla="*/ 1136333 w 1849755"/>
                <a:gd name="connsiteY749" fmla="*/ 221932 h 1850707"/>
                <a:gd name="connsiteX750" fmla="*/ 1143000 w 1849755"/>
                <a:gd name="connsiteY750" fmla="*/ 224790 h 1850707"/>
                <a:gd name="connsiteX751" fmla="*/ 1141095 w 1849755"/>
                <a:gd name="connsiteY751" fmla="*/ 230505 h 1850707"/>
                <a:gd name="connsiteX752" fmla="*/ 1075373 w 1849755"/>
                <a:gd name="connsiteY752" fmla="*/ 213360 h 1850707"/>
                <a:gd name="connsiteX753" fmla="*/ 1077278 w 1849755"/>
                <a:gd name="connsiteY753" fmla="*/ 206692 h 1850707"/>
                <a:gd name="connsiteX754" fmla="*/ 1083945 w 1849755"/>
                <a:gd name="connsiteY754" fmla="*/ 207645 h 1850707"/>
                <a:gd name="connsiteX755" fmla="*/ 1090613 w 1849755"/>
                <a:gd name="connsiteY755" fmla="*/ 208597 h 1850707"/>
                <a:gd name="connsiteX756" fmla="*/ 1095375 w 1849755"/>
                <a:gd name="connsiteY756" fmla="*/ 206692 h 1850707"/>
                <a:gd name="connsiteX757" fmla="*/ 1098233 w 1849755"/>
                <a:gd name="connsiteY757" fmla="*/ 201930 h 1850707"/>
                <a:gd name="connsiteX758" fmla="*/ 1120140 w 1849755"/>
                <a:gd name="connsiteY758" fmla="*/ 118110 h 1850707"/>
                <a:gd name="connsiteX759" fmla="*/ 1120140 w 1849755"/>
                <a:gd name="connsiteY759" fmla="*/ 112395 h 1850707"/>
                <a:gd name="connsiteX760" fmla="*/ 1116330 w 1849755"/>
                <a:gd name="connsiteY760" fmla="*/ 107632 h 1850707"/>
                <a:gd name="connsiteX761" fmla="*/ 1110615 w 1849755"/>
                <a:gd name="connsiteY761" fmla="*/ 104775 h 1850707"/>
                <a:gd name="connsiteX762" fmla="*/ 1103948 w 1849755"/>
                <a:gd name="connsiteY762" fmla="*/ 101917 h 1850707"/>
                <a:gd name="connsiteX763" fmla="*/ 777240 w 1849755"/>
                <a:gd name="connsiteY763" fmla="*/ 88583 h 1850707"/>
                <a:gd name="connsiteX764" fmla="*/ 779145 w 1849755"/>
                <a:gd name="connsiteY764" fmla="*/ 93345 h 1850707"/>
                <a:gd name="connsiteX765" fmla="*/ 772477 w 1849755"/>
                <a:gd name="connsiteY765" fmla="*/ 96203 h 1850707"/>
                <a:gd name="connsiteX766" fmla="*/ 765810 w 1849755"/>
                <a:gd name="connsiteY766" fmla="*/ 100965 h 1850707"/>
                <a:gd name="connsiteX767" fmla="*/ 762952 w 1849755"/>
                <a:gd name="connsiteY767" fmla="*/ 109538 h 1850707"/>
                <a:gd name="connsiteX768" fmla="*/ 765810 w 1849755"/>
                <a:gd name="connsiteY768" fmla="*/ 125730 h 1850707"/>
                <a:gd name="connsiteX769" fmla="*/ 777240 w 1849755"/>
                <a:gd name="connsiteY769" fmla="*/ 169545 h 1850707"/>
                <a:gd name="connsiteX770" fmla="*/ 772477 w 1849755"/>
                <a:gd name="connsiteY770" fmla="*/ 203835 h 1850707"/>
                <a:gd name="connsiteX771" fmla="*/ 741045 w 1849755"/>
                <a:gd name="connsiteY771" fmla="*/ 224790 h 1850707"/>
                <a:gd name="connsiteX772" fmla="*/ 699135 w 1849755"/>
                <a:gd name="connsiteY772" fmla="*/ 223838 h 1850707"/>
                <a:gd name="connsiteX773" fmla="*/ 677227 w 1849755"/>
                <a:gd name="connsiteY773" fmla="*/ 196215 h 1850707"/>
                <a:gd name="connsiteX774" fmla="*/ 661035 w 1849755"/>
                <a:gd name="connsiteY774" fmla="*/ 136208 h 1850707"/>
                <a:gd name="connsiteX775" fmla="*/ 658177 w 1849755"/>
                <a:gd name="connsiteY775" fmla="*/ 131445 h 1850707"/>
                <a:gd name="connsiteX776" fmla="*/ 653415 w 1849755"/>
                <a:gd name="connsiteY776" fmla="*/ 128588 h 1850707"/>
                <a:gd name="connsiteX777" fmla="*/ 647700 w 1849755"/>
                <a:gd name="connsiteY777" fmla="*/ 128588 h 1850707"/>
                <a:gd name="connsiteX778" fmla="*/ 641985 w 1849755"/>
                <a:gd name="connsiteY778" fmla="*/ 129540 h 1850707"/>
                <a:gd name="connsiteX779" fmla="*/ 640080 w 1849755"/>
                <a:gd name="connsiteY779" fmla="*/ 123825 h 1850707"/>
                <a:gd name="connsiteX780" fmla="*/ 701992 w 1849755"/>
                <a:gd name="connsiteY780" fmla="*/ 107633 h 1850707"/>
                <a:gd name="connsiteX781" fmla="*/ 703897 w 1849755"/>
                <a:gd name="connsiteY781" fmla="*/ 114300 h 1850707"/>
                <a:gd name="connsiteX782" fmla="*/ 699135 w 1849755"/>
                <a:gd name="connsiteY782" fmla="*/ 116205 h 1850707"/>
                <a:gd name="connsiteX783" fmla="*/ 694372 w 1849755"/>
                <a:gd name="connsiteY783" fmla="*/ 119063 h 1850707"/>
                <a:gd name="connsiteX784" fmla="*/ 690562 w 1849755"/>
                <a:gd name="connsiteY784" fmla="*/ 123825 h 1850707"/>
                <a:gd name="connsiteX785" fmla="*/ 690562 w 1849755"/>
                <a:gd name="connsiteY785" fmla="*/ 129540 h 1850707"/>
                <a:gd name="connsiteX786" fmla="*/ 706755 w 1849755"/>
                <a:gd name="connsiteY786" fmla="*/ 188595 h 1850707"/>
                <a:gd name="connsiteX787" fmla="*/ 721042 w 1849755"/>
                <a:gd name="connsiteY787" fmla="*/ 212408 h 1850707"/>
                <a:gd name="connsiteX788" fmla="*/ 745807 w 1849755"/>
                <a:gd name="connsiteY788" fmla="*/ 214313 h 1850707"/>
                <a:gd name="connsiteX789" fmla="*/ 765810 w 1849755"/>
                <a:gd name="connsiteY789" fmla="*/ 199073 h 1850707"/>
                <a:gd name="connsiteX790" fmla="*/ 766762 w 1849755"/>
                <a:gd name="connsiteY790" fmla="*/ 171450 h 1850707"/>
                <a:gd name="connsiteX791" fmla="*/ 756285 w 1849755"/>
                <a:gd name="connsiteY791" fmla="*/ 131445 h 1850707"/>
                <a:gd name="connsiteX792" fmla="*/ 750570 w 1849755"/>
                <a:gd name="connsiteY792" fmla="*/ 116205 h 1850707"/>
                <a:gd name="connsiteX793" fmla="*/ 743902 w 1849755"/>
                <a:gd name="connsiteY793" fmla="*/ 109538 h 1850707"/>
                <a:gd name="connsiteX794" fmla="*/ 735330 w 1849755"/>
                <a:gd name="connsiteY794" fmla="*/ 108585 h 1850707"/>
                <a:gd name="connsiteX795" fmla="*/ 727710 w 1849755"/>
                <a:gd name="connsiteY795" fmla="*/ 108585 h 1850707"/>
                <a:gd name="connsiteX796" fmla="*/ 725805 w 1849755"/>
                <a:gd name="connsiteY796" fmla="*/ 101918 h 1850707"/>
                <a:gd name="connsiteX797" fmla="*/ 867728 w 1849755"/>
                <a:gd name="connsiteY797" fmla="*/ 76200 h 1850707"/>
                <a:gd name="connsiteX798" fmla="*/ 913448 w 1849755"/>
                <a:gd name="connsiteY798" fmla="*/ 77152 h 1850707"/>
                <a:gd name="connsiteX799" fmla="*/ 979170 w 1849755"/>
                <a:gd name="connsiteY799" fmla="*/ 160972 h 1850707"/>
                <a:gd name="connsiteX800" fmla="*/ 980123 w 1849755"/>
                <a:gd name="connsiteY800" fmla="*/ 114300 h 1850707"/>
                <a:gd name="connsiteX801" fmla="*/ 979170 w 1849755"/>
                <a:gd name="connsiteY801" fmla="*/ 98107 h 1850707"/>
                <a:gd name="connsiteX802" fmla="*/ 974408 w 1849755"/>
                <a:gd name="connsiteY802" fmla="*/ 90487 h 1850707"/>
                <a:gd name="connsiteX803" fmla="*/ 966788 w 1849755"/>
                <a:gd name="connsiteY803" fmla="*/ 86677 h 1850707"/>
                <a:gd name="connsiteX804" fmla="*/ 959168 w 1849755"/>
                <a:gd name="connsiteY804" fmla="*/ 84772 h 1850707"/>
                <a:gd name="connsiteX805" fmla="*/ 959168 w 1849755"/>
                <a:gd name="connsiteY805" fmla="*/ 78105 h 1850707"/>
                <a:gd name="connsiteX806" fmla="*/ 1011555 w 1849755"/>
                <a:gd name="connsiteY806" fmla="*/ 79057 h 1850707"/>
                <a:gd name="connsiteX807" fmla="*/ 1009650 w 1849755"/>
                <a:gd name="connsiteY807" fmla="*/ 84772 h 1850707"/>
                <a:gd name="connsiteX808" fmla="*/ 1002983 w 1849755"/>
                <a:gd name="connsiteY808" fmla="*/ 85725 h 1850707"/>
                <a:gd name="connsiteX809" fmla="*/ 995363 w 1849755"/>
                <a:gd name="connsiteY809" fmla="*/ 88582 h 1850707"/>
                <a:gd name="connsiteX810" fmla="*/ 990600 w 1849755"/>
                <a:gd name="connsiteY810" fmla="*/ 96202 h 1850707"/>
                <a:gd name="connsiteX811" fmla="*/ 988695 w 1849755"/>
                <a:gd name="connsiteY811" fmla="*/ 112395 h 1850707"/>
                <a:gd name="connsiteX812" fmla="*/ 987743 w 1849755"/>
                <a:gd name="connsiteY812" fmla="*/ 200025 h 1850707"/>
                <a:gd name="connsiteX813" fmla="*/ 972503 w 1849755"/>
                <a:gd name="connsiteY813" fmla="*/ 200025 h 1850707"/>
                <a:gd name="connsiteX814" fmla="*/ 898208 w 1849755"/>
                <a:gd name="connsiteY814" fmla="*/ 104775 h 1850707"/>
                <a:gd name="connsiteX815" fmla="*/ 897255 w 1849755"/>
                <a:gd name="connsiteY815" fmla="*/ 161925 h 1850707"/>
                <a:gd name="connsiteX816" fmla="*/ 898208 w 1849755"/>
                <a:gd name="connsiteY816" fmla="*/ 178117 h 1850707"/>
                <a:gd name="connsiteX817" fmla="*/ 902970 w 1849755"/>
                <a:gd name="connsiteY817" fmla="*/ 186690 h 1850707"/>
                <a:gd name="connsiteX818" fmla="*/ 910590 w 1849755"/>
                <a:gd name="connsiteY818" fmla="*/ 190500 h 1850707"/>
                <a:gd name="connsiteX819" fmla="*/ 918210 w 1849755"/>
                <a:gd name="connsiteY819" fmla="*/ 192405 h 1850707"/>
                <a:gd name="connsiteX820" fmla="*/ 918210 w 1849755"/>
                <a:gd name="connsiteY820" fmla="*/ 199072 h 1850707"/>
                <a:gd name="connsiteX821" fmla="*/ 865823 w 1849755"/>
                <a:gd name="connsiteY821" fmla="*/ 198120 h 1850707"/>
                <a:gd name="connsiteX822" fmla="*/ 865823 w 1849755"/>
                <a:gd name="connsiteY822" fmla="*/ 191452 h 1850707"/>
                <a:gd name="connsiteX823" fmla="*/ 873443 w 1849755"/>
                <a:gd name="connsiteY823" fmla="*/ 190500 h 1850707"/>
                <a:gd name="connsiteX824" fmla="*/ 881063 w 1849755"/>
                <a:gd name="connsiteY824" fmla="*/ 187642 h 1850707"/>
                <a:gd name="connsiteX825" fmla="*/ 885825 w 1849755"/>
                <a:gd name="connsiteY825" fmla="*/ 180022 h 1850707"/>
                <a:gd name="connsiteX826" fmla="*/ 886778 w 1849755"/>
                <a:gd name="connsiteY826" fmla="*/ 162877 h 1850707"/>
                <a:gd name="connsiteX827" fmla="*/ 887730 w 1849755"/>
                <a:gd name="connsiteY827" fmla="*/ 104775 h 1850707"/>
                <a:gd name="connsiteX828" fmla="*/ 886778 w 1849755"/>
                <a:gd name="connsiteY828" fmla="*/ 96202 h 1850707"/>
                <a:gd name="connsiteX829" fmla="*/ 882968 w 1849755"/>
                <a:gd name="connsiteY829" fmla="*/ 89535 h 1850707"/>
                <a:gd name="connsiteX830" fmla="*/ 876300 w 1849755"/>
                <a:gd name="connsiteY830" fmla="*/ 84772 h 1850707"/>
                <a:gd name="connsiteX831" fmla="*/ 867728 w 1849755"/>
                <a:gd name="connsiteY831" fmla="*/ 81915 h 1850707"/>
                <a:gd name="connsiteX832" fmla="*/ 925830 w 1849755"/>
                <a:gd name="connsiteY832" fmla="*/ 29527 h 1850707"/>
                <a:gd name="connsiteX833" fmla="*/ 577215 w 1849755"/>
                <a:gd name="connsiteY833" fmla="*/ 100012 h 1850707"/>
                <a:gd name="connsiteX834" fmla="*/ 292417 w 1849755"/>
                <a:gd name="connsiteY834" fmla="*/ 292417 h 1850707"/>
                <a:gd name="connsiteX835" fmla="*/ 100965 w 1849755"/>
                <a:gd name="connsiteY835" fmla="*/ 577215 h 1850707"/>
                <a:gd name="connsiteX836" fmla="*/ 30480 w 1849755"/>
                <a:gd name="connsiteY836" fmla="*/ 925830 h 1850707"/>
                <a:gd name="connsiteX837" fmla="*/ 100965 w 1849755"/>
                <a:gd name="connsiteY837" fmla="*/ 1274445 h 1850707"/>
                <a:gd name="connsiteX838" fmla="*/ 292417 w 1849755"/>
                <a:gd name="connsiteY838" fmla="*/ 1559242 h 1850707"/>
                <a:gd name="connsiteX839" fmla="*/ 577215 w 1849755"/>
                <a:gd name="connsiteY839" fmla="*/ 1750695 h 1850707"/>
                <a:gd name="connsiteX840" fmla="*/ 925830 w 1849755"/>
                <a:gd name="connsiteY840" fmla="*/ 1821180 h 1850707"/>
                <a:gd name="connsiteX841" fmla="*/ 1274445 w 1849755"/>
                <a:gd name="connsiteY841" fmla="*/ 1750695 h 1850707"/>
                <a:gd name="connsiteX842" fmla="*/ 1559242 w 1849755"/>
                <a:gd name="connsiteY842" fmla="*/ 1559242 h 1850707"/>
                <a:gd name="connsiteX843" fmla="*/ 1750695 w 1849755"/>
                <a:gd name="connsiteY843" fmla="*/ 1274445 h 1850707"/>
                <a:gd name="connsiteX844" fmla="*/ 1821180 w 1849755"/>
                <a:gd name="connsiteY844" fmla="*/ 925830 h 1850707"/>
                <a:gd name="connsiteX845" fmla="*/ 1750695 w 1849755"/>
                <a:gd name="connsiteY845" fmla="*/ 577215 h 1850707"/>
                <a:gd name="connsiteX846" fmla="*/ 1559242 w 1849755"/>
                <a:gd name="connsiteY846" fmla="*/ 292417 h 1850707"/>
                <a:gd name="connsiteX847" fmla="*/ 1274445 w 1849755"/>
                <a:gd name="connsiteY847" fmla="*/ 100012 h 1850707"/>
                <a:gd name="connsiteX848" fmla="*/ 925830 w 1849755"/>
                <a:gd name="connsiteY848" fmla="*/ 29527 h 1850707"/>
                <a:gd name="connsiteX849" fmla="*/ 925830 w 1849755"/>
                <a:gd name="connsiteY849" fmla="*/ 0 h 1850707"/>
                <a:gd name="connsiteX850" fmla="*/ 1285875 w 1849755"/>
                <a:gd name="connsiteY850" fmla="*/ 72390 h 1850707"/>
                <a:gd name="connsiteX851" fmla="*/ 1579245 w 1849755"/>
                <a:gd name="connsiteY851" fmla="*/ 271462 h 1850707"/>
                <a:gd name="connsiteX852" fmla="*/ 1777365 w 1849755"/>
                <a:gd name="connsiteY852" fmla="*/ 565785 h 1850707"/>
                <a:gd name="connsiteX853" fmla="*/ 1849755 w 1849755"/>
                <a:gd name="connsiteY853" fmla="*/ 925830 h 1850707"/>
                <a:gd name="connsiteX854" fmla="*/ 1777365 w 1849755"/>
                <a:gd name="connsiteY854" fmla="*/ 1285875 h 1850707"/>
                <a:gd name="connsiteX855" fmla="*/ 1579245 w 1849755"/>
                <a:gd name="connsiteY855" fmla="*/ 1580197 h 1850707"/>
                <a:gd name="connsiteX856" fmla="*/ 1284922 w 1849755"/>
                <a:gd name="connsiteY856" fmla="*/ 1778317 h 1850707"/>
                <a:gd name="connsiteX857" fmla="*/ 924877 w 1849755"/>
                <a:gd name="connsiteY857" fmla="*/ 1850707 h 1850707"/>
                <a:gd name="connsiteX858" fmla="*/ 564832 w 1849755"/>
                <a:gd name="connsiteY858" fmla="*/ 1778317 h 1850707"/>
                <a:gd name="connsiteX859" fmla="*/ 270510 w 1849755"/>
                <a:gd name="connsiteY859" fmla="*/ 1580197 h 1850707"/>
                <a:gd name="connsiteX860" fmla="*/ 72390 w 1849755"/>
                <a:gd name="connsiteY860" fmla="*/ 1285875 h 1850707"/>
                <a:gd name="connsiteX861" fmla="*/ 0 w 1849755"/>
                <a:gd name="connsiteY861" fmla="*/ 925830 h 1850707"/>
                <a:gd name="connsiteX862" fmla="*/ 73342 w 1849755"/>
                <a:gd name="connsiteY862" fmla="*/ 564832 h 1850707"/>
                <a:gd name="connsiteX863" fmla="*/ 271462 w 1849755"/>
                <a:gd name="connsiteY863" fmla="*/ 270510 h 1850707"/>
                <a:gd name="connsiteX864" fmla="*/ 565785 w 1849755"/>
                <a:gd name="connsiteY864" fmla="*/ 72390 h 1850707"/>
                <a:gd name="connsiteX865" fmla="*/ 925830 w 1849755"/>
                <a:gd name="connsiteY865" fmla="*/ 0 h 185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Lst>
              <a:rect l="l" t="t" r="r" b="b"/>
              <a:pathLst>
                <a:path w="1849755" h="1850707">
                  <a:moveTo>
                    <a:pt x="807720" y="1710690"/>
                  </a:moveTo>
                  <a:cubicBezTo>
                    <a:pt x="797242" y="1716405"/>
                    <a:pt x="791527" y="1724025"/>
                    <a:pt x="789622" y="1733550"/>
                  </a:cubicBezTo>
                  <a:cubicBezTo>
                    <a:pt x="788670" y="1739265"/>
                    <a:pt x="789622" y="1744027"/>
                    <a:pt x="791527" y="1747837"/>
                  </a:cubicBezTo>
                  <a:cubicBezTo>
                    <a:pt x="795337" y="1756410"/>
                    <a:pt x="802957" y="1761172"/>
                    <a:pt x="812482" y="1763077"/>
                  </a:cubicBezTo>
                  <a:cubicBezTo>
                    <a:pt x="819150" y="1764030"/>
                    <a:pt x="824865" y="1762125"/>
                    <a:pt x="829627" y="1759267"/>
                  </a:cubicBezTo>
                  <a:cubicBezTo>
                    <a:pt x="834390" y="1755457"/>
                    <a:pt x="837247" y="1750695"/>
                    <a:pt x="838200" y="1744027"/>
                  </a:cubicBezTo>
                  <a:cubicBezTo>
                    <a:pt x="839152" y="1735455"/>
                    <a:pt x="836295" y="1727835"/>
                    <a:pt x="827722" y="1722120"/>
                  </a:cubicBezTo>
                  <a:cubicBezTo>
                    <a:pt x="822007" y="1718310"/>
                    <a:pt x="816292" y="1715452"/>
                    <a:pt x="810577" y="1711642"/>
                  </a:cubicBezTo>
                  <a:close/>
                  <a:moveTo>
                    <a:pt x="1232535" y="1657350"/>
                  </a:moveTo>
                  <a:cubicBezTo>
                    <a:pt x="1225868" y="1666875"/>
                    <a:pt x="1224915" y="1677353"/>
                    <a:pt x="1229678" y="1685925"/>
                  </a:cubicBezTo>
                  <a:cubicBezTo>
                    <a:pt x="1231583" y="1691640"/>
                    <a:pt x="1235393" y="1695450"/>
                    <a:pt x="1238250" y="1697355"/>
                  </a:cubicBezTo>
                  <a:cubicBezTo>
                    <a:pt x="1246822" y="1703070"/>
                    <a:pt x="1254443" y="1703070"/>
                    <a:pt x="1263968" y="1699260"/>
                  </a:cubicBezTo>
                  <a:cubicBezTo>
                    <a:pt x="1269683" y="1696403"/>
                    <a:pt x="1274445" y="1692593"/>
                    <a:pt x="1276350" y="1686878"/>
                  </a:cubicBezTo>
                  <a:cubicBezTo>
                    <a:pt x="1278255" y="1682115"/>
                    <a:pt x="1278255" y="1676400"/>
                    <a:pt x="1275397" y="1670685"/>
                  </a:cubicBezTo>
                  <a:cubicBezTo>
                    <a:pt x="1271588" y="1663065"/>
                    <a:pt x="1264920" y="1658303"/>
                    <a:pt x="1255395" y="1657350"/>
                  </a:cubicBezTo>
                  <a:cubicBezTo>
                    <a:pt x="1248728" y="1657350"/>
                    <a:pt x="1242060" y="1657350"/>
                    <a:pt x="1235393" y="1657350"/>
                  </a:cubicBezTo>
                  <a:close/>
                  <a:moveTo>
                    <a:pt x="1024890" y="1654493"/>
                  </a:moveTo>
                  <a:cubicBezTo>
                    <a:pt x="1017270" y="1655445"/>
                    <a:pt x="1012507" y="1660208"/>
                    <a:pt x="1010602" y="1667828"/>
                  </a:cubicBezTo>
                  <a:cubicBezTo>
                    <a:pt x="1009650" y="1671638"/>
                    <a:pt x="1009650" y="1677353"/>
                    <a:pt x="1010602" y="1683068"/>
                  </a:cubicBezTo>
                  <a:cubicBezTo>
                    <a:pt x="1011555" y="1692593"/>
                    <a:pt x="1015365" y="1699260"/>
                    <a:pt x="1019175" y="1704023"/>
                  </a:cubicBezTo>
                  <a:cubicBezTo>
                    <a:pt x="1022985" y="1707833"/>
                    <a:pt x="1028700" y="1709738"/>
                    <a:pt x="1035367" y="1708785"/>
                  </a:cubicBezTo>
                  <a:cubicBezTo>
                    <a:pt x="1042987" y="1707833"/>
                    <a:pt x="1048702" y="1704023"/>
                    <a:pt x="1049655" y="1697355"/>
                  </a:cubicBezTo>
                  <a:cubicBezTo>
                    <a:pt x="1049655" y="1693545"/>
                    <a:pt x="1049655" y="1688783"/>
                    <a:pt x="1049655" y="1684020"/>
                  </a:cubicBezTo>
                  <a:cubicBezTo>
                    <a:pt x="1047750" y="1672590"/>
                    <a:pt x="1044892" y="1664970"/>
                    <a:pt x="1041082" y="1660208"/>
                  </a:cubicBezTo>
                  <a:cubicBezTo>
                    <a:pt x="1036320" y="1655445"/>
                    <a:pt x="1031557" y="1653540"/>
                    <a:pt x="1024890" y="1654493"/>
                  </a:cubicBezTo>
                  <a:close/>
                  <a:moveTo>
                    <a:pt x="827722" y="1653540"/>
                  </a:moveTo>
                  <a:cubicBezTo>
                    <a:pt x="822007" y="1652587"/>
                    <a:pt x="816292" y="1653540"/>
                    <a:pt x="812482" y="1656397"/>
                  </a:cubicBezTo>
                  <a:cubicBezTo>
                    <a:pt x="808672" y="1659255"/>
                    <a:pt x="806767" y="1663065"/>
                    <a:pt x="805815" y="1667827"/>
                  </a:cubicBezTo>
                  <a:cubicBezTo>
                    <a:pt x="804862" y="1672590"/>
                    <a:pt x="806767" y="1677352"/>
                    <a:pt x="810577" y="1681162"/>
                  </a:cubicBezTo>
                  <a:cubicBezTo>
                    <a:pt x="812482" y="1684020"/>
                    <a:pt x="816292" y="1685925"/>
                    <a:pt x="820102" y="1688782"/>
                  </a:cubicBezTo>
                  <a:cubicBezTo>
                    <a:pt x="822007" y="1689735"/>
                    <a:pt x="823912" y="1690687"/>
                    <a:pt x="826770" y="1692592"/>
                  </a:cubicBezTo>
                  <a:lnTo>
                    <a:pt x="831532" y="1695450"/>
                  </a:lnTo>
                  <a:cubicBezTo>
                    <a:pt x="840105" y="1692592"/>
                    <a:pt x="844867" y="1685925"/>
                    <a:pt x="846772" y="1676400"/>
                  </a:cubicBezTo>
                  <a:cubicBezTo>
                    <a:pt x="847725" y="1670685"/>
                    <a:pt x="845820" y="1665922"/>
                    <a:pt x="842962" y="1661160"/>
                  </a:cubicBezTo>
                  <a:cubicBezTo>
                    <a:pt x="839152" y="1657350"/>
                    <a:pt x="834390" y="1654492"/>
                    <a:pt x="827722" y="1653540"/>
                  </a:cubicBezTo>
                  <a:close/>
                  <a:moveTo>
                    <a:pt x="831532" y="1644967"/>
                  </a:moveTo>
                  <a:cubicBezTo>
                    <a:pt x="842962" y="1646872"/>
                    <a:pt x="851535" y="1650682"/>
                    <a:pt x="858202" y="1656397"/>
                  </a:cubicBezTo>
                  <a:cubicBezTo>
                    <a:pt x="863917" y="1662112"/>
                    <a:pt x="865822" y="1668780"/>
                    <a:pt x="864870" y="1677352"/>
                  </a:cubicBezTo>
                  <a:cubicBezTo>
                    <a:pt x="862965" y="1687830"/>
                    <a:pt x="855345" y="1696402"/>
                    <a:pt x="842010" y="1701165"/>
                  </a:cubicBezTo>
                  <a:cubicBezTo>
                    <a:pt x="850582" y="1705927"/>
                    <a:pt x="857250" y="1711642"/>
                    <a:pt x="860107" y="1717357"/>
                  </a:cubicBezTo>
                  <a:cubicBezTo>
                    <a:pt x="862012" y="1722120"/>
                    <a:pt x="862965" y="1728787"/>
                    <a:pt x="862012" y="1736407"/>
                  </a:cubicBezTo>
                  <a:cubicBezTo>
                    <a:pt x="861060" y="1743075"/>
                    <a:pt x="859155" y="1749742"/>
                    <a:pt x="855345" y="1754505"/>
                  </a:cubicBezTo>
                  <a:cubicBezTo>
                    <a:pt x="848677" y="1764030"/>
                    <a:pt x="839152" y="1770697"/>
                    <a:pt x="825817" y="1772602"/>
                  </a:cubicBezTo>
                  <a:cubicBezTo>
                    <a:pt x="821055" y="1773555"/>
                    <a:pt x="814387" y="1773555"/>
                    <a:pt x="807720" y="1772602"/>
                  </a:cubicBezTo>
                  <a:cubicBezTo>
                    <a:pt x="792480" y="1770697"/>
                    <a:pt x="781050" y="1764030"/>
                    <a:pt x="774382" y="1752600"/>
                  </a:cubicBezTo>
                  <a:cubicBezTo>
                    <a:pt x="771525" y="1747837"/>
                    <a:pt x="770572" y="1741170"/>
                    <a:pt x="771525" y="1733550"/>
                  </a:cubicBezTo>
                  <a:cubicBezTo>
                    <a:pt x="772477" y="1724025"/>
                    <a:pt x="777240" y="1717357"/>
                    <a:pt x="784860" y="1712595"/>
                  </a:cubicBezTo>
                  <a:cubicBezTo>
                    <a:pt x="787717" y="1710690"/>
                    <a:pt x="792480" y="1708785"/>
                    <a:pt x="800100" y="1705927"/>
                  </a:cubicBezTo>
                  <a:cubicBezTo>
                    <a:pt x="787717" y="1697355"/>
                    <a:pt x="782002" y="1686877"/>
                    <a:pt x="783907" y="1674495"/>
                  </a:cubicBezTo>
                  <a:cubicBezTo>
                    <a:pt x="785812" y="1660207"/>
                    <a:pt x="794385" y="1650682"/>
                    <a:pt x="809625" y="1645920"/>
                  </a:cubicBezTo>
                  <a:cubicBezTo>
                    <a:pt x="816292" y="1644015"/>
                    <a:pt x="823912" y="1643062"/>
                    <a:pt x="831532" y="1644967"/>
                  </a:cubicBezTo>
                  <a:close/>
                  <a:moveTo>
                    <a:pt x="1028700" y="1644015"/>
                  </a:moveTo>
                  <a:cubicBezTo>
                    <a:pt x="1046797" y="1641158"/>
                    <a:pt x="1061085" y="1646873"/>
                    <a:pt x="1070610" y="1661160"/>
                  </a:cubicBezTo>
                  <a:cubicBezTo>
                    <a:pt x="1072515" y="1667828"/>
                    <a:pt x="1075372" y="1677353"/>
                    <a:pt x="1077277" y="1689735"/>
                  </a:cubicBezTo>
                  <a:cubicBezTo>
                    <a:pt x="1079182" y="1705928"/>
                    <a:pt x="1078230" y="1719263"/>
                    <a:pt x="1073467" y="1730693"/>
                  </a:cubicBezTo>
                  <a:cubicBezTo>
                    <a:pt x="1068705" y="1743075"/>
                    <a:pt x="1060132" y="1752600"/>
                    <a:pt x="1050607" y="1761173"/>
                  </a:cubicBezTo>
                  <a:cubicBezTo>
                    <a:pt x="1040130" y="1769745"/>
                    <a:pt x="1027747" y="1774508"/>
                    <a:pt x="1014412" y="1776413"/>
                  </a:cubicBezTo>
                  <a:lnTo>
                    <a:pt x="1005840" y="1771650"/>
                  </a:lnTo>
                  <a:lnTo>
                    <a:pt x="1007745" y="1767840"/>
                  </a:lnTo>
                  <a:cubicBezTo>
                    <a:pt x="1009650" y="1767840"/>
                    <a:pt x="1012507" y="1767840"/>
                    <a:pt x="1015365" y="1767840"/>
                  </a:cubicBezTo>
                  <a:cubicBezTo>
                    <a:pt x="1025842" y="1765935"/>
                    <a:pt x="1034415" y="1761173"/>
                    <a:pt x="1042035" y="1753553"/>
                  </a:cubicBezTo>
                  <a:cubicBezTo>
                    <a:pt x="1044892" y="1750695"/>
                    <a:pt x="1046797" y="1745933"/>
                    <a:pt x="1049655" y="1741170"/>
                  </a:cubicBezTo>
                  <a:cubicBezTo>
                    <a:pt x="1052512" y="1733550"/>
                    <a:pt x="1054417" y="1722120"/>
                    <a:pt x="1054417" y="1706880"/>
                  </a:cubicBezTo>
                  <a:cubicBezTo>
                    <a:pt x="1045845" y="1716405"/>
                    <a:pt x="1040130" y="1722120"/>
                    <a:pt x="1039177" y="1722120"/>
                  </a:cubicBezTo>
                  <a:cubicBezTo>
                    <a:pt x="1035367" y="1724025"/>
                    <a:pt x="1030605" y="1725930"/>
                    <a:pt x="1024890" y="1725930"/>
                  </a:cubicBezTo>
                  <a:cubicBezTo>
                    <a:pt x="1015365" y="1726883"/>
                    <a:pt x="1007745" y="1724978"/>
                    <a:pt x="1002030" y="1720215"/>
                  </a:cubicBezTo>
                  <a:cubicBezTo>
                    <a:pt x="995362" y="1714500"/>
                    <a:pt x="990600" y="1705928"/>
                    <a:pt x="989647" y="1695450"/>
                  </a:cubicBezTo>
                  <a:cubicBezTo>
                    <a:pt x="986790" y="1677353"/>
                    <a:pt x="992505" y="1664018"/>
                    <a:pt x="1004887" y="1653540"/>
                  </a:cubicBezTo>
                  <a:cubicBezTo>
                    <a:pt x="1010602" y="1648778"/>
                    <a:pt x="1018222" y="1645920"/>
                    <a:pt x="1028700" y="1644015"/>
                  </a:cubicBezTo>
                  <a:close/>
                  <a:moveTo>
                    <a:pt x="1236345" y="1598295"/>
                  </a:moveTo>
                  <a:cubicBezTo>
                    <a:pt x="1231583" y="1596390"/>
                    <a:pt x="1225868" y="1597343"/>
                    <a:pt x="1219200" y="1600200"/>
                  </a:cubicBezTo>
                  <a:cubicBezTo>
                    <a:pt x="1213485" y="1603058"/>
                    <a:pt x="1209675" y="1605915"/>
                    <a:pt x="1207770" y="1610678"/>
                  </a:cubicBezTo>
                  <a:cubicBezTo>
                    <a:pt x="1205865" y="1615440"/>
                    <a:pt x="1205865" y="1619250"/>
                    <a:pt x="1207770" y="1624013"/>
                  </a:cubicBezTo>
                  <a:cubicBezTo>
                    <a:pt x="1209675" y="1628775"/>
                    <a:pt x="1213485" y="1631633"/>
                    <a:pt x="1219200" y="1633538"/>
                  </a:cubicBezTo>
                  <a:cubicBezTo>
                    <a:pt x="1222058" y="1634490"/>
                    <a:pt x="1225868" y="1634490"/>
                    <a:pt x="1230630" y="1634490"/>
                  </a:cubicBezTo>
                  <a:cubicBezTo>
                    <a:pt x="1232535" y="1634490"/>
                    <a:pt x="1235393" y="1634490"/>
                    <a:pt x="1238250" y="1634490"/>
                  </a:cubicBezTo>
                  <a:lnTo>
                    <a:pt x="1243965" y="1634490"/>
                  </a:lnTo>
                  <a:cubicBezTo>
                    <a:pt x="1250633" y="1625918"/>
                    <a:pt x="1251585" y="1617345"/>
                    <a:pt x="1247775" y="1608773"/>
                  </a:cubicBezTo>
                  <a:cubicBezTo>
                    <a:pt x="1244918" y="1603058"/>
                    <a:pt x="1241108" y="1599248"/>
                    <a:pt x="1236345" y="1598295"/>
                  </a:cubicBezTo>
                  <a:close/>
                  <a:moveTo>
                    <a:pt x="580073" y="1586865"/>
                  </a:moveTo>
                  <a:cubicBezTo>
                    <a:pt x="597218" y="1589722"/>
                    <a:pt x="617220" y="1591627"/>
                    <a:pt x="639128" y="1592580"/>
                  </a:cubicBezTo>
                  <a:lnTo>
                    <a:pt x="640080" y="1594485"/>
                  </a:lnTo>
                  <a:cubicBezTo>
                    <a:pt x="638175" y="1597342"/>
                    <a:pt x="636270" y="1602105"/>
                    <a:pt x="632460" y="1608772"/>
                  </a:cubicBezTo>
                  <a:cubicBezTo>
                    <a:pt x="631508" y="1610677"/>
                    <a:pt x="627698" y="1617345"/>
                    <a:pt x="622935" y="1627822"/>
                  </a:cubicBezTo>
                  <a:lnTo>
                    <a:pt x="607695" y="1660207"/>
                  </a:lnTo>
                  <a:cubicBezTo>
                    <a:pt x="597218" y="1684020"/>
                    <a:pt x="591503" y="1696402"/>
                    <a:pt x="591503" y="1698307"/>
                  </a:cubicBezTo>
                  <a:cubicBezTo>
                    <a:pt x="591503" y="1700212"/>
                    <a:pt x="591503" y="1701165"/>
                    <a:pt x="593408" y="1702117"/>
                  </a:cubicBezTo>
                  <a:cubicBezTo>
                    <a:pt x="595313" y="1704022"/>
                    <a:pt x="600075" y="1706880"/>
                    <a:pt x="608648" y="1710690"/>
                  </a:cubicBezTo>
                  <a:lnTo>
                    <a:pt x="609600" y="1711642"/>
                  </a:lnTo>
                  <a:lnTo>
                    <a:pt x="609600" y="1717357"/>
                  </a:lnTo>
                  <a:lnTo>
                    <a:pt x="608648" y="1718310"/>
                  </a:lnTo>
                  <a:cubicBezTo>
                    <a:pt x="601028" y="1714500"/>
                    <a:pt x="591503" y="1709737"/>
                    <a:pt x="580073" y="1704975"/>
                  </a:cubicBezTo>
                  <a:cubicBezTo>
                    <a:pt x="569595" y="1700212"/>
                    <a:pt x="557213" y="1695450"/>
                    <a:pt x="544830" y="1689735"/>
                  </a:cubicBezTo>
                  <a:lnTo>
                    <a:pt x="543878" y="1688782"/>
                  </a:lnTo>
                  <a:lnTo>
                    <a:pt x="545783" y="1684020"/>
                  </a:lnTo>
                  <a:lnTo>
                    <a:pt x="546735" y="1684020"/>
                  </a:lnTo>
                  <a:cubicBezTo>
                    <a:pt x="549593" y="1684972"/>
                    <a:pt x="552450" y="1685925"/>
                    <a:pt x="555308" y="1686877"/>
                  </a:cubicBezTo>
                  <a:cubicBezTo>
                    <a:pt x="560070" y="1688782"/>
                    <a:pt x="563880" y="1689735"/>
                    <a:pt x="564833" y="1689735"/>
                  </a:cubicBezTo>
                  <a:cubicBezTo>
                    <a:pt x="565785" y="1689735"/>
                    <a:pt x="567690" y="1688782"/>
                    <a:pt x="568643" y="1687830"/>
                  </a:cubicBezTo>
                  <a:cubicBezTo>
                    <a:pt x="570548" y="1685925"/>
                    <a:pt x="576263" y="1675447"/>
                    <a:pt x="584835" y="1656397"/>
                  </a:cubicBezTo>
                  <a:lnTo>
                    <a:pt x="594360" y="1635442"/>
                  </a:lnTo>
                  <a:cubicBezTo>
                    <a:pt x="597218" y="1628775"/>
                    <a:pt x="601028" y="1621155"/>
                    <a:pt x="604838" y="1611630"/>
                  </a:cubicBezTo>
                  <a:lnTo>
                    <a:pt x="607695" y="1604962"/>
                  </a:lnTo>
                  <a:cubicBezTo>
                    <a:pt x="608648" y="1602105"/>
                    <a:pt x="608648" y="1600200"/>
                    <a:pt x="607695" y="1600200"/>
                  </a:cubicBezTo>
                  <a:cubicBezTo>
                    <a:pt x="607695" y="1600200"/>
                    <a:pt x="604838" y="1600200"/>
                    <a:pt x="601980" y="1600200"/>
                  </a:cubicBezTo>
                  <a:cubicBezTo>
                    <a:pt x="592455" y="1600200"/>
                    <a:pt x="584835" y="1600200"/>
                    <a:pt x="578168" y="1600200"/>
                  </a:cubicBezTo>
                  <a:lnTo>
                    <a:pt x="577215" y="1599247"/>
                  </a:lnTo>
                  <a:cubicBezTo>
                    <a:pt x="578168" y="1596390"/>
                    <a:pt x="579120" y="1592580"/>
                    <a:pt x="580073" y="1587817"/>
                  </a:cubicBezTo>
                  <a:close/>
                  <a:moveTo>
                    <a:pt x="1245870" y="1585913"/>
                  </a:moveTo>
                  <a:cubicBezTo>
                    <a:pt x="1253490" y="1587818"/>
                    <a:pt x="1259205" y="1592580"/>
                    <a:pt x="1263015" y="1600200"/>
                  </a:cubicBezTo>
                  <a:cubicBezTo>
                    <a:pt x="1267778" y="1610678"/>
                    <a:pt x="1264920" y="1621155"/>
                    <a:pt x="1256347" y="1632585"/>
                  </a:cubicBezTo>
                  <a:cubicBezTo>
                    <a:pt x="1266825" y="1631633"/>
                    <a:pt x="1274445" y="1633538"/>
                    <a:pt x="1280160" y="1636395"/>
                  </a:cubicBezTo>
                  <a:cubicBezTo>
                    <a:pt x="1284922" y="1639253"/>
                    <a:pt x="1288733" y="1644968"/>
                    <a:pt x="1292543" y="1651635"/>
                  </a:cubicBezTo>
                  <a:cubicBezTo>
                    <a:pt x="1295400" y="1658303"/>
                    <a:pt x="1296353" y="1664970"/>
                    <a:pt x="1296353" y="1670685"/>
                  </a:cubicBezTo>
                  <a:cubicBezTo>
                    <a:pt x="1295400" y="1682115"/>
                    <a:pt x="1290638" y="1692593"/>
                    <a:pt x="1280160" y="1701165"/>
                  </a:cubicBezTo>
                  <a:cubicBezTo>
                    <a:pt x="1276350" y="1704975"/>
                    <a:pt x="1270635" y="1707833"/>
                    <a:pt x="1263968" y="1710690"/>
                  </a:cubicBezTo>
                  <a:cubicBezTo>
                    <a:pt x="1249680" y="1716405"/>
                    <a:pt x="1237297" y="1716405"/>
                    <a:pt x="1224915" y="1710690"/>
                  </a:cubicBezTo>
                  <a:cubicBezTo>
                    <a:pt x="1219200" y="1707833"/>
                    <a:pt x="1215390" y="1703070"/>
                    <a:pt x="1212533" y="1696403"/>
                  </a:cubicBezTo>
                  <a:cubicBezTo>
                    <a:pt x="1208723" y="1687830"/>
                    <a:pt x="1208723" y="1679258"/>
                    <a:pt x="1212533" y="1671638"/>
                  </a:cubicBezTo>
                  <a:cubicBezTo>
                    <a:pt x="1213485" y="1668780"/>
                    <a:pt x="1217295" y="1664970"/>
                    <a:pt x="1222058" y="1658303"/>
                  </a:cubicBezTo>
                  <a:cubicBezTo>
                    <a:pt x="1206818" y="1657350"/>
                    <a:pt x="1196340" y="1651635"/>
                    <a:pt x="1191578" y="1639253"/>
                  </a:cubicBezTo>
                  <a:cubicBezTo>
                    <a:pt x="1185863" y="1625918"/>
                    <a:pt x="1188720" y="1613535"/>
                    <a:pt x="1199198" y="1602105"/>
                  </a:cubicBezTo>
                  <a:cubicBezTo>
                    <a:pt x="1203960" y="1597343"/>
                    <a:pt x="1209675" y="1592580"/>
                    <a:pt x="1217295" y="1589723"/>
                  </a:cubicBezTo>
                  <a:cubicBezTo>
                    <a:pt x="1227772" y="1584960"/>
                    <a:pt x="1237297" y="1584008"/>
                    <a:pt x="1245870" y="1585913"/>
                  </a:cubicBezTo>
                  <a:close/>
                  <a:moveTo>
                    <a:pt x="156210" y="1192530"/>
                  </a:moveTo>
                  <a:cubicBezTo>
                    <a:pt x="147638" y="1195387"/>
                    <a:pt x="141923" y="1200150"/>
                    <a:pt x="139065" y="1204912"/>
                  </a:cubicBezTo>
                  <a:cubicBezTo>
                    <a:pt x="136208" y="1209675"/>
                    <a:pt x="136208" y="1217295"/>
                    <a:pt x="140018" y="1225867"/>
                  </a:cubicBezTo>
                  <a:lnTo>
                    <a:pt x="142875" y="1232535"/>
                  </a:lnTo>
                  <a:lnTo>
                    <a:pt x="193358" y="1213485"/>
                  </a:lnTo>
                  <a:lnTo>
                    <a:pt x="192405" y="1209675"/>
                  </a:lnTo>
                  <a:cubicBezTo>
                    <a:pt x="189548" y="1201102"/>
                    <a:pt x="184785" y="1195387"/>
                    <a:pt x="179070" y="1192530"/>
                  </a:cubicBezTo>
                  <a:cubicBezTo>
                    <a:pt x="171450" y="1188720"/>
                    <a:pt x="164783" y="1188720"/>
                    <a:pt x="156210" y="1192530"/>
                  </a:cubicBezTo>
                  <a:close/>
                  <a:moveTo>
                    <a:pt x="159068" y="1161097"/>
                  </a:moveTo>
                  <a:cubicBezTo>
                    <a:pt x="164783" y="1162050"/>
                    <a:pt x="169545" y="1163955"/>
                    <a:pt x="174308" y="1167765"/>
                  </a:cubicBezTo>
                  <a:cubicBezTo>
                    <a:pt x="179070" y="1171575"/>
                    <a:pt x="183833" y="1176337"/>
                    <a:pt x="186690" y="1182052"/>
                  </a:cubicBezTo>
                  <a:cubicBezTo>
                    <a:pt x="190500" y="1187767"/>
                    <a:pt x="193358" y="1194435"/>
                    <a:pt x="196215" y="1202055"/>
                  </a:cubicBezTo>
                  <a:lnTo>
                    <a:pt x="200025" y="1211580"/>
                  </a:lnTo>
                  <a:lnTo>
                    <a:pt x="232410" y="1199197"/>
                  </a:lnTo>
                  <a:cubicBezTo>
                    <a:pt x="234315" y="1198245"/>
                    <a:pt x="236220" y="1197292"/>
                    <a:pt x="237173" y="1196340"/>
                  </a:cubicBezTo>
                  <a:cubicBezTo>
                    <a:pt x="238125" y="1195387"/>
                    <a:pt x="239078" y="1193482"/>
                    <a:pt x="239078" y="1190625"/>
                  </a:cubicBezTo>
                  <a:cubicBezTo>
                    <a:pt x="239078" y="1189672"/>
                    <a:pt x="239078" y="1187767"/>
                    <a:pt x="238125" y="1184910"/>
                  </a:cubicBezTo>
                  <a:cubicBezTo>
                    <a:pt x="238125" y="1182052"/>
                    <a:pt x="237173" y="1180147"/>
                    <a:pt x="237173" y="1178242"/>
                  </a:cubicBezTo>
                  <a:lnTo>
                    <a:pt x="243840" y="1175385"/>
                  </a:lnTo>
                  <a:lnTo>
                    <a:pt x="267653" y="1237297"/>
                  </a:lnTo>
                  <a:lnTo>
                    <a:pt x="260985" y="1239202"/>
                  </a:lnTo>
                  <a:cubicBezTo>
                    <a:pt x="260033" y="1237297"/>
                    <a:pt x="259080" y="1235392"/>
                    <a:pt x="258128" y="1233487"/>
                  </a:cubicBezTo>
                  <a:cubicBezTo>
                    <a:pt x="257175" y="1230630"/>
                    <a:pt x="256223" y="1229677"/>
                    <a:pt x="255270" y="1228725"/>
                  </a:cubicBezTo>
                  <a:cubicBezTo>
                    <a:pt x="253365" y="1226820"/>
                    <a:pt x="252413" y="1225867"/>
                    <a:pt x="250508" y="1225867"/>
                  </a:cubicBezTo>
                  <a:cubicBezTo>
                    <a:pt x="248603" y="1225867"/>
                    <a:pt x="247650" y="1225867"/>
                    <a:pt x="244793" y="1226820"/>
                  </a:cubicBezTo>
                  <a:lnTo>
                    <a:pt x="164783" y="1257300"/>
                  </a:lnTo>
                  <a:cubicBezTo>
                    <a:pt x="162878" y="1258252"/>
                    <a:pt x="160973" y="1259205"/>
                    <a:pt x="160020" y="1260157"/>
                  </a:cubicBezTo>
                  <a:cubicBezTo>
                    <a:pt x="159068" y="1261110"/>
                    <a:pt x="158115" y="1263015"/>
                    <a:pt x="158115" y="1265872"/>
                  </a:cubicBezTo>
                  <a:cubicBezTo>
                    <a:pt x="158115" y="1267777"/>
                    <a:pt x="158115" y="1269682"/>
                    <a:pt x="159068" y="1272540"/>
                  </a:cubicBezTo>
                  <a:cubicBezTo>
                    <a:pt x="159068" y="1275397"/>
                    <a:pt x="160020" y="1277302"/>
                    <a:pt x="160020" y="1278255"/>
                  </a:cubicBezTo>
                  <a:lnTo>
                    <a:pt x="153353" y="1281112"/>
                  </a:lnTo>
                  <a:lnTo>
                    <a:pt x="129540" y="1218247"/>
                  </a:lnTo>
                  <a:cubicBezTo>
                    <a:pt x="123825" y="1203960"/>
                    <a:pt x="121920" y="1191577"/>
                    <a:pt x="123825" y="1183005"/>
                  </a:cubicBezTo>
                  <a:cubicBezTo>
                    <a:pt x="124778" y="1172527"/>
                    <a:pt x="130493" y="1166812"/>
                    <a:pt x="140970" y="1163002"/>
                  </a:cubicBezTo>
                  <a:cubicBezTo>
                    <a:pt x="147638" y="1160145"/>
                    <a:pt x="153353" y="1160145"/>
                    <a:pt x="159068" y="1161097"/>
                  </a:cubicBezTo>
                  <a:close/>
                  <a:moveTo>
                    <a:pt x="1615440" y="1152525"/>
                  </a:moveTo>
                  <a:lnTo>
                    <a:pt x="1622107" y="1154430"/>
                  </a:lnTo>
                  <a:cubicBezTo>
                    <a:pt x="1621155" y="1156335"/>
                    <a:pt x="1621155" y="1158240"/>
                    <a:pt x="1620202" y="1161097"/>
                  </a:cubicBezTo>
                  <a:cubicBezTo>
                    <a:pt x="1619250" y="1163955"/>
                    <a:pt x="1619250" y="1165860"/>
                    <a:pt x="1619250" y="1167765"/>
                  </a:cubicBezTo>
                  <a:cubicBezTo>
                    <a:pt x="1619250" y="1169670"/>
                    <a:pt x="1620202" y="1171575"/>
                    <a:pt x="1621155" y="1173480"/>
                  </a:cubicBezTo>
                  <a:cubicBezTo>
                    <a:pt x="1622107" y="1174432"/>
                    <a:pt x="1624012" y="1175385"/>
                    <a:pt x="1625917" y="1176337"/>
                  </a:cubicBezTo>
                  <a:lnTo>
                    <a:pt x="1645920" y="1183957"/>
                  </a:lnTo>
                  <a:cubicBezTo>
                    <a:pt x="1647825" y="1184910"/>
                    <a:pt x="1648777" y="1184910"/>
                    <a:pt x="1650682" y="1185862"/>
                  </a:cubicBezTo>
                  <a:cubicBezTo>
                    <a:pt x="1651635" y="1185862"/>
                    <a:pt x="1653540" y="1186815"/>
                    <a:pt x="1654492" y="1186815"/>
                  </a:cubicBezTo>
                  <a:cubicBezTo>
                    <a:pt x="1655445" y="1186815"/>
                    <a:pt x="1657350" y="1186815"/>
                    <a:pt x="1659255" y="1186815"/>
                  </a:cubicBezTo>
                  <a:cubicBezTo>
                    <a:pt x="1661160" y="1186815"/>
                    <a:pt x="1664017" y="1185862"/>
                    <a:pt x="1666875" y="1185862"/>
                  </a:cubicBezTo>
                  <a:cubicBezTo>
                    <a:pt x="1675447" y="1184910"/>
                    <a:pt x="1684020" y="1183005"/>
                    <a:pt x="1691640" y="1182052"/>
                  </a:cubicBezTo>
                  <a:cubicBezTo>
                    <a:pt x="1699260" y="1181100"/>
                    <a:pt x="1706880" y="1179195"/>
                    <a:pt x="1714500" y="1178242"/>
                  </a:cubicBezTo>
                  <a:cubicBezTo>
                    <a:pt x="1718310" y="1177290"/>
                    <a:pt x="1721167" y="1176337"/>
                    <a:pt x="1724025" y="1175385"/>
                  </a:cubicBezTo>
                  <a:cubicBezTo>
                    <a:pt x="1726882" y="1174432"/>
                    <a:pt x="1728787" y="1172527"/>
                    <a:pt x="1730692" y="1171575"/>
                  </a:cubicBezTo>
                  <a:cubicBezTo>
                    <a:pt x="1731645" y="1170622"/>
                    <a:pt x="1733550" y="1168717"/>
                    <a:pt x="1734502" y="1166812"/>
                  </a:cubicBezTo>
                  <a:cubicBezTo>
                    <a:pt x="1735455" y="1164907"/>
                    <a:pt x="1736407" y="1163002"/>
                    <a:pt x="1737360" y="1162050"/>
                  </a:cubicBezTo>
                  <a:lnTo>
                    <a:pt x="1744027" y="1164907"/>
                  </a:lnTo>
                  <a:lnTo>
                    <a:pt x="1719262" y="1229677"/>
                  </a:lnTo>
                  <a:lnTo>
                    <a:pt x="1712595" y="1226820"/>
                  </a:lnTo>
                  <a:cubicBezTo>
                    <a:pt x="1714500" y="1221105"/>
                    <a:pt x="1715452" y="1216342"/>
                    <a:pt x="1716405" y="1214437"/>
                  </a:cubicBezTo>
                  <a:cubicBezTo>
                    <a:pt x="1716405" y="1212532"/>
                    <a:pt x="1716405" y="1210627"/>
                    <a:pt x="1714500" y="1210627"/>
                  </a:cubicBezTo>
                  <a:cubicBezTo>
                    <a:pt x="1713547" y="1210627"/>
                    <a:pt x="1712595" y="1210627"/>
                    <a:pt x="1710690" y="1210627"/>
                  </a:cubicBezTo>
                  <a:cubicBezTo>
                    <a:pt x="1708785" y="1210627"/>
                    <a:pt x="1704975" y="1211580"/>
                    <a:pt x="1701165" y="1211580"/>
                  </a:cubicBezTo>
                  <a:cubicBezTo>
                    <a:pt x="1697355" y="1211580"/>
                    <a:pt x="1691640" y="1212532"/>
                    <a:pt x="1684020" y="1214437"/>
                  </a:cubicBezTo>
                  <a:cubicBezTo>
                    <a:pt x="1676400" y="1215390"/>
                    <a:pt x="1667827" y="1217295"/>
                    <a:pt x="1657350" y="1219200"/>
                  </a:cubicBezTo>
                  <a:cubicBezTo>
                    <a:pt x="1669732" y="1235392"/>
                    <a:pt x="1678305" y="1246822"/>
                    <a:pt x="1683067" y="1253490"/>
                  </a:cubicBezTo>
                  <a:cubicBezTo>
                    <a:pt x="1687830" y="1260157"/>
                    <a:pt x="1691640" y="1263015"/>
                    <a:pt x="1692592" y="1263967"/>
                  </a:cubicBezTo>
                  <a:cubicBezTo>
                    <a:pt x="1694497" y="1264920"/>
                    <a:pt x="1696402" y="1263967"/>
                    <a:pt x="1698307" y="1262062"/>
                  </a:cubicBezTo>
                  <a:cubicBezTo>
                    <a:pt x="1700212" y="1260157"/>
                    <a:pt x="1702117" y="1257300"/>
                    <a:pt x="1704022" y="1251585"/>
                  </a:cubicBezTo>
                  <a:lnTo>
                    <a:pt x="1710690" y="1253490"/>
                  </a:lnTo>
                  <a:lnTo>
                    <a:pt x="1694497" y="1295400"/>
                  </a:lnTo>
                  <a:lnTo>
                    <a:pt x="1686877" y="1292542"/>
                  </a:lnTo>
                  <a:cubicBezTo>
                    <a:pt x="1687830" y="1290637"/>
                    <a:pt x="1687830" y="1288732"/>
                    <a:pt x="1687830" y="1286827"/>
                  </a:cubicBezTo>
                  <a:cubicBezTo>
                    <a:pt x="1687830" y="1284922"/>
                    <a:pt x="1687830" y="1283017"/>
                    <a:pt x="1687830" y="1281112"/>
                  </a:cubicBezTo>
                  <a:cubicBezTo>
                    <a:pt x="1687830" y="1278255"/>
                    <a:pt x="1686877" y="1275397"/>
                    <a:pt x="1684972" y="1273492"/>
                  </a:cubicBezTo>
                  <a:cubicBezTo>
                    <a:pt x="1684020" y="1270635"/>
                    <a:pt x="1682115" y="1268730"/>
                    <a:pt x="1680210" y="1265872"/>
                  </a:cubicBezTo>
                  <a:cubicBezTo>
                    <a:pt x="1676400" y="1260157"/>
                    <a:pt x="1672590" y="1254442"/>
                    <a:pt x="1667827" y="1248727"/>
                  </a:cubicBezTo>
                  <a:cubicBezTo>
                    <a:pt x="1663065" y="1243012"/>
                    <a:pt x="1658302" y="1236345"/>
                    <a:pt x="1652587" y="1228725"/>
                  </a:cubicBezTo>
                  <a:cubicBezTo>
                    <a:pt x="1648777" y="1223962"/>
                    <a:pt x="1645920" y="1221105"/>
                    <a:pt x="1644015" y="1219200"/>
                  </a:cubicBezTo>
                  <a:cubicBezTo>
                    <a:pt x="1642110" y="1217295"/>
                    <a:pt x="1637347" y="1215390"/>
                    <a:pt x="1631632" y="1213485"/>
                  </a:cubicBezTo>
                  <a:lnTo>
                    <a:pt x="1615440" y="1206817"/>
                  </a:lnTo>
                  <a:cubicBezTo>
                    <a:pt x="1613535" y="1205865"/>
                    <a:pt x="1611630" y="1205865"/>
                    <a:pt x="1609725" y="1205865"/>
                  </a:cubicBezTo>
                  <a:cubicBezTo>
                    <a:pt x="1607820" y="1205865"/>
                    <a:pt x="1605915" y="1206817"/>
                    <a:pt x="1604962" y="1208722"/>
                  </a:cubicBezTo>
                  <a:cubicBezTo>
                    <a:pt x="1604010" y="1209675"/>
                    <a:pt x="1603057" y="1211580"/>
                    <a:pt x="1601152" y="1213485"/>
                  </a:cubicBezTo>
                  <a:cubicBezTo>
                    <a:pt x="1599247" y="1216342"/>
                    <a:pt x="1598295" y="1218247"/>
                    <a:pt x="1597342" y="1219200"/>
                  </a:cubicBezTo>
                  <a:lnTo>
                    <a:pt x="1590675" y="1216342"/>
                  </a:lnTo>
                  <a:close/>
                  <a:moveTo>
                    <a:pt x="1739265" y="964883"/>
                  </a:moveTo>
                  <a:lnTo>
                    <a:pt x="1773555" y="968693"/>
                  </a:lnTo>
                  <a:lnTo>
                    <a:pt x="1759267" y="1085850"/>
                  </a:lnTo>
                  <a:lnTo>
                    <a:pt x="1726882" y="1081088"/>
                  </a:lnTo>
                  <a:lnTo>
                    <a:pt x="1727835" y="1074420"/>
                  </a:lnTo>
                  <a:cubicBezTo>
                    <a:pt x="1733550" y="1073468"/>
                    <a:pt x="1739265" y="1071563"/>
                    <a:pt x="1744980" y="1067753"/>
                  </a:cubicBezTo>
                  <a:cubicBezTo>
                    <a:pt x="1751647" y="1064895"/>
                    <a:pt x="1755457" y="1061085"/>
                    <a:pt x="1755457" y="1058228"/>
                  </a:cubicBezTo>
                  <a:cubicBezTo>
                    <a:pt x="1755457" y="1056323"/>
                    <a:pt x="1756410" y="1054418"/>
                    <a:pt x="1756410" y="1051560"/>
                  </a:cubicBezTo>
                  <a:cubicBezTo>
                    <a:pt x="1756410" y="1048703"/>
                    <a:pt x="1757362" y="1046798"/>
                    <a:pt x="1757362" y="1044893"/>
                  </a:cubicBezTo>
                  <a:lnTo>
                    <a:pt x="1757362" y="1041083"/>
                  </a:lnTo>
                  <a:lnTo>
                    <a:pt x="1662112" y="1029653"/>
                  </a:lnTo>
                  <a:cubicBezTo>
                    <a:pt x="1660207" y="1029653"/>
                    <a:pt x="1658302" y="1029653"/>
                    <a:pt x="1656397" y="1030605"/>
                  </a:cubicBezTo>
                  <a:cubicBezTo>
                    <a:pt x="1654492" y="1031558"/>
                    <a:pt x="1653540" y="1032510"/>
                    <a:pt x="1652587" y="1034415"/>
                  </a:cubicBezTo>
                  <a:cubicBezTo>
                    <a:pt x="1651635" y="1035368"/>
                    <a:pt x="1651635" y="1037273"/>
                    <a:pt x="1650682" y="1040130"/>
                  </a:cubicBezTo>
                  <a:cubicBezTo>
                    <a:pt x="1649730" y="1042988"/>
                    <a:pt x="1648777" y="1044893"/>
                    <a:pt x="1648777" y="1046798"/>
                  </a:cubicBezTo>
                  <a:lnTo>
                    <a:pt x="1642110" y="1045845"/>
                  </a:lnTo>
                  <a:lnTo>
                    <a:pt x="1649730" y="978218"/>
                  </a:lnTo>
                  <a:lnTo>
                    <a:pt x="1656397" y="979170"/>
                  </a:lnTo>
                  <a:cubicBezTo>
                    <a:pt x="1656397" y="981075"/>
                    <a:pt x="1656397" y="982980"/>
                    <a:pt x="1656397" y="985838"/>
                  </a:cubicBezTo>
                  <a:cubicBezTo>
                    <a:pt x="1656397" y="988695"/>
                    <a:pt x="1656397" y="990600"/>
                    <a:pt x="1656397" y="992505"/>
                  </a:cubicBezTo>
                  <a:cubicBezTo>
                    <a:pt x="1657350" y="994410"/>
                    <a:pt x="1658302" y="996315"/>
                    <a:pt x="1659255" y="997268"/>
                  </a:cubicBezTo>
                  <a:cubicBezTo>
                    <a:pt x="1660207" y="998220"/>
                    <a:pt x="1662112" y="999173"/>
                    <a:pt x="1664970" y="999173"/>
                  </a:cubicBezTo>
                  <a:lnTo>
                    <a:pt x="1761172" y="1010603"/>
                  </a:lnTo>
                  <a:lnTo>
                    <a:pt x="1761172" y="1006793"/>
                  </a:lnTo>
                  <a:cubicBezTo>
                    <a:pt x="1761172" y="1004888"/>
                    <a:pt x="1761172" y="1002983"/>
                    <a:pt x="1762125" y="1000125"/>
                  </a:cubicBezTo>
                  <a:cubicBezTo>
                    <a:pt x="1762125" y="997268"/>
                    <a:pt x="1762125" y="995363"/>
                    <a:pt x="1762125" y="993458"/>
                  </a:cubicBezTo>
                  <a:cubicBezTo>
                    <a:pt x="1762125" y="990600"/>
                    <a:pt x="1759267" y="985838"/>
                    <a:pt x="1753552" y="982028"/>
                  </a:cubicBezTo>
                  <a:cubicBezTo>
                    <a:pt x="1747837" y="977265"/>
                    <a:pt x="1743075" y="974408"/>
                    <a:pt x="1738312" y="971550"/>
                  </a:cubicBezTo>
                  <a:close/>
                  <a:moveTo>
                    <a:pt x="199073" y="952500"/>
                  </a:moveTo>
                  <a:lnTo>
                    <a:pt x="212408" y="1065847"/>
                  </a:lnTo>
                  <a:lnTo>
                    <a:pt x="205740" y="1066800"/>
                  </a:lnTo>
                  <a:cubicBezTo>
                    <a:pt x="205740" y="1064895"/>
                    <a:pt x="204788" y="1062990"/>
                    <a:pt x="203835" y="1060132"/>
                  </a:cubicBezTo>
                  <a:cubicBezTo>
                    <a:pt x="202883" y="1057275"/>
                    <a:pt x="202883" y="1055370"/>
                    <a:pt x="201930" y="1054417"/>
                  </a:cubicBezTo>
                  <a:cubicBezTo>
                    <a:pt x="200978" y="1052512"/>
                    <a:pt x="199073" y="1050607"/>
                    <a:pt x="198120" y="1050607"/>
                  </a:cubicBezTo>
                  <a:cubicBezTo>
                    <a:pt x="196215" y="1049655"/>
                    <a:pt x="195263" y="1049655"/>
                    <a:pt x="192405" y="1050607"/>
                  </a:cubicBezTo>
                  <a:lnTo>
                    <a:pt x="106680" y="1060132"/>
                  </a:lnTo>
                  <a:cubicBezTo>
                    <a:pt x="104775" y="1060132"/>
                    <a:pt x="102870" y="1061085"/>
                    <a:pt x="101918" y="1062037"/>
                  </a:cubicBezTo>
                  <a:cubicBezTo>
                    <a:pt x="100965" y="1062990"/>
                    <a:pt x="100013" y="1064895"/>
                    <a:pt x="99060" y="1066800"/>
                  </a:cubicBezTo>
                  <a:cubicBezTo>
                    <a:pt x="98108" y="1068705"/>
                    <a:pt x="98108" y="1070610"/>
                    <a:pt x="98108" y="1073467"/>
                  </a:cubicBezTo>
                  <a:cubicBezTo>
                    <a:pt x="98108" y="1076325"/>
                    <a:pt x="98108" y="1078230"/>
                    <a:pt x="98108" y="1080135"/>
                  </a:cubicBezTo>
                  <a:lnTo>
                    <a:pt x="91440" y="1081087"/>
                  </a:lnTo>
                  <a:lnTo>
                    <a:pt x="79058" y="973455"/>
                  </a:lnTo>
                  <a:lnTo>
                    <a:pt x="108585" y="971550"/>
                  </a:lnTo>
                  <a:lnTo>
                    <a:pt x="109538" y="978217"/>
                  </a:lnTo>
                  <a:cubicBezTo>
                    <a:pt x="104775" y="980122"/>
                    <a:pt x="100965" y="983932"/>
                    <a:pt x="96203" y="988695"/>
                  </a:cubicBezTo>
                  <a:cubicBezTo>
                    <a:pt x="92393" y="993457"/>
                    <a:pt x="89535" y="997267"/>
                    <a:pt x="89535" y="1002030"/>
                  </a:cubicBezTo>
                  <a:cubicBezTo>
                    <a:pt x="89535" y="1003935"/>
                    <a:pt x="89535" y="1005840"/>
                    <a:pt x="89535" y="1008697"/>
                  </a:cubicBezTo>
                  <a:cubicBezTo>
                    <a:pt x="89535" y="1011555"/>
                    <a:pt x="90488" y="1014412"/>
                    <a:pt x="90488" y="1016317"/>
                  </a:cubicBezTo>
                  <a:lnTo>
                    <a:pt x="92393" y="1033462"/>
                  </a:lnTo>
                  <a:lnTo>
                    <a:pt x="139065" y="1027747"/>
                  </a:lnTo>
                  <a:lnTo>
                    <a:pt x="137160" y="1015365"/>
                  </a:lnTo>
                  <a:cubicBezTo>
                    <a:pt x="137160" y="1012507"/>
                    <a:pt x="136208" y="1009650"/>
                    <a:pt x="135255" y="1006792"/>
                  </a:cubicBezTo>
                  <a:cubicBezTo>
                    <a:pt x="134303" y="1003935"/>
                    <a:pt x="132398" y="1002030"/>
                    <a:pt x="130493" y="1000125"/>
                  </a:cubicBezTo>
                  <a:cubicBezTo>
                    <a:pt x="129540" y="999172"/>
                    <a:pt x="126683" y="998220"/>
                    <a:pt x="122873" y="997267"/>
                  </a:cubicBezTo>
                  <a:cubicBezTo>
                    <a:pt x="119063" y="996315"/>
                    <a:pt x="116205" y="996315"/>
                    <a:pt x="114300" y="995362"/>
                  </a:cubicBezTo>
                  <a:lnTo>
                    <a:pt x="113348" y="988695"/>
                  </a:lnTo>
                  <a:lnTo>
                    <a:pt x="163830" y="982980"/>
                  </a:lnTo>
                  <a:lnTo>
                    <a:pt x="164783" y="989647"/>
                  </a:lnTo>
                  <a:cubicBezTo>
                    <a:pt x="162878" y="989647"/>
                    <a:pt x="159068" y="991552"/>
                    <a:pt x="156210" y="993457"/>
                  </a:cubicBezTo>
                  <a:cubicBezTo>
                    <a:pt x="152400" y="995362"/>
                    <a:pt x="150495" y="997267"/>
                    <a:pt x="149543" y="998220"/>
                  </a:cubicBezTo>
                  <a:cubicBezTo>
                    <a:pt x="147638" y="1000125"/>
                    <a:pt x="146685" y="1002982"/>
                    <a:pt x="145733" y="1004887"/>
                  </a:cubicBezTo>
                  <a:cubicBezTo>
                    <a:pt x="144780" y="1007745"/>
                    <a:pt x="144780" y="1010602"/>
                    <a:pt x="145733" y="1013460"/>
                  </a:cubicBezTo>
                  <a:lnTo>
                    <a:pt x="146685" y="1025842"/>
                  </a:lnTo>
                  <a:lnTo>
                    <a:pt x="181928" y="1022032"/>
                  </a:lnTo>
                  <a:cubicBezTo>
                    <a:pt x="185738" y="1022032"/>
                    <a:pt x="188595" y="1021080"/>
                    <a:pt x="190500" y="1020127"/>
                  </a:cubicBezTo>
                  <a:cubicBezTo>
                    <a:pt x="192405" y="1019175"/>
                    <a:pt x="194310" y="1018222"/>
                    <a:pt x="195263" y="1016317"/>
                  </a:cubicBezTo>
                  <a:cubicBezTo>
                    <a:pt x="196215" y="1014412"/>
                    <a:pt x="196215" y="1012507"/>
                    <a:pt x="196215" y="1010602"/>
                  </a:cubicBezTo>
                  <a:cubicBezTo>
                    <a:pt x="196215" y="1007745"/>
                    <a:pt x="196215" y="1004887"/>
                    <a:pt x="195263" y="1000125"/>
                  </a:cubicBezTo>
                  <a:cubicBezTo>
                    <a:pt x="195263" y="998220"/>
                    <a:pt x="195263" y="995362"/>
                    <a:pt x="194310" y="992505"/>
                  </a:cubicBezTo>
                  <a:cubicBezTo>
                    <a:pt x="194310" y="989647"/>
                    <a:pt x="193358" y="987742"/>
                    <a:pt x="193358" y="984885"/>
                  </a:cubicBezTo>
                  <a:cubicBezTo>
                    <a:pt x="192405" y="982980"/>
                    <a:pt x="192405" y="980122"/>
                    <a:pt x="191453" y="978217"/>
                  </a:cubicBezTo>
                  <a:cubicBezTo>
                    <a:pt x="190500" y="976312"/>
                    <a:pt x="189548" y="974407"/>
                    <a:pt x="188595" y="973455"/>
                  </a:cubicBezTo>
                  <a:cubicBezTo>
                    <a:pt x="185738" y="970597"/>
                    <a:pt x="180975" y="968692"/>
                    <a:pt x="175260" y="965835"/>
                  </a:cubicBezTo>
                  <a:cubicBezTo>
                    <a:pt x="169545" y="962977"/>
                    <a:pt x="164783" y="961072"/>
                    <a:pt x="161925" y="961072"/>
                  </a:cubicBezTo>
                  <a:lnTo>
                    <a:pt x="160973" y="954405"/>
                  </a:lnTo>
                  <a:close/>
                  <a:moveTo>
                    <a:pt x="925830" y="826770"/>
                  </a:moveTo>
                  <a:cubicBezTo>
                    <a:pt x="898208" y="826770"/>
                    <a:pt x="876300" y="848678"/>
                    <a:pt x="876300" y="876300"/>
                  </a:cubicBezTo>
                  <a:lnTo>
                    <a:pt x="876300" y="905828"/>
                  </a:lnTo>
                  <a:cubicBezTo>
                    <a:pt x="850583" y="910590"/>
                    <a:pt x="825818" y="918210"/>
                    <a:pt x="801053" y="929640"/>
                  </a:cubicBezTo>
                  <a:cubicBezTo>
                    <a:pt x="763905" y="946785"/>
                    <a:pt x="727710" y="971550"/>
                    <a:pt x="693420" y="1003935"/>
                  </a:cubicBezTo>
                  <a:cubicBezTo>
                    <a:pt x="661988" y="1034415"/>
                    <a:pt x="632460" y="1070610"/>
                    <a:pt x="604838" y="1112520"/>
                  </a:cubicBezTo>
                  <a:cubicBezTo>
                    <a:pt x="579120" y="1152525"/>
                    <a:pt x="555308" y="1197293"/>
                    <a:pt x="534353" y="1245870"/>
                  </a:cubicBezTo>
                  <a:cubicBezTo>
                    <a:pt x="523875" y="1270635"/>
                    <a:pt x="535305" y="1298258"/>
                    <a:pt x="559118" y="1308735"/>
                  </a:cubicBezTo>
                  <a:cubicBezTo>
                    <a:pt x="583883" y="1319213"/>
                    <a:pt x="611505" y="1307783"/>
                    <a:pt x="621983" y="1283018"/>
                  </a:cubicBezTo>
                  <a:cubicBezTo>
                    <a:pt x="660083" y="1195388"/>
                    <a:pt x="706755" y="1122045"/>
                    <a:pt x="759143" y="1072515"/>
                  </a:cubicBezTo>
                  <a:cubicBezTo>
                    <a:pt x="796290" y="1036320"/>
                    <a:pt x="835343" y="1013460"/>
                    <a:pt x="875348" y="1002983"/>
                  </a:cubicBezTo>
                  <a:lnTo>
                    <a:pt x="875348" y="1081088"/>
                  </a:lnTo>
                  <a:cubicBezTo>
                    <a:pt x="875348" y="1107758"/>
                    <a:pt x="855345" y="1118235"/>
                    <a:pt x="846773" y="1123950"/>
                  </a:cubicBezTo>
                  <a:cubicBezTo>
                    <a:pt x="843915" y="1125855"/>
                    <a:pt x="837248" y="1129665"/>
                    <a:pt x="834390" y="1131570"/>
                  </a:cubicBezTo>
                  <a:cubicBezTo>
                    <a:pt x="816293" y="1143953"/>
                    <a:pt x="794385" y="1162050"/>
                    <a:pt x="775335" y="1187768"/>
                  </a:cubicBezTo>
                  <a:cubicBezTo>
                    <a:pt x="739140" y="1233488"/>
                    <a:pt x="711518" y="1296353"/>
                    <a:pt x="697230" y="1363980"/>
                  </a:cubicBezTo>
                  <a:cubicBezTo>
                    <a:pt x="691515" y="1389698"/>
                    <a:pt x="707708" y="1415415"/>
                    <a:pt x="734378" y="1421130"/>
                  </a:cubicBezTo>
                  <a:cubicBezTo>
                    <a:pt x="760095" y="1426845"/>
                    <a:pt x="785813" y="1410653"/>
                    <a:pt x="791528" y="1383983"/>
                  </a:cubicBezTo>
                  <a:cubicBezTo>
                    <a:pt x="802958" y="1329690"/>
                    <a:pt x="824865" y="1281113"/>
                    <a:pt x="851535" y="1246823"/>
                  </a:cubicBezTo>
                  <a:cubicBezTo>
                    <a:pt x="864870" y="1228725"/>
                    <a:pt x="893445" y="1199198"/>
                    <a:pt x="925830" y="1199198"/>
                  </a:cubicBezTo>
                  <a:cubicBezTo>
                    <a:pt x="958215" y="1199198"/>
                    <a:pt x="986790" y="1228725"/>
                    <a:pt x="1000125" y="1246823"/>
                  </a:cubicBezTo>
                  <a:cubicBezTo>
                    <a:pt x="1026795" y="1281113"/>
                    <a:pt x="1048703" y="1330643"/>
                    <a:pt x="1060133" y="1383983"/>
                  </a:cubicBezTo>
                  <a:cubicBezTo>
                    <a:pt x="1065848" y="1409700"/>
                    <a:pt x="1091565" y="1425893"/>
                    <a:pt x="1117283" y="1421130"/>
                  </a:cubicBezTo>
                  <a:cubicBezTo>
                    <a:pt x="1143000" y="1415415"/>
                    <a:pt x="1160145" y="1389698"/>
                    <a:pt x="1154430" y="1363980"/>
                  </a:cubicBezTo>
                  <a:cubicBezTo>
                    <a:pt x="1140143" y="1296353"/>
                    <a:pt x="1111568" y="1233488"/>
                    <a:pt x="1076325" y="1187768"/>
                  </a:cubicBezTo>
                  <a:cubicBezTo>
                    <a:pt x="1056323" y="1162050"/>
                    <a:pt x="1035368" y="1143953"/>
                    <a:pt x="1017270" y="1131570"/>
                  </a:cubicBezTo>
                  <a:cubicBezTo>
                    <a:pt x="1014413" y="1129665"/>
                    <a:pt x="1007745" y="1125855"/>
                    <a:pt x="1004888" y="1123950"/>
                  </a:cubicBezTo>
                  <a:cubicBezTo>
                    <a:pt x="995363" y="1118235"/>
                    <a:pt x="976313" y="1107758"/>
                    <a:pt x="976313" y="1081088"/>
                  </a:cubicBezTo>
                  <a:lnTo>
                    <a:pt x="976313" y="1002983"/>
                  </a:lnTo>
                  <a:cubicBezTo>
                    <a:pt x="1016318" y="1013460"/>
                    <a:pt x="1055370" y="1036320"/>
                    <a:pt x="1092518" y="1072515"/>
                  </a:cubicBezTo>
                  <a:cubicBezTo>
                    <a:pt x="1144905" y="1122045"/>
                    <a:pt x="1191578" y="1194435"/>
                    <a:pt x="1229678" y="1283018"/>
                  </a:cubicBezTo>
                  <a:cubicBezTo>
                    <a:pt x="1240155" y="1307783"/>
                    <a:pt x="1268730" y="1318260"/>
                    <a:pt x="1292543" y="1308735"/>
                  </a:cubicBezTo>
                  <a:cubicBezTo>
                    <a:pt x="1316355" y="1298258"/>
                    <a:pt x="1327785" y="1270635"/>
                    <a:pt x="1317308" y="1245870"/>
                  </a:cubicBezTo>
                  <a:cubicBezTo>
                    <a:pt x="1296353" y="1197293"/>
                    <a:pt x="1272540" y="1152525"/>
                    <a:pt x="1246823" y="1112520"/>
                  </a:cubicBezTo>
                  <a:cubicBezTo>
                    <a:pt x="1219200" y="1070610"/>
                    <a:pt x="1189673" y="1034415"/>
                    <a:pt x="1158240" y="1003935"/>
                  </a:cubicBezTo>
                  <a:cubicBezTo>
                    <a:pt x="1124903" y="971550"/>
                    <a:pt x="1088708" y="946785"/>
                    <a:pt x="1050608" y="929640"/>
                  </a:cubicBezTo>
                  <a:cubicBezTo>
                    <a:pt x="1025843" y="918210"/>
                    <a:pt x="1001078" y="910590"/>
                    <a:pt x="975360" y="905828"/>
                  </a:cubicBezTo>
                  <a:lnTo>
                    <a:pt x="975360" y="876300"/>
                  </a:lnTo>
                  <a:cubicBezTo>
                    <a:pt x="975360" y="848678"/>
                    <a:pt x="953453" y="826770"/>
                    <a:pt x="925830" y="826770"/>
                  </a:cubicBezTo>
                  <a:close/>
                  <a:moveTo>
                    <a:pt x="1765935" y="802958"/>
                  </a:moveTo>
                  <a:lnTo>
                    <a:pt x="1772603" y="870585"/>
                  </a:lnTo>
                  <a:lnTo>
                    <a:pt x="1765935" y="871538"/>
                  </a:lnTo>
                  <a:cubicBezTo>
                    <a:pt x="1765935" y="869633"/>
                    <a:pt x="1764983" y="867728"/>
                    <a:pt x="1764983" y="864870"/>
                  </a:cubicBezTo>
                  <a:cubicBezTo>
                    <a:pt x="1764030" y="862013"/>
                    <a:pt x="1764030" y="860108"/>
                    <a:pt x="1763078" y="858203"/>
                  </a:cubicBezTo>
                  <a:cubicBezTo>
                    <a:pt x="1762125" y="856298"/>
                    <a:pt x="1761173" y="854393"/>
                    <a:pt x="1759268" y="854393"/>
                  </a:cubicBezTo>
                  <a:cubicBezTo>
                    <a:pt x="1757363" y="853440"/>
                    <a:pt x="1755458" y="853440"/>
                    <a:pt x="1753553" y="853440"/>
                  </a:cubicBezTo>
                  <a:lnTo>
                    <a:pt x="1667828" y="862013"/>
                  </a:lnTo>
                  <a:cubicBezTo>
                    <a:pt x="1665923" y="862013"/>
                    <a:pt x="1664018" y="862965"/>
                    <a:pt x="1662113" y="863918"/>
                  </a:cubicBezTo>
                  <a:cubicBezTo>
                    <a:pt x="1661160" y="864870"/>
                    <a:pt x="1660208" y="866775"/>
                    <a:pt x="1659255" y="868680"/>
                  </a:cubicBezTo>
                  <a:cubicBezTo>
                    <a:pt x="1659255" y="869633"/>
                    <a:pt x="1658303" y="871538"/>
                    <a:pt x="1658303" y="874395"/>
                  </a:cubicBezTo>
                  <a:cubicBezTo>
                    <a:pt x="1658303" y="877253"/>
                    <a:pt x="1658303" y="879158"/>
                    <a:pt x="1658303" y="881063"/>
                  </a:cubicBezTo>
                  <a:lnTo>
                    <a:pt x="1651635" y="883920"/>
                  </a:lnTo>
                  <a:lnTo>
                    <a:pt x="1644968" y="816293"/>
                  </a:lnTo>
                  <a:lnTo>
                    <a:pt x="1651635" y="815340"/>
                  </a:lnTo>
                  <a:cubicBezTo>
                    <a:pt x="1651635" y="817245"/>
                    <a:pt x="1652588" y="819150"/>
                    <a:pt x="1652588" y="822008"/>
                  </a:cubicBezTo>
                  <a:cubicBezTo>
                    <a:pt x="1653540" y="824865"/>
                    <a:pt x="1653540" y="826770"/>
                    <a:pt x="1654493" y="827723"/>
                  </a:cubicBezTo>
                  <a:cubicBezTo>
                    <a:pt x="1655445" y="829628"/>
                    <a:pt x="1656398" y="831533"/>
                    <a:pt x="1658303" y="831533"/>
                  </a:cubicBezTo>
                  <a:cubicBezTo>
                    <a:pt x="1659255" y="832485"/>
                    <a:pt x="1661160" y="832485"/>
                    <a:pt x="1664018" y="832485"/>
                  </a:cubicBezTo>
                  <a:lnTo>
                    <a:pt x="1749743" y="823913"/>
                  </a:lnTo>
                  <a:cubicBezTo>
                    <a:pt x="1751648" y="823913"/>
                    <a:pt x="1753553" y="822960"/>
                    <a:pt x="1754505" y="822008"/>
                  </a:cubicBezTo>
                  <a:cubicBezTo>
                    <a:pt x="1755458" y="821055"/>
                    <a:pt x="1757363" y="819150"/>
                    <a:pt x="1757363" y="817245"/>
                  </a:cubicBezTo>
                  <a:cubicBezTo>
                    <a:pt x="1758315" y="816293"/>
                    <a:pt x="1758315" y="813435"/>
                    <a:pt x="1758315" y="810578"/>
                  </a:cubicBezTo>
                  <a:cubicBezTo>
                    <a:pt x="1758315" y="807720"/>
                    <a:pt x="1759268" y="805815"/>
                    <a:pt x="1759268" y="803910"/>
                  </a:cubicBezTo>
                  <a:close/>
                  <a:moveTo>
                    <a:pt x="94297" y="735330"/>
                  </a:moveTo>
                  <a:lnTo>
                    <a:pt x="100965" y="736282"/>
                  </a:lnTo>
                  <a:cubicBezTo>
                    <a:pt x="100965" y="742950"/>
                    <a:pt x="100965" y="747712"/>
                    <a:pt x="101917" y="752475"/>
                  </a:cubicBezTo>
                  <a:cubicBezTo>
                    <a:pt x="102870" y="757237"/>
                    <a:pt x="104775" y="762000"/>
                    <a:pt x="108585" y="766762"/>
                  </a:cubicBezTo>
                  <a:cubicBezTo>
                    <a:pt x="113347" y="773430"/>
                    <a:pt x="117157" y="779145"/>
                    <a:pt x="120967" y="783907"/>
                  </a:cubicBezTo>
                  <a:cubicBezTo>
                    <a:pt x="124777" y="788670"/>
                    <a:pt x="128587" y="794385"/>
                    <a:pt x="134302" y="801052"/>
                  </a:cubicBezTo>
                  <a:cubicBezTo>
                    <a:pt x="141922" y="796290"/>
                    <a:pt x="150495" y="791527"/>
                    <a:pt x="161925" y="784860"/>
                  </a:cubicBezTo>
                  <a:cubicBezTo>
                    <a:pt x="172402" y="778192"/>
                    <a:pt x="182880" y="772477"/>
                    <a:pt x="193357" y="765810"/>
                  </a:cubicBezTo>
                  <a:cubicBezTo>
                    <a:pt x="196215" y="763905"/>
                    <a:pt x="198120" y="762000"/>
                    <a:pt x="200977" y="760095"/>
                  </a:cubicBezTo>
                  <a:cubicBezTo>
                    <a:pt x="203835" y="758190"/>
                    <a:pt x="205740" y="755332"/>
                    <a:pt x="207645" y="752475"/>
                  </a:cubicBezTo>
                  <a:cubicBezTo>
                    <a:pt x="208597" y="751522"/>
                    <a:pt x="209550" y="749617"/>
                    <a:pt x="209550" y="747712"/>
                  </a:cubicBezTo>
                  <a:cubicBezTo>
                    <a:pt x="210502" y="745807"/>
                    <a:pt x="210502" y="744855"/>
                    <a:pt x="210502" y="742950"/>
                  </a:cubicBezTo>
                  <a:lnTo>
                    <a:pt x="218122" y="745807"/>
                  </a:lnTo>
                  <a:lnTo>
                    <a:pt x="211455" y="793432"/>
                  </a:lnTo>
                  <a:cubicBezTo>
                    <a:pt x="199072" y="799147"/>
                    <a:pt x="189547" y="803910"/>
                    <a:pt x="180975" y="808672"/>
                  </a:cubicBezTo>
                  <a:cubicBezTo>
                    <a:pt x="172402" y="813435"/>
                    <a:pt x="161925" y="819150"/>
                    <a:pt x="149542" y="826770"/>
                  </a:cubicBezTo>
                  <a:lnTo>
                    <a:pt x="148590" y="831532"/>
                  </a:lnTo>
                  <a:lnTo>
                    <a:pt x="186690" y="837247"/>
                  </a:lnTo>
                  <a:cubicBezTo>
                    <a:pt x="188595" y="837247"/>
                    <a:pt x="190500" y="837247"/>
                    <a:pt x="192405" y="837247"/>
                  </a:cubicBezTo>
                  <a:cubicBezTo>
                    <a:pt x="194310" y="836295"/>
                    <a:pt x="195262" y="835342"/>
                    <a:pt x="196215" y="833437"/>
                  </a:cubicBezTo>
                  <a:cubicBezTo>
                    <a:pt x="197167" y="832485"/>
                    <a:pt x="197167" y="831532"/>
                    <a:pt x="198120" y="829627"/>
                  </a:cubicBezTo>
                  <a:cubicBezTo>
                    <a:pt x="199072" y="827722"/>
                    <a:pt x="199072" y="825817"/>
                    <a:pt x="200025" y="823912"/>
                  </a:cubicBezTo>
                  <a:lnTo>
                    <a:pt x="206692" y="824865"/>
                  </a:lnTo>
                  <a:lnTo>
                    <a:pt x="197167" y="888682"/>
                  </a:lnTo>
                  <a:lnTo>
                    <a:pt x="190500" y="886777"/>
                  </a:lnTo>
                  <a:cubicBezTo>
                    <a:pt x="190500" y="884872"/>
                    <a:pt x="190500" y="882967"/>
                    <a:pt x="190500" y="880110"/>
                  </a:cubicBezTo>
                  <a:cubicBezTo>
                    <a:pt x="190500" y="877252"/>
                    <a:pt x="190500" y="875347"/>
                    <a:pt x="190500" y="874395"/>
                  </a:cubicBezTo>
                  <a:cubicBezTo>
                    <a:pt x="189547" y="872490"/>
                    <a:pt x="189547" y="870585"/>
                    <a:pt x="187642" y="869632"/>
                  </a:cubicBezTo>
                  <a:cubicBezTo>
                    <a:pt x="186690" y="868680"/>
                    <a:pt x="184785" y="867727"/>
                    <a:pt x="182880" y="867727"/>
                  </a:cubicBezTo>
                  <a:lnTo>
                    <a:pt x="97155" y="855345"/>
                  </a:lnTo>
                  <a:cubicBezTo>
                    <a:pt x="95250" y="855345"/>
                    <a:pt x="93345" y="855345"/>
                    <a:pt x="92392" y="855345"/>
                  </a:cubicBezTo>
                  <a:cubicBezTo>
                    <a:pt x="90487" y="855345"/>
                    <a:pt x="89535" y="857250"/>
                    <a:pt x="88582" y="859155"/>
                  </a:cubicBezTo>
                  <a:cubicBezTo>
                    <a:pt x="87630" y="861060"/>
                    <a:pt x="86677" y="862965"/>
                    <a:pt x="85725" y="864870"/>
                  </a:cubicBezTo>
                  <a:cubicBezTo>
                    <a:pt x="84772" y="866775"/>
                    <a:pt x="83820" y="869632"/>
                    <a:pt x="83820" y="870585"/>
                  </a:cubicBezTo>
                  <a:lnTo>
                    <a:pt x="76200" y="869632"/>
                  </a:lnTo>
                  <a:lnTo>
                    <a:pt x="85725" y="802957"/>
                  </a:lnTo>
                  <a:lnTo>
                    <a:pt x="92392" y="803910"/>
                  </a:lnTo>
                  <a:cubicBezTo>
                    <a:pt x="92392" y="805815"/>
                    <a:pt x="92392" y="807720"/>
                    <a:pt x="92392" y="810577"/>
                  </a:cubicBezTo>
                  <a:cubicBezTo>
                    <a:pt x="92392" y="813435"/>
                    <a:pt x="92392" y="815340"/>
                    <a:pt x="92392" y="817245"/>
                  </a:cubicBezTo>
                  <a:cubicBezTo>
                    <a:pt x="92392" y="819150"/>
                    <a:pt x="93345" y="821055"/>
                    <a:pt x="95250" y="822007"/>
                  </a:cubicBezTo>
                  <a:cubicBezTo>
                    <a:pt x="97155" y="822960"/>
                    <a:pt x="98107" y="823912"/>
                    <a:pt x="100012" y="823912"/>
                  </a:cubicBezTo>
                  <a:lnTo>
                    <a:pt x="140970" y="829627"/>
                  </a:lnTo>
                  <a:lnTo>
                    <a:pt x="141922" y="825817"/>
                  </a:lnTo>
                  <a:cubicBezTo>
                    <a:pt x="138112" y="821055"/>
                    <a:pt x="134302" y="815340"/>
                    <a:pt x="129540" y="808672"/>
                  </a:cubicBezTo>
                  <a:cubicBezTo>
                    <a:pt x="124777" y="802005"/>
                    <a:pt x="120967" y="796290"/>
                    <a:pt x="117157" y="792480"/>
                  </a:cubicBezTo>
                  <a:cubicBezTo>
                    <a:pt x="112395" y="787717"/>
                    <a:pt x="109537" y="782955"/>
                    <a:pt x="106680" y="781050"/>
                  </a:cubicBezTo>
                  <a:cubicBezTo>
                    <a:pt x="103822" y="778192"/>
                    <a:pt x="101917" y="777240"/>
                    <a:pt x="99060" y="776287"/>
                  </a:cubicBezTo>
                  <a:cubicBezTo>
                    <a:pt x="98107" y="776287"/>
                    <a:pt x="97155" y="777240"/>
                    <a:pt x="96202" y="779145"/>
                  </a:cubicBezTo>
                  <a:cubicBezTo>
                    <a:pt x="95250" y="781050"/>
                    <a:pt x="94297" y="783907"/>
                    <a:pt x="93345" y="788670"/>
                  </a:cubicBezTo>
                  <a:lnTo>
                    <a:pt x="86677" y="787717"/>
                  </a:lnTo>
                  <a:close/>
                  <a:moveTo>
                    <a:pt x="1698308" y="618173"/>
                  </a:moveTo>
                  <a:cubicBezTo>
                    <a:pt x="1703070" y="619125"/>
                    <a:pt x="1707833" y="620078"/>
                    <a:pt x="1712595" y="622935"/>
                  </a:cubicBezTo>
                  <a:cubicBezTo>
                    <a:pt x="1717358" y="625793"/>
                    <a:pt x="1721168" y="629603"/>
                    <a:pt x="1724978" y="634365"/>
                  </a:cubicBezTo>
                  <a:cubicBezTo>
                    <a:pt x="1728788" y="639128"/>
                    <a:pt x="1731645" y="644843"/>
                    <a:pt x="1734503" y="651510"/>
                  </a:cubicBezTo>
                  <a:cubicBezTo>
                    <a:pt x="1736408" y="658178"/>
                    <a:pt x="1737360" y="663893"/>
                    <a:pt x="1738313" y="670560"/>
                  </a:cubicBezTo>
                  <a:cubicBezTo>
                    <a:pt x="1738313" y="677228"/>
                    <a:pt x="1738313" y="681990"/>
                    <a:pt x="1737360" y="685800"/>
                  </a:cubicBezTo>
                  <a:lnTo>
                    <a:pt x="1744028" y="688658"/>
                  </a:lnTo>
                  <a:lnTo>
                    <a:pt x="1746885" y="695325"/>
                  </a:lnTo>
                  <a:lnTo>
                    <a:pt x="1707833" y="709613"/>
                  </a:lnTo>
                  <a:lnTo>
                    <a:pt x="1705928" y="702945"/>
                  </a:lnTo>
                  <a:cubicBezTo>
                    <a:pt x="1709738" y="700088"/>
                    <a:pt x="1713548" y="696278"/>
                    <a:pt x="1717358" y="692468"/>
                  </a:cubicBezTo>
                  <a:cubicBezTo>
                    <a:pt x="1721168" y="688658"/>
                    <a:pt x="1724025" y="684848"/>
                    <a:pt x="1725930" y="681990"/>
                  </a:cubicBezTo>
                  <a:cubicBezTo>
                    <a:pt x="1727835" y="678180"/>
                    <a:pt x="1729740" y="674370"/>
                    <a:pt x="1730693" y="670560"/>
                  </a:cubicBezTo>
                  <a:cubicBezTo>
                    <a:pt x="1731645" y="666750"/>
                    <a:pt x="1730693" y="661988"/>
                    <a:pt x="1729740" y="657225"/>
                  </a:cubicBezTo>
                  <a:cubicBezTo>
                    <a:pt x="1727835" y="651510"/>
                    <a:pt x="1724978" y="646748"/>
                    <a:pt x="1720215" y="644843"/>
                  </a:cubicBezTo>
                  <a:cubicBezTo>
                    <a:pt x="1715453" y="641985"/>
                    <a:pt x="1710690" y="641985"/>
                    <a:pt x="1705928" y="642938"/>
                  </a:cubicBezTo>
                  <a:cubicBezTo>
                    <a:pt x="1701165" y="644843"/>
                    <a:pt x="1698308" y="647700"/>
                    <a:pt x="1696403" y="651510"/>
                  </a:cubicBezTo>
                  <a:cubicBezTo>
                    <a:pt x="1694498" y="655320"/>
                    <a:pt x="1693545" y="661988"/>
                    <a:pt x="1693545" y="669608"/>
                  </a:cubicBezTo>
                  <a:cubicBezTo>
                    <a:pt x="1693545" y="674370"/>
                    <a:pt x="1693545" y="679133"/>
                    <a:pt x="1693545" y="682943"/>
                  </a:cubicBezTo>
                  <a:cubicBezTo>
                    <a:pt x="1693545" y="687705"/>
                    <a:pt x="1693545" y="691515"/>
                    <a:pt x="1693545" y="695325"/>
                  </a:cubicBezTo>
                  <a:cubicBezTo>
                    <a:pt x="1693545" y="703898"/>
                    <a:pt x="1690688" y="711518"/>
                    <a:pt x="1686878" y="717233"/>
                  </a:cubicBezTo>
                  <a:cubicBezTo>
                    <a:pt x="1683068" y="722948"/>
                    <a:pt x="1677353" y="727710"/>
                    <a:pt x="1668780" y="730568"/>
                  </a:cubicBezTo>
                  <a:cubicBezTo>
                    <a:pt x="1664018" y="732473"/>
                    <a:pt x="1658303" y="732473"/>
                    <a:pt x="1653540" y="731520"/>
                  </a:cubicBezTo>
                  <a:cubicBezTo>
                    <a:pt x="1647825" y="730568"/>
                    <a:pt x="1643063" y="728663"/>
                    <a:pt x="1638300" y="725805"/>
                  </a:cubicBezTo>
                  <a:cubicBezTo>
                    <a:pt x="1633538" y="722948"/>
                    <a:pt x="1628775" y="718185"/>
                    <a:pt x="1624965" y="713423"/>
                  </a:cubicBezTo>
                  <a:cubicBezTo>
                    <a:pt x="1617345" y="710565"/>
                    <a:pt x="1614488" y="703898"/>
                    <a:pt x="1611630" y="696278"/>
                  </a:cubicBezTo>
                  <a:cubicBezTo>
                    <a:pt x="1608773" y="689610"/>
                    <a:pt x="1607820" y="681990"/>
                    <a:pt x="1607820" y="675323"/>
                  </a:cubicBezTo>
                  <a:cubicBezTo>
                    <a:pt x="1607820" y="668655"/>
                    <a:pt x="1607820" y="662940"/>
                    <a:pt x="1608773" y="658178"/>
                  </a:cubicBezTo>
                  <a:lnTo>
                    <a:pt x="1601153" y="654368"/>
                  </a:lnTo>
                  <a:lnTo>
                    <a:pt x="1599248" y="647700"/>
                  </a:lnTo>
                  <a:lnTo>
                    <a:pt x="1641158" y="632460"/>
                  </a:lnTo>
                  <a:lnTo>
                    <a:pt x="1643063" y="639128"/>
                  </a:lnTo>
                  <a:cubicBezTo>
                    <a:pt x="1639253" y="641985"/>
                    <a:pt x="1636395" y="645795"/>
                    <a:pt x="1632585" y="649605"/>
                  </a:cubicBezTo>
                  <a:cubicBezTo>
                    <a:pt x="1628775" y="653415"/>
                    <a:pt x="1625918" y="658178"/>
                    <a:pt x="1624013" y="661988"/>
                  </a:cubicBezTo>
                  <a:cubicBezTo>
                    <a:pt x="1621155" y="666750"/>
                    <a:pt x="1620203" y="671513"/>
                    <a:pt x="1619250" y="676275"/>
                  </a:cubicBezTo>
                  <a:cubicBezTo>
                    <a:pt x="1618298" y="681038"/>
                    <a:pt x="1619250" y="685800"/>
                    <a:pt x="1620203" y="691515"/>
                  </a:cubicBezTo>
                  <a:cubicBezTo>
                    <a:pt x="1623060" y="699135"/>
                    <a:pt x="1625918" y="703898"/>
                    <a:pt x="1631633" y="706755"/>
                  </a:cubicBezTo>
                  <a:cubicBezTo>
                    <a:pt x="1636395" y="709613"/>
                    <a:pt x="1642110" y="709613"/>
                    <a:pt x="1646873" y="707708"/>
                  </a:cubicBezTo>
                  <a:cubicBezTo>
                    <a:pt x="1651635" y="705803"/>
                    <a:pt x="1654493" y="702945"/>
                    <a:pt x="1656398" y="699135"/>
                  </a:cubicBezTo>
                  <a:cubicBezTo>
                    <a:pt x="1658303" y="694373"/>
                    <a:pt x="1659255" y="688658"/>
                    <a:pt x="1659255" y="681038"/>
                  </a:cubicBezTo>
                  <a:cubicBezTo>
                    <a:pt x="1659255" y="676275"/>
                    <a:pt x="1659255" y="671513"/>
                    <a:pt x="1659255" y="666750"/>
                  </a:cubicBezTo>
                  <a:cubicBezTo>
                    <a:pt x="1659255" y="662940"/>
                    <a:pt x="1659255" y="658178"/>
                    <a:pt x="1659255" y="654368"/>
                  </a:cubicBezTo>
                  <a:cubicBezTo>
                    <a:pt x="1660208" y="645795"/>
                    <a:pt x="1662113" y="638175"/>
                    <a:pt x="1666875" y="632460"/>
                  </a:cubicBezTo>
                  <a:cubicBezTo>
                    <a:pt x="1671638" y="626745"/>
                    <a:pt x="1677353" y="622935"/>
                    <a:pt x="1684020" y="620078"/>
                  </a:cubicBezTo>
                  <a:cubicBezTo>
                    <a:pt x="1688783" y="618173"/>
                    <a:pt x="1693545" y="618173"/>
                    <a:pt x="1698308" y="618173"/>
                  </a:cubicBezTo>
                  <a:close/>
                  <a:moveTo>
                    <a:pt x="148590" y="579120"/>
                  </a:moveTo>
                  <a:lnTo>
                    <a:pt x="155257" y="581977"/>
                  </a:lnTo>
                  <a:cubicBezTo>
                    <a:pt x="155257" y="583882"/>
                    <a:pt x="154305" y="585787"/>
                    <a:pt x="153352" y="588645"/>
                  </a:cubicBezTo>
                  <a:cubicBezTo>
                    <a:pt x="152400" y="591502"/>
                    <a:pt x="152400" y="593407"/>
                    <a:pt x="152400" y="595312"/>
                  </a:cubicBezTo>
                  <a:cubicBezTo>
                    <a:pt x="152400" y="598170"/>
                    <a:pt x="152400" y="599122"/>
                    <a:pt x="154305" y="601027"/>
                  </a:cubicBezTo>
                  <a:cubicBezTo>
                    <a:pt x="155257" y="601980"/>
                    <a:pt x="157162" y="602932"/>
                    <a:pt x="159067" y="603885"/>
                  </a:cubicBezTo>
                  <a:lnTo>
                    <a:pt x="239077" y="636270"/>
                  </a:lnTo>
                  <a:cubicBezTo>
                    <a:pt x="240982" y="637222"/>
                    <a:pt x="242887" y="637222"/>
                    <a:pt x="243840" y="637222"/>
                  </a:cubicBezTo>
                  <a:cubicBezTo>
                    <a:pt x="245745" y="637222"/>
                    <a:pt x="247650" y="636270"/>
                    <a:pt x="248602" y="634365"/>
                  </a:cubicBezTo>
                  <a:cubicBezTo>
                    <a:pt x="249555" y="633412"/>
                    <a:pt x="250507" y="631507"/>
                    <a:pt x="252412" y="629602"/>
                  </a:cubicBezTo>
                  <a:cubicBezTo>
                    <a:pt x="254317" y="627697"/>
                    <a:pt x="255270" y="624840"/>
                    <a:pt x="256222" y="622935"/>
                  </a:cubicBezTo>
                  <a:lnTo>
                    <a:pt x="263842" y="624840"/>
                  </a:lnTo>
                  <a:lnTo>
                    <a:pt x="238125" y="687705"/>
                  </a:lnTo>
                  <a:lnTo>
                    <a:pt x="231457" y="684847"/>
                  </a:lnTo>
                  <a:cubicBezTo>
                    <a:pt x="232410" y="682942"/>
                    <a:pt x="232410" y="681037"/>
                    <a:pt x="233362" y="678180"/>
                  </a:cubicBezTo>
                  <a:cubicBezTo>
                    <a:pt x="234315" y="675322"/>
                    <a:pt x="234315" y="673417"/>
                    <a:pt x="234315" y="672465"/>
                  </a:cubicBezTo>
                  <a:cubicBezTo>
                    <a:pt x="234315" y="670560"/>
                    <a:pt x="233362" y="668655"/>
                    <a:pt x="232410" y="667702"/>
                  </a:cubicBezTo>
                  <a:cubicBezTo>
                    <a:pt x="231457" y="666750"/>
                    <a:pt x="229552" y="665797"/>
                    <a:pt x="227647" y="664845"/>
                  </a:cubicBezTo>
                  <a:lnTo>
                    <a:pt x="147637" y="632460"/>
                  </a:lnTo>
                  <a:cubicBezTo>
                    <a:pt x="145732" y="631507"/>
                    <a:pt x="143827" y="631507"/>
                    <a:pt x="142875" y="631507"/>
                  </a:cubicBezTo>
                  <a:cubicBezTo>
                    <a:pt x="140970" y="631507"/>
                    <a:pt x="140017" y="632460"/>
                    <a:pt x="138112" y="634365"/>
                  </a:cubicBezTo>
                  <a:cubicBezTo>
                    <a:pt x="137160" y="635317"/>
                    <a:pt x="136207" y="637222"/>
                    <a:pt x="134302" y="639127"/>
                  </a:cubicBezTo>
                  <a:cubicBezTo>
                    <a:pt x="132397" y="641032"/>
                    <a:pt x="131445" y="643890"/>
                    <a:pt x="130492" y="644842"/>
                  </a:cubicBezTo>
                  <a:lnTo>
                    <a:pt x="123825" y="641985"/>
                  </a:lnTo>
                  <a:close/>
                  <a:moveTo>
                    <a:pt x="1624013" y="458153"/>
                  </a:moveTo>
                  <a:lnTo>
                    <a:pt x="1581150" y="485775"/>
                  </a:lnTo>
                  <a:lnTo>
                    <a:pt x="1584960" y="491490"/>
                  </a:lnTo>
                  <a:cubicBezTo>
                    <a:pt x="1589723" y="498158"/>
                    <a:pt x="1594485" y="502920"/>
                    <a:pt x="1601153" y="503873"/>
                  </a:cubicBezTo>
                  <a:cubicBezTo>
                    <a:pt x="1606868" y="504825"/>
                    <a:pt x="1614488" y="502920"/>
                    <a:pt x="1622108" y="498158"/>
                  </a:cubicBezTo>
                  <a:cubicBezTo>
                    <a:pt x="1628775" y="493395"/>
                    <a:pt x="1632585" y="488633"/>
                    <a:pt x="1633538" y="482918"/>
                  </a:cubicBezTo>
                  <a:cubicBezTo>
                    <a:pt x="1634490" y="477203"/>
                    <a:pt x="1632585" y="470535"/>
                    <a:pt x="1627823" y="463868"/>
                  </a:cubicBezTo>
                  <a:close/>
                  <a:moveTo>
                    <a:pt x="1603058" y="412433"/>
                  </a:moveTo>
                  <a:lnTo>
                    <a:pt x="1640205" y="469583"/>
                  </a:lnTo>
                  <a:cubicBezTo>
                    <a:pt x="1648778" y="482918"/>
                    <a:pt x="1652588" y="493395"/>
                    <a:pt x="1653540" y="502920"/>
                  </a:cubicBezTo>
                  <a:cubicBezTo>
                    <a:pt x="1653540" y="512445"/>
                    <a:pt x="1649730" y="519113"/>
                    <a:pt x="1642110" y="524828"/>
                  </a:cubicBezTo>
                  <a:cubicBezTo>
                    <a:pt x="1634490" y="529590"/>
                    <a:pt x="1627823" y="531495"/>
                    <a:pt x="1621155" y="529590"/>
                  </a:cubicBezTo>
                  <a:cubicBezTo>
                    <a:pt x="1614488" y="528638"/>
                    <a:pt x="1606868" y="523875"/>
                    <a:pt x="1599248" y="517208"/>
                  </a:cubicBezTo>
                  <a:cubicBezTo>
                    <a:pt x="1597343" y="522923"/>
                    <a:pt x="1594485" y="530543"/>
                    <a:pt x="1591628" y="538163"/>
                  </a:cubicBezTo>
                  <a:cubicBezTo>
                    <a:pt x="1588770" y="545783"/>
                    <a:pt x="1585913" y="554355"/>
                    <a:pt x="1583055" y="562928"/>
                  </a:cubicBezTo>
                  <a:cubicBezTo>
                    <a:pt x="1582103" y="565785"/>
                    <a:pt x="1581150" y="569595"/>
                    <a:pt x="1580198" y="573405"/>
                  </a:cubicBezTo>
                  <a:cubicBezTo>
                    <a:pt x="1579245" y="578168"/>
                    <a:pt x="1579245" y="581025"/>
                    <a:pt x="1579245" y="583883"/>
                  </a:cubicBezTo>
                  <a:cubicBezTo>
                    <a:pt x="1579245" y="584835"/>
                    <a:pt x="1580198" y="586740"/>
                    <a:pt x="1581150" y="588645"/>
                  </a:cubicBezTo>
                  <a:cubicBezTo>
                    <a:pt x="1582103" y="590550"/>
                    <a:pt x="1583055" y="591503"/>
                    <a:pt x="1583055" y="592455"/>
                  </a:cubicBezTo>
                  <a:lnTo>
                    <a:pt x="1577340" y="596265"/>
                  </a:lnTo>
                  <a:lnTo>
                    <a:pt x="1551623" y="557213"/>
                  </a:lnTo>
                  <a:cubicBezTo>
                    <a:pt x="1557338" y="543878"/>
                    <a:pt x="1562100" y="532448"/>
                    <a:pt x="1565910" y="524828"/>
                  </a:cubicBezTo>
                  <a:cubicBezTo>
                    <a:pt x="1568768" y="516255"/>
                    <a:pt x="1572578" y="505778"/>
                    <a:pt x="1576388" y="494348"/>
                  </a:cubicBezTo>
                  <a:lnTo>
                    <a:pt x="1573530" y="490538"/>
                  </a:lnTo>
                  <a:lnTo>
                    <a:pt x="1542098" y="510540"/>
                  </a:lnTo>
                  <a:cubicBezTo>
                    <a:pt x="1540193" y="511493"/>
                    <a:pt x="1539240" y="512445"/>
                    <a:pt x="1538288" y="514350"/>
                  </a:cubicBezTo>
                  <a:cubicBezTo>
                    <a:pt x="1537335" y="515303"/>
                    <a:pt x="1537335" y="517208"/>
                    <a:pt x="1537335" y="520065"/>
                  </a:cubicBezTo>
                  <a:cubicBezTo>
                    <a:pt x="1537335" y="521018"/>
                    <a:pt x="1538288" y="522923"/>
                    <a:pt x="1539240" y="524828"/>
                  </a:cubicBezTo>
                  <a:cubicBezTo>
                    <a:pt x="1540193" y="526733"/>
                    <a:pt x="1541145" y="528638"/>
                    <a:pt x="1541145" y="530543"/>
                  </a:cubicBezTo>
                  <a:lnTo>
                    <a:pt x="1535430" y="534353"/>
                  </a:lnTo>
                  <a:lnTo>
                    <a:pt x="1500188" y="479108"/>
                  </a:lnTo>
                  <a:lnTo>
                    <a:pt x="1505903" y="475298"/>
                  </a:lnTo>
                  <a:cubicBezTo>
                    <a:pt x="1506855" y="476250"/>
                    <a:pt x="1508760" y="478155"/>
                    <a:pt x="1509713" y="481013"/>
                  </a:cubicBezTo>
                  <a:cubicBezTo>
                    <a:pt x="1511618" y="482918"/>
                    <a:pt x="1512570" y="484823"/>
                    <a:pt x="1513523" y="484823"/>
                  </a:cubicBezTo>
                  <a:cubicBezTo>
                    <a:pt x="1515428" y="485775"/>
                    <a:pt x="1517333" y="486728"/>
                    <a:pt x="1519238" y="486728"/>
                  </a:cubicBezTo>
                  <a:cubicBezTo>
                    <a:pt x="1521143" y="486728"/>
                    <a:pt x="1523048" y="485775"/>
                    <a:pt x="1524000" y="484823"/>
                  </a:cubicBezTo>
                  <a:lnTo>
                    <a:pt x="1596390" y="438150"/>
                  </a:lnTo>
                  <a:cubicBezTo>
                    <a:pt x="1598295" y="437198"/>
                    <a:pt x="1599248" y="436245"/>
                    <a:pt x="1600200" y="434340"/>
                  </a:cubicBezTo>
                  <a:cubicBezTo>
                    <a:pt x="1601153" y="433388"/>
                    <a:pt x="1601153" y="431483"/>
                    <a:pt x="1601153" y="428625"/>
                  </a:cubicBezTo>
                  <a:cubicBezTo>
                    <a:pt x="1601153" y="426720"/>
                    <a:pt x="1600200" y="424815"/>
                    <a:pt x="1599248" y="421958"/>
                  </a:cubicBezTo>
                  <a:cubicBezTo>
                    <a:pt x="1598295" y="420053"/>
                    <a:pt x="1597343" y="418148"/>
                    <a:pt x="1597343" y="416243"/>
                  </a:cubicBezTo>
                  <a:close/>
                  <a:moveTo>
                    <a:pt x="1016318" y="398145"/>
                  </a:moveTo>
                  <a:cubicBezTo>
                    <a:pt x="990600" y="398145"/>
                    <a:pt x="968693" y="420053"/>
                    <a:pt x="968693" y="447675"/>
                  </a:cubicBezTo>
                  <a:lnTo>
                    <a:pt x="968693" y="449580"/>
                  </a:lnTo>
                  <a:cubicBezTo>
                    <a:pt x="968693" y="449580"/>
                    <a:pt x="968693" y="659130"/>
                    <a:pt x="968693" y="733425"/>
                  </a:cubicBezTo>
                  <a:cubicBezTo>
                    <a:pt x="968693" y="746760"/>
                    <a:pt x="968693" y="756285"/>
                    <a:pt x="968693" y="758190"/>
                  </a:cubicBezTo>
                  <a:cubicBezTo>
                    <a:pt x="968693" y="774383"/>
                    <a:pt x="980123" y="798195"/>
                    <a:pt x="1005840" y="803910"/>
                  </a:cubicBezTo>
                  <a:cubicBezTo>
                    <a:pt x="1063943" y="816293"/>
                    <a:pt x="1129665" y="849630"/>
                    <a:pt x="1188720" y="899160"/>
                  </a:cubicBezTo>
                  <a:cubicBezTo>
                    <a:pt x="1246823" y="947738"/>
                    <a:pt x="1302068" y="1010603"/>
                    <a:pt x="1351598" y="1087755"/>
                  </a:cubicBezTo>
                  <a:cubicBezTo>
                    <a:pt x="1365885" y="1109663"/>
                    <a:pt x="1395413" y="1116330"/>
                    <a:pt x="1418273" y="1102043"/>
                  </a:cubicBezTo>
                  <a:cubicBezTo>
                    <a:pt x="1432560" y="1092518"/>
                    <a:pt x="1440180" y="1077278"/>
                    <a:pt x="1440180" y="1062038"/>
                  </a:cubicBezTo>
                  <a:cubicBezTo>
                    <a:pt x="1440180" y="1053465"/>
                    <a:pt x="1437323" y="1043940"/>
                    <a:pt x="1432560" y="1035368"/>
                  </a:cubicBezTo>
                  <a:cubicBezTo>
                    <a:pt x="1377315" y="950595"/>
                    <a:pt x="1316355" y="880110"/>
                    <a:pt x="1249680" y="825818"/>
                  </a:cubicBezTo>
                  <a:cubicBezTo>
                    <a:pt x="1190625" y="777240"/>
                    <a:pt x="1129665" y="742950"/>
                    <a:pt x="1066800" y="721995"/>
                  </a:cubicBezTo>
                  <a:lnTo>
                    <a:pt x="1066800" y="611505"/>
                  </a:lnTo>
                  <a:cubicBezTo>
                    <a:pt x="1157288" y="636270"/>
                    <a:pt x="1250633" y="687705"/>
                    <a:pt x="1331595" y="757238"/>
                  </a:cubicBezTo>
                  <a:cubicBezTo>
                    <a:pt x="1351598" y="774383"/>
                    <a:pt x="1382078" y="772478"/>
                    <a:pt x="1399223" y="751523"/>
                  </a:cubicBezTo>
                  <a:cubicBezTo>
                    <a:pt x="1416368" y="731520"/>
                    <a:pt x="1414463" y="701040"/>
                    <a:pt x="1393508" y="683895"/>
                  </a:cubicBezTo>
                  <a:cubicBezTo>
                    <a:pt x="1342073" y="639128"/>
                    <a:pt x="1283018" y="600075"/>
                    <a:pt x="1223010" y="570548"/>
                  </a:cubicBezTo>
                  <a:cubicBezTo>
                    <a:pt x="1170623" y="543878"/>
                    <a:pt x="1117283" y="524828"/>
                    <a:pt x="1065848" y="512445"/>
                  </a:cubicBezTo>
                  <a:lnTo>
                    <a:pt x="1065848" y="447675"/>
                  </a:lnTo>
                  <a:cubicBezTo>
                    <a:pt x="1065848" y="420053"/>
                    <a:pt x="1043940" y="398145"/>
                    <a:pt x="1016318" y="398145"/>
                  </a:cubicBezTo>
                  <a:close/>
                  <a:moveTo>
                    <a:pt x="833438" y="398145"/>
                  </a:moveTo>
                  <a:cubicBezTo>
                    <a:pt x="805815" y="398145"/>
                    <a:pt x="783908" y="420053"/>
                    <a:pt x="783908" y="447675"/>
                  </a:cubicBezTo>
                  <a:lnTo>
                    <a:pt x="783908" y="512445"/>
                  </a:lnTo>
                  <a:cubicBezTo>
                    <a:pt x="732473" y="524828"/>
                    <a:pt x="679133" y="543878"/>
                    <a:pt x="626745" y="570548"/>
                  </a:cubicBezTo>
                  <a:cubicBezTo>
                    <a:pt x="566738" y="601028"/>
                    <a:pt x="507683" y="640080"/>
                    <a:pt x="456248" y="683895"/>
                  </a:cubicBezTo>
                  <a:cubicBezTo>
                    <a:pt x="436245" y="701040"/>
                    <a:pt x="433388" y="731520"/>
                    <a:pt x="451485" y="751523"/>
                  </a:cubicBezTo>
                  <a:cubicBezTo>
                    <a:pt x="468630" y="771525"/>
                    <a:pt x="499110" y="774383"/>
                    <a:pt x="519113" y="757238"/>
                  </a:cubicBezTo>
                  <a:cubicBezTo>
                    <a:pt x="600075" y="687705"/>
                    <a:pt x="694373" y="636270"/>
                    <a:pt x="783908" y="611505"/>
                  </a:cubicBezTo>
                  <a:lnTo>
                    <a:pt x="783908" y="721995"/>
                  </a:lnTo>
                  <a:cubicBezTo>
                    <a:pt x="721043" y="741998"/>
                    <a:pt x="660083" y="777240"/>
                    <a:pt x="601028" y="825818"/>
                  </a:cubicBezTo>
                  <a:cubicBezTo>
                    <a:pt x="535305" y="880110"/>
                    <a:pt x="473393" y="950595"/>
                    <a:pt x="418148" y="1035368"/>
                  </a:cubicBezTo>
                  <a:cubicBezTo>
                    <a:pt x="413385" y="1043940"/>
                    <a:pt x="410528" y="1052513"/>
                    <a:pt x="410528" y="1062038"/>
                  </a:cubicBezTo>
                  <a:cubicBezTo>
                    <a:pt x="410528" y="1078230"/>
                    <a:pt x="418148" y="1093470"/>
                    <a:pt x="432435" y="1102043"/>
                  </a:cubicBezTo>
                  <a:cubicBezTo>
                    <a:pt x="454343" y="1116330"/>
                    <a:pt x="484823" y="1110615"/>
                    <a:pt x="499110" y="1087755"/>
                  </a:cubicBezTo>
                  <a:cubicBezTo>
                    <a:pt x="548640" y="1010603"/>
                    <a:pt x="603885" y="947738"/>
                    <a:pt x="661988" y="899160"/>
                  </a:cubicBezTo>
                  <a:cubicBezTo>
                    <a:pt x="721995" y="849630"/>
                    <a:pt x="787718" y="816293"/>
                    <a:pt x="844868" y="803910"/>
                  </a:cubicBezTo>
                  <a:cubicBezTo>
                    <a:pt x="870585" y="798195"/>
                    <a:pt x="882015" y="774383"/>
                    <a:pt x="882015" y="758190"/>
                  </a:cubicBezTo>
                  <a:cubicBezTo>
                    <a:pt x="882015" y="755333"/>
                    <a:pt x="882015" y="746760"/>
                    <a:pt x="882015" y="733425"/>
                  </a:cubicBezTo>
                  <a:cubicBezTo>
                    <a:pt x="882015" y="659130"/>
                    <a:pt x="882015" y="449580"/>
                    <a:pt x="882015" y="449580"/>
                  </a:cubicBezTo>
                  <a:lnTo>
                    <a:pt x="882015" y="447675"/>
                  </a:lnTo>
                  <a:cubicBezTo>
                    <a:pt x="882968" y="420053"/>
                    <a:pt x="861060" y="398145"/>
                    <a:pt x="833438" y="398145"/>
                  </a:cubicBezTo>
                  <a:close/>
                  <a:moveTo>
                    <a:pt x="278130" y="373380"/>
                  </a:moveTo>
                  <a:lnTo>
                    <a:pt x="283845" y="377190"/>
                  </a:lnTo>
                  <a:cubicBezTo>
                    <a:pt x="282892" y="378142"/>
                    <a:pt x="281940" y="380047"/>
                    <a:pt x="280987" y="382905"/>
                  </a:cubicBezTo>
                  <a:cubicBezTo>
                    <a:pt x="280035" y="385762"/>
                    <a:pt x="279082" y="388620"/>
                    <a:pt x="279082" y="391477"/>
                  </a:cubicBezTo>
                  <a:cubicBezTo>
                    <a:pt x="279082" y="394335"/>
                    <a:pt x="280035" y="397192"/>
                    <a:pt x="282892" y="400050"/>
                  </a:cubicBezTo>
                  <a:cubicBezTo>
                    <a:pt x="285750" y="402907"/>
                    <a:pt x="289560" y="406717"/>
                    <a:pt x="295275" y="410527"/>
                  </a:cubicBezTo>
                  <a:lnTo>
                    <a:pt x="366712" y="461962"/>
                  </a:lnTo>
                  <a:lnTo>
                    <a:pt x="358140" y="474345"/>
                  </a:lnTo>
                  <a:lnTo>
                    <a:pt x="237172" y="481012"/>
                  </a:lnTo>
                  <a:lnTo>
                    <a:pt x="283845" y="514350"/>
                  </a:lnTo>
                  <a:cubicBezTo>
                    <a:pt x="289560" y="518160"/>
                    <a:pt x="294322" y="521017"/>
                    <a:pt x="298132" y="522922"/>
                  </a:cubicBezTo>
                  <a:cubicBezTo>
                    <a:pt x="301942" y="523875"/>
                    <a:pt x="304800" y="524827"/>
                    <a:pt x="307657" y="523875"/>
                  </a:cubicBezTo>
                  <a:cubicBezTo>
                    <a:pt x="309562" y="523875"/>
                    <a:pt x="312420" y="521970"/>
                    <a:pt x="314325" y="520065"/>
                  </a:cubicBezTo>
                  <a:cubicBezTo>
                    <a:pt x="317182" y="518160"/>
                    <a:pt x="319087" y="516255"/>
                    <a:pt x="320992" y="514350"/>
                  </a:cubicBezTo>
                  <a:lnTo>
                    <a:pt x="326707" y="518160"/>
                  </a:lnTo>
                  <a:lnTo>
                    <a:pt x="296227" y="561022"/>
                  </a:lnTo>
                  <a:lnTo>
                    <a:pt x="290512" y="557212"/>
                  </a:lnTo>
                  <a:cubicBezTo>
                    <a:pt x="291465" y="555307"/>
                    <a:pt x="292417" y="553402"/>
                    <a:pt x="294322" y="550545"/>
                  </a:cubicBezTo>
                  <a:cubicBezTo>
                    <a:pt x="295275" y="547687"/>
                    <a:pt x="296227" y="544830"/>
                    <a:pt x="296227" y="542925"/>
                  </a:cubicBezTo>
                  <a:cubicBezTo>
                    <a:pt x="296227" y="540067"/>
                    <a:pt x="295275" y="537210"/>
                    <a:pt x="292417" y="534352"/>
                  </a:cubicBezTo>
                  <a:cubicBezTo>
                    <a:pt x="290512" y="531495"/>
                    <a:pt x="285750" y="527685"/>
                    <a:pt x="279082" y="523875"/>
                  </a:cubicBezTo>
                  <a:lnTo>
                    <a:pt x="232410" y="490537"/>
                  </a:lnTo>
                  <a:cubicBezTo>
                    <a:pt x="230505" y="488632"/>
                    <a:pt x="227647" y="487680"/>
                    <a:pt x="224790" y="486727"/>
                  </a:cubicBezTo>
                  <a:cubicBezTo>
                    <a:pt x="221932" y="485775"/>
                    <a:pt x="220027" y="485775"/>
                    <a:pt x="217170" y="485775"/>
                  </a:cubicBezTo>
                  <a:cubicBezTo>
                    <a:pt x="214312" y="486727"/>
                    <a:pt x="211455" y="487680"/>
                    <a:pt x="209550" y="488632"/>
                  </a:cubicBezTo>
                  <a:cubicBezTo>
                    <a:pt x="206692" y="489585"/>
                    <a:pt x="204787" y="491490"/>
                    <a:pt x="201930" y="494347"/>
                  </a:cubicBezTo>
                  <a:lnTo>
                    <a:pt x="196215" y="490537"/>
                  </a:lnTo>
                  <a:lnTo>
                    <a:pt x="222885" y="453390"/>
                  </a:lnTo>
                  <a:lnTo>
                    <a:pt x="328612" y="447675"/>
                  </a:lnTo>
                  <a:lnTo>
                    <a:pt x="290512" y="421005"/>
                  </a:lnTo>
                  <a:cubicBezTo>
                    <a:pt x="284797" y="417195"/>
                    <a:pt x="280035" y="414337"/>
                    <a:pt x="276225" y="412432"/>
                  </a:cubicBezTo>
                  <a:cubicBezTo>
                    <a:pt x="272415" y="411480"/>
                    <a:pt x="269557" y="410527"/>
                    <a:pt x="266700" y="411480"/>
                  </a:cubicBezTo>
                  <a:cubicBezTo>
                    <a:pt x="264795" y="412432"/>
                    <a:pt x="261937" y="413385"/>
                    <a:pt x="260032" y="415290"/>
                  </a:cubicBezTo>
                  <a:cubicBezTo>
                    <a:pt x="257175" y="417195"/>
                    <a:pt x="255270" y="419100"/>
                    <a:pt x="253365" y="420052"/>
                  </a:cubicBezTo>
                  <a:lnTo>
                    <a:pt x="247650" y="415290"/>
                  </a:lnTo>
                  <a:close/>
                  <a:moveTo>
                    <a:pt x="925830" y="296228"/>
                  </a:moveTo>
                  <a:cubicBezTo>
                    <a:pt x="1273493" y="296228"/>
                    <a:pt x="1555433" y="578168"/>
                    <a:pt x="1555433" y="925830"/>
                  </a:cubicBezTo>
                  <a:cubicBezTo>
                    <a:pt x="1555433" y="1273493"/>
                    <a:pt x="1273493" y="1555433"/>
                    <a:pt x="925830" y="1555433"/>
                  </a:cubicBezTo>
                  <a:cubicBezTo>
                    <a:pt x="578168" y="1555433"/>
                    <a:pt x="296228" y="1273493"/>
                    <a:pt x="296228" y="925830"/>
                  </a:cubicBezTo>
                  <a:cubicBezTo>
                    <a:pt x="296228" y="578168"/>
                    <a:pt x="578168" y="296228"/>
                    <a:pt x="925830" y="296228"/>
                  </a:cubicBezTo>
                  <a:close/>
                  <a:moveTo>
                    <a:pt x="925830" y="261937"/>
                  </a:moveTo>
                  <a:cubicBezTo>
                    <a:pt x="836295" y="261937"/>
                    <a:pt x="749617" y="280035"/>
                    <a:pt x="667702" y="314325"/>
                  </a:cubicBezTo>
                  <a:cubicBezTo>
                    <a:pt x="588645" y="347662"/>
                    <a:pt x="517207" y="395287"/>
                    <a:pt x="456247" y="456247"/>
                  </a:cubicBezTo>
                  <a:cubicBezTo>
                    <a:pt x="395287" y="517207"/>
                    <a:pt x="347662" y="588645"/>
                    <a:pt x="314325" y="667702"/>
                  </a:cubicBezTo>
                  <a:cubicBezTo>
                    <a:pt x="279082" y="749617"/>
                    <a:pt x="261937" y="836295"/>
                    <a:pt x="261937" y="925830"/>
                  </a:cubicBezTo>
                  <a:cubicBezTo>
                    <a:pt x="261937" y="1015365"/>
                    <a:pt x="280035" y="1102042"/>
                    <a:pt x="314325" y="1183957"/>
                  </a:cubicBezTo>
                  <a:cubicBezTo>
                    <a:pt x="347662" y="1263015"/>
                    <a:pt x="395287" y="1334452"/>
                    <a:pt x="456247" y="1395412"/>
                  </a:cubicBezTo>
                  <a:cubicBezTo>
                    <a:pt x="517207" y="1456372"/>
                    <a:pt x="588645" y="1503997"/>
                    <a:pt x="667702" y="1537335"/>
                  </a:cubicBezTo>
                  <a:cubicBezTo>
                    <a:pt x="749617" y="1571625"/>
                    <a:pt x="836295" y="1589722"/>
                    <a:pt x="925830" y="1589722"/>
                  </a:cubicBezTo>
                  <a:cubicBezTo>
                    <a:pt x="1015365" y="1589722"/>
                    <a:pt x="1102042" y="1571625"/>
                    <a:pt x="1183957" y="1537335"/>
                  </a:cubicBezTo>
                  <a:cubicBezTo>
                    <a:pt x="1263015" y="1503997"/>
                    <a:pt x="1334452" y="1456372"/>
                    <a:pt x="1395412" y="1395412"/>
                  </a:cubicBezTo>
                  <a:cubicBezTo>
                    <a:pt x="1456372" y="1333500"/>
                    <a:pt x="1503997" y="1263015"/>
                    <a:pt x="1537335" y="1183957"/>
                  </a:cubicBezTo>
                  <a:cubicBezTo>
                    <a:pt x="1572577" y="1102042"/>
                    <a:pt x="1589722" y="1015365"/>
                    <a:pt x="1589722" y="925830"/>
                  </a:cubicBezTo>
                  <a:cubicBezTo>
                    <a:pt x="1589722" y="836295"/>
                    <a:pt x="1571625" y="749617"/>
                    <a:pt x="1537335" y="667702"/>
                  </a:cubicBezTo>
                  <a:cubicBezTo>
                    <a:pt x="1503997" y="587692"/>
                    <a:pt x="1456372" y="517207"/>
                    <a:pt x="1395412" y="456247"/>
                  </a:cubicBezTo>
                  <a:cubicBezTo>
                    <a:pt x="1334452" y="395287"/>
                    <a:pt x="1263015" y="347662"/>
                    <a:pt x="1183957" y="314325"/>
                  </a:cubicBezTo>
                  <a:cubicBezTo>
                    <a:pt x="1102042" y="279082"/>
                    <a:pt x="1015365" y="261937"/>
                    <a:pt x="925830" y="261937"/>
                  </a:cubicBezTo>
                  <a:close/>
                  <a:moveTo>
                    <a:pt x="1454467" y="259080"/>
                  </a:moveTo>
                  <a:lnTo>
                    <a:pt x="1534477" y="331470"/>
                  </a:lnTo>
                  <a:lnTo>
                    <a:pt x="1514475" y="356235"/>
                  </a:lnTo>
                  <a:lnTo>
                    <a:pt x="1509712" y="351472"/>
                  </a:lnTo>
                  <a:cubicBezTo>
                    <a:pt x="1511617" y="346710"/>
                    <a:pt x="1512570" y="341947"/>
                    <a:pt x="1512570" y="335280"/>
                  </a:cubicBezTo>
                  <a:cubicBezTo>
                    <a:pt x="1512570" y="329565"/>
                    <a:pt x="1511617" y="323850"/>
                    <a:pt x="1509712" y="320992"/>
                  </a:cubicBezTo>
                  <a:cubicBezTo>
                    <a:pt x="1508760" y="319087"/>
                    <a:pt x="1506855" y="318135"/>
                    <a:pt x="1504950" y="315277"/>
                  </a:cubicBezTo>
                  <a:cubicBezTo>
                    <a:pt x="1503045" y="313372"/>
                    <a:pt x="1501140" y="311467"/>
                    <a:pt x="1499235" y="309562"/>
                  </a:cubicBezTo>
                  <a:lnTo>
                    <a:pt x="1485900" y="298132"/>
                  </a:lnTo>
                  <a:lnTo>
                    <a:pt x="1454467" y="332422"/>
                  </a:lnTo>
                  <a:lnTo>
                    <a:pt x="1463992" y="340995"/>
                  </a:lnTo>
                  <a:cubicBezTo>
                    <a:pt x="1465897" y="342900"/>
                    <a:pt x="1468755" y="344805"/>
                    <a:pt x="1470660" y="345757"/>
                  </a:cubicBezTo>
                  <a:cubicBezTo>
                    <a:pt x="1472565" y="346710"/>
                    <a:pt x="1475422" y="347662"/>
                    <a:pt x="1479232" y="347662"/>
                  </a:cubicBezTo>
                  <a:cubicBezTo>
                    <a:pt x="1481137" y="347662"/>
                    <a:pt x="1483995" y="346710"/>
                    <a:pt x="1486852" y="344805"/>
                  </a:cubicBezTo>
                  <a:cubicBezTo>
                    <a:pt x="1489710" y="342900"/>
                    <a:pt x="1492567" y="341947"/>
                    <a:pt x="1494472" y="340042"/>
                  </a:cubicBezTo>
                  <a:lnTo>
                    <a:pt x="1499235" y="344805"/>
                  </a:lnTo>
                  <a:lnTo>
                    <a:pt x="1464945" y="381952"/>
                  </a:lnTo>
                  <a:lnTo>
                    <a:pt x="1460182" y="377190"/>
                  </a:lnTo>
                  <a:cubicBezTo>
                    <a:pt x="1461135" y="375285"/>
                    <a:pt x="1463040" y="372427"/>
                    <a:pt x="1463992" y="368617"/>
                  </a:cubicBezTo>
                  <a:cubicBezTo>
                    <a:pt x="1465897" y="364807"/>
                    <a:pt x="1465897" y="361950"/>
                    <a:pt x="1465897" y="360045"/>
                  </a:cubicBezTo>
                  <a:cubicBezTo>
                    <a:pt x="1465897" y="357187"/>
                    <a:pt x="1464945" y="354330"/>
                    <a:pt x="1463992" y="352425"/>
                  </a:cubicBezTo>
                  <a:cubicBezTo>
                    <a:pt x="1463040" y="350520"/>
                    <a:pt x="1461135" y="347662"/>
                    <a:pt x="1458277" y="345757"/>
                  </a:cubicBezTo>
                  <a:lnTo>
                    <a:pt x="1448752" y="337185"/>
                  </a:lnTo>
                  <a:lnTo>
                    <a:pt x="1424940" y="362902"/>
                  </a:lnTo>
                  <a:cubicBezTo>
                    <a:pt x="1422082" y="365760"/>
                    <a:pt x="1421130" y="367665"/>
                    <a:pt x="1419225" y="369570"/>
                  </a:cubicBezTo>
                  <a:cubicBezTo>
                    <a:pt x="1418272" y="371475"/>
                    <a:pt x="1418272" y="373380"/>
                    <a:pt x="1418272" y="375285"/>
                  </a:cubicBezTo>
                  <a:cubicBezTo>
                    <a:pt x="1418272" y="377190"/>
                    <a:pt x="1419225" y="379095"/>
                    <a:pt x="1421130" y="381000"/>
                  </a:cubicBezTo>
                  <a:cubicBezTo>
                    <a:pt x="1423035" y="382905"/>
                    <a:pt x="1424940" y="385762"/>
                    <a:pt x="1428750" y="388620"/>
                  </a:cubicBezTo>
                  <a:cubicBezTo>
                    <a:pt x="1430655" y="389572"/>
                    <a:pt x="1431607" y="391477"/>
                    <a:pt x="1434465" y="393382"/>
                  </a:cubicBezTo>
                  <a:cubicBezTo>
                    <a:pt x="1436370" y="395287"/>
                    <a:pt x="1438275" y="396240"/>
                    <a:pt x="1440180" y="398145"/>
                  </a:cubicBezTo>
                  <a:cubicBezTo>
                    <a:pt x="1442085" y="400050"/>
                    <a:pt x="1443990" y="401002"/>
                    <a:pt x="1445895" y="401955"/>
                  </a:cubicBezTo>
                  <a:cubicBezTo>
                    <a:pt x="1447800" y="402907"/>
                    <a:pt x="1449705" y="402907"/>
                    <a:pt x="1450657" y="402907"/>
                  </a:cubicBezTo>
                  <a:cubicBezTo>
                    <a:pt x="1454467" y="402907"/>
                    <a:pt x="1459230" y="401955"/>
                    <a:pt x="1465897" y="400050"/>
                  </a:cubicBezTo>
                  <a:cubicBezTo>
                    <a:pt x="1472565" y="398145"/>
                    <a:pt x="1477327" y="396240"/>
                    <a:pt x="1479232" y="395287"/>
                  </a:cubicBezTo>
                  <a:lnTo>
                    <a:pt x="1483995" y="399097"/>
                  </a:lnTo>
                  <a:lnTo>
                    <a:pt x="1456372" y="425767"/>
                  </a:lnTo>
                  <a:lnTo>
                    <a:pt x="1371600" y="348615"/>
                  </a:lnTo>
                  <a:lnTo>
                    <a:pt x="1376362" y="343852"/>
                  </a:lnTo>
                  <a:cubicBezTo>
                    <a:pt x="1377315" y="344805"/>
                    <a:pt x="1379220" y="345757"/>
                    <a:pt x="1382077" y="347662"/>
                  </a:cubicBezTo>
                  <a:cubicBezTo>
                    <a:pt x="1383982" y="349567"/>
                    <a:pt x="1385887" y="350520"/>
                    <a:pt x="1386840" y="350520"/>
                  </a:cubicBezTo>
                  <a:cubicBezTo>
                    <a:pt x="1388745" y="351472"/>
                    <a:pt x="1390650" y="351472"/>
                    <a:pt x="1392555" y="351472"/>
                  </a:cubicBezTo>
                  <a:cubicBezTo>
                    <a:pt x="1394460" y="350520"/>
                    <a:pt x="1395412" y="349567"/>
                    <a:pt x="1397317" y="348615"/>
                  </a:cubicBezTo>
                  <a:lnTo>
                    <a:pt x="1455420" y="284797"/>
                  </a:lnTo>
                  <a:cubicBezTo>
                    <a:pt x="1456372" y="282892"/>
                    <a:pt x="1457325" y="281940"/>
                    <a:pt x="1458277" y="280035"/>
                  </a:cubicBezTo>
                  <a:cubicBezTo>
                    <a:pt x="1459230" y="278130"/>
                    <a:pt x="1458277" y="276225"/>
                    <a:pt x="1457325" y="274320"/>
                  </a:cubicBezTo>
                  <a:cubicBezTo>
                    <a:pt x="1456372" y="272415"/>
                    <a:pt x="1455420" y="271462"/>
                    <a:pt x="1453515" y="268605"/>
                  </a:cubicBezTo>
                  <a:cubicBezTo>
                    <a:pt x="1451610" y="266700"/>
                    <a:pt x="1450657" y="264795"/>
                    <a:pt x="1449705" y="263842"/>
                  </a:cubicBezTo>
                  <a:close/>
                  <a:moveTo>
                    <a:pt x="925830" y="241935"/>
                  </a:moveTo>
                  <a:cubicBezTo>
                    <a:pt x="1018222" y="241935"/>
                    <a:pt x="1107757" y="259080"/>
                    <a:pt x="1192530" y="295275"/>
                  </a:cubicBezTo>
                  <a:cubicBezTo>
                    <a:pt x="1273492" y="329565"/>
                    <a:pt x="1346835" y="379095"/>
                    <a:pt x="1409700" y="441960"/>
                  </a:cubicBezTo>
                  <a:cubicBezTo>
                    <a:pt x="1472565" y="504825"/>
                    <a:pt x="1522095" y="577215"/>
                    <a:pt x="1556385" y="659130"/>
                  </a:cubicBezTo>
                  <a:cubicBezTo>
                    <a:pt x="1592580" y="743902"/>
                    <a:pt x="1610677" y="833437"/>
                    <a:pt x="1610677" y="925830"/>
                  </a:cubicBezTo>
                  <a:cubicBezTo>
                    <a:pt x="1610677" y="1018222"/>
                    <a:pt x="1591627" y="1107757"/>
                    <a:pt x="1556385" y="1192530"/>
                  </a:cubicBezTo>
                  <a:cubicBezTo>
                    <a:pt x="1522095" y="1273492"/>
                    <a:pt x="1472565" y="1346835"/>
                    <a:pt x="1409700" y="1409700"/>
                  </a:cubicBezTo>
                  <a:cubicBezTo>
                    <a:pt x="1346835" y="1472565"/>
                    <a:pt x="1274445" y="1522095"/>
                    <a:pt x="1192530" y="1556385"/>
                  </a:cubicBezTo>
                  <a:cubicBezTo>
                    <a:pt x="1107757" y="1592580"/>
                    <a:pt x="1018222" y="1610677"/>
                    <a:pt x="925830" y="1610677"/>
                  </a:cubicBezTo>
                  <a:cubicBezTo>
                    <a:pt x="833437" y="1610677"/>
                    <a:pt x="743902" y="1592580"/>
                    <a:pt x="659130" y="1556385"/>
                  </a:cubicBezTo>
                  <a:cubicBezTo>
                    <a:pt x="578167" y="1522095"/>
                    <a:pt x="504825" y="1472565"/>
                    <a:pt x="441960" y="1409700"/>
                  </a:cubicBezTo>
                  <a:cubicBezTo>
                    <a:pt x="379095" y="1346835"/>
                    <a:pt x="329565" y="1274445"/>
                    <a:pt x="295275" y="1192530"/>
                  </a:cubicBezTo>
                  <a:cubicBezTo>
                    <a:pt x="260032" y="1107757"/>
                    <a:pt x="241935" y="1018222"/>
                    <a:pt x="241935" y="925830"/>
                  </a:cubicBezTo>
                  <a:cubicBezTo>
                    <a:pt x="241935" y="833437"/>
                    <a:pt x="260032" y="743902"/>
                    <a:pt x="295275" y="659130"/>
                  </a:cubicBezTo>
                  <a:cubicBezTo>
                    <a:pt x="329565" y="577215"/>
                    <a:pt x="379095" y="504825"/>
                    <a:pt x="441960" y="441960"/>
                  </a:cubicBezTo>
                  <a:cubicBezTo>
                    <a:pt x="504825" y="379095"/>
                    <a:pt x="577215" y="329565"/>
                    <a:pt x="659130" y="295275"/>
                  </a:cubicBezTo>
                  <a:cubicBezTo>
                    <a:pt x="743902" y="259080"/>
                    <a:pt x="833437" y="241935"/>
                    <a:pt x="925830" y="241935"/>
                  </a:cubicBezTo>
                  <a:close/>
                  <a:moveTo>
                    <a:pt x="435292" y="233363"/>
                  </a:moveTo>
                  <a:lnTo>
                    <a:pt x="463867" y="267653"/>
                  </a:lnTo>
                  <a:lnTo>
                    <a:pt x="458152" y="272415"/>
                  </a:lnTo>
                  <a:cubicBezTo>
                    <a:pt x="446722" y="264795"/>
                    <a:pt x="436245" y="260033"/>
                    <a:pt x="427672" y="259080"/>
                  </a:cubicBezTo>
                  <a:cubicBezTo>
                    <a:pt x="419100" y="258128"/>
                    <a:pt x="410527" y="260033"/>
                    <a:pt x="403860" y="265748"/>
                  </a:cubicBezTo>
                  <a:cubicBezTo>
                    <a:pt x="395287" y="272415"/>
                    <a:pt x="391477" y="281940"/>
                    <a:pt x="393382" y="293370"/>
                  </a:cubicBezTo>
                  <a:cubicBezTo>
                    <a:pt x="394335" y="304800"/>
                    <a:pt x="401002" y="317183"/>
                    <a:pt x="411480" y="329565"/>
                  </a:cubicBezTo>
                  <a:cubicBezTo>
                    <a:pt x="422910" y="343853"/>
                    <a:pt x="433387" y="352425"/>
                    <a:pt x="444817" y="357188"/>
                  </a:cubicBezTo>
                  <a:cubicBezTo>
                    <a:pt x="455295" y="360998"/>
                    <a:pt x="465772" y="360045"/>
                    <a:pt x="473392" y="353378"/>
                  </a:cubicBezTo>
                  <a:cubicBezTo>
                    <a:pt x="477202" y="350520"/>
                    <a:pt x="480060" y="346710"/>
                    <a:pt x="481965" y="342900"/>
                  </a:cubicBezTo>
                  <a:cubicBezTo>
                    <a:pt x="483870" y="339090"/>
                    <a:pt x="484822" y="336233"/>
                    <a:pt x="485775" y="333375"/>
                  </a:cubicBezTo>
                  <a:lnTo>
                    <a:pt x="470535" y="314325"/>
                  </a:lnTo>
                  <a:cubicBezTo>
                    <a:pt x="469582" y="312420"/>
                    <a:pt x="467677" y="311468"/>
                    <a:pt x="466725" y="311468"/>
                  </a:cubicBezTo>
                  <a:cubicBezTo>
                    <a:pt x="464820" y="310515"/>
                    <a:pt x="462915" y="310515"/>
                    <a:pt x="461010" y="311468"/>
                  </a:cubicBezTo>
                  <a:cubicBezTo>
                    <a:pt x="459105" y="312420"/>
                    <a:pt x="457200" y="312420"/>
                    <a:pt x="454342" y="314325"/>
                  </a:cubicBezTo>
                  <a:cubicBezTo>
                    <a:pt x="452437" y="315278"/>
                    <a:pt x="449580" y="316230"/>
                    <a:pt x="448627" y="317183"/>
                  </a:cubicBezTo>
                  <a:lnTo>
                    <a:pt x="444817" y="312420"/>
                  </a:lnTo>
                  <a:lnTo>
                    <a:pt x="494347" y="272415"/>
                  </a:lnTo>
                  <a:lnTo>
                    <a:pt x="495300" y="276225"/>
                  </a:lnTo>
                  <a:cubicBezTo>
                    <a:pt x="494347" y="277178"/>
                    <a:pt x="493395" y="279083"/>
                    <a:pt x="492442" y="280035"/>
                  </a:cubicBezTo>
                  <a:cubicBezTo>
                    <a:pt x="491490" y="280988"/>
                    <a:pt x="490537" y="282893"/>
                    <a:pt x="489585" y="283845"/>
                  </a:cubicBezTo>
                  <a:cubicBezTo>
                    <a:pt x="488632" y="285750"/>
                    <a:pt x="487680" y="287655"/>
                    <a:pt x="488632" y="289560"/>
                  </a:cubicBezTo>
                  <a:cubicBezTo>
                    <a:pt x="489585" y="291465"/>
                    <a:pt x="489585" y="293370"/>
                    <a:pt x="491490" y="294323"/>
                  </a:cubicBezTo>
                  <a:lnTo>
                    <a:pt x="500062" y="305753"/>
                  </a:lnTo>
                  <a:cubicBezTo>
                    <a:pt x="501967" y="307658"/>
                    <a:pt x="502920" y="309563"/>
                    <a:pt x="504825" y="311468"/>
                  </a:cubicBezTo>
                  <a:cubicBezTo>
                    <a:pt x="505777" y="312420"/>
                    <a:pt x="507682" y="314325"/>
                    <a:pt x="508635" y="316230"/>
                  </a:cubicBezTo>
                  <a:cubicBezTo>
                    <a:pt x="506730" y="322898"/>
                    <a:pt x="501967" y="330518"/>
                    <a:pt x="495300" y="340043"/>
                  </a:cubicBezTo>
                  <a:cubicBezTo>
                    <a:pt x="488632" y="349568"/>
                    <a:pt x="481012" y="357188"/>
                    <a:pt x="474345" y="362903"/>
                  </a:cubicBezTo>
                  <a:cubicBezTo>
                    <a:pt x="467677" y="368618"/>
                    <a:pt x="460057" y="372428"/>
                    <a:pt x="452437" y="375285"/>
                  </a:cubicBezTo>
                  <a:cubicBezTo>
                    <a:pt x="444817" y="378143"/>
                    <a:pt x="437197" y="379095"/>
                    <a:pt x="428625" y="378143"/>
                  </a:cubicBezTo>
                  <a:cubicBezTo>
                    <a:pt x="421005" y="377190"/>
                    <a:pt x="413385" y="375285"/>
                    <a:pt x="405765" y="371475"/>
                  </a:cubicBezTo>
                  <a:cubicBezTo>
                    <a:pt x="398145" y="367665"/>
                    <a:pt x="391477" y="361950"/>
                    <a:pt x="384810" y="353378"/>
                  </a:cubicBezTo>
                  <a:cubicBezTo>
                    <a:pt x="379095" y="345758"/>
                    <a:pt x="374332" y="338138"/>
                    <a:pt x="372427" y="329565"/>
                  </a:cubicBezTo>
                  <a:cubicBezTo>
                    <a:pt x="369570" y="320993"/>
                    <a:pt x="368617" y="313373"/>
                    <a:pt x="369570" y="304800"/>
                  </a:cubicBezTo>
                  <a:cubicBezTo>
                    <a:pt x="370522" y="296228"/>
                    <a:pt x="373380" y="288608"/>
                    <a:pt x="378142" y="280988"/>
                  </a:cubicBezTo>
                  <a:cubicBezTo>
                    <a:pt x="382905" y="273368"/>
                    <a:pt x="388620" y="266700"/>
                    <a:pt x="397192" y="260033"/>
                  </a:cubicBezTo>
                  <a:cubicBezTo>
                    <a:pt x="402907" y="255270"/>
                    <a:pt x="408622" y="252413"/>
                    <a:pt x="413385" y="249555"/>
                  </a:cubicBezTo>
                  <a:cubicBezTo>
                    <a:pt x="419100" y="246698"/>
                    <a:pt x="423862" y="245745"/>
                    <a:pt x="428625" y="244793"/>
                  </a:cubicBezTo>
                  <a:lnTo>
                    <a:pt x="429577" y="238125"/>
                  </a:lnTo>
                  <a:close/>
                  <a:moveTo>
                    <a:pt x="1258252" y="140970"/>
                  </a:moveTo>
                  <a:lnTo>
                    <a:pt x="1316355" y="172402"/>
                  </a:lnTo>
                  <a:lnTo>
                    <a:pt x="1313497" y="178117"/>
                  </a:lnTo>
                  <a:cubicBezTo>
                    <a:pt x="1307782" y="176212"/>
                    <a:pt x="1303020" y="174307"/>
                    <a:pt x="1301115" y="174307"/>
                  </a:cubicBezTo>
                  <a:cubicBezTo>
                    <a:pt x="1298257" y="174307"/>
                    <a:pt x="1297305" y="174307"/>
                    <a:pt x="1296352" y="175260"/>
                  </a:cubicBezTo>
                  <a:cubicBezTo>
                    <a:pt x="1296352" y="176212"/>
                    <a:pt x="1296352" y="176212"/>
                    <a:pt x="1295400" y="177165"/>
                  </a:cubicBezTo>
                  <a:cubicBezTo>
                    <a:pt x="1295400" y="178117"/>
                    <a:pt x="1295400" y="179070"/>
                    <a:pt x="1294447" y="180022"/>
                  </a:cubicBezTo>
                  <a:cubicBezTo>
                    <a:pt x="1293495" y="185737"/>
                    <a:pt x="1292542" y="194310"/>
                    <a:pt x="1291590" y="206692"/>
                  </a:cubicBezTo>
                  <a:cubicBezTo>
                    <a:pt x="1290637" y="219075"/>
                    <a:pt x="1288732" y="238125"/>
                    <a:pt x="1285875" y="263842"/>
                  </a:cubicBezTo>
                  <a:cubicBezTo>
                    <a:pt x="1298257" y="253365"/>
                    <a:pt x="1307782" y="245745"/>
                    <a:pt x="1316355" y="238125"/>
                  </a:cubicBezTo>
                  <a:cubicBezTo>
                    <a:pt x="1323975" y="231457"/>
                    <a:pt x="1331595" y="224790"/>
                    <a:pt x="1337310" y="220027"/>
                  </a:cubicBezTo>
                  <a:cubicBezTo>
                    <a:pt x="1340167" y="217170"/>
                    <a:pt x="1343025" y="215265"/>
                    <a:pt x="1344930" y="212407"/>
                  </a:cubicBezTo>
                  <a:cubicBezTo>
                    <a:pt x="1346835" y="210502"/>
                    <a:pt x="1348740" y="208597"/>
                    <a:pt x="1349692" y="206692"/>
                  </a:cubicBezTo>
                  <a:cubicBezTo>
                    <a:pt x="1350645" y="204787"/>
                    <a:pt x="1349692" y="202882"/>
                    <a:pt x="1347787" y="200977"/>
                  </a:cubicBezTo>
                  <a:cubicBezTo>
                    <a:pt x="1345882" y="199072"/>
                    <a:pt x="1342072" y="195262"/>
                    <a:pt x="1336357" y="191452"/>
                  </a:cubicBezTo>
                  <a:lnTo>
                    <a:pt x="1339215" y="185737"/>
                  </a:lnTo>
                  <a:lnTo>
                    <a:pt x="1383030" y="208597"/>
                  </a:lnTo>
                  <a:lnTo>
                    <a:pt x="1381125" y="214312"/>
                  </a:lnTo>
                  <a:cubicBezTo>
                    <a:pt x="1379220" y="213360"/>
                    <a:pt x="1377315" y="213360"/>
                    <a:pt x="1375410" y="212407"/>
                  </a:cubicBezTo>
                  <a:cubicBezTo>
                    <a:pt x="1373505" y="212407"/>
                    <a:pt x="1371600" y="211455"/>
                    <a:pt x="1369695" y="212407"/>
                  </a:cubicBezTo>
                  <a:cubicBezTo>
                    <a:pt x="1366837" y="212407"/>
                    <a:pt x="1364932" y="213360"/>
                    <a:pt x="1362075" y="213360"/>
                  </a:cubicBezTo>
                  <a:cubicBezTo>
                    <a:pt x="1360170" y="214312"/>
                    <a:pt x="1358265" y="215265"/>
                    <a:pt x="1355407" y="217170"/>
                  </a:cubicBezTo>
                  <a:cubicBezTo>
                    <a:pt x="1351597" y="220027"/>
                    <a:pt x="1346835" y="223837"/>
                    <a:pt x="1341120" y="228600"/>
                  </a:cubicBezTo>
                  <a:cubicBezTo>
                    <a:pt x="1334452" y="233362"/>
                    <a:pt x="1327785" y="239077"/>
                    <a:pt x="1319212" y="246697"/>
                  </a:cubicBezTo>
                  <a:cubicBezTo>
                    <a:pt x="1311592" y="252412"/>
                    <a:pt x="1303972" y="259080"/>
                    <a:pt x="1295400" y="266700"/>
                  </a:cubicBezTo>
                  <a:cubicBezTo>
                    <a:pt x="1286827" y="273367"/>
                    <a:pt x="1278255" y="280987"/>
                    <a:pt x="1270635" y="287655"/>
                  </a:cubicBezTo>
                  <a:lnTo>
                    <a:pt x="1255395" y="280035"/>
                  </a:lnTo>
                  <a:cubicBezTo>
                    <a:pt x="1257300" y="259080"/>
                    <a:pt x="1259205" y="237172"/>
                    <a:pt x="1262062" y="215265"/>
                  </a:cubicBezTo>
                  <a:cubicBezTo>
                    <a:pt x="1263967" y="193357"/>
                    <a:pt x="1265872" y="178117"/>
                    <a:pt x="1266825" y="169545"/>
                  </a:cubicBezTo>
                  <a:cubicBezTo>
                    <a:pt x="1266825" y="166687"/>
                    <a:pt x="1266825" y="163830"/>
                    <a:pt x="1266825" y="161925"/>
                  </a:cubicBezTo>
                  <a:cubicBezTo>
                    <a:pt x="1266825" y="160020"/>
                    <a:pt x="1265872" y="158115"/>
                    <a:pt x="1263967" y="155257"/>
                  </a:cubicBezTo>
                  <a:cubicBezTo>
                    <a:pt x="1263015" y="153352"/>
                    <a:pt x="1262062" y="152400"/>
                    <a:pt x="1260157" y="150495"/>
                  </a:cubicBezTo>
                  <a:cubicBezTo>
                    <a:pt x="1259205" y="149542"/>
                    <a:pt x="1257300" y="148590"/>
                    <a:pt x="1255395" y="146685"/>
                  </a:cubicBezTo>
                  <a:close/>
                  <a:moveTo>
                    <a:pt x="1105853" y="95250"/>
                  </a:moveTo>
                  <a:lnTo>
                    <a:pt x="1171575" y="112395"/>
                  </a:lnTo>
                  <a:lnTo>
                    <a:pt x="1169670" y="119062"/>
                  </a:lnTo>
                  <a:cubicBezTo>
                    <a:pt x="1167765" y="119062"/>
                    <a:pt x="1165860" y="118110"/>
                    <a:pt x="1163003" y="118110"/>
                  </a:cubicBezTo>
                  <a:cubicBezTo>
                    <a:pt x="1160145" y="118110"/>
                    <a:pt x="1158240" y="118110"/>
                    <a:pt x="1156335" y="118110"/>
                  </a:cubicBezTo>
                  <a:cubicBezTo>
                    <a:pt x="1154430" y="118110"/>
                    <a:pt x="1152525" y="119062"/>
                    <a:pt x="1151573" y="120015"/>
                  </a:cubicBezTo>
                  <a:cubicBezTo>
                    <a:pt x="1150620" y="120967"/>
                    <a:pt x="1149668" y="122872"/>
                    <a:pt x="1148715" y="124777"/>
                  </a:cubicBezTo>
                  <a:lnTo>
                    <a:pt x="1126808" y="208597"/>
                  </a:lnTo>
                  <a:cubicBezTo>
                    <a:pt x="1125855" y="210502"/>
                    <a:pt x="1125855" y="212407"/>
                    <a:pt x="1126808" y="214312"/>
                  </a:cubicBezTo>
                  <a:cubicBezTo>
                    <a:pt x="1126808" y="216217"/>
                    <a:pt x="1128713" y="217170"/>
                    <a:pt x="1130618" y="219075"/>
                  </a:cubicBezTo>
                  <a:cubicBezTo>
                    <a:pt x="1131570" y="220027"/>
                    <a:pt x="1133475" y="220980"/>
                    <a:pt x="1136333" y="221932"/>
                  </a:cubicBezTo>
                  <a:cubicBezTo>
                    <a:pt x="1139190" y="222885"/>
                    <a:pt x="1141095" y="223837"/>
                    <a:pt x="1143000" y="224790"/>
                  </a:cubicBezTo>
                  <a:lnTo>
                    <a:pt x="1141095" y="230505"/>
                  </a:lnTo>
                  <a:lnTo>
                    <a:pt x="1075373" y="213360"/>
                  </a:lnTo>
                  <a:lnTo>
                    <a:pt x="1077278" y="206692"/>
                  </a:lnTo>
                  <a:cubicBezTo>
                    <a:pt x="1079183" y="206692"/>
                    <a:pt x="1081088" y="207645"/>
                    <a:pt x="1083945" y="207645"/>
                  </a:cubicBezTo>
                  <a:cubicBezTo>
                    <a:pt x="1086803" y="208597"/>
                    <a:pt x="1088708" y="208597"/>
                    <a:pt x="1090613" y="208597"/>
                  </a:cubicBezTo>
                  <a:cubicBezTo>
                    <a:pt x="1092518" y="208597"/>
                    <a:pt x="1094423" y="207645"/>
                    <a:pt x="1095375" y="206692"/>
                  </a:cubicBezTo>
                  <a:cubicBezTo>
                    <a:pt x="1096328" y="205740"/>
                    <a:pt x="1097280" y="203835"/>
                    <a:pt x="1098233" y="201930"/>
                  </a:cubicBezTo>
                  <a:lnTo>
                    <a:pt x="1120140" y="118110"/>
                  </a:lnTo>
                  <a:cubicBezTo>
                    <a:pt x="1120140" y="116205"/>
                    <a:pt x="1121093" y="114300"/>
                    <a:pt x="1120140" y="112395"/>
                  </a:cubicBezTo>
                  <a:cubicBezTo>
                    <a:pt x="1120140" y="110490"/>
                    <a:pt x="1118235" y="109537"/>
                    <a:pt x="1116330" y="107632"/>
                  </a:cubicBezTo>
                  <a:cubicBezTo>
                    <a:pt x="1115378" y="106680"/>
                    <a:pt x="1113473" y="105727"/>
                    <a:pt x="1110615" y="104775"/>
                  </a:cubicBezTo>
                  <a:cubicBezTo>
                    <a:pt x="1107758" y="103822"/>
                    <a:pt x="1105853" y="102870"/>
                    <a:pt x="1103948" y="101917"/>
                  </a:cubicBezTo>
                  <a:close/>
                  <a:moveTo>
                    <a:pt x="777240" y="88583"/>
                  </a:moveTo>
                  <a:lnTo>
                    <a:pt x="779145" y="93345"/>
                  </a:lnTo>
                  <a:cubicBezTo>
                    <a:pt x="777240" y="94298"/>
                    <a:pt x="775335" y="95250"/>
                    <a:pt x="772477" y="96203"/>
                  </a:cubicBezTo>
                  <a:cubicBezTo>
                    <a:pt x="769620" y="97155"/>
                    <a:pt x="767715" y="99060"/>
                    <a:pt x="765810" y="100965"/>
                  </a:cubicBezTo>
                  <a:cubicBezTo>
                    <a:pt x="763905" y="102870"/>
                    <a:pt x="762952" y="105728"/>
                    <a:pt x="762952" y="109538"/>
                  </a:cubicBezTo>
                  <a:cubicBezTo>
                    <a:pt x="762952" y="113348"/>
                    <a:pt x="763905" y="119063"/>
                    <a:pt x="765810" y="125730"/>
                  </a:cubicBezTo>
                  <a:lnTo>
                    <a:pt x="777240" y="169545"/>
                  </a:lnTo>
                  <a:cubicBezTo>
                    <a:pt x="781050" y="182880"/>
                    <a:pt x="779145" y="194310"/>
                    <a:pt x="772477" y="203835"/>
                  </a:cubicBezTo>
                  <a:cubicBezTo>
                    <a:pt x="765810" y="214313"/>
                    <a:pt x="755332" y="220980"/>
                    <a:pt x="741045" y="224790"/>
                  </a:cubicBezTo>
                  <a:cubicBezTo>
                    <a:pt x="723900" y="229553"/>
                    <a:pt x="710565" y="228600"/>
                    <a:pt x="699135" y="223838"/>
                  </a:cubicBezTo>
                  <a:cubicBezTo>
                    <a:pt x="687705" y="219075"/>
                    <a:pt x="680085" y="209550"/>
                    <a:pt x="677227" y="196215"/>
                  </a:cubicBezTo>
                  <a:lnTo>
                    <a:pt x="661035" y="136208"/>
                  </a:lnTo>
                  <a:cubicBezTo>
                    <a:pt x="661035" y="134303"/>
                    <a:pt x="660082" y="132398"/>
                    <a:pt x="658177" y="131445"/>
                  </a:cubicBezTo>
                  <a:cubicBezTo>
                    <a:pt x="657225" y="130493"/>
                    <a:pt x="655320" y="129540"/>
                    <a:pt x="653415" y="128588"/>
                  </a:cubicBezTo>
                  <a:cubicBezTo>
                    <a:pt x="651510" y="128588"/>
                    <a:pt x="649605" y="128588"/>
                    <a:pt x="647700" y="128588"/>
                  </a:cubicBezTo>
                  <a:cubicBezTo>
                    <a:pt x="645795" y="128588"/>
                    <a:pt x="643890" y="128588"/>
                    <a:pt x="641985" y="129540"/>
                  </a:cubicBezTo>
                  <a:lnTo>
                    <a:pt x="640080" y="123825"/>
                  </a:lnTo>
                  <a:lnTo>
                    <a:pt x="701992" y="107633"/>
                  </a:lnTo>
                  <a:lnTo>
                    <a:pt x="703897" y="114300"/>
                  </a:lnTo>
                  <a:cubicBezTo>
                    <a:pt x="701992" y="115253"/>
                    <a:pt x="700087" y="115253"/>
                    <a:pt x="699135" y="116205"/>
                  </a:cubicBezTo>
                  <a:cubicBezTo>
                    <a:pt x="697230" y="117158"/>
                    <a:pt x="695325" y="118110"/>
                    <a:pt x="694372" y="119063"/>
                  </a:cubicBezTo>
                  <a:cubicBezTo>
                    <a:pt x="692467" y="120015"/>
                    <a:pt x="691515" y="121920"/>
                    <a:pt x="690562" y="123825"/>
                  </a:cubicBezTo>
                  <a:cubicBezTo>
                    <a:pt x="690562" y="125730"/>
                    <a:pt x="690562" y="127635"/>
                    <a:pt x="690562" y="129540"/>
                  </a:cubicBezTo>
                  <a:lnTo>
                    <a:pt x="706755" y="188595"/>
                  </a:lnTo>
                  <a:cubicBezTo>
                    <a:pt x="709612" y="200025"/>
                    <a:pt x="714375" y="208598"/>
                    <a:pt x="721042" y="212408"/>
                  </a:cubicBezTo>
                  <a:cubicBezTo>
                    <a:pt x="727710" y="216218"/>
                    <a:pt x="736282" y="217170"/>
                    <a:pt x="745807" y="214313"/>
                  </a:cubicBezTo>
                  <a:cubicBezTo>
                    <a:pt x="755332" y="211455"/>
                    <a:pt x="762000" y="206693"/>
                    <a:pt x="765810" y="199073"/>
                  </a:cubicBezTo>
                  <a:cubicBezTo>
                    <a:pt x="769620" y="191453"/>
                    <a:pt x="770572" y="181928"/>
                    <a:pt x="766762" y="171450"/>
                  </a:cubicBezTo>
                  <a:lnTo>
                    <a:pt x="756285" y="131445"/>
                  </a:lnTo>
                  <a:cubicBezTo>
                    <a:pt x="754380" y="124778"/>
                    <a:pt x="752475" y="119063"/>
                    <a:pt x="750570" y="116205"/>
                  </a:cubicBezTo>
                  <a:cubicBezTo>
                    <a:pt x="748665" y="113348"/>
                    <a:pt x="746760" y="110490"/>
                    <a:pt x="743902" y="109538"/>
                  </a:cubicBezTo>
                  <a:cubicBezTo>
                    <a:pt x="741997" y="108585"/>
                    <a:pt x="739140" y="108585"/>
                    <a:pt x="735330" y="108585"/>
                  </a:cubicBezTo>
                  <a:cubicBezTo>
                    <a:pt x="731520" y="108585"/>
                    <a:pt x="728662" y="108585"/>
                    <a:pt x="727710" y="108585"/>
                  </a:cubicBezTo>
                  <a:lnTo>
                    <a:pt x="725805" y="101918"/>
                  </a:lnTo>
                  <a:close/>
                  <a:moveTo>
                    <a:pt x="867728" y="76200"/>
                  </a:moveTo>
                  <a:lnTo>
                    <a:pt x="913448" y="77152"/>
                  </a:lnTo>
                  <a:lnTo>
                    <a:pt x="979170" y="160972"/>
                  </a:lnTo>
                  <a:lnTo>
                    <a:pt x="980123" y="114300"/>
                  </a:lnTo>
                  <a:cubicBezTo>
                    <a:pt x="980123" y="106680"/>
                    <a:pt x="980123" y="101917"/>
                    <a:pt x="979170" y="98107"/>
                  </a:cubicBezTo>
                  <a:cubicBezTo>
                    <a:pt x="978218" y="94297"/>
                    <a:pt x="976313" y="91440"/>
                    <a:pt x="974408" y="90487"/>
                  </a:cubicBezTo>
                  <a:cubicBezTo>
                    <a:pt x="972503" y="89535"/>
                    <a:pt x="970598" y="87630"/>
                    <a:pt x="966788" y="86677"/>
                  </a:cubicBezTo>
                  <a:cubicBezTo>
                    <a:pt x="963930" y="85725"/>
                    <a:pt x="961073" y="84772"/>
                    <a:pt x="959168" y="84772"/>
                  </a:cubicBezTo>
                  <a:lnTo>
                    <a:pt x="959168" y="78105"/>
                  </a:lnTo>
                  <a:lnTo>
                    <a:pt x="1011555" y="79057"/>
                  </a:lnTo>
                  <a:lnTo>
                    <a:pt x="1009650" y="84772"/>
                  </a:lnTo>
                  <a:cubicBezTo>
                    <a:pt x="1007745" y="84772"/>
                    <a:pt x="1005840" y="84772"/>
                    <a:pt x="1002983" y="85725"/>
                  </a:cubicBezTo>
                  <a:cubicBezTo>
                    <a:pt x="1000125" y="85725"/>
                    <a:pt x="997268" y="87630"/>
                    <a:pt x="995363" y="88582"/>
                  </a:cubicBezTo>
                  <a:cubicBezTo>
                    <a:pt x="993458" y="90487"/>
                    <a:pt x="991553" y="92392"/>
                    <a:pt x="990600" y="96202"/>
                  </a:cubicBezTo>
                  <a:cubicBezTo>
                    <a:pt x="989648" y="100012"/>
                    <a:pt x="988695" y="105727"/>
                    <a:pt x="988695" y="112395"/>
                  </a:cubicBezTo>
                  <a:lnTo>
                    <a:pt x="987743" y="200025"/>
                  </a:lnTo>
                  <a:lnTo>
                    <a:pt x="972503" y="200025"/>
                  </a:lnTo>
                  <a:lnTo>
                    <a:pt x="898208" y="104775"/>
                  </a:lnTo>
                  <a:lnTo>
                    <a:pt x="897255" y="161925"/>
                  </a:lnTo>
                  <a:cubicBezTo>
                    <a:pt x="897255" y="168592"/>
                    <a:pt x="897255" y="174307"/>
                    <a:pt x="898208" y="178117"/>
                  </a:cubicBezTo>
                  <a:cubicBezTo>
                    <a:pt x="899160" y="181927"/>
                    <a:pt x="901065" y="184785"/>
                    <a:pt x="902970" y="186690"/>
                  </a:cubicBezTo>
                  <a:cubicBezTo>
                    <a:pt x="904875" y="187642"/>
                    <a:pt x="906780" y="189547"/>
                    <a:pt x="910590" y="190500"/>
                  </a:cubicBezTo>
                  <a:cubicBezTo>
                    <a:pt x="913448" y="191452"/>
                    <a:pt x="916305" y="192405"/>
                    <a:pt x="918210" y="192405"/>
                  </a:cubicBezTo>
                  <a:lnTo>
                    <a:pt x="918210" y="199072"/>
                  </a:lnTo>
                  <a:lnTo>
                    <a:pt x="865823" y="198120"/>
                  </a:lnTo>
                  <a:lnTo>
                    <a:pt x="865823" y="191452"/>
                  </a:lnTo>
                  <a:cubicBezTo>
                    <a:pt x="867728" y="191452"/>
                    <a:pt x="870585" y="190500"/>
                    <a:pt x="873443" y="190500"/>
                  </a:cubicBezTo>
                  <a:cubicBezTo>
                    <a:pt x="876300" y="189547"/>
                    <a:pt x="879158" y="188595"/>
                    <a:pt x="881063" y="187642"/>
                  </a:cubicBezTo>
                  <a:cubicBezTo>
                    <a:pt x="882968" y="185737"/>
                    <a:pt x="884873" y="183832"/>
                    <a:pt x="885825" y="180022"/>
                  </a:cubicBezTo>
                  <a:cubicBezTo>
                    <a:pt x="886778" y="177165"/>
                    <a:pt x="886778" y="171450"/>
                    <a:pt x="886778" y="162877"/>
                  </a:cubicBezTo>
                  <a:lnTo>
                    <a:pt x="887730" y="104775"/>
                  </a:lnTo>
                  <a:cubicBezTo>
                    <a:pt x="887730" y="101917"/>
                    <a:pt x="887730" y="99060"/>
                    <a:pt x="886778" y="96202"/>
                  </a:cubicBezTo>
                  <a:cubicBezTo>
                    <a:pt x="885825" y="93345"/>
                    <a:pt x="884873" y="91440"/>
                    <a:pt x="882968" y="89535"/>
                  </a:cubicBezTo>
                  <a:cubicBezTo>
                    <a:pt x="881063" y="87630"/>
                    <a:pt x="879158" y="85725"/>
                    <a:pt x="876300" y="84772"/>
                  </a:cubicBezTo>
                  <a:cubicBezTo>
                    <a:pt x="873443" y="83820"/>
                    <a:pt x="870585" y="82867"/>
                    <a:pt x="867728" y="81915"/>
                  </a:cubicBezTo>
                  <a:close/>
                  <a:moveTo>
                    <a:pt x="925830" y="29527"/>
                  </a:moveTo>
                  <a:cubicBezTo>
                    <a:pt x="804862" y="29527"/>
                    <a:pt x="687705" y="53340"/>
                    <a:pt x="577215" y="100012"/>
                  </a:cubicBezTo>
                  <a:cubicBezTo>
                    <a:pt x="470535" y="145732"/>
                    <a:pt x="374332" y="210502"/>
                    <a:pt x="292417" y="292417"/>
                  </a:cubicBezTo>
                  <a:cubicBezTo>
                    <a:pt x="210502" y="375285"/>
                    <a:pt x="145732" y="470535"/>
                    <a:pt x="100965" y="577215"/>
                  </a:cubicBezTo>
                  <a:cubicBezTo>
                    <a:pt x="54292" y="687705"/>
                    <a:pt x="30480" y="804862"/>
                    <a:pt x="30480" y="925830"/>
                  </a:cubicBezTo>
                  <a:cubicBezTo>
                    <a:pt x="30480" y="1046797"/>
                    <a:pt x="54292" y="1163955"/>
                    <a:pt x="100965" y="1274445"/>
                  </a:cubicBezTo>
                  <a:cubicBezTo>
                    <a:pt x="145732" y="1381125"/>
                    <a:pt x="210502" y="1477327"/>
                    <a:pt x="292417" y="1559242"/>
                  </a:cubicBezTo>
                  <a:cubicBezTo>
                    <a:pt x="375285" y="1641157"/>
                    <a:pt x="470535" y="1705927"/>
                    <a:pt x="577215" y="1750695"/>
                  </a:cubicBezTo>
                  <a:cubicBezTo>
                    <a:pt x="687705" y="1797367"/>
                    <a:pt x="804862" y="1821180"/>
                    <a:pt x="925830" y="1821180"/>
                  </a:cubicBezTo>
                  <a:cubicBezTo>
                    <a:pt x="1046797" y="1821180"/>
                    <a:pt x="1163955" y="1797367"/>
                    <a:pt x="1274445" y="1750695"/>
                  </a:cubicBezTo>
                  <a:cubicBezTo>
                    <a:pt x="1381125" y="1705927"/>
                    <a:pt x="1477327" y="1641157"/>
                    <a:pt x="1559242" y="1559242"/>
                  </a:cubicBezTo>
                  <a:cubicBezTo>
                    <a:pt x="1641157" y="1476375"/>
                    <a:pt x="1705927" y="1381125"/>
                    <a:pt x="1750695" y="1274445"/>
                  </a:cubicBezTo>
                  <a:cubicBezTo>
                    <a:pt x="1797367" y="1163955"/>
                    <a:pt x="1821180" y="1046797"/>
                    <a:pt x="1821180" y="925830"/>
                  </a:cubicBezTo>
                  <a:cubicBezTo>
                    <a:pt x="1821180" y="804862"/>
                    <a:pt x="1797367" y="687705"/>
                    <a:pt x="1750695" y="577215"/>
                  </a:cubicBezTo>
                  <a:cubicBezTo>
                    <a:pt x="1705927" y="470535"/>
                    <a:pt x="1641157" y="374332"/>
                    <a:pt x="1559242" y="292417"/>
                  </a:cubicBezTo>
                  <a:cubicBezTo>
                    <a:pt x="1476375" y="209550"/>
                    <a:pt x="1381125" y="144780"/>
                    <a:pt x="1274445" y="100012"/>
                  </a:cubicBezTo>
                  <a:cubicBezTo>
                    <a:pt x="1163955" y="53340"/>
                    <a:pt x="1046797" y="29527"/>
                    <a:pt x="925830" y="29527"/>
                  </a:cubicBezTo>
                  <a:close/>
                  <a:moveTo>
                    <a:pt x="925830" y="0"/>
                  </a:moveTo>
                  <a:cubicBezTo>
                    <a:pt x="1050607" y="0"/>
                    <a:pt x="1171575" y="24765"/>
                    <a:pt x="1285875" y="72390"/>
                  </a:cubicBezTo>
                  <a:cubicBezTo>
                    <a:pt x="1396365" y="119062"/>
                    <a:pt x="1495425" y="185737"/>
                    <a:pt x="1579245" y="271462"/>
                  </a:cubicBezTo>
                  <a:cubicBezTo>
                    <a:pt x="1664017" y="356235"/>
                    <a:pt x="1730692" y="455295"/>
                    <a:pt x="1777365" y="565785"/>
                  </a:cubicBezTo>
                  <a:cubicBezTo>
                    <a:pt x="1824990" y="680085"/>
                    <a:pt x="1849755" y="801052"/>
                    <a:pt x="1849755" y="925830"/>
                  </a:cubicBezTo>
                  <a:cubicBezTo>
                    <a:pt x="1849755" y="1050607"/>
                    <a:pt x="1825942" y="1171575"/>
                    <a:pt x="1777365" y="1285875"/>
                  </a:cubicBezTo>
                  <a:cubicBezTo>
                    <a:pt x="1730692" y="1396365"/>
                    <a:pt x="1664017" y="1495425"/>
                    <a:pt x="1579245" y="1580197"/>
                  </a:cubicBezTo>
                  <a:cubicBezTo>
                    <a:pt x="1494472" y="1664970"/>
                    <a:pt x="1395412" y="1731645"/>
                    <a:pt x="1284922" y="1778317"/>
                  </a:cubicBezTo>
                  <a:cubicBezTo>
                    <a:pt x="1171575" y="1825942"/>
                    <a:pt x="1049655" y="1850707"/>
                    <a:pt x="924877" y="1850707"/>
                  </a:cubicBezTo>
                  <a:cubicBezTo>
                    <a:pt x="800100" y="1850707"/>
                    <a:pt x="679132" y="1826895"/>
                    <a:pt x="564832" y="1778317"/>
                  </a:cubicBezTo>
                  <a:cubicBezTo>
                    <a:pt x="454342" y="1731645"/>
                    <a:pt x="355282" y="1664970"/>
                    <a:pt x="270510" y="1580197"/>
                  </a:cubicBezTo>
                  <a:cubicBezTo>
                    <a:pt x="185737" y="1495425"/>
                    <a:pt x="119062" y="1396365"/>
                    <a:pt x="72390" y="1285875"/>
                  </a:cubicBezTo>
                  <a:cubicBezTo>
                    <a:pt x="24765" y="1171575"/>
                    <a:pt x="0" y="1050607"/>
                    <a:pt x="0" y="925830"/>
                  </a:cubicBezTo>
                  <a:cubicBezTo>
                    <a:pt x="0" y="801052"/>
                    <a:pt x="24765" y="679132"/>
                    <a:pt x="73342" y="564832"/>
                  </a:cubicBezTo>
                  <a:cubicBezTo>
                    <a:pt x="120015" y="454342"/>
                    <a:pt x="186690" y="355282"/>
                    <a:pt x="271462" y="270510"/>
                  </a:cubicBezTo>
                  <a:cubicBezTo>
                    <a:pt x="356235" y="185737"/>
                    <a:pt x="455295" y="119062"/>
                    <a:pt x="565785" y="72390"/>
                  </a:cubicBezTo>
                  <a:cubicBezTo>
                    <a:pt x="679132" y="24765"/>
                    <a:pt x="801052" y="0"/>
                    <a:pt x="925830" y="0"/>
                  </a:cubicBezTo>
                  <a:close/>
                </a:path>
              </a:pathLst>
            </a:custGeom>
            <a:solidFill>
              <a:srgbClr val="9A0000"/>
            </a:solidFill>
            <a:ln w="9525" cap="flat">
              <a:noFill/>
              <a:prstDash val="solid"/>
              <a:miter/>
            </a:ln>
          </p:spPr>
          <p:txBody>
            <a:bodyPr rtlCol="0" anchor="ct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 name="íṣlíḑê">
              <a:extLst>
                <a:ext uri="{FF2B5EF4-FFF2-40B4-BE49-F238E27FC236}">
                  <a16:creationId xmlns:a16="http://schemas.microsoft.com/office/drawing/2014/main" id="{A51C7F4F-53B1-4590-9E7B-96A7BEE27F98}"/>
                </a:ext>
              </a:extLst>
            </p:cNvPr>
            <p:cNvSpPr/>
            <p:nvPr/>
          </p:nvSpPr>
          <p:spPr>
            <a:xfrm>
              <a:off x="2387612" y="3785174"/>
              <a:ext cx="2774697" cy="197976"/>
            </a:xfrm>
            <a:custGeom>
              <a:avLst/>
              <a:gdLst>
                <a:gd name="connsiteX0" fmla="*/ 3189922 w 4351972"/>
                <a:gd name="connsiteY0" fmla="*/ 24765 h 310515"/>
                <a:gd name="connsiteX1" fmla="*/ 3189922 w 4351972"/>
                <a:gd name="connsiteY1" fmla="*/ 151448 h 310515"/>
                <a:gd name="connsiteX2" fmla="*/ 3217545 w 4351972"/>
                <a:gd name="connsiteY2" fmla="*/ 151448 h 310515"/>
                <a:gd name="connsiteX3" fmla="*/ 3266122 w 4351972"/>
                <a:gd name="connsiteY3" fmla="*/ 133350 h 310515"/>
                <a:gd name="connsiteX4" fmla="*/ 3284220 w 4351972"/>
                <a:gd name="connsiteY4" fmla="*/ 82868 h 310515"/>
                <a:gd name="connsiteX5" fmla="*/ 3268980 w 4351972"/>
                <a:gd name="connsiteY5" fmla="*/ 40005 h 310515"/>
                <a:gd name="connsiteX6" fmla="*/ 3225164 w 4351972"/>
                <a:gd name="connsiteY6" fmla="*/ 24765 h 310515"/>
                <a:gd name="connsiteX7" fmla="*/ 83820 w 4351972"/>
                <a:gd name="connsiteY7" fmla="*/ 24765 h 310515"/>
                <a:gd name="connsiteX8" fmla="*/ 83820 w 4351972"/>
                <a:gd name="connsiteY8" fmla="*/ 155258 h 310515"/>
                <a:gd name="connsiteX9" fmla="*/ 104775 w 4351972"/>
                <a:gd name="connsiteY9" fmla="*/ 155258 h 310515"/>
                <a:gd name="connsiteX10" fmla="*/ 140970 w 4351972"/>
                <a:gd name="connsiteY10" fmla="*/ 148590 h 310515"/>
                <a:gd name="connsiteX11" fmla="*/ 162877 w 4351972"/>
                <a:gd name="connsiteY11" fmla="*/ 130493 h 310515"/>
                <a:gd name="connsiteX12" fmla="*/ 172402 w 4351972"/>
                <a:gd name="connsiteY12" fmla="*/ 109538 h 310515"/>
                <a:gd name="connsiteX13" fmla="*/ 174307 w 4351972"/>
                <a:gd name="connsiteY13" fmla="*/ 90488 h 310515"/>
                <a:gd name="connsiteX14" fmla="*/ 171450 w 4351972"/>
                <a:gd name="connsiteY14" fmla="*/ 66675 h 310515"/>
                <a:gd name="connsiteX15" fmla="*/ 161925 w 4351972"/>
                <a:gd name="connsiteY15" fmla="*/ 45720 h 310515"/>
                <a:gd name="connsiteX16" fmla="*/ 142875 w 4351972"/>
                <a:gd name="connsiteY16" fmla="*/ 30480 h 310515"/>
                <a:gd name="connsiteX17" fmla="*/ 113347 w 4351972"/>
                <a:gd name="connsiteY17" fmla="*/ 24765 h 310515"/>
                <a:gd name="connsiteX18" fmla="*/ 4067175 w 4351972"/>
                <a:gd name="connsiteY18" fmla="*/ 7620 h 310515"/>
                <a:gd name="connsiteX19" fmla="*/ 4192905 w 4351972"/>
                <a:gd name="connsiteY19" fmla="*/ 7620 h 310515"/>
                <a:gd name="connsiteX20" fmla="*/ 4192905 w 4351972"/>
                <a:gd name="connsiteY20" fmla="*/ 22860 h 310515"/>
                <a:gd name="connsiteX21" fmla="*/ 4163377 w 4351972"/>
                <a:gd name="connsiteY21" fmla="*/ 25717 h 310515"/>
                <a:gd name="connsiteX22" fmla="*/ 4154805 w 4351972"/>
                <a:gd name="connsiteY22" fmla="*/ 32385 h 310515"/>
                <a:gd name="connsiteX23" fmla="*/ 4155757 w 4351972"/>
                <a:gd name="connsiteY23" fmla="*/ 37147 h 310515"/>
                <a:gd name="connsiteX24" fmla="*/ 4159567 w 4351972"/>
                <a:gd name="connsiteY24" fmla="*/ 44767 h 310515"/>
                <a:gd name="connsiteX25" fmla="*/ 4166235 w 4351972"/>
                <a:gd name="connsiteY25" fmla="*/ 57150 h 310515"/>
                <a:gd name="connsiteX26" fmla="*/ 4172902 w 4351972"/>
                <a:gd name="connsiteY26" fmla="*/ 70485 h 310515"/>
                <a:gd name="connsiteX27" fmla="*/ 4192905 w 4351972"/>
                <a:gd name="connsiteY27" fmla="*/ 107632 h 310515"/>
                <a:gd name="connsiteX28" fmla="*/ 4219575 w 4351972"/>
                <a:gd name="connsiteY28" fmla="*/ 155257 h 310515"/>
                <a:gd name="connsiteX29" fmla="*/ 4270057 w 4351972"/>
                <a:gd name="connsiteY29" fmla="*/ 73342 h 310515"/>
                <a:gd name="connsiteX30" fmla="*/ 4287202 w 4351972"/>
                <a:gd name="connsiteY30" fmla="*/ 38100 h 310515"/>
                <a:gd name="connsiteX31" fmla="*/ 4283392 w 4351972"/>
                <a:gd name="connsiteY31" fmla="*/ 30480 h 310515"/>
                <a:gd name="connsiteX32" fmla="*/ 4273867 w 4351972"/>
                <a:gd name="connsiteY32" fmla="*/ 25717 h 310515"/>
                <a:gd name="connsiteX33" fmla="*/ 4260532 w 4351972"/>
                <a:gd name="connsiteY33" fmla="*/ 23812 h 310515"/>
                <a:gd name="connsiteX34" fmla="*/ 4247197 w 4351972"/>
                <a:gd name="connsiteY34" fmla="*/ 22860 h 310515"/>
                <a:gd name="connsiteX35" fmla="*/ 4247197 w 4351972"/>
                <a:gd name="connsiteY35" fmla="*/ 7620 h 310515"/>
                <a:gd name="connsiteX36" fmla="*/ 4350067 w 4351972"/>
                <a:gd name="connsiteY36" fmla="*/ 7620 h 310515"/>
                <a:gd name="connsiteX37" fmla="*/ 4350067 w 4351972"/>
                <a:gd name="connsiteY37" fmla="*/ 22860 h 310515"/>
                <a:gd name="connsiteX38" fmla="*/ 4351972 w 4351972"/>
                <a:gd name="connsiteY38" fmla="*/ 22860 h 310515"/>
                <a:gd name="connsiteX39" fmla="*/ 4340542 w 4351972"/>
                <a:gd name="connsiteY39" fmla="*/ 25717 h 310515"/>
                <a:gd name="connsiteX40" fmla="*/ 4329112 w 4351972"/>
                <a:gd name="connsiteY40" fmla="*/ 30480 h 310515"/>
                <a:gd name="connsiteX41" fmla="*/ 4317682 w 4351972"/>
                <a:gd name="connsiteY41" fmla="*/ 38100 h 310515"/>
                <a:gd name="connsiteX42" fmla="*/ 4306252 w 4351972"/>
                <a:gd name="connsiteY42" fmla="*/ 52387 h 310515"/>
                <a:gd name="connsiteX43" fmla="*/ 4276725 w 4351972"/>
                <a:gd name="connsiteY43" fmla="*/ 99060 h 310515"/>
                <a:gd name="connsiteX44" fmla="*/ 4242435 w 4351972"/>
                <a:gd name="connsiteY44" fmla="*/ 159067 h 310515"/>
                <a:gd name="connsiteX45" fmla="*/ 4231957 w 4351972"/>
                <a:gd name="connsiteY45" fmla="*/ 180022 h 310515"/>
                <a:gd name="connsiteX46" fmla="*/ 4229100 w 4351972"/>
                <a:gd name="connsiteY46" fmla="*/ 203835 h 310515"/>
                <a:gd name="connsiteX47" fmla="*/ 4229100 w 4351972"/>
                <a:gd name="connsiteY47" fmla="*/ 260032 h 310515"/>
                <a:gd name="connsiteX48" fmla="*/ 4231957 w 4351972"/>
                <a:gd name="connsiteY48" fmla="*/ 273367 h 310515"/>
                <a:gd name="connsiteX49" fmla="*/ 4242435 w 4351972"/>
                <a:gd name="connsiteY49" fmla="*/ 281940 h 310515"/>
                <a:gd name="connsiteX50" fmla="*/ 4257675 w 4351972"/>
                <a:gd name="connsiteY50" fmla="*/ 285750 h 310515"/>
                <a:gd name="connsiteX51" fmla="*/ 4275772 w 4351972"/>
                <a:gd name="connsiteY51" fmla="*/ 288607 h 310515"/>
                <a:gd name="connsiteX52" fmla="*/ 4275772 w 4351972"/>
                <a:gd name="connsiteY52" fmla="*/ 303847 h 310515"/>
                <a:gd name="connsiteX53" fmla="*/ 4137660 w 4351972"/>
                <a:gd name="connsiteY53" fmla="*/ 303847 h 310515"/>
                <a:gd name="connsiteX54" fmla="*/ 4137660 w 4351972"/>
                <a:gd name="connsiteY54" fmla="*/ 288607 h 310515"/>
                <a:gd name="connsiteX55" fmla="*/ 4154805 w 4351972"/>
                <a:gd name="connsiteY55" fmla="*/ 286702 h 310515"/>
                <a:gd name="connsiteX56" fmla="*/ 4170997 w 4351972"/>
                <a:gd name="connsiteY56" fmla="*/ 283845 h 310515"/>
                <a:gd name="connsiteX57" fmla="*/ 4181475 w 4351972"/>
                <a:gd name="connsiteY57" fmla="*/ 275272 h 310515"/>
                <a:gd name="connsiteX58" fmla="*/ 4184332 w 4351972"/>
                <a:gd name="connsiteY58" fmla="*/ 261937 h 310515"/>
                <a:gd name="connsiteX59" fmla="*/ 4184332 w 4351972"/>
                <a:gd name="connsiteY59" fmla="*/ 190500 h 310515"/>
                <a:gd name="connsiteX60" fmla="*/ 4180522 w 4351972"/>
                <a:gd name="connsiteY60" fmla="*/ 178117 h 310515"/>
                <a:gd name="connsiteX61" fmla="*/ 4170997 w 4351972"/>
                <a:gd name="connsiteY61" fmla="*/ 158115 h 310515"/>
                <a:gd name="connsiteX62" fmla="*/ 4143375 w 4351972"/>
                <a:gd name="connsiteY62" fmla="*/ 105727 h 310515"/>
                <a:gd name="connsiteX63" fmla="*/ 4116705 w 4351972"/>
                <a:gd name="connsiteY63" fmla="*/ 58102 h 310515"/>
                <a:gd name="connsiteX64" fmla="*/ 4104322 w 4351972"/>
                <a:gd name="connsiteY64" fmla="*/ 40005 h 310515"/>
                <a:gd name="connsiteX65" fmla="*/ 4091940 w 4351972"/>
                <a:gd name="connsiteY65" fmla="*/ 29527 h 310515"/>
                <a:gd name="connsiteX66" fmla="*/ 4079557 w 4351972"/>
                <a:gd name="connsiteY66" fmla="*/ 24765 h 310515"/>
                <a:gd name="connsiteX67" fmla="*/ 4067175 w 4351972"/>
                <a:gd name="connsiteY67" fmla="*/ 22860 h 310515"/>
                <a:gd name="connsiteX68" fmla="*/ 3791903 w 4351972"/>
                <a:gd name="connsiteY68" fmla="*/ 7620 h 310515"/>
                <a:gd name="connsiteX69" fmla="*/ 4050031 w 4351972"/>
                <a:gd name="connsiteY69" fmla="*/ 7620 h 310515"/>
                <a:gd name="connsiteX70" fmla="*/ 4050031 w 4351972"/>
                <a:gd name="connsiteY70" fmla="*/ 87630 h 310515"/>
                <a:gd name="connsiteX71" fmla="*/ 4035743 w 4351972"/>
                <a:gd name="connsiteY71" fmla="*/ 87630 h 310515"/>
                <a:gd name="connsiteX72" fmla="*/ 4029075 w 4351972"/>
                <a:gd name="connsiteY72" fmla="*/ 69532 h 310515"/>
                <a:gd name="connsiteX73" fmla="*/ 4017645 w 4351972"/>
                <a:gd name="connsiteY73" fmla="*/ 50482 h 310515"/>
                <a:gd name="connsiteX74" fmla="*/ 4004311 w 4351972"/>
                <a:gd name="connsiteY74" fmla="*/ 33337 h 310515"/>
                <a:gd name="connsiteX75" fmla="*/ 3990023 w 4351972"/>
                <a:gd name="connsiteY75" fmla="*/ 24765 h 310515"/>
                <a:gd name="connsiteX76" fmla="*/ 3973831 w 4351972"/>
                <a:gd name="connsiteY76" fmla="*/ 23812 h 310515"/>
                <a:gd name="connsiteX77" fmla="*/ 3955733 w 4351972"/>
                <a:gd name="connsiteY77" fmla="*/ 23812 h 310515"/>
                <a:gd name="connsiteX78" fmla="*/ 3943350 w 4351972"/>
                <a:gd name="connsiteY78" fmla="*/ 23812 h 310515"/>
                <a:gd name="connsiteX79" fmla="*/ 3943350 w 4351972"/>
                <a:gd name="connsiteY79" fmla="*/ 260032 h 310515"/>
                <a:gd name="connsiteX80" fmla="*/ 3946208 w 4351972"/>
                <a:gd name="connsiteY80" fmla="*/ 272415 h 310515"/>
                <a:gd name="connsiteX81" fmla="*/ 3956686 w 4351972"/>
                <a:gd name="connsiteY81" fmla="*/ 280987 h 310515"/>
                <a:gd name="connsiteX82" fmla="*/ 3971925 w 4351972"/>
                <a:gd name="connsiteY82" fmla="*/ 284797 h 310515"/>
                <a:gd name="connsiteX83" fmla="*/ 3990975 w 4351972"/>
                <a:gd name="connsiteY83" fmla="*/ 287655 h 310515"/>
                <a:gd name="connsiteX84" fmla="*/ 3990975 w 4351972"/>
                <a:gd name="connsiteY84" fmla="*/ 302895 h 310515"/>
                <a:gd name="connsiteX85" fmla="*/ 3851911 w 4351972"/>
                <a:gd name="connsiteY85" fmla="*/ 302895 h 310515"/>
                <a:gd name="connsiteX86" fmla="*/ 3851911 w 4351972"/>
                <a:gd name="connsiteY86" fmla="*/ 287655 h 310515"/>
                <a:gd name="connsiteX87" fmla="*/ 3870008 w 4351972"/>
                <a:gd name="connsiteY87" fmla="*/ 285750 h 310515"/>
                <a:gd name="connsiteX88" fmla="*/ 3886200 w 4351972"/>
                <a:gd name="connsiteY88" fmla="*/ 282892 h 310515"/>
                <a:gd name="connsiteX89" fmla="*/ 3896678 w 4351972"/>
                <a:gd name="connsiteY89" fmla="*/ 275272 h 310515"/>
                <a:gd name="connsiteX90" fmla="*/ 3899536 w 4351972"/>
                <a:gd name="connsiteY90" fmla="*/ 261937 h 310515"/>
                <a:gd name="connsiteX91" fmla="*/ 3899536 w 4351972"/>
                <a:gd name="connsiteY91" fmla="*/ 23812 h 310515"/>
                <a:gd name="connsiteX92" fmla="*/ 3887153 w 4351972"/>
                <a:gd name="connsiteY92" fmla="*/ 23812 h 310515"/>
                <a:gd name="connsiteX93" fmla="*/ 3870961 w 4351972"/>
                <a:gd name="connsiteY93" fmla="*/ 23812 h 310515"/>
                <a:gd name="connsiteX94" fmla="*/ 3852863 w 4351972"/>
                <a:gd name="connsiteY94" fmla="*/ 24765 h 310515"/>
                <a:gd name="connsiteX95" fmla="*/ 3838575 w 4351972"/>
                <a:gd name="connsiteY95" fmla="*/ 33337 h 310515"/>
                <a:gd name="connsiteX96" fmla="*/ 3825240 w 4351972"/>
                <a:gd name="connsiteY96" fmla="*/ 50482 h 310515"/>
                <a:gd name="connsiteX97" fmla="*/ 3813811 w 4351972"/>
                <a:gd name="connsiteY97" fmla="*/ 70485 h 310515"/>
                <a:gd name="connsiteX98" fmla="*/ 3807143 w 4351972"/>
                <a:gd name="connsiteY98" fmla="*/ 87630 h 310515"/>
                <a:gd name="connsiteX99" fmla="*/ 3791903 w 4351972"/>
                <a:gd name="connsiteY99" fmla="*/ 87630 h 310515"/>
                <a:gd name="connsiteX100" fmla="*/ 3107055 w 4351972"/>
                <a:gd name="connsiteY100" fmla="*/ 6668 h 310515"/>
                <a:gd name="connsiteX101" fmla="*/ 3243262 w 4351972"/>
                <a:gd name="connsiteY101" fmla="*/ 6668 h 310515"/>
                <a:gd name="connsiteX102" fmla="*/ 3278505 w 4351972"/>
                <a:gd name="connsiteY102" fmla="*/ 10478 h 310515"/>
                <a:gd name="connsiteX103" fmla="*/ 3308032 w 4351972"/>
                <a:gd name="connsiteY103" fmla="*/ 22860 h 310515"/>
                <a:gd name="connsiteX104" fmla="*/ 3328987 w 4351972"/>
                <a:gd name="connsiteY104" fmla="*/ 44768 h 310515"/>
                <a:gd name="connsiteX105" fmla="*/ 3336607 w 4351972"/>
                <a:gd name="connsiteY105" fmla="*/ 77153 h 310515"/>
                <a:gd name="connsiteX106" fmla="*/ 3330892 w 4351972"/>
                <a:gd name="connsiteY106" fmla="*/ 107633 h 310515"/>
                <a:gd name="connsiteX107" fmla="*/ 3315652 w 4351972"/>
                <a:gd name="connsiteY107" fmla="*/ 130493 h 310515"/>
                <a:gd name="connsiteX108" fmla="*/ 3292792 w 4351972"/>
                <a:gd name="connsiteY108" fmla="*/ 145733 h 310515"/>
                <a:gd name="connsiteX109" fmla="*/ 3263264 w 4351972"/>
                <a:gd name="connsiteY109" fmla="*/ 157163 h 310515"/>
                <a:gd name="connsiteX110" fmla="*/ 3299460 w 4351972"/>
                <a:gd name="connsiteY110" fmla="*/ 205740 h 310515"/>
                <a:gd name="connsiteX111" fmla="*/ 3334702 w 4351972"/>
                <a:gd name="connsiteY111" fmla="*/ 253365 h 310515"/>
                <a:gd name="connsiteX112" fmla="*/ 3350895 w 4351972"/>
                <a:gd name="connsiteY112" fmla="*/ 271463 h 310515"/>
                <a:gd name="connsiteX113" fmla="*/ 3365182 w 4351972"/>
                <a:gd name="connsiteY113" fmla="*/ 280988 h 310515"/>
                <a:gd name="connsiteX114" fmla="*/ 3378517 w 4351972"/>
                <a:gd name="connsiteY114" fmla="*/ 284798 h 310515"/>
                <a:gd name="connsiteX115" fmla="*/ 3391852 w 4351972"/>
                <a:gd name="connsiteY115" fmla="*/ 286703 h 310515"/>
                <a:gd name="connsiteX116" fmla="*/ 3391852 w 4351972"/>
                <a:gd name="connsiteY116" fmla="*/ 302895 h 310515"/>
                <a:gd name="connsiteX117" fmla="*/ 3313747 w 4351972"/>
                <a:gd name="connsiteY117" fmla="*/ 302895 h 310515"/>
                <a:gd name="connsiteX118" fmla="*/ 3266122 w 4351972"/>
                <a:gd name="connsiteY118" fmla="*/ 231458 h 310515"/>
                <a:gd name="connsiteX119" fmla="*/ 3220402 w 4351972"/>
                <a:gd name="connsiteY119" fmla="*/ 169545 h 310515"/>
                <a:gd name="connsiteX120" fmla="*/ 3189922 w 4351972"/>
                <a:gd name="connsiteY120" fmla="*/ 169545 h 310515"/>
                <a:gd name="connsiteX121" fmla="*/ 3189922 w 4351972"/>
                <a:gd name="connsiteY121" fmla="*/ 262890 h 310515"/>
                <a:gd name="connsiteX122" fmla="*/ 3191827 w 4351972"/>
                <a:gd name="connsiteY122" fmla="*/ 275273 h 310515"/>
                <a:gd name="connsiteX123" fmla="*/ 3201352 w 4351972"/>
                <a:gd name="connsiteY123" fmla="*/ 283845 h 310515"/>
                <a:gd name="connsiteX124" fmla="*/ 3214687 w 4351972"/>
                <a:gd name="connsiteY124" fmla="*/ 286703 h 310515"/>
                <a:gd name="connsiteX125" fmla="*/ 3230880 w 4351972"/>
                <a:gd name="connsiteY125" fmla="*/ 287655 h 310515"/>
                <a:gd name="connsiteX126" fmla="*/ 3230880 w 4351972"/>
                <a:gd name="connsiteY126" fmla="*/ 302895 h 310515"/>
                <a:gd name="connsiteX127" fmla="*/ 3107055 w 4351972"/>
                <a:gd name="connsiteY127" fmla="*/ 302895 h 310515"/>
                <a:gd name="connsiteX128" fmla="*/ 3107055 w 4351972"/>
                <a:gd name="connsiteY128" fmla="*/ 287655 h 310515"/>
                <a:gd name="connsiteX129" fmla="*/ 3121342 w 4351972"/>
                <a:gd name="connsiteY129" fmla="*/ 285750 h 310515"/>
                <a:gd name="connsiteX130" fmla="*/ 3134677 w 4351972"/>
                <a:gd name="connsiteY130" fmla="*/ 282893 h 310515"/>
                <a:gd name="connsiteX131" fmla="*/ 3143250 w 4351972"/>
                <a:gd name="connsiteY131" fmla="*/ 275273 h 310515"/>
                <a:gd name="connsiteX132" fmla="*/ 3146107 w 4351972"/>
                <a:gd name="connsiteY132" fmla="*/ 261938 h 310515"/>
                <a:gd name="connsiteX133" fmla="*/ 3146107 w 4351972"/>
                <a:gd name="connsiteY133" fmla="*/ 49530 h 310515"/>
                <a:gd name="connsiteX134" fmla="*/ 3144202 w 4351972"/>
                <a:gd name="connsiteY134" fmla="*/ 36195 h 310515"/>
                <a:gd name="connsiteX135" fmla="*/ 3134677 w 4351972"/>
                <a:gd name="connsiteY135" fmla="*/ 27623 h 310515"/>
                <a:gd name="connsiteX136" fmla="*/ 3121342 w 4351972"/>
                <a:gd name="connsiteY136" fmla="*/ 23813 h 310515"/>
                <a:gd name="connsiteX137" fmla="*/ 3107055 w 4351972"/>
                <a:gd name="connsiteY137" fmla="*/ 21908 h 310515"/>
                <a:gd name="connsiteX138" fmla="*/ 2514600 w 4351972"/>
                <a:gd name="connsiteY138" fmla="*/ 6668 h 310515"/>
                <a:gd name="connsiteX139" fmla="*/ 2636520 w 4351972"/>
                <a:gd name="connsiteY139" fmla="*/ 6668 h 310515"/>
                <a:gd name="connsiteX140" fmla="*/ 2636520 w 4351972"/>
                <a:gd name="connsiteY140" fmla="*/ 21908 h 310515"/>
                <a:gd name="connsiteX141" fmla="*/ 2609850 w 4351972"/>
                <a:gd name="connsiteY141" fmla="*/ 24765 h 310515"/>
                <a:gd name="connsiteX142" fmla="*/ 2599372 w 4351972"/>
                <a:gd name="connsiteY142" fmla="*/ 33338 h 310515"/>
                <a:gd name="connsiteX143" fmla="*/ 2600325 w 4351972"/>
                <a:gd name="connsiteY143" fmla="*/ 39053 h 310515"/>
                <a:gd name="connsiteX144" fmla="*/ 2601277 w 4351972"/>
                <a:gd name="connsiteY144" fmla="*/ 43815 h 310515"/>
                <a:gd name="connsiteX145" fmla="*/ 2626042 w 4351972"/>
                <a:gd name="connsiteY145" fmla="*/ 110490 h 310515"/>
                <a:gd name="connsiteX146" fmla="*/ 2675572 w 4351972"/>
                <a:gd name="connsiteY146" fmla="*/ 241935 h 310515"/>
                <a:gd name="connsiteX147" fmla="*/ 2711767 w 4351972"/>
                <a:gd name="connsiteY147" fmla="*/ 150495 h 310515"/>
                <a:gd name="connsiteX148" fmla="*/ 2739390 w 4351972"/>
                <a:gd name="connsiteY148" fmla="*/ 78105 h 310515"/>
                <a:gd name="connsiteX149" fmla="*/ 2747010 w 4351972"/>
                <a:gd name="connsiteY149" fmla="*/ 51435 h 310515"/>
                <a:gd name="connsiteX150" fmla="*/ 2747962 w 4351972"/>
                <a:gd name="connsiteY150" fmla="*/ 40005 h 310515"/>
                <a:gd name="connsiteX151" fmla="*/ 2744152 w 4351972"/>
                <a:gd name="connsiteY151" fmla="*/ 32385 h 310515"/>
                <a:gd name="connsiteX152" fmla="*/ 2732722 w 4351972"/>
                <a:gd name="connsiteY152" fmla="*/ 26670 h 310515"/>
                <a:gd name="connsiteX153" fmla="*/ 2718435 w 4351972"/>
                <a:gd name="connsiteY153" fmla="*/ 23813 h 310515"/>
                <a:gd name="connsiteX154" fmla="*/ 2704147 w 4351972"/>
                <a:gd name="connsiteY154" fmla="*/ 21908 h 310515"/>
                <a:gd name="connsiteX155" fmla="*/ 2704147 w 4351972"/>
                <a:gd name="connsiteY155" fmla="*/ 6668 h 310515"/>
                <a:gd name="connsiteX156" fmla="*/ 2814637 w 4351972"/>
                <a:gd name="connsiteY156" fmla="*/ 6668 h 310515"/>
                <a:gd name="connsiteX157" fmla="*/ 2814637 w 4351972"/>
                <a:gd name="connsiteY157" fmla="*/ 22860 h 310515"/>
                <a:gd name="connsiteX158" fmla="*/ 2815590 w 4351972"/>
                <a:gd name="connsiteY158" fmla="*/ 22860 h 310515"/>
                <a:gd name="connsiteX159" fmla="*/ 2802255 w 4351972"/>
                <a:gd name="connsiteY159" fmla="*/ 24765 h 310515"/>
                <a:gd name="connsiteX160" fmla="*/ 2789872 w 4351972"/>
                <a:gd name="connsiteY160" fmla="*/ 30480 h 310515"/>
                <a:gd name="connsiteX161" fmla="*/ 2778442 w 4351972"/>
                <a:gd name="connsiteY161" fmla="*/ 41910 h 310515"/>
                <a:gd name="connsiteX162" fmla="*/ 2769870 w 4351972"/>
                <a:gd name="connsiteY162" fmla="*/ 58103 h 310515"/>
                <a:gd name="connsiteX163" fmla="*/ 2727960 w 4351972"/>
                <a:gd name="connsiteY163" fmla="*/ 160973 h 310515"/>
                <a:gd name="connsiteX164" fmla="*/ 2670810 w 4351972"/>
                <a:gd name="connsiteY164" fmla="*/ 306705 h 310515"/>
                <a:gd name="connsiteX165" fmla="*/ 2653665 w 4351972"/>
                <a:gd name="connsiteY165" fmla="*/ 306705 h 310515"/>
                <a:gd name="connsiteX166" fmla="*/ 2595562 w 4351972"/>
                <a:gd name="connsiteY166" fmla="*/ 151448 h 310515"/>
                <a:gd name="connsiteX167" fmla="*/ 2557462 w 4351972"/>
                <a:gd name="connsiteY167" fmla="*/ 50483 h 310515"/>
                <a:gd name="connsiteX168" fmla="*/ 2550795 w 4351972"/>
                <a:gd name="connsiteY168" fmla="*/ 39053 h 310515"/>
                <a:gd name="connsiteX169" fmla="*/ 2539365 w 4351972"/>
                <a:gd name="connsiteY169" fmla="*/ 29528 h 310515"/>
                <a:gd name="connsiteX170" fmla="*/ 2526982 w 4351972"/>
                <a:gd name="connsiteY170" fmla="*/ 23813 h 310515"/>
                <a:gd name="connsiteX171" fmla="*/ 2514600 w 4351972"/>
                <a:gd name="connsiteY171" fmla="*/ 21908 h 310515"/>
                <a:gd name="connsiteX172" fmla="*/ 2038350 w 4351972"/>
                <a:gd name="connsiteY172" fmla="*/ 6668 h 310515"/>
                <a:gd name="connsiteX173" fmla="*/ 2122170 w 4351972"/>
                <a:gd name="connsiteY173" fmla="*/ 6668 h 310515"/>
                <a:gd name="connsiteX174" fmla="*/ 2287905 w 4351972"/>
                <a:gd name="connsiteY174" fmla="*/ 232410 h 310515"/>
                <a:gd name="connsiteX175" fmla="*/ 2287905 w 4351972"/>
                <a:gd name="connsiteY175" fmla="*/ 91440 h 310515"/>
                <a:gd name="connsiteX176" fmla="*/ 2285047 w 4351972"/>
                <a:gd name="connsiteY176" fmla="*/ 51435 h 310515"/>
                <a:gd name="connsiteX177" fmla="*/ 2275522 w 4351972"/>
                <a:gd name="connsiteY177" fmla="*/ 33338 h 310515"/>
                <a:gd name="connsiteX178" fmla="*/ 2256472 w 4351972"/>
                <a:gd name="connsiteY178" fmla="*/ 25718 h 310515"/>
                <a:gd name="connsiteX179" fmla="*/ 2236470 w 4351972"/>
                <a:gd name="connsiteY179" fmla="*/ 21908 h 310515"/>
                <a:gd name="connsiteX180" fmla="*/ 2236470 w 4351972"/>
                <a:gd name="connsiteY180" fmla="*/ 6668 h 310515"/>
                <a:gd name="connsiteX181" fmla="*/ 2356485 w 4351972"/>
                <a:gd name="connsiteY181" fmla="*/ 6668 h 310515"/>
                <a:gd name="connsiteX182" fmla="*/ 2356485 w 4351972"/>
                <a:gd name="connsiteY182" fmla="*/ 22860 h 310515"/>
                <a:gd name="connsiteX183" fmla="*/ 2358390 w 4351972"/>
                <a:gd name="connsiteY183" fmla="*/ 22860 h 310515"/>
                <a:gd name="connsiteX184" fmla="*/ 2340292 w 4351972"/>
                <a:gd name="connsiteY184" fmla="*/ 25718 h 310515"/>
                <a:gd name="connsiteX185" fmla="*/ 2323147 w 4351972"/>
                <a:gd name="connsiteY185" fmla="*/ 32385 h 310515"/>
                <a:gd name="connsiteX186" fmla="*/ 2312670 w 4351972"/>
                <a:gd name="connsiteY186" fmla="*/ 52388 h 310515"/>
                <a:gd name="connsiteX187" fmla="*/ 2309812 w 4351972"/>
                <a:gd name="connsiteY187" fmla="*/ 89535 h 310515"/>
                <a:gd name="connsiteX188" fmla="*/ 2309812 w 4351972"/>
                <a:gd name="connsiteY188" fmla="*/ 306705 h 310515"/>
                <a:gd name="connsiteX189" fmla="*/ 2291715 w 4351972"/>
                <a:gd name="connsiteY189" fmla="*/ 306705 h 310515"/>
                <a:gd name="connsiteX190" fmla="*/ 2112645 w 4351972"/>
                <a:gd name="connsiteY190" fmla="*/ 64770 h 310515"/>
                <a:gd name="connsiteX191" fmla="*/ 2112645 w 4351972"/>
                <a:gd name="connsiteY191" fmla="*/ 217170 h 310515"/>
                <a:gd name="connsiteX192" fmla="*/ 2115502 w 4351972"/>
                <a:gd name="connsiteY192" fmla="*/ 256223 h 310515"/>
                <a:gd name="connsiteX193" fmla="*/ 2125027 w 4351972"/>
                <a:gd name="connsiteY193" fmla="*/ 276225 h 310515"/>
                <a:gd name="connsiteX194" fmla="*/ 2145030 w 4351972"/>
                <a:gd name="connsiteY194" fmla="*/ 284798 h 310515"/>
                <a:gd name="connsiteX195" fmla="*/ 2165032 w 4351972"/>
                <a:gd name="connsiteY195" fmla="*/ 288608 h 310515"/>
                <a:gd name="connsiteX196" fmla="*/ 2165032 w 4351972"/>
                <a:gd name="connsiteY196" fmla="*/ 303848 h 310515"/>
                <a:gd name="connsiteX197" fmla="*/ 2044065 w 4351972"/>
                <a:gd name="connsiteY197" fmla="*/ 303848 h 310515"/>
                <a:gd name="connsiteX198" fmla="*/ 2044065 w 4351972"/>
                <a:gd name="connsiteY198" fmla="*/ 288608 h 310515"/>
                <a:gd name="connsiteX199" fmla="*/ 2063115 w 4351972"/>
                <a:gd name="connsiteY199" fmla="*/ 284798 h 310515"/>
                <a:gd name="connsiteX200" fmla="*/ 2079307 w 4351972"/>
                <a:gd name="connsiteY200" fmla="*/ 278130 h 310515"/>
                <a:gd name="connsiteX201" fmla="*/ 2088832 w 4351972"/>
                <a:gd name="connsiteY201" fmla="*/ 260033 h 310515"/>
                <a:gd name="connsiteX202" fmla="*/ 2091690 w 4351972"/>
                <a:gd name="connsiteY202" fmla="*/ 219075 h 310515"/>
                <a:gd name="connsiteX203" fmla="*/ 2091690 w 4351972"/>
                <a:gd name="connsiteY203" fmla="*/ 73343 h 310515"/>
                <a:gd name="connsiteX204" fmla="*/ 2087880 w 4351972"/>
                <a:gd name="connsiteY204" fmla="*/ 54293 h 310515"/>
                <a:gd name="connsiteX205" fmla="*/ 2079307 w 4351972"/>
                <a:gd name="connsiteY205" fmla="*/ 39053 h 310515"/>
                <a:gd name="connsiteX206" fmla="*/ 2059305 w 4351972"/>
                <a:gd name="connsiteY206" fmla="*/ 27623 h 310515"/>
                <a:gd name="connsiteX207" fmla="*/ 2038350 w 4351972"/>
                <a:gd name="connsiteY207" fmla="*/ 21908 h 310515"/>
                <a:gd name="connsiteX208" fmla="*/ 1906905 w 4351972"/>
                <a:gd name="connsiteY208" fmla="*/ 6668 h 310515"/>
                <a:gd name="connsiteX209" fmla="*/ 2027872 w 4351972"/>
                <a:gd name="connsiteY209" fmla="*/ 6668 h 310515"/>
                <a:gd name="connsiteX210" fmla="*/ 2027872 w 4351972"/>
                <a:gd name="connsiteY210" fmla="*/ 22860 h 310515"/>
                <a:gd name="connsiteX211" fmla="*/ 2025967 w 4351972"/>
                <a:gd name="connsiteY211" fmla="*/ 22860 h 310515"/>
                <a:gd name="connsiteX212" fmla="*/ 2008822 w 4351972"/>
                <a:gd name="connsiteY212" fmla="*/ 25718 h 310515"/>
                <a:gd name="connsiteX213" fmla="*/ 1990725 w 4351972"/>
                <a:gd name="connsiteY213" fmla="*/ 32385 h 310515"/>
                <a:gd name="connsiteX214" fmla="*/ 1981200 w 4351972"/>
                <a:gd name="connsiteY214" fmla="*/ 52388 h 310515"/>
                <a:gd name="connsiteX215" fmla="*/ 1978342 w 4351972"/>
                <a:gd name="connsiteY215" fmla="*/ 88583 h 310515"/>
                <a:gd name="connsiteX216" fmla="*/ 1978342 w 4351972"/>
                <a:gd name="connsiteY216" fmla="*/ 217170 h 310515"/>
                <a:gd name="connsiteX217" fmla="*/ 1967865 w 4351972"/>
                <a:gd name="connsiteY217" fmla="*/ 260033 h 310515"/>
                <a:gd name="connsiteX218" fmla="*/ 1941195 w 4351972"/>
                <a:gd name="connsiteY218" fmla="*/ 289560 h 310515"/>
                <a:gd name="connsiteX219" fmla="*/ 1906905 w 4351972"/>
                <a:gd name="connsiteY219" fmla="*/ 305753 h 310515"/>
                <a:gd name="connsiteX220" fmla="*/ 1871662 w 4351972"/>
                <a:gd name="connsiteY220" fmla="*/ 310515 h 310515"/>
                <a:gd name="connsiteX221" fmla="*/ 1824037 w 4351972"/>
                <a:gd name="connsiteY221" fmla="*/ 303848 h 310515"/>
                <a:gd name="connsiteX222" fmla="*/ 1788795 w 4351972"/>
                <a:gd name="connsiteY222" fmla="*/ 284798 h 310515"/>
                <a:gd name="connsiteX223" fmla="*/ 1767840 w 4351972"/>
                <a:gd name="connsiteY223" fmla="*/ 258128 h 310515"/>
                <a:gd name="connsiteX224" fmla="*/ 1761172 w 4351972"/>
                <a:gd name="connsiteY224" fmla="*/ 225743 h 310515"/>
                <a:gd name="connsiteX225" fmla="*/ 1761172 w 4351972"/>
                <a:gd name="connsiteY225" fmla="*/ 51435 h 310515"/>
                <a:gd name="connsiteX226" fmla="*/ 1758315 w 4351972"/>
                <a:gd name="connsiteY226" fmla="*/ 39053 h 310515"/>
                <a:gd name="connsiteX227" fmla="*/ 1748790 w 4351972"/>
                <a:gd name="connsiteY227" fmla="*/ 29528 h 310515"/>
                <a:gd name="connsiteX228" fmla="*/ 1735455 w 4351972"/>
                <a:gd name="connsiteY228" fmla="*/ 24765 h 310515"/>
                <a:gd name="connsiteX229" fmla="*/ 1722120 w 4351972"/>
                <a:gd name="connsiteY229" fmla="*/ 22860 h 310515"/>
                <a:gd name="connsiteX230" fmla="*/ 1722120 w 4351972"/>
                <a:gd name="connsiteY230" fmla="*/ 7620 h 310515"/>
                <a:gd name="connsiteX231" fmla="*/ 1844040 w 4351972"/>
                <a:gd name="connsiteY231" fmla="*/ 7620 h 310515"/>
                <a:gd name="connsiteX232" fmla="*/ 1844040 w 4351972"/>
                <a:gd name="connsiteY232" fmla="*/ 22860 h 310515"/>
                <a:gd name="connsiteX233" fmla="*/ 1829752 w 4351972"/>
                <a:gd name="connsiteY233" fmla="*/ 24765 h 310515"/>
                <a:gd name="connsiteX234" fmla="*/ 1817370 w 4351972"/>
                <a:gd name="connsiteY234" fmla="*/ 27623 h 310515"/>
                <a:gd name="connsiteX235" fmla="*/ 1807845 w 4351972"/>
                <a:gd name="connsiteY235" fmla="*/ 36195 h 310515"/>
                <a:gd name="connsiteX236" fmla="*/ 1805940 w 4351972"/>
                <a:gd name="connsiteY236" fmla="*/ 48578 h 310515"/>
                <a:gd name="connsiteX237" fmla="*/ 1805940 w 4351972"/>
                <a:gd name="connsiteY237" fmla="*/ 211455 h 310515"/>
                <a:gd name="connsiteX238" fmla="*/ 1808797 w 4351972"/>
                <a:gd name="connsiteY238" fmla="*/ 236220 h 310515"/>
                <a:gd name="connsiteX239" fmla="*/ 1819275 w 4351972"/>
                <a:gd name="connsiteY239" fmla="*/ 260033 h 310515"/>
                <a:gd name="connsiteX240" fmla="*/ 1841182 w 4351972"/>
                <a:gd name="connsiteY240" fmla="*/ 279083 h 310515"/>
                <a:gd name="connsiteX241" fmla="*/ 1879282 w 4351972"/>
                <a:gd name="connsiteY241" fmla="*/ 286703 h 310515"/>
                <a:gd name="connsiteX242" fmla="*/ 1917382 w 4351972"/>
                <a:gd name="connsiteY242" fmla="*/ 279083 h 310515"/>
                <a:gd name="connsiteX243" fmla="*/ 1942147 w 4351972"/>
                <a:gd name="connsiteY243" fmla="*/ 260033 h 310515"/>
                <a:gd name="connsiteX244" fmla="*/ 1954530 w 4351972"/>
                <a:gd name="connsiteY244" fmla="*/ 236220 h 310515"/>
                <a:gd name="connsiteX245" fmla="*/ 1958340 w 4351972"/>
                <a:gd name="connsiteY245" fmla="*/ 211455 h 310515"/>
                <a:gd name="connsiteX246" fmla="*/ 1958340 w 4351972"/>
                <a:gd name="connsiteY246" fmla="*/ 90488 h 310515"/>
                <a:gd name="connsiteX247" fmla="*/ 1955482 w 4351972"/>
                <a:gd name="connsiteY247" fmla="*/ 52388 h 310515"/>
                <a:gd name="connsiteX248" fmla="*/ 1945957 w 4351972"/>
                <a:gd name="connsiteY248" fmla="*/ 33338 h 310515"/>
                <a:gd name="connsiteX249" fmla="*/ 1925955 w 4351972"/>
                <a:gd name="connsiteY249" fmla="*/ 24765 h 310515"/>
                <a:gd name="connsiteX250" fmla="*/ 1906905 w 4351972"/>
                <a:gd name="connsiteY250" fmla="*/ 21908 h 310515"/>
                <a:gd name="connsiteX251" fmla="*/ 972503 w 4351972"/>
                <a:gd name="connsiteY251" fmla="*/ 6668 h 310515"/>
                <a:gd name="connsiteX252" fmla="*/ 1056323 w 4351972"/>
                <a:gd name="connsiteY252" fmla="*/ 6668 h 310515"/>
                <a:gd name="connsiteX253" fmla="*/ 1222058 w 4351972"/>
                <a:gd name="connsiteY253" fmla="*/ 232410 h 310515"/>
                <a:gd name="connsiteX254" fmla="*/ 1222058 w 4351972"/>
                <a:gd name="connsiteY254" fmla="*/ 91440 h 310515"/>
                <a:gd name="connsiteX255" fmla="*/ 1219200 w 4351972"/>
                <a:gd name="connsiteY255" fmla="*/ 51435 h 310515"/>
                <a:gd name="connsiteX256" fmla="*/ 1209675 w 4351972"/>
                <a:gd name="connsiteY256" fmla="*/ 33338 h 310515"/>
                <a:gd name="connsiteX257" fmla="*/ 1190625 w 4351972"/>
                <a:gd name="connsiteY257" fmla="*/ 25718 h 310515"/>
                <a:gd name="connsiteX258" fmla="*/ 1170623 w 4351972"/>
                <a:gd name="connsiteY258" fmla="*/ 21908 h 310515"/>
                <a:gd name="connsiteX259" fmla="*/ 1170623 w 4351972"/>
                <a:gd name="connsiteY259" fmla="*/ 6668 h 310515"/>
                <a:gd name="connsiteX260" fmla="*/ 1290638 w 4351972"/>
                <a:gd name="connsiteY260" fmla="*/ 6668 h 310515"/>
                <a:gd name="connsiteX261" fmla="*/ 1290638 w 4351972"/>
                <a:gd name="connsiteY261" fmla="*/ 22860 h 310515"/>
                <a:gd name="connsiteX262" fmla="*/ 1291590 w 4351972"/>
                <a:gd name="connsiteY262" fmla="*/ 22860 h 310515"/>
                <a:gd name="connsiteX263" fmla="*/ 1273493 w 4351972"/>
                <a:gd name="connsiteY263" fmla="*/ 25718 h 310515"/>
                <a:gd name="connsiteX264" fmla="*/ 1256348 w 4351972"/>
                <a:gd name="connsiteY264" fmla="*/ 32385 h 310515"/>
                <a:gd name="connsiteX265" fmla="*/ 1245870 w 4351972"/>
                <a:gd name="connsiteY265" fmla="*/ 52388 h 310515"/>
                <a:gd name="connsiteX266" fmla="*/ 1243013 w 4351972"/>
                <a:gd name="connsiteY266" fmla="*/ 89535 h 310515"/>
                <a:gd name="connsiteX267" fmla="*/ 1243013 w 4351972"/>
                <a:gd name="connsiteY267" fmla="*/ 306705 h 310515"/>
                <a:gd name="connsiteX268" fmla="*/ 1224915 w 4351972"/>
                <a:gd name="connsiteY268" fmla="*/ 306705 h 310515"/>
                <a:gd name="connsiteX269" fmla="*/ 1045845 w 4351972"/>
                <a:gd name="connsiteY269" fmla="*/ 64770 h 310515"/>
                <a:gd name="connsiteX270" fmla="*/ 1045845 w 4351972"/>
                <a:gd name="connsiteY270" fmla="*/ 217170 h 310515"/>
                <a:gd name="connsiteX271" fmla="*/ 1048703 w 4351972"/>
                <a:gd name="connsiteY271" fmla="*/ 256223 h 310515"/>
                <a:gd name="connsiteX272" fmla="*/ 1058228 w 4351972"/>
                <a:gd name="connsiteY272" fmla="*/ 276225 h 310515"/>
                <a:gd name="connsiteX273" fmla="*/ 1078230 w 4351972"/>
                <a:gd name="connsiteY273" fmla="*/ 284798 h 310515"/>
                <a:gd name="connsiteX274" fmla="*/ 1098233 w 4351972"/>
                <a:gd name="connsiteY274" fmla="*/ 288608 h 310515"/>
                <a:gd name="connsiteX275" fmla="*/ 1098233 w 4351972"/>
                <a:gd name="connsiteY275" fmla="*/ 303848 h 310515"/>
                <a:gd name="connsiteX276" fmla="*/ 977265 w 4351972"/>
                <a:gd name="connsiteY276" fmla="*/ 303848 h 310515"/>
                <a:gd name="connsiteX277" fmla="*/ 977265 w 4351972"/>
                <a:gd name="connsiteY277" fmla="*/ 288608 h 310515"/>
                <a:gd name="connsiteX278" fmla="*/ 996315 w 4351972"/>
                <a:gd name="connsiteY278" fmla="*/ 284798 h 310515"/>
                <a:gd name="connsiteX279" fmla="*/ 1012508 w 4351972"/>
                <a:gd name="connsiteY279" fmla="*/ 278130 h 310515"/>
                <a:gd name="connsiteX280" fmla="*/ 1022033 w 4351972"/>
                <a:gd name="connsiteY280" fmla="*/ 260033 h 310515"/>
                <a:gd name="connsiteX281" fmla="*/ 1024890 w 4351972"/>
                <a:gd name="connsiteY281" fmla="*/ 219075 h 310515"/>
                <a:gd name="connsiteX282" fmla="*/ 1024890 w 4351972"/>
                <a:gd name="connsiteY282" fmla="*/ 73343 h 310515"/>
                <a:gd name="connsiteX283" fmla="*/ 1022033 w 4351972"/>
                <a:gd name="connsiteY283" fmla="*/ 54293 h 310515"/>
                <a:gd name="connsiteX284" fmla="*/ 1013460 w 4351972"/>
                <a:gd name="connsiteY284" fmla="*/ 39053 h 310515"/>
                <a:gd name="connsiteX285" fmla="*/ 993458 w 4351972"/>
                <a:gd name="connsiteY285" fmla="*/ 27623 h 310515"/>
                <a:gd name="connsiteX286" fmla="*/ 972503 w 4351972"/>
                <a:gd name="connsiteY286" fmla="*/ 21908 h 310515"/>
                <a:gd name="connsiteX287" fmla="*/ 687705 w 4351972"/>
                <a:gd name="connsiteY287" fmla="*/ 6668 h 310515"/>
                <a:gd name="connsiteX288" fmla="*/ 798195 w 4351972"/>
                <a:gd name="connsiteY288" fmla="*/ 6668 h 310515"/>
                <a:gd name="connsiteX289" fmla="*/ 798195 w 4351972"/>
                <a:gd name="connsiteY289" fmla="*/ 21908 h 310515"/>
                <a:gd name="connsiteX290" fmla="*/ 795338 w 4351972"/>
                <a:gd name="connsiteY290" fmla="*/ 21908 h 310515"/>
                <a:gd name="connsiteX291" fmla="*/ 790575 w 4351972"/>
                <a:gd name="connsiteY291" fmla="*/ 21908 h 310515"/>
                <a:gd name="connsiteX292" fmla="*/ 784860 w 4351972"/>
                <a:gd name="connsiteY292" fmla="*/ 22860 h 310515"/>
                <a:gd name="connsiteX293" fmla="*/ 777240 w 4351972"/>
                <a:gd name="connsiteY293" fmla="*/ 23813 h 310515"/>
                <a:gd name="connsiteX294" fmla="*/ 762000 w 4351972"/>
                <a:gd name="connsiteY294" fmla="*/ 29528 h 310515"/>
                <a:gd name="connsiteX295" fmla="*/ 749618 w 4351972"/>
                <a:gd name="connsiteY295" fmla="*/ 39053 h 310515"/>
                <a:gd name="connsiteX296" fmla="*/ 704850 w 4351972"/>
                <a:gd name="connsiteY296" fmla="*/ 89535 h 310515"/>
                <a:gd name="connsiteX297" fmla="*/ 658178 w 4351972"/>
                <a:gd name="connsiteY297" fmla="*/ 137160 h 310515"/>
                <a:gd name="connsiteX298" fmla="*/ 710565 w 4351972"/>
                <a:gd name="connsiteY298" fmla="*/ 199073 h 310515"/>
                <a:gd name="connsiteX299" fmla="*/ 754380 w 4351972"/>
                <a:gd name="connsiteY299" fmla="*/ 254318 h 310515"/>
                <a:gd name="connsiteX300" fmla="*/ 772478 w 4351972"/>
                <a:gd name="connsiteY300" fmla="*/ 272415 h 310515"/>
                <a:gd name="connsiteX301" fmla="*/ 787718 w 4351972"/>
                <a:gd name="connsiteY301" fmla="*/ 282893 h 310515"/>
                <a:gd name="connsiteX302" fmla="*/ 801053 w 4351972"/>
                <a:gd name="connsiteY302" fmla="*/ 286703 h 310515"/>
                <a:gd name="connsiteX303" fmla="*/ 814388 w 4351972"/>
                <a:gd name="connsiteY303" fmla="*/ 288608 h 310515"/>
                <a:gd name="connsiteX304" fmla="*/ 814388 w 4351972"/>
                <a:gd name="connsiteY304" fmla="*/ 302895 h 310515"/>
                <a:gd name="connsiteX305" fmla="*/ 813435 w 4351972"/>
                <a:gd name="connsiteY305" fmla="*/ 302895 h 310515"/>
                <a:gd name="connsiteX306" fmla="*/ 730568 w 4351972"/>
                <a:gd name="connsiteY306" fmla="*/ 302895 h 310515"/>
                <a:gd name="connsiteX307" fmla="*/ 677228 w 4351972"/>
                <a:gd name="connsiteY307" fmla="*/ 229553 h 310515"/>
                <a:gd name="connsiteX308" fmla="*/ 616268 w 4351972"/>
                <a:gd name="connsiteY308" fmla="*/ 159068 h 310515"/>
                <a:gd name="connsiteX309" fmla="*/ 610553 w 4351972"/>
                <a:gd name="connsiteY309" fmla="*/ 159068 h 310515"/>
                <a:gd name="connsiteX310" fmla="*/ 610553 w 4351972"/>
                <a:gd name="connsiteY310" fmla="*/ 261938 h 310515"/>
                <a:gd name="connsiteX311" fmla="*/ 613410 w 4351972"/>
                <a:gd name="connsiteY311" fmla="*/ 274320 h 310515"/>
                <a:gd name="connsiteX312" fmla="*/ 622935 w 4351972"/>
                <a:gd name="connsiteY312" fmla="*/ 282893 h 310515"/>
                <a:gd name="connsiteX313" fmla="*/ 635318 w 4351972"/>
                <a:gd name="connsiteY313" fmla="*/ 286703 h 310515"/>
                <a:gd name="connsiteX314" fmla="*/ 650558 w 4351972"/>
                <a:gd name="connsiteY314" fmla="*/ 288608 h 310515"/>
                <a:gd name="connsiteX315" fmla="*/ 650558 w 4351972"/>
                <a:gd name="connsiteY315" fmla="*/ 303848 h 310515"/>
                <a:gd name="connsiteX316" fmla="*/ 528638 w 4351972"/>
                <a:gd name="connsiteY316" fmla="*/ 303848 h 310515"/>
                <a:gd name="connsiteX317" fmla="*/ 528638 w 4351972"/>
                <a:gd name="connsiteY317" fmla="*/ 288608 h 310515"/>
                <a:gd name="connsiteX318" fmla="*/ 542925 w 4351972"/>
                <a:gd name="connsiteY318" fmla="*/ 287655 h 310515"/>
                <a:gd name="connsiteX319" fmla="*/ 556260 w 4351972"/>
                <a:gd name="connsiteY319" fmla="*/ 284798 h 310515"/>
                <a:gd name="connsiteX320" fmla="*/ 565785 w 4351972"/>
                <a:gd name="connsiteY320" fmla="*/ 277178 h 310515"/>
                <a:gd name="connsiteX321" fmla="*/ 568643 w 4351972"/>
                <a:gd name="connsiteY321" fmla="*/ 264795 h 310515"/>
                <a:gd name="connsiteX322" fmla="*/ 568643 w 4351972"/>
                <a:gd name="connsiteY322" fmla="*/ 51435 h 310515"/>
                <a:gd name="connsiteX323" fmla="*/ 565785 w 4351972"/>
                <a:gd name="connsiteY323" fmla="*/ 39053 h 310515"/>
                <a:gd name="connsiteX324" fmla="*/ 556260 w 4351972"/>
                <a:gd name="connsiteY324" fmla="*/ 30480 h 310515"/>
                <a:gd name="connsiteX325" fmla="*/ 542925 w 4351972"/>
                <a:gd name="connsiteY325" fmla="*/ 25718 h 310515"/>
                <a:gd name="connsiteX326" fmla="*/ 529590 w 4351972"/>
                <a:gd name="connsiteY326" fmla="*/ 22860 h 310515"/>
                <a:gd name="connsiteX327" fmla="*/ 529590 w 4351972"/>
                <a:gd name="connsiteY327" fmla="*/ 7620 h 310515"/>
                <a:gd name="connsiteX328" fmla="*/ 651510 w 4351972"/>
                <a:gd name="connsiteY328" fmla="*/ 7620 h 310515"/>
                <a:gd name="connsiteX329" fmla="*/ 651510 w 4351972"/>
                <a:gd name="connsiteY329" fmla="*/ 22860 h 310515"/>
                <a:gd name="connsiteX330" fmla="*/ 637223 w 4351972"/>
                <a:gd name="connsiteY330" fmla="*/ 24765 h 310515"/>
                <a:gd name="connsiteX331" fmla="*/ 624840 w 4351972"/>
                <a:gd name="connsiteY331" fmla="*/ 27623 h 310515"/>
                <a:gd name="connsiteX332" fmla="*/ 615315 w 4351972"/>
                <a:gd name="connsiteY332" fmla="*/ 36195 h 310515"/>
                <a:gd name="connsiteX333" fmla="*/ 612458 w 4351972"/>
                <a:gd name="connsiteY333" fmla="*/ 48578 h 310515"/>
                <a:gd name="connsiteX334" fmla="*/ 612458 w 4351972"/>
                <a:gd name="connsiteY334" fmla="*/ 150495 h 310515"/>
                <a:gd name="connsiteX335" fmla="*/ 616268 w 4351972"/>
                <a:gd name="connsiteY335" fmla="*/ 150495 h 310515"/>
                <a:gd name="connsiteX336" fmla="*/ 653415 w 4351972"/>
                <a:gd name="connsiteY336" fmla="*/ 117158 h 310515"/>
                <a:gd name="connsiteX337" fmla="*/ 686753 w 4351972"/>
                <a:gd name="connsiteY337" fmla="*/ 82868 h 310515"/>
                <a:gd name="connsiteX338" fmla="*/ 710565 w 4351972"/>
                <a:gd name="connsiteY338" fmla="*/ 52388 h 310515"/>
                <a:gd name="connsiteX339" fmla="*/ 718185 w 4351972"/>
                <a:gd name="connsiteY339" fmla="*/ 32385 h 310515"/>
                <a:gd name="connsiteX340" fmla="*/ 714375 w 4351972"/>
                <a:gd name="connsiteY340" fmla="*/ 27623 h 310515"/>
                <a:gd name="connsiteX341" fmla="*/ 705803 w 4351972"/>
                <a:gd name="connsiteY341" fmla="*/ 24765 h 310515"/>
                <a:gd name="connsiteX342" fmla="*/ 695325 w 4351972"/>
                <a:gd name="connsiteY342" fmla="*/ 22860 h 310515"/>
                <a:gd name="connsiteX343" fmla="*/ 687705 w 4351972"/>
                <a:gd name="connsiteY343" fmla="*/ 21908 h 310515"/>
                <a:gd name="connsiteX344" fmla="*/ 0 w 4351972"/>
                <a:gd name="connsiteY344" fmla="*/ 6668 h 310515"/>
                <a:gd name="connsiteX345" fmla="*/ 134302 w 4351972"/>
                <a:gd name="connsiteY345" fmla="*/ 6668 h 310515"/>
                <a:gd name="connsiteX346" fmla="*/ 200977 w 4351972"/>
                <a:gd name="connsiteY346" fmla="*/ 26670 h 310515"/>
                <a:gd name="connsiteX347" fmla="*/ 226695 w 4351972"/>
                <a:gd name="connsiteY347" fmla="*/ 80963 h 310515"/>
                <a:gd name="connsiteX348" fmla="*/ 217170 w 4351972"/>
                <a:gd name="connsiteY348" fmla="*/ 121920 h 310515"/>
                <a:gd name="connsiteX349" fmla="*/ 192405 w 4351972"/>
                <a:gd name="connsiteY349" fmla="*/ 151448 h 310515"/>
                <a:gd name="connsiteX350" fmla="*/ 158115 w 4351972"/>
                <a:gd name="connsiteY350" fmla="*/ 168593 h 310515"/>
                <a:gd name="connsiteX351" fmla="*/ 118110 w 4351972"/>
                <a:gd name="connsiteY351" fmla="*/ 174308 h 310515"/>
                <a:gd name="connsiteX352" fmla="*/ 84772 w 4351972"/>
                <a:gd name="connsiteY352" fmla="*/ 174308 h 310515"/>
                <a:gd name="connsiteX353" fmla="*/ 84772 w 4351972"/>
                <a:gd name="connsiteY353" fmla="*/ 263843 h 310515"/>
                <a:gd name="connsiteX354" fmla="*/ 87630 w 4351972"/>
                <a:gd name="connsiteY354" fmla="*/ 276225 h 310515"/>
                <a:gd name="connsiteX355" fmla="*/ 97155 w 4351972"/>
                <a:gd name="connsiteY355" fmla="*/ 284798 h 310515"/>
                <a:gd name="connsiteX356" fmla="*/ 110490 w 4351972"/>
                <a:gd name="connsiteY356" fmla="*/ 287655 h 310515"/>
                <a:gd name="connsiteX357" fmla="*/ 127635 w 4351972"/>
                <a:gd name="connsiteY357" fmla="*/ 289560 h 310515"/>
                <a:gd name="connsiteX358" fmla="*/ 127635 w 4351972"/>
                <a:gd name="connsiteY358" fmla="*/ 304800 h 310515"/>
                <a:gd name="connsiteX359" fmla="*/ 952 w 4351972"/>
                <a:gd name="connsiteY359" fmla="*/ 304800 h 310515"/>
                <a:gd name="connsiteX360" fmla="*/ 952 w 4351972"/>
                <a:gd name="connsiteY360" fmla="*/ 289560 h 310515"/>
                <a:gd name="connsiteX361" fmla="*/ 15240 w 4351972"/>
                <a:gd name="connsiteY361" fmla="*/ 287655 h 310515"/>
                <a:gd name="connsiteX362" fmla="*/ 28575 w 4351972"/>
                <a:gd name="connsiteY362" fmla="*/ 284798 h 310515"/>
                <a:gd name="connsiteX363" fmla="*/ 37147 w 4351972"/>
                <a:gd name="connsiteY363" fmla="*/ 277178 h 310515"/>
                <a:gd name="connsiteX364" fmla="*/ 40005 w 4351972"/>
                <a:gd name="connsiteY364" fmla="*/ 263843 h 310515"/>
                <a:gd name="connsiteX365" fmla="*/ 40005 w 4351972"/>
                <a:gd name="connsiteY365" fmla="*/ 49530 h 310515"/>
                <a:gd name="connsiteX366" fmla="*/ 38100 w 4351972"/>
                <a:gd name="connsiteY366" fmla="*/ 36195 h 310515"/>
                <a:gd name="connsiteX367" fmla="*/ 28575 w 4351972"/>
                <a:gd name="connsiteY367" fmla="*/ 27623 h 310515"/>
                <a:gd name="connsiteX368" fmla="*/ 13335 w 4351972"/>
                <a:gd name="connsiteY368" fmla="*/ 23813 h 310515"/>
                <a:gd name="connsiteX369" fmla="*/ 0 w 4351972"/>
                <a:gd name="connsiteY369" fmla="*/ 21908 h 310515"/>
                <a:gd name="connsiteX370" fmla="*/ 2824163 w 4351972"/>
                <a:gd name="connsiteY370" fmla="*/ 5715 h 310515"/>
                <a:gd name="connsiteX371" fmla="*/ 3052763 w 4351972"/>
                <a:gd name="connsiteY371" fmla="*/ 5715 h 310515"/>
                <a:gd name="connsiteX372" fmla="*/ 3052763 w 4351972"/>
                <a:gd name="connsiteY372" fmla="*/ 76200 h 310515"/>
                <a:gd name="connsiteX373" fmla="*/ 3037523 w 4351972"/>
                <a:gd name="connsiteY373" fmla="*/ 76200 h 310515"/>
                <a:gd name="connsiteX374" fmla="*/ 3019425 w 4351972"/>
                <a:gd name="connsiteY374" fmla="*/ 42862 h 310515"/>
                <a:gd name="connsiteX375" fmla="*/ 2992755 w 4351972"/>
                <a:gd name="connsiteY375" fmla="*/ 23812 h 310515"/>
                <a:gd name="connsiteX376" fmla="*/ 2977515 w 4351972"/>
                <a:gd name="connsiteY376" fmla="*/ 22860 h 310515"/>
                <a:gd name="connsiteX377" fmla="*/ 2957513 w 4351972"/>
                <a:gd name="connsiteY377" fmla="*/ 22860 h 310515"/>
                <a:gd name="connsiteX378" fmla="*/ 2910840 w 4351972"/>
                <a:gd name="connsiteY378" fmla="*/ 22860 h 310515"/>
                <a:gd name="connsiteX379" fmla="*/ 2910840 w 4351972"/>
                <a:gd name="connsiteY379" fmla="*/ 139065 h 310515"/>
                <a:gd name="connsiteX380" fmla="*/ 2944178 w 4351972"/>
                <a:gd name="connsiteY380" fmla="*/ 139065 h 310515"/>
                <a:gd name="connsiteX381" fmla="*/ 2967038 w 4351972"/>
                <a:gd name="connsiteY381" fmla="*/ 136207 h 310515"/>
                <a:gd name="connsiteX382" fmla="*/ 2980373 w 4351972"/>
                <a:gd name="connsiteY382" fmla="*/ 125730 h 310515"/>
                <a:gd name="connsiteX383" fmla="*/ 2987993 w 4351972"/>
                <a:gd name="connsiteY383" fmla="*/ 109537 h 310515"/>
                <a:gd name="connsiteX384" fmla="*/ 2992755 w 4351972"/>
                <a:gd name="connsiteY384" fmla="*/ 90487 h 310515"/>
                <a:gd name="connsiteX385" fmla="*/ 3007995 w 4351972"/>
                <a:gd name="connsiteY385" fmla="*/ 90487 h 310515"/>
                <a:gd name="connsiteX386" fmla="*/ 3007995 w 4351972"/>
                <a:gd name="connsiteY386" fmla="*/ 206692 h 310515"/>
                <a:gd name="connsiteX387" fmla="*/ 2992755 w 4351972"/>
                <a:gd name="connsiteY387" fmla="*/ 206692 h 310515"/>
                <a:gd name="connsiteX388" fmla="*/ 2987993 w 4351972"/>
                <a:gd name="connsiteY388" fmla="*/ 185737 h 310515"/>
                <a:gd name="connsiteX389" fmla="*/ 2980373 w 4351972"/>
                <a:gd name="connsiteY389" fmla="*/ 169545 h 310515"/>
                <a:gd name="connsiteX390" fmla="*/ 2966085 w 4351972"/>
                <a:gd name="connsiteY390" fmla="*/ 159067 h 310515"/>
                <a:gd name="connsiteX391" fmla="*/ 2944178 w 4351972"/>
                <a:gd name="connsiteY391" fmla="*/ 156210 h 310515"/>
                <a:gd name="connsiteX392" fmla="*/ 2910840 w 4351972"/>
                <a:gd name="connsiteY392" fmla="*/ 156210 h 310515"/>
                <a:gd name="connsiteX393" fmla="*/ 2910840 w 4351972"/>
                <a:gd name="connsiteY393" fmla="*/ 244792 h 310515"/>
                <a:gd name="connsiteX394" fmla="*/ 2912745 w 4351972"/>
                <a:gd name="connsiteY394" fmla="*/ 265747 h 310515"/>
                <a:gd name="connsiteX395" fmla="*/ 2920365 w 4351972"/>
                <a:gd name="connsiteY395" fmla="*/ 277177 h 310515"/>
                <a:gd name="connsiteX396" fmla="*/ 2934653 w 4351972"/>
                <a:gd name="connsiteY396" fmla="*/ 281940 h 310515"/>
                <a:gd name="connsiteX397" fmla="*/ 2961323 w 4351972"/>
                <a:gd name="connsiteY397" fmla="*/ 282892 h 310515"/>
                <a:gd name="connsiteX398" fmla="*/ 2979420 w 4351972"/>
                <a:gd name="connsiteY398" fmla="*/ 282892 h 310515"/>
                <a:gd name="connsiteX399" fmla="*/ 2998470 w 4351972"/>
                <a:gd name="connsiteY399" fmla="*/ 281940 h 310515"/>
                <a:gd name="connsiteX400" fmla="*/ 3014663 w 4351972"/>
                <a:gd name="connsiteY400" fmla="*/ 279082 h 310515"/>
                <a:gd name="connsiteX401" fmla="*/ 3026093 w 4351972"/>
                <a:gd name="connsiteY401" fmla="*/ 273367 h 310515"/>
                <a:gd name="connsiteX402" fmla="*/ 3046095 w 4351972"/>
                <a:gd name="connsiteY402" fmla="*/ 242887 h 310515"/>
                <a:gd name="connsiteX403" fmla="*/ 3059430 w 4351972"/>
                <a:gd name="connsiteY403" fmla="*/ 213360 h 310515"/>
                <a:gd name="connsiteX404" fmla="*/ 3074670 w 4351972"/>
                <a:gd name="connsiteY404" fmla="*/ 213360 h 310515"/>
                <a:gd name="connsiteX405" fmla="*/ 3074670 w 4351972"/>
                <a:gd name="connsiteY405" fmla="*/ 216217 h 310515"/>
                <a:gd name="connsiteX406" fmla="*/ 3068955 w 4351972"/>
                <a:gd name="connsiteY406" fmla="*/ 302895 h 310515"/>
                <a:gd name="connsiteX407" fmla="*/ 2824163 w 4351972"/>
                <a:gd name="connsiteY407" fmla="*/ 302895 h 310515"/>
                <a:gd name="connsiteX408" fmla="*/ 2824163 w 4351972"/>
                <a:gd name="connsiteY408" fmla="*/ 287655 h 310515"/>
                <a:gd name="connsiteX409" fmla="*/ 2840355 w 4351972"/>
                <a:gd name="connsiteY409" fmla="*/ 285750 h 310515"/>
                <a:gd name="connsiteX410" fmla="*/ 2853690 w 4351972"/>
                <a:gd name="connsiteY410" fmla="*/ 282892 h 310515"/>
                <a:gd name="connsiteX411" fmla="*/ 2863215 w 4351972"/>
                <a:gd name="connsiteY411" fmla="*/ 274320 h 310515"/>
                <a:gd name="connsiteX412" fmla="*/ 2866073 w 4351972"/>
                <a:gd name="connsiteY412" fmla="*/ 261937 h 310515"/>
                <a:gd name="connsiteX413" fmla="*/ 2866073 w 4351972"/>
                <a:gd name="connsiteY413" fmla="*/ 49530 h 310515"/>
                <a:gd name="connsiteX414" fmla="*/ 2864168 w 4351972"/>
                <a:gd name="connsiteY414" fmla="*/ 37147 h 310515"/>
                <a:gd name="connsiteX415" fmla="*/ 2854643 w 4351972"/>
                <a:gd name="connsiteY415" fmla="*/ 28575 h 310515"/>
                <a:gd name="connsiteX416" fmla="*/ 2839403 w 4351972"/>
                <a:gd name="connsiteY416" fmla="*/ 23812 h 310515"/>
                <a:gd name="connsiteX417" fmla="*/ 2824163 w 4351972"/>
                <a:gd name="connsiteY417" fmla="*/ 20955 h 310515"/>
                <a:gd name="connsiteX418" fmla="*/ 258128 w 4351972"/>
                <a:gd name="connsiteY418" fmla="*/ 5715 h 310515"/>
                <a:gd name="connsiteX419" fmla="*/ 486728 w 4351972"/>
                <a:gd name="connsiteY419" fmla="*/ 5715 h 310515"/>
                <a:gd name="connsiteX420" fmla="*/ 486728 w 4351972"/>
                <a:gd name="connsiteY420" fmla="*/ 76200 h 310515"/>
                <a:gd name="connsiteX421" fmla="*/ 471488 w 4351972"/>
                <a:gd name="connsiteY421" fmla="*/ 76200 h 310515"/>
                <a:gd name="connsiteX422" fmla="*/ 453390 w 4351972"/>
                <a:gd name="connsiteY422" fmla="*/ 42862 h 310515"/>
                <a:gd name="connsiteX423" fmla="*/ 426720 w 4351972"/>
                <a:gd name="connsiteY423" fmla="*/ 23812 h 310515"/>
                <a:gd name="connsiteX424" fmla="*/ 411480 w 4351972"/>
                <a:gd name="connsiteY424" fmla="*/ 22860 h 310515"/>
                <a:gd name="connsiteX425" fmla="*/ 391478 w 4351972"/>
                <a:gd name="connsiteY425" fmla="*/ 22860 h 310515"/>
                <a:gd name="connsiteX426" fmla="*/ 344805 w 4351972"/>
                <a:gd name="connsiteY426" fmla="*/ 22860 h 310515"/>
                <a:gd name="connsiteX427" fmla="*/ 344805 w 4351972"/>
                <a:gd name="connsiteY427" fmla="*/ 139065 h 310515"/>
                <a:gd name="connsiteX428" fmla="*/ 378143 w 4351972"/>
                <a:gd name="connsiteY428" fmla="*/ 139065 h 310515"/>
                <a:gd name="connsiteX429" fmla="*/ 401003 w 4351972"/>
                <a:gd name="connsiteY429" fmla="*/ 136207 h 310515"/>
                <a:gd name="connsiteX430" fmla="*/ 414338 w 4351972"/>
                <a:gd name="connsiteY430" fmla="*/ 125730 h 310515"/>
                <a:gd name="connsiteX431" fmla="*/ 421958 w 4351972"/>
                <a:gd name="connsiteY431" fmla="*/ 109537 h 310515"/>
                <a:gd name="connsiteX432" fmla="*/ 425768 w 4351972"/>
                <a:gd name="connsiteY432" fmla="*/ 90487 h 310515"/>
                <a:gd name="connsiteX433" fmla="*/ 441008 w 4351972"/>
                <a:gd name="connsiteY433" fmla="*/ 90487 h 310515"/>
                <a:gd name="connsiteX434" fmla="*/ 441008 w 4351972"/>
                <a:gd name="connsiteY434" fmla="*/ 206692 h 310515"/>
                <a:gd name="connsiteX435" fmla="*/ 425768 w 4351972"/>
                <a:gd name="connsiteY435" fmla="*/ 206692 h 310515"/>
                <a:gd name="connsiteX436" fmla="*/ 421005 w 4351972"/>
                <a:gd name="connsiteY436" fmla="*/ 185737 h 310515"/>
                <a:gd name="connsiteX437" fmla="*/ 413385 w 4351972"/>
                <a:gd name="connsiteY437" fmla="*/ 169545 h 310515"/>
                <a:gd name="connsiteX438" fmla="*/ 399098 w 4351972"/>
                <a:gd name="connsiteY438" fmla="*/ 159067 h 310515"/>
                <a:gd name="connsiteX439" fmla="*/ 377190 w 4351972"/>
                <a:gd name="connsiteY439" fmla="*/ 156210 h 310515"/>
                <a:gd name="connsiteX440" fmla="*/ 343853 w 4351972"/>
                <a:gd name="connsiteY440" fmla="*/ 156210 h 310515"/>
                <a:gd name="connsiteX441" fmla="*/ 343853 w 4351972"/>
                <a:gd name="connsiteY441" fmla="*/ 244792 h 310515"/>
                <a:gd name="connsiteX442" fmla="*/ 345758 w 4351972"/>
                <a:gd name="connsiteY442" fmla="*/ 265747 h 310515"/>
                <a:gd name="connsiteX443" fmla="*/ 353378 w 4351972"/>
                <a:gd name="connsiteY443" fmla="*/ 277177 h 310515"/>
                <a:gd name="connsiteX444" fmla="*/ 367665 w 4351972"/>
                <a:gd name="connsiteY444" fmla="*/ 281940 h 310515"/>
                <a:gd name="connsiteX445" fmla="*/ 394335 w 4351972"/>
                <a:gd name="connsiteY445" fmla="*/ 282892 h 310515"/>
                <a:gd name="connsiteX446" fmla="*/ 412433 w 4351972"/>
                <a:gd name="connsiteY446" fmla="*/ 282892 h 310515"/>
                <a:gd name="connsiteX447" fmla="*/ 431483 w 4351972"/>
                <a:gd name="connsiteY447" fmla="*/ 281940 h 310515"/>
                <a:gd name="connsiteX448" fmla="*/ 447675 w 4351972"/>
                <a:gd name="connsiteY448" fmla="*/ 279082 h 310515"/>
                <a:gd name="connsiteX449" fmla="*/ 460058 w 4351972"/>
                <a:gd name="connsiteY449" fmla="*/ 273367 h 310515"/>
                <a:gd name="connsiteX450" fmla="*/ 480060 w 4351972"/>
                <a:gd name="connsiteY450" fmla="*/ 242887 h 310515"/>
                <a:gd name="connsiteX451" fmla="*/ 493395 w 4351972"/>
                <a:gd name="connsiteY451" fmla="*/ 213360 h 310515"/>
                <a:gd name="connsiteX452" fmla="*/ 508635 w 4351972"/>
                <a:gd name="connsiteY452" fmla="*/ 213360 h 310515"/>
                <a:gd name="connsiteX453" fmla="*/ 508635 w 4351972"/>
                <a:gd name="connsiteY453" fmla="*/ 216217 h 310515"/>
                <a:gd name="connsiteX454" fmla="*/ 502920 w 4351972"/>
                <a:gd name="connsiteY454" fmla="*/ 302895 h 310515"/>
                <a:gd name="connsiteX455" fmla="*/ 258128 w 4351972"/>
                <a:gd name="connsiteY455" fmla="*/ 302895 h 310515"/>
                <a:gd name="connsiteX456" fmla="*/ 258128 w 4351972"/>
                <a:gd name="connsiteY456" fmla="*/ 287655 h 310515"/>
                <a:gd name="connsiteX457" fmla="*/ 274320 w 4351972"/>
                <a:gd name="connsiteY457" fmla="*/ 285750 h 310515"/>
                <a:gd name="connsiteX458" fmla="*/ 287655 w 4351972"/>
                <a:gd name="connsiteY458" fmla="*/ 282892 h 310515"/>
                <a:gd name="connsiteX459" fmla="*/ 297180 w 4351972"/>
                <a:gd name="connsiteY459" fmla="*/ 274320 h 310515"/>
                <a:gd name="connsiteX460" fmla="*/ 300038 w 4351972"/>
                <a:gd name="connsiteY460" fmla="*/ 261937 h 310515"/>
                <a:gd name="connsiteX461" fmla="*/ 300038 w 4351972"/>
                <a:gd name="connsiteY461" fmla="*/ 49530 h 310515"/>
                <a:gd name="connsiteX462" fmla="*/ 298133 w 4351972"/>
                <a:gd name="connsiteY462" fmla="*/ 37147 h 310515"/>
                <a:gd name="connsiteX463" fmla="*/ 288608 w 4351972"/>
                <a:gd name="connsiteY463" fmla="*/ 28575 h 310515"/>
                <a:gd name="connsiteX464" fmla="*/ 273368 w 4351972"/>
                <a:gd name="connsiteY464" fmla="*/ 23812 h 310515"/>
                <a:gd name="connsiteX465" fmla="*/ 258128 w 4351972"/>
                <a:gd name="connsiteY465" fmla="*/ 20955 h 310515"/>
                <a:gd name="connsiteX466" fmla="*/ 3640456 w 4351972"/>
                <a:gd name="connsiteY466" fmla="*/ 4763 h 310515"/>
                <a:gd name="connsiteX467" fmla="*/ 3773806 w 4351972"/>
                <a:gd name="connsiteY467" fmla="*/ 4763 h 310515"/>
                <a:gd name="connsiteX468" fmla="*/ 3773806 w 4351972"/>
                <a:gd name="connsiteY468" fmla="*/ 20003 h 310515"/>
                <a:gd name="connsiteX469" fmla="*/ 3758565 w 4351972"/>
                <a:gd name="connsiteY469" fmla="*/ 21908 h 310515"/>
                <a:gd name="connsiteX470" fmla="*/ 3743325 w 4351972"/>
                <a:gd name="connsiteY470" fmla="*/ 25718 h 310515"/>
                <a:gd name="connsiteX471" fmla="*/ 3732848 w 4351972"/>
                <a:gd name="connsiteY471" fmla="*/ 33338 h 310515"/>
                <a:gd name="connsiteX472" fmla="*/ 3729990 w 4351972"/>
                <a:gd name="connsiteY472" fmla="*/ 45720 h 310515"/>
                <a:gd name="connsiteX473" fmla="*/ 3729990 w 4351972"/>
                <a:gd name="connsiteY473" fmla="*/ 259080 h 310515"/>
                <a:gd name="connsiteX474" fmla="*/ 3732848 w 4351972"/>
                <a:gd name="connsiteY474" fmla="*/ 271463 h 310515"/>
                <a:gd name="connsiteX475" fmla="*/ 3743325 w 4351972"/>
                <a:gd name="connsiteY475" fmla="*/ 280035 h 310515"/>
                <a:gd name="connsiteX476" fmla="*/ 3757613 w 4351972"/>
                <a:gd name="connsiteY476" fmla="*/ 283845 h 310515"/>
                <a:gd name="connsiteX477" fmla="*/ 3774758 w 4351972"/>
                <a:gd name="connsiteY477" fmla="*/ 285750 h 310515"/>
                <a:gd name="connsiteX478" fmla="*/ 3774758 w 4351972"/>
                <a:gd name="connsiteY478" fmla="*/ 302895 h 310515"/>
                <a:gd name="connsiteX479" fmla="*/ 3772853 w 4351972"/>
                <a:gd name="connsiteY479" fmla="*/ 302895 h 310515"/>
                <a:gd name="connsiteX480" fmla="*/ 3639503 w 4351972"/>
                <a:gd name="connsiteY480" fmla="*/ 302895 h 310515"/>
                <a:gd name="connsiteX481" fmla="*/ 3639503 w 4351972"/>
                <a:gd name="connsiteY481" fmla="*/ 287655 h 310515"/>
                <a:gd name="connsiteX482" fmla="*/ 3655695 w 4351972"/>
                <a:gd name="connsiteY482" fmla="*/ 286703 h 310515"/>
                <a:gd name="connsiteX483" fmla="*/ 3670936 w 4351972"/>
                <a:gd name="connsiteY483" fmla="*/ 283845 h 310515"/>
                <a:gd name="connsiteX484" fmla="*/ 3681413 w 4351972"/>
                <a:gd name="connsiteY484" fmla="*/ 276225 h 310515"/>
                <a:gd name="connsiteX485" fmla="*/ 3684270 w 4351972"/>
                <a:gd name="connsiteY485" fmla="*/ 262890 h 310515"/>
                <a:gd name="connsiteX486" fmla="*/ 3684270 w 4351972"/>
                <a:gd name="connsiteY486" fmla="*/ 48578 h 310515"/>
                <a:gd name="connsiteX487" fmla="*/ 3682365 w 4351972"/>
                <a:gd name="connsiteY487" fmla="*/ 36195 h 310515"/>
                <a:gd name="connsiteX488" fmla="*/ 3671888 w 4351972"/>
                <a:gd name="connsiteY488" fmla="*/ 27623 h 310515"/>
                <a:gd name="connsiteX489" fmla="*/ 3655695 w 4351972"/>
                <a:gd name="connsiteY489" fmla="*/ 22860 h 310515"/>
                <a:gd name="connsiteX490" fmla="*/ 3640456 w 4351972"/>
                <a:gd name="connsiteY490" fmla="*/ 20003 h 310515"/>
                <a:gd name="connsiteX491" fmla="*/ 2371725 w 4351972"/>
                <a:gd name="connsiteY491" fmla="*/ 4763 h 310515"/>
                <a:gd name="connsiteX492" fmla="*/ 2505075 w 4351972"/>
                <a:gd name="connsiteY492" fmla="*/ 4763 h 310515"/>
                <a:gd name="connsiteX493" fmla="*/ 2505075 w 4351972"/>
                <a:gd name="connsiteY493" fmla="*/ 20003 h 310515"/>
                <a:gd name="connsiteX494" fmla="*/ 2489835 w 4351972"/>
                <a:gd name="connsiteY494" fmla="*/ 21908 h 310515"/>
                <a:gd name="connsiteX495" fmla="*/ 2474595 w 4351972"/>
                <a:gd name="connsiteY495" fmla="*/ 25718 h 310515"/>
                <a:gd name="connsiteX496" fmla="*/ 2464117 w 4351972"/>
                <a:gd name="connsiteY496" fmla="*/ 33338 h 310515"/>
                <a:gd name="connsiteX497" fmla="*/ 2461260 w 4351972"/>
                <a:gd name="connsiteY497" fmla="*/ 45720 h 310515"/>
                <a:gd name="connsiteX498" fmla="*/ 2461260 w 4351972"/>
                <a:gd name="connsiteY498" fmla="*/ 259080 h 310515"/>
                <a:gd name="connsiteX499" fmla="*/ 2464117 w 4351972"/>
                <a:gd name="connsiteY499" fmla="*/ 271463 h 310515"/>
                <a:gd name="connsiteX500" fmla="*/ 2474595 w 4351972"/>
                <a:gd name="connsiteY500" fmla="*/ 280035 h 310515"/>
                <a:gd name="connsiteX501" fmla="*/ 2488882 w 4351972"/>
                <a:gd name="connsiteY501" fmla="*/ 283845 h 310515"/>
                <a:gd name="connsiteX502" fmla="*/ 2506027 w 4351972"/>
                <a:gd name="connsiteY502" fmla="*/ 285750 h 310515"/>
                <a:gd name="connsiteX503" fmla="*/ 2506027 w 4351972"/>
                <a:gd name="connsiteY503" fmla="*/ 302895 h 310515"/>
                <a:gd name="connsiteX504" fmla="*/ 2503170 w 4351972"/>
                <a:gd name="connsiteY504" fmla="*/ 302895 h 310515"/>
                <a:gd name="connsiteX505" fmla="*/ 2369820 w 4351972"/>
                <a:gd name="connsiteY505" fmla="*/ 302895 h 310515"/>
                <a:gd name="connsiteX506" fmla="*/ 2369820 w 4351972"/>
                <a:gd name="connsiteY506" fmla="*/ 287655 h 310515"/>
                <a:gd name="connsiteX507" fmla="*/ 2386012 w 4351972"/>
                <a:gd name="connsiteY507" fmla="*/ 286703 h 310515"/>
                <a:gd name="connsiteX508" fmla="*/ 2401252 w 4351972"/>
                <a:gd name="connsiteY508" fmla="*/ 283845 h 310515"/>
                <a:gd name="connsiteX509" fmla="*/ 2411730 w 4351972"/>
                <a:gd name="connsiteY509" fmla="*/ 276225 h 310515"/>
                <a:gd name="connsiteX510" fmla="*/ 2414587 w 4351972"/>
                <a:gd name="connsiteY510" fmla="*/ 262890 h 310515"/>
                <a:gd name="connsiteX511" fmla="*/ 2414587 w 4351972"/>
                <a:gd name="connsiteY511" fmla="*/ 48578 h 310515"/>
                <a:gd name="connsiteX512" fmla="*/ 2412682 w 4351972"/>
                <a:gd name="connsiteY512" fmla="*/ 36195 h 310515"/>
                <a:gd name="connsiteX513" fmla="*/ 2402205 w 4351972"/>
                <a:gd name="connsiteY513" fmla="*/ 27623 h 310515"/>
                <a:gd name="connsiteX514" fmla="*/ 2386965 w 4351972"/>
                <a:gd name="connsiteY514" fmla="*/ 22860 h 310515"/>
                <a:gd name="connsiteX515" fmla="*/ 2371725 w 4351972"/>
                <a:gd name="connsiteY515" fmla="*/ 20003 h 310515"/>
                <a:gd name="connsiteX516" fmla="*/ 827723 w 4351972"/>
                <a:gd name="connsiteY516" fmla="*/ 4763 h 310515"/>
                <a:gd name="connsiteX517" fmla="*/ 961073 w 4351972"/>
                <a:gd name="connsiteY517" fmla="*/ 4763 h 310515"/>
                <a:gd name="connsiteX518" fmla="*/ 961073 w 4351972"/>
                <a:gd name="connsiteY518" fmla="*/ 20003 h 310515"/>
                <a:gd name="connsiteX519" fmla="*/ 945833 w 4351972"/>
                <a:gd name="connsiteY519" fmla="*/ 21908 h 310515"/>
                <a:gd name="connsiteX520" fmla="*/ 930593 w 4351972"/>
                <a:gd name="connsiteY520" fmla="*/ 25718 h 310515"/>
                <a:gd name="connsiteX521" fmla="*/ 920115 w 4351972"/>
                <a:gd name="connsiteY521" fmla="*/ 33338 h 310515"/>
                <a:gd name="connsiteX522" fmla="*/ 917258 w 4351972"/>
                <a:gd name="connsiteY522" fmla="*/ 45720 h 310515"/>
                <a:gd name="connsiteX523" fmla="*/ 917258 w 4351972"/>
                <a:gd name="connsiteY523" fmla="*/ 259080 h 310515"/>
                <a:gd name="connsiteX524" fmla="*/ 920115 w 4351972"/>
                <a:gd name="connsiteY524" fmla="*/ 271463 h 310515"/>
                <a:gd name="connsiteX525" fmla="*/ 930593 w 4351972"/>
                <a:gd name="connsiteY525" fmla="*/ 280035 h 310515"/>
                <a:gd name="connsiteX526" fmla="*/ 944880 w 4351972"/>
                <a:gd name="connsiteY526" fmla="*/ 283845 h 310515"/>
                <a:gd name="connsiteX527" fmla="*/ 962025 w 4351972"/>
                <a:gd name="connsiteY527" fmla="*/ 285750 h 310515"/>
                <a:gd name="connsiteX528" fmla="*/ 962025 w 4351972"/>
                <a:gd name="connsiteY528" fmla="*/ 302895 h 310515"/>
                <a:gd name="connsiteX529" fmla="*/ 961073 w 4351972"/>
                <a:gd name="connsiteY529" fmla="*/ 302895 h 310515"/>
                <a:gd name="connsiteX530" fmla="*/ 827723 w 4351972"/>
                <a:gd name="connsiteY530" fmla="*/ 302895 h 310515"/>
                <a:gd name="connsiteX531" fmla="*/ 827723 w 4351972"/>
                <a:gd name="connsiteY531" fmla="*/ 287655 h 310515"/>
                <a:gd name="connsiteX532" fmla="*/ 843915 w 4351972"/>
                <a:gd name="connsiteY532" fmla="*/ 286703 h 310515"/>
                <a:gd name="connsiteX533" fmla="*/ 859155 w 4351972"/>
                <a:gd name="connsiteY533" fmla="*/ 283845 h 310515"/>
                <a:gd name="connsiteX534" fmla="*/ 868680 w 4351972"/>
                <a:gd name="connsiteY534" fmla="*/ 276225 h 310515"/>
                <a:gd name="connsiteX535" fmla="*/ 871538 w 4351972"/>
                <a:gd name="connsiteY535" fmla="*/ 262890 h 310515"/>
                <a:gd name="connsiteX536" fmla="*/ 871538 w 4351972"/>
                <a:gd name="connsiteY536" fmla="*/ 48578 h 310515"/>
                <a:gd name="connsiteX537" fmla="*/ 869633 w 4351972"/>
                <a:gd name="connsiteY537" fmla="*/ 36195 h 310515"/>
                <a:gd name="connsiteX538" fmla="*/ 859155 w 4351972"/>
                <a:gd name="connsiteY538" fmla="*/ 27623 h 310515"/>
                <a:gd name="connsiteX539" fmla="*/ 842963 w 4351972"/>
                <a:gd name="connsiteY539" fmla="*/ 22860 h 310515"/>
                <a:gd name="connsiteX540" fmla="*/ 827723 w 4351972"/>
                <a:gd name="connsiteY540" fmla="*/ 20003 h 310515"/>
                <a:gd name="connsiteX541" fmla="*/ 3500437 w 4351972"/>
                <a:gd name="connsiteY541" fmla="*/ 1905 h 310515"/>
                <a:gd name="connsiteX542" fmla="*/ 3536632 w 4351972"/>
                <a:gd name="connsiteY542" fmla="*/ 8572 h 310515"/>
                <a:gd name="connsiteX543" fmla="*/ 3566160 w 4351972"/>
                <a:gd name="connsiteY543" fmla="*/ 22860 h 310515"/>
                <a:gd name="connsiteX544" fmla="*/ 3574732 w 4351972"/>
                <a:gd name="connsiteY544" fmla="*/ 8572 h 310515"/>
                <a:gd name="connsiteX545" fmla="*/ 3590925 w 4351972"/>
                <a:gd name="connsiteY545" fmla="*/ 8572 h 310515"/>
                <a:gd name="connsiteX546" fmla="*/ 3592830 w 4351972"/>
                <a:gd name="connsiteY546" fmla="*/ 106680 h 310515"/>
                <a:gd name="connsiteX547" fmla="*/ 3575685 w 4351972"/>
                <a:gd name="connsiteY547" fmla="*/ 106680 h 310515"/>
                <a:gd name="connsiteX548" fmla="*/ 3565207 w 4351972"/>
                <a:gd name="connsiteY548" fmla="*/ 74295 h 310515"/>
                <a:gd name="connsiteX549" fmla="*/ 3549968 w 4351972"/>
                <a:gd name="connsiteY549" fmla="*/ 46672 h 310515"/>
                <a:gd name="connsiteX550" fmla="*/ 3528060 w 4351972"/>
                <a:gd name="connsiteY550" fmla="*/ 27622 h 310515"/>
                <a:gd name="connsiteX551" fmla="*/ 3496627 w 4351972"/>
                <a:gd name="connsiteY551" fmla="*/ 20002 h 310515"/>
                <a:gd name="connsiteX552" fmla="*/ 3463290 w 4351972"/>
                <a:gd name="connsiteY552" fmla="*/ 32385 h 310515"/>
                <a:gd name="connsiteX553" fmla="*/ 3449002 w 4351972"/>
                <a:gd name="connsiteY553" fmla="*/ 63817 h 310515"/>
                <a:gd name="connsiteX554" fmla="*/ 3457575 w 4351972"/>
                <a:gd name="connsiteY554" fmla="*/ 95250 h 310515"/>
                <a:gd name="connsiteX555" fmla="*/ 3483293 w 4351972"/>
                <a:gd name="connsiteY555" fmla="*/ 116205 h 310515"/>
                <a:gd name="connsiteX556" fmla="*/ 3512820 w 4351972"/>
                <a:gd name="connsiteY556" fmla="*/ 128587 h 310515"/>
                <a:gd name="connsiteX557" fmla="*/ 3541395 w 4351972"/>
                <a:gd name="connsiteY557" fmla="*/ 140017 h 310515"/>
                <a:gd name="connsiteX558" fmla="*/ 3565207 w 4351972"/>
                <a:gd name="connsiteY558" fmla="*/ 152400 h 310515"/>
                <a:gd name="connsiteX559" fmla="*/ 3588068 w 4351972"/>
                <a:gd name="connsiteY559" fmla="*/ 167640 h 310515"/>
                <a:gd name="connsiteX560" fmla="*/ 3602355 w 4351972"/>
                <a:gd name="connsiteY560" fmla="*/ 190500 h 310515"/>
                <a:gd name="connsiteX561" fmla="*/ 3607118 w 4351972"/>
                <a:gd name="connsiteY561" fmla="*/ 219075 h 310515"/>
                <a:gd name="connsiteX562" fmla="*/ 3578543 w 4351972"/>
                <a:gd name="connsiteY562" fmla="*/ 283845 h 310515"/>
                <a:gd name="connsiteX563" fmla="*/ 3507105 w 4351972"/>
                <a:gd name="connsiteY563" fmla="*/ 309562 h 310515"/>
                <a:gd name="connsiteX564" fmla="*/ 3468052 w 4351972"/>
                <a:gd name="connsiteY564" fmla="*/ 302895 h 310515"/>
                <a:gd name="connsiteX565" fmla="*/ 3433762 w 4351972"/>
                <a:gd name="connsiteY565" fmla="*/ 287655 h 310515"/>
                <a:gd name="connsiteX566" fmla="*/ 3425190 w 4351972"/>
                <a:gd name="connsiteY566" fmla="*/ 302895 h 310515"/>
                <a:gd name="connsiteX567" fmla="*/ 3408998 w 4351972"/>
                <a:gd name="connsiteY567" fmla="*/ 302895 h 310515"/>
                <a:gd name="connsiteX568" fmla="*/ 3406140 w 4351972"/>
                <a:gd name="connsiteY568" fmla="*/ 201930 h 310515"/>
                <a:gd name="connsiteX569" fmla="*/ 3422332 w 4351972"/>
                <a:gd name="connsiteY569" fmla="*/ 201930 h 310515"/>
                <a:gd name="connsiteX570" fmla="*/ 3434715 w 4351972"/>
                <a:gd name="connsiteY570" fmla="*/ 236220 h 310515"/>
                <a:gd name="connsiteX571" fmla="*/ 3452812 w 4351972"/>
                <a:gd name="connsiteY571" fmla="*/ 264795 h 310515"/>
                <a:gd name="connsiteX572" fmla="*/ 3478530 w 4351972"/>
                <a:gd name="connsiteY572" fmla="*/ 284797 h 310515"/>
                <a:gd name="connsiteX573" fmla="*/ 3511868 w 4351972"/>
                <a:gd name="connsiteY573" fmla="*/ 292417 h 310515"/>
                <a:gd name="connsiteX574" fmla="*/ 3536632 w 4351972"/>
                <a:gd name="connsiteY574" fmla="*/ 288607 h 310515"/>
                <a:gd name="connsiteX575" fmla="*/ 3553777 w 4351972"/>
                <a:gd name="connsiteY575" fmla="*/ 278130 h 310515"/>
                <a:gd name="connsiteX576" fmla="*/ 3563302 w 4351972"/>
                <a:gd name="connsiteY576" fmla="*/ 261937 h 310515"/>
                <a:gd name="connsiteX577" fmla="*/ 3566160 w 4351972"/>
                <a:gd name="connsiteY577" fmla="*/ 240982 h 310515"/>
                <a:gd name="connsiteX578" fmla="*/ 3556635 w 4351972"/>
                <a:gd name="connsiteY578" fmla="*/ 207645 h 310515"/>
                <a:gd name="connsiteX579" fmla="*/ 3527107 w 4351972"/>
                <a:gd name="connsiteY579" fmla="*/ 184785 h 310515"/>
                <a:gd name="connsiteX580" fmla="*/ 3495675 w 4351972"/>
                <a:gd name="connsiteY580" fmla="*/ 172402 h 310515"/>
                <a:gd name="connsiteX581" fmla="*/ 3465195 w 4351972"/>
                <a:gd name="connsiteY581" fmla="*/ 160020 h 310515"/>
                <a:gd name="connsiteX582" fmla="*/ 3426143 w 4351972"/>
                <a:gd name="connsiteY582" fmla="*/ 130492 h 310515"/>
                <a:gd name="connsiteX583" fmla="*/ 3411855 w 4351972"/>
                <a:gd name="connsiteY583" fmla="*/ 82867 h 310515"/>
                <a:gd name="connsiteX584" fmla="*/ 3418523 w 4351972"/>
                <a:gd name="connsiteY584" fmla="*/ 51435 h 310515"/>
                <a:gd name="connsiteX585" fmla="*/ 3437573 w 4351972"/>
                <a:gd name="connsiteY585" fmla="*/ 25717 h 310515"/>
                <a:gd name="connsiteX586" fmla="*/ 3466148 w 4351972"/>
                <a:gd name="connsiteY586" fmla="*/ 8572 h 310515"/>
                <a:gd name="connsiteX587" fmla="*/ 3500437 w 4351972"/>
                <a:gd name="connsiteY587" fmla="*/ 1905 h 310515"/>
                <a:gd name="connsiteX588" fmla="*/ 1459230 w 4351972"/>
                <a:gd name="connsiteY588" fmla="*/ 0 h 310515"/>
                <a:gd name="connsiteX589" fmla="*/ 1503045 w 4351972"/>
                <a:gd name="connsiteY589" fmla="*/ 6667 h 310515"/>
                <a:gd name="connsiteX590" fmla="*/ 1535430 w 4351972"/>
                <a:gd name="connsiteY590" fmla="*/ 20955 h 310515"/>
                <a:gd name="connsiteX591" fmla="*/ 1544003 w 4351972"/>
                <a:gd name="connsiteY591" fmla="*/ 6667 h 310515"/>
                <a:gd name="connsiteX592" fmla="*/ 1560195 w 4351972"/>
                <a:gd name="connsiteY592" fmla="*/ 6667 h 310515"/>
                <a:gd name="connsiteX593" fmla="*/ 1562100 w 4351972"/>
                <a:gd name="connsiteY593" fmla="*/ 109537 h 310515"/>
                <a:gd name="connsiteX594" fmla="*/ 1544955 w 4351972"/>
                <a:gd name="connsiteY594" fmla="*/ 109537 h 310515"/>
                <a:gd name="connsiteX595" fmla="*/ 1534478 w 4351972"/>
                <a:gd name="connsiteY595" fmla="*/ 76200 h 310515"/>
                <a:gd name="connsiteX596" fmla="*/ 1518285 w 4351972"/>
                <a:gd name="connsiteY596" fmla="*/ 46672 h 310515"/>
                <a:gd name="connsiteX597" fmla="*/ 1493520 w 4351972"/>
                <a:gd name="connsiteY597" fmla="*/ 25717 h 310515"/>
                <a:gd name="connsiteX598" fmla="*/ 1458278 w 4351972"/>
                <a:gd name="connsiteY598" fmla="*/ 18097 h 310515"/>
                <a:gd name="connsiteX599" fmla="*/ 1418273 w 4351972"/>
                <a:gd name="connsiteY599" fmla="*/ 27622 h 310515"/>
                <a:gd name="connsiteX600" fmla="*/ 1387793 w 4351972"/>
                <a:gd name="connsiteY600" fmla="*/ 54292 h 310515"/>
                <a:gd name="connsiteX601" fmla="*/ 1368743 w 4351972"/>
                <a:gd name="connsiteY601" fmla="*/ 97155 h 310515"/>
                <a:gd name="connsiteX602" fmla="*/ 1362075 w 4351972"/>
                <a:gd name="connsiteY602" fmla="*/ 155257 h 310515"/>
                <a:gd name="connsiteX603" fmla="*/ 1368743 w 4351972"/>
                <a:gd name="connsiteY603" fmla="*/ 208597 h 310515"/>
                <a:gd name="connsiteX604" fmla="*/ 1388745 w 4351972"/>
                <a:gd name="connsiteY604" fmla="*/ 251460 h 310515"/>
                <a:gd name="connsiteX605" fmla="*/ 1421130 w 4351972"/>
                <a:gd name="connsiteY605" fmla="*/ 280987 h 310515"/>
                <a:gd name="connsiteX606" fmla="*/ 1464945 w 4351972"/>
                <a:gd name="connsiteY606" fmla="*/ 291465 h 310515"/>
                <a:gd name="connsiteX607" fmla="*/ 1498283 w 4351972"/>
                <a:gd name="connsiteY607" fmla="*/ 285750 h 310515"/>
                <a:gd name="connsiteX608" fmla="*/ 1519238 w 4351972"/>
                <a:gd name="connsiteY608" fmla="*/ 274320 h 310515"/>
                <a:gd name="connsiteX609" fmla="*/ 1521143 w 4351972"/>
                <a:gd name="connsiteY609" fmla="*/ 252412 h 310515"/>
                <a:gd name="connsiteX610" fmla="*/ 1521143 w 4351972"/>
                <a:gd name="connsiteY610" fmla="*/ 233362 h 310515"/>
                <a:gd name="connsiteX611" fmla="*/ 1521143 w 4351972"/>
                <a:gd name="connsiteY611" fmla="*/ 217170 h 310515"/>
                <a:gd name="connsiteX612" fmla="*/ 1518285 w 4351972"/>
                <a:gd name="connsiteY612" fmla="*/ 201930 h 310515"/>
                <a:gd name="connsiteX613" fmla="*/ 1508760 w 4351972"/>
                <a:gd name="connsiteY613" fmla="*/ 192405 h 310515"/>
                <a:gd name="connsiteX614" fmla="*/ 1489710 w 4351972"/>
                <a:gd name="connsiteY614" fmla="*/ 187642 h 310515"/>
                <a:gd name="connsiteX615" fmla="*/ 1471613 w 4351972"/>
                <a:gd name="connsiteY615" fmla="*/ 185737 h 310515"/>
                <a:gd name="connsiteX616" fmla="*/ 1471613 w 4351972"/>
                <a:gd name="connsiteY616" fmla="*/ 170497 h 310515"/>
                <a:gd name="connsiteX617" fmla="*/ 1601153 w 4351972"/>
                <a:gd name="connsiteY617" fmla="*/ 170497 h 310515"/>
                <a:gd name="connsiteX618" fmla="*/ 1601153 w 4351972"/>
                <a:gd name="connsiteY618" fmla="*/ 184785 h 310515"/>
                <a:gd name="connsiteX619" fmla="*/ 1587818 w 4351972"/>
                <a:gd name="connsiteY619" fmla="*/ 186690 h 310515"/>
                <a:gd name="connsiteX620" fmla="*/ 1574483 w 4351972"/>
                <a:gd name="connsiteY620" fmla="*/ 190500 h 310515"/>
                <a:gd name="connsiteX621" fmla="*/ 1565910 w 4351972"/>
                <a:gd name="connsiteY621" fmla="*/ 199072 h 310515"/>
                <a:gd name="connsiteX622" fmla="*/ 1563053 w 4351972"/>
                <a:gd name="connsiteY622" fmla="*/ 212407 h 310515"/>
                <a:gd name="connsiteX623" fmla="*/ 1563053 w 4351972"/>
                <a:gd name="connsiteY623" fmla="*/ 235267 h 310515"/>
                <a:gd name="connsiteX624" fmla="*/ 1563053 w 4351972"/>
                <a:gd name="connsiteY624" fmla="*/ 268605 h 310515"/>
                <a:gd name="connsiteX625" fmla="*/ 1564005 w 4351972"/>
                <a:gd name="connsiteY625" fmla="*/ 282892 h 310515"/>
                <a:gd name="connsiteX626" fmla="*/ 1508760 w 4351972"/>
                <a:gd name="connsiteY626" fmla="*/ 301942 h 310515"/>
                <a:gd name="connsiteX627" fmla="*/ 1454468 w 4351972"/>
                <a:gd name="connsiteY627" fmla="*/ 308610 h 310515"/>
                <a:gd name="connsiteX628" fmla="*/ 1400175 w 4351972"/>
                <a:gd name="connsiteY628" fmla="*/ 298132 h 310515"/>
                <a:gd name="connsiteX629" fmla="*/ 1354455 w 4351972"/>
                <a:gd name="connsiteY629" fmla="*/ 267652 h 310515"/>
                <a:gd name="connsiteX630" fmla="*/ 1323023 w 4351972"/>
                <a:gd name="connsiteY630" fmla="*/ 220027 h 310515"/>
                <a:gd name="connsiteX631" fmla="*/ 1311593 w 4351972"/>
                <a:gd name="connsiteY631" fmla="*/ 157162 h 310515"/>
                <a:gd name="connsiteX632" fmla="*/ 1323023 w 4351972"/>
                <a:gd name="connsiteY632" fmla="*/ 94297 h 310515"/>
                <a:gd name="connsiteX633" fmla="*/ 1354455 w 4351972"/>
                <a:gd name="connsiteY633" fmla="*/ 43815 h 310515"/>
                <a:gd name="connsiteX634" fmla="*/ 1401128 w 4351972"/>
                <a:gd name="connsiteY634" fmla="*/ 11430 h 310515"/>
                <a:gd name="connsiteX635" fmla="*/ 1459230 w 4351972"/>
                <a:gd name="connsiteY635" fmla="*/ 0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Lst>
              <a:rect l="l" t="t" r="r" b="b"/>
              <a:pathLst>
                <a:path w="4351972" h="310515">
                  <a:moveTo>
                    <a:pt x="3189922" y="24765"/>
                  </a:moveTo>
                  <a:lnTo>
                    <a:pt x="3189922" y="151448"/>
                  </a:lnTo>
                  <a:lnTo>
                    <a:pt x="3217545" y="151448"/>
                  </a:lnTo>
                  <a:cubicBezTo>
                    <a:pt x="3236595" y="151448"/>
                    <a:pt x="3252787" y="145733"/>
                    <a:pt x="3266122" y="133350"/>
                  </a:cubicBezTo>
                  <a:cubicBezTo>
                    <a:pt x="3277552" y="120968"/>
                    <a:pt x="3284220" y="103823"/>
                    <a:pt x="3284220" y="82868"/>
                  </a:cubicBezTo>
                  <a:cubicBezTo>
                    <a:pt x="3284220" y="64770"/>
                    <a:pt x="3279457" y="50483"/>
                    <a:pt x="3268980" y="40005"/>
                  </a:cubicBezTo>
                  <a:cubicBezTo>
                    <a:pt x="3258502" y="29528"/>
                    <a:pt x="3244214" y="24765"/>
                    <a:pt x="3225164" y="24765"/>
                  </a:cubicBezTo>
                  <a:close/>
                  <a:moveTo>
                    <a:pt x="83820" y="24765"/>
                  </a:moveTo>
                  <a:lnTo>
                    <a:pt x="83820" y="155258"/>
                  </a:lnTo>
                  <a:lnTo>
                    <a:pt x="104775" y="155258"/>
                  </a:lnTo>
                  <a:cubicBezTo>
                    <a:pt x="120015" y="155258"/>
                    <a:pt x="131445" y="153353"/>
                    <a:pt x="140970" y="148590"/>
                  </a:cubicBezTo>
                  <a:cubicBezTo>
                    <a:pt x="151447" y="143828"/>
                    <a:pt x="158115" y="138113"/>
                    <a:pt x="162877" y="130493"/>
                  </a:cubicBezTo>
                  <a:cubicBezTo>
                    <a:pt x="167640" y="123825"/>
                    <a:pt x="170497" y="117158"/>
                    <a:pt x="172402" y="109538"/>
                  </a:cubicBezTo>
                  <a:cubicBezTo>
                    <a:pt x="174307" y="102870"/>
                    <a:pt x="174307" y="96203"/>
                    <a:pt x="174307" y="90488"/>
                  </a:cubicBezTo>
                  <a:cubicBezTo>
                    <a:pt x="174307" y="82868"/>
                    <a:pt x="173355" y="74295"/>
                    <a:pt x="171450" y="66675"/>
                  </a:cubicBezTo>
                  <a:cubicBezTo>
                    <a:pt x="169545" y="58103"/>
                    <a:pt x="166687" y="51435"/>
                    <a:pt x="161925" y="45720"/>
                  </a:cubicBezTo>
                  <a:cubicBezTo>
                    <a:pt x="157162" y="39053"/>
                    <a:pt x="150495" y="34290"/>
                    <a:pt x="142875" y="30480"/>
                  </a:cubicBezTo>
                  <a:cubicBezTo>
                    <a:pt x="135255" y="26670"/>
                    <a:pt x="124777" y="24765"/>
                    <a:pt x="113347" y="24765"/>
                  </a:cubicBezTo>
                  <a:close/>
                  <a:moveTo>
                    <a:pt x="4067175" y="7620"/>
                  </a:moveTo>
                  <a:lnTo>
                    <a:pt x="4192905" y="7620"/>
                  </a:lnTo>
                  <a:lnTo>
                    <a:pt x="4192905" y="22860"/>
                  </a:lnTo>
                  <a:cubicBezTo>
                    <a:pt x="4178617" y="22860"/>
                    <a:pt x="4169092" y="23812"/>
                    <a:pt x="4163377" y="25717"/>
                  </a:cubicBezTo>
                  <a:cubicBezTo>
                    <a:pt x="4157662" y="27622"/>
                    <a:pt x="4154805" y="29527"/>
                    <a:pt x="4154805" y="32385"/>
                  </a:cubicBezTo>
                  <a:cubicBezTo>
                    <a:pt x="4154805" y="33337"/>
                    <a:pt x="4154805" y="34290"/>
                    <a:pt x="4155757" y="37147"/>
                  </a:cubicBezTo>
                  <a:cubicBezTo>
                    <a:pt x="4156710" y="39052"/>
                    <a:pt x="4157662" y="41910"/>
                    <a:pt x="4159567" y="44767"/>
                  </a:cubicBezTo>
                  <a:cubicBezTo>
                    <a:pt x="4161472" y="48577"/>
                    <a:pt x="4163377" y="52387"/>
                    <a:pt x="4166235" y="57150"/>
                  </a:cubicBezTo>
                  <a:cubicBezTo>
                    <a:pt x="4169092" y="61912"/>
                    <a:pt x="4170997" y="66675"/>
                    <a:pt x="4172902" y="70485"/>
                  </a:cubicBezTo>
                  <a:cubicBezTo>
                    <a:pt x="4179570" y="82867"/>
                    <a:pt x="4186237" y="95250"/>
                    <a:pt x="4192905" y="107632"/>
                  </a:cubicBezTo>
                  <a:cubicBezTo>
                    <a:pt x="4199572" y="120015"/>
                    <a:pt x="4208145" y="136207"/>
                    <a:pt x="4219575" y="155257"/>
                  </a:cubicBezTo>
                  <a:cubicBezTo>
                    <a:pt x="4241482" y="120015"/>
                    <a:pt x="4257675" y="92392"/>
                    <a:pt x="4270057" y="73342"/>
                  </a:cubicBezTo>
                  <a:cubicBezTo>
                    <a:pt x="4281487" y="53340"/>
                    <a:pt x="4287202" y="41910"/>
                    <a:pt x="4287202" y="38100"/>
                  </a:cubicBezTo>
                  <a:cubicBezTo>
                    <a:pt x="4287202" y="35242"/>
                    <a:pt x="4286250" y="32385"/>
                    <a:pt x="4283392" y="30480"/>
                  </a:cubicBezTo>
                  <a:cubicBezTo>
                    <a:pt x="4281487" y="28575"/>
                    <a:pt x="4277677" y="26670"/>
                    <a:pt x="4273867" y="25717"/>
                  </a:cubicBezTo>
                  <a:cubicBezTo>
                    <a:pt x="4270057" y="24765"/>
                    <a:pt x="4265295" y="23812"/>
                    <a:pt x="4260532" y="23812"/>
                  </a:cubicBezTo>
                  <a:cubicBezTo>
                    <a:pt x="4255770" y="23812"/>
                    <a:pt x="4251007" y="22860"/>
                    <a:pt x="4247197" y="22860"/>
                  </a:cubicBezTo>
                  <a:lnTo>
                    <a:pt x="4247197" y="7620"/>
                  </a:lnTo>
                  <a:lnTo>
                    <a:pt x="4350067" y="7620"/>
                  </a:lnTo>
                  <a:lnTo>
                    <a:pt x="4350067" y="22860"/>
                  </a:lnTo>
                  <a:lnTo>
                    <a:pt x="4351972" y="22860"/>
                  </a:lnTo>
                  <a:cubicBezTo>
                    <a:pt x="4350067" y="22860"/>
                    <a:pt x="4346257" y="23812"/>
                    <a:pt x="4340542" y="25717"/>
                  </a:cubicBezTo>
                  <a:cubicBezTo>
                    <a:pt x="4335780" y="27622"/>
                    <a:pt x="4331970" y="29527"/>
                    <a:pt x="4329112" y="30480"/>
                  </a:cubicBezTo>
                  <a:cubicBezTo>
                    <a:pt x="4323397" y="33337"/>
                    <a:pt x="4319587" y="36195"/>
                    <a:pt x="4317682" y="38100"/>
                  </a:cubicBezTo>
                  <a:cubicBezTo>
                    <a:pt x="4315777" y="40005"/>
                    <a:pt x="4311967" y="44767"/>
                    <a:pt x="4306252" y="52387"/>
                  </a:cubicBezTo>
                  <a:cubicBezTo>
                    <a:pt x="4295775" y="67627"/>
                    <a:pt x="4285297" y="82867"/>
                    <a:pt x="4276725" y="99060"/>
                  </a:cubicBezTo>
                  <a:cubicBezTo>
                    <a:pt x="4267200" y="114300"/>
                    <a:pt x="4255770" y="134302"/>
                    <a:pt x="4242435" y="159067"/>
                  </a:cubicBezTo>
                  <a:cubicBezTo>
                    <a:pt x="4237672" y="167640"/>
                    <a:pt x="4233862" y="175260"/>
                    <a:pt x="4231957" y="180022"/>
                  </a:cubicBezTo>
                  <a:cubicBezTo>
                    <a:pt x="4230052" y="185737"/>
                    <a:pt x="4229100" y="193357"/>
                    <a:pt x="4229100" y="203835"/>
                  </a:cubicBezTo>
                  <a:lnTo>
                    <a:pt x="4229100" y="260032"/>
                  </a:lnTo>
                  <a:cubicBezTo>
                    <a:pt x="4229100" y="264795"/>
                    <a:pt x="4230052" y="269557"/>
                    <a:pt x="4231957" y="273367"/>
                  </a:cubicBezTo>
                  <a:cubicBezTo>
                    <a:pt x="4233862" y="277177"/>
                    <a:pt x="4237672" y="280035"/>
                    <a:pt x="4242435" y="281940"/>
                  </a:cubicBezTo>
                  <a:cubicBezTo>
                    <a:pt x="4245292" y="282892"/>
                    <a:pt x="4250055" y="284797"/>
                    <a:pt x="4257675" y="285750"/>
                  </a:cubicBezTo>
                  <a:cubicBezTo>
                    <a:pt x="4265295" y="287655"/>
                    <a:pt x="4271010" y="288607"/>
                    <a:pt x="4275772" y="288607"/>
                  </a:cubicBezTo>
                  <a:lnTo>
                    <a:pt x="4275772" y="303847"/>
                  </a:lnTo>
                  <a:lnTo>
                    <a:pt x="4137660" y="303847"/>
                  </a:lnTo>
                  <a:lnTo>
                    <a:pt x="4137660" y="288607"/>
                  </a:lnTo>
                  <a:cubicBezTo>
                    <a:pt x="4141470" y="288607"/>
                    <a:pt x="4147185" y="287655"/>
                    <a:pt x="4154805" y="286702"/>
                  </a:cubicBezTo>
                  <a:cubicBezTo>
                    <a:pt x="4162425" y="285750"/>
                    <a:pt x="4168140" y="284797"/>
                    <a:pt x="4170997" y="283845"/>
                  </a:cubicBezTo>
                  <a:cubicBezTo>
                    <a:pt x="4175760" y="281940"/>
                    <a:pt x="4179570" y="279082"/>
                    <a:pt x="4181475" y="275272"/>
                  </a:cubicBezTo>
                  <a:cubicBezTo>
                    <a:pt x="4183380" y="271462"/>
                    <a:pt x="4184332" y="267652"/>
                    <a:pt x="4184332" y="261937"/>
                  </a:cubicBezTo>
                  <a:lnTo>
                    <a:pt x="4184332" y="190500"/>
                  </a:lnTo>
                  <a:cubicBezTo>
                    <a:pt x="4184332" y="188595"/>
                    <a:pt x="4183380" y="183832"/>
                    <a:pt x="4180522" y="178117"/>
                  </a:cubicBezTo>
                  <a:cubicBezTo>
                    <a:pt x="4177665" y="172402"/>
                    <a:pt x="4174807" y="165735"/>
                    <a:pt x="4170997" y="158115"/>
                  </a:cubicBezTo>
                  <a:cubicBezTo>
                    <a:pt x="4162425" y="141922"/>
                    <a:pt x="4153852" y="124777"/>
                    <a:pt x="4143375" y="105727"/>
                  </a:cubicBezTo>
                  <a:cubicBezTo>
                    <a:pt x="4132897" y="86677"/>
                    <a:pt x="4124325" y="71437"/>
                    <a:pt x="4116705" y="58102"/>
                  </a:cubicBezTo>
                  <a:cubicBezTo>
                    <a:pt x="4111942" y="50482"/>
                    <a:pt x="4108132" y="43815"/>
                    <a:pt x="4104322" y="40005"/>
                  </a:cubicBezTo>
                  <a:cubicBezTo>
                    <a:pt x="4100512" y="36195"/>
                    <a:pt x="4096702" y="32385"/>
                    <a:pt x="4091940" y="29527"/>
                  </a:cubicBezTo>
                  <a:cubicBezTo>
                    <a:pt x="4089082" y="27622"/>
                    <a:pt x="4084320" y="25717"/>
                    <a:pt x="4079557" y="24765"/>
                  </a:cubicBezTo>
                  <a:cubicBezTo>
                    <a:pt x="4074795" y="23812"/>
                    <a:pt x="4070985" y="22860"/>
                    <a:pt x="4067175" y="22860"/>
                  </a:cubicBezTo>
                  <a:close/>
                  <a:moveTo>
                    <a:pt x="3791903" y="7620"/>
                  </a:moveTo>
                  <a:lnTo>
                    <a:pt x="4050031" y="7620"/>
                  </a:lnTo>
                  <a:lnTo>
                    <a:pt x="4050031" y="87630"/>
                  </a:lnTo>
                  <a:lnTo>
                    <a:pt x="4035743" y="87630"/>
                  </a:lnTo>
                  <a:cubicBezTo>
                    <a:pt x="4034790" y="82867"/>
                    <a:pt x="4031933" y="76200"/>
                    <a:pt x="4029075" y="69532"/>
                  </a:cubicBezTo>
                  <a:cubicBezTo>
                    <a:pt x="4026218" y="62865"/>
                    <a:pt x="4022408" y="56197"/>
                    <a:pt x="4017645" y="50482"/>
                  </a:cubicBezTo>
                  <a:cubicBezTo>
                    <a:pt x="4013836" y="43815"/>
                    <a:pt x="4009073" y="38100"/>
                    <a:pt x="4004311" y="33337"/>
                  </a:cubicBezTo>
                  <a:cubicBezTo>
                    <a:pt x="3999548" y="28575"/>
                    <a:pt x="3994786" y="25717"/>
                    <a:pt x="3990023" y="24765"/>
                  </a:cubicBezTo>
                  <a:cubicBezTo>
                    <a:pt x="3986213" y="23812"/>
                    <a:pt x="3980498" y="23812"/>
                    <a:pt x="3973831" y="23812"/>
                  </a:cubicBezTo>
                  <a:cubicBezTo>
                    <a:pt x="3967163" y="23812"/>
                    <a:pt x="3961448" y="23812"/>
                    <a:pt x="3955733" y="23812"/>
                  </a:cubicBezTo>
                  <a:lnTo>
                    <a:pt x="3943350" y="23812"/>
                  </a:lnTo>
                  <a:lnTo>
                    <a:pt x="3943350" y="260032"/>
                  </a:lnTo>
                  <a:cubicBezTo>
                    <a:pt x="3943350" y="264795"/>
                    <a:pt x="3944303" y="268605"/>
                    <a:pt x="3946208" y="272415"/>
                  </a:cubicBezTo>
                  <a:cubicBezTo>
                    <a:pt x="3948113" y="276225"/>
                    <a:pt x="3951923" y="279082"/>
                    <a:pt x="3956686" y="280987"/>
                  </a:cubicBezTo>
                  <a:cubicBezTo>
                    <a:pt x="3959543" y="281940"/>
                    <a:pt x="3964306" y="282892"/>
                    <a:pt x="3971925" y="284797"/>
                  </a:cubicBezTo>
                  <a:cubicBezTo>
                    <a:pt x="3979545" y="286702"/>
                    <a:pt x="3986213" y="287655"/>
                    <a:pt x="3990975" y="287655"/>
                  </a:cubicBezTo>
                  <a:lnTo>
                    <a:pt x="3990975" y="302895"/>
                  </a:lnTo>
                  <a:lnTo>
                    <a:pt x="3851911" y="302895"/>
                  </a:lnTo>
                  <a:lnTo>
                    <a:pt x="3851911" y="287655"/>
                  </a:lnTo>
                  <a:cubicBezTo>
                    <a:pt x="3855720" y="287655"/>
                    <a:pt x="3861436" y="286702"/>
                    <a:pt x="3870008" y="285750"/>
                  </a:cubicBezTo>
                  <a:cubicBezTo>
                    <a:pt x="3877628" y="284797"/>
                    <a:pt x="3883343" y="283845"/>
                    <a:pt x="3886200" y="282892"/>
                  </a:cubicBezTo>
                  <a:cubicBezTo>
                    <a:pt x="3890963" y="280987"/>
                    <a:pt x="3893820" y="278130"/>
                    <a:pt x="3896678" y="275272"/>
                  </a:cubicBezTo>
                  <a:cubicBezTo>
                    <a:pt x="3898583" y="271462"/>
                    <a:pt x="3899536" y="267652"/>
                    <a:pt x="3899536" y="261937"/>
                  </a:cubicBezTo>
                  <a:lnTo>
                    <a:pt x="3899536" y="23812"/>
                  </a:lnTo>
                  <a:lnTo>
                    <a:pt x="3887153" y="23812"/>
                  </a:lnTo>
                  <a:cubicBezTo>
                    <a:pt x="3882390" y="23812"/>
                    <a:pt x="3877628" y="23812"/>
                    <a:pt x="3870961" y="23812"/>
                  </a:cubicBezTo>
                  <a:cubicBezTo>
                    <a:pt x="3864293" y="23812"/>
                    <a:pt x="3858578" y="24765"/>
                    <a:pt x="3852863" y="24765"/>
                  </a:cubicBezTo>
                  <a:cubicBezTo>
                    <a:pt x="3848100" y="25717"/>
                    <a:pt x="3843338" y="27622"/>
                    <a:pt x="3838575" y="33337"/>
                  </a:cubicBezTo>
                  <a:cubicBezTo>
                    <a:pt x="3833813" y="38100"/>
                    <a:pt x="3829050" y="43815"/>
                    <a:pt x="3825240" y="50482"/>
                  </a:cubicBezTo>
                  <a:cubicBezTo>
                    <a:pt x="3821431" y="57150"/>
                    <a:pt x="3817620" y="63817"/>
                    <a:pt x="3813811" y="70485"/>
                  </a:cubicBezTo>
                  <a:cubicBezTo>
                    <a:pt x="3810953" y="77152"/>
                    <a:pt x="3808095" y="83820"/>
                    <a:pt x="3807143" y="87630"/>
                  </a:cubicBezTo>
                  <a:lnTo>
                    <a:pt x="3791903" y="87630"/>
                  </a:lnTo>
                  <a:close/>
                  <a:moveTo>
                    <a:pt x="3107055" y="6668"/>
                  </a:moveTo>
                  <a:lnTo>
                    <a:pt x="3243262" y="6668"/>
                  </a:lnTo>
                  <a:cubicBezTo>
                    <a:pt x="3255645" y="6668"/>
                    <a:pt x="3267075" y="7620"/>
                    <a:pt x="3278505" y="10478"/>
                  </a:cubicBezTo>
                  <a:cubicBezTo>
                    <a:pt x="3289935" y="13335"/>
                    <a:pt x="3299460" y="17145"/>
                    <a:pt x="3308032" y="22860"/>
                  </a:cubicBezTo>
                  <a:cubicBezTo>
                    <a:pt x="3316605" y="28575"/>
                    <a:pt x="3323272" y="35243"/>
                    <a:pt x="3328987" y="44768"/>
                  </a:cubicBezTo>
                  <a:cubicBezTo>
                    <a:pt x="3333750" y="53340"/>
                    <a:pt x="3336607" y="64770"/>
                    <a:pt x="3336607" y="77153"/>
                  </a:cubicBezTo>
                  <a:cubicBezTo>
                    <a:pt x="3336607" y="88583"/>
                    <a:pt x="3334702" y="98108"/>
                    <a:pt x="3330892" y="107633"/>
                  </a:cubicBezTo>
                  <a:cubicBezTo>
                    <a:pt x="3327082" y="116205"/>
                    <a:pt x="3322320" y="123825"/>
                    <a:pt x="3315652" y="130493"/>
                  </a:cubicBezTo>
                  <a:cubicBezTo>
                    <a:pt x="3308985" y="136208"/>
                    <a:pt x="3302317" y="141923"/>
                    <a:pt x="3292792" y="145733"/>
                  </a:cubicBezTo>
                  <a:cubicBezTo>
                    <a:pt x="3284220" y="150495"/>
                    <a:pt x="3274695" y="153353"/>
                    <a:pt x="3263264" y="157163"/>
                  </a:cubicBezTo>
                  <a:cubicBezTo>
                    <a:pt x="3277552" y="176213"/>
                    <a:pt x="3289935" y="192405"/>
                    <a:pt x="3299460" y="205740"/>
                  </a:cubicBezTo>
                  <a:cubicBezTo>
                    <a:pt x="3308985" y="219075"/>
                    <a:pt x="3321367" y="235268"/>
                    <a:pt x="3334702" y="253365"/>
                  </a:cubicBezTo>
                  <a:cubicBezTo>
                    <a:pt x="3340417" y="261938"/>
                    <a:pt x="3346132" y="267653"/>
                    <a:pt x="3350895" y="271463"/>
                  </a:cubicBezTo>
                  <a:cubicBezTo>
                    <a:pt x="3355657" y="275273"/>
                    <a:pt x="3360420" y="278130"/>
                    <a:pt x="3365182" y="280988"/>
                  </a:cubicBezTo>
                  <a:cubicBezTo>
                    <a:pt x="3368992" y="282893"/>
                    <a:pt x="3373755" y="283845"/>
                    <a:pt x="3378517" y="284798"/>
                  </a:cubicBezTo>
                  <a:cubicBezTo>
                    <a:pt x="3384232" y="285750"/>
                    <a:pt x="3388042" y="286703"/>
                    <a:pt x="3391852" y="286703"/>
                  </a:cubicBezTo>
                  <a:lnTo>
                    <a:pt x="3391852" y="302895"/>
                  </a:lnTo>
                  <a:lnTo>
                    <a:pt x="3313747" y="302895"/>
                  </a:lnTo>
                  <a:cubicBezTo>
                    <a:pt x="3296602" y="275273"/>
                    <a:pt x="3280410" y="251460"/>
                    <a:pt x="3266122" y="231458"/>
                  </a:cubicBezTo>
                  <a:cubicBezTo>
                    <a:pt x="3251835" y="211455"/>
                    <a:pt x="3236595" y="190500"/>
                    <a:pt x="3220402" y="169545"/>
                  </a:cubicBezTo>
                  <a:lnTo>
                    <a:pt x="3189922" y="169545"/>
                  </a:lnTo>
                  <a:lnTo>
                    <a:pt x="3189922" y="262890"/>
                  </a:lnTo>
                  <a:cubicBezTo>
                    <a:pt x="3189922" y="267653"/>
                    <a:pt x="3190875" y="271463"/>
                    <a:pt x="3191827" y="275273"/>
                  </a:cubicBezTo>
                  <a:cubicBezTo>
                    <a:pt x="3193732" y="279083"/>
                    <a:pt x="3196589" y="281940"/>
                    <a:pt x="3201352" y="283845"/>
                  </a:cubicBezTo>
                  <a:cubicBezTo>
                    <a:pt x="3204210" y="284798"/>
                    <a:pt x="3208020" y="285750"/>
                    <a:pt x="3214687" y="286703"/>
                  </a:cubicBezTo>
                  <a:cubicBezTo>
                    <a:pt x="3220402" y="287655"/>
                    <a:pt x="3226117" y="287655"/>
                    <a:pt x="3230880" y="287655"/>
                  </a:cubicBezTo>
                  <a:lnTo>
                    <a:pt x="3230880" y="302895"/>
                  </a:lnTo>
                  <a:lnTo>
                    <a:pt x="3107055" y="302895"/>
                  </a:lnTo>
                  <a:lnTo>
                    <a:pt x="3107055" y="287655"/>
                  </a:lnTo>
                  <a:cubicBezTo>
                    <a:pt x="3109912" y="287655"/>
                    <a:pt x="3114675" y="286703"/>
                    <a:pt x="3121342" y="285750"/>
                  </a:cubicBezTo>
                  <a:cubicBezTo>
                    <a:pt x="3128010" y="284798"/>
                    <a:pt x="3131820" y="283845"/>
                    <a:pt x="3134677" y="282893"/>
                  </a:cubicBezTo>
                  <a:cubicBezTo>
                    <a:pt x="3138487" y="280988"/>
                    <a:pt x="3141345" y="278130"/>
                    <a:pt x="3143250" y="275273"/>
                  </a:cubicBezTo>
                  <a:cubicBezTo>
                    <a:pt x="3145155" y="271463"/>
                    <a:pt x="3146107" y="267653"/>
                    <a:pt x="3146107" y="261938"/>
                  </a:cubicBezTo>
                  <a:lnTo>
                    <a:pt x="3146107" y="49530"/>
                  </a:lnTo>
                  <a:cubicBezTo>
                    <a:pt x="3146107" y="44768"/>
                    <a:pt x="3145155" y="40005"/>
                    <a:pt x="3144202" y="36195"/>
                  </a:cubicBezTo>
                  <a:cubicBezTo>
                    <a:pt x="3143250" y="32385"/>
                    <a:pt x="3139439" y="29528"/>
                    <a:pt x="3134677" y="27623"/>
                  </a:cubicBezTo>
                  <a:cubicBezTo>
                    <a:pt x="3130867" y="26670"/>
                    <a:pt x="3127057" y="25718"/>
                    <a:pt x="3121342" y="23813"/>
                  </a:cubicBezTo>
                  <a:cubicBezTo>
                    <a:pt x="3115627" y="22860"/>
                    <a:pt x="3110864" y="21908"/>
                    <a:pt x="3107055" y="21908"/>
                  </a:cubicBezTo>
                  <a:close/>
                  <a:moveTo>
                    <a:pt x="2514600" y="6668"/>
                  </a:moveTo>
                  <a:lnTo>
                    <a:pt x="2636520" y="6668"/>
                  </a:lnTo>
                  <a:lnTo>
                    <a:pt x="2636520" y="21908"/>
                  </a:lnTo>
                  <a:cubicBezTo>
                    <a:pt x="2626042" y="22860"/>
                    <a:pt x="2617470" y="23813"/>
                    <a:pt x="2609850" y="24765"/>
                  </a:cubicBezTo>
                  <a:cubicBezTo>
                    <a:pt x="2603182" y="26670"/>
                    <a:pt x="2599372" y="28575"/>
                    <a:pt x="2599372" y="33338"/>
                  </a:cubicBezTo>
                  <a:cubicBezTo>
                    <a:pt x="2599372" y="35243"/>
                    <a:pt x="2599372" y="37148"/>
                    <a:pt x="2600325" y="39053"/>
                  </a:cubicBezTo>
                  <a:cubicBezTo>
                    <a:pt x="2601277" y="40958"/>
                    <a:pt x="2601277" y="42863"/>
                    <a:pt x="2601277" y="43815"/>
                  </a:cubicBezTo>
                  <a:cubicBezTo>
                    <a:pt x="2606040" y="57150"/>
                    <a:pt x="2614612" y="80010"/>
                    <a:pt x="2626042" y="110490"/>
                  </a:cubicBezTo>
                  <a:cubicBezTo>
                    <a:pt x="2637472" y="140970"/>
                    <a:pt x="2653665" y="184785"/>
                    <a:pt x="2675572" y="241935"/>
                  </a:cubicBezTo>
                  <a:cubicBezTo>
                    <a:pt x="2686050" y="216218"/>
                    <a:pt x="2698432" y="185738"/>
                    <a:pt x="2711767" y="150495"/>
                  </a:cubicBezTo>
                  <a:cubicBezTo>
                    <a:pt x="2725102" y="115253"/>
                    <a:pt x="2734627" y="91440"/>
                    <a:pt x="2739390" y="78105"/>
                  </a:cubicBezTo>
                  <a:cubicBezTo>
                    <a:pt x="2744152" y="65723"/>
                    <a:pt x="2747010" y="57150"/>
                    <a:pt x="2747010" y="51435"/>
                  </a:cubicBezTo>
                  <a:cubicBezTo>
                    <a:pt x="2747962" y="46673"/>
                    <a:pt x="2747962" y="42863"/>
                    <a:pt x="2747962" y="40005"/>
                  </a:cubicBezTo>
                  <a:cubicBezTo>
                    <a:pt x="2747962" y="37148"/>
                    <a:pt x="2747010" y="34290"/>
                    <a:pt x="2744152" y="32385"/>
                  </a:cubicBezTo>
                  <a:cubicBezTo>
                    <a:pt x="2741295" y="30480"/>
                    <a:pt x="2737485" y="28575"/>
                    <a:pt x="2732722" y="26670"/>
                  </a:cubicBezTo>
                  <a:cubicBezTo>
                    <a:pt x="2727960" y="24765"/>
                    <a:pt x="2723197" y="23813"/>
                    <a:pt x="2718435" y="23813"/>
                  </a:cubicBezTo>
                  <a:cubicBezTo>
                    <a:pt x="2713672" y="22860"/>
                    <a:pt x="2708910" y="22860"/>
                    <a:pt x="2704147" y="21908"/>
                  </a:cubicBezTo>
                  <a:lnTo>
                    <a:pt x="2704147" y="6668"/>
                  </a:lnTo>
                  <a:lnTo>
                    <a:pt x="2814637" y="6668"/>
                  </a:lnTo>
                  <a:lnTo>
                    <a:pt x="2814637" y="22860"/>
                  </a:lnTo>
                  <a:lnTo>
                    <a:pt x="2815590" y="22860"/>
                  </a:lnTo>
                  <a:cubicBezTo>
                    <a:pt x="2811780" y="22860"/>
                    <a:pt x="2807970" y="23813"/>
                    <a:pt x="2802255" y="24765"/>
                  </a:cubicBezTo>
                  <a:cubicBezTo>
                    <a:pt x="2797492" y="26670"/>
                    <a:pt x="2792730" y="27623"/>
                    <a:pt x="2789872" y="30480"/>
                  </a:cubicBezTo>
                  <a:cubicBezTo>
                    <a:pt x="2785110" y="33338"/>
                    <a:pt x="2781300" y="37148"/>
                    <a:pt x="2778442" y="41910"/>
                  </a:cubicBezTo>
                  <a:cubicBezTo>
                    <a:pt x="2775585" y="46673"/>
                    <a:pt x="2772727" y="52388"/>
                    <a:pt x="2769870" y="58103"/>
                  </a:cubicBezTo>
                  <a:cubicBezTo>
                    <a:pt x="2760345" y="80010"/>
                    <a:pt x="2747010" y="114300"/>
                    <a:pt x="2727960" y="160973"/>
                  </a:cubicBezTo>
                  <a:cubicBezTo>
                    <a:pt x="2708910" y="207645"/>
                    <a:pt x="2689860" y="256223"/>
                    <a:pt x="2670810" y="306705"/>
                  </a:cubicBezTo>
                  <a:lnTo>
                    <a:pt x="2653665" y="306705"/>
                  </a:lnTo>
                  <a:cubicBezTo>
                    <a:pt x="2633662" y="253365"/>
                    <a:pt x="2614612" y="200978"/>
                    <a:pt x="2595562" y="151448"/>
                  </a:cubicBezTo>
                  <a:cubicBezTo>
                    <a:pt x="2576512" y="101918"/>
                    <a:pt x="2564130" y="67628"/>
                    <a:pt x="2557462" y="50483"/>
                  </a:cubicBezTo>
                  <a:cubicBezTo>
                    <a:pt x="2555557" y="45720"/>
                    <a:pt x="2553652" y="42863"/>
                    <a:pt x="2550795" y="39053"/>
                  </a:cubicBezTo>
                  <a:cubicBezTo>
                    <a:pt x="2547937" y="36195"/>
                    <a:pt x="2544127" y="32385"/>
                    <a:pt x="2539365" y="29528"/>
                  </a:cubicBezTo>
                  <a:cubicBezTo>
                    <a:pt x="2535555" y="27623"/>
                    <a:pt x="2531745" y="25718"/>
                    <a:pt x="2526982" y="23813"/>
                  </a:cubicBezTo>
                  <a:cubicBezTo>
                    <a:pt x="2522220" y="22860"/>
                    <a:pt x="2518410" y="21908"/>
                    <a:pt x="2514600" y="21908"/>
                  </a:cubicBezTo>
                  <a:close/>
                  <a:moveTo>
                    <a:pt x="2038350" y="6668"/>
                  </a:moveTo>
                  <a:lnTo>
                    <a:pt x="2122170" y="6668"/>
                  </a:lnTo>
                  <a:lnTo>
                    <a:pt x="2287905" y="232410"/>
                  </a:lnTo>
                  <a:lnTo>
                    <a:pt x="2287905" y="91440"/>
                  </a:lnTo>
                  <a:cubicBezTo>
                    <a:pt x="2287905" y="74295"/>
                    <a:pt x="2286952" y="60960"/>
                    <a:pt x="2285047" y="51435"/>
                  </a:cubicBezTo>
                  <a:cubicBezTo>
                    <a:pt x="2283142" y="41910"/>
                    <a:pt x="2279332" y="36195"/>
                    <a:pt x="2275522" y="33338"/>
                  </a:cubicBezTo>
                  <a:cubicBezTo>
                    <a:pt x="2271712" y="30480"/>
                    <a:pt x="2265045" y="27623"/>
                    <a:pt x="2256472" y="25718"/>
                  </a:cubicBezTo>
                  <a:cubicBezTo>
                    <a:pt x="2247900" y="22860"/>
                    <a:pt x="2241232" y="21908"/>
                    <a:pt x="2236470" y="21908"/>
                  </a:cubicBezTo>
                  <a:lnTo>
                    <a:pt x="2236470" y="6668"/>
                  </a:lnTo>
                  <a:lnTo>
                    <a:pt x="2356485" y="6668"/>
                  </a:lnTo>
                  <a:lnTo>
                    <a:pt x="2356485" y="22860"/>
                  </a:lnTo>
                  <a:lnTo>
                    <a:pt x="2358390" y="22860"/>
                  </a:lnTo>
                  <a:cubicBezTo>
                    <a:pt x="2354580" y="22860"/>
                    <a:pt x="2348865" y="23813"/>
                    <a:pt x="2340292" y="25718"/>
                  </a:cubicBezTo>
                  <a:cubicBezTo>
                    <a:pt x="2332672" y="27623"/>
                    <a:pt x="2326005" y="30480"/>
                    <a:pt x="2323147" y="32385"/>
                  </a:cubicBezTo>
                  <a:cubicBezTo>
                    <a:pt x="2318385" y="36195"/>
                    <a:pt x="2314575" y="42863"/>
                    <a:pt x="2312670" y="52388"/>
                  </a:cubicBezTo>
                  <a:cubicBezTo>
                    <a:pt x="2310765" y="61913"/>
                    <a:pt x="2309812" y="75248"/>
                    <a:pt x="2309812" y="89535"/>
                  </a:cubicBezTo>
                  <a:lnTo>
                    <a:pt x="2309812" y="306705"/>
                  </a:lnTo>
                  <a:lnTo>
                    <a:pt x="2291715" y="306705"/>
                  </a:lnTo>
                  <a:lnTo>
                    <a:pt x="2112645" y="64770"/>
                  </a:lnTo>
                  <a:lnTo>
                    <a:pt x="2112645" y="217170"/>
                  </a:lnTo>
                  <a:cubicBezTo>
                    <a:pt x="2112645" y="234315"/>
                    <a:pt x="2113597" y="247650"/>
                    <a:pt x="2115502" y="256223"/>
                  </a:cubicBezTo>
                  <a:cubicBezTo>
                    <a:pt x="2117407" y="265748"/>
                    <a:pt x="2121217" y="271463"/>
                    <a:pt x="2125027" y="276225"/>
                  </a:cubicBezTo>
                  <a:cubicBezTo>
                    <a:pt x="2127885" y="279083"/>
                    <a:pt x="2134552" y="281940"/>
                    <a:pt x="2145030" y="284798"/>
                  </a:cubicBezTo>
                  <a:cubicBezTo>
                    <a:pt x="2154555" y="287655"/>
                    <a:pt x="2161222" y="288608"/>
                    <a:pt x="2165032" y="288608"/>
                  </a:cubicBezTo>
                  <a:lnTo>
                    <a:pt x="2165032" y="303848"/>
                  </a:lnTo>
                  <a:lnTo>
                    <a:pt x="2044065" y="303848"/>
                  </a:lnTo>
                  <a:lnTo>
                    <a:pt x="2044065" y="288608"/>
                  </a:lnTo>
                  <a:cubicBezTo>
                    <a:pt x="2047875" y="288608"/>
                    <a:pt x="2053590" y="286703"/>
                    <a:pt x="2063115" y="284798"/>
                  </a:cubicBezTo>
                  <a:cubicBezTo>
                    <a:pt x="2071687" y="281940"/>
                    <a:pt x="2077402" y="280035"/>
                    <a:pt x="2079307" y="278130"/>
                  </a:cubicBezTo>
                  <a:cubicBezTo>
                    <a:pt x="2084070" y="274320"/>
                    <a:pt x="2087880" y="268605"/>
                    <a:pt x="2088832" y="260033"/>
                  </a:cubicBezTo>
                  <a:cubicBezTo>
                    <a:pt x="2090737" y="252413"/>
                    <a:pt x="2091690" y="238125"/>
                    <a:pt x="2091690" y="219075"/>
                  </a:cubicBezTo>
                  <a:lnTo>
                    <a:pt x="2091690" y="73343"/>
                  </a:lnTo>
                  <a:cubicBezTo>
                    <a:pt x="2091690" y="66675"/>
                    <a:pt x="2090737" y="60960"/>
                    <a:pt x="2087880" y="54293"/>
                  </a:cubicBezTo>
                  <a:cubicBezTo>
                    <a:pt x="2085975" y="47625"/>
                    <a:pt x="2083117" y="42863"/>
                    <a:pt x="2079307" y="39053"/>
                  </a:cubicBezTo>
                  <a:cubicBezTo>
                    <a:pt x="2074545" y="34290"/>
                    <a:pt x="2067877" y="30480"/>
                    <a:pt x="2059305" y="27623"/>
                  </a:cubicBezTo>
                  <a:cubicBezTo>
                    <a:pt x="2050732" y="24765"/>
                    <a:pt x="2044065" y="22860"/>
                    <a:pt x="2038350" y="21908"/>
                  </a:cubicBezTo>
                  <a:close/>
                  <a:moveTo>
                    <a:pt x="1906905" y="6668"/>
                  </a:moveTo>
                  <a:lnTo>
                    <a:pt x="2027872" y="6668"/>
                  </a:lnTo>
                  <a:lnTo>
                    <a:pt x="2027872" y="22860"/>
                  </a:lnTo>
                  <a:lnTo>
                    <a:pt x="2025967" y="22860"/>
                  </a:lnTo>
                  <a:cubicBezTo>
                    <a:pt x="2022157" y="22860"/>
                    <a:pt x="2016442" y="23813"/>
                    <a:pt x="2008822" y="25718"/>
                  </a:cubicBezTo>
                  <a:cubicBezTo>
                    <a:pt x="2001202" y="27623"/>
                    <a:pt x="1995487" y="29528"/>
                    <a:pt x="1990725" y="32385"/>
                  </a:cubicBezTo>
                  <a:cubicBezTo>
                    <a:pt x="1985962" y="35243"/>
                    <a:pt x="1983105" y="41910"/>
                    <a:pt x="1981200" y="52388"/>
                  </a:cubicBezTo>
                  <a:cubicBezTo>
                    <a:pt x="1979295" y="62865"/>
                    <a:pt x="1978342" y="74295"/>
                    <a:pt x="1978342" y="88583"/>
                  </a:cubicBezTo>
                  <a:lnTo>
                    <a:pt x="1978342" y="217170"/>
                  </a:lnTo>
                  <a:cubicBezTo>
                    <a:pt x="1978342" y="233363"/>
                    <a:pt x="1974532" y="247650"/>
                    <a:pt x="1967865" y="260033"/>
                  </a:cubicBezTo>
                  <a:cubicBezTo>
                    <a:pt x="1961197" y="272415"/>
                    <a:pt x="1951672" y="281940"/>
                    <a:pt x="1941195" y="289560"/>
                  </a:cubicBezTo>
                  <a:cubicBezTo>
                    <a:pt x="1929765" y="297180"/>
                    <a:pt x="1918335" y="302895"/>
                    <a:pt x="1906905" y="305753"/>
                  </a:cubicBezTo>
                  <a:cubicBezTo>
                    <a:pt x="1894522" y="308610"/>
                    <a:pt x="1883092" y="310515"/>
                    <a:pt x="1871662" y="310515"/>
                  </a:cubicBezTo>
                  <a:cubicBezTo>
                    <a:pt x="1853565" y="310515"/>
                    <a:pt x="1838325" y="308610"/>
                    <a:pt x="1824037" y="303848"/>
                  </a:cubicBezTo>
                  <a:cubicBezTo>
                    <a:pt x="1809750" y="299085"/>
                    <a:pt x="1798320" y="293370"/>
                    <a:pt x="1788795" y="284798"/>
                  </a:cubicBezTo>
                  <a:cubicBezTo>
                    <a:pt x="1779270" y="277178"/>
                    <a:pt x="1772602" y="267653"/>
                    <a:pt x="1767840" y="258128"/>
                  </a:cubicBezTo>
                  <a:cubicBezTo>
                    <a:pt x="1763077" y="247650"/>
                    <a:pt x="1761172" y="237173"/>
                    <a:pt x="1761172" y="225743"/>
                  </a:cubicBezTo>
                  <a:lnTo>
                    <a:pt x="1761172" y="51435"/>
                  </a:lnTo>
                  <a:cubicBezTo>
                    <a:pt x="1761172" y="46673"/>
                    <a:pt x="1760220" y="42863"/>
                    <a:pt x="1758315" y="39053"/>
                  </a:cubicBezTo>
                  <a:cubicBezTo>
                    <a:pt x="1756410" y="36195"/>
                    <a:pt x="1753552" y="32385"/>
                    <a:pt x="1748790" y="29528"/>
                  </a:cubicBezTo>
                  <a:cubicBezTo>
                    <a:pt x="1744980" y="27623"/>
                    <a:pt x="1741170" y="25718"/>
                    <a:pt x="1735455" y="24765"/>
                  </a:cubicBezTo>
                  <a:cubicBezTo>
                    <a:pt x="1729740" y="23813"/>
                    <a:pt x="1725930" y="22860"/>
                    <a:pt x="1722120" y="22860"/>
                  </a:cubicBezTo>
                  <a:lnTo>
                    <a:pt x="1722120" y="7620"/>
                  </a:lnTo>
                  <a:lnTo>
                    <a:pt x="1844040" y="7620"/>
                  </a:lnTo>
                  <a:lnTo>
                    <a:pt x="1844040" y="22860"/>
                  </a:lnTo>
                  <a:cubicBezTo>
                    <a:pt x="1840230" y="22860"/>
                    <a:pt x="1835467" y="23813"/>
                    <a:pt x="1829752" y="24765"/>
                  </a:cubicBezTo>
                  <a:cubicBezTo>
                    <a:pt x="1824037" y="25718"/>
                    <a:pt x="1819275" y="26670"/>
                    <a:pt x="1817370" y="27623"/>
                  </a:cubicBezTo>
                  <a:cubicBezTo>
                    <a:pt x="1812607" y="29528"/>
                    <a:pt x="1809750" y="32385"/>
                    <a:pt x="1807845" y="36195"/>
                  </a:cubicBezTo>
                  <a:cubicBezTo>
                    <a:pt x="1805940" y="40005"/>
                    <a:pt x="1805940" y="44768"/>
                    <a:pt x="1805940" y="48578"/>
                  </a:cubicBezTo>
                  <a:lnTo>
                    <a:pt x="1805940" y="211455"/>
                  </a:lnTo>
                  <a:cubicBezTo>
                    <a:pt x="1805940" y="219075"/>
                    <a:pt x="1806892" y="227648"/>
                    <a:pt x="1808797" y="236220"/>
                  </a:cubicBezTo>
                  <a:cubicBezTo>
                    <a:pt x="1810702" y="244793"/>
                    <a:pt x="1813560" y="253365"/>
                    <a:pt x="1819275" y="260033"/>
                  </a:cubicBezTo>
                  <a:cubicBezTo>
                    <a:pt x="1824990" y="267653"/>
                    <a:pt x="1832610" y="274320"/>
                    <a:pt x="1841182" y="279083"/>
                  </a:cubicBezTo>
                  <a:cubicBezTo>
                    <a:pt x="1850707" y="283845"/>
                    <a:pt x="1863090" y="286703"/>
                    <a:pt x="1879282" y="286703"/>
                  </a:cubicBezTo>
                  <a:cubicBezTo>
                    <a:pt x="1894522" y="286703"/>
                    <a:pt x="1907857" y="284798"/>
                    <a:pt x="1917382" y="279083"/>
                  </a:cubicBezTo>
                  <a:cubicBezTo>
                    <a:pt x="1927860" y="274320"/>
                    <a:pt x="1936432" y="267653"/>
                    <a:pt x="1942147" y="260033"/>
                  </a:cubicBezTo>
                  <a:cubicBezTo>
                    <a:pt x="1947862" y="252413"/>
                    <a:pt x="1951672" y="244793"/>
                    <a:pt x="1954530" y="236220"/>
                  </a:cubicBezTo>
                  <a:cubicBezTo>
                    <a:pt x="1956435" y="227648"/>
                    <a:pt x="1958340" y="220028"/>
                    <a:pt x="1958340" y="211455"/>
                  </a:cubicBezTo>
                  <a:lnTo>
                    <a:pt x="1958340" y="90488"/>
                  </a:lnTo>
                  <a:cubicBezTo>
                    <a:pt x="1958340" y="75248"/>
                    <a:pt x="1957387" y="62865"/>
                    <a:pt x="1955482" y="52388"/>
                  </a:cubicBezTo>
                  <a:cubicBezTo>
                    <a:pt x="1953577" y="42863"/>
                    <a:pt x="1949767" y="36195"/>
                    <a:pt x="1945957" y="33338"/>
                  </a:cubicBezTo>
                  <a:cubicBezTo>
                    <a:pt x="1941195" y="29528"/>
                    <a:pt x="1934527" y="27623"/>
                    <a:pt x="1925955" y="24765"/>
                  </a:cubicBezTo>
                  <a:cubicBezTo>
                    <a:pt x="1917382" y="22860"/>
                    <a:pt x="1910715" y="21908"/>
                    <a:pt x="1906905" y="21908"/>
                  </a:cubicBezTo>
                  <a:close/>
                  <a:moveTo>
                    <a:pt x="972503" y="6668"/>
                  </a:moveTo>
                  <a:lnTo>
                    <a:pt x="1056323" y="6668"/>
                  </a:lnTo>
                  <a:lnTo>
                    <a:pt x="1222058" y="232410"/>
                  </a:lnTo>
                  <a:lnTo>
                    <a:pt x="1222058" y="91440"/>
                  </a:lnTo>
                  <a:cubicBezTo>
                    <a:pt x="1222058" y="74295"/>
                    <a:pt x="1221105" y="60960"/>
                    <a:pt x="1219200" y="51435"/>
                  </a:cubicBezTo>
                  <a:cubicBezTo>
                    <a:pt x="1217295" y="41910"/>
                    <a:pt x="1213485" y="36195"/>
                    <a:pt x="1209675" y="33338"/>
                  </a:cubicBezTo>
                  <a:cubicBezTo>
                    <a:pt x="1205865" y="30480"/>
                    <a:pt x="1199198" y="27623"/>
                    <a:pt x="1190625" y="25718"/>
                  </a:cubicBezTo>
                  <a:cubicBezTo>
                    <a:pt x="1182053" y="22860"/>
                    <a:pt x="1175385" y="21908"/>
                    <a:pt x="1170623" y="21908"/>
                  </a:cubicBezTo>
                  <a:lnTo>
                    <a:pt x="1170623" y="6668"/>
                  </a:lnTo>
                  <a:lnTo>
                    <a:pt x="1290638" y="6668"/>
                  </a:lnTo>
                  <a:lnTo>
                    <a:pt x="1290638" y="22860"/>
                  </a:lnTo>
                  <a:lnTo>
                    <a:pt x="1291590" y="22860"/>
                  </a:lnTo>
                  <a:cubicBezTo>
                    <a:pt x="1287780" y="22860"/>
                    <a:pt x="1282065" y="23813"/>
                    <a:pt x="1273493" y="25718"/>
                  </a:cubicBezTo>
                  <a:cubicBezTo>
                    <a:pt x="1264920" y="27623"/>
                    <a:pt x="1259205" y="30480"/>
                    <a:pt x="1256348" y="32385"/>
                  </a:cubicBezTo>
                  <a:cubicBezTo>
                    <a:pt x="1251585" y="36195"/>
                    <a:pt x="1247775" y="42863"/>
                    <a:pt x="1245870" y="52388"/>
                  </a:cubicBezTo>
                  <a:cubicBezTo>
                    <a:pt x="1243965" y="61913"/>
                    <a:pt x="1243013" y="75248"/>
                    <a:pt x="1243013" y="89535"/>
                  </a:cubicBezTo>
                  <a:lnTo>
                    <a:pt x="1243013" y="306705"/>
                  </a:lnTo>
                  <a:lnTo>
                    <a:pt x="1224915" y="306705"/>
                  </a:lnTo>
                  <a:lnTo>
                    <a:pt x="1045845" y="64770"/>
                  </a:lnTo>
                  <a:lnTo>
                    <a:pt x="1045845" y="217170"/>
                  </a:lnTo>
                  <a:cubicBezTo>
                    <a:pt x="1045845" y="234315"/>
                    <a:pt x="1046798" y="247650"/>
                    <a:pt x="1048703" y="256223"/>
                  </a:cubicBezTo>
                  <a:cubicBezTo>
                    <a:pt x="1050608" y="265748"/>
                    <a:pt x="1054418" y="271463"/>
                    <a:pt x="1058228" y="276225"/>
                  </a:cubicBezTo>
                  <a:cubicBezTo>
                    <a:pt x="1061085" y="279083"/>
                    <a:pt x="1067753" y="281940"/>
                    <a:pt x="1078230" y="284798"/>
                  </a:cubicBezTo>
                  <a:cubicBezTo>
                    <a:pt x="1087755" y="287655"/>
                    <a:pt x="1094423" y="288608"/>
                    <a:pt x="1098233" y="288608"/>
                  </a:cubicBezTo>
                  <a:lnTo>
                    <a:pt x="1098233" y="303848"/>
                  </a:lnTo>
                  <a:lnTo>
                    <a:pt x="977265" y="303848"/>
                  </a:lnTo>
                  <a:lnTo>
                    <a:pt x="977265" y="288608"/>
                  </a:lnTo>
                  <a:cubicBezTo>
                    <a:pt x="981075" y="288608"/>
                    <a:pt x="986790" y="286703"/>
                    <a:pt x="996315" y="284798"/>
                  </a:cubicBezTo>
                  <a:cubicBezTo>
                    <a:pt x="1004888" y="281940"/>
                    <a:pt x="1010603" y="280035"/>
                    <a:pt x="1012508" y="278130"/>
                  </a:cubicBezTo>
                  <a:cubicBezTo>
                    <a:pt x="1017270" y="274320"/>
                    <a:pt x="1021080" y="268605"/>
                    <a:pt x="1022033" y="260033"/>
                  </a:cubicBezTo>
                  <a:cubicBezTo>
                    <a:pt x="1023938" y="252413"/>
                    <a:pt x="1024890" y="238125"/>
                    <a:pt x="1024890" y="219075"/>
                  </a:cubicBezTo>
                  <a:lnTo>
                    <a:pt x="1024890" y="73343"/>
                  </a:lnTo>
                  <a:cubicBezTo>
                    <a:pt x="1024890" y="66675"/>
                    <a:pt x="1023938" y="60960"/>
                    <a:pt x="1022033" y="54293"/>
                  </a:cubicBezTo>
                  <a:cubicBezTo>
                    <a:pt x="1020128" y="47625"/>
                    <a:pt x="1017270" y="42863"/>
                    <a:pt x="1013460" y="39053"/>
                  </a:cubicBezTo>
                  <a:cubicBezTo>
                    <a:pt x="1008698" y="34290"/>
                    <a:pt x="1002030" y="30480"/>
                    <a:pt x="993458" y="27623"/>
                  </a:cubicBezTo>
                  <a:cubicBezTo>
                    <a:pt x="984885" y="24765"/>
                    <a:pt x="978218" y="22860"/>
                    <a:pt x="972503" y="21908"/>
                  </a:cubicBezTo>
                  <a:close/>
                  <a:moveTo>
                    <a:pt x="687705" y="6668"/>
                  </a:moveTo>
                  <a:lnTo>
                    <a:pt x="798195" y="6668"/>
                  </a:lnTo>
                  <a:lnTo>
                    <a:pt x="798195" y="21908"/>
                  </a:lnTo>
                  <a:cubicBezTo>
                    <a:pt x="798195" y="21908"/>
                    <a:pt x="797243" y="21908"/>
                    <a:pt x="795338" y="21908"/>
                  </a:cubicBezTo>
                  <a:cubicBezTo>
                    <a:pt x="794385" y="21908"/>
                    <a:pt x="792480" y="21908"/>
                    <a:pt x="790575" y="21908"/>
                  </a:cubicBezTo>
                  <a:cubicBezTo>
                    <a:pt x="788670" y="21908"/>
                    <a:pt x="786765" y="21908"/>
                    <a:pt x="784860" y="22860"/>
                  </a:cubicBezTo>
                  <a:cubicBezTo>
                    <a:pt x="782955" y="22860"/>
                    <a:pt x="780098" y="23813"/>
                    <a:pt x="777240" y="23813"/>
                  </a:cubicBezTo>
                  <a:cubicBezTo>
                    <a:pt x="772478" y="24765"/>
                    <a:pt x="767715" y="26670"/>
                    <a:pt x="762000" y="29528"/>
                  </a:cubicBezTo>
                  <a:cubicBezTo>
                    <a:pt x="757238" y="32385"/>
                    <a:pt x="752475" y="35243"/>
                    <a:pt x="749618" y="39053"/>
                  </a:cubicBezTo>
                  <a:cubicBezTo>
                    <a:pt x="735330" y="55245"/>
                    <a:pt x="720090" y="72390"/>
                    <a:pt x="704850" y="89535"/>
                  </a:cubicBezTo>
                  <a:cubicBezTo>
                    <a:pt x="689610" y="106680"/>
                    <a:pt x="673418" y="122873"/>
                    <a:pt x="658178" y="137160"/>
                  </a:cubicBezTo>
                  <a:cubicBezTo>
                    <a:pt x="679133" y="160973"/>
                    <a:pt x="696278" y="181928"/>
                    <a:pt x="710565" y="199073"/>
                  </a:cubicBezTo>
                  <a:cubicBezTo>
                    <a:pt x="724853" y="216218"/>
                    <a:pt x="739140" y="234315"/>
                    <a:pt x="754380" y="254318"/>
                  </a:cubicBezTo>
                  <a:cubicBezTo>
                    <a:pt x="760095" y="261938"/>
                    <a:pt x="765810" y="267653"/>
                    <a:pt x="772478" y="272415"/>
                  </a:cubicBezTo>
                  <a:cubicBezTo>
                    <a:pt x="778193" y="277178"/>
                    <a:pt x="783908" y="280035"/>
                    <a:pt x="787718" y="282893"/>
                  </a:cubicBezTo>
                  <a:cubicBezTo>
                    <a:pt x="791528" y="284798"/>
                    <a:pt x="795338" y="285750"/>
                    <a:pt x="801053" y="286703"/>
                  </a:cubicBezTo>
                  <a:cubicBezTo>
                    <a:pt x="806768" y="287655"/>
                    <a:pt x="810578" y="288608"/>
                    <a:pt x="814388" y="288608"/>
                  </a:cubicBezTo>
                  <a:lnTo>
                    <a:pt x="814388" y="302895"/>
                  </a:lnTo>
                  <a:lnTo>
                    <a:pt x="813435" y="302895"/>
                  </a:lnTo>
                  <a:lnTo>
                    <a:pt x="730568" y="302895"/>
                  </a:lnTo>
                  <a:cubicBezTo>
                    <a:pt x="714375" y="278130"/>
                    <a:pt x="697230" y="253365"/>
                    <a:pt x="677228" y="229553"/>
                  </a:cubicBezTo>
                  <a:cubicBezTo>
                    <a:pt x="657225" y="204788"/>
                    <a:pt x="637223" y="181928"/>
                    <a:pt x="616268" y="159068"/>
                  </a:cubicBezTo>
                  <a:lnTo>
                    <a:pt x="610553" y="159068"/>
                  </a:lnTo>
                  <a:lnTo>
                    <a:pt x="610553" y="261938"/>
                  </a:lnTo>
                  <a:cubicBezTo>
                    <a:pt x="610553" y="266700"/>
                    <a:pt x="611505" y="270510"/>
                    <a:pt x="613410" y="274320"/>
                  </a:cubicBezTo>
                  <a:cubicBezTo>
                    <a:pt x="615315" y="278130"/>
                    <a:pt x="618173" y="280988"/>
                    <a:pt x="622935" y="282893"/>
                  </a:cubicBezTo>
                  <a:cubicBezTo>
                    <a:pt x="624840" y="283845"/>
                    <a:pt x="629603" y="284798"/>
                    <a:pt x="635318" y="286703"/>
                  </a:cubicBezTo>
                  <a:cubicBezTo>
                    <a:pt x="641033" y="287655"/>
                    <a:pt x="645795" y="288608"/>
                    <a:pt x="650558" y="288608"/>
                  </a:cubicBezTo>
                  <a:lnTo>
                    <a:pt x="650558" y="303848"/>
                  </a:lnTo>
                  <a:lnTo>
                    <a:pt x="528638" y="303848"/>
                  </a:lnTo>
                  <a:lnTo>
                    <a:pt x="528638" y="288608"/>
                  </a:lnTo>
                  <a:cubicBezTo>
                    <a:pt x="531495" y="288608"/>
                    <a:pt x="536258" y="287655"/>
                    <a:pt x="542925" y="287655"/>
                  </a:cubicBezTo>
                  <a:cubicBezTo>
                    <a:pt x="548640" y="286703"/>
                    <a:pt x="553403" y="286703"/>
                    <a:pt x="556260" y="284798"/>
                  </a:cubicBezTo>
                  <a:cubicBezTo>
                    <a:pt x="560070" y="282893"/>
                    <a:pt x="563880" y="280035"/>
                    <a:pt x="565785" y="277178"/>
                  </a:cubicBezTo>
                  <a:cubicBezTo>
                    <a:pt x="567690" y="273368"/>
                    <a:pt x="568643" y="269558"/>
                    <a:pt x="568643" y="264795"/>
                  </a:cubicBezTo>
                  <a:lnTo>
                    <a:pt x="568643" y="51435"/>
                  </a:lnTo>
                  <a:cubicBezTo>
                    <a:pt x="568643" y="46673"/>
                    <a:pt x="567690" y="42863"/>
                    <a:pt x="565785" y="39053"/>
                  </a:cubicBezTo>
                  <a:cubicBezTo>
                    <a:pt x="563880" y="35243"/>
                    <a:pt x="561023" y="32385"/>
                    <a:pt x="556260" y="30480"/>
                  </a:cubicBezTo>
                  <a:cubicBezTo>
                    <a:pt x="552450" y="28575"/>
                    <a:pt x="547688" y="26670"/>
                    <a:pt x="542925" y="25718"/>
                  </a:cubicBezTo>
                  <a:cubicBezTo>
                    <a:pt x="538163" y="24765"/>
                    <a:pt x="533400" y="23813"/>
                    <a:pt x="529590" y="22860"/>
                  </a:cubicBezTo>
                  <a:lnTo>
                    <a:pt x="529590" y="7620"/>
                  </a:lnTo>
                  <a:lnTo>
                    <a:pt x="651510" y="7620"/>
                  </a:lnTo>
                  <a:lnTo>
                    <a:pt x="651510" y="22860"/>
                  </a:lnTo>
                  <a:cubicBezTo>
                    <a:pt x="647700" y="22860"/>
                    <a:pt x="642938" y="23813"/>
                    <a:pt x="637223" y="24765"/>
                  </a:cubicBezTo>
                  <a:cubicBezTo>
                    <a:pt x="631508" y="25718"/>
                    <a:pt x="627698" y="26670"/>
                    <a:pt x="624840" y="27623"/>
                  </a:cubicBezTo>
                  <a:cubicBezTo>
                    <a:pt x="620078" y="29528"/>
                    <a:pt x="617220" y="32385"/>
                    <a:pt x="615315" y="36195"/>
                  </a:cubicBezTo>
                  <a:cubicBezTo>
                    <a:pt x="613410" y="40005"/>
                    <a:pt x="612458" y="44768"/>
                    <a:pt x="612458" y="48578"/>
                  </a:cubicBezTo>
                  <a:lnTo>
                    <a:pt x="612458" y="150495"/>
                  </a:lnTo>
                  <a:lnTo>
                    <a:pt x="616268" y="150495"/>
                  </a:lnTo>
                  <a:cubicBezTo>
                    <a:pt x="628650" y="140018"/>
                    <a:pt x="641033" y="128588"/>
                    <a:pt x="653415" y="117158"/>
                  </a:cubicBezTo>
                  <a:cubicBezTo>
                    <a:pt x="665798" y="105728"/>
                    <a:pt x="676275" y="94298"/>
                    <a:pt x="686753" y="82868"/>
                  </a:cubicBezTo>
                  <a:cubicBezTo>
                    <a:pt x="697230" y="70485"/>
                    <a:pt x="705803" y="60008"/>
                    <a:pt x="710565" y="52388"/>
                  </a:cubicBezTo>
                  <a:cubicBezTo>
                    <a:pt x="715328" y="44768"/>
                    <a:pt x="718185" y="38100"/>
                    <a:pt x="718185" y="32385"/>
                  </a:cubicBezTo>
                  <a:cubicBezTo>
                    <a:pt x="718185" y="30480"/>
                    <a:pt x="717233" y="28575"/>
                    <a:pt x="714375" y="27623"/>
                  </a:cubicBezTo>
                  <a:cubicBezTo>
                    <a:pt x="711518" y="26670"/>
                    <a:pt x="708660" y="24765"/>
                    <a:pt x="705803" y="24765"/>
                  </a:cubicBezTo>
                  <a:cubicBezTo>
                    <a:pt x="701993" y="23813"/>
                    <a:pt x="698183" y="23813"/>
                    <a:pt x="695325" y="22860"/>
                  </a:cubicBezTo>
                  <a:cubicBezTo>
                    <a:pt x="692468" y="22860"/>
                    <a:pt x="689610" y="22860"/>
                    <a:pt x="687705" y="21908"/>
                  </a:cubicBezTo>
                  <a:close/>
                  <a:moveTo>
                    <a:pt x="0" y="6668"/>
                  </a:moveTo>
                  <a:lnTo>
                    <a:pt x="134302" y="6668"/>
                  </a:lnTo>
                  <a:cubicBezTo>
                    <a:pt x="161925" y="6668"/>
                    <a:pt x="183832" y="13335"/>
                    <a:pt x="200977" y="26670"/>
                  </a:cubicBezTo>
                  <a:cubicBezTo>
                    <a:pt x="218122" y="40958"/>
                    <a:pt x="226695" y="59055"/>
                    <a:pt x="226695" y="80963"/>
                  </a:cubicBezTo>
                  <a:cubicBezTo>
                    <a:pt x="226695" y="96203"/>
                    <a:pt x="223837" y="110490"/>
                    <a:pt x="217170" y="121920"/>
                  </a:cubicBezTo>
                  <a:cubicBezTo>
                    <a:pt x="211455" y="134303"/>
                    <a:pt x="202882" y="143828"/>
                    <a:pt x="192405" y="151448"/>
                  </a:cubicBezTo>
                  <a:cubicBezTo>
                    <a:pt x="181927" y="159068"/>
                    <a:pt x="170497" y="164783"/>
                    <a:pt x="158115" y="168593"/>
                  </a:cubicBezTo>
                  <a:cubicBezTo>
                    <a:pt x="145732" y="172403"/>
                    <a:pt x="132397" y="174308"/>
                    <a:pt x="118110" y="174308"/>
                  </a:cubicBezTo>
                  <a:lnTo>
                    <a:pt x="84772" y="174308"/>
                  </a:lnTo>
                  <a:lnTo>
                    <a:pt x="84772" y="263843"/>
                  </a:lnTo>
                  <a:cubicBezTo>
                    <a:pt x="84772" y="268605"/>
                    <a:pt x="85725" y="273368"/>
                    <a:pt x="87630" y="276225"/>
                  </a:cubicBezTo>
                  <a:cubicBezTo>
                    <a:pt x="89535" y="280035"/>
                    <a:pt x="92392" y="282893"/>
                    <a:pt x="97155" y="284798"/>
                  </a:cubicBezTo>
                  <a:cubicBezTo>
                    <a:pt x="100012" y="285750"/>
                    <a:pt x="103822" y="286703"/>
                    <a:pt x="110490" y="287655"/>
                  </a:cubicBezTo>
                  <a:cubicBezTo>
                    <a:pt x="117157" y="288608"/>
                    <a:pt x="122872" y="288608"/>
                    <a:pt x="127635" y="289560"/>
                  </a:cubicBezTo>
                  <a:lnTo>
                    <a:pt x="127635" y="304800"/>
                  </a:lnTo>
                  <a:lnTo>
                    <a:pt x="952" y="304800"/>
                  </a:lnTo>
                  <a:lnTo>
                    <a:pt x="952" y="289560"/>
                  </a:lnTo>
                  <a:cubicBezTo>
                    <a:pt x="3810" y="289560"/>
                    <a:pt x="8572" y="288608"/>
                    <a:pt x="15240" y="287655"/>
                  </a:cubicBezTo>
                  <a:cubicBezTo>
                    <a:pt x="21907" y="286703"/>
                    <a:pt x="25717" y="285750"/>
                    <a:pt x="28575" y="284798"/>
                  </a:cubicBezTo>
                  <a:cubicBezTo>
                    <a:pt x="32385" y="282893"/>
                    <a:pt x="35242" y="280035"/>
                    <a:pt x="37147" y="277178"/>
                  </a:cubicBezTo>
                  <a:cubicBezTo>
                    <a:pt x="39052" y="273368"/>
                    <a:pt x="40005" y="269558"/>
                    <a:pt x="40005" y="263843"/>
                  </a:cubicBezTo>
                  <a:lnTo>
                    <a:pt x="40005" y="49530"/>
                  </a:lnTo>
                  <a:cubicBezTo>
                    <a:pt x="40005" y="44768"/>
                    <a:pt x="39052" y="40005"/>
                    <a:pt x="38100" y="36195"/>
                  </a:cubicBezTo>
                  <a:cubicBezTo>
                    <a:pt x="37147" y="32385"/>
                    <a:pt x="33337" y="29528"/>
                    <a:pt x="28575" y="27623"/>
                  </a:cubicBezTo>
                  <a:cubicBezTo>
                    <a:pt x="23812" y="25718"/>
                    <a:pt x="18097" y="24765"/>
                    <a:pt x="13335" y="23813"/>
                  </a:cubicBezTo>
                  <a:cubicBezTo>
                    <a:pt x="8572" y="22860"/>
                    <a:pt x="3810" y="22860"/>
                    <a:pt x="0" y="21908"/>
                  </a:cubicBezTo>
                  <a:close/>
                  <a:moveTo>
                    <a:pt x="2824163" y="5715"/>
                  </a:moveTo>
                  <a:lnTo>
                    <a:pt x="3052763" y="5715"/>
                  </a:lnTo>
                  <a:lnTo>
                    <a:pt x="3052763" y="76200"/>
                  </a:lnTo>
                  <a:lnTo>
                    <a:pt x="3037523" y="76200"/>
                  </a:lnTo>
                  <a:cubicBezTo>
                    <a:pt x="3034665" y="65722"/>
                    <a:pt x="3028950" y="55245"/>
                    <a:pt x="3019425" y="42862"/>
                  </a:cubicBezTo>
                  <a:cubicBezTo>
                    <a:pt x="3009900" y="31432"/>
                    <a:pt x="3001328" y="24765"/>
                    <a:pt x="2992755" y="23812"/>
                  </a:cubicBezTo>
                  <a:cubicBezTo>
                    <a:pt x="2988945" y="22860"/>
                    <a:pt x="2983230" y="22860"/>
                    <a:pt x="2977515" y="22860"/>
                  </a:cubicBezTo>
                  <a:cubicBezTo>
                    <a:pt x="2971800" y="22860"/>
                    <a:pt x="2965133" y="22860"/>
                    <a:pt x="2957513" y="22860"/>
                  </a:cubicBezTo>
                  <a:lnTo>
                    <a:pt x="2910840" y="22860"/>
                  </a:lnTo>
                  <a:lnTo>
                    <a:pt x="2910840" y="139065"/>
                  </a:lnTo>
                  <a:lnTo>
                    <a:pt x="2944178" y="139065"/>
                  </a:lnTo>
                  <a:cubicBezTo>
                    <a:pt x="2954655" y="139065"/>
                    <a:pt x="2962275" y="138112"/>
                    <a:pt x="2967038" y="136207"/>
                  </a:cubicBezTo>
                  <a:cubicBezTo>
                    <a:pt x="2971800" y="134302"/>
                    <a:pt x="2976563" y="130492"/>
                    <a:pt x="2980373" y="125730"/>
                  </a:cubicBezTo>
                  <a:cubicBezTo>
                    <a:pt x="2983230" y="121920"/>
                    <a:pt x="2986088" y="116205"/>
                    <a:pt x="2987993" y="109537"/>
                  </a:cubicBezTo>
                  <a:cubicBezTo>
                    <a:pt x="2989898" y="102870"/>
                    <a:pt x="2991803" y="96202"/>
                    <a:pt x="2992755" y="90487"/>
                  </a:cubicBezTo>
                  <a:lnTo>
                    <a:pt x="3007995" y="90487"/>
                  </a:lnTo>
                  <a:lnTo>
                    <a:pt x="3007995" y="206692"/>
                  </a:lnTo>
                  <a:lnTo>
                    <a:pt x="2992755" y="206692"/>
                  </a:lnTo>
                  <a:cubicBezTo>
                    <a:pt x="2991803" y="200025"/>
                    <a:pt x="2990850" y="193357"/>
                    <a:pt x="2987993" y="185737"/>
                  </a:cubicBezTo>
                  <a:cubicBezTo>
                    <a:pt x="2985135" y="178117"/>
                    <a:pt x="2983230" y="173355"/>
                    <a:pt x="2980373" y="169545"/>
                  </a:cubicBezTo>
                  <a:cubicBezTo>
                    <a:pt x="2975610" y="163830"/>
                    <a:pt x="2970848" y="160972"/>
                    <a:pt x="2966085" y="159067"/>
                  </a:cubicBezTo>
                  <a:cubicBezTo>
                    <a:pt x="2960370" y="157162"/>
                    <a:pt x="2953703" y="156210"/>
                    <a:pt x="2944178" y="156210"/>
                  </a:cubicBezTo>
                  <a:lnTo>
                    <a:pt x="2910840" y="156210"/>
                  </a:lnTo>
                  <a:lnTo>
                    <a:pt x="2910840" y="244792"/>
                  </a:lnTo>
                  <a:cubicBezTo>
                    <a:pt x="2910840" y="253365"/>
                    <a:pt x="2911793" y="260985"/>
                    <a:pt x="2912745" y="265747"/>
                  </a:cubicBezTo>
                  <a:cubicBezTo>
                    <a:pt x="2913698" y="270510"/>
                    <a:pt x="2916555" y="274320"/>
                    <a:pt x="2920365" y="277177"/>
                  </a:cubicBezTo>
                  <a:cubicBezTo>
                    <a:pt x="2924175" y="280035"/>
                    <a:pt x="2928938" y="281940"/>
                    <a:pt x="2934653" y="281940"/>
                  </a:cubicBezTo>
                  <a:cubicBezTo>
                    <a:pt x="2941320" y="282892"/>
                    <a:pt x="2949893" y="282892"/>
                    <a:pt x="2961323" y="282892"/>
                  </a:cubicBezTo>
                  <a:cubicBezTo>
                    <a:pt x="2966085" y="282892"/>
                    <a:pt x="2971800" y="282892"/>
                    <a:pt x="2979420" y="282892"/>
                  </a:cubicBezTo>
                  <a:cubicBezTo>
                    <a:pt x="2987040" y="282892"/>
                    <a:pt x="2992755" y="282892"/>
                    <a:pt x="2998470" y="281940"/>
                  </a:cubicBezTo>
                  <a:cubicBezTo>
                    <a:pt x="3003233" y="280987"/>
                    <a:pt x="3008948" y="280035"/>
                    <a:pt x="3014663" y="279082"/>
                  </a:cubicBezTo>
                  <a:cubicBezTo>
                    <a:pt x="3020378" y="278130"/>
                    <a:pt x="3024188" y="275272"/>
                    <a:pt x="3026093" y="273367"/>
                  </a:cubicBezTo>
                  <a:cubicBezTo>
                    <a:pt x="3032760" y="266700"/>
                    <a:pt x="3039428" y="256222"/>
                    <a:pt x="3046095" y="242887"/>
                  </a:cubicBezTo>
                  <a:cubicBezTo>
                    <a:pt x="3052763" y="229552"/>
                    <a:pt x="3057525" y="219075"/>
                    <a:pt x="3059430" y="213360"/>
                  </a:cubicBezTo>
                  <a:lnTo>
                    <a:pt x="3074670" y="213360"/>
                  </a:lnTo>
                  <a:lnTo>
                    <a:pt x="3074670" y="216217"/>
                  </a:lnTo>
                  <a:lnTo>
                    <a:pt x="3068955" y="302895"/>
                  </a:lnTo>
                  <a:lnTo>
                    <a:pt x="2824163" y="302895"/>
                  </a:lnTo>
                  <a:lnTo>
                    <a:pt x="2824163" y="287655"/>
                  </a:lnTo>
                  <a:cubicBezTo>
                    <a:pt x="2827973" y="287655"/>
                    <a:pt x="2833688" y="286702"/>
                    <a:pt x="2840355" y="285750"/>
                  </a:cubicBezTo>
                  <a:cubicBezTo>
                    <a:pt x="2847023" y="284797"/>
                    <a:pt x="2851785" y="283845"/>
                    <a:pt x="2853690" y="282892"/>
                  </a:cubicBezTo>
                  <a:cubicBezTo>
                    <a:pt x="2858453" y="280987"/>
                    <a:pt x="2861310" y="278130"/>
                    <a:pt x="2863215" y="274320"/>
                  </a:cubicBezTo>
                  <a:cubicBezTo>
                    <a:pt x="2865120" y="271462"/>
                    <a:pt x="2866073" y="266700"/>
                    <a:pt x="2866073" y="261937"/>
                  </a:cubicBezTo>
                  <a:lnTo>
                    <a:pt x="2866073" y="49530"/>
                  </a:lnTo>
                  <a:cubicBezTo>
                    <a:pt x="2866073" y="44767"/>
                    <a:pt x="2865120" y="40957"/>
                    <a:pt x="2864168" y="37147"/>
                  </a:cubicBezTo>
                  <a:cubicBezTo>
                    <a:pt x="2862263" y="33337"/>
                    <a:pt x="2859405" y="30480"/>
                    <a:pt x="2854643" y="28575"/>
                  </a:cubicBezTo>
                  <a:cubicBezTo>
                    <a:pt x="2850833" y="26670"/>
                    <a:pt x="2846070" y="24765"/>
                    <a:pt x="2839403" y="23812"/>
                  </a:cubicBezTo>
                  <a:cubicBezTo>
                    <a:pt x="2832735" y="22860"/>
                    <a:pt x="2827973" y="21907"/>
                    <a:pt x="2824163" y="20955"/>
                  </a:cubicBezTo>
                  <a:close/>
                  <a:moveTo>
                    <a:pt x="258128" y="5715"/>
                  </a:moveTo>
                  <a:lnTo>
                    <a:pt x="486728" y="5715"/>
                  </a:lnTo>
                  <a:lnTo>
                    <a:pt x="486728" y="76200"/>
                  </a:lnTo>
                  <a:lnTo>
                    <a:pt x="471488" y="76200"/>
                  </a:lnTo>
                  <a:cubicBezTo>
                    <a:pt x="468630" y="65722"/>
                    <a:pt x="462915" y="55245"/>
                    <a:pt x="453390" y="42862"/>
                  </a:cubicBezTo>
                  <a:cubicBezTo>
                    <a:pt x="443865" y="31432"/>
                    <a:pt x="435293" y="24765"/>
                    <a:pt x="426720" y="23812"/>
                  </a:cubicBezTo>
                  <a:cubicBezTo>
                    <a:pt x="421958" y="22860"/>
                    <a:pt x="417195" y="22860"/>
                    <a:pt x="411480" y="22860"/>
                  </a:cubicBezTo>
                  <a:cubicBezTo>
                    <a:pt x="405765" y="22860"/>
                    <a:pt x="399098" y="22860"/>
                    <a:pt x="391478" y="22860"/>
                  </a:cubicBezTo>
                  <a:lnTo>
                    <a:pt x="344805" y="22860"/>
                  </a:lnTo>
                  <a:lnTo>
                    <a:pt x="344805" y="139065"/>
                  </a:lnTo>
                  <a:lnTo>
                    <a:pt x="378143" y="139065"/>
                  </a:lnTo>
                  <a:cubicBezTo>
                    <a:pt x="388620" y="139065"/>
                    <a:pt x="396240" y="138112"/>
                    <a:pt x="401003" y="136207"/>
                  </a:cubicBezTo>
                  <a:cubicBezTo>
                    <a:pt x="405765" y="134302"/>
                    <a:pt x="410528" y="130492"/>
                    <a:pt x="414338" y="125730"/>
                  </a:cubicBezTo>
                  <a:cubicBezTo>
                    <a:pt x="417195" y="121920"/>
                    <a:pt x="420053" y="116205"/>
                    <a:pt x="421958" y="109537"/>
                  </a:cubicBezTo>
                  <a:cubicBezTo>
                    <a:pt x="423863" y="102870"/>
                    <a:pt x="425768" y="96202"/>
                    <a:pt x="425768" y="90487"/>
                  </a:cubicBezTo>
                  <a:lnTo>
                    <a:pt x="441008" y="90487"/>
                  </a:lnTo>
                  <a:lnTo>
                    <a:pt x="441008" y="206692"/>
                  </a:lnTo>
                  <a:lnTo>
                    <a:pt x="425768" y="206692"/>
                  </a:lnTo>
                  <a:cubicBezTo>
                    <a:pt x="424815" y="200025"/>
                    <a:pt x="423863" y="193357"/>
                    <a:pt x="421005" y="185737"/>
                  </a:cubicBezTo>
                  <a:cubicBezTo>
                    <a:pt x="419100" y="178117"/>
                    <a:pt x="416243" y="173355"/>
                    <a:pt x="413385" y="169545"/>
                  </a:cubicBezTo>
                  <a:cubicBezTo>
                    <a:pt x="409575" y="163830"/>
                    <a:pt x="403860" y="160972"/>
                    <a:pt x="399098" y="159067"/>
                  </a:cubicBezTo>
                  <a:cubicBezTo>
                    <a:pt x="393383" y="157162"/>
                    <a:pt x="386715" y="156210"/>
                    <a:pt x="377190" y="156210"/>
                  </a:cubicBezTo>
                  <a:lnTo>
                    <a:pt x="343853" y="156210"/>
                  </a:lnTo>
                  <a:lnTo>
                    <a:pt x="343853" y="244792"/>
                  </a:lnTo>
                  <a:cubicBezTo>
                    <a:pt x="343853" y="253365"/>
                    <a:pt x="344805" y="260985"/>
                    <a:pt x="345758" y="265747"/>
                  </a:cubicBezTo>
                  <a:cubicBezTo>
                    <a:pt x="346710" y="270510"/>
                    <a:pt x="349568" y="274320"/>
                    <a:pt x="353378" y="277177"/>
                  </a:cubicBezTo>
                  <a:cubicBezTo>
                    <a:pt x="357188" y="280035"/>
                    <a:pt x="361950" y="281940"/>
                    <a:pt x="367665" y="281940"/>
                  </a:cubicBezTo>
                  <a:cubicBezTo>
                    <a:pt x="373380" y="282892"/>
                    <a:pt x="382905" y="282892"/>
                    <a:pt x="394335" y="282892"/>
                  </a:cubicBezTo>
                  <a:cubicBezTo>
                    <a:pt x="399098" y="282892"/>
                    <a:pt x="404813" y="282892"/>
                    <a:pt x="412433" y="282892"/>
                  </a:cubicBezTo>
                  <a:cubicBezTo>
                    <a:pt x="420053" y="282892"/>
                    <a:pt x="425768" y="282892"/>
                    <a:pt x="431483" y="281940"/>
                  </a:cubicBezTo>
                  <a:cubicBezTo>
                    <a:pt x="436245" y="280987"/>
                    <a:pt x="441960" y="280035"/>
                    <a:pt x="447675" y="279082"/>
                  </a:cubicBezTo>
                  <a:cubicBezTo>
                    <a:pt x="453390" y="278130"/>
                    <a:pt x="457200" y="275272"/>
                    <a:pt x="460058" y="273367"/>
                  </a:cubicBezTo>
                  <a:cubicBezTo>
                    <a:pt x="466725" y="266700"/>
                    <a:pt x="473393" y="256222"/>
                    <a:pt x="480060" y="242887"/>
                  </a:cubicBezTo>
                  <a:cubicBezTo>
                    <a:pt x="486728" y="229552"/>
                    <a:pt x="491490" y="219075"/>
                    <a:pt x="493395" y="213360"/>
                  </a:cubicBezTo>
                  <a:lnTo>
                    <a:pt x="508635" y="213360"/>
                  </a:lnTo>
                  <a:lnTo>
                    <a:pt x="508635" y="216217"/>
                  </a:lnTo>
                  <a:lnTo>
                    <a:pt x="502920" y="302895"/>
                  </a:lnTo>
                  <a:lnTo>
                    <a:pt x="258128" y="302895"/>
                  </a:lnTo>
                  <a:lnTo>
                    <a:pt x="258128" y="287655"/>
                  </a:lnTo>
                  <a:cubicBezTo>
                    <a:pt x="261938" y="287655"/>
                    <a:pt x="267653" y="286702"/>
                    <a:pt x="274320" y="285750"/>
                  </a:cubicBezTo>
                  <a:cubicBezTo>
                    <a:pt x="280988" y="284797"/>
                    <a:pt x="285750" y="283845"/>
                    <a:pt x="287655" y="282892"/>
                  </a:cubicBezTo>
                  <a:cubicBezTo>
                    <a:pt x="292418" y="280987"/>
                    <a:pt x="295275" y="278130"/>
                    <a:pt x="297180" y="274320"/>
                  </a:cubicBezTo>
                  <a:cubicBezTo>
                    <a:pt x="299085" y="271462"/>
                    <a:pt x="300038" y="266700"/>
                    <a:pt x="300038" y="261937"/>
                  </a:cubicBezTo>
                  <a:lnTo>
                    <a:pt x="300038" y="49530"/>
                  </a:lnTo>
                  <a:cubicBezTo>
                    <a:pt x="300038" y="44767"/>
                    <a:pt x="299085" y="40957"/>
                    <a:pt x="298133" y="37147"/>
                  </a:cubicBezTo>
                  <a:cubicBezTo>
                    <a:pt x="296228" y="33337"/>
                    <a:pt x="293370" y="30480"/>
                    <a:pt x="288608" y="28575"/>
                  </a:cubicBezTo>
                  <a:cubicBezTo>
                    <a:pt x="284798" y="26670"/>
                    <a:pt x="280035" y="24765"/>
                    <a:pt x="273368" y="23812"/>
                  </a:cubicBezTo>
                  <a:cubicBezTo>
                    <a:pt x="266700" y="22860"/>
                    <a:pt x="261938" y="21907"/>
                    <a:pt x="258128" y="20955"/>
                  </a:cubicBezTo>
                  <a:close/>
                  <a:moveTo>
                    <a:pt x="3640456" y="4763"/>
                  </a:moveTo>
                  <a:lnTo>
                    <a:pt x="3773806" y="4763"/>
                  </a:lnTo>
                  <a:lnTo>
                    <a:pt x="3773806" y="20003"/>
                  </a:lnTo>
                  <a:cubicBezTo>
                    <a:pt x="3769043" y="20003"/>
                    <a:pt x="3764281" y="20955"/>
                    <a:pt x="3758565" y="21908"/>
                  </a:cubicBezTo>
                  <a:cubicBezTo>
                    <a:pt x="3752850" y="22860"/>
                    <a:pt x="3747136" y="23813"/>
                    <a:pt x="3743325" y="25718"/>
                  </a:cubicBezTo>
                  <a:cubicBezTo>
                    <a:pt x="3737611" y="27623"/>
                    <a:pt x="3734753" y="30480"/>
                    <a:pt x="3732848" y="33338"/>
                  </a:cubicBezTo>
                  <a:cubicBezTo>
                    <a:pt x="3730943" y="37148"/>
                    <a:pt x="3729990" y="40958"/>
                    <a:pt x="3729990" y="45720"/>
                  </a:cubicBezTo>
                  <a:lnTo>
                    <a:pt x="3729990" y="259080"/>
                  </a:lnTo>
                  <a:cubicBezTo>
                    <a:pt x="3729990" y="263843"/>
                    <a:pt x="3730943" y="267653"/>
                    <a:pt x="3732848" y="271463"/>
                  </a:cubicBezTo>
                  <a:cubicBezTo>
                    <a:pt x="3734753" y="275273"/>
                    <a:pt x="3738563" y="278130"/>
                    <a:pt x="3743325" y="280035"/>
                  </a:cubicBezTo>
                  <a:cubicBezTo>
                    <a:pt x="3746183" y="280988"/>
                    <a:pt x="3750945" y="281940"/>
                    <a:pt x="3757613" y="283845"/>
                  </a:cubicBezTo>
                  <a:cubicBezTo>
                    <a:pt x="3764281" y="284798"/>
                    <a:pt x="3769995" y="285750"/>
                    <a:pt x="3774758" y="285750"/>
                  </a:cubicBezTo>
                  <a:lnTo>
                    <a:pt x="3774758" y="302895"/>
                  </a:lnTo>
                  <a:lnTo>
                    <a:pt x="3772853" y="302895"/>
                  </a:lnTo>
                  <a:lnTo>
                    <a:pt x="3639503" y="302895"/>
                  </a:lnTo>
                  <a:lnTo>
                    <a:pt x="3639503" y="287655"/>
                  </a:lnTo>
                  <a:cubicBezTo>
                    <a:pt x="3643313" y="287655"/>
                    <a:pt x="3649028" y="286703"/>
                    <a:pt x="3655695" y="286703"/>
                  </a:cubicBezTo>
                  <a:cubicBezTo>
                    <a:pt x="3662363" y="285750"/>
                    <a:pt x="3668078" y="285750"/>
                    <a:pt x="3670936" y="283845"/>
                  </a:cubicBezTo>
                  <a:cubicBezTo>
                    <a:pt x="3675698" y="281940"/>
                    <a:pt x="3678556" y="280035"/>
                    <a:pt x="3681413" y="276225"/>
                  </a:cubicBezTo>
                  <a:cubicBezTo>
                    <a:pt x="3683318" y="273368"/>
                    <a:pt x="3684270" y="268605"/>
                    <a:pt x="3684270" y="262890"/>
                  </a:cubicBezTo>
                  <a:lnTo>
                    <a:pt x="3684270" y="48578"/>
                  </a:lnTo>
                  <a:cubicBezTo>
                    <a:pt x="3684270" y="43815"/>
                    <a:pt x="3683318" y="40005"/>
                    <a:pt x="3682365" y="36195"/>
                  </a:cubicBezTo>
                  <a:cubicBezTo>
                    <a:pt x="3680461" y="33338"/>
                    <a:pt x="3677603" y="30480"/>
                    <a:pt x="3671888" y="27623"/>
                  </a:cubicBezTo>
                  <a:cubicBezTo>
                    <a:pt x="3668078" y="25718"/>
                    <a:pt x="3662363" y="24765"/>
                    <a:pt x="3655695" y="22860"/>
                  </a:cubicBezTo>
                  <a:cubicBezTo>
                    <a:pt x="3649028" y="20955"/>
                    <a:pt x="3644265" y="20955"/>
                    <a:pt x="3640456" y="20003"/>
                  </a:cubicBezTo>
                  <a:close/>
                  <a:moveTo>
                    <a:pt x="2371725" y="4763"/>
                  </a:moveTo>
                  <a:lnTo>
                    <a:pt x="2505075" y="4763"/>
                  </a:lnTo>
                  <a:lnTo>
                    <a:pt x="2505075" y="20003"/>
                  </a:lnTo>
                  <a:cubicBezTo>
                    <a:pt x="2500312" y="20003"/>
                    <a:pt x="2495550" y="20955"/>
                    <a:pt x="2489835" y="21908"/>
                  </a:cubicBezTo>
                  <a:cubicBezTo>
                    <a:pt x="2484120" y="22860"/>
                    <a:pt x="2478405" y="23813"/>
                    <a:pt x="2474595" y="25718"/>
                  </a:cubicBezTo>
                  <a:cubicBezTo>
                    <a:pt x="2468880" y="27623"/>
                    <a:pt x="2466022" y="30480"/>
                    <a:pt x="2464117" y="33338"/>
                  </a:cubicBezTo>
                  <a:cubicBezTo>
                    <a:pt x="2462212" y="37148"/>
                    <a:pt x="2461260" y="40958"/>
                    <a:pt x="2461260" y="45720"/>
                  </a:cubicBezTo>
                  <a:lnTo>
                    <a:pt x="2461260" y="259080"/>
                  </a:lnTo>
                  <a:cubicBezTo>
                    <a:pt x="2461260" y="263843"/>
                    <a:pt x="2462212" y="267653"/>
                    <a:pt x="2464117" y="271463"/>
                  </a:cubicBezTo>
                  <a:cubicBezTo>
                    <a:pt x="2466022" y="275273"/>
                    <a:pt x="2469832" y="278130"/>
                    <a:pt x="2474595" y="280035"/>
                  </a:cubicBezTo>
                  <a:cubicBezTo>
                    <a:pt x="2477452" y="280988"/>
                    <a:pt x="2482215" y="281940"/>
                    <a:pt x="2488882" y="283845"/>
                  </a:cubicBezTo>
                  <a:cubicBezTo>
                    <a:pt x="2495550" y="284798"/>
                    <a:pt x="2501265" y="285750"/>
                    <a:pt x="2506027" y="285750"/>
                  </a:cubicBezTo>
                  <a:lnTo>
                    <a:pt x="2506027" y="302895"/>
                  </a:lnTo>
                  <a:lnTo>
                    <a:pt x="2503170" y="302895"/>
                  </a:lnTo>
                  <a:lnTo>
                    <a:pt x="2369820" y="302895"/>
                  </a:lnTo>
                  <a:lnTo>
                    <a:pt x="2369820" y="287655"/>
                  </a:lnTo>
                  <a:cubicBezTo>
                    <a:pt x="2373630" y="287655"/>
                    <a:pt x="2379345" y="286703"/>
                    <a:pt x="2386012" y="286703"/>
                  </a:cubicBezTo>
                  <a:cubicBezTo>
                    <a:pt x="2392680" y="285750"/>
                    <a:pt x="2398395" y="285750"/>
                    <a:pt x="2401252" y="283845"/>
                  </a:cubicBezTo>
                  <a:cubicBezTo>
                    <a:pt x="2406015" y="281940"/>
                    <a:pt x="2408872" y="280035"/>
                    <a:pt x="2411730" y="276225"/>
                  </a:cubicBezTo>
                  <a:cubicBezTo>
                    <a:pt x="2413635" y="273368"/>
                    <a:pt x="2414587" y="268605"/>
                    <a:pt x="2414587" y="262890"/>
                  </a:cubicBezTo>
                  <a:lnTo>
                    <a:pt x="2414587" y="48578"/>
                  </a:lnTo>
                  <a:cubicBezTo>
                    <a:pt x="2414587" y="43815"/>
                    <a:pt x="2413635" y="40005"/>
                    <a:pt x="2412682" y="36195"/>
                  </a:cubicBezTo>
                  <a:cubicBezTo>
                    <a:pt x="2410777" y="33338"/>
                    <a:pt x="2407920" y="30480"/>
                    <a:pt x="2402205" y="27623"/>
                  </a:cubicBezTo>
                  <a:cubicBezTo>
                    <a:pt x="2398395" y="25718"/>
                    <a:pt x="2392680" y="24765"/>
                    <a:pt x="2386965" y="22860"/>
                  </a:cubicBezTo>
                  <a:cubicBezTo>
                    <a:pt x="2380297" y="20955"/>
                    <a:pt x="2375535" y="20955"/>
                    <a:pt x="2371725" y="20003"/>
                  </a:cubicBezTo>
                  <a:close/>
                  <a:moveTo>
                    <a:pt x="827723" y="4763"/>
                  </a:moveTo>
                  <a:lnTo>
                    <a:pt x="961073" y="4763"/>
                  </a:lnTo>
                  <a:lnTo>
                    <a:pt x="961073" y="20003"/>
                  </a:lnTo>
                  <a:cubicBezTo>
                    <a:pt x="956310" y="20003"/>
                    <a:pt x="951548" y="20955"/>
                    <a:pt x="945833" y="21908"/>
                  </a:cubicBezTo>
                  <a:cubicBezTo>
                    <a:pt x="940118" y="22860"/>
                    <a:pt x="934403" y="23813"/>
                    <a:pt x="930593" y="25718"/>
                  </a:cubicBezTo>
                  <a:cubicBezTo>
                    <a:pt x="924878" y="27623"/>
                    <a:pt x="922020" y="30480"/>
                    <a:pt x="920115" y="33338"/>
                  </a:cubicBezTo>
                  <a:cubicBezTo>
                    <a:pt x="918210" y="37148"/>
                    <a:pt x="917258" y="40958"/>
                    <a:pt x="917258" y="45720"/>
                  </a:cubicBezTo>
                  <a:lnTo>
                    <a:pt x="917258" y="259080"/>
                  </a:lnTo>
                  <a:cubicBezTo>
                    <a:pt x="917258" y="263843"/>
                    <a:pt x="918210" y="267653"/>
                    <a:pt x="920115" y="271463"/>
                  </a:cubicBezTo>
                  <a:cubicBezTo>
                    <a:pt x="922020" y="275273"/>
                    <a:pt x="925830" y="278130"/>
                    <a:pt x="930593" y="280035"/>
                  </a:cubicBezTo>
                  <a:cubicBezTo>
                    <a:pt x="933450" y="280988"/>
                    <a:pt x="938213" y="281940"/>
                    <a:pt x="944880" y="283845"/>
                  </a:cubicBezTo>
                  <a:cubicBezTo>
                    <a:pt x="951548" y="284798"/>
                    <a:pt x="957263" y="285750"/>
                    <a:pt x="962025" y="285750"/>
                  </a:cubicBezTo>
                  <a:lnTo>
                    <a:pt x="962025" y="302895"/>
                  </a:lnTo>
                  <a:lnTo>
                    <a:pt x="961073" y="302895"/>
                  </a:lnTo>
                  <a:lnTo>
                    <a:pt x="827723" y="302895"/>
                  </a:lnTo>
                  <a:lnTo>
                    <a:pt x="827723" y="287655"/>
                  </a:lnTo>
                  <a:cubicBezTo>
                    <a:pt x="831533" y="287655"/>
                    <a:pt x="837248" y="286703"/>
                    <a:pt x="843915" y="286703"/>
                  </a:cubicBezTo>
                  <a:cubicBezTo>
                    <a:pt x="850583" y="285750"/>
                    <a:pt x="856298" y="285750"/>
                    <a:pt x="859155" y="283845"/>
                  </a:cubicBezTo>
                  <a:cubicBezTo>
                    <a:pt x="863918" y="281940"/>
                    <a:pt x="866775" y="280035"/>
                    <a:pt x="868680" y="276225"/>
                  </a:cubicBezTo>
                  <a:cubicBezTo>
                    <a:pt x="870585" y="273368"/>
                    <a:pt x="871538" y="268605"/>
                    <a:pt x="871538" y="262890"/>
                  </a:cubicBezTo>
                  <a:lnTo>
                    <a:pt x="871538" y="48578"/>
                  </a:lnTo>
                  <a:cubicBezTo>
                    <a:pt x="871538" y="43815"/>
                    <a:pt x="870585" y="40005"/>
                    <a:pt x="869633" y="36195"/>
                  </a:cubicBezTo>
                  <a:cubicBezTo>
                    <a:pt x="867728" y="33338"/>
                    <a:pt x="864870" y="30480"/>
                    <a:pt x="859155" y="27623"/>
                  </a:cubicBezTo>
                  <a:cubicBezTo>
                    <a:pt x="855345" y="25718"/>
                    <a:pt x="849630" y="24765"/>
                    <a:pt x="842963" y="22860"/>
                  </a:cubicBezTo>
                  <a:cubicBezTo>
                    <a:pt x="836295" y="20955"/>
                    <a:pt x="831533" y="20955"/>
                    <a:pt x="827723" y="20003"/>
                  </a:cubicBezTo>
                  <a:close/>
                  <a:moveTo>
                    <a:pt x="3500437" y="1905"/>
                  </a:moveTo>
                  <a:cubicBezTo>
                    <a:pt x="3513773" y="1905"/>
                    <a:pt x="3526155" y="3810"/>
                    <a:pt x="3536632" y="8572"/>
                  </a:cubicBezTo>
                  <a:cubicBezTo>
                    <a:pt x="3547110" y="12382"/>
                    <a:pt x="3556635" y="18097"/>
                    <a:pt x="3566160" y="22860"/>
                  </a:cubicBezTo>
                  <a:lnTo>
                    <a:pt x="3574732" y="8572"/>
                  </a:lnTo>
                  <a:lnTo>
                    <a:pt x="3590925" y="8572"/>
                  </a:lnTo>
                  <a:lnTo>
                    <a:pt x="3592830" y="106680"/>
                  </a:lnTo>
                  <a:lnTo>
                    <a:pt x="3575685" y="106680"/>
                  </a:lnTo>
                  <a:cubicBezTo>
                    <a:pt x="3572827" y="95250"/>
                    <a:pt x="3569018" y="84772"/>
                    <a:pt x="3565207" y="74295"/>
                  </a:cubicBezTo>
                  <a:cubicBezTo>
                    <a:pt x="3561398" y="63817"/>
                    <a:pt x="3556635" y="55245"/>
                    <a:pt x="3549968" y="46672"/>
                  </a:cubicBezTo>
                  <a:cubicBezTo>
                    <a:pt x="3544252" y="39052"/>
                    <a:pt x="3536632" y="32385"/>
                    <a:pt x="3528060" y="27622"/>
                  </a:cubicBezTo>
                  <a:cubicBezTo>
                    <a:pt x="3519487" y="22860"/>
                    <a:pt x="3509010" y="20002"/>
                    <a:pt x="3496627" y="20002"/>
                  </a:cubicBezTo>
                  <a:cubicBezTo>
                    <a:pt x="3483293" y="20002"/>
                    <a:pt x="3471862" y="23812"/>
                    <a:pt x="3463290" y="32385"/>
                  </a:cubicBezTo>
                  <a:cubicBezTo>
                    <a:pt x="3453765" y="40957"/>
                    <a:pt x="3449002" y="51435"/>
                    <a:pt x="3449002" y="63817"/>
                  </a:cubicBezTo>
                  <a:cubicBezTo>
                    <a:pt x="3449002" y="76200"/>
                    <a:pt x="3451860" y="87630"/>
                    <a:pt x="3457575" y="95250"/>
                  </a:cubicBezTo>
                  <a:cubicBezTo>
                    <a:pt x="3463290" y="103822"/>
                    <a:pt x="3471862" y="110490"/>
                    <a:pt x="3483293" y="116205"/>
                  </a:cubicBezTo>
                  <a:cubicBezTo>
                    <a:pt x="3493770" y="120967"/>
                    <a:pt x="3503295" y="125730"/>
                    <a:pt x="3512820" y="128587"/>
                  </a:cubicBezTo>
                  <a:cubicBezTo>
                    <a:pt x="3522345" y="132397"/>
                    <a:pt x="3531870" y="136207"/>
                    <a:pt x="3541395" y="140017"/>
                  </a:cubicBezTo>
                  <a:cubicBezTo>
                    <a:pt x="3549968" y="143827"/>
                    <a:pt x="3557587" y="147637"/>
                    <a:pt x="3565207" y="152400"/>
                  </a:cubicBezTo>
                  <a:cubicBezTo>
                    <a:pt x="3575685" y="156210"/>
                    <a:pt x="3582352" y="161925"/>
                    <a:pt x="3588068" y="167640"/>
                  </a:cubicBezTo>
                  <a:cubicBezTo>
                    <a:pt x="3593782" y="174307"/>
                    <a:pt x="3598545" y="181927"/>
                    <a:pt x="3602355" y="190500"/>
                  </a:cubicBezTo>
                  <a:cubicBezTo>
                    <a:pt x="3605212" y="199072"/>
                    <a:pt x="3607118" y="208597"/>
                    <a:pt x="3607118" y="219075"/>
                  </a:cubicBezTo>
                  <a:cubicBezTo>
                    <a:pt x="3607118" y="244792"/>
                    <a:pt x="3597593" y="266700"/>
                    <a:pt x="3578543" y="283845"/>
                  </a:cubicBezTo>
                  <a:cubicBezTo>
                    <a:pt x="3559493" y="300990"/>
                    <a:pt x="3535680" y="309562"/>
                    <a:pt x="3507105" y="309562"/>
                  </a:cubicBezTo>
                  <a:cubicBezTo>
                    <a:pt x="3493770" y="309562"/>
                    <a:pt x="3480435" y="307657"/>
                    <a:pt x="3468052" y="302895"/>
                  </a:cubicBezTo>
                  <a:cubicBezTo>
                    <a:pt x="3454718" y="298132"/>
                    <a:pt x="3443287" y="293370"/>
                    <a:pt x="3433762" y="287655"/>
                  </a:cubicBezTo>
                  <a:lnTo>
                    <a:pt x="3425190" y="302895"/>
                  </a:lnTo>
                  <a:lnTo>
                    <a:pt x="3408998" y="302895"/>
                  </a:lnTo>
                  <a:lnTo>
                    <a:pt x="3406140" y="201930"/>
                  </a:lnTo>
                  <a:lnTo>
                    <a:pt x="3422332" y="201930"/>
                  </a:lnTo>
                  <a:cubicBezTo>
                    <a:pt x="3426143" y="214312"/>
                    <a:pt x="3429952" y="225742"/>
                    <a:pt x="3434715" y="236220"/>
                  </a:cubicBezTo>
                  <a:cubicBezTo>
                    <a:pt x="3439477" y="246697"/>
                    <a:pt x="3445193" y="256222"/>
                    <a:pt x="3452812" y="264795"/>
                  </a:cubicBezTo>
                  <a:cubicBezTo>
                    <a:pt x="3460432" y="273367"/>
                    <a:pt x="3469005" y="280035"/>
                    <a:pt x="3478530" y="284797"/>
                  </a:cubicBezTo>
                  <a:cubicBezTo>
                    <a:pt x="3488055" y="289560"/>
                    <a:pt x="3499485" y="292417"/>
                    <a:pt x="3511868" y="292417"/>
                  </a:cubicBezTo>
                  <a:cubicBezTo>
                    <a:pt x="3521393" y="292417"/>
                    <a:pt x="3529965" y="291465"/>
                    <a:pt x="3536632" y="288607"/>
                  </a:cubicBezTo>
                  <a:cubicBezTo>
                    <a:pt x="3544252" y="285750"/>
                    <a:pt x="3549968" y="282892"/>
                    <a:pt x="3553777" y="278130"/>
                  </a:cubicBezTo>
                  <a:cubicBezTo>
                    <a:pt x="3558540" y="273367"/>
                    <a:pt x="3561398" y="268605"/>
                    <a:pt x="3563302" y="261937"/>
                  </a:cubicBezTo>
                  <a:cubicBezTo>
                    <a:pt x="3565207" y="256222"/>
                    <a:pt x="3566160" y="248602"/>
                    <a:pt x="3566160" y="240982"/>
                  </a:cubicBezTo>
                  <a:cubicBezTo>
                    <a:pt x="3566160" y="229552"/>
                    <a:pt x="3563302" y="218122"/>
                    <a:pt x="3556635" y="207645"/>
                  </a:cubicBezTo>
                  <a:cubicBezTo>
                    <a:pt x="3549968" y="197167"/>
                    <a:pt x="3540443" y="189547"/>
                    <a:pt x="3527107" y="184785"/>
                  </a:cubicBezTo>
                  <a:cubicBezTo>
                    <a:pt x="3518535" y="180975"/>
                    <a:pt x="3508057" y="177165"/>
                    <a:pt x="3495675" y="172402"/>
                  </a:cubicBezTo>
                  <a:cubicBezTo>
                    <a:pt x="3484245" y="167640"/>
                    <a:pt x="3473768" y="163830"/>
                    <a:pt x="3465195" y="160020"/>
                  </a:cubicBezTo>
                  <a:cubicBezTo>
                    <a:pt x="3448050" y="152400"/>
                    <a:pt x="3435668" y="142875"/>
                    <a:pt x="3426143" y="130492"/>
                  </a:cubicBezTo>
                  <a:cubicBezTo>
                    <a:pt x="3416618" y="118110"/>
                    <a:pt x="3411855" y="102870"/>
                    <a:pt x="3411855" y="82867"/>
                  </a:cubicBezTo>
                  <a:cubicBezTo>
                    <a:pt x="3411855" y="71437"/>
                    <a:pt x="3413760" y="60960"/>
                    <a:pt x="3418523" y="51435"/>
                  </a:cubicBezTo>
                  <a:cubicBezTo>
                    <a:pt x="3423285" y="41910"/>
                    <a:pt x="3429952" y="33337"/>
                    <a:pt x="3437573" y="25717"/>
                  </a:cubicBezTo>
                  <a:cubicBezTo>
                    <a:pt x="3445193" y="18097"/>
                    <a:pt x="3454718" y="12382"/>
                    <a:pt x="3466148" y="8572"/>
                  </a:cubicBezTo>
                  <a:cubicBezTo>
                    <a:pt x="3476625" y="4762"/>
                    <a:pt x="3488055" y="1905"/>
                    <a:pt x="3500437" y="1905"/>
                  </a:cubicBezTo>
                  <a:close/>
                  <a:moveTo>
                    <a:pt x="1459230" y="0"/>
                  </a:moveTo>
                  <a:cubicBezTo>
                    <a:pt x="1475423" y="0"/>
                    <a:pt x="1490663" y="1905"/>
                    <a:pt x="1503045" y="6667"/>
                  </a:cubicBezTo>
                  <a:cubicBezTo>
                    <a:pt x="1515428" y="10477"/>
                    <a:pt x="1525905" y="15240"/>
                    <a:pt x="1535430" y="20955"/>
                  </a:cubicBezTo>
                  <a:lnTo>
                    <a:pt x="1544003" y="6667"/>
                  </a:lnTo>
                  <a:lnTo>
                    <a:pt x="1560195" y="6667"/>
                  </a:lnTo>
                  <a:lnTo>
                    <a:pt x="1562100" y="109537"/>
                  </a:lnTo>
                  <a:lnTo>
                    <a:pt x="1544955" y="109537"/>
                  </a:lnTo>
                  <a:cubicBezTo>
                    <a:pt x="1542098" y="98107"/>
                    <a:pt x="1538288" y="86677"/>
                    <a:pt x="1534478" y="76200"/>
                  </a:cubicBezTo>
                  <a:cubicBezTo>
                    <a:pt x="1530668" y="64770"/>
                    <a:pt x="1524953" y="55245"/>
                    <a:pt x="1518285" y="46672"/>
                  </a:cubicBezTo>
                  <a:cubicBezTo>
                    <a:pt x="1511618" y="38100"/>
                    <a:pt x="1503045" y="30480"/>
                    <a:pt x="1493520" y="25717"/>
                  </a:cubicBezTo>
                  <a:cubicBezTo>
                    <a:pt x="1483995" y="20002"/>
                    <a:pt x="1472565" y="18097"/>
                    <a:pt x="1458278" y="18097"/>
                  </a:cubicBezTo>
                  <a:cubicBezTo>
                    <a:pt x="1443990" y="18097"/>
                    <a:pt x="1430655" y="20955"/>
                    <a:pt x="1418273" y="27622"/>
                  </a:cubicBezTo>
                  <a:cubicBezTo>
                    <a:pt x="1406843" y="33337"/>
                    <a:pt x="1396365" y="42862"/>
                    <a:pt x="1387793" y="54292"/>
                  </a:cubicBezTo>
                  <a:cubicBezTo>
                    <a:pt x="1379220" y="65722"/>
                    <a:pt x="1372553" y="80010"/>
                    <a:pt x="1368743" y="97155"/>
                  </a:cubicBezTo>
                  <a:cubicBezTo>
                    <a:pt x="1363980" y="114300"/>
                    <a:pt x="1362075" y="133350"/>
                    <a:pt x="1362075" y="155257"/>
                  </a:cubicBezTo>
                  <a:cubicBezTo>
                    <a:pt x="1362075" y="174307"/>
                    <a:pt x="1363980" y="191452"/>
                    <a:pt x="1368743" y="208597"/>
                  </a:cubicBezTo>
                  <a:cubicBezTo>
                    <a:pt x="1373505" y="224790"/>
                    <a:pt x="1380173" y="239077"/>
                    <a:pt x="1388745" y="251460"/>
                  </a:cubicBezTo>
                  <a:cubicBezTo>
                    <a:pt x="1397318" y="263842"/>
                    <a:pt x="1407795" y="273367"/>
                    <a:pt x="1421130" y="280987"/>
                  </a:cubicBezTo>
                  <a:cubicBezTo>
                    <a:pt x="1434465" y="287655"/>
                    <a:pt x="1448753" y="291465"/>
                    <a:pt x="1464945" y="291465"/>
                  </a:cubicBezTo>
                  <a:cubicBezTo>
                    <a:pt x="1477328" y="291465"/>
                    <a:pt x="1487805" y="289560"/>
                    <a:pt x="1498283" y="285750"/>
                  </a:cubicBezTo>
                  <a:cubicBezTo>
                    <a:pt x="1508760" y="281940"/>
                    <a:pt x="1515428" y="278130"/>
                    <a:pt x="1519238" y="274320"/>
                  </a:cubicBezTo>
                  <a:cubicBezTo>
                    <a:pt x="1520190" y="266700"/>
                    <a:pt x="1521143" y="260032"/>
                    <a:pt x="1521143" y="252412"/>
                  </a:cubicBezTo>
                  <a:cubicBezTo>
                    <a:pt x="1521143" y="244792"/>
                    <a:pt x="1521143" y="239077"/>
                    <a:pt x="1521143" y="233362"/>
                  </a:cubicBezTo>
                  <a:lnTo>
                    <a:pt x="1521143" y="217170"/>
                  </a:lnTo>
                  <a:cubicBezTo>
                    <a:pt x="1521143" y="211455"/>
                    <a:pt x="1520190" y="205740"/>
                    <a:pt x="1518285" y="201930"/>
                  </a:cubicBezTo>
                  <a:cubicBezTo>
                    <a:pt x="1516380" y="197167"/>
                    <a:pt x="1513523" y="194310"/>
                    <a:pt x="1508760" y="192405"/>
                  </a:cubicBezTo>
                  <a:cubicBezTo>
                    <a:pt x="1503998" y="190500"/>
                    <a:pt x="1498283" y="188595"/>
                    <a:pt x="1489710" y="187642"/>
                  </a:cubicBezTo>
                  <a:cubicBezTo>
                    <a:pt x="1482090" y="186690"/>
                    <a:pt x="1475423" y="185737"/>
                    <a:pt x="1471613" y="185737"/>
                  </a:cubicBezTo>
                  <a:lnTo>
                    <a:pt x="1471613" y="170497"/>
                  </a:lnTo>
                  <a:lnTo>
                    <a:pt x="1601153" y="170497"/>
                  </a:lnTo>
                  <a:lnTo>
                    <a:pt x="1601153" y="184785"/>
                  </a:lnTo>
                  <a:cubicBezTo>
                    <a:pt x="1597343" y="184785"/>
                    <a:pt x="1593533" y="185737"/>
                    <a:pt x="1587818" y="186690"/>
                  </a:cubicBezTo>
                  <a:cubicBezTo>
                    <a:pt x="1582103" y="187642"/>
                    <a:pt x="1577340" y="188595"/>
                    <a:pt x="1574483" y="190500"/>
                  </a:cubicBezTo>
                  <a:cubicBezTo>
                    <a:pt x="1570673" y="192405"/>
                    <a:pt x="1567815" y="195262"/>
                    <a:pt x="1565910" y="199072"/>
                  </a:cubicBezTo>
                  <a:cubicBezTo>
                    <a:pt x="1564005" y="202882"/>
                    <a:pt x="1563053" y="207645"/>
                    <a:pt x="1563053" y="212407"/>
                  </a:cubicBezTo>
                  <a:lnTo>
                    <a:pt x="1563053" y="235267"/>
                  </a:lnTo>
                  <a:cubicBezTo>
                    <a:pt x="1563053" y="252412"/>
                    <a:pt x="1563053" y="262890"/>
                    <a:pt x="1563053" y="268605"/>
                  </a:cubicBezTo>
                  <a:cubicBezTo>
                    <a:pt x="1563053" y="274320"/>
                    <a:pt x="1563053" y="279082"/>
                    <a:pt x="1564005" y="282892"/>
                  </a:cubicBezTo>
                  <a:cubicBezTo>
                    <a:pt x="1545908" y="291465"/>
                    <a:pt x="1526858" y="297180"/>
                    <a:pt x="1508760" y="301942"/>
                  </a:cubicBezTo>
                  <a:cubicBezTo>
                    <a:pt x="1490663" y="306705"/>
                    <a:pt x="1472565" y="308610"/>
                    <a:pt x="1454468" y="308610"/>
                  </a:cubicBezTo>
                  <a:cubicBezTo>
                    <a:pt x="1435418" y="308610"/>
                    <a:pt x="1417320" y="304800"/>
                    <a:pt x="1400175" y="298132"/>
                  </a:cubicBezTo>
                  <a:cubicBezTo>
                    <a:pt x="1383030" y="291465"/>
                    <a:pt x="1367790" y="280987"/>
                    <a:pt x="1354455" y="267652"/>
                  </a:cubicBezTo>
                  <a:cubicBezTo>
                    <a:pt x="1341120" y="254317"/>
                    <a:pt x="1330643" y="238125"/>
                    <a:pt x="1323023" y="220027"/>
                  </a:cubicBezTo>
                  <a:cubicBezTo>
                    <a:pt x="1315403" y="200977"/>
                    <a:pt x="1311593" y="180022"/>
                    <a:pt x="1311593" y="157162"/>
                  </a:cubicBezTo>
                  <a:cubicBezTo>
                    <a:pt x="1311593" y="134302"/>
                    <a:pt x="1315403" y="113347"/>
                    <a:pt x="1323023" y="94297"/>
                  </a:cubicBezTo>
                  <a:cubicBezTo>
                    <a:pt x="1330643" y="75247"/>
                    <a:pt x="1341120" y="58102"/>
                    <a:pt x="1354455" y="43815"/>
                  </a:cubicBezTo>
                  <a:cubicBezTo>
                    <a:pt x="1367790" y="29527"/>
                    <a:pt x="1383030" y="19050"/>
                    <a:pt x="1401128" y="11430"/>
                  </a:cubicBezTo>
                  <a:cubicBezTo>
                    <a:pt x="1419225" y="3810"/>
                    <a:pt x="1439228" y="0"/>
                    <a:pt x="1459230" y="0"/>
                  </a:cubicBezTo>
                  <a:close/>
                </a:path>
              </a:pathLst>
            </a:custGeom>
            <a:solidFill>
              <a:srgbClr val="231815"/>
            </a:solidFill>
            <a:ln w="9525" cap="flat">
              <a:noFill/>
              <a:prstDash val="solid"/>
              <a:miter/>
            </a:ln>
          </p:spPr>
          <p:txBody>
            <a:bodyPr rtlCol="0" anchor="ct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 name="îSḷiḓe">
              <a:extLst>
                <a:ext uri="{FF2B5EF4-FFF2-40B4-BE49-F238E27FC236}">
                  <a16:creationId xmlns:a16="http://schemas.microsoft.com/office/drawing/2014/main" id="{EF193927-45E8-43DB-B552-AB91C5EAD7B6}"/>
                </a:ext>
              </a:extLst>
            </p:cNvPr>
            <p:cNvSpPr/>
            <p:nvPr/>
          </p:nvSpPr>
          <p:spPr>
            <a:xfrm>
              <a:off x="2386684" y="2875993"/>
              <a:ext cx="2775313" cy="790255"/>
            </a:xfrm>
            <a:custGeom>
              <a:avLst/>
              <a:gdLst>
                <a:gd name="connsiteX0" fmla="*/ 1911219 w 4352938"/>
                <a:gd name="connsiteY0" fmla="*/ 884984 h 1239475"/>
                <a:gd name="connsiteX1" fmla="*/ 2030282 w 4352938"/>
                <a:gd name="connsiteY1" fmla="*/ 953564 h 1239475"/>
                <a:gd name="connsiteX2" fmla="*/ 2055047 w 4352938"/>
                <a:gd name="connsiteY2" fmla="*/ 991664 h 1239475"/>
                <a:gd name="connsiteX3" fmla="*/ 2047427 w 4352938"/>
                <a:gd name="connsiteY3" fmla="*/ 1067864 h 1239475"/>
                <a:gd name="connsiteX4" fmla="*/ 1974085 w 4352938"/>
                <a:gd name="connsiteY4" fmla="*/ 1093581 h 1239475"/>
                <a:gd name="connsiteX5" fmla="*/ 1923602 w 4352938"/>
                <a:gd name="connsiteY5" fmla="*/ 1040241 h 1239475"/>
                <a:gd name="connsiteX6" fmla="*/ 1903600 w 4352938"/>
                <a:gd name="connsiteY6" fmla="*/ 1022144 h 1239475"/>
                <a:gd name="connsiteX7" fmla="*/ 1888359 w 4352938"/>
                <a:gd name="connsiteY7" fmla="*/ 887841 h 1239475"/>
                <a:gd name="connsiteX8" fmla="*/ 1911219 w 4352938"/>
                <a:gd name="connsiteY8" fmla="*/ 884984 h 1239475"/>
                <a:gd name="connsiteX9" fmla="*/ 3037075 w 4352938"/>
                <a:gd name="connsiteY9" fmla="*/ 831644 h 1239475"/>
                <a:gd name="connsiteX10" fmla="*/ 3118038 w 4352938"/>
                <a:gd name="connsiteY10" fmla="*/ 880221 h 1239475"/>
                <a:gd name="connsiteX11" fmla="*/ 3217097 w 4352938"/>
                <a:gd name="connsiteY11" fmla="*/ 1004046 h 1239475"/>
                <a:gd name="connsiteX12" fmla="*/ 3140897 w 4352938"/>
                <a:gd name="connsiteY12" fmla="*/ 1054529 h 1239475"/>
                <a:gd name="connsiteX13" fmla="*/ 3072318 w 4352938"/>
                <a:gd name="connsiteY13" fmla="*/ 1031669 h 1239475"/>
                <a:gd name="connsiteX14" fmla="*/ 3057077 w 4352938"/>
                <a:gd name="connsiteY14" fmla="*/ 970709 h 1239475"/>
                <a:gd name="connsiteX15" fmla="*/ 3052315 w 4352938"/>
                <a:gd name="connsiteY15" fmla="*/ 947849 h 1239475"/>
                <a:gd name="connsiteX16" fmla="*/ 3029455 w 4352938"/>
                <a:gd name="connsiteY16" fmla="*/ 836406 h 1239475"/>
                <a:gd name="connsiteX17" fmla="*/ 3037075 w 4352938"/>
                <a:gd name="connsiteY17" fmla="*/ 831644 h 1239475"/>
                <a:gd name="connsiteX18" fmla="*/ 4031485 w 4352938"/>
                <a:gd name="connsiteY18" fmla="*/ 816404 h 1239475"/>
                <a:gd name="connsiteX19" fmla="*/ 4124830 w 4352938"/>
                <a:gd name="connsiteY19" fmla="*/ 826881 h 1239475"/>
                <a:gd name="connsiteX20" fmla="*/ 4142927 w 4352938"/>
                <a:gd name="connsiteY20" fmla="*/ 867839 h 1239475"/>
                <a:gd name="connsiteX21" fmla="*/ 4130545 w 4352938"/>
                <a:gd name="connsiteY21" fmla="*/ 901176 h 1239475"/>
                <a:gd name="connsiteX22" fmla="*/ 4092445 w 4352938"/>
                <a:gd name="connsiteY22" fmla="*/ 936419 h 1239475"/>
                <a:gd name="connsiteX23" fmla="*/ 3998147 w 4352938"/>
                <a:gd name="connsiteY23" fmla="*/ 948801 h 1239475"/>
                <a:gd name="connsiteX24" fmla="*/ 3990527 w 4352938"/>
                <a:gd name="connsiteY24" fmla="*/ 959279 h 1239475"/>
                <a:gd name="connsiteX25" fmla="*/ 4016245 w 4352938"/>
                <a:gd name="connsiteY25" fmla="*/ 1030716 h 1239475"/>
                <a:gd name="connsiteX26" fmla="*/ 4021007 w 4352938"/>
                <a:gd name="connsiteY26" fmla="*/ 1061196 h 1239475"/>
                <a:gd name="connsiteX27" fmla="*/ 4028627 w 4352938"/>
                <a:gd name="connsiteY27" fmla="*/ 1104059 h 1239475"/>
                <a:gd name="connsiteX28" fmla="*/ 4010530 w 4352938"/>
                <a:gd name="connsiteY28" fmla="*/ 1142159 h 1239475"/>
                <a:gd name="connsiteX29" fmla="*/ 3990527 w 4352938"/>
                <a:gd name="connsiteY29" fmla="*/ 1175496 h 1239475"/>
                <a:gd name="connsiteX30" fmla="*/ 3940045 w 4352938"/>
                <a:gd name="connsiteY30" fmla="*/ 1183116 h 1239475"/>
                <a:gd name="connsiteX31" fmla="*/ 3917185 w 4352938"/>
                <a:gd name="connsiteY31" fmla="*/ 1203119 h 1239475"/>
                <a:gd name="connsiteX32" fmla="*/ 3828602 w 4352938"/>
                <a:gd name="connsiteY32" fmla="*/ 1185021 h 1239475"/>
                <a:gd name="connsiteX33" fmla="*/ 3782882 w 4352938"/>
                <a:gd name="connsiteY33" fmla="*/ 1162161 h 1239475"/>
                <a:gd name="connsiteX34" fmla="*/ 3778120 w 4352938"/>
                <a:gd name="connsiteY34" fmla="*/ 1144064 h 1239475"/>
                <a:gd name="connsiteX35" fmla="*/ 3782882 w 4352938"/>
                <a:gd name="connsiteY35" fmla="*/ 1144064 h 1239475"/>
                <a:gd name="connsiteX36" fmla="*/ 3843843 w 4352938"/>
                <a:gd name="connsiteY36" fmla="*/ 1141206 h 1239475"/>
                <a:gd name="connsiteX37" fmla="*/ 3930520 w 4352938"/>
                <a:gd name="connsiteY37" fmla="*/ 1110726 h 1239475"/>
                <a:gd name="connsiteX38" fmla="*/ 3945760 w 4352938"/>
                <a:gd name="connsiteY38" fmla="*/ 1087866 h 1239475"/>
                <a:gd name="connsiteX39" fmla="*/ 3938140 w 4352938"/>
                <a:gd name="connsiteY39" fmla="*/ 1049766 h 1239475"/>
                <a:gd name="connsiteX40" fmla="*/ 3940997 w 4352938"/>
                <a:gd name="connsiteY40" fmla="*/ 996426 h 1239475"/>
                <a:gd name="connsiteX41" fmla="*/ 3933377 w 4352938"/>
                <a:gd name="connsiteY41" fmla="*/ 978329 h 1239475"/>
                <a:gd name="connsiteX42" fmla="*/ 3872418 w 4352938"/>
                <a:gd name="connsiteY42" fmla="*/ 996426 h 1239475"/>
                <a:gd name="connsiteX43" fmla="*/ 3823840 w 4352938"/>
                <a:gd name="connsiteY43" fmla="*/ 1004046 h 1239475"/>
                <a:gd name="connsiteX44" fmla="*/ 3770500 w 4352938"/>
                <a:gd name="connsiteY44" fmla="*/ 1029764 h 1239475"/>
                <a:gd name="connsiteX45" fmla="*/ 3645722 w 4352938"/>
                <a:gd name="connsiteY45" fmla="*/ 1110726 h 1239475"/>
                <a:gd name="connsiteX46" fmla="*/ 3589525 w 4352938"/>
                <a:gd name="connsiteY46" fmla="*/ 1128824 h 1239475"/>
                <a:gd name="connsiteX47" fmla="*/ 3566665 w 4352938"/>
                <a:gd name="connsiteY47" fmla="*/ 1118346 h 1239475"/>
                <a:gd name="connsiteX48" fmla="*/ 3561902 w 4352938"/>
                <a:gd name="connsiteY48" fmla="*/ 1101201 h 1239475"/>
                <a:gd name="connsiteX49" fmla="*/ 3526660 w 4352938"/>
                <a:gd name="connsiteY49" fmla="*/ 1017381 h 1239475"/>
                <a:gd name="connsiteX50" fmla="*/ 3554282 w 4352938"/>
                <a:gd name="connsiteY50" fmla="*/ 989759 h 1239475"/>
                <a:gd name="connsiteX51" fmla="*/ 3589525 w 4352938"/>
                <a:gd name="connsiteY51" fmla="*/ 986901 h 1239475"/>
                <a:gd name="connsiteX52" fmla="*/ 3630482 w 4352938"/>
                <a:gd name="connsiteY52" fmla="*/ 961184 h 1239475"/>
                <a:gd name="connsiteX53" fmla="*/ 3656200 w 4352938"/>
                <a:gd name="connsiteY53" fmla="*/ 956421 h 1239475"/>
                <a:gd name="connsiteX54" fmla="*/ 3752402 w 4352938"/>
                <a:gd name="connsiteY54" fmla="*/ 910701 h 1239475"/>
                <a:gd name="connsiteX55" fmla="*/ 3897182 w 4352938"/>
                <a:gd name="connsiteY55" fmla="*/ 854504 h 1239475"/>
                <a:gd name="connsiteX56" fmla="*/ 4031485 w 4352938"/>
                <a:gd name="connsiteY56" fmla="*/ 816404 h 1239475"/>
                <a:gd name="connsiteX57" fmla="*/ 281492 w 4352938"/>
                <a:gd name="connsiteY57" fmla="*/ 738299 h 1239475"/>
                <a:gd name="connsiteX58" fmla="*/ 205292 w 4352938"/>
                <a:gd name="connsiteY58" fmla="*/ 794496 h 1239475"/>
                <a:gd name="connsiteX59" fmla="*/ 174812 w 4352938"/>
                <a:gd name="connsiteY59" fmla="*/ 832596 h 1239475"/>
                <a:gd name="connsiteX60" fmla="*/ 170049 w 4352938"/>
                <a:gd name="connsiteY60" fmla="*/ 850694 h 1239475"/>
                <a:gd name="connsiteX61" fmla="*/ 96707 w 4352938"/>
                <a:gd name="connsiteY61" fmla="*/ 951659 h 1239475"/>
                <a:gd name="connsiteX62" fmla="*/ 63369 w 4352938"/>
                <a:gd name="connsiteY62" fmla="*/ 1009761 h 1239475"/>
                <a:gd name="connsiteX63" fmla="*/ 70989 w 4352938"/>
                <a:gd name="connsiteY63" fmla="*/ 1012619 h 1239475"/>
                <a:gd name="connsiteX64" fmla="*/ 134807 w 4352938"/>
                <a:gd name="connsiteY64" fmla="*/ 1002141 h 1239475"/>
                <a:gd name="connsiteX65" fmla="*/ 177669 w 4352938"/>
                <a:gd name="connsiteY65" fmla="*/ 971661 h 1239475"/>
                <a:gd name="connsiteX66" fmla="*/ 226247 w 4352938"/>
                <a:gd name="connsiteY66" fmla="*/ 953564 h 1239475"/>
                <a:gd name="connsiteX67" fmla="*/ 253869 w 4352938"/>
                <a:gd name="connsiteY67" fmla="*/ 933561 h 1239475"/>
                <a:gd name="connsiteX68" fmla="*/ 291969 w 4352938"/>
                <a:gd name="connsiteY68" fmla="*/ 907844 h 1239475"/>
                <a:gd name="connsiteX69" fmla="*/ 291969 w 4352938"/>
                <a:gd name="connsiteY69" fmla="*/ 874506 h 1239475"/>
                <a:gd name="connsiteX70" fmla="*/ 293874 w 4352938"/>
                <a:gd name="connsiteY70" fmla="*/ 829739 h 1239475"/>
                <a:gd name="connsiteX71" fmla="*/ 293874 w 4352938"/>
                <a:gd name="connsiteY71" fmla="*/ 741156 h 1239475"/>
                <a:gd name="connsiteX72" fmla="*/ 281492 w 4352938"/>
                <a:gd name="connsiteY72" fmla="*/ 738299 h 1239475"/>
                <a:gd name="connsiteX73" fmla="*/ 1852924 w 4352938"/>
                <a:gd name="connsiteY73" fmla="*/ 577625 h 1239475"/>
                <a:gd name="connsiteX74" fmla="*/ 1952177 w 4352938"/>
                <a:gd name="connsiteY74" fmla="*/ 596377 h 1239475"/>
                <a:gd name="connsiteX75" fmla="*/ 1959798 w 4352938"/>
                <a:gd name="connsiteY75" fmla="*/ 616379 h 1239475"/>
                <a:gd name="connsiteX76" fmla="*/ 1903600 w 4352938"/>
                <a:gd name="connsiteY76" fmla="*/ 659242 h 1239475"/>
                <a:gd name="connsiteX77" fmla="*/ 1888360 w 4352938"/>
                <a:gd name="connsiteY77" fmla="*/ 682102 h 1239475"/>
                <a:gd name="connsiteX78" fmla="*/ 1875977 w 4352938"/>
                <a:gd name="connsiteY78" fmla="*/ 684959 h 1239475"/>
                <a:gd name="connsiteX79" fmla="*/ 1863595 w 4352938"/>
                <a:gd name="connsiteY79" fmla="*/ 704962 h 1239475"/>
                <a:gd name="connsiteX80" fmla="*/ 1835973 w 4352938"/>
                <a:gd name="connsiteY80" fmla="*/ 724964 h 1239475"/>
                <a:gd name="connsiteX81" fmla="*/ 1808350 w 4352938"/>
                <a:gd name="connsiteY81" fmla="*/ 755444 h 1239475"/>
                <a:gd name="connsiteX82" fmla="*/ 1762630 w 4352938"/>
                <a:gd name="connsiteY82" fmla="*/ 804022 h 1239475"/>
                <a:gd name="connsiteX83" fmla="*/ 1795967 w 4352938"/>
                <a:gd name="connsiteY83" fmla="*/ 785924 h 1239475"/>
                <a:gd name="connsiteX84" fmla="*/ 1882645 w 4352938"/>
                <a:gd name="connsiteY84" fmla="*/ 783067 h 1239475"/>
                <a:gd name="connsiteX85" fmla="*/ 1893123 w 4352938"/>
                <a:gd name="connsiteY85" fmla="*/ 809737 h 1239475"/>
                <a:gd name="connsiteX86" fmla="*/ 1867405 w 4352938"/>
                <a:gd name="connsiteY86" fmla="*/ 843074 h 1239475"/>
                <a:gd name="connsiteX87" fmla="*/ 1773107 w 4352938"/>
                <a:gd name="connsiteY87" fmla="*/ 901177 h 1239475"/>
                <a:gd name="connsiteX88" fmla="*/ 1724530 w 4352938"/>
                <a:gd name="connsiteY88" fmla="*/ 942134 h 1239475"/>
                <a:gd name="connsiteX89" fmla="*/ 1742627 w 4352938"/>
                <a:gd name="connsiteY89" fmla="*/ 1025954 h 1239475"/>
                <a:gd name="connsiteX90" fmla="*/ 1770250 w 4352938"/>
                <a:gd name="connsiteY90" fmla="*/ 1233599 h 1239475"/>
                <a:gd name="connsiteX91" fmla="*/ 1762630 w 4352938"/>
                <a:gd name="connsiteY91" fmla="*/ 1236457 h 1239475"/>
                <a:gd name="connsiteX92" fmla="*/ 1729292 w 4352938"/>
                <a:gd name="connsiteY92" fmla="*/ 1236457 h 1239475"/>
                <a:gd name="connsiteX93" fmla="*/ 1709290 w 4352938"/>
                <a:gd name="connsiteY93" fmla="*/ 1213597 h 1239475"/>
                <a:gd name="connsiteX94" fmla="*/ 1709290 w 4352938"/>
                <a:gd name="connsiteY94" fmla="*/ 1190737 h 1239475"/>
                <a:gd name="connsiteX95" fmla="*/ 1691192 w 4352938"/>
                <a:gd name="connsiteY95" fmla="*/ 1167877 h 1239475"/>
                <a:gd name="connsiteX96" fmla="*/ 1637852 w 4352938"/>
                <a:gd name="connsiteY96" fmla="*/ 1145017 h 1239475"/>
                <a:gd name="connsiteX97" fmla="*/ 1637852 w 4352938"/>
                <a:gd name="connsiteY97" fmla="*/ 1129777 h 1239475"/>
                <a:gd name="connsiteX98" fmla="*/ 1653092 w 4352938"/>
                <a:gd name="connsiteY98" fmla="*/ 1109774 h 1239475"/>
                <a:gd name="connsiteX99" fmla="*/ 1675952 w 4352938"/>
                <a:gd name="connsiteY99" fmla="*/ 1105012 h 1239475"/>
                <a:gd name="connsiteX100" fmla="*/ 1688335 w 4352938"/>
                <a:gd name="connsiteY100" fmla="*/ 1048814 h 1239475"/>
                <a:gd name="connsiteX101" fmla="*/ 1675952 w 4352938"/>
                <a:gd name="connsiteY101" fmla="*/ 1015477 h 1239475"/>
                <a:gd name="connsiteX102" fmla="*/ 1668332 w 4352938"/>
                <a:gd name="connsiteY102" fmla="*/ 1012619 h 1239475"/>
                <a:gd name="connsiteX103" fmla="*/ 1645473 w 4352938"/>
                <a:gd name="connsiteY103" fmla="*/ 1027859 h 1239475"/>
                <a:gd name="connsiteX104" fmla="*/ 1617850 w 4352938"/>
                <a:gd name="connsiteY104" fmla="*/ 1058339 h 1239475"/>
                <a:gd name="connsiteX105" fmla="*/ 1605467 w 4352938"/>
                <a:gd name="connsiteY105" fmla="*/ 1063102 h 1239475"/>
                <a:gd name="connsiteX106" fmla="*/ 1587370 w 4352938"/>
                <a:gd name="connsiteY106" fmla="*/ 1093582 h 1239475"/>
                <a:gd name="connsiteX107" fmla="*/ 1554032 w 4352938"/>
                <a:gd name="connsiteY107" fmla="*/ 1121204 h 1239475"/>
                <a:gd name="connsiteX108" fmla="*/ 1450210 w 4352938"/>
                <a:gd name="connsiteY108" fmla="*/ 1230742 h 1239475"/>
                <a:gd name="connsiteX109" fmla="*/ 1355913 w 4352938"/>
                <a:gd name="connsiteY109" fmla="*/ 1104059 h 1239475"/>
                <a:gd name="connsiteX110" fmla="*/ 1394013 w 4352938"/>
                <a:gd name="connsiteY110" fmla="*/ 1093582 h 1239475"/>
                <a:gd name="connsiteX111" fmla="*/ 1419730 w 4352938"/>
                <a:gd name="connsiteY111" fmla="*/ 1101202 h 1239475"/>
                <a:gd name="connsiteX112" fmla="*/ 1434970 w 4352938"/>
                <a:gd name="connsiteY112" fmla="*/ 1085962 h 1239475"/>
                <a:gd name="connsiteX113" fmla="*/ 1470213 w 4352938"/>
                <a:gd name="connsiteY113" fmla="*/ 1070722 h 1239475"/>
                <a:gd name="connsiteX114" fmla="*/ 1490215 w 4352938"/>
                <a:gd name="connsiteY114" fmla="*/ 1052624 h 1239475"/>
                <a:gd name="connsiteX115" fmla="*/ 1525457 w 4352938"/>
                <a:gd name="connsiteY115" fmla="*/ 1037384 h 1239475"/>
                <a:gd name="connsiteX116" fmla="*/ 1612135 w 4352938"/>
                <a:gd name="connsiteY116" fmla="*/ 979282 h 1239475"/>
                <a:gd name="connsiteX117" fmla="*/ 1677857 w 4352938"/>
                <a:gd name="connsiteY117" fmla="*/ 921179 h 1239475"/>
                <a:gd name="connsiteX118" fmla="*/ 1650235 w 4352938"/>
                <a:gd name="connsiteY118" fmla="*/ 893557 h 1239475"/>
                <a:gd name="connsiteX119" fmla="*/ 1683573 w 4352938"/>
                <a:gd name="connsiteY119" fmla="*/ 812594 h 1239475"/>
                <a:gd name="connsiteX120" fmla="*/ 1660713 w 4352938"/>
                <a:gd name="connsiteY120" fmla="*/ 807832 h 1239475"/>
                <a:gd name="connsiteX121" fmla="*/ 1627375 w 4352938"/>
                <a:gd name="connsiteY121" fmla="*/ 818309 h 1239475"/>
                <a:gd name="connsiteX122" fmla="*/ 1627375 w 4352938"/>
                <a:gd name="connsiteY122" fmla="*/ 881174 h 1239475"/>
                <a:gd name="connsiteX123" fmla="*/ 1627375 w 4352938"/>
                <a:gd name="connsiteY123" fmla="*/ 882127 h 1239475"/>
                <a:gd name="connsiteX124" fmla="*/ 1624517 w 4352938"/>
                <a:gd name="connsiteY124" fmla="*/ 897367 h 1239475"/>
                <a:gd name="connsiteX125" fmla="*/ 1546413 w 4352938"/>
                <a:gd name="connsiteY125" fmla="*/ 999284 h 1239475"/>
                <a:gd name="connsiteX126" fmla="*/ 1515932 w 4352938"/>
                <a:gd name="connsiteY126" fmla="*/ 965947 h 1239475"/>
                <a:gd name="connsiteX127" fmla="*/ 1508313 w 4352938"/>
                <a:gd name="connsiteY127" fmla="*/ 938324 h 1239475"/>
                <a:gd name="connsiteX128" fmla="*/ 1493073 w 4352938"/>
                <a:gd name="connsiteY128" fmla="*/ 912607 h 1239475"/>
                <a:gd name="connsiteX129" fmla="*/ 1505455 w 4352938"/>
                <a:gd name="connsiteY129" fmla="*/ 744967 h 1239475"/>
                <a:gd name="connsiteX130" fmla="*/ 1502598 w 4352938"/>
                <a:gd name="connsiteY130" fmla="*/ 686864 h 1239475"/>
                <a:gd name="connsiteX131" fmla="*/ 1513075 w 4352938"/>
                <a:gd name="connsiteY131" fmla="*/ 682102 h 1239475"/>
                <a:gd name="connsiteX132" fmla="*/ 1523552 w 4352938"/>
                <a:gd name="connsiteY132" fmla="*/ 679244 h 1239475"/>
                <a:gd name="connsiteX133" fmla="*/ 1543555 w 4352938"/>
                <a:gd name="connsiteY133" fmla="*/ 689722 h 1239475"/>
                <a:gd name="connsiteX134" fmla="*/ 1584513 w 4352938"/>
                <a:gd name="connsiteY134" fmla="*/ 723059 h 1239475"/>
                <a:gd name="connsiteX135" fmla="*/ 1680715 w 4352938"/>
                <a:gd name="connsiteY135" fmla="*/ 664957 h 1239475"/>
                <a:gd name="connsiteX136" fmla="*/ 1723577 w 4352938"/>
                <a:gd name="connsiteY136" fmla="*/ 626857 h 1239475"/>
                <a:gd name="connsiteX137" fmla="*/ 1761677 w 4352938"/>
                <a:gd name="connsiteY137" fmla="*/ 622094 h 1239475"/>
                <a:gd name="connsiteX138" fmla="*/ 1774060 w 4352938"/>
                <a:gd name="connsiteY138" fmla="*/ 603997 h 1239475"/>
                <a:gd name="connsiteX139" fmla="*/ 1822638 w 4352938"/>
                <a:gd name="connsiteY139" fmla="*/ 581137 h 1239475"/>
                <a:gd name="connsiteX140" fmla="*/ 1852924 w 4352938"/>
                <a:gd name="connsiteY140" fmla="*/ 577625 h 1239475"/>
                <a:gd name="connsiteX141" fmla="*/ 3579047 w 4352938"/>
                <a:gd name="connsiteY141" fmla="*/ 530654 h 1239475"/>
                <a:gd name="connsiteX142" fmla="*/ 3604764 w 4352938"/>
                <a:gd name="connsiteY142" fmla="*/ 533511 h 1239475"/>
                <a:gd name="connsiteX143" fmla="*/ 3680964 w 4352938"/>
                <a:gd name="connsiteY143" fmla="*/ 644954 h 1239475"/>
                <a:gd name="connsiteX144" fmla="*/ 3642864 w 4352938"/>
                <a:gd name="connsiteY144" fmla="*/ 718296 h 1239475"/>
                <a:gd name="connsiteX145" fmla="*/ 3615242 w 4352938"/>
                <a:gd name="connsiteY145" fmla="*/ 718296 h 1239475"/>
                <a:gd name="connsiteX146" fmla="*/ 3587619 w 4352938"/>
                <a:gd name="connsiteY146" fmla="*/ 669719 h 1239475"/>
                <a:gd name="connsiteX147" fmla="*/ 3586667 w 4352938"/>
                <a:gd name="connsiteY147" fmla="*/ 619236 h 1239475"/>
                <a:gd name="connsiteX148" fmla="*/ 3579047 w 4352938"/>
                <a:gd name="connsiteY148" fmla="*/ 530654 h 1239475"/>
                <a:gd name="connsiteX149" fmla="*/ 1938842 w 4352938"/>
                <a:gd name="connsiteY149" fmla="*/ 307769 h 1239475"/>
                <a:gd name="connsiteX150" fmla="*/ 1969322 w 4352938"/>
                <a:gd name="connsiteY150" fmla="*/ 307769 h 1239475"/>
                <a:gd name="connsiteX151" fmla="*/ 1979799 w 4352938"/>
                <a:gd name="connsiteY151" fmla="*/ 333486 h 1239475"/>
                <a:gd name="connsiteX152" fmla="*/ 1946462 w 4352938"/>
                <a:gd name="connsiteY152" fmla="*/ 368729 h 1239475"/>
                <a:gd name="connsiteX153" fmla="*/ 1913124 w 4352938"/>
                <a:gd name="connsiteY153" fmla="*/ 373491 h 1239475"/>
                <a:gd name="connsiteX154" fmla="*/ 1832162 w 4352938"/>
                <a:gd name="connsiteY154" fmla="*/ 429689 h 1239475"/>
                <a:gd name="connsiteX155" fmla="*/ 1708337 w 4352938"/>
                <a:gd name="connsiteY155" fmla="*/ 546846 h 1239475"/>
                <a:gd name="connsiteX156" fmla="*/ 1629279 w 4352938"/>
                <a:gd name="connsiteY156" fmla="*/ 557324 h 1239475"/>
                <a:gd name="connsiteX157" fmla="*/ 1519742 w 4352938"/>
                <a:gd name="connsiteY157" fmla="*/ 498269 h 1239475"/>
                <a:gd name="connsiteX158" fmla="*/ 1524504 w 4352938"/>
                <a:gd name="connsiteY158" fmla="*/ 452549 h 1239475"/>
                <a:gd name="connsiteX159" fmla="*/ 1775964 w 4352938"/>
                <a:gd name="connsiteY159" fmla="*/ 351584 h 1239475"/>
                <a:gd name="connsiteX160" fmla="*/ 1798824 w 4352938"/>
                <a:gd name="connsiteY160" fmla="*/ 348726 h 1239475"/>
                <a:gd name="connsiteX161" fmla="*/ 1885501 w 4352938"/>
                <a:gd name="connsiteY161" fmla="*/ 318246 h 1239475"/>
                <a:gd name="connsiteX162" fmla="*/ 1938842 w 4352938"/>
                <a:gd name="connsiteY162" fmla="*/ 307769 h 1239475"/>
                <a:gd name="connsiteX163" fmla="*/ 667255 w 4352938"/>
                <a:gd name="connsiteY163" fmla="*/ 301102 h 1239475"/>
                <a:gd name="connsiteX164" fmla="*/ 717738 w 4352938"/>
                <a:gd name="connsiteY164" fmla="*/ 346822 h 1239475"/>
                <a:gd name="connsiteX165" fmla="*/ 819655 w 4352938"/>
                <a:gd name="connsiteY165" fmla="*/ 587804 h 1239475"/>
                <a:gd name="connsiteX166" fmla="*/ 845372 w 4352938"/>
                <a:gd name="connsiteY166" fmla="*/ 600187 h 1239475"/>
                <a:gd name="connsiteX167" fmla="*/ 875852 w 4352938"/>
                <a:gd name="connsiteY167" fmla="*/ 566849 h 1239475"/>
                <a:gd name="connsiteX168" fmla="*/ 921572 w 4352938"/>
                <a:gd name="connsiteY168" fmla="*/ 536369 h 1239475"/>
                <a:gd name="connsiteX169" fmla="*/ 921572 w 4352938"/>
                <a:gd name="connsiteY169" fmla="*/ 474457 h 1239475"/>
                <a:gd name="connsiteX170" fmla="*/ 921572 w 4352938"/>
                <a:gd name="connsiteY170" fmla="*/ 467789 h 1239475"/>
                <a:gd name="connsiteX171" fmla="*/ 927288 w 4352938"/>
                <a:gd name="connsiteY171" fmla="*/ 463027 h 1239475"/>
                <a:gd name="connsiteX172" fmla="*/ 949195 w 4352938"/>
                <a:gd name="connsiteY172" fmla="*/ 452549 h 1239475"/>
                <a:gd name="connsiteX173" fmla="*/ 959672 w 4352938"/>
                <a:gd name="connsiteY173" fmla="*/ 463027 h 1239475"/>
                <a:gd name="connsiteX174" fmla="*/ 962530 w 4352938"/>
                <a:gd name="connsiteY174" fmla="*/ 481124 h 1239475"/>
                <a:gd name="connsiteX175" fmla="*/ 988247 w 4352938"/>
                <a:gd name="connsiteY175" fmla="*/ 506842 h 1239475"/>
                <a:gd name="connsiteX176" fmla="*/ 1061590 w 4352938"/>
                <a:gd name="connsiteY176" fmla="*/ 537322 h 1239475"/>
                <a:gd name="connsiteX177" fmla="*/ 1061590 w 4352938"/>
                <a:gd name="connsiteY177" fmla="*/ 557324 h 1239475"/>
                <a:gd name="connsiteX178" fmla="*/ 1056827 w 4352938"/>
                <a:gd name="connsiteY178" fmla="*/ 598282 h 1239475"/>
                <a:gd name="connsiteX179" fmla="*/ 1003488 w 4352938"/>
                <a:gd name="connsiteY179" fmla="*/ 666862 h 1239475"/>
                <a:gd name="connsiteX180" fmla="*/ 934907 w 4352938"/>
                <a:gd name="connsiteY180" fmla="*/ 692579 h 1239475"/>
                <a:gd name="connsiteX181" fmla="*/ 846325 w 4352938"/>
                <a:gd name="connsiteY181" fmla="*/ 723059 h 1239475"/>
                <a:gd name="connsiteX182" fmla="*/ 849182 w 4352938"/>
                <a:gd name="connsiteY182" fmla="*/ 802117 h 1239475"/>
                <a:gd name="connsiteX183" fmla="*/ 783460 w 4352938"/>
                <a:gd name="connsiteY183" fmla="*/ 865934 h 1239475"/>
                <a:gd name="connsiteX184" fmla="*/ 786317 w 4352938"/>
                <a:gd name="connsiteY184" fmla="*/ 870697 h 1239475"/>
                <a:gd name="connsiteX185" fmla="*/ 882520 w 4352938"/>
                <a:gd name="connsiteY185" fmla="*/ 867839 h 1239475"/>
                <a:gd name="connsiteX186" fmla="*/ 958720 w 4352938"/>
                <a:gd name="connsiteY186" fmla="*/ 842122 h 1239475"/>
                <a:gd name="connsiteX187" fmla="*/ 984438 w 4352938"/>
                <a:gd name="connsiteY187" fmla="*/ 839264 h 1239475"/>
                <a:gd name="connsiteX188" fmla="*/ 1088260 w 4352938"/>
                <a:gd name="connsiteY188" fmla="*/ 808784 h 1239475"/>
                <a:gd name="connsiteX189" fmla="*/ 1095880 w 4352938"/>
                <a:gd name="connsiteY189" fmla="*/ 844027 h 1239475"/>
                <a:gd name="connsiteX190" fmla="*/ 1065400 w 4352938"/>
                <a:gd name="connsiteY190" fmla="*/ 900224 h 1239475"/>
                <a:gd name="connsiteX191" fmla="*/ 1009202 w 4352938"/>
                <a:gd name="connsiteY191" fmla="*/ 933562 h 1239475"/>
                <a:gd name="connsiteX192" fmla="*/ 897760 w 4352938"/>
                <a:gd name="connsiteY192" fmla="*/ 964042 h 1239475"/>
                <a:gd name="connsiteX193" fmla="*/ 859660 w 4352938"/>
                <a:gd name="connsiteY193" fmla="*/ 964042 h 1239475"/>
                <a:gd name="connsiteX194" fmla="*/ 829180 w 4352938"/>
                <a:gd name="connsiteY194" fmla="*/ 989759 h 1239475"/>
                <a:gd name="connsiteX195" fmla="*/ 710117 w 4352938"/>
                <a:gd name="connsiteY195" fmla="*/ 977377 h 1239475"/>
                <a:gd name="connsiteX196" fmla="*/ 638680 w 4352938"/>
                <a:gd name="connsiteY196" fmla="*/ 827834 h 1239475"/>
                <a:gd name="connsiteX197" fmla="*/ 631060 w 4352938"/>
                <a:gd name="connsiteY197" fmla="*/ 769732 h 1239475"/>
                <a:gd name="connsiteX198" fmla="*/ 592960 w 4352938"/>
                <a:gd name="connsiteY198" fmla="*/ 607807 h 1239475"/>
                <a:gd name="connsiteX199" fmla="*/ 608200 w 4352938"/>
                <a:gd name="connsiteY199" fmla="*/ 521129 h 1239475"/>
                <a:gd name="connsiteX200" fmla="*/ 643442 w 4352938"/>
                <a:gd name="connsiteY200" fmla="*/ 376349 h 1239475"/>
                <a:gd name="connsiteX201" fmla="*/ 644395 w 4352938"/>
                <a:gd name="connsiteY201" fmla="*/ 363014 h 1239475"/>
                <a:gd name="connsiteX202" fmla="*/ 667255 w 4352938"/>
                <a:gd name="connsiteY202" fmla="*/ 301102 h 1239475"/>
                <a:gd name="connsiteX203" fmla="*/ 4077204 w 4352938"/>
                <a:gd name="connsiteY203" fmla="*/ 290624 h 1239475"/>
                <a:gd name="connsiteX204" fmla="*/ 3993384 w 4352938"/>
                <a:gd name="connsiteY204" fmla="*/ 420164 h 1239475"/>
                <a:gd name="connsiteX205" fmla="*/ 4026721 w 4352938"/>
                <a:gd name="connsiteY205" fmla="*/ 445881 h 1239475"/>
                <a:gd name="connsiteX206" fmla="*/ 4049582 w 4352938"/>
                <a:gd name="connsiteY206" fmla="*/ 384921 h 1239475"/>
                <a:gd name="connsiteX207" fmla="*/ 4069584 w 4352938"/>
                <a:gd name="connsiteY207" fmla="*/ 382064 h 1239475"/>
                <a:gd name="connsiteX208" fmla="*/ 4092444 w 4352938"/>
                <a:gd name="connsiteY208" fmla="*/ 476361 h 1239475"/>
                <a:gd name="connsiteX209" fmla="*/ 4104827 w 4352938"/>
                <a:gd name="connsiteY209" fmla="*/ 479219 h 1239475"/>
                <a:gd name="connsiteX210" fmla="*/ 4130544 w 4352938"/>
                <a:gd name="connsiteY210" fmla="*/ 436356 h 1239475"/>
                <a:gd name="connsiteX211" fmla="*/ 4206744 w 4352938"/>
                <a:gd name="connsiteY211" fmla="*/ 318246 h 1239475"/>
                <a:gd name="connsiteX212" fmla="*/ 4077204 w 4352938"/>
                <a:gd name="connsiteY212" fmla="*/ 290624 h 1239475"/>
                <a:gd name="connsiteX213" fmla="*/ 3600002 w 4352938"/>
                <a:gd name="connsiteY213" fmla="*/ 256334 h 1239475"/>
                <a:gd name="connsiteX214" fmla="*/ 3663820 w 4352938"/>
                <a:gd name="connsiteY214" fmla="*/ 304912 h 1239475"/>
                <a:gd name="connsiteX215" fmla="*/ 3732400 w 4352938"/>
                <a:gd name="connsiteY215" fmla="*/ 340154 h 1239475"/>
                <a:gd name="connsiteX216" fmla="*/ 3834317 w 4352938"/>
                <a:gd name="connsiteY216" fmla="*/ 524939 h 1239475"/>
                <a:gd name="connsiteX217" fmla="*/ 3747640 w 4352938"/>
                <a:gd name="connsiteY217" fmla="*/ 590662 h 1239475"/>
                <a:gd name="connsiteX218" fmla="*/ 3699062 w 4352938"/>
                <a:gd name="connsiteY218" fmla="*/ 428737 h 1239475"/>
                <a:gd name="connsiteX219" fmla="*/ 3668582 w 4352938"/>
                <a:gd name="connsiteY219" fmla="*/ 398257 h 1239475"/>
                <a:gd name="connsiteX220" fmla="*/ 3615242 w 4352938"/>
                <a:gd name="connsiteY220" fmla="*/ 330629 h 1239475"/>
                <a:gd name="connsiteX221" fmla="*/ 3587620 w 4352938"/>
                <a:gd name="connsiteY221" fmla="*/ 307769 h 1239475"/>
                <a:gd name="connsiteX222" fmla="*/ 3587620 w 4352938"/>
                <a:gd name="connsiteY222" fmla="*/ 266812 h 1239475"/>
                <a:gd name="connsiteX223" fmla="*/ 3600002 w 4352938"/>
                <a:gd name="connsiteY223" fmla="*/ 256334 h 1239475"/>
                <a:gd name="connsiteX224" fmla="*/ 189099 w 4352938"/>
                <a:gd name="connsiteY224" fmla="*/ 169656 h 1239475"/>
                <a:gd name="connsiteX225" fmla="*/ 239582 w 4352938"/>
                <a:gd name="connsiteY225" fmla="*/ 207756 h 1239475"/>
                <a:gd name="connsiteX226" fmla="*/ 416747 w 4352938"/>
                <a:gd name="connsiteY226" fmla="*/ 339201 h 1239475"/>
                <a:gd name="connsiteX227" fmla="*/ 419604 w 4352938"/>
                <a:gd name="connsiteY227" fmla="*/ 407781 h 1239475"/>
                <a:gd name="connsiteX228" fmla="*/ 424367 w 4352938"/>
                <a:gd name="connsiteY228" fmla="*/ 506841 h 1239475"/>
                <a:gd name="connsiteX229" fmla="*/ 429129 w 4352938"/>
                <a:gd name="connsiteY229" fmla="*/ 550656 h 1239475"/>
                <a:gd name="connsiteX230" fmla="*/ 426272 w 4352938"/>
                <a:gd name="connsiteY230" fmla="*/ 629714 h 1239475"/>
                <a:gd name="connsiteX231" fmla="*/ 415794 w 4352938"/>
                <a:gd name="connsiteY231" fmla="*/ 822119 h 1239475"/>
                <a:gd name="connsiteX232" fmla="*/ 412937 w 4352938"/>
                <a:gd name="connsiteY232" fmla="*/ 885936 h 1239475"/>
                <a:gd name="connsiteX233" fmla="*/ 371979 w 4352938"/>
                <a:gd name="connsiteY233" fmla="*/ 1058339 h 1239475"/>
                <a:gd name="connsiteX234" fmla="*/ 333879 w 4352938"/>
                <a:gd name="connsiteY234" fmla="*/ 1119299 h 1239475"/>
                <a:gd name="connsiteX235" fmla="*/ 303399 w 4352938"/>
                <a:gd name="connsiteY235" fmla="*/ 1122156 h 1239475"/>
                <a:gd name="connsiteX236" fmla="*/ 291017 w 4352938"/>
                <a:gd name="connsiteY236" fmla="*/ 1020239 h 1239475"/>
                <a:gd name="connsiteX237" fmla="*/ 291017 w 4352938"/>
                <a:gd name="connsiteY237" fmla="*/ 984996 h 1239475"/>
                <a:gd name="connsiteX238" fmla="*/ 283397 w 4352938"/>
                <a:gd name="connsiteY238" fmla="*/ 984996 h 1239475"/>
                <a:gd name="connsiteX239" fmla="*/ 217674 w 4352938"/>
                <a:gd name="connsiteY239" fmla="*/ 1041194 h 1239475"/>
                <a:gd name="connsiteX240" fmla="*/ 205292 w 4352938"/>
                <a:gd name="connsiteY240" fmla="*/ 1056434 h 1239475"/>
                <a:gd name="connsiteX241" fmla="*/ 133854 w 4352938"/>
                <a:gd name="connsiteY241" fmla="*/ 1099296 h 1239475"/>
                <a:gd name="connsiteX242" fmla="*/ 80514 w 4352938"/>
                <a:gd name="connsiteY242" fmla="*/ 1152636 h 1239475"/>
                <a:gd name="connsiteX243" fmla="*/ 35747 w 4352938"/>
                <a:gd name="connsiteY243" fmla="*/ 1152636 h 1239475"/>
                <a:gd name="connsiteX244" fmla="*/ 31937 w 4352938"/>
                <a:gd name="connsiteY244" fmla="*/ 1149779 h 1239475"/>
                <a:gd name="connsiteX245" fmla="*/ 1457 w 4352938"/>
                <a:gd name="connsiteY245" fmla="*/ 1013571 h 1239475"/>
                <a:gd name="connsiteX246" fmla="*/ 3362 w 4352938"/>
                <a:gd name="connsiteY246" fmla="*/ 1004046 h 1239475"/>
                <a:gd name="connsiteX247" fmla="*/ 9077 w 4352938"/>
                <a:gd name="connsiteY247" fmla="*/ 998331 h 1239475"/>
                <a:gd name="connsiteX248" fmla="*/ 101469 w 4352938"/>
                <a:gd name="connsiteY248" fmla="*/ 814499 h 1239475"/>
                <a:gd name="connsiteX249" fmla="*/ 119567 w 4352938"/>
                <a:gd name="connsiteY249" fmla="*/ 750681 h 1239475"/>
                <a:gd name="connsiteX250" fmla="*/ 107184 w 4352938"/>
                <a:gd name="connsiteY250" fmla="*/ 694484 h 1239475"/>
                <a:gd name="connsiteX251" fmla="*/ 107184 w 4352938"/>
                <a:gd name="connsiteY251" fmla="*/ 674481 h 1239475"/>
                <a:gd name="connsiteX252" fmla="*/ 79562 w 4352938"/>
                <a:gd name="connsiteY252" fmla="*/ 623999 h 1239475"/>
                <a:gd name="connsiteX253" fmla="*/ 94802 w 4352938"/>
                <a:gd name="connsiteY253" fmla="*/ 611616 h 1239475"/>
                <a:gd name="connsiteX254" fmla="*/ 145284 w 4352938"/>
                <a:gd name="connsiteY254" fmla="*/ 631619 h 1239475"/>
                <a:gd name="connsiteX255" fmla="*/ 191004 w 4352938"/>
                <a:gd name="connsiteY255" fmla="*/ 636381 h 1239475"/>
                <a:gd name="connsiteX256" fmla="*/ 221484 w 4352938"/>
                <a:gd name="connsiteY256" fmla="*/ 659241 h 1239475"/>
                <a:gd name="connsiteX257" fmla="*/ 254822 w 4352938"/>
                <a:gd name="connsiteY257" fmla="*/ 664004 h 1239475"/>
                <a:gd name="connsiteX258" fmla="*/ 292922 w 4352938"/>
                <a:gd name="connsiteY258" fmla="*/ 689721 h 1239475"/>
                <a:gd name="connsiteX259" fmla="*/ 297684 w 4352938"/>
                <a:gd name="connsiteY259" fmla="*/ 631619 h 1239475"/>
                <a:gd name="connsiteX260" fmla="*/ 297684 w 4352938"/>
                <a:gd name="connsiteY260" fmla="*/ 581136 h 1239475"/>
                <a:gd name="connsiteX261" fmla="*/ 292922 w 4352938"/>
                <a:gd name="connsiteY261" fmla="*/ 370634 h 1239475"/>
                <a:gd name="connsiteX262" fmla="*/ 239582 w 4352938"/>
                <a:gd name="connsiteY262" fmla="*/ 302054 h 1239475"/>
                <a:gd name="connsiteX263" fmla="*/ 211959 w 4352938"/>
                <a:gd name="connsiteY263" fmla="*/ 259191 h 1239475"/>
                <a:gd name="connsiteX264" fmla="*/ 169097 w 4352938"/>
                <a:gd name="connsiteY264" fmla="*/ 187754 h 1239475"/>
                <a:gd name="connsiteX265" fmla="*/ 189099 w 4352938"/>
                <a:gd name="connsiteY265" fmla="*/ 169656 h 1239475"/>
                <a:gd name="connsiteX266" fmla="*/ 2741800 w 4352938"/>
                <a:gd name="connsiteY266" fmla="*/ 161084 h 1239475"/>
                <a:gd name="connsiteX267" fmla="*/ 2802760 w 4352938"/>
                <a:gd name="connsiteY267" fmla="*/ 173466 h 1239475"/>
                <a:gd name="connsiteX268" fmla="*/ 2836097 w 4352938"/>
                <a:gd name="connsiteY268" fmla="*/ 201089 h 1239475"/>
                <a:gd name="connsiteX269" fmla="*/ 2899915 w 4352938"/>
                <a:gd name="connsiteY269" fmla="*/ 243951 h 1239475"/>
                <a:gd name="connsiteX270" fmla="*/ 2904677 w 4352938"/>
                <a:gd name="connsiteY270" fmla="*/ 312531 h 1239475"/>
                <a:gd name="connsiteX271" fmla="*/ 2892295 w 4352938"/>
                <a:gd name="connsiteY271" fmla="*/ 327771 h 1239475"/>
                <a:gd name="connsiteX272" fmla="*/ 2892295 w 4352938"/>
                <a:gd name="connsiteY272" fmla="*/ 393494 h 1239475"/>
                <a:gd name="connsiteX273" fmla="*/ 2895152 w 4352938"/>
                <a:gd name="connsiteY273" fmla="*/ 565896 h 1239475"/>
                <a:gd name="connsiteX274" fmla="*/ 2899915 w 4352938"/>
                <a:gd name="connsiteY274" fmla="*/ 565896 h 1239475"/>
                <a:gd name="connsiteX275" fmla="*/ 2971352 w 4352938"/>
                <a:gd name="connsiteY275" fmla="*/ 520176 h 1239475"/>
                <a:gd name="connsiteX276" fmla="*/ 3123752 w 4352938"/>
                <a:gd name="connsiteY276" fmla="*/ 433499 h 1239475"/>
                <a:gd name="connsiteX277" fmla="*/ 3131372 w 4352938"/>
                <a:gd name="connsiteY277" fmla="*/ 468741 h 1239475"/>
                <a:gd name="connsiteX278" fmla="*/ 3113275 w 4352938"/>
                <a:gd name="connsiteY278" fmla="*/ 496364 h 1239475"/>
                <a:gd name="connsiteX279" fmla="*/ 3068507 w 4352938"/>
                <a:gd name="connsiteY279" fmla="*/ 544941 h 1239475"/>
                <a:gd name="connsiteX280" fmla="*/ 2987545 w 4352938"/>
                <a:gd name="connsiteY280" fmla="*/ 603044 h 1239475"/>
                <a:gd name="connsiteX281" fmla="*/ 2949445 w 4352938"/>
                <a:gd name="connsiteY281" fmla="*/ 638286 h 1239475"/>
                <a:gd name="connsiteX282" fmla="*/ 2891342 w 4352938"/>
                <a:gd name="connsiteY282" fmla="*/ 681149 h 1239475"/>
                <a:gd name="connsiteX283" fmla="*/ 2883722 w 4352938"/>
                <a:gd name="connsiteY283" fmla="*/ 734489 h 1239475"/>
                <a:gd name="connsiteX284" fmla="*/ 2845622 w 4352938"/>
                <a:gd name="connsiteY284" fmla="*/ 873554 h 1239475"/>
                <a:gd name="connsiteX285" fmla="*/ 2766565 w 4352938"/>
                <a:gd name="connsiteY285" fmla="*/ 952611 h 1239475"/>
                <a:gd name="connsiteX286" fmla="*/ 2472242 w 4352938"/>
                <a:gd name="connsiteY286" fmla="*/ 1074531 h 1239475"/>
                <a:gd name="connsiteX287" fmla="*/ 2472242 w 4352938"/>
                <a:gd name="connsiteY287" fmla="*/ 1069769 h 1239475"/>
                <a:gd name="connsiteX288" fmla="*/ 2497960 w 4352938"/>
                <a:gd name="connsiteY288" fmla="*/ 1028811 h 1239475"/>
                <a:gd name="connsiteX289" fmla="*/ 2538917 w 4352938"/>
                <a:gd name="connsiteY289" fmla="*/ 1003094 h 1239475"/>
                <a:gd name="connsiteX290" fmla="*/ 2558920 w 4352938"/>
                <a:gd name="connsiteY290" fmla="*/ 1000236 h 1239475"/>
                <a:gd name="connsiteX291" fmla="*/ 2586542 w 4352938"/>
                <a:gd name="connsiteY291" fmla="*/ 987854 h 1239475"/>
                <a:gd name="connsiteX292" fmla="*/ 2612260 w 4352938"/>
                <a:gd name="connsiteY292" fmla="*/ 972614 h 1239475"/>
                <a:gd name="connsiteX293" fmla="*/ 2736085 w 4352938"/>
                <a:gd name="connsiteY293" fmla="*/ 769731 h 1239475"/>
                <a:gd name="connsiteX294" fmla="*/ 2624642 w 4352938"/>
                <a:gd name="connsiteY294" fmla="*/ 804974 h 1239475"/>
                <a:gd name="connsiteX295" fmla="*/ 2601782 w 4352938"/>
                <a:gd name="connsiteY295" fmla="*/ 809736 h 1239475"/>
                <a:gd name="connsiteX296" fmla="*/ 2556062 w 4352938"/>
                <a:gd name="connsiteY296" fmla="*/ 850694 h 1239475"/>
                <a:gd name="connsiteX297" fmla="*/ 2492245 w 4352938"/>
                <a:gd name="connsiteY297" fmla="*/ 888794 h 1239475"/>
                <a:gd name="connsiteX298" fmla="*/ 2316985 w 4352938"/>
                <a:gd name="connsiteY298" fmla="*/ 942134 h 1239475"/>
                <a:gd name="connsiteX299" fmla="*/ 2289362 w 4352938"/>
                <a:gd name="connsiteY299" fmla="*/ 792591 h 1239475"/>
                <a:gd name="connsiteX300" fmla="*/ 2294125 w 4352938"/>
                <a:gd name="connsiteY300" fmla="*/ 784971 h 1239475"/>
                <a:gd name="connsiteX301" fmla="*/ 2304602 w 4352938"/>
                <a:gd name="connsiteY301" fmla="*/ 790686 h 1239475"/>
                <a:gd name="connsiteX302" fmla="*/ 2332225 w 4352938"/>
                <a:gd name="connsiteY302" fmla="*/ 824024 h 1239475"/>
                <a:gd name="connsiteX303" fmla="*/ 2352227 w 4352938"/>
                <a:gd name="connsiteY303" fmla="*/ 821166 h 1239475"/>
                <a:gd name="connsiteX304" fmla="*/ 2395090 w 4352938"/>
                <a:gd name="connsiteY304" fmla="*/ 805926 h 1239475"/>
                <a:gd name="connsiteX305" fmla="*/ 2422712 w 4352938"/>
                <a:gd name="connsiteY305" fmla="*/ 803069 h 1239475"/>
                <a:gd name="connsiteX306" fmla="*/ 2526535 w 4352938"/>
                <a:gd name="connsiteY306" fmla="*/ 744966 h 1239475"/>
                <a:gd name="connsiteX307" fmla="*/ 2587495 w 4352938"/>
                <a:gd name="connsiteY307" fmla="*/ 724964 h 1239475"/>
                <a:gd name="connsiteX308" fmla="*/ 2645597 w 4352938"/>
                <a:gd name="connsiteY308" fmla="*/ 699246 h 1239475"/>
                <a:gd name="connsiteX309" fmla="*/ 2759897 w 4352938"/>
                <a:gd name="connsiteY309" fmla="*/ 648764 h 1239475"/>
                <a:gd name="connsiteX310" fmla="*/ 2772280 w 4352938"/>
                <a:gd name="connsiteY310" fmla="*/ 546846 h 1239475"/>
                <a:gd name="connsiteX311" fmla="*/ 2767517 w 4352938"/>
                <a:gd name="connsiteY311" fmla="*/ 354441 h 1239475"/>
                <a:gd name="connsiteX312" fmla="*/ 2718940 w 4352938"/>
                <a:gd name="connsiteY312" fmla="*/ 171561 h 1239475"/>
                <a:gd name="connsiteX313" fmla="*/ 2741800 w 4352938"/>
                <a:gd name="connsiteY313" fmla="*/ 161084 h 1239475"/>
                <a:gd name="connsiteX314" fmla="*/ 4109589 w 4352938"/>
                <a:gd name="connsiteY314" fmla="*/ 20114 h 1239475"/>
                <a:gd name="connsiteX315" fmla="*/ 4147689 w 4352938"/>
                <a:gd name="connsiteY315" fmla="*/ 70596 h 1239475"/>
                <a:gd name="connsiteX316" fmla="*/ 4137212 w 4352938"/>
                <a:gd name="connsiteY316" fmla="*/ 126794 h 1239475"/>
                <a:gd name="connsiteX317" fmla="*/ 4083871 w 4352938"/>
                <a:gd name="connsiteY317" fmla="*/ 243951 h 1239475"/>
                <a:gd name="connsiteX318" fmla="*/ 4091492 w 4352938"/>
                <a:gd name="connsiteY318" fmla="*/ 246809 h 1239475"/>
                <a:gd name="connsiteX319" fmla="*/ 4157214 w 4352938"/>
                <a:gd name="connsiteY319" fmla="*/ 228711 h 1239475"/>
                <a:gd name="connsiteX320" fmla="*/ 4245796 w 4352938"/>
                <a:gd name="connsiteY320" fmla="*/ 202994 h 1239475"/>
                <a:gd name="connsiteX321" fmla="*/ 4276277 w 4352938"/>
                <a:gd name="connsiteY321" fmla="*/ 195374 h 1239475"/>
                <a:gd name="connsiteX322" fmla="*/ 4296279 w 4352938"/>
                <a:gd name="connsiteY322" fmla="*/ 207756 h 1239475"/>
                <a:gd name="connsiteX323" fmla="*/ 4346762 w 4352938"/>
                <a:gd name="connsiteY323" fmla="*/ 218234 h 1239475"/>
                <a:gd name="connsiteX324" fmla="*/ 4328664 w 4352938"/>
                <a:gd name="connsiteY324" fmla="*/ 306816 h 1239475"/>
                <a:gd name="connsiteX325" fmla="*/ 4211507 w 4352938"/>
                <a:gd name="connsiteY325" fmla="*/ 468741 h 1239475"/>
                <a:gd name="connsiteX326" fmla="*/ 4157214 w 4352938"/>
                <a:gd name="connsiteY326" fmla="*/ 521129 h 1239475"/>
                <a:gd name="connsiteX327" fmla="*/ 4210554 w 4352938"/>
                <a:gd name="connsiteY327" fmla="*/ 521129 h 1239475"/>
                <a:gd name="connsiteX328" fmla="*/ 4251512 w 4352938"/>
                <a:gd name="connsiteY328" fmla="*/ 533511 h 1239475"/>
                <a:gd name="connsiteX329" fmla="*/ 4167692 w 4352938"/>
                <a:gd name="connsiteY329" fmla="*/ 688769 h 1239475"/>
                <a:gd name="connsiteX330" fmla="*/ 4140069 w 4352938"/>
                <a:gd name="connsiteY330" fmla="*/ 716391 h 1239475"/>
                <a:gd name="connsiteX331" fmla="*/ 4083871 w 4352938"/>
                <a:gd name="connsiteY331" fmla="*/ 736394 h 1239475"/>
                <a:gd name="connsiteX332" fmla="*/ 3989574 w 4352938"/>
                <a:gd name="connsiteY332" fmla="*/ 779256 h 1239475"/>
                <a:gd name="connsiteX333" fmla="*/ 3986717 w 4352938"/>
                <a:gd name="connsiteY333" fmla="*/ 753539 h 1239475"/>
                <a:gd name="connsiteX334" fmla="*/ 4044819 w 4352938"/>
                <a:gd name="connsiteY334" fmla="*/ 703056 h 1239475"/>
                <a:gd name="connsiteX335" fmla="*/ 4064821 w 4352938"/>
                <a:gd name="connsiteY335" fmla="*/ 675434 h 1239475"/>
                <a:gd name="connsiteX336" fmla="*/ 4105779 w 4352938"/>
                <a:gd name="connsiteY336" fmla="*/ 637334 h 1239475"/>
                <a:gd name="connsiteX337" fmla="*/ 4113399 w 4352938"/>
                <a:gd name="connsiteY337" fmla="*/ 617331 h 1239475"/>
                <a:gd name="connsiteX338" fmla="*/ 4136259 w 4352938"/>
                <a:gd name="connsiteY338" fmla="*/ 583994 h 1239475"/>
                <a:gd name="connsiteX339" fmla="*/ 4123877 w 4352938"/>
                <a:gd name="connsiteY339" fmla="*/ 583994 h 1239475"/>
                <a:gd name="connsiteX340" fmla="*/ 4081014 w 4352938"/>
                <a:gd name="connsiteY340" fmla="*/ 609711 h 1239475"/>
                <a:gd name="connsiteX341" fmla="*/ 4027674 w 4352938"/>
                <a:gd name="connsiteY341" fmla="*/ 660194 h 1239475"/>
                <a:gd name="connsiteX342" fmla="*/ 3827649 w 4352938"/>
                <a:gd name="connsiteY342" fmla="*/ 779256 h 1239475"/>
                <a:gd name="connsiteX343" fmla="*/ 3635244 w 4352938"/>
                <a:gd name="connsiteY343" fmla="*/ 820214 h 1239475"/>
                <a:gd name="connsiteX344" fmla="*/ 3632387 w 4352938"/>
                <a:gd name="connsiteY344" fmla="*/ 802116 h 1239475"/>
                <a:gd name="connsiteX345" fmla="*/ 3635244 w 4352938"/>
                <a:gd name="connsiteY345" fmla="*/ 797354 h 1239475"/>
                <a:gd name="connsiteX346" fmla="*/ 3815267 w 4352938"/>
                <a:gd name="connsiteY346" fmla="*/ 683054 h 1239475"/>
                <a:gd name="connsiteX347" fmla="*/ 3848604 w 4352938"/>
                <a:gd name="connsiteY347" fmla="*/ 672576 h 1239475"/>
                <a:gd name="connsiteX348" fmla="*/ 3970524 w 4352938"/>
                <a:gd name="connsiteY348" fmla="*/ 603996 h 1239475"/>
                <a:gd name="connsiteX349" fmla="*/ 4059107 w 4352938"/>
                <a:gd name="connsiteY349" fmla="*/ 561134 h 1239475"/>
                <a:gd name="connsiteX350" fmla="*/ 4094349 w 4352938"/>
                <a:gd name="connsiteY350" fmla="*/ 535416 h 1239475"/>
                <a:gd name="connsiteX351" fmla="*/ 4089587 w 4352938"/>
                <a:gd name="connsiteY351" fmla="*/ 535416 h 1239475"/>
                <a:gd name="connsiteX352" fmla="*/ 3993384 w 4352938"/>
                <a:gd name="connsiteY352" fmla="*/ 563039 h 1239475"/>
                <a:gd name="connsiteX353" fmla="*/ 3990527 w 4352938"/>
                <a:gd name="connsiteY353" fmla="*/ 537321 h 1239475"/>
                <a:gd name="connsiteX354" fmla="*/ 4005767 w 4352938"/>
                <a:gd name="connsiteY354" fmla="*/ 499221 h 1239475"/>
                <a:gd name="connsiteX355" fmla="*/ 3941949 w 4352938"/>
                <a:gd name="connsiteY355" fmla="*/ 471599 h 1239475"/>
                <a:gd name="connsiteX356" fmla="*/ 3860987 w 4352938"/>
                <a:gd name="connsiteY356" fmla="*/ 544941 h 1239475"/>
                <a:gd name="connsiteX357" fmla="*/ 3845746 w 4352938"/>
                <a:gd name="connsiteY357" fmla="*/ 537321 h 1239475"/>
                <a:gd name="connsiteX358" fmla="*/ 3858129 w 4352938"/>
                <a:gd name="connsiteY358" fmla="*/ 502079 h 1239475"/>
                <a:gd name="connsiteX359" fmla="*/ 3900992 w 4352938"/>
                <a:gd name="connsiteY359" fmla="*/ 436356 h 1239475"/>
                <a:gd name="connsiteX360" fmla="*/ 3880989 w 4352938"/>
                <a:gd name="connsiteY360" fmla="*/ 403019 h 1239475"/>
                <a:gd name="connsiteX361" fmla="*/ 3883846 w 4352938"/>
                <a:gd name="connsiteY361" fmla="*/ 400161 h 1239475"/>
                <a:gd name="connsiteX362" fmla="*/ 3941949 w 4352938"/>
                <a:gd name="connsiteY362" fmla="*/ 392541 h 1239475"/>
                <a:gd name="connsiteX363" fmla="*/ 3982907 w 4352938"/>
                <a:gd name="connsiteY363" fmla="*/ 328724 h 1239475"/>
                <a:gd name="connsiteX364" fmla="*/ 3924804 w 4352938"/>
                <a:gd name="connsiteY364" fmla="*/ 339201 h 1239475"/>
                <a:gd name="connsiteX365" fmla="*/ 3921946 w 4352938"/>
                <a:gd name="connsiteY365" fmla="*/ 319199 h 1239475"/>
                <a:gd name="connsiteX366" fmla="*/ 3949569 w 4352938"/>
                <a:gd name="connsiteY366" fmla="*/ 273479 h 1239475"/>
                <a:gd name="connsiteX367" fmla="*/ 3914327 w 4352938"/>
                <a:gd name="connsiteY367" fmla="*/ 273479 h 1239475"/>
                <a:gd name="connsiteX368" fmla="*/ 3876227 w 4352938"/>
                <a:gd name="connsiteY368" fmla="*/ 220139 h 1239475"/>
                <a:gd name="connsiteX369" fmla="*/ 3901944 w 4352938"/>
                <a:gd name="connsiteY369" fmla="*/ 212519 h 1239475"/>
                <a:gd name="connsiteX370" fmla="*/ 3982907 w 4352938"/>
                <a:gd name="connsiteY370" fmla="*/ 200136 h 1239475"/>
                <a:gd name="connsiteX371" fmla="*/ 4021007 w 4352938"/>
                <a:gd name="connsiteY371" fmla="*/ 189659 h 1239475"/>
                <a:gd name="connsiteX372" fmla="*/ 4086729 w 4352938"/>
                <a:gd name="connsiteY372" fmla="*/ 30591 h 1239475"/>
                <a:gd name="connsiteX373" fmla="*/ 4109589 w 4352938"/>
                <a:gd name="connsiteY373" fmla="*/ 20114 h 1239475"/>
                <a:gd name="connsiteX374" fmla="*/ 1675952 w 4352938"/>
                <a:gd name="connsiteY374" fmla="*/ 111 h 1239475"/>
                <a:gd name="connsiteX375" fmla="*/ 1800729 w 4352938"/>
                <a:gd name="connsiteY375" fmla="*/ 42974 h 1239475"/>
                <a:gd name="connsiteX376" fmla="*/ 1834067 w 4352938"/>
                <a:gd name="connsiteY376" fmla="*/ 55356 h 1239475"/>
                <a:gd name="connsiteX377" fmla="*/ 1899789 w 4352938"/>
                <a:gd name="connsiteY377" fmla="*/ 101076 h 1239475"/>
                <a:gd name="connsiteX378" fmla="*/ 1917887 w 4352938"/>
                <a:gd name="connsiteY378" fmla="*/ 126794 h 1239475"/>
                <a:gd name="connsiteX379" fmla="*/ 1814064 w 4352938"/>
                <a:gd name="connsiteY379" fmla="*/ 215376 h 1239475"/>
                <a:gd name="connsiteX380" fmla="*/ 1717862 w 4352938"/>
                <a:gd name="connsiteY380" fmla="*/ 279194 h 1239475"/>
                <a:gd name="connsiteX381" fmla="*/ 1710242 w 4352938"/>
                <a:gd name="connsiteY381" fmla="*/ 253476 h 1239475"/>
                <a:gd name="connsiteX382" fmla="*/ 1720719 w 4352938"/>
                <a:gd name="connsiteY382" fmla="*/ 151559 h 1239475"/>
                <a:gd name="connsiteX383" fmla="*/ 1695002 w 4352938"/>
                <a:gd name="connsiteY383" fmla="*/ 101076 h 1239475"/>
                <a:gd name="connsiteX384" fmla="*/ 1684524 w 4352938"/>
                <a:gd name="connsiteY384" fmla="*/ 93456 h 1239475"/>
                <a:gd name="connsiteX385" fmla="*/ 1678809 w 4352938"/>
                <a:gd name="connsiteY385" fmla="*/ 63929 h 1239475"/>
                <a:gd name="connsiteX386" fmla="*/ 1675952 w 4352938"/>
                <a:gd name="connsiteY386" fmla="*/ 111 h 123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4352938" h="1239475">
                  <a:moveTo>
                    <a:pt x="1911219" y="884984"/>
                  </a:moveTo>
                  <a:cubicBezTo>
                    <a:pt x="1975989" y="884031"/>
                    <a:pt x="2003612" y="917369"/>
                    <a:pt x="2030282" y="953564"/>
                  </a:cubicBezTo>
                  <a:cubicBezTo>
                    <a:pt x="2038854" y="965946"/>
                    <a:pt x="2054094" y="969756"/>
                    <a:pt x="2055047" y="991664"/>
                  </a:cubicBezTo>
                  <a:cubicBezTo>
                    <a:pt x="2063619" y="1004999"/>
                    <a:pt x="2051237" y="1052624"/>
                    <a:pt x="2047427" y="1067864"/>
                  </a:cubicBezTo>
                  <a:cubicBezTo>
                    <a:pt x="2035044" y="1076436"/>
                    <a:pt x="2001707" y="1111679"/>
                    <a:pt x="1974085" y="1093581"/>
                  </a:cubicBezTo>
                  <a:cubicBezTo>
                    <a:pt x="1947414" y="1084056"/>
                    <a:pt x="1938842" y="1062149"/>
                    <a:pt x="1923602" y="1040241"/>
                  </a:cubicBezTo>
                  <a:cubicBezTo>
                    <a:pt x="1916934" y="1033574"/>
                    <a:pt x="1910267" y="1027859"/>
                    <a:pt x="1903600" y="1022144"/>
                  </a:cubicBezTo>
                  <a:cubicBezTo>
                    <a:pt x="1876929" y="983091"/>
                    <a:pt x="1875977" y="940229"/>
                    <a:pt x="1888359" y="887841"/>
                  </a:cubicBezTo>
                  <a:cubicBezTo>
                    <a:pt x="1896932" y="887841"/>
                    <a:pt x="1906457" y="887841"/>
                    <a:pt x="1911219" y="884984"/>
                  </a:cubicBezTo>
                  <a:close/>
                  <a:moveTo>
                    <a:pt x="3037075" y="831644"/>
                  </a:moveTo>
                  <a:cubicBezTo>
                    <a:pt x="3082795" y="831644"/>
                    <a:pt x="3093272" y="860219"/>
                    <a:pt x="3118038" y="880221"/>
                  </a:cubicBezTo>
                  <a:cubicBezTo>
                    <a:pt x="3156138" y="909749"/>
                    <a:pt x="3217097" y="938324"/>
                    <a:pt x="3217097" y="1004046"/>
                  </a:cubicBezTo>
                  <a:cubicBezTo>
                    <a:pt x="3199000" y="1025001"/>
                    <a:pt x="3169472" y="1045004"/>
                    <a:pt x="3140897" y="1054529"/>
                  </a:cubicBezTo>
                  <a:cubicBezTo>
                    <a:pt x="3114227" y="1063101"/>
                    <a:pt x="3075175" y="1054529"/>
                    <a:pt x="3072318" y="1031669"/>
                  </a:cubicBezTo>
                  <a:cubicBezTo>
                    <a:pt x="3086605" y="1008809"/>
                    <a:pt x="3062793" y="982139"/>
                    <a:pt x="3057077" y="970709"/>
                  </a:cubicBezTo>
                  <a:cubicBezTo>
                    <a:pt x="3056125" y="963089"/>
                    <a:pt x="3054220" y="955469"/>
                    <a:pt x="3052315" y="947849"/>
                  </a:cubicBezTo>
                  <a:cubicBezTo>
                    <a:pt x="3036122" y="904986"/>
                    <a:pt x="3028502" y="896414"/>
                    <a:pt x="3029455" y="836406"/>
                  </a:cubicBezTo>
                  <a:cubicBezTo>
                    <a:pt x="3032313" y="835454"/>
                    <a:pt x="3035170" y="833549"/>
                    <a:pt x="3037075" y="831644"/>
                  </a:cubicBezTo>
                  <a:close/>
                  <a:moveTo>
                    <a:pt x="4031485" y="816404"/>
                  </a:moveTo>
                  <a:cubicBezTo>
                    <a:pt x="4066727" y="816404"/>
                    <a:pt x="4088635" y="825929"/>
                    <a:pt x="4124830" y="826881"/>
                  </a:cubicBezTo>
                  <a:cubicBezTo>
                    <a:pt x="4134355" y="841169"/>
                    <a:pt x="4142927" y="843074"/>
                    <a:pt x="4142927" y="867839"/>
                  </a:cubicBezTo>
                  <a:cubicBezTo>
                    <a:pt x="4136260" y="877364"/>
                    <a:pt x="4136260" y="891651"/>
                    <a:pt x="4130545" y="901176"/>
                  </a:cubicBezTo>
                  <a:cubicBezTo>
                    <a:pt x="4121020" y="915464"/>
                    <a:pt x="4104827" y="924036"/>
                    <a:pt x="4092445" y="936419"/>
                  </a:cubicBezTo>
                  <a:cubicBezTo>
                    <a:pt x="4054345" y="935466"/>
                    <a:pt x="4026722" y="942134"/>
                    <a:pt x="3998147" y="948801"/>
                  </a:cubicBezTo>
                  <a:cubicBezTo>
                    <a:pt x="3994338" y="950706"/>
                    <a:pt x="3990527" y="955469"/>
                    <a:pt x="3990527" y="959279"/>
                  </a:cubicBezTo>
                  <a:cubicBezTo>
                    <a:pt x="3991480" y="994521"/>
                    <a:pt x="4006720" y="1006904"/>
                    <a:pt x="4016245" y="1030716"/>
                  </a:cubicBezTo>
                  <a:cubicBezTo>
                    <a:pt x="4017197" y="1041194"/>
                    <a:pt x="4019102" y="1050719"/>
                    <a:pt x="4021007" y="1061196"/>
                  </a:cubicBezTo>
                  <a:cubicBezTo>
                    <a:pt x="4023865" y="1070721"/>
                    <a:pt x="4033390" y="1086914"/>
                    <a:pt x="4028627" y="1104059"/>
                  </a:cubicBezTo>
                  <a:cubicBezTo>
                    <a:pt x="4024818" y="1115489"/>
                    <a:pt x="4016245" y="1131681"/>
                    <a:pt x="4010530" y="1142159"/>
                  </a:cubicBezTo>
                  <a:cubicBezTo>
                    <a:pt x="4004815" y="1154541"/>
                    <a:pt x="4002910" y="1169781"/>
                    <a:pt x="3990527" y="1175496"/>
                  </a:cubicBezTo>
                  <a:cubicBezTo>
                    <a:pt x="3978145" y="1186926"/>
                    <a:pt x="3960047" y="1177401"/>
                    <a:pt x="3940045" y="1183116"/>
                  </a:cubicBezTo>
                  <a:cubicBezTo>
                    <a:pt x="3928615" y="1185974"/>
                    <a:pt x="3925757" y="1198356"/>
                    <a:pt x="3917185" y="1203119"/>
                  </a:cubicBezTo>
                  <a:cubicBezTo>
                    <a:pt x="3877180" y="1225979"/>
                    <a:pt x="3852415" y="1192641"/>
                    <a:pt x="3828602" y="1185021"/>
                  </a:cubicBezTo>
                  <a:cubicBezTo>
                    <a:pt x="3804790" y="1177401"/>
                    <a:pt x="3790502" y="1185021"/>
                    <a:pt x="3782882" y="1162161"/>
                  </a:cubicBezTo>
                  <a:cubicBezTo>
                    <a:pt x="3779072" y="1157399"/>
                    <a:pt x="3779072" y="1152636"/>
                    <a:pt x="3778120" y="1144064"/>
                  </a:cubicBezTo>
                  <a:cubicBezTo>
                    <a:pt x="3779072" y="1144064"/>
                    <a:pt x="3780977" y="1144064"/>
                    <a:pt x="3782882" y="1144064"/>
                  </a:cubicBezTo>
                  <a:cubicBezTo>
                    <a:pt x="3798122" y="1132634"/>
                    <a:pt x="3823840" y="1146921"/>
                    <a:pt x="3843843" y="1141206"/>
                  </a:cubicBezTo>
                  <a:cubicBezTo>
                    <a:pt x="3873370" y="1133586"/>
                    <a:pt x="3908613" y="1126919"/>
                    <a:pt x="3930520" y="1110726"/>
                  </a:cubicBezTo>
                  <a:cubicBezTo>
                    <a:pt x="3937188" y="1105011"/>
                    <a:pt x="3940045" y="1094534"/>
                    <a:pt x="3945760" y="1087866"/>
                  </a:cubicBezTo>
                  <a:cubicBezTo>
                    <a:pt x="3946713" y="1067864"/>
                    <a:pt x="3941950" y="1065006"/>
                    <a:pt x="3938140" y="1049766"/>
                  </a:cubicBezTo>
                  <a:cubicBezTo>
                    <a:pt x="3935282" y="1035479"/>
                    <a:pt x="3945760" y="1014524"/>
                    <a:pt x="3940997" y="996426"/>
                  </a:cubicBezTo>
                  <a:cubicBezTo>
                    <a:pt x="3939093" y="990711"/>
                    <a:pt x="3935282" y="984996"/>
                    <a:pt x="3933377" y="978329"/>
                  </a:cubicBezTo>
                  <a:cubicBezTo>
                    <a:pt x="3889563" y="964041"/>
                    <a:pt x="3901945" y="984044"/>
                    <a:pt x="3872418" y="996426"/>
                  </a:cubicBezTo>
                  <a:cubicBezTo>
                    <a:pt x="3856225" y="1003094"/>
                    <a:pt x="3841938" y="998331"/>
                    <a:pt x="3823840" y="1004046"/>
                  </a:cubicBezTo>
                  <a:cubicBezTo>
                    <a:pt x="3807647" y="1009761"/>
                    <a:pt x="3785740" y="1020239"/>
                    <a:pt x="3770500" y="1029764"/>
                  </a:cubicBezTo>
                  <a:cubicBezTo>
                    <a:pt x="3728590" y="1055481"/>
                    <a:pt x="3693347" y="1089771"/>
                    <a:pt x="3645722" y="1110726"/>
                  </a:cubicBezTo>
                  <a:cubicBezTo>
                    <a:pt x="3633340" y="1116441"/>
                    <a:pt x="3607622" y="1132634"/>
                    <a:pt x="3589525" y="1128824"/>
                  </a:cubicBezTo>
                  <a:cubicBezTo>
                    <a:pt x="3581905" y="1126919"/>
                    <a:pt x="3570475" y="1122156"/>
                    <a:pt x="3566665" y="1118346"/>
                  </a:cubicBezTo>
                  <a:cubicBezTo>
                    <a:pt x="3561902" y="1111679"/>
                    <a:pt x="3563807" y="1105964"/>
                    <a:pt x="3561902" y="1101201"/>
                  </a:cubicBezTo>
                  <a:cubicBezTo>
                    <a:pt x="3550472" y="1075484"/>
                    <a:pt x="3527613" y="1063101"/>
                    <a:pt x="3526660" y="1017381"/>
                  </a:cubicBezTo>
                  <a:cubicBezTo>
                    <a:pt x="3535232" y="1007856"/>
                    <a:pt x="3541900" y="995474"/>
                    <a:pt x="3554282" y="989759"/>
                  </a:cubicBezTo>
                  <a:cubicBezTo>
                    <a:pt x="3565713" y="988806"/>
                    <a:pt x="3578095" y="987854"/>
                    <a:pt x="3589525" y="986901"/>
                  </a:cubicBezTo>
                  <a:cubicBezTo>
                    <a:pt x="3601907" y="981186"/>
                    <a:pt x="3617147" y="966899"/>
                    <a:pt x="3630482" y="961184"/>
                  </a:cubicBezTo>
                  <a:cubicBezTo>
                    <a:pt x="3639055" y="960231"/>
                    <a:pt x="3647627" y="958326"/>
                    <a:pt x="3656200" y="956421"/>
                  </a:cubicBezTo>
                  <a:cubicBezTo>
                    <a:pt x="3687632" y="943086"/>
                    <a:pt x="3720970" y="924036"/>
                    <a:pt x="3752402" y="910701"/>
                  </a:cubicBezTo>
                  <a:cubicBezTo>
                    <a:pt x="3800027" y="889746"/>
                    <a:pt x="3850510" y="873554"/>
                    <a:pt x="3897182" y="854504"/>
                  </a:cubicBezTo>
                  <a:cubicBezTo>
                    <a:pt x="3931472" y="840216"/>
                    <a:pt x="4011482" y="842121"/>
                    <a:pt x="4031485" y="816404"/>
                  </a:cubicBezTo>
                  <a:close/>
                  <a:moveTo>
                    <a:pt x="281492" y="738299"/>
                  </a:moveTo>
                  <a:cubicBezTo>
                    <a:pt x="272919" y="772589"/>
                    <a:pt x="250059" y="795449"/>
                    <a:pt x="205292" y="794496"/>
                  </a:cubicBezTo>
                  <a:cubicBezTo>
                    <a:pt x="199577" y="809736"/>
                    <a:pt x="183384" y="820214"/>
                    <a:pt x="174812" y="832596"/>
                  </a:cubicBezTo>
                  <a:cubicBezTo>
                    <a:pt x="173859" y="839264"/>
                    <a:pt x="171954" y="844979"/>
                    <a:pt x="170049" y="850694"/>
                  </a:cubicBezTo>
                  <a:cubicBezTo>
                    <a:pt x="148142" y="884984"/>
                    <a:pt x="118614" y="915464"/>
                    <a:pt x="96707" y="951659"/>
                  </a:cubicBezTo>
                  <a:cubicBezTo>
                    <a:pt x="85277" y="969756"/>
                    <a:pt x="65274" y="982139"/>
                    <a:pt x="63369" y="1009761"/>
                  </a:cubicBezTo>
                  <a:cubicBezTo>
                    <a:pt x="66227" y="1010714"/>
                    <a:pt x="68132" y="1011666"/>
                    <a:pt x="70989" y="1012619"/>
                  </a:cubicBezTo>
                  <a:cubicBezTo>
                    <a:pt x="88134" y="1023096"/>
                    <a:pt x="124329" y="1008809"/>
                    <a:pt x="134807" y="1002141"/>
                  </a:cubicBezTo>
                  <a:cubicBezTo>
                    <a:pt x="148142" y="992616"/>
                    <a:pt x="164334" y="980234"/>
                    <a:pt x="177669" y="971661"/>
                  </a:cubicBezTo>
                  <a:cubicBezTo>
                    <a:pt x="192909" y="962136"/>
                    <a:pt x="208149" y="961184"/>
                    <a:pt x="226247" y="953564"/>
                  </a:cubicBezTo>
                  <a:cubicBezTo>
                    <a:pt x="235772" y="949754"/>
                    <a:pt x="245297" y="939276"/>
                    <a:pt x="253869" y="933561"/>
                  </a:cubicBezTo>
                  <a:cubicBezTo>
                    <a:pt x="263394" y="926894"/>
                    <a:pt x="287207" y="918321"/>
                    <a:pt x="291969" y="907844"/>
                  </a:cubicBezTo>
                  <a:cubicBezTo>
                    <a:pt x="291969" y="896414"/>
                    <a:pt x="291969" y="884984"/>
                    <a:pt x="291969" y="874506"/>
                  </a:cubicBezTo>
                  <a:cubicBezTo>
                    <a:pt x="297684" y="865934"/>
                    <a:pt x="293874" y="843074"/>
                    <a:pt x="293874" y="829739"/>
                  </a:cubicBezTo>
                  <a:cubicBezTo>
                    <a:pt x="294827" y="802116"/>
                    <a:pt x="294827" y="769731"/>
                    <a:pt x="293874" y="741156"/>
                  </a:cubicBezTo>
                  <a:cubicBezTo>
                    <a:pt x="290064" y="739251"/>
                    <a:pt x="288159" y="739251"/>
                    <a:pt x="281492" y="738299"/>
                  </a:cubicBezTo>
                  <a:close/>
                  <a:moveTo>
                    <a:pt x="1852924" y="577625"/>
                  </a:moveTo>
                  <a:cubicBezTo>
                    <a:pt x="1889491" y="577446"/>
                    <a:pt x="1939319" y="586376"/>
                    <a:pt x="1952177" y="596377"/>
                  </a:cubicBezTo>
                  <a:cubicBezTo>
                    <a:pt x="1956940" y="601139"/>
                    <a:pt x="1962655" y="611617"/>
                    <a:pt x="1959798" y="616379"/>
                  </a:cubicBezTo>
                  <a:cubicBezTo>
                    <a:pt x="1945510" y="639239"/>
                    <a:pt x="1924555" y="643049"/>
                    <a:pt x="1903600" y="659242"/>
                  </a:cubicBezTo>
                  <a:cubicBezTo>
                    <a:pt x="1895980" y="664957"/>
                    <a:pt x="1895027" y="676387"/>
                    <a:pt x="1888360" y="682102"/>
                  </a:cubicBezTo>
                  <a:cubicBezTo>
                    <a:pt x="1884550" y="683054"/>
                    <a:pt x="1879788" y="684007"/>
                    <a:pt x="1875977" y="684959"/>
                  </a:cubicBezTo>
                  <a:cubicBezTo>
                    <a:pt x="1871215" y="688769"/>
                    <a:pt x="1868357" y="699247"/>
                    <a:pt x="1863595" y="704962"/>
                  </a:cubicBezTo>
                  <a:cubicBezTo>
                    <a:pt x="1856927" y="713534"/>
                    <a:pt x="1844545" y="718297"/>
                    <a:pt x="1835973" y="724964"/>
                  </a:cubicBezTo>
                  <a:cubicBezTo>
                    <a:pt x="1825495" y="732584"/>
                    <a:pt x="1816923" y="745919"/>
                    <a:pt x="1808350" y="755444"/>
                  </a:cubicBezTo>
                  <a:cubicBezTo>
                    <a:pt x="1797873" y="767827"/>
                    <a:pt x="1765488" y="787829"/>
                    <a:pt x="1762630" y="804022"/>
                  </a:cubicBezTo>
                  <a:cubicBezTo>
                    <a:pt x="1776917" y="801164"/>
                    <a:pt x="1782632" y="789734"/>
                    <a:pt x="1795967" y="785924"/>
                  </a:cubicBezTo>
                  <a:cubicBezTo>
                    <a:pt x="1823590" y="776399"/>
                    <a:pt x="1851213" y="783067"/>
                    <a:pt x="1882645" y="783067"/>
                  </a:cubicBezTo>
                  <a:cubicBezTo>
                    <a:pt x="1885502" y="793544"/>
                    <a:pt x="1891217" y="799259"/>
                    <a:pt x="1893123" y="809737"/>
                  </a:cubicBezTo>
                  <a:cubicBezTo>
                    <a:pt x="1883598" y="820214"/>
                    <a:pt x="1878835" y="834502"/>
                    <a:pt x="1867405" y="843074"/>
                  </a:cubicBezTo>
                  <a:cubicBezTo>
                    <a:pt x="1837877" y="864029"/>
                    <a:pt x="1804540" y="882127"/>
                    <a:pt x="1773107" y="901177"/>
                  </a:cubicBezTo>
                  <a:cubicBezTo>
                    <a:pt x="1750248" y="915464"/>
                    <a:pt x="1724530" y="904987"/>
                    <a:pt x="1724530" y="942134"/>
                  </a:cubicBezTo>
                  <a:cubicBezTo>
                    <a:pt x="1707385" y="968804"/>
                    <a:pt x="1735007" y="1005952"/>
                    <a:pt x="1742627" y="1025954"/>
                  </a:cubicBezTo>
                  <a:cubicBezTo>
                    <a:pt x="1764535" y="1085009"/>
                    <a:pt x="1769298" y="1155494"/>
                    <a:pt x="1770250" y="1233599"/>
                  </a:cubicBezTo>
                  <a:cubicBezTo>
                    <a:pt x="1767392" y="1234552"/>
                    <a:pt x="1765488" y="1235504"/>
                    <a:pt x="1762630" y="1236457"/>
                  </a:cubicBezTo>
                  <a:cubicBezTo>
                    <a:pt x="1755010" y="1242172"/>
                    <a:pt x="1737865" y="1238362"/>
                    <a:pt x="1729292" y="1236457"/>
                  </a:cubicBezTo>
                  <a:cubicBezTo>
                    <a:pt x="1724530" y="1228837"/>
                    <a:pt x="1712148" y="1220264"/>
                    <a:pt x="1709290" y="1213597"/>
                  </a:cubicBezTo>
                  <a:cubicBezTo>
                    <a:pt x="1709290" y="1205977"/>
                    <a:pt x="1709290" y="1198357"/>
                    <a:pt x="1709290" y="1190737"/>
                  </a:cubicBezTo>
                  <a:cubicBezTo>
                    <a:pt x="1706432" y="1184069"/>
                    <a:pt x="1696907" y="1171687"/>
                    <a:pt x="1691192" y="1167877"/>
                  </a:cubicBezTo>
                  <a:cubicBezTo>
                    <a:pt x="1684525" y="1163114"/>
                    <a:pt x="1639757" y="1148827"/>
                    <a:pt x="1637852" y="1145017"/>
                  </a:cubicBezTo>
                  <a:cubicBezTo>
                    <a:pt x="1637852" y="1140254"/>
                    <a:pt x="1637852" y="1134539"/>
                    <a:pt x="1637852" y="1129777"/>
                  </a:cubicBezTo>
                  <a:cubicBezTo>
                    <a:pt x="1644520" y="1125014"/>
                    <a:pt x="1646425" y="1114537"/>
                    <a:pt x="1653092" y="1109774"/>
                  </a:cubicBezTo>
                  <a:cubicBezTo>
                    <a:pt x="1660713" y="1108822"/>
                    <a:pt x="1668332" y="1106917"/>
                    <a:pt x="1675952" y="1105012"/>
                  </a:cubicBezTo>
                  <a:cubicBezTo>
                    <a:pt x="1690240" y="1097392"/>
                    <a:pt x="1688335" y="1071674"/>
                    <a:pt x="1688335" y="1048814"/>
                  </a:cubicBezTo>
                  <a:cubicBezTo>
                    <a:pt x="1682620" y="1039289"/>
                    <a:pt x="1682620" y="1024049"/>
                    <a:pt x="1675952" y="1015477"/>
                  </a:cubicBezTo>
                  <a:cubicBezTo>
                    <a:pt x="1673095" y="1013572"/>
                    <a:pt x="1673095" y="1013572"/>
                    <a:pt x="1668332" y="1012619"/>
                  </a:cubicBezTo>
                  <a:cubicBezTo>
                    <a:pt x="1662617" y="1021192"/>
                    <a:pt x="1654045" y="1021192"/>
                    <a:pt x="1645473" y="1027859"/>
                  </a:cubicBezTo>
                  <a:cubicBezTo>
                    <a:pt x="1636900" y="1038337"/>
                    <a:pt x="1627375" y="1047862"/>
                    <a:pt x="1617850" y="1058339"/>
                  </a:cubicBezTo>
                  <a:cubicBezTo>
                    <a:pt x="1614040" y="1061197"/>
                    <a:pt x="1608325" y="1059292"/>
                    <a:pt x="1605467" y="1063102"/>
                  </a:cubicBezTo>
                  <a:cubicBezTo>
                    <a:pt x="1596895" y="1072627"/>
                    <a:pt x="1594990" y="1082152"/>
                    <a:pt x="1587370" y="1093582"/>
                  </a:cubicBezTo>
                  <a:cubicBezTo>
                    <a:pt x="1575940" y="1102154"/>
                    <a:pt x="1565463" y="1111679"/>
                    <a:pt x="1554032" y="1121204"/>
                  </a:cubicBezTo>
                  <a:cubicBezTo>
                    <a:pt x="1523552" y="1163114"/>
                    <a:pt x="1485452" y="1193594"/>
                    <a:pt x="1450210" y="1230742"/>
                  </a:cubicBezTo>
                  <a:cubicBezTo>
                    <a:pt x="1379725" y="1230742"/>
                    <a:pt x="1353055" y="1166924"/>
                    <a:pt x="1355913" y="1104059"/>
                  </a:cubicBezTo>
                  <a:cubicBezTo>
                    <a:pt x="1367342" y="1101202"/>
                    <a:pt x="1377820" y="1089772"/>
                    <a:pt x="1394013" y="1093582"/>
                  </a:cubicBezTo>
                  <a:cubicBezTo>
                    <a:pt x="1400680" y="1095487"/>
                    <a:pt x="1409252" y="1104059"/>
                    <a:pt x="1419730" y="1101202"/>
                  </a:cubicBezTo>
                  <a:cubicBezTo>
                    <a:pt x="1427350" y="1099297"/>
                    <a:pt x="1429255" y="1089772"/>
                    <a:pt x="1434970" y="1085962"/>
                  </a:cubicBezTo>
                  <a:cubicBezTo>
                    <a:pt x="1445448" y="1078342"/>
                    <a:pt x="1457830" y="1078342"/>
                    <a:pt x="1470213" y="1070722"/>
                  </a:cubicBezTo>
                  <a:cubicBezTo>
                    <a:pt x="1476880" y="1065959"/>
                    <a:pt x="1483548" y="1057387"/>
                    <a:pt x="1490215" y="1052624"/>
                  </a:cubicBezTo>
                  <a:cubicBezTo>
                    <a:pt x="1501645" y="1045957"/>
                    <a:pt x="1514027" y="1044052"/>
                    <a:pt x="1525457" y="1037384"/>
                  </a:cubicBezTo>
                  <a:cubicBezTo>
                    <a:pt x="1554985" y="1020239"/>
                    <a:pt x="1584513" y="998332"/>
                    <a:pt x="1612135" y="979282"/>
                  </a:cubicBezTo>
                  <a:cubicBezTo>
                    <a:pt x="1634995" y="963089"/>
                    <a:pt x="1673095" y="955469"/>
                    <a:pt x="1677857" y="921179"/>
                  </a:cubicBezTo>
                  <a:cubicBezTo>
                    <a:pt x="1663570" y="917369"/>
                    <a:pt x="1652140" y="911654"/>
                    <a:pt x="1650235" y="893557"/>
                  </a:cubicBezTo>
                  <a:cubicBezTo>
                    <a:pt x="1654998" y="889747"/>
                    <a:pt x="1682620" y="820214"/>
                    <a:pt x="1683573" y="812594"/>
                  </a:cubicBezTo>
                  <a:cubicBezTo>
                    <a:pt x="1676905" y="808784"/>
                    <a:pt x="1673095" y="807832"/>
                    <a:pt x="1660713" y="807832"/>
                  </a:cubicBezTo>
                  <a:cubicBezTo>
                    <a:pt x="1653092" y="812594"/>
                    <a:pt x="1635948" y="816404"/>
                    <a:pt x="1627375" y="818309"/>
                  </a:cubicBezTo>
                  <a:cubicBezTo>
                    <a:pt x="1627375" y="839264"/>
                    <a:pt x="1627375" y="860219"/>
                    <a:pt x="1627375" y="881174"/>
                  </a:cubicBezTo>
                  <a:lnTo>
                    <a:pt x="1627375" y="882127"/>
                  </a:lnTo>
                  <a:cubicBezTo>
                    <a:pt x="1627375" y="886889"/>
                    <a:pt x="1628327" y="890699"/>
                    <a:pt x="1624517" y="897367"/>
                  </a:cubicBezTo>
                  <a:cubicBezTo>
                    <a:pt x="1607373" y="924989"/>
                    <a:pt x="1568320" y="994522"/>
                    <a:pt x="1546413" y="999284"/>
                  </a:cubicBezTo>
                  <a:cubicBezTo>
                    <a:pt x="1540698" y="983092"/>
                    <a:pt x="1523552" y="979282"/>
                    <a:pt x="1515932" y="965947"/>
                  </a:cubicBezTo>
                  <a:cubicBezTo>
                    <a:pt x="1511170" y="957374"/>
                    <a:pt x="1512123" y="947849"/>
                    <a:pt x="1508313" y="938324"/>
                  </a:cubicBezTo>
                  <a:cubicBezTo>
                    <a:pt x="1505455" y="930704"/>
                    <a:pt x="1495930" y="920227"/>
                    <a:pt x="1493073" y="912607"/>
                  </a:cubicBezTo>
                  <a:cubicBezTo>
                    <a:pt x="1476880" y="863077"/>
                    <a:pt x="1495930" y="786877"/>
                    <a:pt x="1505455" y="744967"/>
                  </a:cubicBezTo>
                  <a:cubicBezTo>
                    <a:pt x="1509265" y="726869"/>
                    <a:pt x="1501645" y="704962"/>
                    <a:pt x="1502598" y="686864"/>
                  </a:cubicBezTo>
                  <a:cubicBezTo>
                    <a:pt x="1507360" y="684959"/>
                    <a:pt x="1507360" y="684007"/>
                    <a:pt x="1513075" y="682102"/>
                  </a:cubicBezTo>
                  <a:cubicBezTo>
                    <a:pt x="1516885" y="679244"/>
                    <a:pt x="1517838" y="680197"/>
                    <a:pt x="1523552" y="679244"/>
                  </a:cubicBezTo>
                  <a:cubicBezTo>
                    <a:pt x="1529267" y="684007"/>
                    <a:pt x="1536888" y="684959"/>
                    <a:pt x="1543555" y="689722"/>
                  </a:cubicBezTo>
                  <a:cubicBezTo>
                    <a:pt x="1553080" y="697342"/>
                    <a:pt x="1570225" y="731632"/>
                    <a:pt x="1584513" y="723059"/>
                  </a:cubicBezTo>
                  <a:cubicBezTo>
                    <a:pt x="1616898" y="704962"/>
                    <a:pt x="1650235" y="686864"/>
                    <a:pt x="1680715" y="664957"/>
                  </a:cubicBezTo>
                  <a:cubicBezTo>
                    <a:pt x="1695002" y="654479"/>
                    <a:pt x="1708338" y="636382"/>
                    <a:pt x="1723577" y="626857"/>
                  </a:cubicBezTo>
                  <a:cubicBezTo>
                    <a:pt x="1735960" y="625904"/>
                    <a:pt x="1749295" y="623999"/>
                    <a:pt x="1761677" y="622094"/>
                  </a:cubicBezTo>
                  <a:cubicBezTo>
                    <a:pt x="1765488" y="615427"/>
                    <a:pt x="1770250" y="609712"/>
                    <a:pt x="1774060" y="603997"/>
                  </a:cubicBezTo>
                  <a:cubicBezTo>
                    <a:pt x="1786442" y="594472"/>
                    <a:pt x="1807398" y="585899"/>
                    <a:pt x="1822638" y="581137"/>
                  </a:cubicBezTo>
                  <a:cubicBezTo>
                    <a:pt x="1830020" y="578756"/>
                    <a:pt x="1840735" y="577684"/>
                    <a:pt x="1852924" y="577625"/>
                  </a:cubicBezTo>
                  <a:close/>
                  <a:moveTo>
                    <a:pt x="3579047" y="530654"/>
                  </a:moveTo>
                  <a:cubicBezTo>
                    <a:pt x="3588572" y="530654"/>
                    <a:pt x="3600002" y="529701"/>
                    <a:pt x="3604764" y="533511"/>
                  </a:cubicBezTo>
                  <a:cubicBezTo>
                    <a:pt x="3624767" y="540179"/>
                    <a:pt x="3686680" y="615426"/>
                    <a:pt x="3680964" y="644954"/>
                  </a:cubicBezTo>
                  <a:cubicBezTo>
                    <a:pt x="3674297" y="679244"/>
                    <a:pt x="3662867" y="698294"/>
                    <a:pt x="3642864" y="718296"/>
                  </a:cubicBezTo>
                  <a:cubicBezTo>
                    <a:pt x="3631434" y="719249"/>
                    <a:pt x="3625719" y="720201"/>
                    <a:pt x="3615242" y="718296"/>
                  </a:cubicBezTo>
                  <a:cubicBezTo>
                    <a:pt x="3610480" y="702104"/>
                    <a:pt x="3594287" y="684959"/>
                    <a:pt x="3587619" y="669719"/>
                  </a:cubicBezTo>
                  <a:cubicBezTo>
                    <a:pt x="3587619" y="652574"/>
                    <a:pt x="3587619" y="635429"/>
                    <a:pt x="3586667" y="619236"/>
                  </a:cubicBezTo>
                  <a:cubicBezTo>
                    <a:pt x="3584762" y="601139"/>
                    <a:pt x="3575237" y="547799"/>
                    <a:pt x="3579047" y="530654"/>
                  </a:cubicBezTo>
                  <a:close/>
                  <a:moveTo>
                    <a:pt x="1938842" y="307769"/>
                  </a:moveTo>
                  <a:cubicBezTo>
                    <a:pt x="1949319" y="307769"/>
                    <a:pt x="1958844" y="307769"/>
                    <a:pt x="1969322" y="307769"/>
                  </a:cubicBezTo>
                  <a:cubicBezTo>
                    <a:pt x="1975989" y="307769"/>
                    <a:pt x="1978847" y="319199"/>
                    <a:pt x="1979799" y="333486"/>
                  </a:cubicBezTo>
                  <a:cubicBezTo>
                    <a:pt x="1968369" y="344916"/>
                    <a:pt x="1957892" y="357299"/>
                    <a:pt x="1946462" y="368729"/>
                  </a:cubicBezTo>
                  <a:cubicBezTo>
                    <a:pt x="1935032" y="369681"/>
                    <a:pt x="1924554" y="371586"/>
                    <a:pt x="1913124" y="373491"/>
                  </a:cubicBezTo>
                  <a:cubicBezTo>
                    <a:pt x="1884549" y="384921"/>
                    <a:pt x="1856926" y="411591"/>
                    <a:pt x="1832162" y="429689"/>
                  </a:cubicBezTo>
                  <a:cubicBezTo>
                    <a:pt x="1795967" y="457311"/>
                    <a:pt x="1751199" y="532559"/>
                    <a:pt x="1708337" y="546846"/>
                  </a:cubicBezTo>
                  <a:cubicBezTo>
                    <a:pt x="1693097" y="552561"/>
                    <a:pt x="1648329" y="562086"/>
                    <a:pt x="1629279" y="557324"/>
                  </a:cubicBezTo>
                  <a:cubicBezTo>
                    <a:pt x="1599751" y="550656"/>
                    <a:pt x="1529267" y="524939"/>
                    <a:pt x="1519742" y="498269"/>
                  </a:cubicBezTo>
                  <a:cubicBezTo>
                    <a:pt x="1508312" y="483981"/>
                    <a:pt x="1518789" y="464931"/>
                    <a:pt x="1524504" y="452549"/>
                  </a:cubicBezTo>
                  <a:cubicBezTo>
                    <a:pt x="1604514" y="419211"/>
                    <a:pt x="1692144" y="383016"/>
                    <a:pt x="1775964" y="351584"/>
                  </a:cubicBezTo>
                  <a:cubicBezTo>
                    <a:pt x="1783584" y="350631"/>
                    <a:pt x="1791204" y="349679"/>
                    <a:pt x="1798824" y="348726"/>
                  </a:cubicBezTo>
                  <a:cubicBezTo>
                    <a:pt x="1826447" y="340154"/>
                    <a:pt x="1856926" y="326819"/>
                    <a:pt x="1885501" y="318246"/>
                  </a:cubicBezTo>
                  <a:cubicBezTo>
                    <a:pt x="1901694" y="313484"/>
                    <a:pt x="1925507" y="316341"/>
                    <a:pt x="1938842" y="307769"/>
                  </a:cubicBezTo>
                  <a:close/>
                  <a:moveTo>
                    <a:pt x="667255" y="301102"/>
                  </a:moveTo>
                  <a:cubicBezTo>
                    <a:pt x="688210" y="308722"/>
                    <a:pt x="700592" y="334439"/>
                    <a:pt x="717738" y="346822"/>
                  </a:cubicBezTo>
                  <a:cubicBezTo>
                    <a:pt x="788222" y="399209"/>
                    <a:pt x="797747" y="484934"/>
                    <a:pt x="819655" y="587804"/>
                  </a:cubicBezTo>
                  <a:cubicBezTo>
                    <a:pt x="829180" y="593519"/>
                    <a:pt x="830132" y="599234"/>
                    <a:pt x="845372" y="600187"/>
                  </a:cubicBezTo>
                  <a:cubicBezTo>
                    <a:pt x="855850" y="588757"/>
                    <a:pt x="865375" y="578279"/>
                    <a:pt x="875852" y="566849"/>
                  </a:cubicBezTo>
                  <a:cubicBezTo>
                    <a:pt x="888235" y="558277"/>
                    <a:pt x="915857" y="549704"/>
                    <a:pt x="921572" y="536369"/>
                  </a:cubicBezTo>
                  <a:cubicBezTo>
                    <a:pt x="921572" y="515414"/>
                    <a:pt x="921572" y="495412"/>
                    <a:pt x="921572" y="474457"/>
                  </a:cubicBezTo>
                  <a:cubicBezTo>
                    <a:pt x="921572" y="471599"/>
                    <a:pt x="920620" y="469694"/>
                    <a:pt x="921572" y="467789"/>
                  </a:cubicBezTo>
                  <a:cubicBezTo>
                    <a:pt x="922525" y="465884"/>
                    <a:pt x="925382" y="464932"/>
                    <a:pt x="927288" y="463027"/>
                  </a:cubicBezTo>
                  <a:cubicBezTo>
                    <a:pt x="933002" y="458264"/>
                    <a:pt x="936813" y="453502"/>
                    <a:pt x="949195" y="452549"/>
                  </a:cubicBezTo>
                  <a:cubicBezTo>
                    <a:pt x="953957" y="457312"/>
                    <a:pt x="956815" y="456359"/>
                    <a:pt x="959672" y="463027"/>
                  </a:cubicBezTo>
                  <a:cubicBezTo>
                    <a:pt x="962530" y="467789"/>
                    <a:pt x="959672" y="474457"/>
                    <a:pt x="962530" y="481124"/>
                  </a:cubicBezTo>
                  <a:cubicBezTo>
                    <a:pt x="965388" y="488744"/>
                    <a:pt x="981580" y="502079"/>
                    <a:pt x="988247" y="506842"/>
                  </a:cubicBezTo>
                  <a:cubicBezTo>
                    <a:pt x="996820" y="512557"/>
                    <a:pt x="1059685" y="533512"/>
                    <a:pt x="1061590" y="537322"/>
                  </a:cubicBezTo>
                  <a:cubicBezTo>
                    <a:pt x="1061590" y="543989"/>
                    <a:pt x="1061590" y="550657"/>
                    <a:pt x="1061590" y="557324"/>
                  </a:cubicBezTo>
                  <a:cubicBezTo>
                    <a:pt x="1055875" y="566849"/>
                    <a:pt x="1060638" y="587804"/>
                    <a:pt x="1056827" y="598282"/>
                  </a:cubicBezTo>
                  <a:cubicBezTo>
                    <a:pt x="1047302" y="623999"/>
                    <a:pt x="1025395" y="653527"/>
                    <a:pt x="1003488" y="666862"/>
                  </a:cubicBezTo>
                  <a:cubicBezTo>
                    <a:pt x="985390" y="679244"/>
                    <a:pt x="957767" y="686864"/>
                    <a:pt x="934907" y="692579"/>
                  </a:cubicBezTo>
                  <a:cubicBezTo>
                    <a:pt x="898713" y="702104"/>
                    <a:pt x="849182" y="681149"/>
                    <a:pt x="846325" y="723059"/>
                  </a:cubicBezTo>
                  <a:cubicBezTo>
                    <a:pt x="860613" y="741157"/>
                    <a:pt x="850135" y="774494"/>
                    <a:pt x="849182" y="802117"/>
                  </a:cubicBezTo>
                  <a:cubicBezTo>
                    <a:pt x="809177" y="821167"/>
                    <a:pt x="810130" y="838312"/>
                    <a:pt x="783460" y="865934"/>
                  </a:cubicBezTo>
                  <a:cubicBezTo>
                    <a:pt x="785365" y="869744"/>
                    <a:pt x="784413" y="867839"/>
                    <a:pt x="786317" y="870697"/>
                  </a:cubicBezTo>
                  <a:cubicBezTo>
                    <a:pt x="815845" y="891652"/>
                    <a:pt x="854897" y="876412"/>
                    <a:pt x="882520" y="867839"/>
                  </a:cubicBezTo>
                  <a:cubicBezTo>
                    <a:pt x="909190" y="858314"/>
                    <a:pt x="934907" y="848789"/>
                    <a:pt x="958720" y="842122"/>
                  </a:cubicBezTo>
                  <a:cubicBezTo>
                    <a:pt x="967292" y="841169"/>
                    <a:pt x="975865" y="840217"/>
                    <a:pt x="984438" y="839264"/>
                  </a:cubicBezTo>
                  <a:cubicBezTo>
                    <a:pt x="1016822" y="826882"/>
                    <a:pt x="1044445" y="812594"/>
                    <a:pt x="1088260" y="808784"/>
                  </a:cubicBezTo>
                  <a:cubicBezTo>
                    <a:pt x="1093975" y="818309"/>
                    <a:pt x="1095880" y="825929"/>
                    <a:pt x="1095880" y="844027"/>
                  </a:cubicBezTo>
                  <a:cubicBezTo>
                    <a:pt x="1079688" y="859267"/>
                    <a:pt x="1078735" y="886889"/>
                    <a:pt x="1065400" y="900224"/>
                  </a:cubicBezTo>
                  <a:cubicBezTo>
                    <a:pt x="1055875" y="910702"/>
                    <a:pt x="1022538" y="927847"/>
                    <a:pt x="1009202" y="933562"/>
                  </a:cubicBezTo>
                  <a:cubicBezTo>
                    <a:pt x="972055" y="944039"/>
                    <a:pt x="934907" y="953564"/>
                    <a:pt x="897760" y="964042"/>
                  </a:cubicBezTo>
                  <a:cubicBezTo>
                    <a:pt x="885377" y="964042"/>
                    <a:pt x="872042" y="964042"/>
                    <a:pt x="859660" y="964042"/>
                  </a:cubicBezTo>
                  <a:cubicBezTo>
                    <a:pt x="852040" y="967852"/>
                    <a:pt x="841563" y="984997"/>
                    <a:pt x="829180" y="989759"/>
                  </a:cubicBezTo>
                  <a:cubicBezTo>
                    <a:pt x="790127" y="1006904"/>
                    <a:pt x="740597" y="997379"/>
                    <a:pt x="710117" y="977377"/>
                  </a:cubicBezTo>
                  <a:cubicBezTo>
                    <a:pt x="682495" y="960232"/>
                    <a:pt x="650110" y="864982"/>
                    <a:pt x="638680" y="827834"/>
                  </a:cubicBezTo>
                  <a:cubicBezTo>
                    <a:pt x="632013" y="807832"/>
                    <a:pt x="636775" y="791639"/>
                    <a:pt x="631060" y="769732"/>
                  </a:cubicBezTo>
                  <a:cubicBezTo>
                    <a:pt x="617725" y="723059"/>
                    <a:pt x="604390" y="658289"/>
                    <a:pt x="592960" y="607807"/>
                  </a:cubicBezTo>
                  <a:cubicBezTo>
                    <a:pt x="591055" y="597329"/>
                    <a:pt x="605342" y="532559"/>
                    <a:pt x="608200" y="521129"/>
                  </a:cubicBezTo>
                  <a:cubicBezTo>
                    <a:pt x="621535" y="471599"/>
                    <a:pt x="631060" y="423022"/>
                    <a:pt x="643442" y="376349"/>
                  </a:cubicBezTo>
                  <a:cubicBezTo>
                    <a:pt x="645347" y="371587"/>
                    <a:pt x="643442" y="367777"/>
                    <a:pt x="644395" y="363014"/>
                  </a:cubicBezTo>
                  <a:cubicBezTo>
                    <a:pt x="650110" y="342059"/>
                    <a:pt x="659635" y="321104"/>
                    <a:pt x="667255" y="301102"/>
                  </a:cubicBezTo>
                  <a:close/>
                  <a:moveTo>
                    <a:pt x="4077204" y="290624"/>
                  </a:moveTo>
                  <a:cubicBezTo>
                    <a:pt x="4050534" y="324914"/>
                    <a:pt x="3998146" y="365871"/>
                    <a:pt x="3993384" y="420164"/>
                  </a:cubicBezTo>
                  <a:cubicBezTo>
                    <a:pt x="4000052" y="424926"/>
                    <a:pt x="4019102" y="453501"/>
                    <a:pt x="4026721" y="445881"/>
                  </a:cubicBezTo>
                  <a:cubicBezTo>
                    <a:pt x="4045771" y="430641"/>
                    <a:pt x="4034342" y="397304"/>
                    <a:pt x="4049582" y="384921"/>
                  </a:cubicBezTo>
                  <a:cubicBezTo>
                    <a:pt x="4056249" y="379206"/>
                    <a:pt x="4061012" y="380159"/>
                    <a:pt x="4069584" y="382064"/>
                  </a:cubicBezTo>
                  <a:cubicBezTo>
                    <a:pt x="4081967" y="410639"/>
                    <a:pt x="4084824" y="439214"/>
                    <a:pt x="4092444" y="476361"/>
                  </a:cubicBezTo>
                  <a:cubicBezTo>
                    <a:pt x="4096254" y="478266"/>
                    <a:pt x="4098159" y="478266"/>
                    <a:pt x="4104827" y="479219"/>
                  </a:cubicBezTo>
                  <a:cubicBezTo>
                    <a:pt x="4113399" y="464931"/>
                    <a:pt x="4121019" y="449691"/>
                    <a:pt x="4130544" y="436356"/>
                  </a:cubicBezTo>
                  <a:cubicBezTo>
                    <a:pt x="4157214" y="400161"/>
                    <a:pt x="4204839" y="379206"/>
                    <a:pt x="4206744" y="318246"/>
                  </a:cubicBezTo>
                  <a:cubicBezTo>
                    <a:pt x="4161024" y="315389"/>
                    <a:pt x="4125782" y="291576"/>
                    <a:pt x="4077204" y="290624"/>
                  </a:cubicBezTo>
                  <a:close/>
                  <a:moveTo>
                    <a:pt x="3600002" y="256334"/>
                  </a:moveTo>
                  <a:cubicBezTo>
                    <a:pt x="3628577" y="267764"/>
                    <a:pt x="3640960" y="289672"/>
                    <a:pt x="3663820" y="304912"/>
                  </a:cubicBezTo>
                  <a:cubicBezTo>
                    <a:pt x="3685727" y="319199"/>
                    <a:pt x="3711445" y="325867"/>
                    <a:pt x="3732400" y="340154"/>
                  </a:cubicBezTo>
                  <a:cubicBezTo>
                    <a:pt x="3769547" y="364919"/>
                    <a:pt x="3834317" y="462074"/>
                    <a:pt x="3834317" y="524939"/>
                  </a:cubicBezTo>
                  <a:cubicBezTo>
                    <a:pt x="3812410" y="550657"/>
                    <a:pt x="3793360" y="590662"/>
                    <a:pt x="3747640" y="590662"/>
                  </a:cubicBezTo>
                  <a:cubicBezTo>
                    <a:pt x="3732400" y="542084"/>
                    <a:pt x="3725732" y="465884"/>
                    <a:pt x="3699062" y="428737"/>
                  </a:cubicBezTo>
                  <a:cubicBezTo>
                    <a:pt x="3691442" y="417307"/>
                    <a:pt x="3676202" y="408734"/>
                    <a:pt x="3668582" y="398257"/>
                  </a:cubicBezTo>
                  <a:cubicBezTo>
                    <a:pt x="3651437" y="374444"/>
                    <a:pt x="3633340" y="353489"/>
                    <a:pt x="3615242" y="330629"/>
                  </a:cubicBezTo>
                  <a:cubicBezTo>
                    <a:pt x="3606670" y="323009"/>
                    <a:pt x="3597145" y="315389"/>
                    <a:pt x="3587620" y="307769"/>
                  </a:cubicBezTo>
                  <a:cubicBezTo>
                    <a:pt x="3587620" y="293482"/>
                    <a:pt x="3587620" y="280147"/>
                    <a:pt x="3587620" y="266812"/>
                  </a:cubicBezTo>
                  <a:cubicBezTo>
                    <a:pt x="3587620" y="263954"/>
                    <a:pt x="3596192" y="255382"/>
                    <a:pt x="3600002" y="256334"/>
                  </a:cubicBezTo>
                  <a:close/>
                  <a:moveTo>
                    <a:pt x="189099" y="169656"/>
                  </a:moveTo>
                  <a:cubicBezTo>
                    <a:pt x="218627" y="175371"/>
                    <a:pt x="218627" y="196326"/>
                    <a:pt x="239582" y="207756"/>
                  </a:cubicBezTo>
                  <a:cubicBezTo>
                    <a:pt x="293874" y="235379"/>
                    <a:pt x="393887" y="283956"/>
                    <a:pt x="416747" y="339201"/>
                  </a:cubicBezTo>
                  <a:cubicBezTo>
                    <a:pt x="424367" y="357299"/>
                    <a:pt x="414842" y="385874"/>
                    <a:pt x="419604" y="407781"/>
                  </a:cubicBezTo>
                  <a:cubicBezTo>
                    <a:pt x="425319" y="434451"/>
                    <a:pt x="424367" y="472551"/>
                    <a:pt x="424367" y="506841"/>
                  </a:cubicBezTo>
                  <a:cubicBezTo>
                    <a:pt x="424367" y="522081"/>
                    <a:pt x="426272" y="537321"/>
                    <a:pt x="429129" y="550656"/>
                  </a:cubicBezTo>
                  <a:cubicBezTo>
                    <a:pt x="428177" y="577326"/>
                    <a:pt x="427224" y="603044"/>
                    <a:pt x="426272" y="629714"/>
                  </a:cubicBezTo>
                  <a:cubicBezTo>
                    <a:pt x="426272" y="694484"/>
                    <a:pt x="428177" y="764969"/>
                    <a:pt x="415794" y="822119"/>
                  </a:cubicBezTo>
                  <a:cubicBezTo>
                    <a:pt x="414842" y="844026"/>
                    <a:pt x="413889" y="864981"/>
                    <a:pt x="412937" y="885936"/>
                  </a:cubicBezTo>
                  <a:cubicBezTo>
                    <a:pt x="398649" y="946896"/>
                    <a:pt x="393887" y="1006904"/>
                    <a:pt x="371979" y="1058339"/>
                  </a:cubicBezTo>
                  <a:cubicBezTo>
                    <a:pt x="363407" y="1078341"/>
                    <a:pt x="353882" y="1111679"/>
                    <a:pt x="333879" y="1119299"/>
                  </a:cubicBezTo>
                  <a:cubicBezTo>
                    <a:pt x="328164" y="1123109"/>
                    <a:pt x="312924" y="1122156"/>
                    <a:pt x="303399" y="1122156"/>
                  </a:cubicBezTo>
                  <a:cubicBezTo>
                    <a:pt x="286254" y="1095486"/>
                    <a:pt x="290064" y="1064054"/>
                    <a:pt x="291017" y="1020239"/>
                  </a:cubicBezTo>
                  <a:cubicBezTo>
                    <a:pt x="296732" y="1012619"/>
                    <a:pt x="292922" y="993569"/>
                    <a:pt x="291017" y="984996"/>
                  </a:cubicBezTo>
                  <a:cubicBezTo>
                    <a:pt x="289112" y="983091"/>
                    <a:pt x="286254" y="984044"/>
                    <a:pt x="283397" y="984996"/>
                  </a:cubicBezTo>
                  <a:cubicBezTo>
                    <a:pt x="263394" y="1005951"/>
                    <a:pt x="240534" y="1024049"/>
                    <a:pt x="217674" y="1041194"/>
                  </a:cubicBezTo>
                  <a:cubicBezTo>
                    <a:pt x="213864" y="1045956"/>
                    <a:pt x="209102" y="1051671"/>
                    <a:pt x="205292" y="1056434"/>
                  </a:cubicBezTo>
                  <a:cubicBezTo>
                    <a:pt x="181479" y="1072626"/>
                    <a:pt x="156714" y="1083104"/>
                    <a:pt x="133854" y="1099296"/>
                  </a:cubicBezTo>
                  <a:cubicBezTo>
                    <a:pt x="118614" y="1110726"/>
                    <a:pt x="93849" y="1145969"/>
                    <a:pt x="80514" y="1152636"/>
                  </a:cubicBezTo>
                  <a:cubicBezTo>
                    <a:pt x="73847" y="1154541"/>
                    <a:pt x="39557" y="1154541"/>
                    <a:pt x="35747" y="1152636"/>
                  </a:cubicBezTo>
                  <a:cubicBezTo>
                    <a:pt x="35747" y="1152636"/>
                    <a:pt x="32889" y="1150731"/>
                    <a:pt x="31937" y="1149779"/>
                  </a:cubicBezTo>
                  <a:cubicBezTo>
                    <a:pt x="-6163" y="1136444"/>
                    <a:pt x="-448" y="1055481"/>
                    <a:pt x="1457" y="1013571"/>
                  </a:cubicBezTo>
                  <a:cubicBezTo>
                    <a:pt x="1457" y="1012619"/>
                    <a:pt x="2409" y="1005951"/>
                    <a:pt x="3362" y="1004046"/>
                  </a:cubicBezTo>
                  <a:cubicBezTo>
                    <a:pt x="5267" y="1001189"/>
                    <a:pt x="7172" y="1000236"/>
                    <a:pt x="9077" y="998331"/>
                  </a:cubicBezTo>
                  <a:cubicBezTo>
                    <a:pt x="66227" y="960231"/>
                    <a:pt x="79562" y="886889"/>
                    <a:pt x="101469" y="814499"/>
                  </a:cubicBezTo>
                  <a:cubicBezTo>
                    <a:pt x="107184" y="796401"/>
                    <a:pt x="126234" y="779256"/>
                    <a:pt x="119567" y="750681"/>
                  </a:cubicBezTo>
                  <a:cubicBezTo>
                    <a:pt x="115757" y="732584"/>
                    <a:pt x="110994" y="710676"/>
                    <a:pt x="107184" y="694484"/>
                  </a:cubicBezTo>
                  <a:cubicBezTo>
                    <a:pt x="107184" y="687816"/>
                    <a:pt x="107184" y="681149"/>
                    <a:pt x="107184" y="674481"/>
                  </a:cubicBezTo>
                  <a:cubicBezTo>
                    <a:pt x="101469" y="656384"/>
                    <a:pt x="83372" y="645906"/>
                    <a:pt x="79562" y="623999"/>
                  </a:cubicBezTo>
                  <a:cubicBezTo>
                    <a:pt x="78609" y="621141"/>
                    <a:pt x="89087" y="612569"/>
                    <a:pt x="94802" y="611616"/>
                  </a:cubicBezTo>
                  <a:cubicBezTo>
                    <a:pt x="122424" y="611616"/>
                    <a:pt x="128139" y="625904"/>
                    <a:pt x="145284" y="631619"/>
                  </a:cubicBezTo>
                  <a:cubicBezTo>
                    <a:pt x="161477" y="637334"/>
                    <a:pt x="175764" y="630666"/>
                    <a:pt x="191004" y="636381"/>
                  </a:cubicBezTo>
                  <a:cubicBezTo>
                    <a:pt x="204339" y="641144"/>
                    <a:pt x="211007" y="652574"/>
                    <a:pt x="221484" y="659241"/>
                  </a:cubicBezTo>
                  <a:cubicBezTo>
                    <a:pt x="232914" y="660194"/>
                    <a:pt x="243392" y="662099"/>
                    <a:pt x="254822" y="664004"/>
                  </a:cubicBezTo>
                  <a:cubicBezTo>
                    <a:pt x="269109" y="670671"/>
                    <a:pt x="278634" y="684006"/>
                    <a:pt x="292922" y="689721"/>
                  </a:cubicBezTo>
                  <a:cubicBezTo>
                    <a:pt x="293874" y="670671"/>
                    <a:pt x="295779" y="650669"/>
                    <a:pt x="297684" y="631619"/>
                  </a:cubicBezTo>
                  <a:cubicBezTo>
                    <a:pt x="297684" y="614474"/>
                    <a:pt x="297684" y="598281"/>
                    <a:pt x="297684" y="581136"/>
                  </a:cubicBezTo>
                  <a:cubicBezTo>
                    <a:pt x="309114" y="530654"/>
                    <a:pt x="308162" y="416354"/>
                    <a:pt x="292922" y="370634"/>
                  </a:cubicBezTo>
                  <a:cubicBezTo>
                    <a:pt x="283397" y="342059"/>
                    <a:pt x="255774" y="323961"/>
                    <a:pt x="239582" y="302054"/>
                  </a:cubicBezTo>
                  <a:cubicBezTo>
                    <a:pt x="229104" y="288719"/>
                    <a:pt x="222437" y="272526"/>
                    <a:pt x="211959" y="259191"/>
                  </a:cubicBezTo>
                  <a:cubicBezTo>
                    <a:pt x="193862" y="236331"/>
                    <a:pt x="168144" y="222996"/>
                    <a:pt x="169097" y="187754"/>
                  </a:cubicBezTo>
                  <a:cubicBezTo>
                    <a:pt x="169097" y="182991"/>
                    <a:pt x="182432" y="168704"/>
                    <a:pt x="189099" y="169656"/>
                  </a:cubicBezTo>
                  <a:close/>
                  <a:moveTo>
                    <a:pt x="2741800" y="161084"/>
                  </a:moveTo>
                  <a:cubicBezTo>
                    <a:pt x="2758945" y="173466"/>
                    <a:pt x="2781805" y="164894"/>
                    <a:pt x="2802760" y="173466"/>
                  </a:cubicBezTo>
                  <a:cubicBezTo>
                    <a:pt x="2816095" y="179181"/>
                    <a:pt x="2824667" y="193469"/>
                    <a:pt x="2836097" y="201089"/>
                  </a:cubicBezTo>
                  <a:cubicBezTo>
                    <a:pt x="2858005" y="215376"/>
                    <a:pt x="2886580" y="222044"/>
                    <a:pt x="2899915" y="243951"/>
                  </a:cubicBezTo>
                  <a:cubicBezTo>
                    <a:pt x="2909440" y="260144"/>
                    <a:pt x="2913250" y="292529"/>
                    <a:pt x="2904677" y="312531"/>
                  </a:cubicBezTo>
                  <a:cubicBezTo>
                    <a:pt x="2902772" y="317294"/>
                    <a:pt x="2894200" y="323009"/>
                    <a:pt x="2892295" y="327771"/>
                  </a:cubicBezTo>
                  <a:cubicBezTo>
                    <a:pt x="2892295" y="349679"/>
                    <a:pt x="2892295" y="371586"/>
                    <a:pt x="2892295" y="393494"/>
                  </a:cubicBezTo>
                  <a:cubicBezTo>
                    <a:pt x="2892295" y="448739"/>
                    <a:pt x="2885627" y="515414"/>
                    <a:pt x="2895152" y="565896"/>
                  </a:cubicBezTo>
                  <a:cubicBezTo>
                    <a:pt x="2896105" y="565896"/>
                    <a:pt x="2898010" y="565896"/>
                    <a:pt x="2899915" y="565896"/>
                  </a:cubicBezTo>
                  <a:cubicBezTo>
                    <a:pt x="2923727" y="548751"/>
                    <a:pt x="2948492" y="537321"/>
                    <a:pt x="2971352" y="520176"/>
                  </a:cubicBezTo>
                  <a:cubicBezTo>
                    <a:pt x="3020882" y="482076"/>
                    <a:pt x="3028502" y="412544"/>
                    <a:pt x="3123752" y="433499"/>
                  </a:cubicBezTo>
                  <a:cubicBezTo>
                    <a:pt x="3128515" y="435404"/>
                    <a:pt x="3138992" y="463026"/>
                    <a:pt x="3131372" y="468741"/>
                  </a:cubicBezTo>
                  <a:cubicBezTo>
                    <a:pt x="3120895" y="476361"/>
                    <a:pt x="3120895" y="485886"/>
                    <a:pt x="3113275" y="496364"/>
                  </a:cubicBezTo>
                  <a:cubicBezTo>
                    <a:pt x="3102797" y="511604"/>
                    <a:pt x="3081842" y="531606"/>
                    <a:pt x="3068507" y="544941"/>
                  </a:cubicBezTo>
                  <a:cubicBezTo>
                    <a:pt x="3041837" y="564944"/>
                    <a:pt x="3014215" y="583041"/>
                    <a:pt x="2987545" y="603044"/>
                  </a:cubicBezTo>
                  <a:cubicBezTo>
                    <a:pt x="2974210" y="612569"/>
                    <a:pt x="2962780" y="628761"/>
                    <a:pt x="2949445" y="638286"/>
                  </a:cubicBezTo>
                  <a:cubicBezTo>
                    <a:pt x="2936110" y="647811"/>
                    <a:pt x="2898962" y="667814"/>
                    <a:pt x="2891342" y="681149"/>
                  </a:cubicBezTo>
                  <a:cubicBezTo>
                    <a:pt x="2888485" y="699246"/>
                    <a:pt x="2886580" y="716391"/>
                    <a:pt x="2883722" y="734489"/>
                  </a:cubicBezTo>
                  <a:cubicBezTo>
                    <a:pt x="2871340" y="779256"/>
                    <a:pt x="2864672" y="831644"/>
                    <a:pt x="2845622" y="873554"/>
                  </a:cubicBezTo>
                  <a:cubicBezTo>
                    <a:pt x="2829430" y="908796"/>
                    <a:pt x="2795140" y="929751"/>
                    <a:pt x="2766565" y="952611"/>
                  </a:cubicBezTo>
                  <a:cubicBezTo>
                    <a:pt x="2691317" y="1014524"/>
                    <a:pt x="2607497" y="1073579"/>
                    <a:pt x="2472242" y="1074531"/>
                  </a:cubicBezTo>
                  <a:cubicBezTo>
                    <a:pt x="2472242" y="1073579"/>
                    <a:pt x="2472242" y="1071674"/>
                    <a:pt x="2472242" y="1069769"/>
                  </a:cubicBezTo>
                  <a:cubicBezTo>
                    <a:pt x="2482720" y="1053576"/>
                    <a:pt x="2480815" y="1041194"/>
                    <a:pt x="2497960" y="1028811"/>
                  </a:cubicBezTo>
                  <a:cubicBezTo>
                    <a:pt x="2510342" y="1020239"/>
                    <a:pt x="2526535" y="1008809"/>
                    <a:pt x="2538917" y="1003094"/>
                  </a:cubicBezTo>
                  <a:cubicBezTo>
                    <a:pt x="2545585" y="1002141"/>
                    <a:pt x="2552252" y="1001189"/>
                    <a:pt x="2558920" y="1000236"/>
                  </a:cubicBezTo>
                  <a:cubicBezTo>
                    <a:pt x="2567492" y="996426"/>
                    <a:pt x="2576065" y="992616"/>
                    <a:pt x="2586542" y="987854"/>
                  </a:cubicBezTo>
                  <a:cubicBezTo>
                    <a:pt x="2596067" y="984044"/>
                    <a:pt x="2604640" y="977376"/>
                    <a:pt x="2612260" y="972614"/>
                  </a:cubicBezTo>
                  <a:cubicBezTo>
                    <a:pt x="2663695" y="939276"/>
                    <a:pt x="2736085" y="853551"/>
                    <a:pt x="2736085" y="769731"/>
                  </a:cubicBezTo>
                  <a:cubicBezTo>
                    <a:pt x="2692270" y="771636"/>
                    <a:pt x="2657980" y="791639"/>
                    <a:pt x="2624642" y="804974"/>
                  </a:cubicBezTo>
                  <a:cubicBezTo>
                    <a:pt x="2617022" y="805926"/>
                    <a:pt x="2609402" y="807831"/>
                    <a:pt x="2601782" y="809736"/>
                  </a:cubicBezTo>
                  <a:cubicBezTo>
                    <a:pt x="2584637" y="820214"/>
                    <a:pt x="2572255" y="839264"/>
                    <a:pt x="2556062" y="850694"/>
                  </a:cubicBezTo>
                  <a:cubicBezTo>
                    <a:pt x="2534155" y="865934"/>
                    <a:pt x="2513200" y="874506"/>
                    <a:pt x="2492245" y="888794"/>
                  </a:cubicBezTo>
                  <a:cubicBezTo>
                    <a:pt x="2444620" y="921179"/>
                    <a:pt x="2391280" y="957374"/>
                    <a:pt x="2316985" y="942134"/>
                  </a:cubicBezTo>
                  <a:cubicBezTo>
                    <a:pt x="2281742" y="887841"/>
                    <a:pt x="2287457" y="871649"/>
                    <a:pt x="2289362" y="792591"/>
                  </a:cubicBezTo>
                  <a:cubicBezTo>
                    <a:pt x="2290315" y="786876"/>
                    <a:pt x="2292220" y="784971"/>
                    <a:pt x="2294125" y="784971"/>
                  </a:cubicBezTo>
                  <a:cubicBezTo>
                    <a:pt x="2296982" y="783066"/>
                    <a:pt x="2300792" y="785924"/>
                    <a:pt x="2304602" y="790686"/>
                  </a:cubicBezTo>
                  <a:cubicBezTo>
                    <a:pt x="2311270" y="802116"/>
                    <a:pt x="2322700" y="815451"/>
                    <a:pt x="2332225" y="824024"/>
                  </a:cubicBezTo>
                  <a:cubicBezTo>
                    <a:pt x="2334130" y="824024"/>
                    <a:pt x="2344607" y="823071"/>
                    <a:pt x="2352227" y="821166"/>
                  </a:cubicBezTo>
                  <a:cubicBezTo>
                    <a:pt x="2365562" y="817356"/>
                    <a:pt x="2381755" y="809736"/>
                    <a:pt x="2395090" y="805926"/>
                  </a:cubicBezTo>
                  <a:cubicBezTo>
                    <a:pt x="2403662" y="804974"/>
                    <a:pt x="2413187" y="804021"/>
                    <a:pt x="2422712" y="803069"/>
                  </a:cubicBezTo>
                  <a:cubicBezTo>
                    <a:pt x="2453192" y="792591"/>
                    <a:pt x="2497960" y="762111"/>
                    <a:pt x="2526535" y="744966"/>
                  </a:cubicBezTo>
                  <a:cubicBezTo>
                    <a:pt x="2544632" y="734489"/>
                    <a:pt x="2565587" y="732584"/>
                    <a:pt x="2587495" y="724964"/>
                  </a:cubicBezTo>
                  <a:cubicBezTo>
                    <a:pt x="2606545" y="718296"/>
                    <a:pt x="2627500" y="706866"/>
                    <a:pt x="2645597" y="699246"/>
                  </a:cubicBezTo>
                  <a:cubicBezTo>
                    <a:pt x="2667505" y="689721"/>
                    <a:pt x="2750372" y="662099"/>
                    <a:pt x="2759897" y="648764"/>
                  </a:cubicBezTo>
                  <a:cubicBezTo>
                    <a:pt x="2776090" y="625904"/>
                    <a:pt x="2765612" y="578279"/>
                    <a:pt x="2772280" y="546846"/>
                  </a:cubicBezTo>
                  <a:cubicBezTo>
                    <a:pt x="2781805" y="504936"/>
                    <a:pt x="2780852" y="390636"/>
                    <a:pt x="2767517" y="354441"/>
                  </a:cubicBezTo>
                  <a:cubicBezTo>
                    <a:pt x="2751325" y="311579"/>
                    <a:pt x="2697032" y="229664"/>
                    <a:pt x="2718940" y="171561"/>
                  </a:cubicBezTo>
                  <a:cubicBezTo>
                    <a:pt x="2726560" y="166799"/>
                    <a:pt x="2730370" y="162989"/>
                    <a:pt x="2741800" y="161084"/>
                  </a:cubicBezTo>
                  <a:close/>
                  <a:moveTo>
                    <a:pt x="4109589" y="20114"/>
                  </a:moveTo>
                  <a:cubicBezTo>
                    <a:pt x="4122924" y="32496"/>
                    <a:pt x="4146737" y="47736"/>
                    <a:pt x="4147689" y="70596"/>
                  </a:cubicBezTo>
                  <a:cubicBezTo>
                    <a:pt x="4156262" y="84884"/>
                    <a:pt x="4141974" y="115364"/>
                    <a:pt x="4137212" y="126794"/>
                  </a:cubicBezTo>
                  <a:cubicBezTo>
                    <a:pt x="4121019" y="166799"/>
                    <a:pt x="4086729" y="195374"/>
                    <a:pt x="4083871" y="243951"/>
                  </a:cubicBezTo>
                  <a:cubicBezTo>
                    <a:pt x="4086729" y="244904"/>
                    <a:pt x="4088634" y="245856"/>
                    <a:pt x="4091492" y="246809"/>
                  </a:cubicBezTo>
                  <a:cubicBezTo>
                    <a:pt x="4106732" y="256334"/>
                    <a:pt x="4143879" y="234426"/>
                    <a:pt x="4157214" y="228711"/>
                  </a:cubicBezTo>
                  <a:cubicBezTo>
                    <a:pt x="4185789" y="216329"/>
                    <a:pt x="4213412" y="213471"/>
                    <a:pt x="4245796" y="202994"/>
                  </a:cubicBezTo>
                  <a:cubicBezTo>
                    <a:pt x="4252464" y="201089"/>
                    <a:pt x="4264846" y="191564"/>
                    <a:pt x="4276277" y="195374"/>
                  </a:cubicBezTo>
                  <a:cubicBezTo>
                    <a:pt x="4282944" y="197279"/>
                    <a:pt x="4288659" y="205851"/>
                    <a:pt x="4296279" y="207756"/>
                  </a:cubicBezTo>
                  <a:cubicBezTo>
                    <a:pt x="4313424" y="212519"/>
                    <a:pt x="4338189" y="204899"/>
                    <a:pt x="4346762" y="218234"/>
                  </a:cubicBezTo>
                  <a:cubicBezTo>
                    <a:pt x="4365812" y="243951"/>
                    <a:pt x="4335332" y="288719"/>
                    <a:pt x="4328664" y="306816"/>
                  </a:cubicBezTo>
                  <a:cubicBezTo>
                    <a:pt x="4303899" y="370634"/>
                    <a:pt x="4250559" y="417306"/>
                    <a:pt x="4211507" y="468741"/>
                  </a:cubicBezTo>
                  <a:cubicBezTo>
                    <a:pt x="4195314" y="489696"/>
                    <a:pt x="4166739" y="489696"/>
                    <a:pt x="4157214" y="521129"/>
                  </a:cubicBezTo>
                  <a:cubicBezTo>
                    <a:pt x="4175312" y="521129"/>
                    <a:pt x="4192457" y="521129"/>
                    <a:pt x="4210554" y="521129"/>
                  </a:cubicBezTo>
                  <a:cubicBezTo>
                    <a:pt x="4221032" y="528749"/>
                    <a:pt x="4239129" y="528749"/>
                    <a:pt x="4251512" y="533511"/>
                  </a:cubicBezTo>
                  <a:cubicBezTo>
                    <a:pt x="4261989" y="623999"/>
                    <a:pt x="4217221" y="652574"/>
                    <a:pt x="4167692" y="688769"/>
                  </a:cubicBezTo>
                  <a:cubicBezTo>
                    <a:pt x="4158167" y="696389"/>
                    <a:pt x="4151499" y="709724"/>
                    <a:pt x="4140069" y="716391"/>
                  </a:cubicBezTo>
                  <a:cubicBezTo>
                    <a:pt x="4121971" y="725916"/>
                    <a:pt x="4101969" y="727821"/>
                    <a:pt x="4083871" y="736394"/>
                  </a:cubicBezTo>
                  <a:cubicBezTo>
                    <a:pt x="4053392" y="749729"/>
                    <a:pt x="4029579" y="776399"/>
                    <a:pt x="3989574" y="779256"/>
                  </a:cubicBezTo>
                  <a:cubicBezTo>
                    <a:pt x="3987669" y="770684"/>
                    <a:pt x="3984812" y="757349"/>
                    <a:pt x="3986717" y="753539"/>
                  </a:cubicBezTo>
                  <a:cubicBezTo>
                    <a:pt x="4001957" y="733536"/>
                    <a:pt x="4024817" y="718296"/>
                    <a:pt x="4044819" y="703056"/>
                  </a:cubicBezTo>
                  <a:cubicBezTo>
                    <a:pt x="4052439" y="697341"/>
                    <a:pt x="4058154" y="684006"/>
                    <a:pt x="4064821" y="675434"/>
                  </a:cubicBezTo>
                  <a:cubicBezTo>
                    <a:pt x="4079109" y="663051"/>
                    <a:pt x="4092444" y="649716"/>
                    <a:pt x="4105779" y="637334"/>
                  </a:cubicBezTo>
                  <a:cubicBezTo>
                    <a:pt x="4108637" y="630666"/>
                    <a:pt x="4110542" y="623999"/>
                    <a:pt x="4113399" y="617331"/>
                  </a:cubicBezTo>
                  <a:cubicBezTo>
                    <a:pt x="4121019" y="605901"/>
                    <a:pt x="4131496" y="599234"/>
                    <a:pt x="4136259" y="583994"/>
                  </a:cubicBezTo>
                  <a:cubicBezTo>
                    <a:pt x="4132449" y="583994"/>
                    <a:pt x="4127687" y="583994"/>
                    <a:pt x="4123877" y="583994"/>
                  </a:cubicBezTo>
                  <a:cubicBezTo>
                    <a:pt x="4110542" y="595424"/>
                    <a:pt x="4096254" y="599234"/>
                    <a:pt x="4081014" y="609711"/>
                  </a:cubicBezTo>
                  <a:cubicBezTo>
                    <a:pt x="4061012" y="622094"/>
                    <a:pt x="4046724" y="645906"/>
                    <a:pt x="4027674" y="660194"/>
                  </a:cubicBezTo>
                  <a:cubicBezTo>
                    <a:pt x="3968619" y="704009"/>
                    <a:pt x="3900039" y="750681"/>
                    <a:pt x="3827649" y="779256"/>
                  </a:cubicBezTo>
                  <a:cubicBezTo>
                    <a:pt x="3774309" y="801164"/>
                    <a:pt x="3712396" y="836406"/>
                    <a:pt x="3635244" y="820214"/>
                  </a:cubicBezTo>
                  <a:cubicBezTo>
                    <a:pt x="3633339" y="815451"/>
                    <a:pt x="3632387" y="809736"/>
                    <a:pt x="3632387" y="802116"/>
                  </a:cubicBezTo>
                  <a:cubicBezTo>
                    <a:pt x="3634292" y="800211"/>
                    <a:pt x="3633339" y="802116"/>
                    <a:pt x="3635244" y="797354"/>
                  </a:cubicBezTo>
                  <a:cubicBezTo>
                    <a:pt x="3697157" y="763064"/>
                    <a:pt x="3755259" y="719249"/>
                    <a:pt x="3815267" y="683054"/>
                  </a:cubicBezTo>
                  <a:cubicBezTo>
                    <a:pt x="3826696" y="679244"/>
                    <a:pt x="3837174" y="676386"/>
                    <a:pt x="3848604" y="672576"/>
                  </a:cubicBezTo>
                  <a:cubicBezTo>
                    <a:pt x="3885752" y="648764"/>
                    <a:pt x="3930519" y="624951"/>
                    <a:pt x="3970524" y="603996"/>
                  </a:cubicBezTo>
                  <a:cubicBezTo>
                    <a:pt x="4000052" y="588756"/>
                    <a:pt x="4032437" y="578279"/>
                    <a:pt x="4059107" y="561134"/>
                  </a:cubicBezTo>
                  <a:cubicBezTo>
                    <a:pt x="4071489" y="552561"/>
                    <a:pt x="4090539" y="552561"/>
                    <a:pt x="4094349" y="535416"/>
                  </a:cubicBezTo>
                  <a:cubicBezTo>
                    <a:pt x="4093396" y="535416"/>
                    <a:pt x="4091492" y="535416"/>
                    <a:pt x="4089587" y="535416"/>
                  </a:cubicBezTo>
                  <a:cubicBezTo>
                    <a:pt x="4068632" y="522081"/>
                    <a:pt x="4023864" y="562086"/>
                    <a:pt x="3993384" y="563039"/>
                  </a:cubicBezTo>
                  <a:cubicBezTo>
                    <a:pt x="3990527" y="556371"/>
                    <a:pt x="3990527" y="546846"/>
                    <a:pt x="3990527" y="537321"/>
                  </a:cubicBezTo>
                  <a:cubicBezTo>
                    <a:pt x="3998146" y="527796"/>
                    <a:pt x="4004814" y="513509"/>
                    <a:pt x="4005767" y="499221"/>
                  </a:cubicBezTo>
                  <a:cubicBezTo>
                    <a:pt x="3981954" y="483981"/>
                    <a:pt x="3981954" y="474456"/>
                    <a:pt x="3941949" y="471599"/>
                  </a:cubicBezTo>
                  <a:cubicBezTo>
                    <a:pt x="3929567" y="508746"/>
                    <a:pt x="3886704" y="520176"/>
                    <a:pt x="3860987" y="544941"/>
                  </a:cubicBezTo>
                  <a:cubicBezTo>
                    <a:pt x="3853367" y="543989"/>
                    <a:pt x="3849557" y="543036"/>
                    <a:pt x="3845746" y="537321"/>
                  </a:cubicBezTo>
                  <a:cubicBezTo>
                    <a:pt x="3835269" y="521129"/>
                    <a:pt x="3852414" y="510651"/>
                    <a:pt x="3858129" y="502079"/>
                  </a:cubicBezTo>
                  <a:cubicBezTo>
                    <a:pt x="3872417" y="481124"/>
                    <a:pt x="3894324" y="463026"/>
                    <a:pt x="3900992" y="436356"/>
                  </a:cubicBezTo>
                  <a:cubicBezTo>
                    <a:pt x="3888609" y="428736"/>
                    <a:pt x="3880989" y="422069"/>
                    <a:pt x="3880989" y="403019"/>
                  </a:cubicBezTo>
                  <a:cubicBezTo>
                    <a:pt x="3880989" y="402066"/>
                    <a:pt x="3882894" y="400161"/>
                    <a:pt x="3883846" y="400161"/>
                  </a:cubicBezTo>
                  <a:cubicBezTo>
                    <a:pt x="3899087" y="398256"/>
                    <a:pt x="3924804" y="396351"/>
                    <a:pt x="3941949" y="392541"/>
                  </a:cubicBezTo>
                  <a:cubicBezTo>
                    <a:pt x="3955284" y="371586"/>
                    <a:pt x="3979096" y="357299"/>
                    <a:pt x="3982907" y="328724"/>
                  </a:cubicBezTo>
                  <a:cubicBezTo>
                    <a:pt x="3957189" y="329676"/>
                    <a:pt x="3952427" y="343964"/>
                    <a:pt x="3924804" y="339201"/>
                  </a:cubicBezTo>
                  <a:cubicBezTo>
                    <a:pt x="3922899" y="334439"/>
                    <a:pt x="3921946" y="327771"/>
                    <a:pt x="3921946" y="319199"/>
                  </a:cubicBezTo>
                  <a:cubicBezTo>
                    <a:pt x="3933377" y="310626"/>
                    <a:pt x="3949569" y="293481"/>
                    <a:pt x="3949569" y="273479"/>
                  </a:cubicBezTo>
                  <a:cubicBezTo>
                    <a:pt x="3938139" y="273479"/>
                    <a:pt x="3919089" y="276336"/>
                    <a:pt x="3914327" y="273479"/>
                  </a:cubicBezTo>
                  <a:cubicBezTo>
                    <a:pt x="3893371" y="266811"/>
                    <a:pt x="3879084" y="245856"/>
                    <a:pt x="3876227" y="220139"/>
                  </a:cubicBezTo>
                  <a:cubicBezTo>
                    <a:pt x="3884799" y="215376"/>
                    <a:pt x="3886704" y="212519"/>
                    <a:pt x="3901944" y="212519"/>
                  </a:cubicBezTo>
                  <a:cubicBezTo>
                    <a:pt x="3931471" y="234426"/>
                    <a:pt x="3958142" y="208709"/>
                    <a:pt x="3982907" y="200136"/>
                  </a:cubicBezTo>
                  <a:cubicBezTo>
                    <a:pt x="3999099" y="194421"/>
                    <a:pt x="4009577" y="197279"/>
                    <a:pt x="4021007" y="189659"/>
                  </a:cubicBezTo>
                  <a:cubicBezTo>
                    <a:pt x="4059107" y="164894"/>
                    <a:pt x="4085777" y="94409"/>
                    <a:pt x="4086729" y="30591"/>
                  </a:cubicBezTo>
                  <a:cubicBezTo>
                    <a:pt x="4086729" y="22971"/>
                    <a:pt x="4105779" y="16304"/>
                    <a:pt x="4109589" y="20114"/>
                  </a:cubicBezTo>
                  <a:close/>
                  <a:moveTo>
                    <a:pt x="1675952" y="111"/>
                  </a:moveTo>
                  <a:cubicBezTo>
                    <a:pt x="1735959" y="-1794"/>
                    <a:pt x="1764534" y="21066"/>
                    <a:pt x="1800729" y="42974"/>
                  </a:cubicBezTo>
                  <a:cubicBezTo>
                    <a:pt x="1811207" y="48689"/>
                    <a:pt x="1824542" y="48689"/>
                    <a:pt x="1834067" y="55356"/>
                  </a:cubicBezTo>
                  <a:cubicBezTo>
                    <a:pt x="1855022" y="69644"/>
                    <a:pt x="1878834" y="84884"/>
                    <a:pt x="1899789" y="101076"/>
                  </a:cubicBezTo>
                  <a:cubicBezTo>
                    <a:pt x="1908362" y="107744"/>
                    <a:pt x="1911219" y="119174"/>
                    <a:pt x="1917887" y="126794"/>
                  </a:cubicBezTo>
                  <a:cubicBezTo>
                    <a:pt x="1922649" y="197279"/>
                    <a:pt x="1884549" y="217281"/>
                    <a:pt x="1814064" y="215376"/>
                  </a:cubicBezTo>
                  <a:cubicBezTo>
                    <a:pt x="1798824" y="245856"/>
                    <a:pt x="1757867" y="274431"/>
                    <a:pt x="1717862" y="279194"/>
                  </a:cubicBezTo>
                  <a:cubicBezTo>
                    <a:pt x="1709289" y="279194"/>
                    <a:pt x="1706432" y="255381"/>
                    <a:pt x="1710242" y="253476"/>
                  </a:cubicBezTo>
                  <a:cubicBezTo>
                    <a:pt x="1734054" y="237284"/>
                    <a:pt x="1731197" y="183944"/>
                    <a:pt x="1720719" y="151559"/>
                  </a:cubicBezTo>
                  <a:cubicBezTo>
                    <a:pt x="1715004" y="136319"/>
                    <a:pt x="1704527" y="114411"/>
                    <a:pt x="1695002" y="101076"/>
                  </a:cubicBezTo>
                  <a:cubicBezTo>
                    <a:pt x="1691192" y="98219"/>
                    <a:pt x="1688334" y="96314"/>
                    <a:pt x="1684524" y="93456"/>
                  </a:cubicBezTo>
                  <a:cubicBezTo>
                    <a:pt x="1683572" y="82979"/>
                    <a:pt x="1681667" y="73454"/>
                    <a:pt x="1678809" y="63929"/>
                  </a:cubicBezTo>
                  <a:cubicBezTo>
                    <a:pt x="1664522" y="34401"/>
                    <a:pt x="1646424" y="34401"/>
                    <a:pt x="1675952" y="111"/>
                  </a:cubicBezTo>
                  <a:close/>
                </a:path>
              </a:pathLst>
            </a:custGeom>
            <a:solidFill>
              <a:srgbClr val="9A0000"/>
            </a:solidFill>
            <a:ln w="9525" cap="flat">
              <a:noFill/>
              <a:prstDash val="solid"/>
              <a:miter/>
            </a:ln>
          </p:spPr>
          <p:txBody>
            <a:bodyPr rtlCol="0" anchor="ct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9" name="675965cf-ac6f-497e-b57c-73e50b9e96a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FF0E98D8-537F-4599-83E6-4A3A6C68FD75}"/>
              </a:ext>
            </a:extLst>
          </p:cNvPr>
          <p:cNvGrpSpPr>
            <a:grpSpLocks noChangeAspect="1"/>
          </p:cNvGrpSpPr>
          <p:nvPr>
            <p:custDataLst>
              <p:tags r:id="rId1"/>
            </p:custDataLst>
          </p:nvPr>
        </p:nvGrpSpPr>
        <p:grpSpPr>
          <a:xfrm>
            <a:off x="6733609" y="4223532"/>
            <a:ext cx="4195749" cy="1179959"/>
            <a:chOff x="2805112" y="2505075"/>
            <a:chExt cx="6580821" cy="1850707"/>
          </a:xfrm>
          <a:solidFill>
            <a:schemeClr val="bg1"/>
          </a:solidFill>
        </p:grpSpPr>
        <p:sp>
          <p:nvSpPr>
            <p:cNvPr id="10" name="íṣļîďê">
              <a:extLst>
                <a:ext uri="{FF2B5EF4-FFF2-40B4-BE49-F238E27FC236}">
                  <a16:creationId xmlns:a16="http://schemas.microsoft.com/office/drawing/2014/main" id="{155AE7D1-B128-41CA-BE2F-8ED829D4FCB6}"/>
                </a:ext>
              </a:extLst>
            </p:cNvPr>
            <p:cNvSpPr/>
            <p:nvPr/>
          </p:nvSpPr>
          <p:spPr>
            <a:xfrm>
              <a:off x="2805112" y="2505075"/>
              <a:ext cx="1849755" cy="1850707"/>
            </a:xfrm>
            <a:custGeom>
              <a:avLst/>
              <a:gdLst>
                <a:gd name="connsiteX0" fmla="*/ 807720 w 1849755"/>
                <a:gd name="connsiteY0" fmla="*/ 1710690 h 1850707"/>
                <a:gd name="connsiteX1" fmla="*/ 789622 w 1849755"/>
                <a:gd name="connsiteY1" fmla="*/ 1733550 h 1850707"/>
                <a:gd name="connsiteX2" fmla="*/ 791527 w 1849755"/>
                <a:gd name="connsiteY2" fmla="*/ 1747837 h 1850707"/>
                <a:gd name="connsiteX3" fmla="*/ 812482 w 1849755"/>
                <a:gd name="connsiteY3" fmla="*/ 1763077 h 1850707"/>
                <a:gd name="connsiteX4" fmla="*/ 829627 w 1849755"/>
                <a:gd name="connsiteY4" fmla="*/ 1759267 h 1850707"/>
                <a:gd name="connsiteX5" fmla="*/ 838200 w 1849755"/>
                <a:gd name="connsiteY5" fmla="*/ 1744027 h 1850707"/>
                <a:gd name="connsiteX6" fmla="*/ 827722 w 1849755"/>
                <a:gd name="connsiteY6" fmla="*/ 1722120 h 1850707"/>
                <a:gd name="connsiteX7" fmla="*/ 810577 w 1849755"/>
                <a:gd name="connsiteY7" fmla="*/ 1711642 h 1850707"/>
                <a:gd name="connsiteX8" fmla="*/ 1232535 w 1849755"/>
                <a:gd name="connsiteY8" fmla="*/ 1657350 h 1850707"/>
                <a:gd name="connsiteX9" fmla="*/ 1229678 w 1849755"/>
                <a:gd name="connsiteY9" fmla="*/ 1685925 h 1850707"/>
                <a:gd name="connsiteX10" fmla="*/ 1238250 w 1849755"/>
                <a:gd name="connsiteY10" fmla="*/ 1697355 h 1850707"/>
                <a:gd name="connsiteX11" fmla="*/ 1263968 w 1849755"/>
                <a:gd name="connsiteY11" fmla="*/ 1699260 h 1850707"/>
                <a:gd name="connsiteX12" fmla="*/ 1276350 w 1849755"/>
                <a:gd name="connsiteY12" fmla="*/ 1686878 h 1850707"/>
                <a:gd name="connsiteX13" fmla="*/ 1275397 w 1849755"/>
                <a:gd name="connsiteY13" fmla="*/ 1670685 h 1850707"/>
                <a:gd name="connsiteX14" fmla="*/ 1255395 w 1849755"/>
                <a:gd name="connsiteY14" fmla="*/ 1657350 h 1850707"/>
                <a:gd name="connsiteX15" fmla="*/ 1235393 w 1849755"/>
                <a:gd name="connsiteY15" fmla="*/ 1657350 h 1850707"/>
                <a:gd name="connsiteX16" fmla="*/ 1024890 w 1849755"/>
                <a:gd name="connsiteY16" fmla="*/ 1654493 h 1850707"/>
                <a:gd name="connsiteX17" fmla="*/ 1010602 w 1849755"/>
                <a:gd name="connsiteY17" fmla="*/ 1667828 h 1850707"/>
                <a:gd name="connsiteX18" fmla="*/ 1010602 w 1849755"/>
                <a:gd name="connsiteY18" fmla="*/ 1683068 h 1850707"/>
                <a:gd name="connsiteX19" fmla="*/ 1019175 w 1849755"/>
                <a:gd name="connsiteY19" fmla="*/ 1704023 h 1850707"/>
                <a:gd name="connsiteX20" fmla="*/ 1035367 w 1849755"/>
                <a:gd name="connsiteY20" fmla="*/ 1708785 h 1850707"/>
                <a:gd name="connsiteX21" fmla="*/ 1049655 w 1849755"/>
                <a:gd name="connsiteY21" fmla="*/ 1697355 h 1850707"/>
                <a:gd name="connsiteX22" fmla="*/ 1049655 w 1849755"/>
                <a:gd name="connsiteY22" fmla="*/ 1684020 h 1850707"/>
                <a:gd name="connsiteX23" fmla="*/ 1041082 w 1849755"/>
                <a:gd name="connsiteY23" fmla="*/ 1660208 h 1850707"/>
                <a:gd name="connsiteX24" fmla="*/ 1024890 w 1849755"/>
                <a:gd name="connsiteY24" fmla="*/ 1654493 h 1850707"/>
                <a:gd name="connsiteX25" fmla="*/ 827722 w 1849755"/>
                <a:gd name="connsiteY25" fmla="*/ 1653540 h 1850707"/>
                <a:gd name="connsiteX26" fmla="*/ 812482 w 1849755"/>
                <a:gd name="connsiteY26" fmla="*/ 1656397 h 1850707"/>
                <a:gd name="connsiteX27" fmla="*/ 805815 w 1849755"/>
                <a:gd name="connsiteY27" fmla="*/ 1667827 h 1850707"/>
                <a:gd name="connsiteX28" fmla="*/ 810577 w 1849755"/>
                <a:gd name="connsiteY28" fmla="*/ 1681162 h 1850707"/>
                <a:gd name="connsiteX29" fmla="*/ 820102 w 1849755"/>
                <a:gd name="connsiteY29" fmla="*/ 1688782 h 1850707"/>
                <a:gd name="connsiteX30" fmla="*/ 826770 w 1849755"/>
                <a:gd name="connsiteY30" fmla="*/ 1692592 h 1850707"/>
                <a:gd name="connsiteX31" fmla="*/ 831532 w 1849755"/>
                <a:gd name="connsiteY31" fmla="*/ 1695450 h 1850707"/>
                <a:gd name="connsiteX32" fmla="*/ 846772 w 1849755"/>
                <a:gd name="connsiteY32" fmla="*/ 1676400 h 1850707"/>
                <a:gd name="connsiteX33" fmla="*/ 842962 w 1849755"/>
                <a:gd name="connsiteY33" fmla="*/ 1661160 h 1850707"/>
                <a:gd name="connsiteX34" fmla="*/ 827722 w 1849755"/>
                <a:gd name="connsiteY34" fmla="*/ 1653540 h 1850707"/>
                <a:gd name="connsiteX35" fmla="*/ 831532 w 1849755"/>
                <a:gd name="connsiteY35" fmla="*/ 1644967 h 1850707"/>
                <a:gd name="connsiteX36" fmla="*/ 858202 w 1849755"/>
                <a:gd name="connsiteY36" fmla="*/ 1656397 h 1850707"/>
                <a:gd name="connsiteX37" fmla="*/ 864870 w 1849755"/>
                <a:gd name="connsiteY37" fmla="*/ 1677352 h 1850707"/>
                <a:gd name="connsiteX38" fmla="*/ 842010 w 1849755"/>
                <a:gd name="connsiteY38" fmla="*/ 1701165 h 1850707"/>
                <a:gd name="connsiteX39" fmla="*/ 860107 w 1849755"/>
                <a:gd name="connsiteY39" fmla="*/ 1717357 h 1850707"/>
                <a:gd name="connsiteX40" fmla="*/ 862012 w 1849755"/>
                <a:gd name="connsiteY40" fmla="*/ 1736407 h 1850707"/>
                <a:gd name="connsiteX41" fmla="*/ 855345 w 1849755"/>
                <a:gd name="connsiteY41" fmla="*/ 1754505 h 1850707"/>
                <a:gd name="connsiteX42" fmla="*/ 825817 w 1849755"/>
                <a:gd name="connsiteY42" fmla="*/ 1772602 h 1850707"/>
                <a:gd name="connsiteX43" fmla="*/ 807720 w 1849755"/>
                <a:gd name="connsiteY43" fmla="*/ 1772602 h 1850707"/>
                <a:gd name="connsiteX44" fmla="*/ 774382 w 1849755"/>
                <a:gd name="connsiteY44" fmla="*/ 1752600 h 1850707"/>
                <a:gd name="connsiteX45" fmla="*/ 771525 w 1849755"/>
                <a:gd name="connsiteY45" fmla="*/ 1733550 h 1850707"/>
                <a:gd name="connsiteX46" fmla="*/ 784860 w 1849755"/>
                <a:gd name="connsiteY46" fmla="*/ 1712595 h 1850707"/>
                <a:gd name="connsiteX47" fmla="*/ 800100 w 1849755"/>
                <a:gd name="connsiteY47" fmla="*/ 1705927 h 1850707"/>
                <a:gd name="connsiteX48" fmla="*/ 783907 w 1849755"/>
                <a:gd name="connsiteY48" fmla="*/ 1674495 h 1850707"/>
                <a:gd name="connsiteX49" fmla="*/ 809625 w 1849755"/>
                <a:gd name="connsiteY49" fmla="*/ 1645920 h 1850707"/>
                <a:gd name="connsiteX50" fmla="*/ 831532 w 1849755"/>
                <a:gd name="connsiteY50" fmla="*/ 1644967 h 1850707"/>
                <a:gd name="connsiteX51" fmla="*/ 1028700 w 1849755"/>
                <a:gd name="connsiteY51" fmla="*/ 1644015 h 1850707"/>
                <a:gd name="connsiteX52" fmla="*/ 1070610 w 1849755"/>
                <a:gd name="connsiteY52" fmla="*/ 1661160 h 1850707"/>
                <a:gd name="connsiteX53" fmla="*/ 1077277 w 1849755"/>
                <a:gd name="connsiteY53" fmla="*/ 1689735 h 1850707"/>
                <a:gd name="connsiteX54" fmla="*/ 1073467 w 1849755"/>
                <a:gd name="connsiteY54" fmla="*/ 1730693 h 1850707"/>
                <a:gd name="connsiteX55" fmla="*/ 1050607 w 1849755"/>
                <a:gd name="connsiteY55" fmla="*/ 1761173 h 1850707"/>
                <a:gd name="connsiteX56" fmla="*/ 1014412 w 1849755"/>
                <a:gd name="connsiteY56" fmla="*/ 1776413 h 1850707"/>
                <a:gd name="connsiteX57" fmla="*/ 1005840 w 1849755"/>
                <a:gd name="connsiteY57" fmla="*/ 1771650 h 1850707"/>
                <a:gd name="connsiteX58" fmla="*/ 1007745 w 1849755"/>
                <a:gd name="connsiteY58" fmla="*/ 1767840 h 1850707"/>
                <a:gd name="connsiteX59" fmla="*/ 1015365 w 1849755"/>
                <a:gd name="connsiteY59" fmla="*/ 1767840 h 1850707"/>
                <a:gd name="connsiteX60" fmla="*/ 1042035 w 1849755"/>
                <a:gd name="connsiteY60" fmla="*/ 1753553 h 1850707"/>
                <a:gd name="connsiteX61" fmla="*/ 1049655 w 1849755"/>
                <a:gd name="connsiteY61" fmla="*/ 1741170 h 1850707"/>
                <a:gd name="connsiteX62" fmla="*/ 1054417 w 1849755"/>
                <a:gd name="connsiteY62" fmla="*/ 1706880 h 1850707"/>
                <a:gd name="connsiteX63" fmla="*/ 1039177 w 1849755"/>
                <a:gd name="connsiteY63" fmla="*/ 1722120 h 1850707"/>
                <a:gd name="connsiteX64" fmla="*/ 1024890 w 1849755"/>
                <a:gd name="connsiteY64" fmla="*/ 1725930 h 1850707"/>
                <a:gd name="connsiteX65" fmla="*/ 1002030 w 1849755"/>
                <a:gd name="connsiteY65" fmla="*/ 1720215 h 1850707"/>
                <a:gd name="connsiteX66" fmla="*/ 989647 w 1849755"/>
                <a:gd name="connsiteY66" fmla="*/ 1695450 h 1850707"/>
                <a:gd name="connsiteX67" fmla="*/ 1004887 w 1849755"/>
                <a:gd name="connsiteY67" fmla="*/ 1653540 h 1850707"/>
                <a:gd name="connsiteX68" fmla="*/ 1028700 w 1849755"/>
                <a:gd name="connsiteY68" fmla="*/ 1644015 h 1850707"/>
                <a:gd name="connsiteX69" fmla="*/ 1236345 w 1849755"/>
                <a:gd name="connsiteY69" fmla="*/ 1598295 h 1850707"/>
                <a:gd name="connsiteX70" fmla="*/ 1219200 w 1849755"/>
                <a:gd name="connsiteY70" fmla="*/ 1600200 h 1850707"/>
                <a:gd name="connsiteX71" fmla="*/ 1207770 w 1849755"/>
                <a:gd name="connsiteY71" fmla="*/ 1610678 h 1850707"/>
                <a:gd name="connsiteX72" fmla="*/ 1207770 w 1849755"/>
                <a:gd name="connsiteY72" fmla="*/ 1624013 h 1850707"/>
                <a:gd name="connsiteX73" fmla="*/ 1219200 w 1849755"/>
                <a:gd name="connsiteY73" fmla="*/ 1633538 h 1850707"/>
                <a:gd name="connsiteX74" fmla="*/ 1230630 w 1849755"/>
                <a:gd name="connsiteY74" fmla="*/ 1634490 h 1850707"/>
                <a:gd name="connsiteX75" fmla="*/ 1238250 w 1849755"/>
                <a:gd name="connsiteY75" fmla="*/ 1634490 h 1850707"/>
                <a:gd name="connsiteX76" fmla="*/ 1243965 w 1849755"/>
                <a:gd name="connsiteY76" fmla="*/ 1634490 h 1850707"/>
                <a:gd name="connsiteX77" fmla="*/ 1247775 w 1849755"/>
                <a:gd name="connsiteY77" fmla="*/ 1608773 h 1850707"/>
                <a:gd name="connsiteX78" fmla="*/ 1236345 w 1849755"/>
                <a:gd name="connsiteY78" fmla="*/ 1598295 h 1850707"/>
                <a:gd name="connsiteX79" fmla="*/ 580073 w 1849755"/>
                <a:gd name="connsiteY79" fmla="*/ 1586865 h 1850707"/>
                <a:gd name="connsiteX80" fmla="*/ 639128 w 1849755"/>
                <a:gd name="connsiteY80" fmla="*/ 1592580 h 1850707"/>
                <a:gd name="connsiteX81" fmla="*/ 640080 w 1849755"/>
                <a:gd name="connsiteY81" fmla="*/ 1594485 h 1850707"/>
                <a:gd name="connsiteX82" fmla="*/ 632460 w 1849755"/>
                <a:gd name="connsiteY82" fmla="*/ 1608772 h 1850707"/>
                <a:gd name="connsiteX83" fmla="*/ 622935 w 1849755"/>
                <a:gd name="connsiteY83" fmla="*/ 1627822 h 1850707"/>
                <a:gd name="connsiteX84" fmla="*/ 607695 w 1849755"/>
                <a:gd name="connsiteY84" fmla="*/ 1660207 h 1850707"/>
                <a:gd name="connsiteX85" fmla="*/ 591503 w 1849755"/>
                <a:gd name="connsiteY85" fmla="*/ 1698307 h 1850707"/>
                <a:gd name="connsiteX86" fmla="*/ 593408 w 1849755"/>
                <a:gd name="connsiteY86" fmla="*/ 1702117 h 1850707"/>
                <a:gd name="connsiteX87" fmla="*/ 608648 w 1849755"/>
                <a:gd name="connsiteY87" fmla="*/ 1710690 h 1850707"/>
                <a:gd name="connsiteX88" fmla="*/ 609600 w 1849755"/>
                <a:gd name="connsiteY88" fmla="*/ 1711642 h 1850707"/>
                <a:gd name="connsiteX89" fmla="*/ 609600 w 1849755"/>
                <a:gd name="connsiteY89" fmla="*/ 1717357 h 1850707"/>
                <a:gd name="connsiteX90" fmla="*/ 608648 w 1849755"/>
                <a:gd name="connsiteY90" fmla="*/ 1718310 h 1850707"/>
                <a:gd name="connsiteX91" fmla="*/ 580073 w 1849755"/>
                <a:gd name="connsiteY91" fmla="*/ 1704975 h 1850707"/>
                <a:gd name="connsiteX92" fmla="*/ 544830 w 1849755"/>
                <a:gd name="connsiteY92" fmla="*/ 1689735 h 1850707"/>
                <a:gd name="connsiteX93" fmla="*/ 543878 w 1849755"/>
                <a:gd name="connsiteY93" fmla="*/ 1688782 h 1850707"/>
                <a:gd name="connsiteX94" fmla="*/ 545783 w 1849755"/>
                <a:gd name="connsiteY94" fmla="*/ 1684020 h 1850707"/>
                <a:gd name="connsiteX95" fmla="*/ 546735 w 1849755"/>
                <a:gd name="connsiteY95" fmla="*/ 1684020 h 1850707"/>
                <a:gd name="connsiteX96" fmla="*/ 555308 w 1849755"/>
                <a:gd name="connsiteY96" fmla="*/ 1686877 h 1850707"/>
                <a:gd name="connsiteX97" fmla="*/ 564833 w 1849755"/>
                <a:gd name="connsiteY97" fmla="*/ 1689735 h 1850707"/>
                <a:gd name="connsiteX98" fmla="*/ 568643 w 1849755"/>
                <a:gd name="connsiteY98" fmla="*/ 1687830 h 1850707"/>
                <a:gd name="connsiteX99" fmla="*/ 584835 w 1849755"/>
                <a:gd name="connsiteY99" fmla="*/ 1656397 h 1850707"/>
                <a:gd name="connsiteX100" fmla="*/ 594360 w 1849755"/>
                <a:gd name="connsiteY100" fmla="*/ 1635442 h 1850707"/>
                <a:gd name="connsiteX101" fmla="*/ 604838 w 1849755"/>
                <a:gd name="connsiteY101" fmla="*/ 1611630 h 1850707"/>
                <a:gd name="connsiteX102" fmla="*/ 607695 w 1849755"/>
                <a:gd name="connsiteY102" fmla="*/ 1604962 h 1850707"/>
                <a:gd name="connsiteX103" fmla="*/ 607695 w 1849755"/>
                <a:gd name="connsiteY103" fmla="*/ 1600200 h 1850707"/>
                <a:gd name="connsiteX104" fmla="*/ 601980 w 1849755"/>
                <a:gd name="connsiteY104" fmla="*/ 1600200 h 1850707"/>
                <a:gd name="connsiteX105" fmla="*/ 578168 w 1849755"/>
                <a:gd name="connsiteY105" fmla="*/ 1600200 h 1850707"/>
                <a:gd name="connsiteX106" fmla="*/ 577215 w 1849755"/>
                <a:gd name="connsiteY106" fmla="*/ 1599247 h 1850707"/>
                <a:gd name="connsiteX107" fmla="*/ 580073 w 1849755"/>
                <a:gd name="connsiteY107" fmla="*/ 1587817 h 1850707"/>
                <a:gd name="connsiteX108" fmla="*/ 1245870 w 1849755"/>
                <a:gd name="connsiteY108" fmla="*/ 1585913 h 1850707"/>
                <a:gd name="connsiteX109" fmla="*/ 1263015 w 1849755"/>
                <a:gd name="connsiteY109" fmla="*/ 1600200 h 1850707"/>
                <a:gd name="connsiteX110" fmla="*/ 1256347 w 1849755"/>
                <a:gd name="connsiteY110" fmla="*/ 1632585 h 1850707"/>
                <a:gd name="connsiteX111" fmla="*/ 1280160 w 1849755"/>
                <a:gd name="connsiteY111" fmla="*/ 1636395 h 1850707"/>
                <a:gd name="connsiteX112" fmla="*/ 1292543 w 1849755"/>
                <a:gd name="connsiteY112" fmla="*/ 1651635 h 1850707"/>
                <a:gd name="connsiteX113" fmla="*/ 1296353 w 1849755"/>
                <a:gd name="connsiteY113" fmla="*/ 1670685 h 1850707"/>
                <a:gd name="connsiteX114" fmla="*/ 1280160 w 1849755"/>
                <a:gd name="connsiteY114" fmla="*/ 1701165 h 1850707"/>
                <a:gd name="connsiteX115" fmla="*/ 1263968 w 1849755"/>
                <a:gd name="connsiteY115" fmla="*/ 1710690 h 1850707"/>
                <a:gd name="connsiteX116" fmla="*/ 1224915 w 1849755"/>
                <a:gd name="connsiteY116" fmla="*/ 1710690 h 1850707"/>
                <a:gd name="connsiteX117" fmla="*/ 1212533 w 1849755"/>
                <a:gd name="connsiteY117" fmla="*/ 1696403 h 1850707"/>
                <a:gd name="connsiteX118" fmla="*/ 1212533 w 1849755"/>
                <a:gd name="connsiteY118" fmla="*/ 1671638 h 1850707"/>
                <a:gd name="connsiteX119" fmla="*/ 1222058 w 1849755"/>
                <a:gd name="connsiteY119" fmla="*/ 1658303 h 1850707"/>
                <a:gd name="connsiteX120" fmla="*/ 1191578 w 1849755"/>
                <a:gd name="connsiteY120" fmla="*/ 1639253 h 1850707"/>
                <a:gd name="connsiteX121" fmla="*/ 1199198 w 1849755"/>
                <a:gd name="connsiteY121" fmla="*/ 1602105 h 1850707"/>
                <a:gd name="connsiteX122" fmla="*/ 1217295 w 1849755"/>
                <a:gd name="connsiteY122" fmla="*/ 1589723 h 1850707"/>
                <a:gd name="connsiteX123" fmla="*/ 1245870 w 1849755"/>
                <a:gd name="connsiteY123" fmla="*/ 1585913 h 1850707"/>
                <a:gd name="connsiteX124" fmla="*/ 156210 w 1849755"/>
                <a:gd name="connsiteY124" fmla="*/ 1192530 h 1850707"/>
                <a:gd name="connsiteX125" fmla="*/ 139065 w 1849755"/>
                <a:gd name="connsiteY125" fmla="*/ 1204912 h 1850707"/>
                <a:gd name="connsiteX126" fmla="*/ 140018 w 1849755"/>
                <a:gd name="connsiteY126" fmla="*/ 1225867 h 1850707"/>
                <a:gd name="connsiteX127" fmla="*/ 142875 w 1849755"/>
                <a:gd name="connsiteY127" fmla="*/ 1232535 h 1850707"/>
                <a:gd name="connsiteX128" fmla="*/ 193358 w 1849755"/>
                <a:gd name="connsiteY128" fmla="*/ 1213485 h 1850707"/>
                <a:gd name="connsiteX129" fmla="*/ 192405 w 1849755"/>
                <a:gd name="connsiteY129" fmla="*/ 1209675 h 1850707"/>
                <a:gd name="connsiteX130" fmla="*/ 179070 w 1849755"/>
                <a:gd name="connsiteY130" fmla="*/ 1192530 h 1850707"/>
                <a:gd name="connsiteX131" fmla="*/ 156210 w 1849755"/>
                <a:gd name="connsiteY131" fmla="*/ 1192530 h 1850707"/>
                <a:gd name="connsiteX132" fmla="*/ 159068 w 1849755"/>
                <a:gd name="connsiteY132" fmla="*/ 1161097 h 1850707"/>
                <a:gd name="connsiteX133" fmla="*/ 174308 w 1849755"/>
                <a:gd name="connsiteY133" fmla="*/ 1167765 h 1850707"/>
                <a:gd name="connsiteX134" fmla="*/ 186690 w 1849755"/>
                <a:gd name="connsiteY134" fmla="*/ 1182052 h 1850707"/>
                <a:gd name="connsiteX135" fmla="*/ 196215 w 1849755"/>
                <a:gd name="connsiteY135" fmla="*/ 1202055 h 1850707"/>
                <a:gd name="connsiteX136" fmla="*/ 200025 w 1849755"/>
                <a:gd name="connsiteY136" fmla="*/ 1211580 h 1850707"/>
                <a:gd name="connsiteX137" fmla="*/ 232410 w 1849755"/>
                <a:gd name="connsiteY137" fmla="*/ 1199197 h 1850707"/>
                <a:gd name="connsiteX138" fmla="*/ 237173 w 1849755"/>
                <a:gd name="connsiteY138" fmla="*/ 1196340 h 1850707"/>
                <a:gd name="connsiteX139" fmla="*/ 239078 w 1849755"/>
                <a:gd name="connsiteY139" fmla="*/ 1190625 h 1850707"/>
                <a:gd name="connsiteX140" fmla="*/ 238125 w 1849755"/>
                <a:gd name="connsiteY140" fmla="*/ 1184910 h 1850707"/>
                <a:gd name="connsiteX141" fmla="*/ 237173 w 1849755"/>
                <a:gd name="connsiteY141" fmla="*/ 1178242 h 1850707"/>
                <a:gd name="connsiteX142" fmla="*/ 243840 w 1849755"/>
                <a:gd name="connsiteY142" fmla="*/ 1175385 h 1850707"/>
                <a:gd name="connsiteX143" fmla="*/ 267653 w 1849755"/>
                <a:gd name="connsiteY143" fmla="*/ 1237297 h 1850707"/>
                <a:gd name="connsiteX144" fmla="*/ 260985 w 1849755"/>
                <a:gd name="connsiteY144" fmla="*/ 1239202 h 1850707"/>
                <a:gd name="connsiteX145" fmla="*/ 258128 w 1849755"/>
                <a:gd name="connsiteY145" fmla="*/ 1233487 h 1850707"/>
                <a:gd name="connsiteX146" fmla="*/ 255270 w 1849755"/>
                <a:gd name="connsiteY146" fmla="*/ 1228725 h 1850707"/>
                <a:gd name="connsiteX147" fmla="*/ 250508 w 1849755"/>
                <a:gd name="connsiteY147" fmla="*/ 1225867 h 1850707"/>
                <a:gd name="connsiteX148" fmla="*/ 244793 w 1849755"/>
                <a:gd name="connsiteY148" fmla="*/ 1226820 h 1850707"/>
                <a:gd name="connsiteX149" fmla="*/ 164783 w 1849755"/>
                <a:gd name="connsiteY149" fmla="*/ 1257300 h 1850707"/>
                <a:gd name="connsiteX150" fmla="*/ 160020 w 1849755"/>
                <a:gd name="connsiteY150" fmla="*/ 1260157 h 1850707"/>
                <a:gd name="connsiteX151" fmla="*/ 158115 w 1849755"/>
                <a:gd name="connsiteY151" fmla="*/ 1265872 h 1850707"/>
                <a:gd name="connsiteX152" fmla="*/ 159068 w 1849755"/>
                <a:gd name="connsiteY152" fmla="*/ 1272540 h 1850707"/>
                <a:gd name="connsiteX153" fmla="*/ 160020 w 1849755"/>
                <a:gd name="connsiteY153" fmla="*/ 1278255 h 1850707"/>
                <a:gd name="connsiteX154" fmla="*/ 153353 w 1849755"/>
                <a:gd name="connsiteY154" fmla="*/ 1281112 h 1850707"/>
                <a:gd name="connsiteX155" fmla="*/ 129540 w 1849755"/>
                <a:gd name="connsiteY155" fmla="*/ 1218247 h 1850707"/>
                <a:gd name="connsiteX156" fmla="*/ 123825 w 1849755"/>
                <a:gd name="connsiteY156" fmla="*/ 1183005 h 1850707"/>
                <a:gd name="connsiteX157" fmla="*/ 140970 w 1849755"/>
                <a:gd name="connsiteY157" fmla="*/ 1163002 h 1850707"/>
                <a:gd name="connsiteX158" fmla="*/ 159068 w 1849755"/>
                <a:gd name="connsiteY158" fmla="*/ 1161097 h 1850707"/>
                <a:gd name="connsiteX159" fmla="*/ 1615440 w 1849755"/>
                <a:gd name="connsiteY159" fmla="*/ 1152525 h 1850707"/>
                <a:gd name="connsiteX160" fmla="*/ 1622107 w 1849755"/>
                <a:gd name="connsiteY160" fmla="*/ 1154430 h 1850707"/>
                <a:gd name="connsiteX161" fmla="*/ 1620202 w 1849755"/>
                <a:gd name="connsiteY161" fmla="*/ 1161097 h 1850707"/>
                <a:gd name="connsiteX162" fmla="*/ 1619250 w 1849755"/>
                <a:gd name="connsiteY162" fmla="*/ 1167765 h 1850707"/>
                <a:gd name="connsiteX163" fmla="*/ 1621155 w 1849755"/>
                <a:gd name="connsiteY163" fmla="*/ 1173480 h 1850707"/>
                <a:gd name="connsiteX164" fmla="*/ 1625917 w 1849755"/>
                <a:gd name="connsiteY164" fmla="*/ 1176337 h 1850707"/>
                <a:gd name="connsiteX165" fmla="*/ 1645920 w 1849755"/>
                <a:gd name="connsiteY165" fmla="*/ 1183957 h 1850707"/>
                <a:gd name="connsiteX166" fmla="*/ 1650682 w 1849755"/>
                <a:gd name="connsiteY166" fmla="*/ 1185862 h 1850707"/>
                <a:gd name="connsiteX167" fmla="*/ 1654492 w 1849755"/>
                <a:gd name="connsiteY167" fmla="*/ 1186815 h 1850707"/>
                <a:gd name="connsiteX168" fmla="*/ 1659255 w 1849755"/>
                <a:gd name="connsiteY168" fmla="*/ 1186815 h 1850707"/>
                <a:gd name="connsiteX169" fmla="*/ 1666875 w 1849755"/>
                <a:gd name="connsiteY169" fmla="*/ 1185862 h 1850707"/>
                <a:gd name="connsiteX170" fmla="*/ 1691640 w 1849755"/>
                <a:gd name="connsiteY170" fmla="*/ 1182052 h 1850707"/>
                <a:gd name="connsiteX171" fmla="*/ 1714500 w 1849755"/>
                <a:gd name="connsiteY171" fmla="*/ 1178242 h 1850707"/>
                <a:gd name="connsiteX172" fmla="*/ 1724025 w 1849755"/>
                <a:gd name="connsiteY172" fmla="*/ 1175385 h 1850707"/>
                <a:gd name="connsiteX173" fmla="*/ 1730692 w 1849755"/>
                <a:gd name="connsiteY173" fmla="*/ 1171575 h 1850707"/>
                <a:gd name="connsiteX174" fmla="*/ 1734502 w 1849755"/>
                <a:gd name="connsiteY174" fmla="*/ 1166812 h 1850707"/>
                <a:gd name="connsiteX175" fmla="*/ 1737360 w 1849755"/>
                <a:gd name="connsiteY175" fmla="*/ 1162050 h 1850707"/>
                <a:gd name="connsiteX176" fmla="*/ 1744027 w 1849755"/>
                <a:gd name="connsiteY176" fmla="*/ 1164907 h 1850707"/>
                <a:gd name="connsiteX177" fmla="*/ 1719262 w 1849755"/>
                <a:gd name="connsiteY177" fmla="*/ 1229677 h 1850707"/>
                <a:gd name="connsiteX178" fmla="*/ 1712595 w 1849755"/>
                <a:gd name="connsiteY178" fmla="*/ 1226820 h 1850707"/>
                <a:gd name="connsiteX179" fmla="*/ 1716405 w 1849755"/>
                <a:gd name="connsiteY179" fmla="*/ 1214437 h 1850707"/>
                <a:gd name="connsiteX180" fmla="*/ 1714500 w 1849755"/>
                <a:gd name="connsiteY180" fmla="*/ 1210627 h 1850707"/>
                <a:gd name="connsiteX181" fmla="*/ 1710690 w 1849755"/>
                <a:gd name="connsiteY181" fmla="*/ 1210627 h 1850707"/>
                <a:gd name="connsiteX182" fmla="*/ 1701165 w 1849755"/>
                <a:gd name="connsiteY182" fmla="*/ 1211580 h 1850707"/>
                <a:gd name="connsiteX183" fmla="*/ 1684020 w 1849755"/>
                <a:gd name="connsiteY183" fmla="*/ 1214437 h 1850707"/>
                <a:gd name="connsiteX184" fmla="*/ 1657350 w 1849755"/>
                <a:gd name="connsiteY184" fmla="*/ 1219200 h 1850707"/>
                <a:gd name="connsiteX185" fmla="*/ 1683067 w 1849755"/>
                <a:gd name="connsiteY185" fmla="*/ 1253490 h 1850707"/>
                <a:gd name="connsiteX186" fmla="*/ 1692592 w 1849755"/>
                <a:gd name="connsiteY186" fmla="*/ 1263967 h 1850707"/>
                <a:gd name="connsiteX187" fmla="*/ 1698307 w 1849755"/>
                <a:gd name="connsiteY187" fmla="*/ 1262062 h 1850707"/>
                <a:gd name="connsiteX188" fmla="*/ 1704022 w 1849755"/>
                <a:gd name="connsiteY188" fmla="*/ 1251585 h 1850707"/>
                <a:gd name="connsiteX189" fmla="*/ 1710690 w 1849755"/>
                <a:gd name="connsiteY189" fmla="*/ 1253490 h 1850707"/>
                <a:gd name="connsiteX190" fmla="*/ 1694497 w 1849755"/>
                <a:gd name="connsiteY190" fmla="*/ 1295400 h 1850707"/>
                <a:gd name="connsiteX191" fmla="*/ 1686877 w 1849755"/>
                <a:gd name="connsiteY191" fmla="*/ 1292542 h 1850707"/>
                <a:gd name="connsiteX192" fmla="*/ 1687830 w 1849755"/>
                <a:gd name="connsiteY192" fmla="*/ 1286827 h 1850707"/>
                <a:gd name="connsiteX193" fmla="*/ 1687830 w 1849755"/>
                <a:gd name="connsiteY193" fmla="*/ 1281112 h 1850707"/>
                <a:gd name="connsiteX194" fmla="*/ 1684972 w 1849755"/>
                <a:gd name="connsiteY194" fmla="*/ 1273492 h 1850707"/>
                <a:gd name="connsiteX195" fmla="*/ 1680210 w 1849755"/>
                <a:gd name="connsiteY195" fmla="*/ 1265872 h 1850707"/>
                <a:gd name="connsiteX196" fmla="*/ 1667827 w 1849755"/>
                <a:gd name="connsiteY196" fmla="*/ 1248727 h 1850707"/>
                <a:gd name="connsiteX197" fmla="*/ 1652587 w 1849755"/>
                <a:gd name="connsiteY197" fmla="*/ 1228725 h 1850707"/>
                <a:gd name="connsiteX198" fmla="*/ 1644015 w 1849755"/>
                <a:gd name="connsiteY198" fmla="*/ 1219200 h 1850707"/>
                <a:gd name="connsiteX199" fmla="*/ 1631632 w 1849755"/>
                <a:gd name="connsiteY199" fmla="*/ 1213485 h 1850707"/>
                <a:gd name="connsiteX200" fmla="*/ 1615440 w 1849755"/>
                <a:gd name="connsiteY200" fmla="*/ 1206817 h 1850707"/>
                <a:gd name="connsiteX201" fmla="*/ 1609725 w 1849755"/>
                <a:gd name="connsiteY201" fmla="*/ 1205865 h 1850707"/>
                <a:gd name="connsiteX202" fmla="*/ 1604962 w 1849755"/>
                <a:gd name="connsiteY202" fmla="*/ 1208722 h 1850707"/>
                <a:gd name="connsiteX203" fmla="*/ 1601152 w 1849755"/>
                <a:gd name="connsiteY203" fmla="*/ 1213485 h 1850707"/>
                <a:gd name="connsiteX204" fmla="*/ 1597342 w 1849755"/>
                <a:gd name="connsiteY204" fmla="*/ 1219200 h 1850707"/>
                <a:gd name="connsiteX205" fmla="*/ 1590675 w 1849755"/>
                <a:gd name="connsiteY205" fmla="*/ 1216342 h 1850707"/>
                <a:gd name="connsiteX206" fmla="*/ 1739265 w 1849755"/>
                <a:gd name="connsiteY206" fmla="*/ 964883 h 1850707"/>
                <a:gd name="connsiteX207" fmla="*/ 1773555 w 1849755"/>
                <a:gd name="connsiteY207" fmla="*/ 968693 h 1850707"/>
                <a:gd name="connsiteX208" fmla="*/ 1759267 w 1849755"/>
                <a:gd name="connsiteY208" fmla="*/ 1085850 h 1850707"/>
                <a:gd name="connsiteX209" fmla="*/ 1726882 w 1849755"/>
                <a:gd name="connsiteY209" fmla="*/ 1081088 h 1850707"/>
                <a:gd name="connsiteX210" fmla="*/ 1727835 w 1849755"/>
                <a:gd name="connsiteY210" fmla="*/ 1074420 h 1850707"/>
                <a:gd name="connsiteX211" fmla="*/ 1744980 w 1849755"/>
                <a:gd name="connsiteY211" fmla="*/ 1067753 h 1850707"/>
                <a:gd name="connsiteX212" fmla="*/ 1755457 w 1849755"/>
                <a:gd name="connsiteY212" fmla="*/ 1058228 h 1850707"/>
                <a:gd name="connsiteX213" fmla="*/ 1756410 w 1849755"/>
                <a:gd name="connsiteY213" fmla="*/ 1051560 h 1850707"/>
                <a:gd name="connsiteX214" fmla="*/ 1757362 w 1849755"/>
                <a:gd name="connsiteY214" fmla="*/ 1044893 h 1850707"/>
                <a:gd name="connsiteX215" fmla="*/ 1757362 w 1849755"/>
                <a:gd name="connsiteY215" fmla="*/ 1041083 h 1850707"/>
                <a:gd name="connsiteX216" fmla="*/ 1662112 w 1849755"/>
                <a:gd name="connsiteY216" fmla="*/ 1029653 h 1850707"/>
                <a:gd name="connsiteX217" fmla="*/ 1656397 w 1849755"/>
                <a:gd name="connsiteY217" fmla="*/ 1030605 h 1850707"/>
                <a:gd name="connsiteX218" fmla="*/ 1652587 w 1849755"/>
                <a:gd name="connsiteY218" fmla="*/ 1034415 h 1850707"/>
                <a:gd name="connsiteX219" fmla="*/ 1650682 w 1849755"/>
                <a:gd name="connsiteY219" fmla="*/ 1040130 h 1850707"/>
                <a:gd name="connsiteX220" fmla="*/ 1648777 w 1849755"/>
                <a:gd name="connsiteY220" fmla="*/ 1046798 h 1850707"/>
                <a:gd name="connsiteX221" fmla="*/ 1642110 w 1849755"/>
                <a:gd name="connsiteY221" fmla="*/ 1045845 h 1850707"/>
                <a:gd name="connsiteX222" fmla="*/ 1649730 w 1849755"/>
                <a:gd name="connsiteY222" fmla="*/ 978218 h 1850707"/>
                <a:gd name="connsiteX223" fmla="*/ 1656397 w 1849755"/>
                <a:gd name="connsiteY223" fmla="*/ 979170 h 1850707"/>
                <a:gd name="connsiteX224" fmla="*/ 1656397 w 1849755"/>
                <a:gd name="connsiteY224" fmla="*/ 985838 h 1850707"/>
                <a:gd name="connsiteX225" fmla="*/ 1656397 w 1849755"/>
                <a:gd name="connsiteY225" fmla="*/ 992505 h 1850707"/>
                <a:gd name="connsiteX226" fmla="*/ 1659255 w 1849755"/>
                <a:gd name="connsiteY226" fmla="*/ 997268 h 1850707"/>
                <a:gd name="connsiteX227" fmla="*/ 1664970 w 1849755"/>
                <a:gd name="connsiteY227" fmla="*/ 999173 h 1850707"/>
                <a:gd name="connsiteX228" fmla="*/ 1761172 w 1849755"/>
                <a:gd name="connsiteY228" fmla="*/ 1010603 h 1850707"/>
                <a:gd name="connsiteX229" fmla="*/ 1761172 w 1849755"/>
                <a:gd name="connsiteY229" fmla="*/ 1006793 h 1850707"/>
                <a:gd name="connsiteX230" fmla="*/ 1762125 w 1849755"/>
                <a:gd name="connsiteY230" fmla="*/ 1000125 h 1850707"/>
                <a:gd name="connsiteX231" fmla="*/ 1762125 w 1849755"/>
                <a:gd name="connsiteY231" fmla="*/ 993458 h 1850707"/>
                <a:gd name="connsiteX232" fmla="*/ 1753552 w 1849755"/>
                <a:gd name="connsiteY232" fmla="*/ 982028 h 1850707"/>
                <a:gd name="connsiteX233" fmla="*/ 1738312 w 1849755"/>
                <a:gd name="connsiteY233" fmla="*/ 971550 h 1850707"/>
                <a:gd name="connsiteX234" fmla="*/ 199073 w 1849755"/>
                <a:gd name="connsiteY234" fmla="*/ 952500 h 1850707"/>
                <a:gd name="connsiteX235" fmla="*/ 212408 w 1849755"/>
                <a:gd name="connsiteY235" fmla="*/ 1065847 h 1850707"/>
                <a:gd name="connsiteX236" fmla="*/ 205740 w 1849755"/>
                <a:gd name="connsiteY236" fmla="*/ 1066800 h 1850707"/>
                <a:gd name="connsiteX237" fmla="*/ 203835 w 1849755"/>
                <a:gd name="connsiteY237" fmla="*/ 1060132 h 1850707"/>
                <a:gd name="connsiteX238" fmla="*/ 201930 w 1849755"/>
                <a:gd name="connsiteY238" fmla="*/ 1054417 h 1850707"/>
                <a:gd name="connsiteX239" fmla="*/ 198120 w 1849755"/>
                <a:gd name="connsiteY239" fmla="*/ 1050607 h 1850707"/>
                <a:gd name="connsiteX240" fmla="*/ 192405 w 1849755"/>
                <a:gd name="connsiteY240" fmla="*/ 1050607 h 1850707"/>
                <a:gd name="connsiteX241" fmla="*/ 106680 w 1849755"/>
                <a:gd name="connsiteY241" fmla="*/ 1060132 h 1850707"/>
                <a:gd name="connsiteX242" fmla="*/ 101918 w 1849755"/>
                <a:gd name="connsiteY242" fmla="*/ 1062037 h 1850707"/>
                <a:gd name="connsiteX243" fmla="*/ 99060 w 1849755"/>
                <a:gd name="connsiteY243" fmla="*/ 1066800 h 1850707"/>
                <a:gd name="connsiteX244" fmla="*/ 98108 w 1849755"/>
                <a:gd name="connsiteY244" fmla="*/ 1073467 h 1850707"/>
                <a:gd name="connsiteX245" fmla="*/ 98108 w 1849755"/>
                <a:gd name="connsiteY245" fmla="*/ 1080135 h 1850707"/>
                <a:gd name="connsiteX246" fmla="*/ 91440 w 1849755"/>
                <a:gd name="connsiteY246" fmla="*/ 1081087 h 1850707"/>
                <a:gd name="connsiteX247" fmla="*/ 79058 w 1849755"/>
                <a:gd name="connsiteY247" fmla="*/ 973455 h 1850707"/>
                <a:gd name="connsiteX248" fmla="*/ 108585 w 1849755"/>
                <a:gd name="connsiteY248" fmla="*/ 971550 h 1850707"/>
                <a:gd name="connsiteX249" fmla="*/ 109538 w 1849755"/>
                <a:gd name="connsiteY249" fmla="*/ 978217 h 1850707"/>
                <a:gd name="connsiteX250" fmla="*/ 96203 w 1849755"/>
                <a:gd name="connsiteY250" fmla="*/ 988695 h 1850707"/>
                <a:gd name="connsiteX251" fmla="*/ 89535 w 1849755"/>
                <a:gd name="connsiteY251" fmla="*/ 1002030 h 1850707"/>
                <a:gd name="connsiteX252" fmla="*/ 89535 w 1849755"/>
                <a:gd name="connsiteY252" fmla="*/ 1008697 h 1850707"/>
                <a:gd name="connsiteX253" fmla="*/ 90488 w 1849755"/>
                <a:gd name="connsiteY253" fmla="*/ 1016317 h 1850707"/>
                <a:gd name="connsiteX254" fmla="*/ 92393 w 1849755"/>
                <a:gd name="connsiteY254" fmla="*/ 1033462 h 1850707"/>
                <a:gd name="connsiteX255" fmla="*/ 139065 w 1849755"/>
                <a:gd name="connsiteY255" fmla="*/ 1027747 h 1850707"/>
                <a:gd name="connsiteX256" fmla="*/ 137160 w 1849755"/>
                <a:gd name="connsiteY256" fmla="*/ 1015365 h 1850707"/>
                <a:gd name="connsiteX257" fmla="*/ 135255 w 1849755"/>
                <a:gd name="connsiteY257" fmla="*/ 1006792 h 1850707"/>
                <a:gd name="connsiteX258" fmla="*/ 130493 w 1849755"/>
                <a:gd name="connsiteY258" fmla="*/ 1000125 h 1850707"/>
                <a:gd name="connsiteX259" fmla="*/ 122873 w 1849755"/>
                <a:gd name="connsiteY259" fmla="*/ 997267 h 1850707"/>
                <a:gd name="connsiteX260" fmla="*/ 114300 w 1849755"/>
                <a:gd name="connsiteY260" fmla="*/ 995362 h 1850707"/>
                <a:gd name="connsiteX261" fmla="*/ 113348 w 1849755"/>
                <a:gd name="connsiteY261" fmla="*/ 988695 h 1850707"/>
                <a:gd name="connsiteX262" fmla="*/ 163830 w 1849755"/>
                <a:gd name="connsiteY262" fmla="*/ 982980 h 1850707"/>
                <a:gd name="connsiteX263" fmla="*/ 164783 w 1849755"/>
                <a:gd name="connsiteY263" fmla="*/ 989647 h 1850707"/>
                <a:gd name="connsiteX264" fmla="*/ 156210 w 1849755"/>
                <a:gd name="connsiteY264" fmla="*/ 993457 h 1850707"/>
                <a:gd name="connsiteX265" fmla="*/ 149543 w 1849755"/>
                <a:gd name="connsiteY265" fmla="*/ 998220 h 1850707"/>
                <a:gd name="connsiteX266" fmla="*/ 145733 w 1849755"/>
                <a:gd name="connsiteY266" fmla="*/ 1004887 h 1850707"/>
                <a:gd name="connsiteX267" fmla="*/ 145733 w 1849755"/>
                <a:gd name="connsiteY267" fmla="*/ 1013460 h 1850707"/>
                <a:gd name="connsiteX268" fmla="*/ 146685 w 1849755"/>
                <a:gd name="connsiteY268" fmla="*/ 1025842 h 1850707"/>
                <a:gd name="connsiteX269" fmla="*/ 181928 w 1849755"/>
                <a:gd name="connsiteY269" fmla="*/ 1022032 h 1850707"/>
                <a:gd name="connsiteX270" fmla="*/ 190500 w 1849755"/>
                <a:gd name="connsiteY270" fmla="*/ 1020127 h 1850707"/>
                <a:gd name="connsiteX271" fmla="*/ 195263 w 1849755"/>
                <a:gd name="connsiteY271" fmla="*/ 1016317 h 1850707"/>
                <a:gd name="connsiteX272" fmla="*/ 196215 w 1849755"/>
                <a:gd name="connsiteY272" fmla="*/ 1010602 h 1850707"/>
                <a:gd name="connsiteX273" fmla="*/ 195263 w 1849755"/>
                <a:gd name="connsiteY273" fmla="*/ 1000125 h 1850707"/>
                <a:gd name="connsiteX274" fmla="*/ 194310 w 1849755"/>
                <a:gd name="connsiteY274" fmla="*/ 992505 h 1850707"/>
                <a:gd name="connsiteX275" fmla="*/ 193358 w 1849755"/>
                <a:gd name="connsiteY275" fmla="*/ 984885 h 1850707"/>
                <a:gd name="connsiteX276" fmla="*/ 191453 w 1849755"/>
                <a:gd name="connsiteY276" fmla="*/ 978217 h 1850707"/>
                <a:gd name="connsiteX277" fmla="*/ 188595 w 1849755"/>
                <a:gd name="connsiteY277" fmla="*/ 973455 h 1850707"/>
                <a:gd name="connsiteX278" fmla="*/ 175260 w 1849755"/>
                <a:gd name="connsiteY278" fmla="*/ 965835 h 1850707"/>
                <a:gd name="connsiteX279" fmla="*/ 161925 w 1849755"/>
                <a:gd name="connsiteY279" fmla="*/ 961072 h 1850707"/>
                <a:gd name="connsiteX280" fmla="*/ 160973 w 1849755"/>
                <a:gd name="connsiteY280" fmla="*/ 954405 h 1850707"/>
                <a:gd name="connsiteX281" fmla="*/ 925830 w 1849755"/>
                <a:gd name="connsiteY281" fmla="*/ 826770 h 1850707"/>
                <a:gd name="connsiteX282" fmla="*/ 876300 w 1849755"/>
                <a:gd name="connsiteY282" fmla="*/ 876300 h 1850707"/>
                <a:gd name="connsiteX283" fmla="*/ 876300 w 1849755"/>
                <a:gd name="connsiteY283" fmla="*/ 905828 h 1850707"/>
                <a:gd name="connsiteX284" fmla="*/ 801053 w 1849755"/>
                <a:gd name="connsiteY284" fmla="*/ 929640 h 1850707"/>
                <a:gd name="connsiteX285" fmla="*/ 693420 w 1849755"/>
                <a:gd name="connsiteY285" fmla="*/ 1003935 h 1850707"/>
                <a:gd name="connsiteX286" fmla="*/ 604838 w 1849755"/>
                <a:gd name="connsiteY286" fmla="*/ 1112520 h 1850707"/>
                <a:gd name="connsiteX287" fmla="*/ 534353 w 1849755"/>
                <a:gd name="connsiteY287" fmla="*/ 1245870 h 1850707"/>
                <a:gd name="connsiteX288" fmla="*/ 559118 w 1849755"/>
                <a:gd name="connsiteY288" fmla="*/ 1308735 h 1850707"/>
                <a:gd name="connsiteX289" fmla="*/ 621983 w 1849755"/>
                <a:gd name="connsiteY289" fmla="*/ 1283018 h 1850707"/>
                <a:gd name="connsiteX290" fmla="*/ 759143 w 1849755"/>
                <a:gd name="connsiteY290" fmla="*/ 1072515 h 1850707"/>
                <a:gd name="connsiteX291" fmla="*/ 875348 w 1849755"/>
                <a:gd name="connsiteY291" fmla="*/ 1002983 h 1850707"/>
                <a:gd name="connsiteX292" fmla="*/ 875348 w 1849755"/>
                <a:gd name="connsiteY292" fmla="*/ 1081088 h 1850707"/>
                <a:gd name="connsiteX293" fmla="*/ 846773 w 1849755"/>
                <a:gd name="connsiteY293" fmla="*/ 1123950 h 1850707"/>
                <a:gd name="connsiteX294" fmla="*/ 834390 w 1849755"/>
                <a:gd name="connsiteY294" fmla="*/ 1131570 h 1850707"/>
                <a:gd name="connsiteX295" fmla="*/ 775335 w 1849755"/>
                <a:gd name="connsiteY295" fmla="*/ 1187768 h 1850707"/>
                <a:gd name="connsiteX296" fmla="*/ 697230 w 1849755"/>
                <a:gd name="connsiteY296" fmla="*/ 1363980 h 1850707"/>
                <a:gd name="connsiteX297" fmla="*/ 734378 w 1849755"/>
                <a:gd name="connsiteY297" fmla="*/ 1421130 h 1850707"/>
                <a:gd name="connsiteX298" fmla="*/ 791528 w 1849755"/>
                <a:gd name="connsiteY298" fmla="*/ 1383983 h 1850707"/>
                <a:gd name="connsiteX299" fmla="*/ 851535 w 1849755"/>
                <a:gd name="connsiteY299" fmla="*/ 1246823 h 1850707"/>
                <a:gd name="connsiteX300" fmla="*/ 925830 w 1849755"/>
                <a:gd name="connsiteY300" fmla="*/ 1199198 h 1850707"/>
                <a:gd name="connsiteX301" fmla="*/ 1000125 w 1849755"/>
                <a:gd name="connsiteY301" fmla="*/ 1246823 h 1850707"/>
                <a:gd name="connsiteX302" fmla="*/ 1060133 w 1849755"/>
                <a:gd name="connsiteY302" fmla="*/ 1383983 h 1850707"/>
                <a:gd name="connsiteX303" fmla="*/ 1117283 w 1849755"/>
                <a:gd name="connsiteY303" fmla="*/ 1421130 h 1850707"/>
                <a:gd name="connsiteX304" fmla="*/ 1154430 w 1849755"/>
                <a:gd name="connsiteY304" fmla="*/ 1363980 h 1850707"/>
                <a:gd name="connsiteX305" fmla="*/ 1076325 w 1849755"/>
                <a:gd name="connsiteY305" fmla="*/ 1187768 h 1850707"/>
                <a:gd name="connsiteX306" fmla="*/ 1017270 w 1849755"/>
                <a:gd name="connsiteY306" fmla="*/ 1131570 h 1850707"/>
                <a:gd name="connsiteX307" fmla="*/ 1004888 w 1849755"/>
                <a:gd name="connsiteY307" fmla="*/ 1123950 h 1850707"/>
                <a:gd name="connsiteX308" fmla="*/ 976313 w 1849755"/>
                <a:gd name="connsiteY308" fmla="*/ 1081088 h 1850707"/>
                <a:gd name="connsiteX309" fmla="*/ 976313 w 1849755"/>
                <a:gd name="connsiteY309" fmla="*/ 1002983 h 1850707"/>
                <a:gd name="connsiteX310" fmla="*/ 1092518 w 1849755"/>
                <a:gd name="connsiteY310" fmla="*/ 1072515 h 1850707"/>
                <a:gd name="connsiteX311" fmla="*/ 1229678 w 1849755"/>
                <a:gd name="connsiteY311" fmla="*/ 1283018 h 1850707"/>
                <a:gd name="connsiteX312" fmla="*/ 1292543 w 1849755"/>
                <a:gd name="connsiteY312" fmla="*/ 1308735 h 1850707"/>
                <a:gd name="connsiteX313" fmla="*/ 1317308 w 1849755"/>
                <a:gd name="connsiteY313" fmla="*/ 1245870 h 1850707"/>
                <a:gd name="connsiteX314" fmla="*/ 1246823 w 1849755"/>
                <a:gd name="connsiteY314" fmla="*/ 1112520 h 1850707"/>
                <a:gd name="connsiteX315" fmla="*/ 1158240 w 1849755"/>
                <a:gd name="connsiteY315" fmla="*/ 1003935 h 1850707"/>
                <a:gd name="connsiteX316" fmla="*/ 1050608 w 1849755"/>
                <a:gd name="connsiteY316" fmla="*/ 929640 h 1850707"/>
                <a:gd name="connsiteX317" fmla="*/ 975360 w 1849755"/>
                <a:gd name="connsiteY317" fmla="*/ 905828 h 1850707"/>
                <a:gd name="connsiteX318" fmla="*/ 975360 w 1849755"/>
                <a:gd name="connsiteY318" fmla="*/ 876300 h 1850707"/>
                <a:gd name="connsiteX319" fmla="*/ 925830 w 1849755"/>
                <a:gd name="connsiteY319" fmla="*/ 826770 h 1850707"/>
                <a:gd name="connsiteX320" fmla="*/ 1765935 w 1849755"/>
                <a:gd name="connsiteY320" fmla="*/ 802958 h 1850707"/>
                <a:gd name="connsiteX321" fmla="*/ 1772603 w 1849755"/>
                <a:gd name="connsiteY321" fmla="*/ 870585 h 1850707"/>
                <a:gd name="connsiteX322" fmla="*/ 1765935 w 1849755"/>
                <a:gd name="connsiteY322" fmla="*/ 871538 h 1850707"/>
                <a:gd name="connsiteX323" fmla="*/ 1764983 w 1849755"/>
                <a:gd name="connsiteY323" fmla="*/ 864870 h 1850707"/>
                <a:gd name="connsiteX324" fmla="*/ 1763078 w 1849755"/>
                <a:gd name="connsiteY324" fmla="*/ 858203 h 1850707"/>
                <a:gd name="connsiteX325" fmla="*/ 1759268 w 1849755"/>
                <a:gd name="connsiteY325" fmla="*/ 854393 h 1850707"/>
                <a:gd name="connsiteX326" fmla="*/ 1753553 w 1849755"/>
                <a:gd name="connsiteY326" fmla="*/ 853440 h 1850707"/>
                <a:gd name="connsiteX327" fmla="*/ 1667828 w 1849755"/>
                <a:gd name="connsiteY327" fmla="*/ 862013 h 1850707"/>
                <a:gd name="connsiteX328" fmla="*/ 1662113 w 1849755"/>
                <a:gd name="connsiteY328" fmla="*/ 863918 h 1850707"/>
                <a:gd name="connsiteX329" fmla="*/ 1659255 w 1849755"/>
                <a:gd name="connsiteY329" fmla="*/ 868680 h 1850707"/>
                <a:gd name="connsiteX330" fmla="*/ 1658303 w 1849755"/>
                <a:gd name="connsiteY330" fmla="*/ 874395 h 1850707"/>
                <a:gd name="connsiteX331" fmla="*/ 1658303 w 1849755"/>
                <a:gd name="connsiteY331" fmla="*/ 881063 h 1850707"/>
                <a:gd name="connsiteX332" fmla="*/ 1651635 w 1849755"/>
                <a:gd name="connsiteY332" fmla="*/ 883920 h 1850707"/>
                <a:gd name="connsiteX333" fmla="*/ 1644968 w 1849755"/>
                <a:gd name="connsiteY333" fmla="*/ 816293 h 1850707"/>
                <a:gd name="connsiteX334" fmla="*/ 1651635 w 1849755"/>
                <a:gd name="connsiteY334" fmla="*/ 815340 h 1850707"/>
                <a:gd name="connsiteX335" fmla="*/ 1652588 w 1849755"/>
                <a:gd name="connsiteY335" fmla="*/ 822008 h 1850707"/>
                <a:gd name="connsiteX336" fmla="*/ 1654493 w 1849755"/>
                <a:gd name="connsiteY336" fmla="*/ 827723 h 1850707"/>
                <a:gd name="connsiteX337" fmla="*/ 1658303 w 1849755"/>
                <a:gd name="connsiteY337" fmla="*/ 831533 h 1850707"/>
                <a:gd name="connsiteX338" fmla="*/ 1664018 w 1849755"/>
                <a:gd name="connsiteY338" fmla="*/ 832485 h 1850707"/>
                <a:gd name="connsiteX339" fmla="*/ 1749743 w 1849755"/>
                <a:gd name="connsiteY339" fmla="*/ 823913 h 1850707"/>
                <a:gd name="connsiteX340" fmla="*/ 1754505 w 1849755"/>
                <a:gd name="connsiteY340" fmla="*/ 822008 h 1850707"/>
                <a:gd name="connsiteX341" fmla="*/ 1757363 w 1849755"/>
                <a:gd name="connsiteY341" fmla="*/ 817245 h 1850707"/>
                <a:gd name="connsiteX342" fmla="*/ 1758315 w 1849755"/>
                <a:gd name="connsiteY342" fmla="*/ 810578 h 1850707"/>
                <a:gd name="connsiteX343" fmla="*/ 1759268 w 1849755"/>
                <a:gd name="connsiteY343" fmla="*/ 803910 h 1850707"/>
                <a:gd name="connsiteX344" fmla="*/ 94297 w 1849755"/>
                <a:gd name="connsiteY344" fmla="*/ 735330 h 1850707"/>
                <a:gd name="connsiteX345" fmla="*/ 100965 w 1849755"/>
                <a:gd name="connsiteY345" fmla="*/ 736282 h 1850707"/>
                <a:gd name="connsiteX346" fmla="*/ 101917 w 1849755"/>
                <a:gd name="connsiteY346" fmla="*/ 752475 h 1850707"/>
                <a:gd name="connsiteX347" fmla="*/ 108585 w 1849755"/>
                <a:gd name="connsiteY347" fmla="*/ 766762 h 1850707"/>
                <a:gd name="connsiteX348" fmla="*/ 120967 w 1849755"/>
                <a:gd name="connsiteY348" fmla="*/ 783907 h 1850707"/>
                <a:gd name="connsiteX349" fmla="*/ 134302 w 1849755"/>
                <a:gd name="connsiteY349" fmla="*/ 801052 h 1850707"/>
                <a:gd name="connsiteX350" fmla="*/ 161925 w 1849755"/>
                <a:gd name="connsiteY350" fmla="*/ 784860 h 1850707"/>
                <a:gd name="connsiteX351" fmla="*/ 193357 w 1849755"/>
                <a:gd name="connsiteY351" fmla="*/ 765810 h 1850707"/>
                <a:gd name="connsiteX352" fmla="*/ 200977 w 1849755"/>
                <a:gd name="connsiteY352" fmla="*/ 760095 h 1850707"/>
                <a:gd name="connsiteX353" fmla="*/ 207645 w 1849755"/>
                <a:gd name="connsiteY353" fmla="*/ 752475 h 1850707"/>
                <a:gd name="connsiteX354" fmla="*/ 209550 w 1849755"/>
                <a:gd name="connsiteY354" fmla="*/ 747712 h 1850707"/>
                <a:gd name="connsiteX355" fmla="*/ 210502 w 1849755"/>
                <a:gd name="connsiteY355" fmla="*/ 742950 h 1850707"/>
                <a:gd name="connsiteX356" fmla="*/ 218122 w 1849755"/>
                <a:gd name="connsiteY356" fmla="*/ 745807 h 1850707"/>
                <a:gd name="connsiteX357" fmla="*/ 211455 w 1849755"/>
                <a:gd name="connsiteY357" fmla="*/ 793432 h 1850707"/>
                <a:gd name="connsiteX358" fmla="*/ 180975 w 1849755"/>
                <a:gd name="connsiteY358" fmla="*/ 808672 h 1850707"/>
                <a:gd name="connsiteX359" fmla="*/ 149542 w 1849755"/>
                <a:gd name="connsiteY359" fmla="*/ 826770 h 1850707"/>
                <a:gd name="connsiteX360" fmla="*/ 148590 w 1849755"/>
                <a:gd name="connsiteY360" fmla="*/ 831532 h 1850707"/>
                <a:gd name="connsiteX361" fmla="*/ 186690 w 1849755"/>
                <a:gd name="connsiteY361" fmla="*/ 837247 h 1850707"/>
                <a:gd name="connsiteX362" fmla="*/ 192405 w 1849755"/>
                <a:gd name="connsiteY362" fmla="*/ 837247 h 1850707"/>
                <a:gd name="connsiteX363" fmla="*/ 196215 w 1849755"/>
                <a:gd name="connsiteY363" fmla="*/ 833437 h 1850707"/>
                <a:gd name="connsiteX364" fmla="*/ 198120 w 1849755"/>
                <a:gd name="connsiteY364" fmla="*/ 829627 h 1850707"/>
                <a:gd name="connsiteX365" fmla="*/ 200025 w 1849755"/>
                <a:gd name="connsiteY365" fmla="*/ 823912 h 1850707"/>
                <a:gd name="connsiteX366" fmla="*/ 206692 w 1849755"/>
                <a:gd name="connsiteY366" fmla="*/ 824865 h 1850707"/>
                <a:gd name="connsiteX367" fmla="*/ 197167 w 1849755"/>
                <a:gd name="connsiteY367" fmla="*/ 888682 h 1850707"/>
                <a:gd name="connsiteX368" fmla="*/ 190500 w 1849755"/>
                <a:gd name="connsiteY368" fmla="*/ 886777 h 1850707"/>
                <a:gd name="connsiteX369" fmla="*/ 190500 w 1849755"/>
                <a:gd name="connsiteY369" fmla="*/ 880110 h 1850707"/>
                <a:gd name="connsiteX370" fmla="*/ 190500 w 1849755"/>
                <a:gd name="connsiteY370" fmla="*/ 874395 h 1850707"/>
                <a:gd name="connsiteX371" fmla="*/ 187642 w 1849755"/>
                <a:gd name="connsiteY371" fmla="*/ 869632 h 1850707"/>
                <a:gd name="connsiteX372" fmla="*/ 182880 w 1849755"/>
                <a:gd name="connsiteY372" fmla="*/ 867727 h 1850707"/>
                <a:gd name="connsiteX373" fmla="*/ 97155 w 1849755"/>
                <a:gd name="connsiteY373" fmla="*/ 855345 h 1850707"/>
                <a:gd name="connsiteX374" fmla="*/ 92392 w 1849755"/>
                <a:gd name="connsiteY374" fmla="*/ 855345 h 1850707"/>
                <a:gd name="connsiteX375" fmla="*/ 88582 w 1849755"/>
                <a:gd name="connsiteY375" fmla="*/ 859155 h 1850707"/>
                <a:gd name="connsiteX376" fmla="*/ 85725 w 1849755"/>
                <a:gd name="connsiteY376" fmla="*/ 864870 h 1850707"/>
                <a:gd name="connsiteX377" fmla="*/ 83820 w 1849755"/>
                <a:gd name="connsiteY377" fmla="*/ 870585 h 1850707"/>
                <a:gd name="connsiteX378" fmla="*/ 76200 w 1849755"/>
                <a:gd name="connsiteY378" fmla="*/ 869632 h 1850707"/>
                <a:gd name="connsiteX379" fmla="*/ 85725 w 1849755"/>
                <a:gd name="connsiteY379" fmla="*/ 802957 h 1850707"/>
                <a:gd name="connsiteX380" fmla="*/ 92392 w 1849755"/>
                <a:gd name="connsiteY380" fmla="*/ 803910 h 1850707"/>
                <a:gd name="connsiteX381" fmla="*/ 92392 w 1849755"/>
                <a:gd name="connsiteY381" fmla="*/ 810577 h 1850707"/>
                <a:gd name="connsiteX382" fmla="*/ 92392 w 1849755"/>
                <a:gd name="connsiteY382" fmla="*/ 817245 h 1850707"/>
                <a:gd name="connsiteX383" fmla="*/ 95250 w 1849755"/>
                <a:gd name="connsiteY383" fmla="*/ 822007 h 1850707"/>
                <a:gd name="connsiteX384" fmla="*/ 100012 w 1849755"/>
                <a:gd name="connsiteY384" fmla="*/ 823912 h 1850707"/>
                <a:gd name="connsiteX385" fmla="*/ 140970 w 1849755"/>
                <a:gd name="connsiteY385" fmla="*/ 829627 h 1850707"/>
                <a:gd name="connsiteX386" fmla="*/ 141922 w 1849755"/>
                <a:gd name="connsiteY386" fmla="*/ 825817 h 1850707"/>
                <a:gd name="connsiteX387" fmla="*/ 129540 w 1849755"/>
                <a:gd name="connsiteY387" fmla="*/ 808672 h 1850707"/>
                <a:gd name="connsiteX388" fmla="*/ 117157 w 1849755"/>
                <a:gd name="connsiteY388" fmla="*/ 792480 h 1850707"/>
                <a:gd name="connsiteX389" fmla="*/ 106680 w 1849755"/>
                <a:gd name="connsiteY389" fmla="*/ 781050 h 1850707"/>
                <a:gd name="connsiteX390" fmla="*/ 99060 w 1849755"/>
                <a:gd name="connsiteY390" fmla="*/ 776287 h 1850707"/>
                <a:gd name="connsiteX391" fmla="*/ 96202 w 1849755"/>
                <a:gd name="connsiteY391" fmla="*/ 779145 h 1850707"/>
                <a:gd name="connsiteX392" fmla="*/ 93345 w 1849755"/>
                <a:gd name="connsiteY392" fmla="*/ 788670 h 1850707"/>
                <a:gd name="connsiteX393" fmla="*/ 86677 w 1849755"/>
                <a:gd name="connsiteY393" fmla="*/ 787717 h 1850707"/>
                <a:gd name="connsiteX394" fmla="*/ 1698308 w 1849755"/>
                <a:gd name="connsiteY394" fmla="*/ 618173 h 1850707"/>
                <a:gd name="connsiteX395" fmla="*/ 1712595 w 1849755"/>
                <a:gd name="connsiteY395" fmla="*/ 622935 h 1850707"/>
                <a:gd name="connsiteX396" fmla="*/ 1724978 w 1849755"/>
                <a:gd name="connsiteY396" fmla="*/ 634365 h 1850707"/>
                <a:gd name="connsiteX397" fmla="*/ 1734503 w 1849755"/>
                <a:gd name="connsiteY397" fmla="*/ 651510 h 1850707"/>
                <a:gd name="connsiteX398" fmla="*/ 1738313 w 1849755"/>
                <a:gd name="connsiteY398" fmla="*/ 670560 h 1850707"/>
                <a:gd name="connsiteX399" fmla="*/ 1737360 w 1849755"/>
                <a:gd name="connsiteY399" fmla="*/ 685800 h 1850707"/>
                <a:gd name="connsiteX400" fmla="*/ 1744028 w 1849755"/>
                <a:gd name="connsiteY400" fmla="*/ 688658 h 1850707"/>
                <a:gd name="connsiteX401" fmla="*/ 1746885 w 1849755"/>
                <a:gd name="connsiteY401" fmla="*/ 695325 h 1850707"/>
                <a:gd name="connsiteX402" fmla="*/ 1707833 w 1849755"/>
                <a:gd name="connsiteY402" fmla="*/ 709613 h 1850707"/>
                <a:gd name="connsiteX403" fmla="*/ 1705928 w 1849755"/>
                <a:gd name="connsiteY403" fmla="*/ 702945 h 1850707"/>
                <a:gd name="connsiteX404" fmla="*/ 1717358 w 1849755"/>
                <a:gd name="connsiteY404" fmla="*/ 692468 h 1850707"/>
                <a:gd name="connsiteX405" fmla="*/ 1725930 w 1849755"/>
                <a:gd name="connsiteY405" fmla="*/ 681990 h 1850707"/>
                <a:gd name="connsiteX406" fmla="*/ 1730693 w 1849755"/>
                <a:gd name="connsiteY406" fmla="*/ 670560 h 1850707"/>
                <a:gd name="connsiteX407" fmla="*/ 1729740 w 1849755"/>
                <a:gd name="connsiteY407" fmla="*/ 657225 h 1850707"/>
                <a:gd name="connsiteX408" fmla="*/ 1720215 w 1849755"/>
                <a:gd name="connsiteY408" fmla="*/ 644843 h 1850707"/>
                <a:gd name="connsiteX409" fmla="*/ 1705928 w 1849755"/>
                <a:gd name="connsiteY409" fmla="*/ 642938 h 1850707"/>
                <a:gd name="connsiteX410" fmla="*/ 1696403 w 1849755"/>
                <a:gd name="connsiteY410" fmla="*/ 651510 h 1850707"/>
                <a:gd name="connsiteX411" fmla="*/ 1693545 w 1849755"/>
                <a:gd name="connsiteY411" fmla="*/ 669608 h 1850707"/>
                <a:gd name="connsiteX412" fmla="*/ 1693545 w 1849755"/>
                <a:gd name="connsiteY412" fmla="*/ 682943 h 1850707"/>
                <a:gd name="connsiteX413" fmla="*/ 1693545 w 1849755"/>
                <a:gd name="connsiteY413" fmla="*/ 695325 h 1850707"/>
                <a:gd name="connsiteX414" fmla="*/ 1686878 w 1849755"/>
                <a:gd name="connsiteY414" fmla="*/ 717233 h 1850707"/>
                <a:gd name="connsiteX415" fmla="*/ 1668780 w 1849755"/>
                <a:gd name="connsiteY415" fmla="*/ 730568 h 1850707"/>
                <a:gd name="connsiteX416" fmla="*/ 1653540 w 1849755"/>
                <a:gd name="connsiteY416" fmla="*/ 731520 h 1850707"/>
                <a:gd name="connsiteX417" fmla="*/ 1638300 w 1849755"/>
                <a:gd name="connsiteY417" fmla="*/ 725805 h 1850707"/>
                <a:gd name="connsiteX418" fmla="*/ 1624965 w 1849755"/>
                <a:gd name="connsiteY418" fmla="*/ 713423 h 1850707"/>
                <a:gd name="connsiteX419" fmla="*/ 1611630 w 1849755"/>
                <a:gd name="connsiteY419" fmla="*/ 696278 h 1850707"/>
                <a:gd name="connsiteX420" fmla="*/ 1607820 w 1849755"/>
                <a:gd name="connsiteY420" fmla="*/ 675323 h 1850707"/>
                <a:gd name="connsiteX421" fmla="*/ 1608773 w 1849755"/>
                <a:gd name="connsiteY421" fmla="*/ 658178 h 1850707"/>
                <a:gd name="connsiteX422" fmla="*/ 1601153 w 1849755"/>
                <a:gd name="connsiteY422" fmla="*/ 654368 h 1850707"/>
                <a:gd name="connsiteX423" fmla="*/ 1599248 w 1849755"/>
                <a:gd name="connsiteY423" fmla="*/ 647700 h 1850707"/>
                <a:gd name="connsiteX424" fmla="*/ 1641158 w 1849755"/>
                <a:gd name="connsiteY424" fmla="*/ 632460 h 1850707"/>
                <a:gd name="connsiteX425" fmla="*/ 1643063 w 1849755"/>
                <a:gd name="connsiteY425" fmla="*/ 639128 h 1850707"/>
                <a:gd name="connsiteX426" fmla="*/ 1632585 w 1849755"/>
                <a:gd name="connsiteY426" fmla="*/ 649605 h 1850707"/>
                <a:gd name="connsiteX427" fmla="*/ 1624013 w 1849755"/>
                <a:gd name="connsiteY427" fmla="*/ 661988 h 1850707"/>
                <a:gd name="connsiteX428" fmla="*/ 1619250 w 1849755"/>
                <a:gd name="connsiteY428" fmla="*/ 676275 h 1850707"/>
                <a:gd name="connsiteX429" fmla="*/ 1620203 w 1849755"/>
                <a:gd name="connsiteY429" fmla="*/ 691515 h 1850707"/>
                <a:gd name="connsiteX430" fmla="*/ 1631633 w 1849755"/>
                <a:gd name="connsiteY430" fmla="*/ 706755 h 1850707"/>
                <a:gd name="connsiteX431" fmla="*/ 1646873 w 1849755"/>
                <a:gd name="connsiteY431" fmla="*/ 707708 h 1850707"/>
                <a:gd name="connsiteX432" fmla="*/ 1656398 w 1849755"/>
                <a:gd name="connsiteY432" fmla="*/ 699135 h 1850707"/>
                <a:gd name="connsiteX433" fmla="*/ 1659255 w 1849755"/>
                <a:gd name="connsiteY433" fmla="*/ 681038 h 1850707"/>
                <a:gd name="connsiteX434" fmla="*/ 1659255 w 1849755"/>
                <a:gd name="connsiteY434" fmla="*/ 666750 h 1850707"/>
                <a:gd name="connsiteX435" fmla="*/ 1659255 w 1849755"/>
                <a:gd name="connsiteY435" fmla="*/ 654368 h 1850707"/>
                <a:gd name="connsiteX436" fmla="*/ 1666875 w 1849755"/>
                <a:gd name="connsiteY436" fmla="*/ 632460 h 1850707"/>
                <a:gd name="connsiteX437" fmla="*/ 1684020 w 1849755"/>
                <a:gd name="connsiteY437" fmla="*/ 620078 h 1850707"/>
                <a:gd name="connsiteX438" fmla="*/ 1698308 w 1849755"/>
                <a:gd name="connsiteY438" fmla="*/ 618173 h 1850707"/>
                <a:gd name="connsiteX439" fmla="*/ 148590 w 1849755"/>
                <a:gd name="connsiteY439" fmla="*/ 579120 h 1850707"/>
                <a:gd name="connsiteX440" fmla="*/ 155257 w 1849755"/>
                <a:gd name="connsiteY440" fmla="*/ 581977 h 1850707"/>
                <a:gd name="connsiteX441" fmla="*/ 153352 w 1849755"/>
                <a:gd name="connsiteY441" fmla="*/ 588645 h 1850707"/>
                <a:gd name="connsiteX442" fmla="*/ 152400 w 1849755"/>
                <a:gd name="connsiteY442" fmla="*/ 595312 h 1850707"/>
                <a:gd name="connsiteX443" fmla="*/ 154305 w 1849755"/>
                <a:gd name="connsiteY443" fmla="*/ 601027 h 1850707"/>
                <a:gd name="connsiteX444" fmla="*/ 159067 w 1849755"/>
                <a:gd name="connsiteY444" fmla="*/ 603885 h 1850707"/>
                <a:gd name="connsiteX445" fmla="*/ 239077 w 1849755"/>
                <a:gd name="connsiteY445" fmla="*/ 636270 h 1850707"/>
                <a:gd name="connsiteX446" fmla="*/ 243840 w 1849755"/>
                <a:gd name="connsiteY446" fmla="*/ 637222 h 1850707"/>
                <a:gd name="connsiteX447" fmla="*/ 248602 w 1849755"/>
                <a:gd name="connsiteY447" fmla="*/ 634365 h 1850707"/>
                <a:gd name="connsiteX448" fmla="*/ 252412 w 1849755"/>
                <a:gd name="connsiteY448" fmla="*/ 629602 h 1850707"/>
                <a:gd name="connsiteX449" fmla="*/ 256222 w 1849755"/>
                <a:gd name="connsiteY449" fmla="*/ 622935 h 1850707"/>
                <a:gd name="connsiteX450" fmla="*/ 263842 w 1849755"/>
                <a:gd name="connsiteY450" fmla="*/ 624840 h 1850707"/>
                <a:gd name="connsiteX451" fmla="*/ 238125 w 1849755"/>
                <a:gd name="connsiteY451" fmla="*/ 687705 h 1850707"/>
                <a:gd name="connsiteX452" fmla="*/ 231457 w 1849755"/>
                <a:gd name="connsiteY452" fmla="*/ 684847 h 1850707"/>
                <a:gd name="connsiteX453" fmla="*/ 233362 w 1849755"/>
                <a:gd name="connsiteY453" fmla="*/ 678180 h 1850707"/>
                <a:gd name="connsiteX454" fmla="*/ 234315 w 1849755"/>
                <a:gd name="connsiteY454" fmla="*/ 672465 h 1850707"/>
                <a:gd name="connsiteX455" fmla="*/ 232410 w 1849755"/>
                <a:gd name="connsiteY455" fmla="*/ 667702 h 1850707"/>
                <a:gd name="connsiteX456" fmla="*/ 227647 w 1849755"/>
                <a:gd name="connsiteY456" fmla="*/ 664845 h 1850707"/>
                <a:gd name="connsiteX457" fmla="*/ 147637 w 1849755"/>
                <a:gd name="connsiteY457" fmla="*/ 632460 h 1850707"/>
                <a:gd name="connsiteX458" fmla="*/ 142875 w 1849755"/>
                <a:gd name="connsiteY458" fmla="*/ 631507 h 1850707"/>
                <a:gd name="connsiteX459" fmla="*/ 138112 w 1849755"/>
                <a:gd name="connsiteY459" fmla="*/ 634365 h 1850707"/>
                <a:gd name="connsiteX460" fmla="*/ 134302 w 1849755"/>
                <a:gd name="connsiteY460" fmla="*/ 639127 h 1850707"/>
                <a:gd name="connsiteX461" fmla="*/ 130492 w 1849755"/>
                <a:gd name="connsiteY461" fmla="*/ 644842 h 1850707"/>
                <a:gd name="connsiteX462" fmla="*/ 123825 w 1849755"/>
                <a:gd name="connsiteY462" fmla="*/ 641985 h 1850707"/>
                <a:gd name="connsiteX463" fmla="*/ 1624013 w 1849755"/>
                <a:gd name="connsiteY463" fmla="*/ 458153 h 1850707"/>
                <a:gd name="connsiteX464" fmla="*/ 1581150 w 1849755"/>
                <a:gd name="connsiteY464" fmla="*/ 485775 h 1850707"/>
                <a:gd name="connsiteX465" fmla="*/ 1584960 w 1849755"/>
                <a:gd name="connsiteY465" fmla="*/ 491490 h 1850707"/>
                <a:gd name="connsiteX466" fmla="*/ 1601153 w 1849755"/>
                <a:gd name="connsiteY466" fmla="*/ 503873 h 1850707"/>
                <a:gd name="connsiteX467" fmla="*/ 1622108 w 1849755"/>
                <a:gd name="connsiteY467" fmla="*/ 498158 h 1850707"/>
                <a:gd name="connsiteX468" fmla="*/ 1633538 w 1849755"/>
                <a:gd name="connsiteY468" fmla="*/ 482918 h 1850707"/>
                <a:gd name="connsiteX469" fmla="*/ 1627823 w 1849755"/>
                <a:gd name="connsiteY469" fmla="*/ 463868 h 1850707"/>
                <a:gd name="connsiteX470" fmla="*/ 1603058 w 1849755"/>
                <a:gd name="connsiteY470" fmla="*/ 412433 h 1850707"/>
                <a:gd name="connsiteX471" fmla="*/ 1640205 w 1849755"/>
                <a:gd name="connsiteY471" fmla="*/ 469583 h 1850707"/>
                <a:gd name="connsiteX472" fmla="*/ 1653540 w 1849755"/>
                <a:gd name="connsiteY472" fmla="*/ 502920 h 1850707"/>
                <a:gd name="connsiteX473" fmla="*/ 1642110 w 1849755"/>
                <a:gd name="connsiteY473" fmla="*/ 524828 h 1850707"/>
                <a:gd name="connsiteX474" fmla="*/ 1621155 w 1849755"/>
                <a:gd name="connsiteY474" fmla="*/ 529590 h 1850707"/>
                <a:gd name="connsiteX475" fmla="*/ 1599248 w 1849755"/>
                <a:gd name="connsiteY475" fmla="*/ 517208 h 1850707"/>
                <a:gd name="connsiteX476" fmla="*/ 1591628 w 1849755"/>
                <a:gd name="connsiteY476" fmla="*/ 538163 h 1850707"/>
                <a:gd name="connsiteX477" fmla="*/ 1583055 w 1849755"/>
                <a:gd name="connsiteY477" fmla="*/ 562928 h 1850707"/>
                <a:gd name="connsiteX478" fmla="*/ 1580198 w 1849755"/>
                <a:gd name="connsiteY478" fmla="*/ 573405 h 1850707"/>
                <a:gd name="connsiteX479" fmla="*/ 1579245 w 1849755"/>
                <a:gd name="connsiteY479" fmla="*/ 583883 h 1850707"/>
                <a:gd name="connsiteX480" fmla="*/ 1581150 w 1849755"/>
                <a:gd name="connsiteY480" fmla="*/ 588645 h 1850707"/>
                <a:gd name="connsiteX481" fmla="*/ 1583055 w 1849755"/>
                <a:gd name="connsiteY481" fmla="*/ 592455 h 1850707"/>
                <a:gd name="connsiteX482" fmla="*/ 1577340 w 1849755"/>
                <a:gd name="connsiteY482" fmla="*/ 596265 h 1850707"/>
                <a:gd name="connsiteX483" fmla="*/ 1551623 w 1849755"/>
                <a:gd name="connsiteY483" fmla="*/ 557213 h 1850707"/>
                <a:gd name="connsiteX484" fmla="*/ 1565910 w 1849755"/>
                <a:gd name="connsiteY484" fmla="*/ 524828 h 1850707"/>
                <a:gd name="connsiteX485" fmla="*/ 1576388 w 1849755"/>
                <a:gd name="connsiteY485" fmla="*/ 494348 h 1850707"/>
                <a:gd name="connsiteX486" fmla="*/ 1573530 w 1849755"/>
                <a:gd name="connsiteY486" fmla="*/ 490538 h 1850707"/>
                <a:gd name="connsiteX487" fmla="*/ 1542098 w 1849755"/>
                <a:gd name="connsiteY487" fmla="*/ 510540 h 1850707"/>
                <a:gd name="connsiteX488" fmla="*/ 1538288 w 1849755"/>
                <a:gd name="connsiteY488" fmla="*/ 514350 h 1850707"/>
                <a:gd name="connsiteX489" fmla="*/ 1537335 w 1849755"/>
                <a:gd name="connsiteY489" fmla="*/ 520065 h 1850707"/>
                <a:gd name="connsiteX490" fmla="*/ 1539240 w 1849755"/>
                <a:gd name="connsiteY490" fmla="*/ 524828 h 1850707"/>
                <a:gd name="connsiteX491" fmla="*/ 1541145 w 1849755"/>
                <a:gd name="connsiteY491" fmla="*/ 530543 h 1850707"/>
                <a:gd name="connsiteX492" fmla="*/ 1535430 w 1849755"/>
                <a:gd name="connsiteY492" fmla="*/ 534353 h 1850707"/>
                <a:gd name="connsiteX493" fmla="*/ 1500188 w 1849755"/>
                <a:gd name="connsiteY493" fmla="*/ 479108 h 1850707"/>
                <a:gd name="connsiteX494" fmla="*/ 1505903 w 1849755"/>
                <a:gd name="connsiteY494" fmla="*/ 475298 h 1850707"/>
                <a:gd name="connsiteX495" fmla="*/ 1509713 w 1849755"/>
                <a:gd name="connsiteY495" fmla="*/ 481013 h 1850707"/>
                <a:gd name="connsiteX496" fmla="*/ 1513523 w 1849755"/>
                <a:gd name="connsiteY496" fmla="*/ 484823 h 1850707"/>
                <a:gd name="connsiteX497" fmla="*/ 1519238 w 1849755"/>
                <a:gd name="connsiteY497" fmla="*/ 486728 h 1850707"/>
                <a:gd name="connsiteX498" fmla="*/ 1524000 w 1849755"/>
                <a:gd name="connsiteY498" fmla="*/ 484823 h 1850707"/>
                <a:gd name="connsiteX499" fmla="*/ 1596390 w 1849755"/>
                <a:gd name="connsiteY499" fmla="*/ 438150 h 1850707"/>
                <a:gd name="connsiteX500" fmla="*/ 1600200 w 1849755"/>
                <a:gd name="connsiteY500" fmla="*/ 434340 h 1850707"/>
                <a:gd name="connsiteX501" fmla="*/ 1601153 w 1849755"/>
                <a:gd name="connsiteY501" fmla="*/ 428625 h 1850707"/>
                <a:gd name="connsiteX502" fmla="*/ 1599248 w 1849755"/>
                <a:gd name="connsiteY502" fmla="*/ 421958 h 1850707"/>
                <a:gd name="connsiteX503" fmla="*/ 1597343 w 1849755"/>
                <a:gd name="connsiteY503" fmla="*/ 416243 h 1850707"/>
                <a:gd name="connsiteX504" fmla="*/ 1016318 w 1849755"/>
                <a:gd name="connsiteY504" fmla="*/ 398145 h 1850707"/>
                <a:gd name="connsiteX505" fmla="*/ 968693 w 1849755"/>
                <a:gd name="connsiteY505" fmla="*/ 447675 h 1850707"/>
                <a:gd name="connsiteX506" fmla="*/ 968693 w 1849755"/>
                <a:gd name="connsiteY506" fmla="*/ 449580 h 1850707"/>
                <a:gd name="connsiteX507" fmla="*/ 968693 w 1849755"/>
                <a:gd name="connsiteY507" fmla="*/ 733425 h 1850707"/>
                <a:gd name="connsiteX508" fmla="*/ 968693 w 1849755"/>
                <a:gd name="connsiteY508" fmla="*/ 758190 h 1850707"/>
                <a:gd name="connsiteX509" fmla="*/ 1005840 w 1849755"/>
                <a:gd name="connsiteY509" fmla="*/ 803910 h 1850707"/>
                <a:gd name="connsiteX510" fmla="*/ 1188720 w 1849755"/>
                <a:gd name="connsiteY510" fmla="*/ 899160 h 1850707"/>
                <a:gd name="connsiteX511" fmla="*/ 1351598 w 1849755"/>
                <a:gd name="connsiteY511" fmla="*/ 1087755 h 1850707"/>
                <a:gd name="connsiteX512" fmla="*/ 1418273 w 1849755"/>
                <a:gd name="connsiteY512" fmla="*/ 1102043 h 1850707"/>
                <a:gd name="connsiteX513" fmla="*/ 1440180 w 1849755"/>
                <a:gd name="connsiteY513" fmla="*/ 1062038 h 1850707"/>
                <a:gd name="connsiteX514" fmla="*/ 1432560 w 1849755"/>
                <a:gd name="connsiteY514" fmla="*/ 1035368 h 1850707"/>
                <a:gd name="connsiteX515" fmla="*/ 1249680 w 1849755"/>
                <a:gd name="connsiteY515" fmla="*/ 825818 h 1850707"/>
                <a:gd name="connsiteX516" fmla="*/ 1066800 w 1849755"/>
                <a:gd name="connsiteY516" fmla="*/ 721995 h 1850707"/>
                <a:gd name="connsiteX517" fmla="*/ 1066800 w 1849755"/>
                <a:gd name="connsiteY517" fmla="*/ 611505 h 1850707"/>
                <a:gd name="connsiteX518" fmla="*/ 1331595 w 1849755"/>
                <a:gd name="connsiteY518" fmla="*/ 757238 h 1850707"/>
                <a:gd name="connsiteX519" fmla="*/ 1399223 w 1849755"/>
                <a:gd name="connsiteY519" fmla="*/ 751523 h 1850707"/>
                <a:gd name="connsiteX520" fmla="*/ 1393508 w 1849755"/>
                <a:gd name="connsiteY520" fmla="*/ 683895 h 1850707"/>
                <a:gd name="connsiteX521" fmla="*/ 1223010 w 1849755"/>
                <a:gd name="connsiteY521" fmla="*/ 570548 h 1850707"/>
                <a:gd name="connsiteX522" fmla="*/ 1065848 w 1849755"/>
                <a:gd name="connsiteY522" fmla="*/ 512445 h 1850707"/>
                <a:gd name="connsiteX523" fmla="*/ 1065848 w 1849755"/>
                <a:gd name="connsiteY523" fmla="*/ 447675 h 1850707"/>
                <a:gd name="connsiteX524" fmla="*/ 1016318 w 1849755"/>
                <a:gd name="connsiteY524" fmla="*/ 398145 h 1850707"/>
                <a:gd name="connsiteX525" fmla="*/ 833438 w 1849755"/>
                <a:gd name="connsiteY525" fmla="*/ 398145 h 1850707"/>
                <a:gd name="connsiteX526" fmla="*/ 783908 w 1849755"/>
                <a:gd name="connsiteY526" fmla="*/ 447675 h 1850707"/>
                <a:gd name="connsiteX527" fmla="*/ 783908 w 1849755"/>
                <a:gd name="connsiteY527" fmla="*/ 512445 h 1850707"/>
                <a:gd name="connsiteX528" fmla="*/ 626745 w 1849755"/>
                <a:gd name="connsiteY528" fmla="*/ 570548 h 1850707"/>
                <a:gd name="connsiteX529" fmla="*/ 456248 w 1849755"/>
                <a:gd name="connsiteY529" fmla="*/ 683895 h 1850707"/>
                <a:gd name="connsiteX530" fmla="*/ 451485 w 1849755"/>
                <a:gd name="connsiteY530" fmla="*/ 751523 h 1850707"/>
                <a:gd name="connsiteX531" fmla="*/ 519113 w 1849755"/>
                <a:gd name="connsiteY531" fmla="*/ 757238 h 1850707"/>
                <a:gd name="connsiteX532" fmla="*/ 783908 w 1849755"/>
                <a:gd name="connsiteY532" fmla="*/ 611505 h 1850707"/>
                <a:gd name="connsiteX533" fmla="*/ 783908 w 1849755"/>
                <a:gd name="connsiteY533" fmla="*/ 721995 h 1850707"/>
                <a:gd name="connsiteX534" fmla="*/ 601028 w 1849755"/>
                <a:gd name="connsiteY534" fmla="*/ 825818 h 1850707"/>
                <a:gd name="connsiteX535" fmla="*/ 418148 w 1849755"/>
                <a:gd name="connsiteY535" fmla="*/ 1035368 h 1850707"/>
                <a:gd name="connsiteX536" fmla="*/ 410528 w 1849755"/>
                <a:gd name="connsiteY536" fmla="*/ 1062038 h 1850707"/>
                <a:gd name="connsiteX537" fmla="*/ 432435 w 1849755"/>
                <a:gd name="connsiteY537" fmla="*/ 1102043 h 1850707"/>
                <a:gd name="connsiteX538" fmla="*/ 499110 w 1849755"/>
                <a:gd name="connsiteY538" fmla="*/ 1087755 h 1850707"/>
                <a:gd name="connsiteX539" fmla="*/ 661988 w 1849755"/>
                <a:gd name="connsiteY539" fmla="*/ 899160 h 1850707"/>
                <a:gd name="connsiteX540" fmla="*/ 844868 w 1849755"/>
                <a:gd name="connsiteY540" fmla="*/ 803910 h 1850707"/>
                <a:gd name="connsiteX541" fmla="*/ 882015 w 1849755"/>
                <a:gd name="connsiteY541" fmla="*/ 758190 h 1850707"/>
                <a:gd name="connsiteX542" fmla="*/ 882015 w 1849755"/>
                <a:gd name="connsiteY542" fmla="*/ 733425 h 1850707"/>
                <a:gd name="connsiteX543" fmla="*/ 882015 w 1849755"/>
                <a:gd name="connsiteY543" fmla="*/ 449580 h 1850707"/>
                <a:gd name="connsiteX544" fmla="*/ 882015 w 1849755"/>
                <a:gd name="connsiteY544" fmla="*/ 447675 h 1850707"/>
                <a:gd name="connsiteX545" fmla="*/ 833438 w 1849755"/>
                <a:gd name="connsiteY545" fmla="*/ 398145 h 1850707"/>
                <a:gd name="connsiteX546" fmla="*/ 278130 w 1849755"/>
                <a:gd name="connsiteY546" fmla="*/ 373380 h 1850707"/>
                <a:gd name="connsiteX547" fmla="*/ 283845 w 1849755"/>
                <a:gd name="connsiteY547" fmla="*/ 377190 h 1850707"/>
                <a:gd name="connsiteX548" fmla="*/ 280987 w 1849755"/>
                <a:gd name="connsiteY548" fmla="*/ 382905 h 1850707"/>
                <a:gd name="connsiteX549" fmla="*/ 279082 w 1849755"/>
                <a:gd name="connsiteY549" fmla="*/ 391477 h 1850707"/>
                <a:gd name="connsiteX550" fmla="*/ 282892 w 1849755"/>
                <a:gd name="connsiteY550" fmla="*/ 400050 h 1850707"/>
                <a:gd name="connsiteX551" fmla="*/ 295275 w 1849755"/>
                <a:gd name="connsiteY551" fmla="*/ 410527 h 1850707"/>
                <a:gd name="connsiteX552" fmla="*/ 366712 w 1849755"/>
                <a:gd name="connsiteY552" fmla="*/ 461962 h 1850707"/>
                <a:gd name="connsiteX553" fmla="*/ 358140 w 1849755"/>
                <a:gd name="connsiteY553" fmla="*/ 474345 h 1850707"/>
                <a:gd name="connsiteX554" fmla="*/ 237172 w 1849755"/>
                <a:gd name="connsiteY554" fmla="*/ 481012 h 1850707"/>
                <a:gd name="connsiteX555" fmla="*/ 283845 w 1849755"/>
                <a:gd name="connsiteY555" fmla="*/ 514350 h 1850707"/>
                <a:gd name="connsiteX556" fmla="*/ 298132 w 1849755"/>
                <a:gd name="connsiteY556" fmla="*/ 522922 h 1850707"/>
                <a:gd name="connsiteX557" fmla="*/ 307657 w 1849755"/>
                <a:gd name="connsiteY557" fmla="*/ 523875 h 1850707"/>
                <a:gd name="connsiteX558" fmla="*/ 314325 w 1849755"/>
                <a:gd name="connsiteY558" fmla="*/ 520065 h 1850707"/>
                <a:gd name="connsiteX559" fmla="*/ 320992 w 1849755"/>
                <a:gd name="connsiteY559" fmla="*/ 514350 h 1850707"/>
                <a:gd name="connsiteX560" fmla="*/ 326707 w 1849755"/>
                <a:gd name="connsiteY560" fmla="*/ 518160 h 1850707"/>
                <a:gd name="connsiteX561" fmla="*/ 296227 w 1849755"/>
                <a:gd name="connsiteY561" fmla="*/ 561022 h 1850707"/>
                <a:gd name="connsiteX562" fmla="*/ 290512 w 1849755"/>
                <a:gd name="connsiteY562" fmla="*/ 557212 h 1850707"/>
                <a:gd name="connsiteX563" fmla="*/ 294322 w 1849755"/>
                <a:gd name="connsiteY563" fmla="*/ 550545 h 1850707"/>
                <a:gd name="connsiteX564" fmla="*/ 296227 w 1849755"/>
                <a:gd name="connsiteY564" fmla="*/ 542925 h 1850707"/>
                <a:gd name="connsiteX565" fmla="*/ 292417 w 1849755"/>
                <a:gd name="connsiteY565" fmla="*/ 534352 h 1850707"/>
                <a:gd name="connsiteX566" fmla="*/ 279082 w 1849755"/>
                <a:gd name="connsiteY566" fmla="*/ 523875 h 1850707"/>
                <a:gd name="connsiteX567" fmla="*/ 232410 w 1849755"/>
                <a:gd name="connsiteY567" fmla="*/ 490537 h 1850707"/>
                <a:gd name="connsiteX568" fmla="*/ 224790 w 1849755"/>
                <a:gd name="connsiteY568" fmla="*/ 486727 h 1850707"/>
                <a:gd name="connsiteX569" fmla="*/ 217170 w 1849755"/>
                <a:gd name="connsiteY569" fmla="*/ 485775 h 1850707"/>
                <a:gd name="connsiteX570" fmla="*/ 209550 w 1849755"/>
                <a:gd name="connsiteY570" fmla="*/ 488632 h 1850707"/>
                <a:gd name="connsiteX571" fmla="*/ 201930 w 1849755"/>
                <a:gd name="connsiteY571" fmla="*/ 494347 h 1850707"/>
                <a:gd name="connsiteX572" fmla="*/ 196215 w 1849755"/>
                <a:gd name="connsiteY572" fmla="*/ 490537 h 1850707"/>
                <a:gd name="connsiteX573" fmla="*/ 222885 w 1849755"/>
                <a:gd name="connsiteY573" fmla="*/ 453390 h 1850707"/>
                <a:gd name="connsiteX574" fmla="*/ 328612 w 1849755"/>
                <a:gd name="connsiteY574" fmla="*/ 447675 h 1850707"/>
                <a:gd name="connsiteX575" fmla="*/ 290512 w 1849755"/>
                <a:gd name="connsiteY575" fmla="*/ 421005 h 1850707"/>
                <a:gd name="connsiteX576" fmla="*/ 276225 w 1849755"/>
                <a:gd name="connsiteY576" fmla="*/ 412432 h 1850707"/>
                <a:gd name="connsiteX577" fmla="*/ 266700 w 1849755"/>
                <a:gd name="connsiteY577" fmla="*/ 411480 h 1850707"/>
                <a:gd name="connsiteX578" fmla="*/ 260032 w 1849755"/>
                <a:gd name="connsiteY578" fmla="*/ 415290 h 1850707"/>
                <a:gd name="connsiteX579" fmla="*/ 253365 w 1849755"/>
                <a:gd name="connsiteY579" fmla="*/ 420052 h 1850707"/>
                <a:gd name="connsiteX580" fmla="*/ 247650 w 1849755"/>
                <a:gd name="connsiteY580" fmla="*/ 415290 h 1850707"/>
                <a:gd name="connsiteX581" fmla="*/ 925830 w 1849755"/>
                <a:gd name="connsiteY581" fmla="*/ 296228 h 1850707"/>
                <a:gd name="connsiteX582" fmla="*/ 1555433 w 1849755"/>
                <a:gd name="connsiteY582" fmla="*/ 925830 h 1850707"/>
                <a:gd name="connsiteX583" fmla="*/ 925830 w 1849755"/>
                <a:gd name="connsiteY583" fmla="*/ 1555433 h 1850707"/>
                <a:gd name="connsiteX584" fmla="*/ 296228 w 1849755"/>
                <a:gd name="connsiteY584" fmla="*/ 925830 h 1850707"/>
                <a:gd name="connsiteX585" fmla="*/ 925830 w 1849755"/>
                <a:gd name="connsiteY585" fmla="*/ 296228 h 1850707"/>
                <a:gd name="connsiteX586" fmla="*/ 925830 w 1849755"/>
                <a:gd name="connsiteY586" fmla="*/ 261937 h 1850707"/>
                <a:gd name="connsiteX587" fmla="*/ 667702 w 1849755"/>
                <a:gd name="connsiteY587" fmla="*/ 314325 h 1850707"/>
                <a:gd name="connsiteX588" fmla="*/ 456247 w 1849755"/>
                <a:gd name="connsiteY588" fmla="*/ 456247 h 1850707"/>
                <a:gd name="connsiteX589" fmla="*/ 314325 w 1849755"/>
                <a:gd name="connsiteY589" fmla="*/ 667702 h 1850707"/>
                <a:gd name="connsiteX590" fmla="*/ 261937 w 1849755"/>
                <a:gd name="connsiteY590" fmla="*/ 925830 h 1850707"/>
                <a:gd name="connsiteX591" fmla="*/ 314325 w 1849755"/>
                <a:gd name="connsiteY591" fmla="*/ 1183957 h 1850707"/>
                <a:gd name="connsiteX592" fmla="*/ 456247 w 1849755"/>
                <a:gd name="connsiteY592" fmla="*/ 1395412 h 1850707"/>
                <a:gd name="connsiteX593" fmla="*/ 667702 w 1849755"/>
                <a:gd name="connsiteY593" fmla="*/ 1537335 h 1850707"/>
                <a:gd name="connsiteX594" fmla="*/ 925830 w 1849755"/>
                <a:gd name="connsiteY594" fmla="*/ 1589722 h 1850707"/>
                <a:gd name="connsiteX595" fmla="*/ 1183957 w 1849755"/>
                <a:gd name="connsiteY595" fmla="*/ 1537335 h 1850707"/>
                <a:gd name="connsiteX596" fmla="*/ 1395412 w 1849755"/>
                <a:gd name="connsiteY596" fmla="*/ 1395412 h 1850707"/>
                <a:gd name="connsiteX597" fmla="*/ 1537335 w 1849755"/>
                <a:gd name="connsiteY597" fmla="*/ 1183957 h 1850707"/>
                <a:gd name="connsiteX598" fmla="*/ 1589722 w 1849755"/>
                <a:gd name="connsiteY598" fmla="*/ 925830 h 1850707"/>
                <a:gd name="connsiteX599" fmla="*/ 1537335 w 1849755"/>
                <a:gd name="connsiteY599" fmla="*/ 667702 h 1850707"/>
                <a:gd name="connsiteX600" fmla="*/ 1395412 w 1849755"/>
                <a:gd name="connsiteY600" fmla="*/ 456247 h 1850707"/>
                <a:gd name="connsiteX601" fmla="*/ 1183957 w 1849755"/>
                <a:gd name="connsiteY601" fmla="*/ 314325 h 1850707"/>
                <a:gd name="connsiteX602" fmla="*/ 925830 w 1849755"/>
                <a:gd name="connsiteY602" fmla="*/ 261937 h 1850707"/>
                <a:gd name="connsiteX603" fmla="*/ 1454467 w 1849755"/>
                <a:gd name="connsiteY603" fmla="*/ 259080 h 1850707"/>
                <a:gd name="connsiteX604" fmla="*/ 1534477 w 1849755"/>
                <a:gd name="connsiteY604" fmla="*/ 331470 h 1850707"/>
                <a:gd name="connsiteX605" fmla="*/ 1514475 w 1849755"/>
                <a:gd name="connsiteY605" fmla="*/ 356235 h 1850707"/>
                <a:gd name="connsiteX606" fmla="*/ 1509712 w 1849755"/>
                <a:gd name="connsiteY606" fmla="*/ 351472 h 1850707"/>
                <a:gd name="connsiteX607" fmla="*/ 1512570 w 1849755"/>
                <a:gd name="connsiteY607" fmla="*/ 335280 h 1850707"/>
                <a:gd name="connsiteX608" fmla="*/ 1509712 w 1849755"/>
                <a:gd name="connsiteY608" fmla="*/ 320992 h 1850707"/>
                <a:gd name="connsiteX609" fmla="*/ 1504950 w 1849755"/>
                <a:gd name="connsiteY609" fmla="*/ 315277 h 1850707"/>
                <a:gd name="connsiteX610" fmla="*/ 1499235 w 1849755"/>
                <a:gd name="connsiteY610" fmla="*/ 309562 h 1850707"/>
                <a:gd name="connsiteX611" fmla="*/ 1485900 w 1849755"/>
                <a:gd name="connsiteY611" fmla="*/ 298132 h 1850707"/>
                <a:gd name="connsiteX612" fmla="*/ 1454467 w 1849755"/>
                <a:gd name="connsiteY612" fmla="*/ 332422 h 1850707"/>
                <a:gd name="connsiteX613" fmla="*/ 1463992 w 1849755"/>
                <a:gd name="connsiteY613" fmla="*/ 340995 h 1850707"/>
                <a:gd name="connsiteX614" fmla="*/ 1470660 w 1849755"/>
                <a:gd name="connsiteY614" fmla="*/ 345757 h 1850707"/>
                <a:gd name="connsiteX615" fmla="*/ 1479232 w 1849755"/>
                <a:gd name="connsiteY615" fmla="*/ 347662 h 1850707"/>
                <a:gd name="connsiteX616" fmla="*/ 1486852 w 1849755"/>
                <a:gd name="connsiteY616" fmla="*/ 344805 h 1850707"/>
                <a:gd name="connsiteX617" fmla="*/ 1494472 w 1849755"/>
                <a:gd name="connsiteY617" fmla="*/ 340042 h 1850707"/>
                <a:gd name="connsiteX618" fmla="*/ 1499235 w 1849755"/>
                <a:gd name="connsiteY618" fmla="*/ 344805 h 1850707"/>
                <a:gd name="connsiteX619" fmla="*/ 1464945 w 1849755"/>
                <a:gd name="connsiteY619" fmla="*/ 381952 h 1850707"/>
                <a:gd name="connsiteX620" fmla="*/ 1460182 w 1849755"/>
                <a:gd name="connsiteY620" fmla="*/ 377190 h 1850707"/>
                <a:gd name="connsiteX621" fmla="*/ 1463992 w 1849755"/>
                <a:gd name="connsiteY621" fmla="*/ 368617 h 1850707"/>
                <a:gd name="connsiteX622" fmla="*/ 1465897 w 1849755"/>
                <a:gd name="connsiteY622" fmla="*/ 360045 h 1850707"/>
                <a:gd name="connsiteX623" fmla="*/ 1463992 w 1849755"/>
                <a:gd name="connsiteY623" fmla="*/ 352425 h 1850707"/>
                <a:gd name="connsiteX624" fmla="*/ 1458277 w 1849755"/>
                <a:gd name="connsiteY624" fmla="*/ 345757 h 1850707"/>
                <a:gd name="connsiteX625" fmla="*/ 1448752 w 1849755"/>
                <a:gd name="connsiteY625" fmla="*/ 337185 h 1850707"/>
                <a:gd name="connsiteX626" fmla="*/ 1424940 w 1849755"/>
                <a:gd name="connsiteY626" fmla="*/ 362902 h 1850707"/>
                <a:gd name="connsiteX627" fmla="*/ 1419225 w 1849755"/>
                <a:gd name="connsiteY627" fmla="*/ 369570 h 1850707"/>
                <a:gd name="connsiteX628" fmla="*/ 1418272 w 1849755"/>
                <a:gd name="connsiteY628" fmla="*/ 375285 h 1850707"/>
                <a:gd name="connsiteX629" fmla="*/ 1421130 w 1849755"/>
                <a:gd name="connsiteY629" fmla="*/ 381000 h 1850707"/>
                <a:gd name="connsiteX630" fmla="*/ 1428750 w 1849755"/>
                <a:gd name="connsiteY630" fmla="*/ 388620 h 1850707"/>
                <a:gd name="connsiteX631" fmla="*/ 1434465 w 1849755"/>
                <a:gd name="connsiteY631" fmla="*/ 393382 h 1850707"/>
                <a:gd name="connsiteX632" fmla="*/ 1440180 w 1849755"/>
                <a:gd name="connsiteY632" fmla="*/ 398145 h 1850707"/>
                <a:gd name="connsiteX633" fmla="*/ 1445895 w 1849755"/>
                <a:gd name="connsiteY633" fmla="*/ 401955 h 1850707"/>
                <a:gd name="connsiteX634" fmla="*/ 1450657 w 1849755"/>
                <a:gd name="connsiteY634" fmla="*/ 402907 h 1850707"/>
                <a:gd name="connsiteX635" fmla="*/ 1465897 w 1849755"/>
                <a:gd name="connsiteY635" fmla="*/ 400050 h 1850707"/>
                <a:gd name="connsiteX636" fmla="*/ 1479232 w 1849755"/>
                <a:gd name="connsiteY636" fmla="*/ 395287 h 1850707"/>
                <a:gd name="connsiteX637" fmla="*/ 1483995 w 1849755"/>
                <a:gd name="connsiteY637" fmla="*/ 399097 h 1850707"/>
                <a:gd name="connsiteX638" fmla="*/ 1456372 w 1849755"/>
                <a:gd name="connsiteY638" fmla="*/ 425767 h 1850707"/>
                <a:gd name="connsiteX639" fmla="*/ 1371600 w 1849755"/>
                <a:gd name="connsiteY639" fmla="*/ 348615 h 1850707"/>
                <a:gd name="connsiteX640" fmla="*/ 1376362 w 1849755"/>
                <a:gd name="connsiteY640" fmla="*/ 343852 h 1850707"/>
                <a:gd name="connsiteX641" fmla="*/ 1382077 w 1849755"/>
                <a:gd name="connsiteY641" fmla="*/ 347662 h 1850707"/>
                <a:gd name="connsiteX642" fmla="*/ 1386840 w 1849755"/>
                <a:gd name="connsiteY642" fmla="*/ 350520 h 1850707"/>
                <a:gd name="connsiteX643" fmla="*/ 1392555 w 1849755"/>
                <a:gd name="connsiteY643" fmla="*/ 351472 h 1850707"/>
                <a:gd name="connsiteX644" fmla="*/ 1397317 w 1849755"/>
                <a:gd name="connsiteY644" fmla="*/ 348615 h 1850707"/>
                <a:gd name="connsiteX645" fmla="*/ 1455420 w 1849755"/>
                <a:gd name="connsiteY645" fmla="*/ 284797 h 1850707"/>
                <a:gd name="connsiteX646" fmla="*/ 1458277 w 1849755"/>
                <a:gd name="connsiteY646" fmla="*/ 280035 h 1850707"/>
                <a:gd name="connsiteX647" fmla="*/ 1457325 w 1849755"/>
                <a:gd name="connsiteY647" fmla="*/ 274320 h 1850707"/>
                <a:gd name="connsiteX648" fmla="*/ 1453515 w 1849755"/>
                <a:gd name="connsiteY648" fmla="*/ 268605 h 1850707"/>
                <a:gd name="connsiteX649" fmla="*/ 1449705 w 1849755"/>
                <a:gd name="connsiteY649" fmla="*/ 263842 h 1850707"/>
                <a:gd name="connsiteX650" fmla="*/ 925830 w 1849755"/>
                <a:gd name="connsiteY650" fmla="*/ 241935 h 1850707"/>
                <a:gd name="connsiteX651" fmla="*/ 1192530 w 1849755"/>
                <a:gd name="connsiteY651" fmla="*/ 295275 h 1850707"/>
                <a:gd name="connsiteX652" fmla="*/ 1409700 w 1849755"/>
                <a:gd name="connsiteY652" fmla="*/ 441960 h 1850707"/>
                <a:gd name="connsiteX653" fmla="*/ 1556385 w 1849755"/>
                <a:gd name="connsiteY653" fmla="*/ 659130 h 1850707"/>
                <a:gd name="connsiteX654" fmla="*/ 1610677 w 1849755"/>
                <a:gd name="connsiteY654" fmla="*/ 925830 h 1850707"/>
                <a:gd name="connsiteX655" fmla="*/ 1556385 w 1849755"/>
                <a:gd name="connsiteY655" fmla="*/ 1192530 h 1850707"/>
                <a:gd name="connsiteX656" fmla="*/ 1409700 w 1849755"/>
                <a:gd name="connsiteY656" fmla="*/ 1409700 h 1850707"/>
                <a:gd name="connsiteX657" fmla="*/ 1192530 w 1849755"/>
                <a:gd name="connsiteY657" fmla="*/ 1556385 h 1850707"/>
                <a:gd name="connsiteX658" fmla="*/ 925830 w 1849755"/>
                <a:gd name="connsiteY658" fmla="*/ 1610677 h 1850707"/>
                <a:gd name="connsiteX659" fmla="*/ 659130 w 1849755"/>
                <a:gd name="connsiteY659" fmla="*/ 1556385 h 1850707"/>
                <a:gd name="connsiteX660" fmla="*/ 441960 w 1849755"/>
                <a:gd name="connsiteY660" fmla="*/ 1409700 h 1850707"/>
                <a:gd name="connsiteX661" fmla="*/ 295275 w 1849755"/>
                <a:gd name="connsiteY661" fmla="*/ 1192530 h 1850707"/>
                <a:gd name="connsiteX662" fmla="*/ 241935 w 1849755"/>
                <a:gd name="connsiteY662" fmla="*/ 925830 h 1850707"/>
                <a:gd name="connsiteX663" fmla="*/ 295275 w 1849755"/>
                <a:gd name="connsiteY663" fmla="*/ 659130 h 1850707"/>
                <a:gd name="connsiteX664" fmla="*/ 441960 w 1849755"/>
                <a:gd name="connsiteY664" fmla="*/ 441960 h 1850707"/>
                <a:gd name="connsiteX665" fmla="*/ 659130 w 1849755"/>
                <a:gd name="connsiteY665" fmla="*/ 295275 h 1850707"/>
                <a:gd name="connsiteX666" fmla="*/ 925830 w 1849755"/>
                <a:gd name="connsiteY666" fmla="*/ 241935 h 1850707"/>
                <a:gd name="connsiteX667" fmla="*/ 435292 w 1849755"/>
                <a:gd name="connsiteY667" fmla="*/ 233363 h 1850707"/>
                <a:gd name="connsiteX668" fmla="*/ 463867 w 1849755"/>
                <a:gd name="connsiteY668" fmla="*/ 267653 h 1850707"/>
                <a:gd name="connsiteX669" fmla="*/ 458152 w 1849755"/>
                <a:gd name="connsiteY669" fmla="*/ 272415 h 1850707"/>
                <a:gd name="connsiteX670" fmla="*/ 427672 w 1849755"/>
                <a:gd name="connsiteY670" fmla="*/ 259080 h 1850707"/>
                <a:gd name="connsiteX671" fmla="*/ 403860 w 1849755"/>
                <a:gd name="connsiteY671" fmla="*/ 265748 h 1850707"/>
                <a:gd name="connsiteX672" fmla="*/ 393382 w 1849755"/>
                <a:gd name="connsiteY672" fmla="*/ 293370 h 1850707"/>
                <a:gd name="connsiteX673" fmla="*/ 411480 w 1849755"/>
                <a:gd name="connsiteY673" fmla="*/ 329565 h 1850707"/>
                <a:gd name="connsiteX674" fmla="*/ 444817 w 1849755"/>
                <a:gd name="connsiteY674" fmla="*/ 357188 h 1850707"/>
                <a:gd name="connsiteX675" fmla="*/ 473392 w 1849755"/>
                <a:gd name="connsiteY675" fmla="*/ 353378 h 1850707"/>
                <a:gd name="connsiteX676" fmla="*/ 481965 w 1849755"/>
                <a:gd name="connsiteY676" fmla="*/ 342900 h 1850707"/>
                <a:gd name="connsiteX677" fmla="*/ 485775 w 1849755"/>
                <a:gd name="connsiteY677" fmla="*/ 333375 h 1850707"/>
                <a:gd name="connsiteX678" fmla="*/ 470535 w 1849755"/>
                <a:gd name="connsiteY678" fmla="*/ 314325 h 1850707"/>
                <a:gd name="connsiteX679" fmla="*/ 466725 w 1849755"/>
                <a:gd name="connsiteY679" fmla="*/ 311468 h 1850707"/>
                <a:gd name="connsiteX680" fmla="*/ 461010 w 1849755"/>
                <a:gd name="connsiteY680" fmla="*/ 311468 h 1850707"/>
                <a:gd name="connsiteX681" fmla="*/ 454342 w 1849755"/>
                <a:gd name="connsiteY681" fmla="*/ 314325 h 1850707"/>
                <a:gd name="connsiteX682" fmla="*/ 448627 w 1849755"/>
                <a:gd name="connsiteY682" fmla="*/ 317183 h 1850707"/>
                <a:gd name="connsiteX683" fmla="*/ 444817 w 1849755"/>
                <a:gd name="connsiteY683" fmla="*/ 312420 h 1850707"/>
                <a:gd name="connsiteX684" fmla="*/ 494347 w 1849755"/>
                <a:gd name="connsiteY684" fmla="*/ 272415 h 1850707"/>
                <a:gd name="connsiteX685" fmla="*/ 495300 w 1849755"/>
                <a:gd name="connsiteY685" fmla="*/ 276225 h 1850707"/>
                <a:gd name="connsiteX686" fmla="*/ 492442 w 1849755"/>
                <a:gd name="connsiteY686" fmla="*/ 280035 h 1850707"/>
                <a:gd name="connsiteX687" fmla="*/ 489585 w 1849755"/>
                <a:gd name="connsiteY687" fmla="*/ 283845 h 1850707"/>
                <a:gd name="connsiteX688" fmla="*/ 488632 w 1849755"/>
                <a:gd name="connsiteY688" fmla="*/ 289560 h 1850707"/>
                <a:gd name="connsiteX689" fmla="*/ 491490 w 1849755"/>
                <a:gd name="connsiteY689" fmla="*/ 294323 h 1850707"/>
                <a:gd name="connsiteX690" fmla="*/ 500062 w 1849755"/>
                <a:gd name="connsiteY690" fmla="*/ 305753 h 1850707"/>
                <a:gd name="connsiteX691" fmla="*/ 504825 w 1849755"/>
                <a:gd name="connsiteY691" fmla="*/ 311468 h 1850707"/>
                <a:gd name="connsiteX692" fmla="*/ 508635 w 1849755"/>
                <a:gd name="connsiteY692" fmla="*/ 316230 h 1850707"/>
                <a:gd name="connsiteX693" fmla="*/ 495300 w 1849755"/>
                <a:gd name="connsiteY693" fmla="*/ 340043 h 1850707"/>
                <a:gd name="connsiteX694" fmla="*/ 474345 w 1849755"/>
                <a:gd name="connsiteY694" fmla="*/ 362903 h 1850707"/>
                <a:gd name="connsiteX695" fmla="*/ 452437 w 1849755"/>
                <a:gd name="connsiteY695" fmla="*/ 375285 h 1850707"/>
                <a:gd name="connsiteX696" fmla="*/ 428625 w 1849755"/>
                <a:gd name="connsiteY696" fmla="*/ 378143 h 1850707"/>
                <a:gd name="connsiteX697" fmla="*/ 405765 w 1849755"/>
                <a:gd name="connsiteY697" fmla="*/ 371475 h 1850707"/>
                <a:gd name="connsiteX698" fmla="*/ 384810 w 1849755"/>
                <a:gd name="connsiteY698" fmla="*/ 353378 h 1850707"/>
                <a:gd name="connsiteX699" fmla="*/ 372427 w 1849755"/>
                <a:gd name="connsiteY699" fmla="*/ 329565 h 1850707"/>
                <a:gd name="connsiteX700" fmla="*/ 369570 w 1849755"/>
                <a:gd name="connsiteY700" fmla="*/ 304800 h 1850707"/>
                <a:gd name="connsiteX701" fmla="*/ 378142 w 1849755"/>
                <a:gd name="connsiteY701" fmla="*/ 280988 h 1850707"/>
                <a:gd name="connsiteX702" fmla="*/ 397192 w 1849755"/>
                <a:gd name="connsiteY702" fmla="*/ 260033 h 1850707"/>
                <a:gd name="connsiteX703" fmla="*/ 413385 w 1849755"/>
                <a:gd name="connsiteY703" fmla="*/ 249555 h 1850707"/>
                <a:gd name="connsiteX704" fmla="*/ 428625 w 1849755"/>
                <a:gd name="connsiteY704" fmla="*/ 244793 h 1850707"/>
                <a:gd name="connsiteX705" fmla="*/ 429577 w 1849755"/>
                <a:gd name="connsiteY705" fmla="*/ 238125 h 1850707"/>
                <a:gd name="connsiteX706" fmla="*/ 1258252 w 1849755"/>
                <a:gd name="connsiteY706" fmla="*/ 140970 h 1850707"/>
                <a:gd name="connsiteX707" fmla="*/ 1316355 w 1849755"/>
                <a:gd name="connsiteY707" fmla="*/ 172402 h 1850707"/>
                <a:gd name="connsiteX708" fmla="*/ 1313497 w 1849755"/>
                <a:gd name="connsiteY708" fmla="*/ 178117 h 1850707"/>
                <a:gd name="connsiteX709" fmla="*/ 1301115 w 1849755"/>
                <a:gd name="connsiteY709" fmla="*/ 174307 h 1850707"/>
                <a:gd name="connsiteX710" fmla="*/ 1296352 w 1849755"/>
                <a:gd name="connsiteY710" fmla="*/ 175260 h 1850707"/>
                <a:gd name="connsiteX711" fmla="*/ 1295400 w 1849755"/>
                <a:gd name="connsiteY711" fmla="*/ 177165 h 1850707"/>
                <a:gd name="connsiteX712" fmla="*/ 1294447 w 1849755"/>
                <a:gd name="connsiteY712" fmla="*/ 180022 h 1850707"/>
                <a:gd name="connsiteX713" fmla="*/ 1291590 w 1849755"/>
                <a:gd name="connsiteY713" fmla="*/ 206692 h 1850707"/>
                <a:gd name="connsiteX714" fmla="*/ 1285875 w 1849755"/>
                <a:gd name="connsiteY714" fmla="*/ 263842 h 1850707"/>
                <a:gd name="connsiteX715" fmla="*/ 1316355 w 1849755"/>
                <a:gd name="connsiteY715" fmla="*/ 238125 h 1850707"/>
                <a:gd name="connsiteX716" fmla="*/ 1337310 w 1849755"/>
                <a:gd name="connsiteY716" fmla="*/ 220027 h 1850707"/>
                <a:gd name="connsiteX717" fmla="*/ 1344930 w 1849755"/>
                <a:gd name="connsiteY717" fmla="*/ 212407 h 1850707"/>
                <a:gd name="connsiteX718" fmla="*/ 1349692 w 1849755"/>
                <a:gd name="connsiteY718" fmla="*/ 206692 h 1850707"/>
                <a:gd name="connsiteX719" fmla="*/ 1347787 w 1849755"/>
                <a:gd name="connsiteY719" fmla="*/ 200977 h 1850707"/>
                <a:gd name="connsiteX720" fmla="*/ 1336357 w 1849755"/>
                <a:gd name="connsiteY720" fmla="*/ 191452 h 1850707"/>
                <a:gd name="connsiteX721" fmla="*/ 1339215 w 1849755"/>
                <a:gd name="connsiteY721" fmla="*/ 185737 h 1850707"/>
                <a:gd name="connsiteX722" fmla="*/ 1383030 w 1849755"/>
                <a:gd name="connsiteY722" fmla="*/ 208597 h 1850707"/>
                <a:gd name="connsiteX723" fmla="*/ 1381125 w 1849755"/>
                <a:gd name="connsiteY723" fmla="*/ 214312 h 1850707"/>
                <a:gd name="connsiteX724" fmla="*/ 1375410 w 1849755"/>
                <a:gd name="connsiteY724" fmla="*/ 212407 h 1850707"/>
                <a:gd name="connsiteX725" fmla="*/ 1369695 w 1849755"/>
                <a:gd name="connsiteY725" fmla="*/ 212407 h 1850707"/>
                <a:gd name="connsiteX726" fmla="*/ 1362075 w 1849755"/>
                <a:gd name="connsiteY726" fmla="*/ 213360 h 1850707"/>
                <a:gd name="connsiteX727" fmla="*/ 1355407 w 1849755"/>
                <a:gd name="connsiteY727" fmla="*/ 217170 h 1850707"/>
                <a:gd name="connsiteX728" fmla="*/ 1341120 w 1849755"/>
                <a:gd name="connsiteY728" fmla="*/ 228600 h 1850707"/>
                <a:gd name="connsiteX729" fmla="*/ 1319212 w 1849755"/>
                <a:gd name="connsiteY729" fmla="*/ 246697 h 1850707"/>
                <a:gd name="connsiteX730" fmla="*/ 1295400 w 1849755"/>
                <a:gd name="connsiteY730" fmla="*/ 266700 h 1850707"/>
                <a:gd name="connsiteX731" fmla="*/ 1270635 w 1849755"/>
                <a:gd name="connsiteY731" fmla="*/ 287655 h 1850707"/>
                <a:gd name="connsiteX732" fmla="*/ 1255395 w 1849755"/>
                <a:gd name="connsiteY732" fmla="*/ 280035 h 1850707"/>
                <a:gd name="connsiteX733" fmla="*/ 1262062 w 1849755"/>
                <a:gd name="connsiteY733" fmla="*/ 215265 h 1850707"/>
                <a:gd name="connsiteX734" fmla="*/ 1266825 w 1849755"/>
                <a:gd name="connsiteY734" fmla="*/ 169545 h 1850707"/>
                <a:gd name="connsiteX735" fmla="*/ 1266825 w 1849755"/>
                <a:gd name="connsiteY735" fmla="*/ 161925 h 1850707"/>
                <a:gd name="connsiteX736" fmla="*/ 1263967 w 1849755"/>
                <a:gd name="connsiteY736" fmla="*/ 155257 h 1850707"/>
                <a:gd name="connsiteX737" fmla="*/ 1260157 w 1849755"/>
                <a:gd name="connsiteY737" fmla="*/ 150495 h 1850707"/>
                <a:gd name="connsiteX738" fmla="*/ 1255395 w 1849755"/>
                <a:gd name="connsiteY738" fmla="*/ 146685 h 1850707"/>
                <a:gd name="connsiteX739" fmla="*/ 1105853 w 1849755"/>
                <a:gd name="connsiteY739" fmla="*/ 95250 h 1850707"/>
                <a:gd name="connsiteX740" fmla="*/ 1171575 w 1849755"/>
                <a:gd name="connsiteY740" fmla="*/ 112395 h 1850707"/>
                <a:gd name="connsiteX741" fmla="*/ 1169670 w 1849755"/>
                <a:gd name="connsiteY741" fmla="*/ 119062 h 1850707"/>
                <a:gd name="connsiteX742" fmla="*/ 1163003 w 1849755"/>
                <a:gd name="connsiteY742" fmla="*/ 118110 h 1850707"/>
                <a:gd name="connsiteX743" fmla="*/ 1156335 w 1849755"/>
                <a:gd name="connsiteY743" fmla="*/ 118110 h 1850707"/>
                <a:gd name="connsiteX744" fmla="*/ 1151573 w 1849755"/>
                <a:gd name="connsiteY744" fmla="*/ 120015 h 1850707"/>
                <a:gd name="connsiteX745" fmla="*/ 1148715 w 1849755"/>
                <a:gd name="connsiteY745" fmla="*/ 124777 h 1850707"/>
                <a:gd name="connsiteX746" fmla="*/ 1126808 w 1849755"/>
                <a:gd name="connsiteY746" fmla="*/ 208597 h 1850707"/>
                <a:gd name="connsiteX747" fmla="*/ 1126808 w 1849755"/>
                <a:gd name="connsiteY747" fmla="*/ 214312 h 1850707"/>
                <a:gd name="connsiteX748" fmla="*/ 1130618 w 1849755"/>
                <a:gd name="connsiteY748" fmla="*/ 219075 h 1850707"/>
                <a:gd name="connsiteX749" fmla="*/ 1136333 w 1849755"/>
                <a:gd name="connsiteY749" fmla="*/ 221932 h 1850707"/>
                <a:gd name="connsiteX750" fmla="*/ 1143000 w 1849755"/>
                <a:gd name="connsiteY750" fmla="*/ 224790 h 1850707"/>
                <a:gd name="connsiteX751" fmla="*/ 1141095 w 1849755"/>
                <a:gd name="connsiteY751" fmla="*/ 230505 h 1850707"/>
                <a:gd name="connsiteX752" fmla="*/ 1075373 w 1849755"/>
                <a:gd name="connsiteY752" fmla="*/ 213360 h 1850707"/>
                <a:gd name="connsiteX753" fmla="*/ 1077278 w 1849755"/>
                <a:gd name="connsiteY753" fmla="*/ 206692 h 1850707"/>
                <a:gd name="connsiteX754" fmla="*/ 1083945 w 1849755"/>
                <a:gd name="connsiteY754" fmla="*/ 207645 h 1850707"/>
                <a:gd name="connsiteX755" fmla="*/ 1090613 w 1849755"/>
                <a:gd name="connsiteY755" fmla="*/ 208597 h 1850707"/>
                <a:gd name="connsiteX756" fmla="*/ 1095375 w 1849755"/>
                <a:gd name="connsiteY756" fmla="*/ 206692 h 1850707"/>
                <a:gd name="connsiteX757" fmla="*/ 1098233 w 1849755"/>
                <a:gd name="connsiteY757" fmla="*/ 201930 h 1850707"/>
                <a:gd name="connsiteX758" fmla="*/ 1120140 w 1849755"/>
                <a:gd name="connsiteY758" fmla="*/ 118110 h 1850707"/>
                <a:gd name="connsiteX759" fmla="*/ 1120140 w 1849755"/>
                <a:gd name="connsiteY759" fmla="*/ 112395 h 1850707"/>
                <a:gd name="connsiteX760" fmla="*/ 1116330 w 1849755"/>
                <a:gd name="connsiteY760" fmla="*/ 107632 h 1850707"/>
                <a:gd name="connsiteX761" fmla="*/ 1110615 w 1849755"/>
                <a:gd name="connsiteY761" fmla="*/ 104775 h 1850707"/>
                <a:gd name="connsiteX762" fmla="*/ 1103948 w 1849755"/>
                <a:gd name="connsiteY762" fmla="*/ 101917 h 1850707"/>
                <a:gd name="connsiteX763" fmla="*/ 777240 w 1849755"/>
                <a:gd name="connsiteY763" fmla="*/ 88583 h 1850707"/>
                <a:gd name="connsiteX764" fmla="*/ 779145 w 1849755"/>
                <a:gd name="connsiteY764" fmla="*/ 93345 h 1850707"/>
                <a:gd name="connsiteX765" fmla="*/ 772477 w 1849755"/>
                <a:gd name="connsiteY765" fmla="*/ 96203 h 1850707"/>
                <a:gd name="connsiteX766" fmla="*/ 765810 w 1849755"/>
                <a:gd name="connsiteY766" fmla="*/ 100965 h 1850707"/>
                <a:gd name="connsiteX767" fmla="*/ 762952 w 1849755"/>
                <a:gd name="connsiteY767" fmla="*/ 109538 h 1850707"/>
                <a:gd name="connsiteX768" fmla="*/ 765810 w 1849755"/>
                <a:gd name="connsiteY768" fmla="*/ 125730 h 1850707"/>
                <a:gd name="connsiteX769" fmla="*/ 777240 w 1849755"/>
                <a:gd name="connsiteY769" fmla="*/ 169545 h 1850707"/>
                <a:gd name="connsiteX770" fmla="*/ 772477 w 1849755"/>
                <a:gd name="connsiteY770" fmla="*/ 203835 h 1850707"/>
                <a:gd name="connsiteX771" fmla="*/ 741045 w 1849755"/>
                <a:gd name="connsiteY771" fmla="*/ 224790 h 1850707"/>
                <a:gd name="connsiteX772" fmla="*/ 699135 w 1849755"/>
                <a:gd name="connsiteY772" fmla="*/ 223838 h 1850707"/>
                <a:gd name="connsiteX773" fmla="*/ 677227 w 1849755"/>
                <a:gd name="connsiteY773" fmla="*/ 196215 h 1850707"/>
                <a:gd name="connsiteX774" fmla="*/ 661035 w 1849755"/>
                <a:gd name="connsiteY774" fmla="*/ 136208 h 1850707"/>
                <a:gd name="connsiteX775" fmla="*/ 658177 w 1849755"/>
                <a:gd name="connsiteY775" fmla="*/ 131445 h 1850707"/>
                <a:gd name="connsiteX776" fmla="*/ 653415 w 1849755"/>
                <a:gd name="connsiteY776" fmla="*/ 128588 h 1850707"/>
                <a:gd name="connsiteX777" fmla="*/ 647700 w 1849755"/>
                <a:gd name="connsiteY777" fmla="*/ 128588 h 1850707"/>
                <a:gd name="connsiteX778" fmla="*/ 641985 w 1849755"/>
                <a:gd name="connsiteY778" fmla="*/ 129540 h 1850707"/>
                <a:gd name="connsiteX779" fmla="*/ 640080 w 1849755"/>
                <a:gd name="connsiteY779" fmla="*/ 123825 h 1850707"/>
                <a:gd name="connsiteX780" fmla="*/ 701992 w 1849755"/>
                <a:gd name="connsiteY780" fmla="*/ 107633 h 1850707"/>
                <a:gd name="connsiteX781" fmla="*/ 703897 w 1849755"/>
                <a:gd name="connsiteY781" fmla="*/ 114300 h 1850707"/>
                <a:gd name="connsiteX782" fmla="*/ 699135 w 1849755"/>
                <a:gd name="connsiteY782" fmla="*/ 116205 h 1850707"/>
                <a:gd name="connsiteX783" fmla="*/ 694372 w 1849755"/>
                <a:gd name="connsiteY783" fmla="*/ 119063 h 1850707"/>
                <a:gd name="connsiteX784" fmla="*/ 690562 w 1849755"/>
                <a:gd name="connsiteY784" fmla="*/ 123825 h 1850707"/>
                <a:gd name="connsiteX785" fmla="*/ 690562 w 1849755"/>
                <a:gd name="connsiteY785" fmla="*/ 129540 h 1850707"/>
                <a:gd name="connsiteX786" fmla="*/ 706755 w 1849755"/>
                <a:gd name="connsiteY786" fmla="*/ 188595 h 1850707"/>
                <a:gd name="connsiteX787" fmla="*/ 721042 w 1849755"/>
                <a:gd name="connsiteY787" fmla="*/ 212408 h 1850707"/>
                <a:gd name="connsiteX788" fmla="*/ 745807 w 1849755"/>
                <a:gd name="connsiteY788" fmla="*/ 214313 h 1850707"/>
                <a:gd name="connsiteX789" fmla="*/ 765810 w 1849755"/>
                <a:gd name="connsiteY789" fmla="*/ 199073 h 1850707"/>
                <a:gd name="connsiteX790" fmla="*/ 766762 w 1849755"/>
                <a:gd name="connsiteY790" fmla="*/ 171450 h 1850707"/>
                <a:gd name="connsiteX791" fmla="*/ 756285 w 1849755"/>
                <a:gd name="connsiteY791" fmla="*/ 131445 h 1850707"/>
                <a:gd name="connsiteX792" fmla="*/ 750570 w 1849755"/>
                <a:gd name="connsiteY792" fmla="*/ 116205 h 1850707"/>
                <a:gd name="connsiteX793" fmla="*/ 743902 w 1849755"/>
                <a:gd name="connsiteY793" fmla="*/ 109538 h 1850707"/>
                <a:gd name="connsiteX794" fmla="*/ 735330 w 1849755"/>
                <a:gd name="connsiteY794" fmla="*/ 108585 h 1850707"/>
                <a:gd name="connsiteX795" fmla="*/ 727710 w 1849755"/>
                <a:gd name="connsiteY795" fmla="*/ 108585 h 1850707"/>
                <a:gd name="connsiteX796" fmla="*/ 725805 w 1849755"/>
                <a:gd name="connsiteY796" fmla="*/ 101918 h 1850707"/>
                <a:gd name="connsiteX797" fmla="*/ 867728 w 1849755"/>
                <a:gd name="connsiteY797" fmla="*/ 76200 h 1850707"/>
                <a:gd name="connsiteX798" fmla="*/ 913448 w 1849755"/>
                <a:gd name="connsiteY798" fmla="*/ 77152 h 1850707"/>
                <a:gd name="connsiteX799" fmla="*/ 979170 w 1849755"/>
                <a:gd name="connsiteY799" fmla="*/ 160972 h 1850707"/>
                <a:gd name="connsiteX800" fmla="*/ 980123 w 1849755"/>
                <a:gd name="connsiteY800" fmla="*/ 114300 h 1850707"/>
                <a:gd name="connsiteX801" fmla="*/ 979170 w 1849755"/>
                <a:gd name="connsiteY801" fmla="*/ 98107 h 1850707"/>
                <a:gd name="connsiteX802" fmla="*/ 974408 w 1849755"/>
                <a:gd name="connsiteY802" fmla="*/ 90487 h 1850707"/>
                <a:gd name="connsiteX803" fmla="*/ 966788 w 1849755"/>
                <a:gd name="connsiteY803" fmla="*/ 86677 h 1850707"/>
                <a:gd name="connsiteX804" fmla="*/ 959168 w 1849755"/>
                <a:gd name="connsiteY804" fmla="*/ 84772 h 1850707"/>
                <a:gd name="connsiteX805" fmla="*/ 959168 w 1849755"/>
                <a:gd name="connsiteY805" fmla="*/ 78105 h 1850707"/>
                <a:gd name="connsiteX806" fmla="*/ 1011555 w 1849755"/>
                <a:gd name="connsiteY806" fmla="*/ 79057 h 1850707"/>
                <a:gd name="connsiteX807" fmla="*/ 1009650 w 1849755"/>
                <a:gd name="connsiteY807" fmla="*/ 84772 h 1850707"/>
                <a:gd name="connsiteX808" fmla="*/ 1002983 w 1849755"/>
                <a:gd name="connsiteY808" fmla="*/ 85725 h 1850707"/>
                <a:gd name="connsiteX809" fmla="*/ 995363 w 1849755"/>
                <a:gd name="connsiteY809" fmla="*/ 88582 h 1850707"/>
                <a:gd name="connsiteX810" fmla="*/ 990600 w 1849755"/>
                <a:gd name="connsiteY810" fmla="*/ 96202 h 1850707"/>
                <a:gd name="connsiteX811" fmla="*/ 988695 w 1849755"/>
                <a:gd name="connsiteY811" fmla="*/ 112395 h 1850707"/>
                <a:gd name="connsiteX812" fmla="*/ 987743 w 1849755"/>
                <a:gd name="connsiteY812" fmla="*/ 200025 h 1850707"/>
                <a:gd name="connsiteX813" fmla="*/ 972503 w 1849755"/>
                <a:gd name="connsiteY813" fmla="*/ 200025 h 1850707"/>
                <a:gd name="connsiteX814" fmla="*/ 898208 w 1849755"/>
                <a:gd name="connsiteY814" fmla="*/ 104775 h 1850707"/>
                <a:gd name="connsiteX815" fmla="*/ 897255 w 1849755"/>
                <a:gd name="connsiteY815" fmla="*/ 161925 h 1850707"/>
                <a:gd name="connsiteX816" fmla="*/ 898208 w 1849755"/>
                <a:gd name="connsiteY816" fmla="*/ 178117 h 1850707"/>
                <a:gd name="connsiteX817" fmla="*/ 902970 w 1849755"/>
                <a:gd name="connsiteY817" fmla="*/ 186690 h 1850707"/>
                <a:gd name="connsiteX818" fmla="*/ 910590 w 1849755"/>
                <a:gd name="connsiteY818" fmla="*/ 190500 h 1850707"/>
                <a:gd name="connsiteX819" fmla="*/ 918210 w 1849755"/>
                <a:gd name="connsiteY819" fmla="*/ 192405 h 1850707"/>
                <a:gd name="connsiteX820" fmla="*/ 918210 w 1849755"/>
                <a:gd name="connsiteY820" fmla="*/ 199072 h 1850707"/>
                <a:gd name="connsiteX821" fmla="*/ 865823 w 1849755"/>
                <a:gd name="connsiteY821" fmla="*/ 198120 h 1850707"/>
                <a:gd name="connsiteX822" fmla="*/ 865823 w 1849755"/>
                <a:gd name="connsiteY822" fmla="*/ 191452 h 1850707"/>
                <a:gd name="connsiteX823" fmla="*/ 873443 w 1849755"/>
                <a:gd name="connsiteY823" fmla="*/ 190500 h 1850707"/>
                <a:gd name="connsiteX824" fmla="*/ 881063 w 1849755"/>
                <a:gd name="connsiteY824" fmla="*/ 187642 h 1850707"/>
                <a:gd name="connsiteX825" fmla="*/ 885825 w 1849755"/>
                <a:gd name="connsiteY825" fmla="*/ 180022 h 1850707"/>
                <a:gd name="connsiteX826" fmla="*/ 886778 w 1849755"/>
                <a:gd name="connsiteY826" fmla="*/ 162877 h 1850707"/>
                <a:gd name="connsiteX827" fmla="*/ 887730 w 1849755"/>
                <a:gd name="connsiteY827" fmla="*/ 104775 h 1850707"/>
                <a:gd name="connsiteX828" fmla="*/ 886778 w 1849755"/>
                <a:gd name="connsiteY828" fmla="*/ 96202 h 1850707"/>
                <a:gd name="connsiteX829" fmla="*/ 882968 w 1849755"/>
                <a:gd name="connsiteY829" fmla="*/ 89535 h 1850707"/>
                <a:gd name="connsiteX830" fmla="*/ 876300 w 1849755"/>
                <a:gd name="connsiteY830" fmla="*/ 84772 h 1850707"/>
                <a:gd name="connsiteX831" fmla="*/ 867728 w 1849755"/>
                <a:gd name="connsiteY831" fmla="*/ 81915 h 1850707"/>
                <a:gd name="connsiteX832" fmla="*/ 925830 w 1849755"/>
                <a:gd name="connsiteY832" fmla="*/ 29527 h 1850707"/>
                <a:gd name="connsiteX833" fmla="*/ 577215 w 1849755"/>
                <a:gd name="connsiteY833" fmla="*/ 100012 h 1850707"/>
                <a:gd name="connsiteX834" fmla="*/ 292417 w 1849755"/>
                <a:gd name="connsiteY834" fmla="*/ 292417 h 1850707"/>
                <a:gd name="connsiteX835" fmla="*/ 100965 w 1849755"/>
                <a:gd name="connsiteY835" fmla="*/ 577215 h 1850707"/>
                <a:gd name="connsiteX836" fmla="*/ 30480 w 1849755"/>
                <a:gd name="connsiteY836" fmla="*/ 925830 h 1850707"/>
                <a:gd name="connsiteX837" fmla="*/ 100965 w 1849755"/>
                <a:gd name="connsiteY837" fmla="*/ 1274445 h 1850707"/>
                <a:gd name="connsiteX838" fmla="*/ 292417 w 1849755"/>
                <a:gd name="connsiteY838" fmla="*/ 1559242 h 1850707"/>
                <a:gd name="connsiteX839" fmla="*/ 577215 w 1849755"/>
                <a:gd name="connsiteY839" fmla="*/ 1750695 h 1850707"/>
                <a:gd name="connsiteX840" fmla="*/ 925830 w 1849755"/>
                <a:gd name="connsiteY840" fmla="*/ 1821180 h 1850707"/>
                <a:gd name="connsiteX841" fmla="*/ 1274445 w 1849755"/>
                <a:gd name="connsiteY841" fmla="*/ 1750695 h 1850707"/>
                <a:gd name="connsiteX842" fmla="*/ 1559242 w 1849755"/>
                <a:gd name="connsiteY842" fmla="*/ 1559242 h 1850707"/>
                <a:gd name="connsiteX843" fmla="*/ 1750695 w 1849755"/>
                <a:gd name="connsiteY843" fmla="*/ 1274445 h 1850707"/>
                <a:gd name="connsiteX844" fmla="*/ 1821180 w 1849755"/>
                <a:gd name="connsiteY844" fmla="*/ 925830 h 1850707"/>
                <a:gd name="connsiteX845" fmla="*/ 1750695 w 1849755"/>
                <a:gd name="connsiteY845" fmla="*/ 577215 h 1850707"/>
                <a:gd name="connsiteX846" fmla="*/ 1559242 w 1849755"/>
                <a:gd name="connsiteY846" fmla="*/ 292417 h 1850707"/>
                <a:gd name="connsiteX847" fmla="*/ 1274445 w 1849755"/>
                <a:gd name="connsiteY847" fmla="*/ 100012 h 1850707"/>
                <a:gd name="connsiteX848" fmla="*/ 925830 w 1849755"/>
                <a:gd name="connsiteY848" fmla="*/ 29527 h 1850707"/>
                <a:gd name="connsiteX849" fmla="*/ 925830 w 1849755"/>
                <a:gd name="connsiteY849" fmla="*/ 0 h 1850707"/>
                <a:gd name="connsiteX850" fmla="*/ 1285875 w 1849755"/>
                <a:gd name="connsiteY850" fmla="*/ 72390 h 1850707"/>
                <a:gd name="connsiteX851" fmla="*/ 1579245 w 1849755"/>
                <a:gd name="connsiteY851" fmla="*/ 271462 h 1850707"/>
                <a:gd name="connsiteX852" fmla="*/ 1777365 w 1849755"/>
                <a:gd name="connsiteY852" fmla="*/ 565785 h 1850707"/>
                <a:gd name="connsiteX853" fmla="*/ 1849755 w 1849755"/>
                <a:gd name="connsiteY853" fmla="*/ 925830 h 1850707"/>
                <a:gd name="connsiteX854" fmla="*/ 1777365 w 1849755"/>
                <a:gd name="connsiteY854" fmla="*/ 1285875 h 1850707"/>
                <a:gd name="connsiteX855" fmla="*/ 1579245 w 1849755"/>
                <a:gd name="connsiteY855" fmla="*/ 1580197 h 1850707"/>
                <a:gd name="connsiteX856" fmla="*/ 1284922 w 1849755"/>
                <a:gd name="connsiteY856" fmla="*/ 1778317 h 1850707"/>
                <a:gd name="connsiteX857" fmla="*/ 924877 w 1849755"/>
                <a:gd name="connsiteY857" fmla="*/ 1850707 h 1850707"/>
                <a:gd name="connsiteX858" fmla="*/ 564832 w 1849755"/>
                <a:gd name="connsiteY858" fmla="*/ 1778317 h 1850707"/>
                <a:gd name="connsiteX859" fmla="*/ 270510 w 1849755"/>
                <a:gd name="connsiteY859" fmla="*/ 1580197 h 1850707"/>
                <a:gd name="connsiteX860" fmla="*/ 72390 w 1849755"/>
                <a:gd name="connsiteY860" fmla="*/ 1285875 h 1850707"/>
                <a:gd name="connsiteX861" fmla="*/ 0 w 1849755"/>
                <a:gd name="connsiteY861" fmla="*/ 925830 h 1850707"/>
                <a:gd name="connsiteX862" fmla="*/ 73342 w 1849755"/>
                <a:gd name="connsiteY862" fmla="*/ 564832 h 1850707"/>
                <a:gd name="connsiteX863" fmla="*/ 271462 w 1849755"/>
                <a:gd name="connsiteY863" fmla="*/ 270510 h 1850707"/>
                <a:gd name="connsiteX864" fmla="*/ 565785 w 1849755"/>
                <a:gd name="connsiteY864" fmla="*/ 72390 h 1850707"/>
                <a:gd name="connsiteX865" fmla="*/ 925830 w 1849755"/>
                <a:gd name="connsiteY865" fmla="*/ 0 h 185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Lst>
              <a:rect l="l" t="t" r="r" b="b"/>
              <a:pathLst>
                <a:path w="1849755" h="1850707">
                  <a:moveTo>
                    <a:pt x="807720" y="1710690"/>
                  </a:moveTo>
                  <a:cubicBezTo>
                    <a:pt x="797242" y="1716405"/>
                    <a:pt x="791527" y="1724025"/>
                    <a:pt x="789622" y="1733550"/>
                  </a:cubicBezTo>
                  <a:cubicBezTo>
                    <a:pt x="788670" y="1739265"/>
                    <a:pt x="789622" y="1744027"/>
                    <a:pt x="791527" y="1747837"/>
                  </a:cubicBezTo>
                  <a:cubicBezTo>
                    <a:pt x="795337" y="1756410"/>
                    <a:pt x="802957" y="1761172"/>
                    <a:pt x="812482" y="1763077"/>
                  </a:cubicBezTo>
                  <a:cubicBezTo>
                    <a:pt x="819150" y="1764030"/>
                    <a:pt x="824865" y="1762125"/>
                    <a:pt x="829627" y="1759267"/>
                  </a:cubicBezTo>
                  <a:cubicBezTo>
                    <a:pt x="834390" y="1755457"/>
                    <a:pt x="837247" y="1750695"/>
                    <a:pt x="838200" y="1744027"/>
                  </a:cubicBezTo>
                  <a:cubicBezTo>
                    <a:pt x="839152" y="1735455"/>
                    <a:pt x="836295" y="1727835"/>
                    <a:pt x="827722" y="1722120"/>
                  </a:cubicBezTo>
                  <a:cubicBezTo>
                    <a:pt x="822007" y="1718310"/>
                    <a:pt x="816292" y="1715452"/>
                    <a:pt x="810577" y="1711642"/>
                  </a:cubicBezTo>
                  <a:close/>
                  <a:moveTo>
                    <a:pt x="1232535" y="1657350"/>
                  </a:moveTo>
                  <a:cubicBezTo>
                    <a:pt x="1225868" y="1666875"/>
                    <a:pt x="1224915" y="1677353"/>
                    <a:pt x="1229678" y="1685925"/>
                  </a:cubicBezTo>
                  <a:cubicBezTo>
                    <a:pt x="1231583" y="1691640"/>
                    <a:pt x="1235393" y="1695450"/>
                    <a:pt x="1238250" y="1697355"/>
                  </a:cubicBezTo>
                  <a:cubicBezTo>
                    <a:pt x="1246822" y="1703070"/>
                    <a:pt x="1254443" y="1703070"/>
                    <a:pt x="1263968" y="1699260"/>
                  </a:cubicBezTo>
                  <a:cubicBezTo>
                    <a:pt x="1269683" y="1696403"/>
                    <a:pt x="1274445" y="1692593"/>
                    <a:pt x="1276350" y="1686878"/>
                  </a:cubicBezTo>
                  <a:cubicBezTo>
                    <a:pt x="1278255" y="1682115"/>
                    <a:pt x="1278255" y="1676400"/>
                    <a:pt x="1275397" y="1670685"/>
                  </a:cubicBezTo>
                  <a:cubicBezTo>
                    <a:pt x="1271588" y="1663065"/>
                    <a:pt x="1264920" y="1658303"/>
                    <a:pt x="1255395" y="1657350"/>
                  </a:cubicBezTo>
                  <a:cubicBezTo>
                    <a:pt x="1248728" y="1657350"/>
                    <a:pt x="1242060" y="1657350"/>
                    <a:pt x="1235393" y="1657350"/>
                  </a:cubicBezTo>
                  <a:close/>
                  <a:moveTo>
                    <a:pt x="1024890" y="1654493"/>
                  </a:moveTo>
                  <a:cubicBezTo>
                    <a:pt x="1017270" y="1655445"/>
                    <a:pt x="1012507" y="1660208"/>
                    <a:pt x="1010602" y="1667828"/>
                  </a:cubicBezTo>
                  <a:cubicBezTo>
                    <a:pt x="1009650" y="1671638"/>
                    <a:pt x="1009650" y="1677353"/>
                    <a:pt x="1010602" y="1683068"/>
                  </a:cubicBezTo>
                  <a:cubicBezTo>
                    <a:pt x="1011555" y="1692593"/>
                    <a:pt x="1015365" y="1699260"/>
                    <a:pt x="1019175" y="1704023"/>
                  </a:cubicBezTo>
                  <a:cubicBezTo>
                    <a:pt x="1022985" y="1707833"/>
                    <a:pt x="1028700" y="1709738"/>
                    <a:pt x="1035367" y="1708785"/>
                  </a:cubicBezTo>
                  <a:cubicBezTo>
                    <a:pt x="1042987" y="1707833"/>
                    <a:pt x="1048702" y="1704023"/>
                    <a:pt x="1049655" y="1697355"/>
                  </a:cubicBezTo>
                  <a:cubicBezTo>
                    <a:pt x="1049655" y="1693545"/>
                    <a:pt x="1049655" y="1688783"/>
                    <a:pt x="1049655" y="1684020"/>
                  </a:cubicBezTo>
                  <a:cubicBezTo>
                    <a:pt x="1047750" y="1672590"/>
                    <a:pt x="1044892" y="1664970"/>
                    <a:pt x="1041082" y="1660208"/>
                  </a:cubicBezTo>
                  <a:cubicBezTo>
                    <a:pt x="1036320" y="1655445"/>
                    <a:pt x="1031557" y="1653540"/>
                    <a:pt x="1024890" y="1654493"/>
                  </a:cubicBezTo>
                  <a:close/>
                  <a:moveTo>
                    <a:pt x="827722" y="1653540"/>
                  </a:moveTo>
                  <a:cubicBezTo>
                    <a:pt x="822007" y="1652587"/>
                    <a:pt x="816292" y="1653540"/>
                    <a:pt x="812482" y="1656397"/>
                  </a:cubicBezTo>
                  <a:cubicBezTo>
                    <a:pt x="808672" y="1659255"/>
                    <a:pt x="806767" y="1663065"/>
                    <a:pt x="805815" y="1667827"/>
                  </a:cubicBezTo>
                  <a:cubicBezTo>
                    <a:pt x="804862" y="1672590"/>
                    <a:pt x="806767" y="1677352"/>
                    <a:pt x="810577" y="1681162"/>
                  </a:cubicBezTo>
                  <a:cubicBezTo>
                    <a:pt x="812482" y="1684020"/>
                    <a:pt x="816292" y="1685925"/>
                    <a:pt x="820102" y="1688782"/>
                  </a:cubicBezTo>
                  <a:cubicBezTo>
                    <a:pt x="822007" y="1689735"/>
                    <a:pt x="823912" y="1690687"/>
                    <a:pt x="826770" y="1692592"/>
                  </a:cubicBezTo>
                  <a:lnTo>
                    <a:pt x="831532" y="1695450"/>
                  </a:lnTo>
                  <a:cubicBezTo>
                    <a:pt x="840105" y="1692592"/>
                    <a:pt x="844867" y="1685925"/>
                    <a:pt x="846772" y="1676400"/>
                  </a:cubicBezTo>
                  <a:cubicBezTo>
                    <a:pt x="847725" y="1670685"/>
                    <a:pt x="845820" y="1665922"/>
                    <a:pt x="842962" y="1661160"/>
                  </a:cubicBezTo>
                  <a:cubicBezTo>
                    <a:pt x="839152" y="1657350"/>
                    <a:pt x="834390" y="1654492"/>
                    <a:pt x="827722" y="1653540"/>
                  </a:cubicBezTo>
                  <a:close/>
                  <a:moveTo>
                    <a:pt x="831532" y="1644967"/>
                  </a:moveTo>
                  <a:cubicBezTo>
                    <a:pt x="842962" y="1646872"/>
                    <a:pt x="851535" y="1650682"/>
                    <a:pt x="858202" y="1656397"/>
                  </a:cubicBezTo>
                  <a:cubicBezTo>
                    <a:pt x="863917" y="1662112"/>
                    <a:pt x="865822" y="1668780"/>
                    <a:pt x="864870" y="1677352"/>
                  </a:cubicBezTo>
                  <a:cubicBezTo>
                    <a:pt x="862965" y="1687830"/>
                    <a:pt x="855345" y="1696402"/>
                    <a:pt x="842010" y="1701165"/>
                  </a:cubicBezTo>
                  <a:cubicBezTo>
                    <a:pt x="850582" y="1705927"/>
                    <a:pt x="857250" y="1711642"/>
                    <a:pt x="860107" y="1717357"/>
                  </a:cubicBezTo>
                  <a:cubicBezTo>
                    <a:pt x="862012" y="1722120"/>
                    <a:pt x="862965" y="1728787"/>
                    <a:pt x="862012" y="1736407"/>
                  </a:cubicBezTo>
                  <a:cubicBezTo>
                    <a:pt x="861060" y="1743075"/>
                    <a:pt x="859155" y="1749742"/>
                    <a:pt x="855345" y="1754505"/>
                  </a:cubicBezTo>
                  <a:cubicBezTo>
                    <a:pt x="848677" y="1764030"/>
                    <a:pt x="839152" y="1770697"/>
                    <a:pt x="825817" y="1772602"/>
                  </a:cubicBezTo>
                  <a:cubicBezTo>
                    <a:pt x="821055" y="1773555"/>
                    <a:pt x="814387" y="1773555"/>
                    <a:pt x="807720" y="1772602"/>
                  </a:cubicBezTo>
                  <a:cubicBezTo>
                    <a:pt x="792480" y="1770697"/>
                    <a:pt x="781050" y="1764030"/>
                    <a:pt x="774382" y="1752600"/>
                  </a:cubicBezTo>
                  <a:cubicBezTo>
                    <a:pt x="771525" y="1747837"/>
                    <a:pt x="770572" y="1741170"/>
                    <a:pt x="771525" y="1733550"/>
                  </a:cubicBezTo>
                  <a:cubicBezTo>
                    <a:pt x="772477" y="1724025"/>
                    <a:pt x="777240" y="1717357"/>
                    <a:pt x="784860" y="1712595"/>
                  </a:cubicBezTo>
                  <a:cubicBezTo>
                    <a:pt x="787717" y="1710690"/>
                    <a:pt x="792480" y="1708785"/>
                    <a:pt x="800100" y="1705927"/>
                  </a:cubicBezTo>
                  <a:cubicBezTo>
                    <a:pt x="787717" y="1697355"/>
                    <a:pt x="782002" y="1686877"/>
                    <a:pt x="783907" y="1674495"/>
                  </a:cubicBezTo>
                  <a:cubicBezTo>
                    <a:pt x="785812" y="1660207"/>
                    <a:pt x="794385" y="1650682"/>
                    <a:pt x="809625" y="1645920"/>
                  </a:cubicBezTo>
                  <a:cubicBezTo>
                    <a:pt x="816292" y="1644015"/>
                    <a:pt x="823912" y="1643062"/>
                    <a:pt x="831532" y="1644967"/>
                  </a:cubicBezTo>
                  <a:close/>
                  <a:moveTo>
                    <a:pt x="1028700" y="1644015"/>
                  </a:moveTo>
                  <a:cubicBezTo>
                    <a:pt x="1046797" y="1641158"/>
                    <a:pt x="1061085" y="1646873"/>
                    <a:pt x="1070610" y="1661160"/>
                  </a:cubicBezTo>
                  <a:cubicBezTo>
                    <a:pt x="1072515" y="1667828"/>
                    <a:pt x="1075372" y="1677353"/>
                    <a:pt x="1077277" y="1689735"/>
                  </a:cubicBezTo>
                  <a:cubicBezTo>
                    <a:pt x="1079182" y="1705928"/>
                    <a:pt x="1078230" y="1719263"/>
                    <a:pt x="1073467" y="1730693"/>
                  </a:cubicBezTo>
                  <a:cubicBezTo>
                    <a:pt x="1068705" y="1743075"/>
                    <a:pt x="1060132" y="1752600"/>
                    <a:pt x="1050607" y="1761173"/>
                  </a:cubicBezTo>
                  <a:cubicBezTo>
                    <a:pt x="1040130" y="1769745"/>
                    <a:pt x="1027747" y="1774508"/>
                    <a:pt x="1014412" y="1776413"/>
                  </a:cubicBezTo>
                  <a:lnTo>
                    <a:pt x="1005840" y="1771650"/>
                  </a:lnTo>
                  <a:lnTo>
                    <a:pt x="1007745" y="1767840"/>
                  </a:lnTo>
                  <a:cubicBezTo>
                    <a:pt x="1009650" y="1767840"/>
                    <a:pt x="1012507" y="1767840"/>
                    <a:pt x="1015365" y="1767840"/>
                  </a:cubicBezTo>
                  <a:cubicBezTo>
                    <a:pt x="1025842" y="1765935"/>
                    <a:pt x="1034415" y="1761173"/>
                    <a:pt x="1042035" y="1753553"/>
                  </a:cubicBezTo>
                  <a:cubicBezTo>
                    <a:pt x="1044892" y="1750695"/>
                    <a:pt x="1046797" y="1745933"/>
                    <a:pt x="1049655" y="1741170"/>
                  </a:cubicBezTo>
                  <a:cubicBezTo>
                    <a:pt x="1052512" y="1733550"/>
                    <a:pt x="1054417" y="1722120"/>
                    <a:pt x="1054417" y="1706880"/>
                  </a:cubicBezTo>
                  <a:cubicBezTo>
                    <a:pt x="1045845" y="1716405"/>
                    <a:pt x="1040130" y="1722120"/>
                    <a:pt x="1039177" y="1722120"/>
                  </a:cubicBezTo>
                  <a:cubicBezTo>
                    <a:pt x="1035367" y="1724025"/>
                    <a:pt x="1030605" y="1725930"/>
                    <a:pt x="1024890" y="1725930"/>
                  </a:cubicBezTo>
                  <a:cubicBezTo>
                    <a:pt x="1015365" y="1726883"/>
                    <a:pt x="1007745" y="1724978"/>
                    <a:pt x="1002030" y="1720215"/>
                  </a:cubicBezTo>
                  <a:cubicBezTo>
                    <a:pt x="995362" y="1714500"/>
                    <a:pt x="990600" y="1705928"/>
                    <a:pt x="989647" y="1695450"/>
                  </a:cubicBezTo>
                  <a:cubicBezTo>
                    <a:pt x="986790" y="1677353"/>
                    <a:pt x="992505" y="1664018"/>
                    <a:pt x="1004887" y="1653540"/>
                  </a:cubicBezTo>
                  <a:cubicBezTo>
                    <a:pt x="1010602" y="1648778"/>
                    <a:pt x="1018222" y="1645920"/>
                    <a:pt x="1028700" y="1644015"/>
                  </a:cubicBezTo>
                  <a:close/>
                  <a:moveTo>
                    <a:pt x="1236345" y="1598295"/>
                  </a:moveTo>
                  <a:cubicBezTo>
                    <a:pt x="1231583" y="1596390"/>
                    <a:pt x="1225868" y="1597343"/>
                    <a:pt x="1219200" y="1600200"/>
                  </a:cubicBezTo>
                  <a:cubicBezTo>
                    <a:pt x="1213485" y="1603058"/>
                    <a:pt x="1209675" y="1605915"/>
                    <a:pt x="1207770" y="1610678"/>
                  </a:cubicBezTo>
                  <a:cubicBezTo>
                    <a:pt x="1205865" y="1615440"/>
                    <a:pt x="1205865" y="1619250"/>
                    <a:pt x="1207770" y="1624013"/>
                  </a:cubicBezTo>
                  <a:cubicBezTo>
                    <a:pt x="1209675" y="1628775"/>
                    <a:pt x="1213485" y="1631633"/>
                    <a:pt x="1219200" y="1633538"/>
                  </a:cubicBezTo>
                  <a:cubicBezTo>
                    <a:pt x="1222058" y="1634490"/>
                    <a:pt x="1225868" y="1634490"/>
                    <a:pt x="1230630" y="1634490"/>
                  </a:cubicBezTo>
                  <a:cubicBezTo>
                    <a:pt x="1232535" y="1634490"/>
                    <a:pt x="1235393" y="1634490"/>
                    <a:pt x="1238250" y="1634490"/>
                  </a:cubicBezTo>
                  <a:lnTo>
                    <a:pt x="1243965" y="1634490"/>
                  </a:lnTo>
                  <a:cubicBezTo>
                    <a:pt x="1250633" y="1625918"/>
                    <a:pt x="1251585" y="1617345"/>
                    <a:pt x="1247775" y="1608773"/>
                  </a:cubicBezTo>
                  <a:cubicBezTo>
                    <a:pt x="1244918" y="1603058"/>
                    <a:pt x="1241108" y="1599248"/>
                    <a:pt x="1236345" y="1598295"/>
                  </a:cubicBezTo>
                  <a:close/>
                  <a:moveTo>
                    <a:pt x="580073" y="1586865"/>
                  </a:moveTo>
                  <a:cubicBezTo>
                    <a:pt x="597218" y="1589722"/>
                    <a:pt x="617220" y="1591627"/>
                    <a:pt x="639128" y="1592580"/>
                  </a:cubicBezTo>
                  <a:lnTo>
                    <a:pt x="640080" y="1594485"/>
                  </a:lnTo>
                  <a:cubicBezTo>
                    <a:pt x="638175" y="1597342"/>
                    <a:pt x="636270" y="1602105"/>
                    <a:pt x="632460" y="1608772"/>
                  </a:cubicBezTo>
                  <a:cubicBezTo>
                    <a:pt x="631508" y="1610677"/>
                    <a:pt x="627698" y="1617345"/>
                    <a:pt x="622935" y="1627822"/>
                  </a:cubicBezTo>
                  <a:lnTo>
                    <a:pt x="607695" y="1660207"/>
                  </a:lnTo>
                  <a:cubicBezTo>
                    <a:pt x="597218" y="1684020"/>
                    <a:pt x="591503" y="1696402"/>
                    <a:pt x="591503" y="1698307"/>
                  </a:cubicBezTo>
                  <a:cubicBezTo>
                    <a:pt x="591503" y="1700212"/>
                    <a:pt x="591503" y="1701165"/>
                    <a:pt x="593408" y="1702117"/>
                  </a:cubicBezTo>
                  <a:cubicBezTo>
                    <a:pt x="595313" y="1704022"/>
                    <a:pt x="600075" y="1706880"/>
                    <a:pt x="608648" y="1710690"/>
                  </a:cubicBezTo>
                  <a:lnTo>
                    <a:pt x="609600" y="1711642"/>
                  </a:lnTo>
                  <a:lnTo>
                    <a:pt x="609600" y="1717357"/>
                  </a:lnTo>
                  <a:lnTo>
                    <a:pt x="608648" y="1718310"/>
                  </a:lnTo>
                  <a:cubicBezTo>
                    <a:pt x="601028" y="1714500"/>
                    <a:pt x="591503" y="1709737"/>
                    <a:pt x="580073" y="1704975"/>
                  </a:cubicBezTo>
                  <a:cubicBezTo>
                    <a:pt x="569595" y="1700212"/>
                    <a:pt x="557213" y="1695450"/>
                    <a:pt x="544830" y="1689735"/>
                  </a:cubicBezTo>
                  <a:lnTo>
                    <a:pt x="543878" y="1688782"/>
                  </a:lnTo>
                  <a:lnTo>
                    <a:pt x="545783" y="1684020"/>
                  </a:lnTo>
                  <a:lnTo>
                    <a:pt x="546735" y="1684020"/>
                  </a:lnTo>
                  <a:cubicBezTo>
                    <a:pt x="549593" y="1684972"/>
                    <a:pt x="552450" y="1685925"/>
                    <a:pt x="555308" y="1686877"/>
                  </a:cubicBezTo>
                  <a:cubicBezTo>
                    <a:pt x="560070" y="1688782"/>
                    <a:pt x="563880" y="1689735"/>
                    <a:pt x="564833" y="1689735"/>
                  </a:cubicBezTo>
                  <a:cubicBezTo>
                    <a:pt x="565785" y="1689735"/>
                    <a:pt x="567690" y="1688782"/>
                    <a:pt x="568643" y="1687830"/>
                  </a:cubicBezTo>
                  <a:cubicBezTo>
                    <a:pt x="570548" y="1685925"/>
                    <a:pt x="576263" y="1675447"/>
                    <a:pt x="584835" y="1656397"/>
                  </a:cubicBezTo>
                  <a:lnTo>
                    <a:pt x="594360" y="1635442"/>
                  </a:lnTo>
                  <a:cubicBezTo>
                    <a:pt x="597218" y="1628775"/>
                    <a:pt x="601028" y="1621155"/>
                    <a:pt x="604838" y="1611630"/>
                  </a:cubicBezTo>
                  <a:lnTo>
                    <a:pt x="607695" y="1604962"/>
                  </a:lnTo>
                  <a:cubicBezTo>
                    <a:pt x="608648" y="1602105"/>
                    <a:pt x="608648" y="1600200"/>
                    <a:pt x="607695" y="1600200"/>
                  </a:cubicBezTo>
                  <a:cubicBezTo>
                    <a:pt x="607695" y="1600200"/>
                    <a:pt x="604838" y="1600200"/>
                    <a:pt x="601980" y="1600200"/>
                  </a:cubicBezTo>
                  <a:cubicBezTo>
                    <a:pt x="592455" y="1600200"/>
                    <a:pt x="584835" y="1600200"/>
                    <a:pt x="578168" y="1600200"/>
                  </a:cubicBezTo>
                  <a:lnTo>
                    <a:pt x="577215" y="1599247"/>
                  </a:lnTo>
                  <a:cubicBezTo>
                    <a:pt x="578168" y="1596390"/>
                    <a:pt x="579120" y="1592580"/>
                    <a:pt x="580073" y="1587817"/>
                  </a:cubicBezTo>
                  <a:close/>
                  <a:moveTo>
                    <a:pt x="1245870" y="1585913"/>
                  </a:moveTo>
                  <a:cubicBezTo>
                    <a:pt x="1253490" y="1587818"/>
                    <a:pt x="1259205" y="1592580"/>
                    <a:pt x="1263015" y="1600200"/>
                  </a:cubicBezTo>
                  <a:cubicBezTo>
                    <a:pt x="1267778" y="1610678"/>
                    <a:pt x="1264920" y="1621155"/>
                    <a:pt x="1256347" y="1632585"/>
                  </a:cubicBezTo>
                  <a:cubicBezTo>
                    <a:pt x="1266825" y="1631633"/>
                    <a:pt x="1274445" y="1633538"/>
                    <a:pt x="1280160" y="1636395"/>
                  </a:cubicBezTo>
                  <a:cubicBezTo>
                    <a:pt x="1284922" y="1639253"/>
                    <a:pt x="1288733" y="1644968"/>
                    <a:pt x="1292543" y="1651635"/>
                  </a:cubicBezTo>
                  <a:cubicBezTo>
                    <a:pt x="1295400" y="1658303"/>
                    <a:pt x="1296353" y="1664970"/>
                    <a:pt x="1296353" y="1670685"/>
                  </a:cubicBezTo>
                  <a:cubicBezTo>
                    <a:pt x="1295400" y="1682115"/>
                    <a:pt x="1290638" y="1692593"/>
                    <a:pt x="1280160" y="1701165"/>
                  </a:cubicBezTo>
                  <a:cubicBezTo>
                    <a:pt x="1276350" y="1704975"/>
                    <a:pt x="1270635" y="1707833"/>
                    <a:pt x="1263968" y="1710690"/>
                  </a:cubicBezTo>
                  <a:cubicBezTo>
                    <a:pt x="1249680" y="1716405"/>
                    <a:pt x="1237297" y="1716405"/>
                    <a:pt x="1224915" y="1710690"/>
                  </a:cubicBezTo>
                  <a:cubicBezTo>
                    <a:pt x="1219200" y="1707833"/>
                    <a:pt x="1215390" y="1703070"/>
                    <a:pt x="1212533" y="1696403"/>
                  </a:cubicBezTo>
                  <a:cubicBezTo>
                    <a:pt x="1208723" y="1687830"/>
                    <a:pt x="1208723" y="1679258"/>
                    <a:pt x="1212533" y="1671638"/>
                  </a:cubicBezTo>
                  <a:cubicBezTo>
                    <a:pt x="1213485" y="1668780"/>
                    <a:pt x="1217295" y="1664970"/>
                    <a:pt x="1222058" y="1658303"/>
                  </a:cubicBezTo>
                  <a:cubicBezTo>
                    <a:pt x="1206818" y="1657350"/>
                    <a:pt x="1196340" y="1651635"/>
                    <a:pt x="1191578" y="1639253"/>
                  </a:cubicBezTo>
                  <a:cubicBezTo>
                    <a:pt x="1185863" y="1625918"/>
                    <a:pt x="1188720" y="1613535"/>
                    <a:pt x="1199198" y="1602105"/>
                  </a:cubicBezTo>
                  <a:cubicBezTo>
                    <a:pt x="1203960" y="1597343"/>
                    <a:pt x="1209675" y="1592580"/>
                    <a:pt x="1217295" y="1589723"/>
                  </a:cubicBezTo>
                  <a:cubicBezTo>
                    <a:pt x="1227772" y="1584960"/>
                    <a:pt x="1237297" y="1584008"/>
                    <a:pt x="1245870" y="1585913"/>
                  </a:cubicBezTo>
                  <a:close/>
                  <a:moveTo>
                    <a:pt x="156210" y="1192530"/>
                  </a:moveTo>
                  <a:cubicBezTo>
                    <a:pt x="147638" y="1195387"/>
                    <a:pt x="141923" y="1200150"/>
                    <a:pt x="139065" y="1204912"/>
                  </a:cubicBezTo>
                  <a:cubicBezTo>
                    <a:pt x="136208" y="1209675"/>
                    <a:pt x="136208" y="1217295"/>
                    <a:pt x="140018" y="1225867"/>
                  </a:cubicBezTo>
                  <a:lnTo>
                    <a:pt x="142875" y="1232535"/>
                  </a:lnTo>
                  <a:lnTo>
                    <a:pt x="193358" y="1213485"/>
                  </a:lnTo>
                  <a:lnTo>
                    <a:pt x="192405" y="1209675"/>
                  </a:lnTo>
                  <a:cubicBezTo>
                    <a:pt x="189548" y="1201102"/>
                    <a:pt x="184785" y="1195387"/>
                    <a:pt x="179070" y="1192530"/>
                  </a:cubicBezTo>
                  <a:cubicBezTo>
                    <a:pt x="171450" y="1188720"/>
                    <a:pt x="164783" y="1188720"/>
                    <a:pt x="156210" y="1192530"/>
                  </a:cubicBezTo>
                  <a:close/>
                  <a:moveTo>
                    <a:pt x="159068" y="1161097"/>
                  </a:moveTo>
                  <a:cubicBezTo>
                    <a:pt x="164783" y="1162050"/>
                    <a:pt x="169545" y="1163955"/>
                    <a:pt x="174308" y="1167765"/>
                  </a:cubicBezTo>
                  <a:cubicBezTo>
                    <a:pt x="179070" y="1171575"/>
                    <a:pt x="183833" y="1176337"/>
                    <a:pt x="186690" y="1182052"/>
                  </a:cubicBezTo>
                  <a:cubicBezTo>
                    <a:pt x="190500" y="1187767"/>
                    <a:pt x="193358" y="1194435"/>
                    <a:pt x="196215" y="1202055"/>
                  </a:cubicBezTo>
                  <a:lnTo>
                    <a:pt x="200025" y="1211580"/>
                  </a:lnTo>
                  <a:lnTo>
                    <a:pt x="232410" y="1199197"/>
                  </a:lnTo>
                  <a:cubicBezTo>
                    <a:pt x="234315" y="1198245"/>
                    <a:pt x="236220" y="1197292"/>
                    <a:pt x="237173" y="1196340"/>
                  </a:cubicBezTo>
                  <a:cubicBezTo>
                    <a:pt x="238125" y="1195387"/>
                    <a:pt x="239078" y="1193482"/>
                    <a:pt x="239078" y="1190625"/>
                  </a:cubicBezTo>
                  <a:cubicBezTo>
                    <a:pt x="239078" y="1189672"/>
                    <a:pt x="239078" y="1187767"/>
                    <a:pt x="238125" y="1184910"/>
                  </a:cubicBezTo>
                  <a:cubicBezTo>
                    <a:pt x="238125" y="1182052"/>
                    <a:pt x="237173" y="1180147"/>
                    <a:pt x="237173" y="1178242"/>
                  </a:cubicBezTo>
                  <a:lnTo>
                    <a:pt x="243840" y="1175385"/>
                  </a:lnTo>
                  <a:lnTo>
                    <a:pt x="267653" y="1237297"/>
                  </a:lnTo>
                  <a:lnTo>
                    <a:pt x="260985" y="1239202"/>
                  </a:lnTo>
                  <a:cubicBezTo>
                    <a:pt x="260033" y="1237297"/>
                    <a:pt x="259080" y="1235392"/>
                    <a:pt x="258128" y="1233487"/>
                  </a:cubicBezTo>
                  <a:cubicBezTo>
                    <a:pt x="257175" y="1230630"/>
                    <a:pt x="256223" y="1229677"/>
                    <a:pt x="255270" y="1228725"/>
                  </a:cubicBezTo>
                  <a:cubicBezTo>
                    <a:pt x="253365" y="1226820"/>
                    <a:pt x="252413" y="1225867"/>
                    <a:pt x="250508" y="1225867"/>
                  </a:cubicBezTo>
                  <a:cubicBezTo>
                    <a:pt x="248603" y="1225867"/>
                    <a:pt x="247650" y="1225867"/>
                    <a:pt x="244793" y="1226820"/>
                  </a:cubicBezTo>
                  <a:lnTo>
                    <a:pt x="164783" y="1257300"/>
                  </a:lnTo>
                  <a:cubicBezTo>
                    <a:pt x="162878" y="1258252"/>
                    <a:pt x="160973" y="1259205"/>
                    <a:pt x="160020" y="1260157"/>
                  </a:cubicBezTo>
                  <a:cubicBezTo>
                    <a:pt x="159068" y="1261110"/>
                    <a:pt x="158115" y="1263015"/>
                    <a:pt x="158115" y="1265872"/>
                  </a:cubicBezTo>
                  <a:cubicBezTo>
                    <a:pt x="158115" y="1267777"/>
                    <a:pt x="158115" y="1269682"/>
                    <a:pt x="159068" y="1272540"/>
                  </a:cubicBezTo>
                  <a:cubicBezTo>
                    <a:pt x="159068" y="1275397"/>
                    <a:pt x="160020" y="1277302"/>
                    <a:pt x="160020" y="1278255"/>
                  </a:cubicBezTo>
                  <a:lnTo>
                    <a:pt x="153353" y="1281112"/>
                  </a:lnTo>
                  <a:lnTo>
                    <a:pt x="129540" y="1218247"/>
                  </a:lnTo>
                  <a:cubicBezTo>
                    <a:pt x="123825" y="1203960"/>
                    <a:pt x="121920" y="1191577"/>
                    <a:pt x="123825" y="1183005"/>
                  </a:cubicBezTo>
                  <a:cubicBezTo>
                    <a:pt x="124778" y="1172527"/>
                    <a:pt x="130493" y="1166812"/>
                    <a:pt x="140970" y="1163002"/>
                  </a:cubicBezTo>
                  <a:cubicBezTo>
                    <a:pt x="147638" y="1160145"/>
                    <a:pt x="153353" y="1160145"/>
                    <a:pt x="159068" y="1161097"/>
                  </a:cubicBezTo>
                  <a:close/>
                  <a:moveTo>
                    <a:pt x="1615440" y="1152525"/>
                  </a:moveTo>
                  <a:lnTo>
                    <a:pt x="1622107" y="1154430"/>
                  </a:lnTo>
                  <a:cubicBezTo>
                    <a:pt x="1621155" y="1156335"/>
                    <a:pt x="1621155" y="1158240"/>
                    <a:pt x="1620202" y="1161097"/>
                  </a:cubicBezTo>
                  <a:cubicBezTo>
                    <a:pt x="1619250" y="1163955"/>
                    <a:pt x="1619250" y="1165860"/>
                    <a:pt x="1619250" y="1167765"/>
                  </a:cubicBezTo>
                  <a:cubicBezTo>
                    <a:pt x="1619250" y="1169670"/>
                    <a:pt x="1620202" y="1171575"/>
                    <a:pt x="1621155" y="1173480"/>
                  </a:cubicBezTo>
                  <a:cubicBezTo>
                    <a:pt x="1622107" y="1174432"/>
                    <a:pt x="1624012" y="1175385"/>
                    <a:pt x="1625917" y="1176337"/>
                  </a:cubicBezTo>
                  <a:lnTo>
                    <a:pt x="1645920" y="1183957"/>
                  </a:lnTo>
                  <a:cubicBezTo>
                    <a:pt x="1647825" y="1184910"/>
                    <a:pt x="1648777" y="1184910"/>
                    <a:pt x="1650682" y="1185862"/>
                  </a:cubicBezTo>
                  <a:cubicBezTo>
                    <a:pt x="1651635" y="1185862"/>
                    <a:pt x="1653540" y="1186815"/>
                    <a:pt x="1654492" y="1186815"/>
                  </a:cubicBezTo>
                  <a:cubicBezTo>
                    <a:pt x="1655445" y="1186815"/>
                    <a:pt x="1657350" y="1186815"/>
                    <a:pt x="1659255" y="1186815"/>
                  </a:cubicBezTo>
                  <a:cubicBezTo>
                    <a:pt x="1661160" y="1186815"/>
                    <a:pt x="1664017" y="1185862"/>
                    <a:pt x="1666875" y="1185862"/>
                  </a:cubicBezTo>
                  <a:cubicBezTo>
                    <a:pt x="1675447" y="1184910"/>
                    <a:pt x="1684020" y="1183005"/>
                    <a:pt x="1691640" y="1182052"/>
                  </a:cubicBezTo>
                  <a:cubicBezTo>
                    <a:pt x="1699260" y="1181100"/>
                    <a:pt x="1706880" y="1179195"/>
                    <a:pt x="1714500" y="1178242"/>
                  </a:cubicBezTo>
                  <a:cubicBezTo>
                    <a:pt x="1718310" y="1177290"/>
                    <a:pt x="1721167" y="1176337"/>
                    <a:pt x="1724025" y="1175385"/>
                  </a:cubicBezTo>
                  <a:cubicBezTo>
                    <a:pt x="1726882" y="1174432"/>
                    <a:pt x="1728787" y="1172527"/>
                    <a:pt x="1730692" y="1171575"/>
                  </a:cubicBezTo>
                  <a:cubicBezTo>
                    <a:pt x="1731645" y="1170622"/>
                    <a:pt x="1733550" y="1168717"/>
                    <a:pt x="1734502" y="1166812"/>
                  </a:cubicBezTo>
                  <a:cubicBezTo>
                    <a:pt x="1735455" y="1164907"/>
                    <a:pt x="1736407" y="1163002"/>
                    <a:pt x="1737360" y="1162050"/>
                  </a:cubicBezTo>
                  <a:lnTo>
                    <a:pt x="1744027" y="1164907"/>
                  </a:lnTo>
                  <a:lnTo>
                    <a:pt x="1719262" y="1229677"/>
                  </a:lnTo>
                  <a:lnTo>
                    <a:pt x="1712595" y="1226820"/>
                  </a:lnTo>
                  <a:cubicBezTo>
                    <a:pt x="1714500" y="1221105"/>
                    <a:pt x="1715452" y="1216342"/>
                    <a:pt x="1716405" y="1214437"/>
                  </a:cubicBezTo>
                  <a:cubicBezTo>
                    <a:pt x="1716405" y="1212532"/>
                    <a:pt x="1716405" y="1210627"/>
                    <a:pt x="1714500" y="1210627"/>
                  </a:cubicBezTo>
                  <a:cubicBezTo>
                    <a:pt x="1713547" y="1210627"/>
                    <a:pt x="1712595" y="1210627"/>
                    <a:pt x="1710690" y="1210627"/>
                  </a:cubicBezTo>
                  <a:cubicBezTo>
                    <a:pt x="1708785" y="1210627"/>
                    <a:pt x="1704975" y="1211580"/>
                    <a:pt x="1701165" y="1211580"/>
                  </a:cubicBezTo>
                  <a:cubicBezTo>
                    <a:pt x="1697355" y="1211580"/>
                    <a:pt x="1691640" y="1212532"/>
                    <a:pt x="1684020" y="1214437"/>
                  </a:cubicBezTo>
                  <a:cubicBezTo>
                    <a:pt x="1676400" y="1215390"/>
                    <a:pt x="1667827" y="1217295"/>
                    <a:pt x="1657350" y="1219200"/>
                  </a:cubicBezTo>
                  <a:cubicBezTo>
                    <a:pt x="1669732" y="1235392"/>
                    <a:pt x="1678305" y="1246822"/>
                    <a:pt x="1683067" y="1253490"/>
                  </a:cubicBezTo>
                  <a:cubicBezTo>
                    <a:pt x="1687830" y="1260157"/>
                    <a:pt x="1691640" y="1263015"/>
                    <a:pt x="1692592" y="1263967"/>
                  </a:cubicBezTo>
                  <a:cubicBezTo>
                    <a:pt x="1694497" y="1264920"/>
                    <a:pt x="1696402" y="1263967"/>
                    <a:pt x="1698307" y="1262062"/>
                  </a:cubicBezTo>
                  <a:cubicBezTo>
                    <a:pt x="1700212" y="1260157"/>
                    <a:pt x="1702117" y="1257300"/>
                    <a:pt x="1704022" y="1251585"/>
                  </a:cubicBezTo>
                  <a:lnTo>
                    <a:pt x="1710690" y="1253490"/>
                  </a:lnTo>
                  <a:lnTo>
                    <a:pt x="1694497" y="1295400"/>
                  </a:lnTo>
                  <a:lnTo>
                    <a:pt x="1686877" y="1292542"/>
                  </a:lnTo>
                  <a:cubicBezTo>
                    <a:pt x="1687830" y="1290637"/>
                    <a:pt x="1687830" y="1288732"/>
                    <a:pt x="1687830" y="1286827"/>
                  </a:cubicBezTo>
                  <a:cubicBezTo>
                    <a:pt x="1687830" y="1284922"/>
                    <a:pt x="1687830" y="1283017"/>
                    <a:pt x="1687830" y="1281112"/>
                  </a:cubicBezTo>
                  <a:cubicBezTo>
                    <a:pt x="1687830" y="1278255"/>
                    <a:pt x="1686877" y="1275397"/>
                    <a:pt x="1684972" y="1273492"/>
                  </a:cubicBezTo>
                  <a:cubicBezTo>
                    <a:pt x="1684020" y="1270635"/>
                    <a:pt x="1682115" y="1268730"/>
                    <a:pt x="1680210" y="1265872"/>
                  </a:cubicBezTo>
                  <a:cubicBezTo>
                    <a:pt x="1676400" y="1260157"/>
                    <a:pt x="1672590" y="1254442"/>
                    <a:pt x="1667827" y="1248727"/>
                  </a:cubicBezTo>
                  <a:cubicBezTo>
                    <a:pt x="1663065" y="1243012"/>
                    <a:pt x="1658302" y="1236345"/>
                    <a:pt x="1652587" y="1228725"/>
                  </a:cubicBezTo>
                  <a:cubicBezTo>
                    <a:pt x="1648777" y="1223962"/>
                    <a:pt x="1645920" y="1221105"/>
                    <a:pt x="1644015" y="1219200"/>
                  </a:cubicBezTo>
                  <a:cubicBezTo>
                    <a:pt x="1642110" y="1217295"/>
                    <a:pt x="1637347" y="1215390"/>
                    <a:pt x="1631632" y="1213485"/>
                  </a:cubicBezTo>
                  <a:lnTo>
                    <a:pt x="1615440" y="1206817"/>
                  </a:lnTo>
                  <a:cubicBezTo>
                    <a:pt x="1613535" y="1205865"/>
                    <a:pt x="1611630" y="1205865"/>
                    <a:pt x="1609725" y="1205865"/>
                  </a:cubicBezTo>
                  <a:cubicBezTo>
                    <a:pt x="1607820" y="1205865"/>
                    <a:pt x="1605915" y="1206817"/>
                    <a:pt x="1604962" y="1208722"/>
                  </a:cubicBezTo>
                  <a:cubicBezTo>
                    <a:pt x="1604010" y="1209675"/>
                    <a:pt x="1603057" y="1211580"/>
                    <a:pt x="1601152" y="1213485"/>
                  </a:cubicBezTo>
                  <a:cubicBezTo>
                    <a:pt x="1599247" y="1216342"/>
                    <a:pt x="1598295" y="1218247"/>
                    <a:pt x="1597342" y="1219200"/>
                  </a:cubicBezTo>
                  <a:lnTo>
                    <a:pt x="1590675" y="1216342"/>
                  </a:lnTo>
                  <a:close/>
                  <a:moveTo>
                    <a:pt x="1739265" y="964883"/>
                  </a:moveTo>
                  <a:lnTo>
                    <a:pt x="1773555" y="968693"/>
                  </a:lnTo>
                  <a:lnTo>
                    <a:pt x="1759267" y="1085850"/>
                  </a:lnTo>
                  <a:lnTo>
                    <a:pt x="1726882" y="1081088"/>
                  </a:lnTo>
                  <a:lnTo>
                    <a:pt x="1727835" y="1074420"/>
                  </a:lnTo>
                  <a:cubicBezTo>
                    <a:pt x="1733550" y="1073468"/>
                    <a:pt x="1739265" y="1071563"/>
                    <a:pt x="1744980" y="1067753"/>
                  </a:cubicBezTo>
                  <a:cubicBezTo>
                    <a:pt x="1751647" y="1064895"/>
                    <a:pt x="1755457" y="1061085"/>
                    <a:pt x="1755457" y="1058228"/>
                  </a:cubicBezTo>
                  <a:cubicBezTo>
                    <a:pt x="1755457" y="1056323"/>
                    <a:pt x="1756410" y="1054418"/>
                    <a:pt x="1756410" y="1051560"/>
                  </a:cubicBezTo>
                  <a:cubicBezTo>
                    <a:pt x="1756410" y="1048703"/>
                    <a:pt x="1757362" y="1046798"/>
                    <a:pt x="1757362" y="1044893"/>
                  </a:cubicBezTo>
                  <a:lnTo>
                    <a:pt x="1757362" y="1041083"/>
                  </a:lnTo>
                  <a:lnTo>
                    <a:pt x="1662112" y="1029653"/>
                  </a:lnTo>
                  <a:cubicBezTo>
                    <a:pt x="1660207" y="1029653"/>
                    <a:pt x="1658302" y="1029653"/>
                    <a:pt x="1656397" y="1030605"/>
                  </a:cubicBezTo>
                  <a:cubicBezTo>
                    <a:pt x="1654492" y="1031558"/>
                    <a:pt x="1653540" y="1032510"/>
                    <a:pt x="1652587" y="1034415"/>
                  </a:cubicBezTo>
                  <a:cubicBezTo>
                    <a:pt x="1651635" y="1035368"/>
                    <a:pt x="1651635" y="1037273"/>
                    <a:pt x="1650682" y="1040130"/>
                  </a:cubicBezTo>
                  <a:cubicBezTo>
                    <a:pt x="1649730" y="1042988"/>
                    <a:pt x="1648777" y="1044893"/>
                    <a:pt x="1648777" y="1046798"/>
                  </a:cubicBezTo>
                  <a:lnTo>
                    <a:pt x="1642110" y="1045845"/>
                  </a:lnTo>
                  <a:lnTo>
                    <a:pt x="1649730" y="978218"/>
                  </a:lnTo>
                  <a:lnTo>
                    <a:pt x="1656397" y="979170"/>
                  </a:lnTo>
                  <a:cubicBezTo>
                    <a:pt x="1656397" y="981075"/>
                    <a:pt x="1656397" y="982980"/>
                    <a:pt x="1656397" y="985838"/>
                  </a:cubicBezTo>
                  <a:cubicBezTo>
                    <a:pt x="1656397" y="988695"/>
                    <a:pt x="1656397" y="990600"/>
                    <a:pt x="1656397" y="992505"/>
                  </a:cubicBezTo>
                  <a:cubicBezTo>
                    <a:pt x="1657350" y="994410"/>
                    <a:pt x="1658302" y="996315"/>
                    <a:pt x="1659255" y="997268"/>
                  </a:cubicBezTo>
                  <a:cubicBezTo>
                    <a:pt x="1660207" y="998220"/>
                    <a:pt x="1662112" y="999173"/>
                    <a:pt x="1664970" y="999173"/>
                  </a:cubicBezTo>
                  <a:lnTo>
                    <a:pt x="1761172" y="1010603"/>
                  </a:lnTo>
                  <a:lnTo>
                    <a:pt x="1761172" y="1006793"/>
                  </a:lnTo>
                  <a:cubicBezTo>
                    <a:pt x="1761172" y="1004888"/>
                    <a:pt x="1761172" y="1002983"/>
                    <a:pt x="1762125" y="1000125"/>
                  </a:cubicBezTo>
                  <a:cubicBezTo>
                    <a:pt x="1762125" y="997268"/>
                    <a:pt x="1762125" y="995363"/>
                    <a:pt x="1762125" y="993458"/>
                  </a:cubicBezTo>
                  <a:cubicBezTo>
                    <a:pt x="1762125" y="990600"/>
                    <a:pt x="1759267" y="985838"/>
                    <a:pt x="1753552" y="982028"/>
                  </a:cubicBezTo>
                  <a:cubicBezTo>
                    <a:pt x="1747837" y="977265"/>
                    <a:pt x="1743075" y="974408"/>
                    <a:pt x="1738312" y="971550"/>
                  </a:cubicBezTo>
                  <a:close/>
                  <a:moveTo>
                    <a:pt x="199073" y="952500"/>
                  </a:moveTo>
                  <a:lnTo>
                    <a:pt x="212408" y="1065847"/>
                  </a:lnTo>
                  <a:lnTo>
                    <a:pt x="205740" y="1066800"/>
                  </a:lnTo>
                  <a:cubicBezTo>
                    <a:pt x="205740" y="1064895"/>
                    <a:pt x="204788" y="1062990"/>
                    <a:pt x="203835" y="1060132"/>
                  </a:cubicBezTo>
                  <a:cubicBezTo>
                    <a:pt x="202883" y="1057275"/>
                    <a:pt x="202883" y="1055370"/>
                    <a:pt x="201930" y="1054417"/>
                  </a:cubicBezTo>
                  <a:cubicBezTo>
                    <a:pt x="200978" y="1052512"/>
                    <a:pt x="199073" y="1050607"/>
                    <a:pt x="198120" y="1050607"/>
                  </a:cubicBezTo>
                  <a:cubicBezTo>
                    <a:pt x="196215" y="1049655"/>
                    <a:pt x="195263" y="1049655"/>
                    <a:pt x="192405" y="1050607"/>
                  </a:cubicBezTo>
                  <a:lnTo>
                    <a:pt x="106680" y="1060132"/>
                  </a:lnTo>
                  <a:cubicBezTo>
                    <a:pt x="104775" y="1060132"/>
                    <a:pt x="102870" y="1061085"/>
                    <a:pt x="101918" y="1062037"/>
                  </a:cubicBezTo>
                  <a:cubicBezTo>
                    <a:pt x="100965" y="1062990"/>
                    <a:pt x="100013" y="1064895"/>
                    <a:pt x="99060" y="1066800"/>
                  </a:cubicBezTo>
                  <a:cubicBezTo>
                    <a:pt x="98108" y="1068705"/>
                    <a:pt x="98108" y="1070610"/>
                    <a:pt x="98108" y="1073467"/>
                  </a:cubicBezTo>
                  <a:cubicBezTo>
                    <a:pt x="98108" y="1076325"/>
                    <a:pt x="98108" y="1078230"/>
                    <a:pt x="98108" y="1080135"/>
                  </a:cubicBezTo>
                  <a:lnTo>
                    <a:pt x="91440" y="1081087"/>
                  </a:lnTo>
                  <a:lnTo>
                    <a:pt x="79058" y="973455"/>
                  </a:lnTo>
                  <a:lnTo>
                    <a:pt x="108585" y="971550"/>
                  </a:lnTo>
                  <a:lnTo>
                    <a:pt x="109538" y="978217"/>
                  </a:lnTo>
                  <a:cubicBezTo>
                    <a:pt x="104775" y="980122"/>
                    <a:pt x="100965" y="983932"/>
                    <a:pt x="96203" y="988695"/>
                  </a:cubicBezTo>
                  <a:cubicBezTo>
                    <a:pt x="92393" y="993457"/>
                    <a:pt x="89535" y="997267"/>
                    <a:pt x="89535" y="1002030"/>
                  </a:cubicBezTo>
                  <a:cubicBezTo>
                    <a:pt x="89535" y="1003935"/>
                    <a:pt x="89535" y="1005840"/>
                    <a:pt x="89535" y="1008697"/>
                  </a:cubicBezTo>
                  <a:cubicBezTo>
                    <a:pt x="89535" y="1011555"/>
                    <a:pt x="90488" y="1014412"/>
                    <a:pt x="90488" y="1016317"/>
                  </a:cubicBezTo>
                  <a:lnTo>
                    <a:pt x="92393" y="1033462"/>
                  </a:lnTo>
                  <a:lnTo>
                    <a:pt x="139065" y="1027747"/>
                  </a:lnTo>
                  <a:lnTo>
                    <a:pt x="137160" y="1015365"/>
                  </a:lnTo>
                  <a:cubicBezTo>
                    <a:pt x="137160" y="1012507"/>
                    <a:pt x="136208" y="1009650"/>
                    <a:pt x="135255" y="1006792"/>
                  </a:cubicBezTo>
                  <a:cubicBezTo>
                    <a:pt x="134303" y="1003935"/>
                    <a:pt x="132398" y="1002030"/>
                    <a:pt x="130493" y="1000125"/>
                  </a:cubicBezTo>
                  <a:cubicBezTo>
                    <a:pt x="129540" y="999172"/>
                    <a:pt x="126683" y="998220"/>
                    <a:pt x="122873" y="997267"/>
                  </a:cubicBezTo>
                  <a:cubicBezTo>
                    <a:pt x="119063" y="996315"/>
                    <a:pt x="116205" y="996315"/>
                    <a:pt x="114300" y="995362"/>
                  </a:cubicBezTo>
                  <a:lnTo>
                    <a:pt x="113348" y="988695"/>
                  </a:lnTo>
                  <a:lnTo>
                    <a:pt x="163830" y="982980"/>
                  </a:lnTo>
                  <a:lnTo>
                    <a:pt x="164783" y="989647"/>
                  </a:lnTo>
                  <a:cubicBezTo>
                    <a:pt x="162878" y="989647"/>
                    <a:pt x="159068" y="991552"/>
                    <a:pt x="156210" y="993457"/>
                  </a:cubicBezTo>
                  <a:cubicBezTo>
                    <a:pt x="152400" y="995362"/>
                    <a:pt x="150495" y="997267"/>
                    <a:pt x="149543" y="998220"/>
                  </a:cubicBezTo>
                  <a:cubicBezTo>
                    <a:pt x="147638" y="1000125"/>
                    <a:pt x="146685" y="1002982"/>
                    <a:pt x="145733" y="1004887"/>
                  </a:cubicBezTo>
                  <a:cubicBezTo>
                    <a:pt x="144780" y="1007745"/>
                    <a:pt x="144780" y="1010602"/>
                    <a:pt x="145733" y="1013460"/>
                  </a:cubicBezTo>
                  <a:lnTo>
                    <a:pt x="146685" y="1025842"/>
                  </a:lnTo>
                  <a:lnTo>
                    <a:pt x="181928" y="1022032"/>
                  </a:lnTo>
                  <a:cubicBezTo>
                    <a:pt x="185738" y="1022032"/>
                    <a:pt x="188595" y="1021080"/>
                    <a:pt x="190500" y="1020127"/>
                  </a:cubicBezTo>
                  <a:cubicBezTo>
                    <a:pt x="192405" y="1019175"/>
                    <a:pt x="194310" y="1018222"/>
                    <a:pt x="195263" y="1016317"/>
                  </a:cubicBezTo>
                  <a:cubicBezTo>
                    <a:pt x="196215" y="1014412"/>
                    <a:pt x="196215" y="1012507"/>
                    <a:pt x="196215" y="1010602"/>
                  </a:cubicBezTo>
                  <a:cubicBezTo>
                    <a:pt x="196215" y="1007745"/>
                    <a:pt x="196215" y="1004887"/>
                    <a:pt x="195263" y="1000125"/>
                  </a:cubicBezTo>
                  <a:cubicBezTo>
                    <a:pt x="195263" y="998220"/>
                    <a:pt x="195263" y="995362"/>
                    <a:pt x="194310" y="992505"/>
                  </a:cubicBezTo>
                  <a:cubicBezTo>
                    <a:pt x="194310" y="989647"/>
                    <a:pt x="193358" y="987742"/>
                    <a:pt x="193358" y="984885"/>
                  </a:cubicBezTo>
                  <a:cubicBezTo>
                    <a:pt x="192405" y="982980"/>
                    <a:pt x="192405" y="980122"/>
                    <a:pt x="191453" y="978217"/>
                  </a:cubicBezTo>
                  <a:cubicBezTo>
                    <a:pt x="190500" y="976312"/>
                    <a:pt x="189548" y="974407"/>
                    <a:pt x="188595" y="973455"/>
                  </a:cubicBezTo>
                  <a:cubicBezTo>
                    <a:pt x="185738" y="970597"/>
                    <a:pt x="180975" y="968692"/>
                    <a:pt x="175260" y="965835"/>
                  </a:cubicBezTo>
                  <a:cubicBezTo>
                    <a:pt x="169545" y="962977"/>
                    <a:pt x="164783" y="961072"/>
                    <a:pt x="161925" y="961072"/>
                  </a:cubicBezTo>
                  <a:lnTo>
                    <a:pt x="160973" y="954405"/>
                  </a:lnTo>
                  <a:close/>
                  <a:moveTo>
                    <a:pt x="925830" y="826770"/>
                  </a:moveTo>
                  <a:cubicBezTo>
                    <a:pt x="898208" y="826770"/>
                    <a:pt x="876300" y="848678"/>
                    <a:pt x="876300" y="876300"/>
                  </a:cubicBezTo>
                  <a:lnTo>
                    <a:pt x="876300" y="905828"/>
                  </a:lnTo>
                  <a:cubicBezTo>
                    <a:pt x="850583" y="910590"/>
                    <a:pt x="825818" y="918210"/>
                    <a:pt x="801053" y="929640"/>
                  </a:cubicBezTo>
                  <a:cubicBezTo>
                    <a:pt x="763905" y="946785"/>
                    <a:pt x="727710" y="971550"/>
                    <a:pt x="693420" y="1003935"/>
                  </a:cubicBezTo>
                  <a:cubicBezTo>
                    <a:pt x="661988" y="1034415"/>
                    <a:pt x="632460" y="1070610"/>
                    <a:pt x="604838" y="1112520"/>
                  </a:cubicBezTo>
                  <a:cubicBezTo>
                    <a:pt x="579120" y="1152525"/>
                    <a:pt x="555308" y="1197293"/>
                    <a:pt x="534353" y="1245870"/>
                  </a:cubicBezTo>
                  <a:cubicBezTo>
                    <a:pt x="523875" y="1270635"/>
                    <a:pt x="535305" y="1298258"/>
                    <a:pt x="559118" y="1308735"/>
                  </a:cubicBezTo>
                  <a:cubicBezTo>
                    <a:pt x="583883" y="1319213"/>
                    <a:pt x="611505" y="1307783"/>
                    <a:pt x="621983" y="1283018"/>
                  </a:cubicBezTo>
                  <a:cubicBezTo>
                    <a:pt x="660083" y="1195388"/>
                    <a:pt x="706755" y="1122045"/>
                    <a:pt x="759143" y="1072515"/>
                  </a:cubicBezTo>
                  <a:cubicBezTo>
                    <a:pt x="796290" y="1036320"/>
                    <a:pt x="835343" y="1013460"/>
                    <a:pt x="875348" y="1002983"/>
                  </a:cubicBezTo>
                  <a:lnTo>
                    <a:pt x="875348" y="1081088"/>
                  </a:lnTo>
                  <a:cubicBezTo>
                    <a:pt x="875348" y="1107758"/>
                    <a:pt x="855345" y="1118235"/>
                    <a:pt x="846773" y="1123950"/>
                  </a:cubicBezTo>
                  <a:cubicBezTo>
                    <a:pt x="843915" y="1125855"/>
                    <a:pt x="837248" y="1129665"/>
                    <a:pt x="834390" y="1131570"/>
                  </a:cubicBezTo>
                  <a:cubicBezTo>
                    <a:pt x="816293" y="1143953"/>
                    <a:pt x="794385" y="1162050"/>
                    <a:pt x="775335" y="1187768"/>
                  </a:cubicBezTo>
                  <a:cubicBezTo>
                    <a:pt x="739140" y="1233488"/>
                    <a:pt x="711518" y="1296353"/>
                    <a:pt x="697230" y="1363980"/>
                  </a:cubicBezTo>
                  <a:cubicBezTo>
                    <a:pt x="691515" y="1389698"/>
                    <a:pt x="707708" y="1415415"/>
                    <a:pt x="734378" y="1421130"/>
                  </a:cubicBezTo>
                  <a:cubicBezTo>
                    <a:pt x="760095" y="1426845"/>
                    <a:pt x="785813" y="1410653"/>
                    <a:pt x="791528" y="1383983"/>
                  </a:cubicBezTo>
                  <a:cubicBezTo>
                    <a:pt x="802958" y="1329690"/>
                    <a:pt x="824865" y="1281113"/>
                    <a:pt x="851535" y="1246823"/>
                  </a:cubicBezTo>
                  <a:cubicBezTo>
                    <a:pt x="864870" y="1228725"/>
                    <a:pt x="893445" y="1199198"/>
                    <a:pt x="925830" y="1199198"/>
                  </a:cubicBezTo>
                  <a:cubicBezTo>
                    <a:pt x="958215" y="1199198"/>
                    <a:pt x="986790" y="1228725"/>
                    <a:pt x="1000125" y="1246823"/>
                  </a:cubicBezTo>
                  <a:cubicBezTo>
                    <a:pt x="1026795" y="1281113"/>
                    <a:pt x="1048703" y="1330643"/>
                    <a:pt x="1060133" y="1383983"/>
                  </a:cubicBezTo>
                  <a:cubicBezTo>
                    <a:pt x="1065848" y="1409700"/>
                    <a:pt x="1091565" y="1425893"/>
                    <a:pt x="1117283" y="1421130"/>
                  </a:cubicBezTo>
                  <a:cubicBezTo>
                    <a:pt x="1143000" y="1415415"/>
                    <a:pt x="1160145" y="1389698"/>
                    <a:pt x="1154430" y="1363980"/>
                  </a:cubicBezTo>
                  <a:cubicBezTo>
                    <a:pt x="1140143" y="1296353"/>
                    <a:pt x="1111568" y="1233488"/>
                    <a:pt x="1076325" y="1187768"/>
                  </a:cubicBezTo>
                  <a:cubicBezTo>
                    <a:pt x="1056323" y="1162050"/>
                    <a:pt x="1035368" y="1143953"/>
                    <a:pt x="1017270" y="1131570"/>
                  </a:cubicBezTo>
                  <a:cubicBezTo>
                    <a:pt x="1014413" y="1129665"/>
                    <a:pt x="1007745" y="1125855"/>
                    <a:pt x="1004888" y="1123950"/>
                  </a:cubicBezTo>
                  <a:cubicBezTo>
                    <a:pt x="995363" y="1118235"/>
                    <a:pt x="976313" y="1107758"/>
                    <a:pt x="976313" y="1081088"/>
                  </a:cubicBezTo>
                  <a:lnTo>
                    <a:pt x="976313" y="1002983"/>
                  </a:lnTo>
                  <a:cubicBezTo>
                    <a:pt x="1016318" y="1013460"/>
                    <a:pt x="1055370" y="1036320"/>
                    <a:pt x="1092518" y="1072515"/>
                  </a:cubicBezTo>
                  <a:cubicBezTo>
                    <a:pt x="1144905" y="1122045"/>
                    <a:pt x="1191578" y="1194435"/>
                    <a:pt x="1229678" y="1283018"/>
                  </a:cubicBezTo>
                  <a:cubicBezTo>
                    <a:pt x="1240155" y="1307783"/>
                    <a:pt x="1268730" y="1318260"/>
                    <a:pt x="1292543" y="1308735"/>
                  </a:cubicBezTo>
                  <a:cubicBezTo>
                    <a:pt x="1316355" y="1298258"/>
                    <a:pt x="1327785" y="1270635"/>
                    <a:pt x="1317308" y="1245870"/>
                  </a:cubicBezTo>
                  <a:cubicBezTo>
                    <a:pt x="1296353" y="1197293"/>
                    <a:pt x="1272540" y="1152525"/>
                    <a:pt x="1246823" y="1112520"/>
                  </a:cubicBezTo>
                  <a:cubicBezTo>
                    <a:pt x="1219200" y="1070610"/>
                    <a:pt x="1189673" y="1034415"/>
                    <a:pt x="1158240" y="1003935"/>
                  </a:cubicBezTo>
                  <a:cubicBezTo>
                    <a:pt x="1124903" y="971550"/>
                    <a:pt x="1088708" y="946785"/>
                    <a:pt x="1050608" y="929640"/>
                  </a:cubicBezTo>
                  <a:cubicBezTo>
                    <a:pt x="1025843" y="918210"/>
                    <a:pt x="1001078" y="910590"/>
                    <a:pt x="975360" y="905828"/>
                  </a:cubicBezTo>
                  <a:lnTo>
                    <a:pt x="975360" y="876300"/>
                  </a:lnTo>
                  <a:cubicBezTo>
                    <a:pt x="975360" y="848678"/>
                    <a:pt x="953453" y="826770"/>
                    <a:pt x="925830" y="826770"/>
                  </a:cubicBezTo>
                  <a:close/>
                  <a:moveTo>
                    <a:pt x="1765935" y="802958"/>
                  </a:moveTo>
                  <a:lnTo>
                    <a:pt x="1772603" y="870585"/>
                  </a:lnTo>
                  <a:lnTo>
                    <a:pt x="1765935" y="871538"/>
                  </a:lnTo>
                  <a:cubicBezTo>
                    <a:pt x="1765935" y="869633"/>
                    <a:pt x="1764983" y="867728"/>
                    <a:pt x="1764983" y="864870"/>
                  </a:cubicBezTo>
                  <a:cubicBezTo>
                    <a:pt x="1764030" y="862013"/>
                    <a:pt x="1764030" y="860108"/>
                    <a:pt x="1763078" y="858203"/>
                  </a:cubicBezTo>
                  <a:cubicBezTo>
                    <a:pt x="1762125" y="856298"/>
                    <a:pt x="1761173" y="854393"/>
                    <a:pt x="1759268" y="854393"/>
                  </a:cubicBezTo>
                  <a:cubicBezTo>
                    <a:pt x="1757363" y="853440"/>
                    <a:pt x="1755458" y="853440"/>
                    <a:pt x="1753553" y="853440"/>
                  </a:cubicBezTo>
                  <a:lnTo>
                    <a:pt x="1667828" y="862013"/>
                  </a:lnTo>
                  <a:cubicBezTo>
                    <a:pt x="1665923" y="862013"/>
                    <a:pt x="1664018" y="862965"/>
                    <a:pt x="1662113" y="863918"/>
                  </a:cubicBezTo>
                  <a:cubicBezTo>
                    <a:pt x="1661160" y="864870"/>
                    <a:pt x="1660208" y="866775"/>
                    <a:pt x="1659255" y="868680"/>
                  </a:cubicBezTo>
                  <a:cubicBezTo>
                    <a:pt x="1659255" y="869633"/>
                    <a:pt x="1658303" y="871538"/>
                    <a:pt x="1658303" y="874395"/>
                  </a:cubicBezTo>
                  <a:cubicBezTo>
                    <a:pt x="1658303" y="877253"/>
                    <a:pt x="1658303" y="879158"/>
                    <a:pt x="1658303" y="881063"/>
                  </a:cubicBezTo>
                  <a:lnTo>
                    <a:pt x="1651635" y="883920"/>
                  </a:lnTo>
                  <a:lnTo>
                    <a:pt x="1644968" y="816293"/>
                  </a:lnTo>
                  <a:lnTo>
                    <a:pt x="1651635" y="815340"/>
                  </a:lnTo>
                  <a:cubicBezTo>
                    <a:pt x="1651635" y="817245"/>
                    <a:pt x="1652588" y="819150"/>
                    <a:pt x="1652588" y="822008"/>
                  </a:cubicBezTo>
                  <a:cubicBezTo>
                    <a:pt x="1653540" y="824865"/>
                    <a:pt x="1653540" y="826770"/>
                    <a:pt x="1654493" y="827723"/>
                  </a:cubicBezTo>
                  <a:cubicBezTo>
                    <a:pt x="1655445" y="829628"/>
                    <a:pt x="1656398" y="831533"/>
                    <a:pt x="1658303" y="831533"/>
                  </a:cubicBezTo>
                  <a:cubicBezTo>
                    <a:pt x="1659255" y="832485"/>
                    <a:pt x="1661160" y="832485"/>
                    <a:pt x="1664018" y="832485"/>
                  </a:cubicBezTo>
                  <a:lnTo>
                    <a:pt x="1749743" y="823913"/>
                  </a:lnTo>
                  <a:cubicBezTo>
                    <a:pt x="1751648" y="823913"/>
                    <a:pt x="1753553" y="822960"/>
                    <a:pt x="1754505" y="822008"/>
                  </a:cubicBezTo>
                  <a:cubicBezTo>
                    <a:pt x="1755458" y="821055"/>
                    <a:pt x="1757363" y="819150"/>
                    <a:pt x="1757363" y="817245"/>
                  </a:cubicBezTo>
                  <a:cubicBezTo>
                    <a:pt x="1758315" y="816293"/>
                    <a:pt x="1758315" y="813435"/>
                    <a:pt x="1758315" y="810578"/>
                  </a:cubicBezTo>
                  <a:cubicBezTo>
                    <a:pt x="1758315" y="807720"/>
                    <a:pt x="1759268" y="805815"/>
                    <a:pt x="1759268" y="803910"/>
                  </a:cubicBezTo>
                  <a:close/>
                  <a:moveTo>
                    <a:pt x="94297" y="735330"/>
                  </a:moveTo>
                  <a:lnTo>
                    <a:pt x="100965" y="736282"/>
                  </a:lnTo>
                  <a:cubicBezTo>
                    <a:pt x="100965" y="742950"/>
                    <a:pt x="100965" y="747712"/>
                    <a:pt x="101917" y="752475"/>
                  </a:cubicBezTo>
                  <a:cubicBezTo>
                    <a:pt x="102870" y="757237"/>
                    <a:pt x="104775" y="762000"/>
                    <a:pt x="108585" y="766762"/>
                  </a:cubicBezTo>
                  <a:cubicBezTo>
                    <a:pt x="113347" y="773430"/>
                    <a:pt x="117157" y="779145"/>
                    <a:pt x="120967" y="783907"/>
                  </a:cubicBezTo>
                  <a:cubicBezTo>
                    <a:pt x="124777" y="788670"/>
                    <a:pt x="128587" y="794385"/>
                    <a:pt x="134302" y="801052"/>
                  </a:cubicBezTo>
                  <a:cubicBezTo>
                    <a:pt x="141922" y="796290"/>
                    <a:pt x="150495" y="791527"/>
                    <a:pt x="161925" y="784860"/>
                  </a:cubicBezTo>
                  <a:cubicBezTo>
                    <a:pt x="172402" y="778192"/>
                    <a:pt x="182880" y="772477"/>
                    <a:pt x="193357" y="765810"/>
                  </a:cubicBezTo>
                  <a:cubicBezTo>
                    <a:pt x="196215" y="763905"/>
                    <a:pt x="198120" y="762000"/>
                    <a:pt x="200977" y="760095"/>
                  </a:cubicBezTo>
                  <a:cubicBezTo>
                    <a:pt x="203835" y="758190"/>
                    <a:pt x="205740" y="755332"/>
                    <a:pt x="207645" y="752475"/>
                  </a:cubicBezTo>
                  <a:cubicBezTo>
                    <a:pt x="208597" y="751522"/>
                    <a:pt x="209550" y="749617"/>
                    <a:pt x="209550" y="747712"/>
                  </a:cubicBezTo>
                  <a:cubicBezTo>
                    <a:pt x="210502" y="745807"/>
                    <a:pt x="210502" y="744855"/>
                    <a:pt x="210502" y="742950"/>
                  </a:cubicBezTo>
                  <a:lnTo>
                    <a:pt x="218122" y="745807"/>
                  </a:lnTo>
                  <a:lnTo>
                    <a:pt x="211455" y="793432"/>
                  </a:lnTo>
                  <a:cubicBezTo>
                    <a:pt x="199072" y="799147"/>
                    <a:pt x="189547" y="803910"/>
                    <a:pt x="180975" y="808672"/>
                  </a:cubicBezTo>
                  <a:cubicBezTo>
                    <a:pt x="172402" y="813435"/>
                    <a:pt x="161925" y="819150"/>
                    <a:pt x="149542" y="826770"/>
                  </a:cubicBezTo>
                  <a:lnTo>
                    <a:pt x="148590" y="831532"/>
                  </a:lnTo>
                  <a:lnTo>
                    <a:pt x="186690" y="837247"/>
                  </a:lnTo>
                  <a:cubicBezTo>
                    <a:pt x="188595" y="837247"/>
                    <a:pt x="190500" y="837247"/>
                    <a:pt x="192405" y="837247"/>
                  </a:cubicBezTo>
                  <a:cubicBezTo>
                    <a:pt x="194310" y="836295"/>
                    <a:pt x="195262" y="835342"/>
                    <a:pt x="196215" y="833437"/>
                  </a:cubicBezTo>
                  <a:cubicBezTo>
                    <a:pt x="197167" y="832485"/>
                    <a:pt x="197167" y="831532"/>
                    <a:pt x="198120" y="829627"/>
                  </a:cubicBezTo>
                  <a:cubicBezTo>
                    <a:pt x="199072" y="827722"/>
                    <a:pt x="199072" y="825817"/>
                    <a:pt x="200025" y="823912"/>
                  </a:cubicBezTo>
                  <a:lnTo>
                    <a:pt x="206692" y="824865"/>
                  </a:lnTo>
                  <a:lnTo>
                    <a:pt x="197167" y="888682"/>
                  </a:lnTo>
                  <a:lnTo>
                    <a:pt x="190500" y="886777"/>
                  </a:lnTo>
                  <a:cubicBezTo>
                    <a:pt x="190500" y="884872"/>
                    <a:pt x="190500" y="882967"/>
                    <a:pt x="190500" y="880110"/>
                  </a:cubicBezTo>
                  <a:cubicBezTo>
                    <a:pt x="190500" y="877252"/>
                    <a:pt x="190500" y="875347"/>
                    <a:pt x="190500" y="874395"/>
                  </a:cubicBezTo>
                  <a:cubicBezTo>
                    <a:pt x="189547" y="872490"/>
                    <a:pt x="189547" y="870585"/>
                    <a:pt x="187642" y="869632"/>
                  </a:cubicBezTo>
                  <a:cubicBezTo>
                    <a:pt x="186690" y="868680"/>
                    <a:pt x="184785" y="867727"/>
                    <a:pt x="182880" y="867727"/>
                  </a:cubicBezTo>
                  <a:lnTo>
                    <a:pt x="97155" y="855345"/>
                  </a:lnTo>
                  <a:cubicBezTo>
                    <a:pt x="95250" y="855345"/>
                    <a:pt x="93345" y="855345"/>
                    <a:pt x="92392" y="855345"/>
                  </a:cubicBezTo>
                  <a:cubicBezTo>
                    <a:pt x="90487" y="855345"/>
                    <a:pt x="89535" y="857250"/>
                    <a:pt x="88582" y="859155"/>
                  </a:cubicBezTo>
                  <a:cubicBezTo>
                    <a:pt x="87630" y="861060"/>
                    <a:pt x="86677" y="862965"/>
                    <a:pt x="85725" y="864870"/>
                  </a:cubicBezTo>
                  <a:cubicBezTo>
                    <a:pt x="84772" y="866775"/>
                    <a:pt x="83820" y="869632"/>
                    <a:pt x="83820" y="870585"/>
                  </a:cubicBezTo>
                  <a:lnTo>
                    <a:pt x="76200" y="869632"/>
                  </a:lnTo>
                  <a:lnTo>
                    <a:pt x="85725" y="802957"/>
                  </a:lnTo>
                  <a:lnTo>
                    <a:pt x="92392" y="803910"/>
                  </a:lnTo>
                  <a:cubicBezTo>
                    <a:pt x="92392" y="805815"/>
                    <a:pt x="92392" y="807720"/>
                    <a:pt x="92392" y="810577"/>
                  </a:cubicBezTo>
                  <a:cubicBezTo>
                    <a:pt x="92392" y="813435"/>
                    <a:pt x="92392" y="815340"/>
                    <a:pt x="92392" y="817245"/>
                  </a:cubicBezTo>
                  <a:cubicBezTo>
                    <a:pt x="92392" y="819150"/>
                    <a:pt x="93345" y="821055"/>
                    <a:pt x="95250" y="822007"/>
                  </a:cubicBezTo>
                  <a:cubicBezTo>
                    <a:pt x="97155" y="822960"/>
                    <a:pt x="98107" y="823912"/>
                    <a:pt x="100012" y="823912"/>
                  </a:cubicBezTo>
                  <a:lnTo>
                    <a:pt x="140970" y="829627"/>
                  </a:lnTo>
                  <a:lnTo>
                    <a:pt x="141922" y="825817"/>
                  </a:lnTo>
                  <a:cubicBezTo>
                    <a:pt x="138112" y="821055"/>
                    <a:pt x="134302" y="815340"/>
                    <a:pt x="129540" y="808672"/>
                  </a:cubicBezTo>
                  <a:cubicBezTo>
                    <a:pt x="124777" y="802005"/>
                    <a:pt x="120967" y="796290"/>
                    <a:pt x="117157" y="792480"/>
                  </a:cubicBezTo>
                  <a:cubicBezTo>
                    <a:pt x="112395" y="787717"/>
                    <a:pt x="109537" y="782955"/>
                    <a:pt x="106680" y="781050"/>
                  </a:cubicBezTo>
                  <a:cubicBezTo>
                    <a:pt x="103822" y="778192"/>
                    <a:pt x="101917" y="777240"/>
                    <a:pt x="99060" y="776287"/>
                  </a:cubicBezTo>
                  <a:cubicBezTo>
                    <a:pt x="98107" y="776287"/>
                    <a:pt x="97155" y="777240"/>
                    <a:pt x="96202" y="779145"/>
                  </a:cubicBezTo>
                  <a:cubicBezTo>
                    <a:pt x="95250" y="781050"/>
                    <a:pt x="94297" y="783907"/>
                    <a:pt x="93345" y="788670"/>
                  </a:cubicBezTo>
                  <a:lnTo>
                    <a:pt x="86677" y="787717"/>
                  </a:lnTo>
                  <a:close/>
                  <a:moveTo>
                    <a:pt x="1698308" y="618173"/>
                  </a:moveTo>
                  <a:cubicBezTo>
                    <a:pt x="1703070" y="619125"/>
                    <a:pt x="1707833" y="620078"/>
                    <a:pt x="1712595" y="622935"/>
                  </a:cubicBezTo>
                  <a:cubicBezTo>
                    <a:pt x="1717358" y="625793"/>
                    <a:pt x="1721168" y="629603"/>
                    <a:pt x="1724978" y="634365"/>
                  </a:cubicBezTo>
                  <a:cubicBezTo>
                    <a:pt x="1728788" y="639128"/>
                    <a:pt x="1731645" y="644843"/>
                    <a:pt x="1734503" y="651510"/>
                  </a:cubicBezTo>
                  <a:cubicBezTo>
                    <a:pt x="1736408" y="658178"/>
                    <a:pt x="1737360" y="663893"/>
                    <a:pt x="1738313" y="670560"/>
                  </a:cubicBezTo>
                  <a:cubicBezTo>
                    <a:pt x="1738313" y="677228"/>
                    <a:pt x="1738313" y="681990"/>
                    <a:pt x="1737360" y="685800"/>
                  </a:cubicBezTo>
                  <a:lnTo>
                    <a:pt x="1744028" y="688658"/>
                  </a:lnTo>
                  <a:lnTo>
                    <a:pt x="1746885" y="695325"/>
                  </a:lnTo>
                  <a:lnTo>
                    <a:pt x="1707833" y="709613"/>
                  </a:lnTo>
                  <a:lnTo>
                    <a:pt x="1705928" y="702945"/>
                  </a:lnTo>
                  <a:cubicBezTo>
                    <a:pt x="1709738" y="700088"/>
                    <a:pt x="1713548" y="696278"/>
                    <a:pt x="1717358" y="692468"/>
                  </a:cubicBezTo>
                  <a:cubicBezTo>
                    <a:pt x="1721168" y="688658"/>
                    <a:pt x="1724025" y="684848"/>
                    <a:pt x="1725930" y="681990"/>
                  </a:cubicBezTo>
                  <a:cubicBezTo>
                    <a:pt x="1727835" y="678180"/>
                    <a:pt x="1729740" y="674370"/>
                    <a:pt x="1730693" y="670560"/>
                  </a:cubicBezTo>
                  <a:cubicBezTo>
                    <a:pt x="1731645" y="666750"/>
                    <a:pt x="1730693" y="661988"/>
                    <a:pt x="1729740" y="657225"/>
                  </a:cubicBezTo>
                  <a:cubicBezTo>
                    <a:pt x="1727835" y="651510"/>
                    <a:pt x="1724978" y="646748"/>
                    <a:pt x="1720215" y="644843"/>
                  </a:cubicBezTo>
                  <a:cubicBezTo>
                    <a:pt x="1715453" y="641985"/>
                    <a:pt x="1710690" y="641985"/>
                    <a:pt x="1705928" y="642938"/>
                  </a:cubicBezTo>
                  <a:cubicBezTo>
                    <a:pt x="1701165" y="644843"/>
                    <a:pt x="1698308" y="647700"/>
                    <a:pt x="1696403" y="651510"/>
                  </a:cubicBezTo>
                  <a:cubicBezTo>
                    <a:pt x="1694498" y="655320"/>
                    <a:pt x="1693545" y="661988"/>
                    <a:pt x="1693545" y="669608"/>
                  </a:cubicBezTo>
                  <a:cubicBezTo>
                    <a:pt x="1693545" y="674370"/>
                    <a:pt x="1693545" y="679133"/>
                    <a:pt x="1693545" y="682943"/>
                  </a:cubicBezTo>
                  <a:cubicBezTo>
                    <a:pt x="1693545" y="687705"/>
                    <a:pt x="1693545" y="691515"/>
                    <a:pt x="1693545" y="695325"/>
                  </a:cubicBezTo>
                  <a:cubicBezTo>
                    <a:pt x="1693545" y="703898"/>
                    <a:pt x="1690688" y="711518"/>
                    <a:pt x="1686878" y="717233"/>
                  </a:cubicBezTo>
                  <a:cubicBezTo>
                    <a:pt x="1683068" y="722948"/>
                    <a:pt x="1677353" y="727710"/>
                    <a:pt x="1668780" y="730568"/>
                  </a:cubicBezTo>
                  <a:cubicBezTo>
                    <a:pt x="1664018" y="732473"/>
                    <a:pt x="1658303" y="732473"/>
                    <a:pt x="1653540" y="731520"/>
                  </a:cubicBezTo>
                  <a:cubicBezTo>
                    <a:pt x="1647825" y="730568"/>
                    <a:pt x="1643063" y="728663"/>
                    <a:pt x="1638300" y="725805"/>
                  </a:cubicBezTo>
                  <a:cubicBezTo>
                    <a:pt x="1633538" y="722948"/>
                    <a:pt x="1628775" y="718185"/>
                    <a:pt x="1624965" y="713423"/>
                  </a:cubicBezTo>
                  <a:cubicBezTo>
                    <a:pt x="1617345" y="710565"/>
                    <a:pt x="1614488" y="703898"/>
                    <a:pt x="1611630" y="696278"/>
                  </a:cubicBezTo>
                  <a:cubicBezTo>
                    <a:pt x="1608773" y="689610"/>
                    <a:pt x="1607820" y="681990"/>
                    <a:pt x="1607820" y="675323"/>
                  </a:cubicBezTo>
                  <a:cubicBezTo>
                    <a:pt x="1607820" y="668655"/>
                    <a:pt x="1607820" y="662940"/>
                    <a:pt x="1608773" y="658178"/>
                  </a:cubicBezTo>
                  <a:lnTo>
                    <a:pt x="1601153" y="654368"/>
                  </a:lnTo>
                  <a:lnTo>
                    <a:pt x="1599248" y="647700"/>
                  </a:lnTo>
                  <a:lnTo>
                    <a:pt x="1641158" y="632460"/>
                  </a:lnTo>
                  <a:lnTo>
                    <a:pt x="1643063" y="639128"/>
                  </a:lnTo>
                  <a:cubicBezTo>
                    <a:pt x="1639253" y="641985"/>
                    <a:pt x="1636395" y="645795"/>
                    <a:pt x="1632585" y="649605"/>
                  </a:cubicBezTo>
                  <a:cubicBezTo>
                    <a:pt x="1628775" y="653415"/>
                    <a:pt x="1625918" y="658178"/>
                    <a:pt x="1624013" y="661988"/>
                  </a:cubicBezTo>
                  <a:cubicBezTo>
                    <a:pt x="1621155" y="666750"/>
                    <a:pt x="1620203" y="671513"/>
                    <a:pt x="1619250" y="676275"/>
                  </a:cubicBezTo>
                  <a:cubicBezTo>
                    <a:pt x="1618298" y="681038"/>
                    <a:pt x="1619250" y="685800"/>
                    <a:pt x="1620203" y="691515"/>
                  </a:cubicBezTo>
                  <a:cubicBezTo>
                    <a:pt x="1623060" y="699135"/>
                    <a:pt x="1625918" y="703898"/>
                    <a:pt x="1631633" y="706755"/>
                  </a:cubicBezTo>
                  <a:cubicBezTo>
                    <a:pt x="1636395" y="709613"/>
                    <a:pt x="1642110" y="709613"/>
                    <a:pt x="1646873" y="707708"/>
                  </a:cubicBezTo>
                  <a:cubicBezTo>
                    <a:pt x="1651635" y="705803"/>
                    <a:pt x="1654493" y="702945"/>
                    <a:pt x="1656398" y="699135"/>
                  </a:cubicBezTo>
                  <a:cubicBezTo>
                    <a:pt x="1658303" y="694373"/>
                    <a:pt x="1659255" y="688658"/>
                    <a:pt x="1659255" y="681038"/>
                  </a:cubicBezTo>
                  <a:cubicBezTo>
                    <a:pt x="1659255" y="676275"/>
                    <a:pt x="1659255" y="671513"/>
                    <a:pt x="1659255" y="666750"/>
                  </a:cubicBezTo>
                  <a:cubicBezTo>
                    <a:pt x="1659255" y="662940"/>
                    <a:pt x="1659255" y="658178"/>
                    <a:pt x="1659255" y="654368"/>
                  </a:cubicBezTo>
                  <a:cubicBezTo>
                    <a:pt x="1660208" y="645795"/>
                    <a:pt x="1662113" y="638175"/>
                    <a:pt x="1666875" y="632460"/>
                  </a:cubicBezTo>
                  <a:cubicBezTo>
                    <a:pt x="1671638" y="626745"/>
                    <a:pt x="1677353" y="622935"/>
                    <a:pt x="1684020" y="620078"/>
                  </a:cubicBezTo>
                  <a:cubicBezTo>
                    <a:pt x="1688783" y="618173"/>
                    <a:pt x="1693545" y="618173"/>
                    <a:pt x="1698308" y="618173"/>
                  </a:cubicBezTo>
                  <a:close/>
                  <a:moveTo>
                    <a:pt x="148590" y="579120"/>
                  </a:moveTo>
                  <a:lnTo>
                    <a:pt x="155257" y="581977"/>
                  </a:lnTo>
                  <a:cubicBezTo>
                    <a:pt x="155257" y="583882"/>
                    <a:pt x="154305" y="585787"/>
                    <a:pt x="153352" y="588645"/>
                  </a:cubicBezTo>
                  <a:cubicBezTo>
                    <a:pt x="152400" y="591502"/>
                    <a:pt x="152400" y="593407"/>
                    <a:pt x="152400" y="595312"/>
                  </a:cubicBezTo>
                  <a:cubicBezTo>
                    <a:pt x="152400" y="598170"/>
                    <a:pt x="152400" y="599122"/>
                    <a:pt x="154305" y="601027"/>
                  </a:cubicBezTo>
                  <a:cubicBezTo>
                    <a:pt x="155257" y="601980"/>
                    <a:pt x="157162" y="602932"/>
                    <a:pt x="159067" y="603885"/>
                  </a:cubicBezTo>
                  <a:lnTo>
                    <a:pt x="239077" y="636270"/>
                  </a:lnTo>
                  <a:cubicBezTo>
                    <a:pt x="240982" y="637222"/>
                    <a:pt x="242887" y="637222"/>
                    <a:pt x="243840" y="637222"/>
                  </a:cubicBezTo>
                  <a:cubicBezTo>
                    <a:pt x="245745" y="637222"/>
                    <a:pt x="247650" y="636270"/>
                    <a:pt x="248602" y="634365"/>
                  </a:cubicBezTo>
                  <a:cubicBezTo>
                    <a:pt x="249555" y="633412"/>
                    <a:pt x="250507" y="631507"/>
                    <a:pt x="252412" y="629602"/>
                  </a:cubicBezTo>
                  <a:cubicBezTo>
                    <a:pt x="254317" y="627697"/>
                    <a:pt x="255270" y="624840"/>
                    <a:pt x="256222" y="622935"/>
                  </a:cubicBezTo>
                  <a:lnTo>
                    <a:pt x="263842" y="624840"/>
                  </a:lnTo>
                  <a:lnTo>
                    <a:pt x="238125" y="687705"/>
                  </a:lnTo>
                  <a:lnTo>
                    <a:pt x="231457" y="684847"/>
                  </a:lnTo>
                  <a:cubicBezTo>
                    <a:pt x="232410" y="682942"/>
                    <a:pt x="232410" y="681037"/>
                    <a:pt x="233362" y="678180"/>
                  </a:cubicBezTo>
                  <a:cubicBezTo>
                    <a:pt x="234315" y="675322"/>
                    <a:pt x="234315" y="673417"/>
                    <a:pt x="234315" y="672465"/>
                  </a:cubicBezTo>
                  <a:cubicBezTo>
                    <a:pt x="234315" y="670560"/>
                    <a:pt x="233362" y="668655"/>
                    <a:pt x="232410" y="667702"/>
                  </a:cubicBezTo>
                  <a:cubicBezTo>
                    <a:pt x="231457" y="666750"/>
                    <a:pt x="229552" y="665797"/>
                    <a:pt x="227647" y="664845"/>
                  </a:cubicBezTo>
                  <a:lnTo>
                    <a:pt x="147637" y="632460"/>
                  </a:lnTo>
                  <a:cubicBezTo>
                    <a:pt x="145732" y="631507"/>
                    <a:pt x="143827" y="631507"/>
                    <a:pt x="142875" y="631507"/>
                  </a:cubicBezTo>
                  <a:cubicBezTo>
                    <a:pt x="140970" y="631507"/>
                    <a:pt x="140017" y="632460"/>
                    <a:pt x="138112" y="634365"/>
                  </a:cubicBezTo>
                  <a:cubicBezTo>
                    <a:pt x="137160" y="635317"/>
                    <a:pt x="136207" y="637222"/>
                    <a:pt x="134302" y="639127"/>
                  </a:cubicBezTo>
                  <a:cubicBezTo>
                    <a:pt x="132397" y="641032"/>
                    <a:pt x="131445" y="643890"/>
                    <a:pt x="130492" y="644842"/>
                  </a:cubicBezTo>
                  <a:lnTo>
                    <a:pt x="123825" y="641985"/>
                  </a:lnTo>
                  <a:close/>
                  <a:moveTo>
                    <a:pt x="1624013" y="458153"/>
                  </a:moveTo>
                  <a:lnTo>
                    <a:pt x="1581150" y="485775"/>
                  </a:lnTo>
                  <a:lnTo>
                    <a:pt x="1584960" y="491490"/>
                  </a:lnTo>
                  <a:cubicBezTo>
                    <a:pt x="1589723" y="498158"/>
                    <a:pt x="1594485" y="502920"/>
                    <a:pt x="1601153" y="503873"/>
                  </a:cubicBezTo>
                  <a:cubicBezTo>
                    <a:pt x="1606868" y="504825"/>
                    <a:pt x="1614488" y="502920"/>
                    <a:pt x="1622108" y="498158"/>
                  </a:cubicBezTo>
                  <a:cubicBezTo>
                    <a:pt x="1628775" y="493395"/>
                    <a:pt x="1632585" y="488633"/>
                    <a:pt x="1633538" y="482918"/>
                  </a:cubicBezTo>
                  <a:cubicBezTo>
                    <a:pt x="1634490" y="477203"/>
                    <a:pt x="1632585" y="470535"/>
                    <a:pt x="1627823" y="463868"/>
                  </a:cubicBezTo>
                  <a:close/>
                  <a:moveTo>
                    <a:pt x="1603058" y="412433"/>
                  </a:moveTo>
                  <a:lnTo>
                    <a:pt x="1640205" y="469583"/>
                  </a:lnTo>
                  <a:cubicBezTo>
                    <a:pt x="1648778" y="482918"/>
                    <a:pt x="1652588" y="493395"/>
                    <a:pt x="1653540" y="502920"/>
                  </a:cubicBezTo>
                  <a:cubicBezTo>
                    <a:pt x="1653540" y="512445"/>
                    <a:pt x="1649730" y="519113"/>
                    <a:pt x="1642110" y="524828"/>
                  </a:cubicBezTo>
                  <a:cubicBezTo>
                    <a:pt x="1634490" y="529590"/>
                    <a:pt x="1627823" y="531495"/>
                    <a:pt x="1621155" y="529590"/>
                  </a:cubicBezTo>
                  <a:cubicBezTo>
                    <a:pt x="1614488" y="528638"/>
                    <a:pt x="1606868" y="523875"/>
                    <a:pt x="1599248" y="517208"/>
                  </a:cubicBezTo>
                  <a:cubicBezTo>
                    <a:pt x="1597343" y="522923"/>
                    <a:pt x="1594485" y="530543"/>
                    <a:pt x="1591628" y="538163"/>
                  </a:cubicBezTo>
                  <a:cubicBezTo>
                    <a:pt x="1588770" y="545783"/>
                    <a:pt x="1585913" y="554355"/>
                    <a:pt x="1583055" y="562928"/>
                  </a:cubicBezTo>
                  <a:cubicBezTo>
                    <a:pt x="1582103" y="565785"/>
                    <a:pt x="1581150" y="569595"/>
                    <a:pt x="1580198" y="573405"/>
                  </a:cubicBezTo>
                  <a:cubicBezTo>
                    <a:pt x="1579245" y="578168"/>
                    <a:pt x="1579245" y="581025"/>
                    <a:pt x="1579245" y="583883"/>
                  </a:cubicBezTo>
                  <a:cubicBezTo>
                    <a:pt x="1579245" y="584835"/>
                    <a:pt x="1580198" y="586740"/>
                    <a:pt x="1581150" y="588645"/>
                  </a:cubicBezTo>
                  <a:cubicBezTo>
                    <a:pt x="1582103" y="590550"/>
                    <a:pt x="1583055" y="591503"/>
                    <a:pt x="1583055" y="592455"/>
                  </a:cubicBezTo>
                  <a:lnTo>
                    <a:pt x="1577340" y="596265"/>
                  </a:lnTo>
                  <a:lnTo>
                    <a:pt x="1551623" y="557213"/>
                  </a:lnTo>
                  <a:cubicBezTo>
                    <a:pt x="1557338" y="543878"/>
                    <a:pt x="1562100" y="532448"/>
                    <a:pt x="1565910" y="524828"/>
                  </a:cubicBezTo>
                  <a:cubicBezTo>
                    <a:pt x="1568768" y="516255"/>
                    <a:pt x="1572578" y="505778"/>
                    <a:pt x="1576388" y="494348"/>
                  </a:cubicBezTo>
                  <a:lnTo>
                    <a:pt x="1573530" y="490538"/>
                  </a:lnTo>
                  <a:lnTo>
                    <a:pt x="1542098" y="510540"/>
                  </a:lnTo>
                  <a:cubicBezTo>
                    <a:pt x="1540193" y="511493"/>
                    <a:pt x="1539240" y="512445"/>
                    <a:pt x="1538288" y="514350"/>
                  </a:cubicBezTo>
                  <a:cubicBezTo>
                    <a:pt x="1537335" y="515303"/>
                    <a:pt x="1537335" y="517208"/>
                    <a:pt x="1537335" y="520065"/>
                  </a:cubicBezTo>
                  <a:cubicBezTo>
                    <a:pt x="1537335" y="521018"/>
                    <a:pt x="1538288" y="522923"/>
                    <a:pt x="1539240" y="524828"/>
                  </a:cubicBezTo>
                  <a:cubicBezTo>
                    <a:pt x="1540193" y="526733"/>
                    <a:pt x="1541145" y="528638"/>
                    <a:pt x="1541145" y="530543"/>
                  </a:cubicBezTo>
                  <a:lnTo>
                    <a:pt x="1535430" y="534353"/>
                  </a:lnTo>
                  <a:lnTo>
                    <a:pt x="1500188" y="479108"/>
                  </a:lnTo>
                  <a:lnTo>
                    <a:pt x="1505903" y="475298"/>
                  </a:lnTo>
                  <a:cubicBezTo>
                    <a:pt x="1506855" y="476250"/>
                    <a:pt x="1508760" y="478155"/>
                    <a:pt x="1509713" y="481013"/>
                  </a:cubicBezTo>
                  <a:cubicBezTo>
                    <a:pt x="1511618" y="482918"/>
                    <a:pt x="1512570" y="484823"/>
                    <a:pt x="1513523" y="484823"/>
                  </a:cubicBezTo>
                  <a:cubicBezTo>
                    <a:pt x="1515428" y="485775"/>
                    <a:pt x="1517333" y="486728"/>
                    <a:pt x="1519238" y="486728"/>
                  </a:cubicBezTo>
                  <a:cubicBezTo>
                    <a:pt x="1521143" y="486728"/>
                    <a:pt x="1523048" y="485775"/>
                    <a:pt x="1524000" y="484823"/>
                  </a:cubicBezTo>
                  <a:lnTo>
                    <a:pt x="1596390" y="438150"/>
                  </a:lnTo>
                  <a:cubicBezTo>
                    <a:pt x="1598295" y="437198"/>
                    <a:pt x="1599248" y="436245"/>
                    <a:pt x="1600200" y="434340"/>
                  </a:cubicBezTo>
                  <a:cubicBezTo>
                    <a:pt x="1601153" y="433388"/>
                    <a:pt x="1601153" y="431483"/>
                    <a:pt x="1601153" y="428625"/>
                  </a:cubicBezTo>
                  <a:cubicBezTo>
                    <a:pt x="1601153" y="426720"/>
                    <a:pt x="1600200" y="424815"/>
                    <a:pt x="1599248" y="421958"/>
                  </a:cubicBezTo>
                  <a:cubicBezTo>
                    <a:pt x="1598295" y="420053"/>
                    <a:pt x="1597343" y="418148"/>
                    <a:pt x="1597343" y="416243"/>
                  </a:cubicBezTo>
                  <a:close/>
                  <a:moveTo>
                    <a:pt x="1016318" y="398145"/>
                  </a:moveTo>
                  <a:cubicBezTo>
                    <a:pt x="990600" y="398145"/>
                    <a:pt x="968693" y="420053"/>
                    <a:pt x="968693" y="447675"/>
                  </a:cubicBezTo>
                  <a:lnTo>
                    <a:pt x="968693" y="449580"/>
                  </a:lnTo>
                  <a:cubicBezTo>
                    <a:pt x="968693" y="449580"/>
                    <a:pt x="968693" y="659130"/>
                    <a:pt x="968693" y="733425"/>
                  </a:cubicBezTo>
                  <a:cubicBezTo>
                    <a:pt x="968693" y="746760"/>
                    <a:pt x="968693" y="756285"/>
                    <a:pt x="968693" y="758190"/>
                  </a:cubicBezTo>
                  <a:cubicBezTo>
                    <a:pt x="968693" y="774383"/>
                    <a:pt x="980123" y="798195"/>
                    <a:pt x="1005840" y="803910"/>
                  </a:cubicBezTo>
                  <a:cubicBezTo>
                    <a:pt x="1063943" y="816293"/>
                    <a:pt x="1129665" y="849630"/>
                    <a:pt x="1188720" y="899160"/>
                  </a:cubicBezTo>
                  <a:cubicBezTo>
                    <a:pt x="1246823" y="947738"/>
                    <a:pt x="1302068" y="1010603"/>
                    <a:pt x="1351598" y="1087755"/>
                  </a:cubicBezTo>
                  <a:cubicBezTo>
                    <a:pt x="1365885" y="1109663"/>
                    <a:pt x="1395413" y="1116330"/>
                    <a:pt x="1418273" y="1102043"/>
                  </a:cubicBezTo>
                  <a:cubicBezTo>
                    <a:pt x="1432560" y="1092518"/>
                    <a:pt x="1440180" y="1077278"/>
                    <a:pt x="1440180" y="1062038"/>
                  </a:cubicBezTo>
                  <a:cubicBezTo>
                    <a:pt x="1440180" y="1053465"/>
                    <a:pt x="1437323" y="1043940"/>
                    <a:pt x="1432560" y="1035368"/>
                  </a:cubicBezTo>
                  <a:cubicBezTo>
                    <a:pt x="1377315" y="950595"/>
                    <a:pt x="1316355" y="880110"/>
                    <a:pt x="1249680" y="825818"/>
                  </a:cubicBezTo>
                  <a:cubicBezTo>
                    <a:pt x="1190625" y="777240"/>
                    <a:pt x="1129665" y="742950"/>
                    <a:pt x="1066800" y="721995"/>
                  </a:cubicBezTo>
                  <a:lnTo>
                    <a:pt x="1066800" y="611505"/>
                  </a:lnTo>
                  <a:cubicBezTo>
                    <a:pt x="1157288" y="636270"/>
                    <a:pt x="1250633" y="687705"/>
                    <a:pt x="1331595" y="757238"/>
                  </a:cubicBezTo>
                  <a:cubicBezTo>
                    <a:pt x="1351598" y="774383"/>
                    <a:pt x="1382078" y="772478"/>
                    <a:pt x="1399223" y="751523"/>
                  </a:cubicBezTo>
                  <a:cubicBezTo>
                    <a:pt x="1416368" y="731520"/>
                    <a:pt x="1414463" y="701040"/>
                    <a:pt x="1393508" y="683895"/>
                  </a:cubicBezTo>
                  <a:cubicBezTo>
                    <a:pt x="1342073" y="639128"/>
                    <a:pt x="1283018" y="600075"/>
                    <a:pt x="1223010" y="570548"/>
                  </a:cubicBezTo>
                  <a:cubicBezTo>
                    <a:pt x="1170623" y="543878"/>
                    <a:pt x="1117283" y="524828"/>
                    <a:pt x="1065848" y="512445"/>
                  </a:cubicBezTo>
                  <a:lnTo>
                    <a:pt x="1065848" y="447675"/>
                  </a:lnTo>
                  <a:cubicBezTo>
                    <a:pt x="1065848" y="420053"/>
                    <a:pt x="1043940" y="398145"/>
                    <a:pt x="1016318" y="398145"/>
                  </a:cubicBezTo>
                  <a:close/>
                  <a:moveTo>
                    <a:pt x="833438" y="398145"/>
                  </a:moveTo>
                  <a:cubicBezTo>
                    <a:pt x="805815" y="398145"/>
                    <a:pt x="783908" y="420053"/>
                    <a:pt x="783908" y="447675"/>
                  </a:cubicBezTo>
                  <a:lnTo>
                    <a:pt x="783908" y="512445"/>
                  </a:lnTo>
                  <a:cubicBezTo>
                    <a:pt x="732473" y="524828"/>
                    <a:pt x="679133" y="543878"/>
                    <a:pt x="626745" y="570548"/>
                  </a:cubicBezTo>
                  <a:cubicBezTo>
                    <a:pt x="566738" y="601028"/>
                    <a:pt x="507683" y="640080"/>
                    <a:pt x="456248" y="683895"/>
                  </a:cubicBezTo>
                  <a:cubicBezTo>
                    <a:pt x="436245" y="701040"/>
                    <a:pt x="433388" y="731520"/>
                    <a:pt x="451485" y="751523"/>
                  </a:cubicBezTo>
                  <a:cubicBezTo>
                    <a:pt x="468630" y="771525"/>
                    <a:pt x="499110" y="774383"/>
                    <a:pt x="519113" y="757238"/>
                  </a:cubicBezTo>
                  <a:cubicBezTo>
                    <a:pt x="600075" y="687705"/>
                    <a:pt x="694373" y="636270"/>
                    <a:pt x="783908" y="611505"/>
                  </a:cubicBezTo>
                  <a:lnTo>
                    <a:pt x="783908" y="721995"/>
                  </a:lnTo>
                  <a:cubicBezTo>
                    <a:pt x="721043" y="741998"/>
                    <a:pt x="660083" y="777240"/>
                    <a:pt x="601028" y="825818"/>
                  </a:cubicBezTo>
                  <a:cubicBezTo>
                    <a:pt x="535305" y="880110"/>
                    <a:pt x="473393" y="950595"/>
                    <a:pt x="418148" y="1035368"/>
                  </a:cubicBezTo>
                  <a:cubicBezTo>
                    <a:pt x="413385" y="1043940"/>
                    <a:pt x="410528" y="1052513"/>
                    <a:pt x="410528" y="1062038"/>
                  </a:cubicBezTo>
                  <a:cubicBezTo>
                    <a:pt x="410528" y="1078230"/>
                    <a:pt x="418148" y="1093470"/>
                    <a:pt x="432435" y="1102043"/>
                  </a:cubicBezTo>
                  <a:cubicBezTo>
                    <a:pt x="454343" y="1116330"/>
                    <a:pt x="484823" y="1110615"/>
                    <a:pt x="499110" y="1087755"/>
                  </a:cubicBezTo>
                  <a:cubicBezTo>
                    <a:pt x="548640" y="1010603"/>
                    <a:pt x="603885" y="947738"/>
                    <a:pt x="661988" y="899160"/>
                  </a:cubicBezTo>
                  <a:cubicBezTo>
                    <a:pt x="721995" y="849630"/>
                    <a:pt x="787718" y="816293"/>
                    <a:pt x="844868" y="803910"/>
                  </a:cubicBezTo>
                  <a:cubicBezTo>
                    <a:pt x="870585" y="798195"/>
                    <a:pt x="882015" y="774383"/>
                    <a:pt x="882015" y="758190"/>
                  </a:cubicBezTo>
                  <a:cubicBezTo>
                    <a:pt x="882015" y="755333"/>
                    <a:pt x="882015" y="746760"/>
                    <a:pt x="882015" y="733425"/>
                  </a:cubicBezTo>
                  <a:cubicBezTo>
                    <a:pt x="882015" y="659130"/>
                    <a:pt x="882015" y="449580"/>
                    <a:pt x="882015" y="449580"/>
                  </a:cubicBezTo>
                  <a:lnTo>
                    <a:pt x="882015" y="447675"/>
                  </a:lnTo>
                  <a:cubicBezTo>
                    <a:pt x="882968" y="420053"/>
                    <a:pt x="861060" y="398145"/>
                    <a:pt x="833438" y="398145"/>
                  </a:cubicBezTo>
                  <a:close/>
                  <a:moveTo>
                    <a:pt x="278130" y="373380"/>
                  </a:moveTo>
                  <a:lnTo>
                    <a:pt x="283845" y="377190"/>
                  </a:lnTo>
                  <a:cubicBezTo>
                    <a:pt x="282892" y="378142"/>
                    <a:pt x="281940" y="380047"/>
                    <a:pt x="280987" y="382905"/>
                  </a:cubicBezTo>
                  <a:cubicBezTo>
                    <a:pt x="280035" y="385762"/>
                    <a:pt x="279082" y="388620"/>
                    <a:pt x="279082" y="391477"/>
                  </a:cubicBezTo>
                  <a:cubicBezTo>
                    <a:pt x="279082" y="394335"/>
                    <a:pt x="280035" y="397192"/>
                    <a:pt x="282892" y="400050"/>
                  </a:cubicBezTo>
                  <a:cubicBezTo>
                    <a:pt x="285750" y="402907"/>
                    <a:pt x="289560" y="406717"/>
                    <a:pt x="295275" y="410527"/>
                  </a:cubicBezTo>
                  <a:lnTo>
                    <a:pt x="366712" y="461962"/>
                  </a:lnTo>
                  <a:lnTo>
                    <a:pt x="358140" y="474345"/>
                  </a:lnTo>
                  <a:lnTo>
                    <a:pt x="237172" y="481012"/>
                  </a:lnTo>
                  <a:lnTo>
                    <a:pt x="283845" y="514350"/>
                  </a:lnTo>
                  <a:cubicBezTo>
                    <a:pt x="289560" y="518160"/>
                    <a:pt x="294322" y="521017"/>
                    <a:pt x="298132" y="522922"/>
                  </a:cubicBezTo>
                  <a:cubicBezTo>
                    <a:pt x="301942" y="523875"/>
                    <a:pt x="304800" y="524827"/>
                    <a:pt x="307657" y="523875"/>
                  </a:cubicBezTo>
                  <a:cubicBezTo>
                    <a:pt x="309562" y="523875"/>
                    <a:pt x="312420" y="521970"/>
                    <a:pt x="314325" y="520065"/>
                  </a:cubicBezTo>
                  <a:cubicBezTo>
                    <a:pt x="317182" y="518160"/>
                    <a:pt x="319087" y="516255"/>
                    <a:pt x="320992" y="514350"/>
                  </a:cubicBezTo>
                  <a:lnTo>
                    <a:pt x="326707" y="518160"/>
                  </a:lnTo>
                  <a:lnTo>
                    <a:pt x="296227" y="561022"/>
                  </a:lnTo>
                  <a:lnTo>
                    <a:pt x="290512" y="557212"/>
                  </a:lnTo>
                  <a:cubicBezTo>
                    <a:pt x="291465" y="555307"/>
                    <a:pt x="292417" y="553402"/>
                    <a:pt x="294322" y="550545"/>
                  </a:cubicBezTo>
                  <a:cubicBezTo>
                    <a:pt x="295275" y="547687"/>
                    <a:pt x="296227" y="544830"/>
                    <a:pt x="296227" y="542925"/>
                  </a:cubicBezTo>
                  <a:cubicBezTo>
                    <a:pt x="296227" y="540067"/>
                    <a:pt x="295275" y="537210"/>
                    <a:pt x="292417" y="534352"/>
                  </a:cubicBezTo>
                  <a:cubicBezTo>
                    <a:pt x="290512" y="531495"/>
                    <a:pt x="285750" y="527685"/>
                    <a:pt x="279082" y="523875"/>
                  </a:cubicBezTo>
                  <a:lnTo>
                    <a:pt x="232410" y="490537"/>
                  </a:lnTo>
                  <a:cubicBezTo>
                    <a:pt x="230505" y="488632"/>
                    <a:pt x="227647" y="487680"/>
                    <a:pt x="224790" y="486727"/>
                  </a:cubicBezTo>
                  <a:cubicBezTo>
                    <a:pt x="221932" y="485775"/>
                    <a:pt x="220027" y="485775"/>
                    <a:pt x="217170" y="485775"/>
                  </a:cubicBezTo>
                  <a:cubicBezTo>
                    <a:pt x="214312" y="486727"/>
                    <a:pt x="211455" y="487680"/>
                    <a:pt x="209550" y="488632"/>
                  </a:cubicBezTo>
                  <a:cubicBezTo>
                    <a:pt x="206692" y="489585"/>
                    <a:pt x="204787" y="491490"/>
                    <a:pt x="201930" y="494347"/>
                  </a:cubicBezTo>
                  <a:lnTo>
                    <a:pt x="196215" y="490537"/>
                  </a:lnTo>
                  <a:lnTo>
                    <a:pt x="222885" y="453390"/>
                  </a:lnTo>
                  <a:lnTo>
                    <a:pt x="328612" y="447675"/>
                  </a:lnTo>
                  <a:lnTo>
                    <a:pt x="290512" y="421005"/>
                  </a:lnTo>
                  <a:cubicBezTo>
                    <a:pt x="284797" y="417195"/>
                    <a:pt x="280035" y="414337"/>
                    <a:pt x="276225" y="412432"/>
                  </a:cubicBezTo>
                  <a:cubicBezTo>
                    <a:pt x="272415" y="411480"/>
                    <a:pt x="269557" y="410527"/>
                    <a:pt x="266700" y="411480"/>
                  </a:cubicBezTo>
                  <a:cubicBezTo>
                    <a:pt x="264795" y="412432"/>
                    <a:pt x="261937" y="413385"/>
                    <a:pt x="260032" y="415290"/>
                  </a:cubicBezTo>
                  <a:cubicBezTo>
                    <a:pt x="257175" y="417195"/>
                    <a:pt x="255270" y="419100"/>
                    <a:pt x="253365" y="420052"/>
                  </a:cubicBezTo>
                  <a:lnTo>
                    <a:pt x="247650" y="415290"/>
                  </a:lnTo>
                  <a:close/>
                  <a:moveTo>
                    <a:pt x="925830" y="296228"/>
                  </a:moveTo>
                  <a:cubicBezTo>
                    <a:pt x="1273493" y="296228"/>
                    <a:pt x="1555433" y="578168"/>
                    <a:pt x="1555433" y="925830"/>
                  </a:cubicBezTo>
                  <a:cubicBezTo>
                    <a:pt x="1555433" y="1273493"/>
                    <a:pt x="1273493" y="1555433"/>
                    <a:pt x="925830" y="1555433"/>
                  </a:cubicBezTo>
                  <a:cubicBezTo>
                    <a:pt x="578168" y="1555433"/>
                    <a:pt x="296228" y="1273493"/>
                    <a:pt x="296228" y="925830"/>
                  </a:cubicBezTo>
                  <a:cubicBezTo>
                    <a:pt x="296228" y="578168"/>
                    <a:pt x="578168" y="296228"/>
                    <a:pt x="925830" y="296228"/>
                  </a:cubicBezTo>
                  <a:close/>
                  <a:moveTo>
                    <a:pt x="925830" y="261937"/>
                  </a:moveTo>
                  <a:cubicBezTo>
                    <a:pt x="836295" y="261937"/>
                    <a:pt x="749617" y="280035"/>
                    <a:pt x="667702" y="314325"/>
                  </a:cubicBezTo>
                  <a:cubicBezTo>
                    <a:pt x="588645" y="347662"/>
                    <a:pt x="517207" y="395287"/>
                    <a:pt x="456247" y="456247"/>
                  </a:cubicBezTo>
                  <a:cubicBezTo>
                    <a:pt x="395287" y="517207"/>
                    <a:pt x="347662" y="588645"/>
                    <a:pt x="314325" y="667702"/>
                  </a:cubicBezTo>
                  <a:cubicBezTo>
                    <a:pt x="279082" y="749617"/>
                    <a:pt x="261937" y="836295"/>
                    <a:pt x="261937" y="925830"/>
                  </a:cubicBezTo>
                  <a:cubicBezTo>
                    <a:pt x="261937" y="1015365"/>
                    <a:pt x="280035" y="1102042"/>
                    <a:pt x="314325" y="1183957"/>
                  </a:cubicBezTo>
                  <a:cubicBezTo>
                    <a:pt x="347662" y="1263015"/>
                    <a:pt x="395287" y="1334452"/>
                    <a:pt x="456247" y="1395412"/>
                  </a:cubicBezTo>
                  <a:cubicBezTo>
                    <a:pt x="517207" y="1456372"/>
                    <a:pt x="588645" y="1503997"/>
                    <a:pt x="667702" y="1537335"/>
                  </a:cubicBezTo>
                  <a:cubicBezTo>
                    <a:pt x="749617" y="1571625"/>
                    <a:pt x="836295" y="1589722"/>
                    <a:pt x="925830" y="1589722"/>
                  </a:cubicBezTo>
                  <a:cubicBezTo>
                    <a:pt x="1015365" y="1589722"/>
                    <a:pt x="1102042" y="1571625"/>
                    <a:pt x="1183957" y="1537335"/>
                  </a:cubicBezTo>
                  <a:cubicBezTo>
                    <a:pt x="1263015" y="1503997"/>
                    <a:pt x="1334452" y="1456372"/>
                    <a:pt x="1395412" y="1395412"/>
                  </a:cubicBezTo>
                  <a:cubicBezTo>
                    <a:pt x="1456372" y="1333500"/>
                    <a:pt x="1503997" y="1263015"/>
                    <a:pt x="1537335" y="1183957"/>
                  </a:cubicBezTo>
                  <a:cubicBezTo>
                    <a:pt x="1572577" y="1102042"/>
                    <a:pt x="1589722" y="1015365"/>
                    <a:pt x="1589722" y="925830"/>
                  </a:cubicBezTo>
                  <a:cubicBezTo>
                    <a:pt x="1589722" y="836295"/>
                    <a:pt x="1571625" y="749617"/>
                    <a:pt x="1537335" y="667702"/>
                  </a:cubicBezTo>
                  <a:cubicBezTo>
                    <a:pt x="1503997" y="587692"/>
                    <a:pt x="1456372" y="517207"/>
                    <a:pt x="1395412" y="456247"/>
                  </a:cubicBezTo>
                  <a:cubicBezTo>
                    <a:pt x="1334452" y="395287"/>
                    <a:pt x="1263015" y="347662"/>
                    <a:pt x="1183957" y="314325"/>
                  </a:cubicBezTo>
                  <a:cubicBezTo>
                    <a:pt x="1102042" y="279082"/>
                    <a:pt x="1015365" y="261937"/>
                    <a:pt x="925830" y="261937"/>
                  </a:cubicBezTo>
                  <a:close/>
                  <a:moveTo>
                    <a:pt x="1454467" y="259080"/>
                  </a:moveTo>
                  <a:lnTo>
                    <a:pt x="1534477" y="331470"/>
                  </a:lnTo>
                  <a:lnTo>
                    <a:pt x="1514475" y="356235"/>
                  </a:lnTo>
                  <a:lnTo>
                    <a:pt x="1509712" y="351472"/>
                  </a:lnTo>
                  <a:cubicBezTo>
                    <a:pt x="1511617" y="346710"/>
                    <a:pt x="1512570" y="341947"/>
                    <a:pt x="1512570" y="335280"/>
                  </a:cubicBezTo>
                  <a:cubicBezTo>
                    <a:pt x="1512570" y="329565"/>
                    <a:pt x="1511617" y="323850"/>
                    <a:pt x="1509712" y="320992"/>
                  </a:cubicBezTo>
                  <a:cubicBezTo>
                    <a:pt x="1508760" y="319087"/>
                    <a:pt x="1506855" y="318135"/>
                    <a:pt x="1504950" y="315277"/>
                  </a:cubicBezTo>
                  <a:cubicBezTo>
                    <a:pt x="1503045" y="313372"/>
                    <a:pt x="1501140" y="311467"/>
                    <a:pt x="1499235" y="309562"/>
                  </a:cubicBezTo>
                  <a:lnTo>
                    <a:pt x="1485900" y="298132"/>
                  </a:lnTo>
                  <a:lnTo>
                    <a:pt x="1454467" y="332422"/>
                  </a:lnTo>
                  <a:lnTo>
                    <a:pt x="1463992" y="340995"/>
                  </a:lnTo>
                  <a:cubicBezTo>
                    <a:pt x="1465897" y="342900"/>
                    <a:pt x="1468755" y="344805"/>
                    <a:pt x="1470660" y="345757"/>
                  </a:cubicBezTo>
                  <a:cubicBezTo>
                    <a:pt x="1472565" y="346710"/>
                    <a:pt x="1475422" y="347662"/>
                    <a:pt x="1479232" y="347662"/>
                  </a:cubicBezTo>
                  <a:cubicBezTo>
                    <a:pt x="1481137" y="347662"/>
                    <a:pt x="1483995" y="346710"/>
                    <a:pt x="1486852" y="344805"/>
                  </a:cubicBezTo>
                  <a:cubicBezTo>
                    <a:pt x="1489710" y="342900"/>
                    <a:pt x="1492567" y="341947"/>
                    <a:pt x="1494472" y="340042"/>
                  </a:cubicBezTo>
                  <a:lnTo>
                    <a:pt x="1499235" y="344805"/>
                  </a:lnTo>
                  <a:lnTo>
                    <a:pt x="1464945" y="381952"/>
                  </a:lnTo>
                  <a:lnTo>
                    <a:pt x="1460182" y="377190"/>
                  </a:lnTo>
                  <a:cubicBezTo>
                    <a:pt x="1461135" y="375285"/>
                    <a:pt x="1463040" y="372427"/>
                    <a:pt x="1463992" y="368617"/>
                  </a:cubicBezTo>
                  <a:cubicBezTo>
                    <a:pt x="1465897" y="364807"/>
                    <a:pt x="1465897" y="361950"/>
                    <a:pt x="1465897" y="360045"/>
                  </a:cubicBezTo>
                  <a:cubicBezTo>
                    <a:pt x="1465897" y="357187"/>
                    <a:pt x="1464945" y="354330"/>
                    <a:pt x="1463992" y="352425"/>
                  </a:cubicBezTo>
                  <a:cubicBezTo>
                    <a:pt x="1463040" y="350520"/>
                    <a:pt x="1461135" y="347662"/>
                    <a:pt x="1458277" y="345757"/>
                  </a:cubicBezTo>
                  <a:lnTo>
                    <a:pt x="1448752" y="337185"/>
                  </a:lnTo>
                  <a:lnTo>
                    <a:pt x="1424940" y="362902"/>
                  </a:lnTo>
                  <a:cubicBezTo>
                    <a:pt x="1422082" y="365760"/>
                    <a:pt x="1421130" y="367665"/>
                    <a:pt x="1419225" y="369570"/>
                  </a:cubicBezTo>
                  <a:cubicBezTo>
                    <a:pt x="1418272" y="371475"/>
                    <a:pt x="1418272" y="373380"/>
                    <a:pt x="1418272" y="375285"/>
                  </a:cubicBezTo>
                  <a:cubicBezTo>
                    <a:pt x="1418272" y="377190"/>
                    <a:pt x="1419225" y="379095"/>
                    <a:pt x="1421130" y="381000"/>
                  </a:cubicBezTo>
                  <a:cubicBezTo>
                    <a:pt x="1423035" y="382905"/>
                    <a:pt x="1424940" y="385762"/>
                    <a:pt x="1428750" y="388620"/>
                  </a:cubicBezTo>
                  <a:cubicBezTo>
                    <a:pt x="1430655" y="389572"/>
                    <a:pt x="1431607" y="391477"/>
                    <a:pt x="1434465" y="393382"/>
                  </a:cubicBezTo>
                  <a:cubicBezTo>
                    <a:pt x="1436370" y="395287"/>
                    <a:pt x="1438275" y="396240"/>
                    <a:pt x="1440180" y="398145"/>
                  </a:cubicBezTo>
                  <a:cubicBezTo>
                    <a:pt x="1442085" y="400050"/>
                    <a:pt x="1443990" y="401002"/>
                    <a:pt x="1445895" y="401955"/>
                  </a:cubicBezTo>
                  <a:cubicBezTo>
                    <a:pt x="1447800" y="402907"/>
                    <a:pt x="1449705" y="402907"/>
                    <a:pt x="1450657" y="402907"/>
                  </a:cubicBezTo>
                  <a:cubicBezTo>
                    <a:pt x="1454467" y="402907"/>
                    <a:pt x="1459230" y="401955"/>
                    <a:pt x="1465897" y="400050"/>
                  </a:cubicBezTo>
                  <a:cubicBezTo>
                    <a:pt x="1472565" y="398145"/>
                    <a:pt x="1477327" y="396240"/>
                    <a:pt x="1479232" y="395287"/>
                  </a:cubicBezTo>
                  <a:lnTo>
                    <a:pt x="1483995" y="399097"/>
                  </a:lnTo>
                  <a:lnTo>
                    <a:pt x="1456372" y="425767"/>
                  </a:lnTo>
                  <a:lnTo>
                    <a:pt x="1371600" y="348615"/>
                  </a:lnTo>
                  <a:lnTo>
                    <a:pt x="1376362" y="343852"/>
                  </a:lnTo>
                  <a:cubicBezTo>
                    <a:pt x="1377315" y="344805"/>
                    <a:pt x="1379220" y="345757"/>
                    <a:pt x="1382077" y="347662"/>
                  </a:cubicBezTo>
                  <a:cubicBezTo>
                    <a:pt x="1383982" y="349567"/>
                    <a:pt x="1385887" y="350520"/>
                    <a:pt x="1386840" y="350520"/>
                  </a:cubicBezTo>
                  <a:cubicBezTo>
                    <a:pt x="1388745" y="351472"/>
                    <a:pt x="1390650" y="351472"/>
                    <a:pt x="1392555" y="351472"/>
                  </a:cubicBezTo>
                  <a:cubicBezTo>
                    <a:pt x="1394460" y="350520"/>
                    <a:pt x="1395412" y="349567"/>
                    <a:pt x="1397317" y="348615"/>
                  </a:cubicBezTo>
                  <a:lnTo>
                    <a:pt x="1455420" y="284797"/>
                  </a:lnTo>
                  <a:cubicBezTo>
                    <a:pt x="1456372" y="282892"/>
                    <a:pt x="1457325" y="281940"/>
                    <a:pt x="1458277" y="280035"/>
                  </a:cubicBezTo>
                  <a:cubicBezTo>
                    <a:pt x="1459230" y="278130"/>
                    <a:pt x="1458277" y="276225"/>
                    <a:pt x="1457325" y="274320"/>
                  </a:cubicBezTo>
                  <a:cubicBezTo>
                    <a:pt x="1456372" y="272415"/>
                    <a:pt x="1455420" y="271462"/>
                    <a:pt x="1453515" y="268605"/>
                  </a:cubicBezTo>
                  <a:cubicBezTo>
                    <a:pt x="1451610" y="266700"/>
                    <a:pt x="1450657" y="264795"/>
                    <a:pt x="1449705" y="263842"/>
                  </a:cubicBezTo>
                  <a:close/>
                  <a:moveTo>
                    <a:pt x="925830" y="241935"/>
                  </a:moveTo>
                  <a:cubicBezTo>
                    <a:pt x="1018222" y="241935"/>
                    <a:pt x="1107757" y="259080"/>
                    <a:pt x="1192530" y="295275"/>
                  </a:cubicBezTo>
                  <a:cubicBezTo>
                    <a:pt x="1273492" y="329565"/>
                    <a:pt x="1346835" y="379095"/>
                    <a:pt x="1409700" y="441960"/>
                  </a:cubicBezTo>
                  <a:cubicBezTo>
                    <a:pt x="1472565" y="504825"/>
                    <a:pt x="1522095" y="577215"/>
                    <a:pt x="1556385" y="659130"/>
                  </a:cubicBezTo>
                  <a:cubicBezTo>
                    <a:pt x="1592580" y="743902"/>
                    <a:pt x="1610677" y="833437"/>
                    <a:pt x="1610677" y="925830"/>
                  </a:cubicBezTo>
                  <a:cubicBezTo>
                    <a:pt x="1610677" y="1018222"/>
                    <a:pt x="1591627" y="1107757"/>
                    <a:pt x="1556385" y="1192530"/>
                  </a:cubicBezTo>
                  <a:cubicBezTo>
                    <a:pt x="1522095" y="1273492"/>
                    <a:pt x="1472565" y="1346835"/>
                    <a:pt x="1409700" y="1409700"/>
                  </a:cubicBezTo>
                  <a:cubicBezTo>
                    <a:pt x="1346835" y="1472565"/>
                    <a:pt x="1274445" y="1522095"/>
                    <a:pt x="1192530" y="1556385"/>
                  </a:cubicBezTo>
                  <a:cubicBezTo>
                    <a:pt x="1107757" y="1592580"/>
                    <a:pt x="1018222" y="1610677"/>
                    <a:pt x="925830" y="1610677"/>
                  </a:cubicBezTo>
                  <a:cubicBezTo>
                    <a:pt x="833437" y="1610677"/>
                    <a:pt x="743902" y="1592580"/>
                    <a:pt x="659130" y="1556385"/>
                  </a:cubicBezTo>
                  <a:cubicBezTo>
                    <a:pt x="578167" y="1522095"/>
                    <a:pt x="504825" y="1472565"/>
                    <a:pt x="441960" y="1409700"/>
                  </a:cubicBezTo>
                  <a:cubicBezTo>
                    <a:pt x="379095" y="1346835"/>
                    <a:pt x="329565" y="1274445"/>
                    <a:pt x="295275" y="1192530"/>
                  </a:cubicBezTo>
                  <a:cubicBezTo>
                    <a:pt x="260032" y="1107757"/>
                    <a:pt x="241935" y="1018222"/>
                    <a:pt x="241935" y="925830"/>
                  </a:cubicBezTo>
                  <a:cubicBezTo>
                    <a:pt x="241935" y="833437"/>
                    <a:pt x="260032" y="743902"/>
                    <a:pt x="295275" y="659130"/>
                  </a:cubicBezTo>
                  <a:cubicBezTo>
                    <a:pt x="329565" y="577215"/>
                    <a:pt x="379095" y="504825"/>
                    <a:pt x="441960" y="441960"/>
                  </a:cubicBezTo>
                  <a:cubicBezTo>
                    <a:pt x="504825" y="379095"/>
                    <a:pt x="577215" y="329565"/>
                    <a:pt x="659130" y="295275"/>
                  </a:cubicBezTo>
                  <a:cubicBezTo>
                    <a:pt x="743902" y="259080"/>
                    <a:pt x="833437" y="241935"/>
                    <a:pt x="925830" y="241935"/>
                  </a:cubicBezTo>
                  <a:close/>
                  <a:moveTo>
                    <a:pt x="435292" y="233363"/>
                  </a:moveTo>
                  <a:lnTo>
                    <a:pt x="463867" y="267653"/>
                  </a:lnTo>
                  <a:lnTo>
                    <a:pt x="458152" y="272415"/>
                  </a:lnTo>
                  <a:cubicBezTo>
                    <a:pt x="446722" y="264795"/>
                    <a:pt x="436245" y="260033"/>
                    <a:pt x="427672" y="259080"/>
                  </a:cubicBezTo>
                  <a:cubicBezTo>
                    <a:pt x="419100" y="258128"/>
                    <a:pt x="410527" y="260033"/>
                    <a:pt x="403860" y="265748"/>
                  </a:cubicBezTo>
                  <a:cubicBezTo>
                    <a:pt x="395287" y="272415"/>
                    <a:pt x="391477" y="281940"/>
                    <a:pt x="393382" y="293370"/>
                  </a:cubicBezTo>
                  <a:cubicBezTo>
                    <a:pt x="394335" y="304800"/>
                    <a:pt x="401002" y="317183"/>
                    <a:pt x="411480" y="329565"/>
                  </a:cubicBezTo>
                  <a:cubicBezTo>
                    <a:pt x="422910" y="343853"/>
                    <a:pt x="433387" y="352425"/>
                    <a:pt x="444817" y="357188"/>
                  </a:cubicBezTo>
                  <a:cubicBezTo>
                    <a:pt x="455295" y="360998"/>
                    <a:pt x="465772" y="360045"/>
                    <a:pt x="473392" y="353378"/>
                  </a:cubicBezTo>
                  <a:cubicBezTo>
                    <a:pt x="477202" y="350520"/>
                    <a:pt x="480060" y="346710"/>
                    <a:pt x="481965" y="342900"/>
                  </a:cubicBezTo>
                  <a:cubicBezTo>
                    <a:pt x="483870" y="339090"/>
                    <a:pt x="484822" y="336233"/>
                    <a:pt x="485775" y="333375"/>
                  </a:cubicBezTo>
                  <a:lnTo>
                    <a:pt x="470535" y="314325"/>
                  </a:lnTo>
                  <a:cubicBezTo>
                    <a:pt x="469582" y="312420"/>
                    <a:pt x="467677" y="311468"/>
                    <a:pt x="466725" y="311468"/>
                  </a:cubicBezTo>
                  <a:cubicBezTo>
                    <a:pt x="464820" y="310515"/>
                    <a:pt x="462915" y="310515"/>
                    <a:pt x="461010" y="311468"/>
                  </a:cubicBezTo>
                  <a:cubicBezTo>
                    <a:pt x="459105" y="312420"/>
                    <a:pt x="457200" y="312420"/>
                    <a:pt x="454342" y="314325"/>
                  </a:cubicBezTo>
                  <a:cubicBezTo>
                    <a:pt x="452437" y="315278"/>
                    <a:pt x="449580" y="316230"/>
                    <a:pt x="448627" y="317183"/>
                  </a:cubicBezTo>
                  <a:lnTo>
                    <a:pt x="444817" y="312420"/>
                  </a:lnTo>
                  <a:lnTo>
                    <a:pt x="494347" y="272415"/>
                  </a:lnTo>
                  <a:lnTo>
                    <a:pt x="495300" y="276225"/>
                  </a:lnTo>
                  <a:cubicBezTo>
                    <a:pt x="494347" y="277178"/>
                    <a:pt x="493395" y="279083"/>
                    <a:pt x="492442" y="280035"/>
                  </a:cubicBezTo>
                  <a:cubicBezTo>
                    <a:pt x="491490" y="280988"/>
                    <a:pt x="490537" y="282893"/>
                    <a:pt x="489585" y="283845"/>
                  </a:cubicBezTo>
                  <a:cubicBezTo>
                    <a:pt x="488632" y="285750"/>
                    <a:pt x="487680" y="287655"/>
                    <a:pt x="488632" y="289560"/>
                  </a:cubicBezTo>
                  <a:cubicBezTo>
                    <a:pt x="489585" y="291465"/>
                    <a:pt x="489585" y="293370"/>
                    <a:pt x="491490" y="294323"/>
                  </a:cubicBezTo>
                  <a:lnTo>
                    <a:pt x="500062" y="305753"/>
                  </a:lnTo>
                  <a:cubicBezTo>
                    <a:pt x="501967" y="307658"/>
                    <a:pt x="502920" y="309563"/>
                    <a:pt x="504825" y="311468"/>
                  </a:cubicBezTo>
                  <a:cubicBezTo>
                    <a:pt x="505777" y="312420"/>
                    <a:pt x="507682" y="314325"/>
                    <a:pt x="508635" y="316230"/>
                  </a:cubicBezTo>
                  <a:cubicBezTo>
                    <a:pt x="506730" y="322898"/>
                    <a:pt x="501967" y="330518"/>
                    <a:pt x="495300" y="340043"/>
                  </a:cubicBezTo>
                  <a:cubicBezTo>
                    <a:pt x="488632" y="349568"/>
                    <a:pt x="481012" y="357188"/>
                    <a:pt x="474345" y="362903"/>
                  </a:cubicBezTo>
                  <a:cubicBezTo>
                    <a:pt x="467677" y="368618"/>
                    <a:pt x="460057" y="372428"/>
                    <a:pt x="452437" y="375285"/>
                  </a:cubicBezTo>
                  <a:cubicBezTo>
                    <a:pt x="444817" y="378143"/>
                    <a:pt x="437197" y="379095"/>
                    <a:pt x="428625" y="378143"/>
                  </a:cubicBezTo>
                  <a:cubicBezTo>
                    <a:pt x="421005" y="377190"/>
                    <a:pt x="413385" y="375285"/>
                    <a:pt x="405765" y="371475"/>
                  </a:cubicBezTo>
                  <a:cubicBezTo>
                    <a:pt x="398145" y="367665"/>
                    <a:pt x="391477" y="361950"/>
                    <a:pt x="384810" y="353378"/>
                  </a:cubicBezTo>
                  <a:cubicBezTo>
                    <a:pt x="379095" y="345758"/>
                    <a:pt x="374332" y="338138"/>
                    <a:pt x="372427" y="329565"/>
                  </a:cubicBezTo>
                  <a:cubicBezTo>
                    <a:pt x="369570" y="320993"/>
                    <a:pt x="368617" y="313373"/>
                    <a:pt x="369570" y="304800"/>
                  </a:cubicBezTo>
                  <a:cubicBezTo>
                    <a:pt x="370522" y="296228"/>
                    <a:pt x="373380" y="288608"/>
                    <a:pt x="378142" y="280988"/>
                  </a:cubicBezTo>
                  <a:cubicBezTo>
                    <a:pt x="382905" y="273368"/>
                    <a:pt x="388620" y="266700"/>
                    <a:pt x="397192" y="260033"/>
                  </a:cubicBezTo>
                  <a:cubicBezTo>
                    <a:pt x="402907" y="255270"/>
                    <a:pt x="408622" y="252413"/>
                    <a:pt x="413385" y="249555"/>
                  </a:cubicBezTo>
                  <a:cubicBezTo>
                    <a:pt x="419100" y="246698"/>
                    <a:pt x="423862" y="245745"/>
                    <a:pt x="428625" y="244793"/>
                  </a:cubicBezTo>
                  <a:lnTo>
                    <a:pt x="429577" y="238125"/>
                  </a:lnTo>
                  <a:close/>
                  <a:moveTo>
                    <a:pt x="1258252" y="140970"/>
                  </a:moveTo>
                  <a:lnTo>
                    <a:pt x="1316355" y="172402"/>
                  </a:lnTo>
                  <a:lnTo>
                    <a:pt x="1313497" y="178117"/>
                  </a:lnTo>
                  <a:cubicBezTo>
                    <a:pt x="1307782" y="176212"/>
                    <a:pt x="1303020" y="174307"/>
                    <a:pt x="1301115" y="174307"/>
                  </a:cubicBezTo>
                  <a:cubicBezTo>
                    <a:pt x="1298257" y="174307"/>
                    <a:pt x="1297305" y="174307"/>
                    <a:pt x="1296352" y="175260"/>
                  </a:cubicBezTo>
                  <a:cubicBezTo>
                    <a:pt x="1296352" y="176212"/>
                    <a:pt x="1296352" y="176212"/>
                    <a:pt x="1295400" y="177165"/>
                  </a:cubicBezTo>
                  <a:cubicBezTo>
                    <a:pt x="1295400" y="178117"/>
                    <a:pt x="1295400" y="179070"/>
                    <a:pt x="1294447" y="180022"/>
                  </a:cubicBezTo>
                  <a:cubicBezTo>
                    <a:pt x="1293495" y="185737"/>
                    <a:pt x="1292542" y="194310"/>
                    <a:pt x="1291590" y="206692"/>
                  </a:cubicBezTo>
                  <a:cubicBezTo>
                    <a:pt x="1290637" y="219075"/>
                    <a:pt x="1288732" y="238125"/>
                    <a:pt x="1285875" y="263842"/>
                  </a:cubicBezTo>
                  <a:cubicBezTo>
                    <a:pt x="1298257" y="253365"/>
                    <a:pt x="1307782" y="245745"/>
                    <a:pt x="1316355" y="238125"/>
                  </a:cubicBezTo>
                  <a:cubicBezTo>
                    <a:pt x="1323975" y="231457"/>
                    <a:pt x="1331595" y="224790"/>
                    <a:pt x="1337310" y="220027"/>
                  </a:cubicBezTo>
                  <a:cubicBezTo>
                    <a:pt x="1340167" y="217170"/>
                    <a:pt x="1343025" y="215265"/>
                    <a:pt x="1344930" y="212407"/>
                  </a:cubicBezTo>
                  <a:cubicBezTo>
                    <a:pt x="1346835" y="210502"/>
                    <a:pt x="1348740" y="208597"/>
                    <a:pt x="1349692" y="206692"/>
                  </a:cubicBezTo>
                  <a:cubicBezTo>
                    <a:pt x="1350645" y="204787"/>
                    <a:pt x="1349692" y="202882"/>
                    <a:pt x="1347787" y="200977"/>
                  </a:cubicBezTo>
                  <a:cubicBezTo>
                    <a:pt x="1345882" y="199072"/>
                    <a:pt x="1342072" y="195262"/>
                    <a:pt x="1336357" y="191452"/>
                  </a:cubicBezTo>
                  <a:lnTo>
                    <a:pt x="1339215" y="185737"/>
                  </a:lnTo>
                  <a:lnTo>
                    <a:pt x="1383030" y="208597"/>
                  </a:lnTo>
                  <a:lnTo>
                    <a:pt x="1381125" y="214312"/>
                  </a:lnTo>
                  <a:cubicBezTo>
                    <a:pt x="1379220" y="213360"/>
                    <a:pt x="1377315" y="213360"/>
                    <a:pt x="1375410" y="212407"/>
                  </a:cubicBezTo>
                  <a:cubicBezTo>
                    <a:pt x="1373505" y="212407"/>
                    <a:pt x="1371600" y="211455"/>
                    <a:pt x="1369695" y="212407"/>
                  </a:cubicBezTo>
                  <a:cubicBezTo>
                    <a:pt x="1366837" y="212407"/>
                    <a:pt x="1364932" y="213360"/>
                    <a:pt x="1362075" y="213360"/>
                  </a:cubicBezTo>
                  <a:cubicBezTo>
                    <a:pt x="1360170" y="214312"/>
                    <a:pt x="1358265" y="215265"/>
                    <a:pt x="1355407" y="217170"/>
                  </a:cubicBezTo>
                  <a:cubicBezTo>
                    <a:pt x="1351597" y="220027"/>
                    <a:pt x="1346835" y="223837"/>
                    <a:pt x="1341120" y="228600"/>
                  </a:cubicBezTo>
                  <a:cubicBezTo>
                    <a:pt x="1334452" y="233362"/>
                    <a:pt x="1327785" y="239077"/>
                    <a:pt x="1319212" y="246697"/>
                  </a:cubicBezTo>
                  <a:cubicBezTo>
                    <a:pt x="1311592" y="252412"/>
                    <a:pt x="1303972" y="259080"/>
                    <a:pt x="1295400" y="266700"/>
                  </a:cubicBezTo>
                  <a:cubicBezTo>
                    <a:pt x="1286827" y="273367"/>
                    <a:pt x="1278255" y="280987"/>
                    <a:pt x="1270635" y="287655"/>
                  </a:cubicBezTo>
                  <a:lnTo>
                    <a:pt x="1255395" y="280035"/>
                  </a:lnTo>
                  <a:cubicBezTo>
                    <a:pt x="1257300" y="259080"/>
                    <a:pt x="1259205" y="237172"/>
                    <a:pt x="1262062" y="215265"/>
                  </a:cubicBezTo>
                  <a:cubicBezTo>
                    <a:pt x="1263967" y="193357"/>
                    <a:pt x="1265872" y="178117"/>
                    <a:pt x="1266825" y="169545"/>
                  </a:cubicBezTo>
                  <a:cubicBezTo>
                    <a:pt x="1266825" y="166687"/>
                    <a:pt x="1266825" y="163830"/>
                    <a:pt x="1266825" y="161925"/>
                  </a:cubicBezTo>
                  <a:cubicBezTo>
                    <a:pt x="1266825" y="160020"/>
                    <a:pt x="1265872" y="158115"/>
                    <a:pt x="1263967" y="155257"/>
                  </a:cubicBezTo>
                  <a:cubicBezTo>
                    <a:pt x="1263015" y="153352"/>
                    <a:pt x="1262062" y="152400"/>
                    <a:pt x="1260157" y="150495"/>
                  </a:cubicBezTo>
                  <a:cubicBezTo>
                    <a:pt x="1259205" y="149542"/>
                    <a:pt x="1257300" y="148590"/>
                    <a:pt x="1255395" y="146685"/>
                  </a:cubicBezTo>
                  <a:close/>
                  <a:moveTo>
                    <a:pt x="1105853" y="95250"/>
                  </a:moveTo>
                  <a:lnTo>
                    <a:pt x="1171575" y="112395"/>
                  </a:lnTo>
                  <a:lnTo>
                    <a:pt x="1169670" y="119062"/>
                  </a:lnTo>
                  <a:cubicBezTo>
                    <a:pt x="1167765" y="119062"/>
                    <a:pt x="1165860" y="118110"/>
                    <a:pt x="1163003" y="118110"/>
                  </a:cubicBezTo>
                  <a:cubicBezTo>
                    <a:pt x="1160145" y="118110"/>
                    <a:pt x="1158240" y="118110"/>
                    <a:pt x="1156335" y="118110"/>
                  </a:cubicBezTo>
                  <a:cubicBezTo>
                    <a:pt x="1154430" y="118110"/>
                    <a:pt x="1152525" y="119062"/>
                    <a:pt x="1151573" y="120015"/>
                  </a:cubicBezTo>
                  <a:cubicBezTo>
                    <a:pt x="1150620" y="120967"/>
                    <a:pt x="1149668" y="122872"/>
                    <a:pt x="1148715" y="124777"/>
                  </a:cubicBezTo>
                  <a:lnTo>
                    <a:pt x="1126808" y="208597"/>
                  </a:lnTo>
                  <a:cubicBezTo>
                    <a:pt x="1125855" y="210502"/>
                    <a:pt x="1125855" y="212407"/>
                    <a:pt x="1126808" y="214312"/>
                  </a:cubicBezTo>
                  <a:cubicBezTo>
                    <a:pt x="1126808" y="216217"/>
                    <a:pt x="1128713" y="217170"/>
                    <a:pt x="1130618" y="219075"/>
                  </a:cubicBezTo>
                  <a:cubicBezTo>
                    <a:pt x="1131570" y="220027"/>
                    <a:pt x="1133475" y="220980"/>
                    <a:pt x="1136333" y="221932"/>
                  </a:cubicBezTo>
                  <a:cubicBezTo>
                    <a:pt x="1139190" y="222885"/>
                    <a:pt x="1141095" y="223837"/>
                    <a:pt x="1143000" y="224790"/>
                  </a:cubicBezTo>
                  <a:lnTo>
                    <a:pt x="1141095" y="230505"/>
                  </a:lnTo>
                  <a:lnTo>
                    <a:pt x="1075373" y="213360"/>
                  </a:lnTo>
                  <a:lnTo>
                    <a:pt x="1077278" y="206692"/>
                  </a:lnTo>
                  <a:cubicBezTo>
                    <a:pt x="1079183" y="206692"/>
                    <a:pt x="1081088" y="207645"/>
                    <a:pt x="1083945" y="207645"/>
                  </a:cubicBezTo>
                  <a:cubicBezTo>
                    <a:pt x="1086803" y="208597"/>
                    <a:pt x="1088708" y="208597"/>
                    <a:pt x="1090613" y="208597"/>
                  </a:cubicBezTo>
                  <a:cubicBezTo>
                    <a:pt x="1092518" y="208597"/>
                    <a:pt x="1094423" y="207645"/>
                    <a:pt x="1095375" y="206692"/>
                  </a:cubicBezTo>
                  <a:cubicBezTo>
                    <a:pt x="1096328" y="205740"/>
                    <a:pt x="1097280" y="203835"/>
                    <a:pt x="1098233" y="201930"/>
                  </a:cubicBezTo>
                  <a:lnTo>
                    <a:pt x="1120140" y="118110"/>
                  </a:lnTo>
                  <a:cubicBezTo>
                    <a:pt x="1120140" y="116205"/>
                    <a:pt x="1121093" y="114300"/>
                    <a:pt x="1120140" y="112395"/>
                  </a:cubicBezTo>
                  <a:cubicBezTo>
                    <a:pt x="1120140" y="110490"/>
                    <a:pt x="1118235" y="109537"/>
                    <a:pt x="1116330" y="107632"/>
                  </a:cubicBezTo>
                  <a:cubicBezTo>
                    <a:pt x="1115378" y="106680"/>
                    <a:pt x="1113473" y="105727"/>
                    <a:pt x="1110615" y="104775"/>
                  </a:cubicBezTo>
                  <a:cubicBezTo>
                    <a:pt x="1107758" y="103822"/>
                    <a:pt x="1105853" y="102870"/>
                    <a:pt x="1103948" y="101917"/>
                  </a:cubicBezTo>
                  <a:close/>
                  <a:moveTo>
                    <a:pt x="777240" y="88583"/>
                  </a:moveTo>
                  <a:lnTo>
                    <a:pt x="779145" y="93345"/>
                  </a:lnTo>
                  <a:cubicBezTo>
                    <a:pt x="777240" y="94298"/>
                    <a:pt x="775335" y="95250"/>
                    <a:pt x="772477" y="96203"/>
                  </a:cubicBezTo>
                  <a:cubicBezTo>
                    <a:pt x="769620" y="97155"/>
                    <a:pt x="767715" y="99060"/>
                    <a:pt x="765810" y="100965"/>
                  </a:cubicBezTo>
                  <a:cubicBezTo>
                    <a:pt x="763905" y="102870"/>
                    <a:pt x="762952" y="105728"/>
                    <a:pt x="762952" y="109538"/>
                  </a:cubicBezTo>
                  <a:cubicBezTo>
                    <a:pt x="762952" y="113348"/>
                    <a:pt x="763905" y="119063"/>
                    <a:pt x="765810" y="125730"/>
                  </a:cubicBezTo>
                  <a:lnTo>
                    <a:pt x="777240" y="169545"/>
                  </a:lnTo>
                  <a:cubicBezTo>
                    <a:pt x="781050" y="182880"/>
                    <a:pt x="779145" y="194310"/>
                    <a:pt x="772477" y="203835"/>
                  </a:cubicBezTo>
                  <a:cubicBezTo>
                    <a:pt x="765810" y="214313"/>
                    <a:pt x="755332" y="220980"/>
                    <a:pt x="741045" y="224790"/>
                  </a:cubicBezTo>
                  <a:cubicBezTo>
                    <a:pt x="723900" y="229553"/>
                    <a:pt x="710565" y="228600"/>
                    <a:pt x="699135" y="223838"/>
                  </a:cubicBezTo>
                  <a:cubicBezTo>
                    <a:pt x="687705" y="219075"/>
                    <a:pt x="680085" y="209550"/>
                    <a:pt x="677227" y="196215"/>
                  </a:cubicBezTo>
                  <a:lnTo>
                    <a:pt x="661035" y="136208"/>
                  </a:lnTo>
                  <a:cubicBezTo>
                    <a:pt x="661035" y="134303"/>
                    <a:pt x="660082" y="132398"/>
                    <a:pt x="658177" y="131445"/>
                  </a:cubicBezTo>
                  <a:cubicBezTo>
                    <a:pt x="657225" y="130493"/>
                    <a:pt x="655320" y="129540"/>
                    <a:pt x="653415" y="128588"/>
                  </a:cubicBezTo>
                  <a:cubicBezTo>
                    <a:pt x="651510" y="128588"/>
                    <a:pt x="649605" y="128588"/>
                    <a:pt x="647700" y="128588"/>
                  </a:cubicBezTo>
                  <a:cubicBezTo>
                    <a:pt x="645795" y="128588"/>
                    <a:pt x="643890" y="128588"/>
                    <a:pt x="641985" y="129540"/>
                  </a:cubicBezTo>
                  <a:lnTo>
                    <a:pt x="640080" y="123825"/>
                  </a:lnTo>
                  <a:lnTo>
                    <a:pt x="701992" y="107633"/>
                  </a:lnTo>
                  <a:lnTo>
                    <a:pt x="703897" y="114300"/>
                  </a:lnTo>
                  <a:cubicBezTo>
                    <a:pt x="701992" y="115253"/>
                    <a:pt x="700087" y="115253"/>
                    <a:pt x="699135" y="116205"/>
                  </a:cubicBezTo>
                  <a:cubicBezTo>
                    <a:pt x="697230" y="117158"/>
                    <a:pt x="695325" y="118110"/>
                    <a:pt x="694372" y="119063"/>
                  </a:cubicBezTo>
                  <a:cubicBezTo>
                    <a:pt x="692467" y="120015"/>
                    <a:pt x="691515" y="121920"/>
                    <a:pt x="690562" y="123825"/>
                  </a:cubicBezTo>
                  <a:cubicBezTo>
                    <a:pt x="690562" y="125730"/>
                    <a:pt x="690562" y="127635"/>
                    <a:pt x="690562" y="129540"/>
                  </a:cubicBezTo>
                  <a:lnTo>
                    <a:pt x="706755" y="188595"/>
                  </a:lnTo>
                  <a:cubicBezTo>
                    <a:pt x="709612" y="200025"/>
                    <a:pt x="714375" y="208598"/>
                    <a:pt x="721042" y="212408"/>
                  </a:cubicBezTo>
                  <a:cubicBezTo>
                    <a:pt x="727710" y="216218"/>
                    <a:pt x="736282" y="217170"/>
                    <a:pt x="745807" y="214313"/>
                  </a:cubicBezTo>
                  <a:cubicBezTo>
                    <a:pt x="755332" y="211455"/>
                    <a:pt x="762000" y="206693"/>
                    <a:pt x="765810" y="199073"/>
                  </a:cubicBezTo>
                  <a:cubicBezTo>
                    <a:pt x="769620" y="191453"/>
                    <a:pt x="770572" y="181928"/>
                    <a:pt x="766762" y="171450"/>
                  </a:cubicBezTo>
                  <a:lnTo>
                    <a:pt x="756285" y="131445"/>
                  </a:lnTo>
                  <a:cubicBezTo>
                    <a:pt x="754380" y="124778"/>
                    <a:pt x="752475" y="119063"/>
                    <a:pt x="750570" y="116205"/>
                  </a:cubicBezTo>
                  <a:cubicBezTo>
                    <a:pt x="748665" y="113348"/>
                    <a:pt x="746760" y="110490"/>
                    <a:pt x="743902" y="109538"/>
                  </a:cubicBezTo>
                  <a:cubicBezTo>
                    <a:pt x="741997" y="108585"/>
                    <a:pt x="739140" y="108585"/>
                    <a:pt x="735330" y="108585"/>
                  </a:cubicBezTo>
                  <a:cubicBezTo>
                    <a:pt x="731520" y="108585"/>
                    <a:pt x="728662" y="108585"/>
                    <a:pt x="727710" y="108585"/>
                  </a:cubicBezTo>
                  <a:lnTo>
                    <a:pt x="725805" y="101918"/>
                  </a:lnTo>
                  <a:close/>
                  <a:moveTo>
                    <a:pt x="867728" y="76200"/>
                  </a:moveTo>
                  <a:lnTo>
                    <a:pt x="913448" y="77152"/>
                  </a:lnTo>
                  <a:lnTo>
                    <a:pt x="979170" y="160972"/>
                  </a:lnTo>
                  <a:lnTo>
                    <a:pt x="980123" y="114300"/>
                  </a:lnTo>
                  <a:cubicBezTo>
                    <a:pt x="980123" y="106680"/>
                    <a:pt x="980123" y="101917"/>
                    <a:pt x="979170" y="98107"/>
                  </a:cubicBezTo>
                  <a:cubicBezTo>
                    <a:pt x="978218" y="94297"/>
                    <a:pt x="976313" y="91440"/>
                    <a:pt x="974408" y="90487"/>
                  </a:cubicBezTo>
                  <a:cubicBezTo>
                    <a:pt x="972503" y="89535"/>
                    <a:pt x="970598" y="87630"/>
                    <a:pt x="966788" y="86677"/>
                  </a:cubicBezTo>
                  <a:cubicBezTo>
                    <a:pt x="963930" y="85725"/>
                    <a:pt x="961073" y="84772"/>
                    <a:pt x="959168" y="84772"/>
                  </a:cubicBezTo>
                  <a:lnTo>
                    <a:pt x="959168" y="78105"/>
                  </a:lnTo>
                  <a:lnTo>
                    <a:pt x="1011555" y="79057"/>
                  </a:lnTo>
                  <a:lnTo>
                    <a:pt x="1009650" y="84772"/>
                  </a:lnTo>
                  <a:cubicBezTo>
                    <a:pt x="1007745" y="84772"/>
                    <a:pt x="1005840" y="84772"/>
                    <a:pt x="1002983" y="85725"/>
                  </a:cubicBezTo>
                  <a:cubicBezTo>
                    <a:pt x="1000125" y="85725"/>
                    <a:pt x="997268" y="87630"/>
                    <a:pt x="995363" y="88582"/>
                  </a:cubicBezTo>
                  <a:cubicBezTo>
                    <a:pt x="993458" y="90487"/>
                    <a:pt x="991553" y="92392"/>
                    <a:pt x="990600" y="96202"/>
                  </a:cubicBezTo>
                  <a:cubicBezTo>
                    <a:pt x="989648" y="100012"/>
                    <a:pt x="988695" y="105727"/>
                    <a:pt x="988695" y="112395"/>
                  </a:cubicBezTo>
                  <a:lnTo>
                    <a:pt x="987743" y="200025"/>
                  </a:lnTo>
                  <a:lnTo>
                    <a:pt x="972503" y="200025"/>
                  </a:lnTo>
                  <a:lnTo>
                    <a:pt x="898208" y="104775"/>
                  </a:lnTo>
                  <a:lnTo>
                    <a:pt x="897255" y="161925"/>
                  </a:lnTo>
                  <a:cubicBezTo>
                    <a:pt x="897255" y="168592"/>
                    <a:pt x="897255" y="174307"/>
                    <a:pt x="898208" y="178117"/>
                  </a:cubicBezTo>
                  <a:cubicBezTo>
                    <a:pt x="899160" y="181927"/>
                    <a:pt x="901065" y="184785"/>
                    <a:pt x="902970" y="186690"/>
                  </a:cubicBezTo>
                  <a:cubicBezTo>
                    <a:pt x="904875" y="187642"/>
                    <a:pt x="906780" y="189547"/>
                    <a:pt x="910590" y="190500"/>
                  </a:cubicBezTo>
                  <a:cubicBezTo>
                    <a:pt x="913448" y="191452"/>
                    <a:pt x="916305" y="192405"/>
                    <a:pt x="918210" y="192405"/>
                  </a:cubicBezTo>
                  <a:lnTo>
                    <a:pt x="918210" y="199072"/>
                  </a:lnTo>
                  <a:lnTo>
                    <a:pt x="865823" y="198120"/>
                  </a:lnTo>
                  <a:lnTo>
                    <a:pt x="865823" y="191452"/>
                  </a:lnTo>
                  <a:cubicBezTo>
                    <a:pt x="867728" y="191452"/>
                    <a:pt x="870585" y="190500"/>
                    <a:pt x="873443" y="190500"/>
                  </a:cubicBezTo>
                  <a:cubicBezTo>
                    <a:pt x="876300" y="189547"/>
                    <a:pt x="879158" y="188595"/>
                    <a:pt x="881063" y="187642"/>
                  </a:cubicBezTo>
                  <a:cubicBezTo>
                    <a:pt x="882968" y="185737"/>
                    <a:pt x="884873" y="183832"/>
                    <a:pt x="885825" y="180022"/>
                  </a:cubicBezTo>
                  <a:cubicBezTo>
                    <a:pt x="886778" y="177165"/>
                    <a:pt x="886778" y="171450"/>
                    <a:pt x="886778" y="162877"/>
                  </a:cubicBezTo>
                  <a:lnTo>
                    <a:pt x="887730" y="104775"/>
                  </a:lnTo>
                  <a:cubicBezTo>
                    <a:pt x="887730" y="101917"/>
                    <a:pt x="887730" y="99060"/>
                    <a:pt x="886778" y="96202"/>
                  </a:cubicBezTo>
                  <a:cubicBezTo>
                    <a:pt x="885825" y="93345"/>
                    <a:pt x="884873" y="91440"/>
                    <a:pt x="882968" y="89535"/>
                  </a:cubicBezTo>
                  <a:cubicBezTo>
                    <a:pt x="881063" y="87630"/>
                    <a:pt x="879158" y="85725"/>
                    <a:pt x="876300" y="84772"/>
                  </a:cubicBezTo>
                  <a:cubicBezTo>
                    <a:pt x="873443" y="83820"/>
                    <a:pt x="870585" y="82867"/>
                    <a:pt x="867728" y="81915"/>
                  </a:cubicBezTo>
                  <a:close/>
                  <a:moveTo>
                    <a:pt x="925830" y="29527"/>
                  </a:moveTo>
                  <a:cubicBezTo>
                    <a:pt x="804862" y="29527"/>
                    <a:pt x="687705" y="53340"/>
                    <a:pt x="577215" y="100012"/>
                  </a:cubicBezTo>
                  <a:cubicBezTo>
                    <a:pt x="470535" y="145732"/>
                    <a:pt x="374332" y="210502"/>
                    <a:pt x="292417" y="292417"/>
                  </a:cubicBezTo>
                  <a:cubicBezTo>
                    <a:pt x="210502" y="375285"/>
                    <a:pt x="145732" y="470535"/>
                    <a:pt x="100965" y="577215"/>
                  </a:cubicBezTo>
                  <a:cubicBezTo>
                    <a:pt x="54292" y="687705"/>
                    <a:pt x="30480" y="804862"/>
                    <a:pt x="30480" y="925830"/>
                  </a:cubicBezTo>
                  <a:cubicBezTo>
                    <a:pt x="30480" y="1046797"/>
                    <a:pt x="54292" y="1163955"/>
                    <a:pt x="100965" y="1274445"/>
                  </a:cubicBezTo>
                  <a:cubicBezTo>
                    <a:pt x="145732" y="1381125"/>
                    <a:pt x="210502" y="1477327"/>
                    <a:pt x="292417" y="1559242"/>
                  </a:cubicBezTo>
                  <a:cubicBezTo>
                    <a:pt x="375285" y="1641157"/>
                    <a:pt x="470535" y="1705927"/>
                    <a:pt x="577215" y="1750695"/>
                  </a:cubicBezTo>
                  <a:cubicBezTo>
                    <a:pt x="687705" y="1797367"/>
                    <a:pt x="804862" y="1821180"/>
                    <a:pt x="925830" y="1821180"/>
                  </a:cubicBezTo>
                  <a:cubicBezTo>
                    <a:pt x="1046797" y="1821180"/>
                    <a:pt x="1163955" y="1797367"/>
                    <a:pt x="1274445" y="1750695"/>
                  </a:cubicBezTo>
                  <a:cubicBezTo>
                    <a:pt x="1381125" y="1705927"/>
                    <a:pt x="1477327" y="1641157"/>
                    <a:pt x="1559242" y="1559242"/>
                  </a:cubicBezTo>
                  <a:cubicBezTo>
                    <a:pt x="1641157" y="1476375"/>
                    <a:pt x="1705927" y="1381125"/>
                    <a:pt x="1750695" y="1274445"/>
                  </a:cubicBezTo>
                  <a:cubicBezTo>
                    <a:pt x="1797367" y="1163955"/>
                    <a:pt x="1821180" y="1046797"/>
                    <a:pt x="1821180" y="925830"/>
                  </a:cubicBezTo>
                  <a:cubicBezTo>
                    <a:pt x="1821180" y="804862"/>
                    <a:pt x="1797367" y="687705"/>
                    <a:pt x="1750695" y="577215"/>
                  </a:cubicBezTo>
                  <a:cubicBezTo>
                    <a:pt x="1705927" y="470535"/>
                    <a:pt x="1641157" y="374332"/>
                    <a:pt x="1559242" y="292417"/>
                  </a:cubicBezTo>
                  <a:cubicBezTo>
                    <a:pt x="1476375" y="209550"/>
                    <a:pt x="1381125" y="144780"/>
                    <a:pt x="1274445" y="100012"/>
                  </a:cubicBezTo>
                  <a:cubicBezTo>
                    <a:pt x="1163955" y="53340"/>
                    <a:pt x="1046797" y="29527"/>
                    <a:pt x="925830" y="29527"/>
                  </a:cubicBezTo>
                  <a:close/>
                  <a:moveTo>
                    <a:pt x="925830" y="0"/>
                  </a:moveTo>
                  <a:cubicBezTo>
                    <a:pt x="1050607" y="0"/>
                    <a:pt x="1171575" y="24765"/>
                    <a:pt x="1285875" y="72390"/>
                  </a:cubicBezTo>
                  <a:cubicBezTo>
                    <a:pt x="1396365" y="119062"/>
                    <a:pt x="1495425" y="185737"/>
                    <a:pt x="1579245" y="271462"/>
                  </a:cubicBezTo>
                  <a:cubicBezTo>
                    <a:pt x="1664017" y="356235"/>
                    <a:pt x="1730692" y="455295"/>
                    <a:pt x="1777365" y="565785"/>
                  </a:cubicBezTo>
                  <a:cubicBezTo>
                    <a:pt x="1824990" y="680085"/>
                    <a:pt x="1849755" y="801052"/>
                    <a:pt x="1849755" y="925830"/>
                  </a:cubicBezTo>
                  <a:cubicBezTo>
                    <a:pt x="1849755" y="1050607"/>
                    <a:pt x="1825942" y="1171575"/>
                    <a:pt x="1777365" y="1285875"/>
                  </a:cubicBezTo>
                  <a:cubicBezTo>
                    <a:pt x="1730692" y="1396365"/>
                    <a:pt x="1664017" y="1495425"/>
                    <a:pt x="1579245" y="1580197"/>
                  </a:cubicBezTo>
                  <a:cubicBezTo>
                    <a:pt x="1494472" y="1664970"/>
                    <a:pt x="1395412" y="1731645"/>
                    <a:pt x="1284922" y="1778317"/>
                  </a:cubicBezTo>
                  <a:cubicBezTo>
                    <a:pt x="1171575" y="1825942"/>
                    <a:pt x="1049655" y="1850707"/>
                    <a:pt x="924877" y="1850707"/>
                  </a:cubicBezTo>
                  <a:cubicBezTo>
                    <a:pt x="800100" y="1850707"/>
                    <a:pt x="679132" y="1826895"/>
                    <a:pt x="564832" y="1778317"/>
                  </a:cubicBezTo>
                  <a:cubicBezTo>
                    <a:pt x="454342" y="1731645"/>
                    <a:pt x="355282" y="1664970"/>
                    <a:pt x="270510" y="1580197"/>
                  </a:cubicBezTo>
                  <a:cubicBezTo>
                    <a:pt x="185737" y="1495425"/>
                    <a:pt x="119062" y="1396365"/>
                    <a:pt x="72390" y="1285875"/>
                  </a:cubicBezTo>
                  <a:cubicBezTo>
                    <a:pt x="24765" y="1171575"/>
                    <a:pt x="0" y="1050607"/>
                    <a:pt x="0" y="925830"/>
                  </a:cubicBezTo>
                  <a:cubicBezTo>
                    <a:pt x="0" y="801052"/>
                    <a:pt x="24765" y="679132"/>
                    <a:pt x="73342" y="564832"/>
                  </a:cubicBezTo>
                  <a:cubicBezTo>
                    <a:pt x="120015" y="454342"/>
                    <a:pt x="186690" y="355282"/>
                    <a:pt x="271462" y="270510"/>
                  </a:cubicBezTo>
                  <a:cubicBezTo>
                    <a:pt x="356235" y="185737"/>
                    <a:pt x="455295" y="119062"/>
                    <a:pt x="565785" y="72390"/>
                  </a:cubicBezTo>
                  <a:cubicBezTo>
                    <a:pt x="679132" y="24765"/>
                    <a:pt x="801052" y="0"/>
                    <a:pt x="925830" y="0"/>
                  </a:cubicBezTo>
                  <a:close/>
                </a:path>
              </a:pathLst>
            </a:custGeom>
            <a:grpFill/>
            <a:ln w="9525" cap="flat">
              <a:noFill/>
              <a:prstDash val="solid"/>
              <a:miter/>
            </a:ln>
          </p:spPr>
          <p:txBody>
            <a:bodyPr rtlCol="0" anchor="ct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1" name="íṣlíḑê">
              <a:extLst>
                <a:ext uri="{FF2B5EF4-FFF2-40B4-BE49-F238E27FC236}">
                  <a16:creationId xmlns:a16="http://schemas.microsoft.com/office/drawing/2014/main" id="{931D8445-7614-4FDF-895B-74207A13BCB4}"/>
                </a:ext>
              </a:extLst>
            </p:cNvPr>
            <p:cNvSpPr/>
            <p:nvPr/>
          </p:nvSpPr>
          <p:spPr>
            <a:xfrm>
              <a:off x="5033961" y="3989070"/>
              <a:ext cx="4351972" cy="310515"/>
            </a:xfrm>
            <a:custGeom>
              <a:avLst/>
              <a:gdLst>
                <a:gd name="connsiteX0" fmla="*/ 3189922 w 4351972"/>
                <a:gd name="connsiteY0" fmla="*/ 24765 h 310515"/>
                <a:gd name="connsiteX1" fmla="*/ 3189922 w 4351972"/>
                <a:gd name="connsiteY1" fmla="*/ 151448 h 310515"/>
                <a:gd name="connsiteX2" fmla="*/ 3217545 w 4351972"/>
                <a:gd name="connsiteY2" fmla="*/ 151448 h 310515"/>
                <a:gd name="connsiteX3" fmla="*/ 3266122 w 4351972"/>
                <a:gd name="connsiteY3" fmla="*/ 133350 h 310515"/>
                <a:gd name="connsiteX4" fmla="*/ 3284220 w 4351972"/>
                <a:gd name="connsiteY4" fmla="*/ 82868 h 310515"/>
                <a:gd name="connsiteX5" fmla="*/ 3268980 w 4351972"/>
                <a:gd name="connsiteY5" fmla="*/ 40005 h 310515"/>
                <a:gd name="connsiteX6" fmla="*/ 3225164 w 4351972"/>
                <a:gd name="connsiteY6" fmla="*/ 24765 h 310515"/>
                <a:gd name="connsiteX7" fmla="*/ 83820 w 4351972"/>
                <a:gd name="connsiteY7" fmla="*/ 24765 h 310515"/>
                <a:gd name="connsiteX8" fmla="*/ 83820 w 4351972"/>
                <a:gd name="connsiteY8" fmla="*/ 155258 h 310515"/>
                <a:gd name="connsiteX9" fmla="*/ 104775 w 4351972"/>
                <a:gd name="connsiteY9" fmla="*/ 155258 h 310515"/>
                <a:gd name="connsiteX10" fmla="*/ 140970 w 4351972"/>
                <a:gd name="connsiteY10" fmla="*/ 148590 h 310515"/>
                <a:gd name="connsiteX11" fmla="*/ 162877 w 4351972"/>
                <a:gd name="connsiteY11" fmla="*/ 130493 h 310515"/>
                <a:gd name="connsiteX12" fmla="*/ 172402 w 4351972"/>
                <a:gd name="connsiteY12" fmla="*/ 109538 h 310515"/>
                <a:gd name="connsiteX13" fmla="*/ 174307 w 4351972"/>
                <a:gd name="connsiteY13" fmla="*/ 90488 h 310515"/>
                <a:gd name="connsiteX14" fmla="*/ 171450 w 4351972"/>
                <a:gd name="connsiteY14" fmla="*/ 66675 h 310515"/>
                <a:gd name="connsiteX15" fmla="*/ 161925 w 4351972"/>
                <a:gd name="connsiteY15" fmla="*/ 45720 h 310515"/>
                <a:gd name="connsiteX16" fmla="*/ 142875 w 4351972"/>
                <a:gd name="connsiteY16" fmla="*/ 30480 h 310515"/>
                <a:gd name="connsiteX17" fmla="*/ 113347 w 4351972"/>
                <a:gd name="connsiteY17" fmla="*/ 24765 h 310515"/>
                <a:gd name="connsiteX18" fmla="*/ 4067175 w 4351972"/>
                <a:gd name="connsiteY18" fmla="*/ 7620 h 310515"/>
                <a:gd name="connsiteX19" fmla="*/ 4192905 w 4351972"/>
                <a:gd name="connsiteY19" fmla="*/ 7620 h 310515"/>
                <a:gd name="connsiteX20" fmla="*/ 4192905 w 4351972"/>
                <a:gd name="connsiteY20" fmla="*/ 22860 h 310515"/>
                <a:gd name="connsiteX21" fmla="*/ 4163377 w 4351972"/>
                <a:gd name="connsiteY21" fmla="*/ 25717 h 310515"/>
                <a:gd name="connsiteX22" fmla="*/ 4154805 w 4351972"/>
                <a:gd name="connsiteY22" fmla="*/ 32385 h 310515"/>
                <a:gd name="connsiteX23" fmla="*/ 4155757 w 4351972"/>
                <a:gd name="connsiteY23" fmla="*/ 37147 h 310515"/>
                <a:gd name="connsiteX24" fmla="*/ 4159567 w 4351972"/>
                <a:gd name="connsiteY24" fmla="*/ 44767 h 310515"/>
                <a:gd name="connsiteX25" fmla="*/ 4166235 w 4351972"/>
                <a:gd name="connsiteY25" fmla="*/ 57150 h 310515"/>
                <a:gd name="connsiteX26" fmla="*/ 4172902 w 4351972"/>
                <a:gd name="connsiteY26" fmla="*/ 70485 h 310515"/>
                <a:gd name="connsiteX27" fmla="*/ 4192905 w 4351972"/>
                <a:gd name="connsiteY27" fmla="*/ 107632 h 310515"/>
                <a:gd name="connsiteX28" fmla="*/ 4219575 w 4351972"/>
                <a:gd name="connsiteY28" fmla="*/ 155257 h 310515"/>
                <a:gd name="connsiteX29" fmla="*/ 4270057 w 4351972"/>
                <a:gd name="connsiteY29" fmla="*/ 73342 h 310515"/>
                <a:gd name="connsiteX30" fmla="*/ 4287202 w 4351972"/>
                <a:gd name="connsiteY30" fmla="*/ 38100 h 310515"/>
                <a:gd name="connsiteX31" fmla="*/ 4283392 w 4351972"/>
                <a:gd name="connsiteY31" fmla="*/ 30480 h 310515"/>
                <a:gd name="connsiteX32" fmla="*/ 4273867 w 4351972"/>
                <a:gd name="connsiteY32" fmla="*/ 25717 h 310515"/>
                <a:gd name="connsiteX33" fmla="*/ 4260532 w 4351972"/>
                <a:gd name="connsiteY33" fmla="*/ 23812 h 310515"/>
                <a:gd name="connsiteX34" fmla="*/ 4247197 w 4351972"/>
                <a:gd name="connsiteY34" fmla="*/ 22860 h 310515"/>
                <a:gd name="connsiteX35" fmla="*/ 4247197 w 4351972"/>
                <a:gd name="connsiteY35" fmla="*/ 7620 h 310515"/>
                <a:gd name="connsiteX36" fmla="*/ 4350067 w 4351972"/>
                <a:gd name="connsiteY36" fmla="*/ 7620 h 310515"/>
                <a:gd name="connsiteX37" fmla="*/ 4350067 w 4351972"/>
                <a:gd name="connsiteY37" fmla="*/ 22860 h 310515"/>
                <a:gd name="connsiteX38" fmla="*/ 4351972 w 4351972"/>
                <a:gd name="connsiteY38" fmla="*/ 22860 h 310515"/>
                <a:gd name="connsiteX39" fmla="*/ 4340542 w 4351972"/>
                <a:gd name="connsiteY39" fmla="*/ 25717 h 310515"/>
                <a:gd name="connsiteX40" fmla="*/ 4329112 w 4351972"/>
                <a:gd name="connsiteY40" fmla="*/ 30480 h 310515"/>
                <a:gd name="connsiteX41" fmla="*/ 4317682 w 4351972"/>
                <a:gd name="connsiteY41" fmla="*/ 38100 h 310515"/>
                <a:gd name="connsiteX42" fmla="*/ 4306252 w 4351972"/>
                <a:gd name="connsiteY42" fmla="*/ 52387 h 310515"/>
                <a:gd name="connsiteX43" fmla="*/ 4276725 w 4351972"/>
                <a:gd name="connsiteY43" fmla="*/ 99060 h 310515"/>
                <a:gd name="connsiteX44" fmla="*/ 4242435 w 4351972"/>
                <a:gd name="connsiteY44" fmla="*/ 159067 h 310515"/>
                <a:gd name="connsiteX45" fmla="*/ 4231957 w 4351972"/>
                <a:gd name="connsiteY45" fmla="*/ 180022 h 310515"/>
                <a:gd name="connsiteX46" fmla="*/ 4229100 w 4351972"/>
                <a:gd name="connsiteY46" fmla="*/ 203835 h 310515"/>
                <a:gd name="connsiteX47" fmla="*/ 4229100 w 4351972"/>
                <a:gd name="connsiteY47" fmla="*/ 260032 h 310515"/>
                <a:gd name="connsiteX48" fmla="*/ 4231957 w 4351972"/>
                <a:gd name="connsiteY48" fmla="*/ 273367 h 310515"/>
                <a:gd name="connsiteX49" fmla="*/ 4242435 w 4351972"/>
                <a:gd name="connsiteY49" fmla="*/ 281940 h 310515"/>
                <a:gd name="connsiteX50" fmla="*/ 4257675 w 4351972"/>
                <a:gd name="connsiteY50" fmla="*/ 285750 h 310515"/>
                <a:gd name="connsiteX51" fmla="*/ 4275772 w 4351972"/>
                <a:gd name="connsiteY51" fmla="*/ 288607 h 310515"/>
                <a:gd name="connsiteX52" fmla="*/ 4275772 w 4351972"/>
                <a:gd name="connsiteY52" fmla="*/ 303847 h 310515"/>
                <a:gd name="connsiteX53" fmla="*/ 4137660 w 4351972"/>
                <a:gd name="connsiteY53" fmla="*/ 303847 h 310515"/>
                <a:gd name="connsiteX54" fmla="*/ 4137660 w 4351972"/>
                <a:gd name="connsiteY54" fmla="*/ 288607 h 310515"/>
                <a:gd name="connsiteX55" fmla="*/ 4154805 w 4351972"/>
                <a:gd name="connsiteY55" fmla="*/ 286702 h 310515"/>
                <a:gd name="connsiteX56" fmla="*/ 4170997 w 4351972"/>
                <a:gd name="connsiteY56" fmla="*/ 283845 h 310515"/>
                <a:gd name="connsiteX57" fmla="*/ 4181475 w 4351972"/>
                <a:gd name="connsiteY57" fmla="*/ 275272 h 310515"/>
                <a:gd name="connsiteX58" fmla="*/ 4184332 w 4351972"/>
                <a:gd name="connsiteY58" fmla="*/ 261937 h 310515"/>
                <a:gd name="connsiteX59" fmla="*/ 4184332 w 4351972"/>
                <a:gd name="connsiteY59" fmla="*/ 190500 h 310515"/>
                <a:gd name="connsiteX60" fmla="*/ 4180522 w 4351972"/>
                <a:gd name="connsiteY60" fmla="*/ 178117 h 310515"/>
                <a:gd name="connsiteX61" fmla="*/ 4170997 w 4351972"/>
                <a:gd name="connsiteY61" fmla="*/ 158115 h 310515"/>
                <a:gd name="connsiteX62" fmla="*/ 4143375 w 4351972"/>
                <a:gd name="connsiteY62" fmla="*/ 105727 h 310515"/>
                <a:gd name="connsiteX63" fmla="*/ 4116705 w 4351972"/>
                <a:gd name="connsiteY63" fmla="*/ 58102 h 310515"/>
                <a:gd name="connsiteX64" fmla="*/ 4104322 w 4351972"/>
                <a:gd name="connsiteY64" fmla="*/ 40005 h 310515"/>
                <a:gd name="connsiteX65" fmla="*/ 4091940 w 4351972"/>
                <a:gd name="connsiteY65" fmla="*/ 29527 h 310515"/>
                <a:gd name="connsiteX66" fmla="*/ 4079557 w 4351972"/>
                <a:gd name="connsiteY66" fmla="*/ 24765 h 310515"/>
                <a:gd name="connsiteX67" fmla="*/ 4067175 w 4351972"/>
                <a:gd name="connsiteY67" fmla="*/ 22860 h 310515"/>
                <a:gd name="connsiteX68" fmla="*/ 3791903 w 4351972"/>
                <a:gd name="connsiteY68" fmla="*/ 7620 h 310515"/>
                <a:gd name="connsiteX69" fmla="*/ 4050031 w 4351972"/>
                <a:gd name="connsiteY69" fmla="*/ 7620 h 310515"/>
                <a:gd name="connsiteX70" fmla="*/ 4050031 w 4351972"/>
                <a:gd name="connsiteY70" fmla="*/ 87630 h 310515"/>
                <a:gd name="connsiteX71" fmla="*/ 4035743 w 4351972"/>
                <a:gd name="connsiteY71" fmla="*/ 87630 h 310515"/>
                <a:gd name="connsiteX72" fmla="*/ 4029075 w 4351972"/>
                <a:gd name="connsiteY72" fmla="*/ 69532 h 310515"/>
                <a:gd name="connsiteX73" fmla="*/ 4017645 w 4351972"/>
                <a:gd name="connsiteY73" fmla="*/ 50482 h 310515"/>
                <a:gd name="connsiteX74" fmla="*/ 4004311 w 4351972"/>
                <a:gd name="connsiteY74" fmla="*/ 33337 h 310515"/>
                <a:gd name="connsiteX75" fmla="*/ 3990023 w 4351972"/>
                <a:gd name="connsiteY75" fmla="*/ 24765 h 310515"/>
                <a:gd name="connsiteX76" fmla="*/ 3973831 w 4351972"/>
                <a:gd name="connsiteY76" fmla="*/ 23812 h 310515"/>
                <a:gd name="connsiteX77" fmla="*/ 3955733 w 4351972"/>
                <a:gd name="connsiteY77" fmla="*/ 23812 h 310515"/>
                <a:gd name="connsiteX78" fmla="*/ 3943350 w 4351972"/>
                <a:gd name="connsiteY78" fmla="*/ 23812 h 310515"/>
                <a:gd name="connsiteX79" fmla="*/ 3943350 w 4351972"/>
                <a:gd name="connsiteY79" fmla="*/ 260032 h 310515"/>
                <a:gd name="connsiteX80" fmla="*/ 3946208 w 4351972"/>
                <a:gd name="connsiteY80" fmla="*/ 272415 h 310515"/>
                <a:gd name="connsiteX81" fmla="*/ 3956686 w 4351972"/>
                <a:gd name="connsiteY81" fmla="*/ 280987 h 310515"/>
                <a:gd name="connsiteX82" fmla="*/ 3971925 w 4351972"/>
                <a:gd name="connsiteY82" fmla="*/ 284797 h 310515"/>
                <a:gd name="connsiteX83" fmla="*/ 3990975 w 4351972"/>
                <a:gd name="connsiteY83" fmla="*/ 287655 h 310515"/>
                <a:gd name="connsiteX84" fmla="*/ 3990975 w 4351972"/>
                <a:gd name="connsiteY84" fmla="*/ 302895 h 310515"/>
                <a:gd name="connsiteX85" fmla="*/ 3851911 w 4351972"/>
                <a:gd name="connsiteY85" fmla="*/ 302895 h 310515"/>
                <a:gd name="connsiteX86" fmla="*/ 3851911 w 4351972"/>
                <a:gd name="connsiteY86" fmla="*/ 287655 h 310515"/>
                <a:gd name="connsiteX87" fmla="*/ 3870008 w 4351972"/>
                <a:gd name="connsiteY87" fmla="*/ 285750 h 310515"/>
                <a:gd name="connsiteX88" fmla="*/ 3886200 w 4351972"/>
                <a:gd name="connsiteY88" fmla="*/ 282892 h 310515"/>
                <a:gd name="connsiteX89" fmla="*/ 3896678 w 4351972"/>
                <a:gd name="connsiteY89" fmla="*/ 275272 h 310515"/>
                <a:gd name="connsiteX90" fmla="*/ 3899536 w 4351972"/>
                <a:gd name="connsiteY90" fmla="*/ 261937 h 310515"/>
                <a:gd name="connsiteX91" fmla="*/ 3899536 w 4351972"/>
                <a:gd name="connsiteY91" fmla="*/ 23812 h 310515"/>
                <a:gd name="connsiteX92" fmla="*/ 3887153 w 4351972"/>
                <a:gd name="connsiteY92" fmla="*/ 23812 h 310515"/>
                <a:gd name="connsiteX93" fmla="*/ 3870961 w 4351972"/>
                <a:gd name="connsiteY93" fmla="*/ 23812 h 310515"/>
                <a:gd name="connsiteX94" fmla="*/ 3852863 w 4351972"/>
                <a:gd name="connsiteY94" fmla="*/ 24765 h 310515"/>
                <a:gd name="connsiteX95" fmla="*/ 3838575 w 4351972"/>
                <a:gd name="connsiteY95" fmla="*/ 33337 h 310515"/>
                <a:gd name="connsiteX96" fmla="*/ 3825240 w 4351972"/>
                <a:gd name="connsiteY96" fmla="*/ 50482 h 310515"/>
                <a:gd name="connsiteX97" fmla="*/ 3813811 w 4351972"/>
                <a:gd name="connsiteY97" fmla="*/ 70485 h 310515"/>
                <a:gd name="connsiteX98" fmla="*/ 3807143 w 4351972"/>
                <a:gd name="connsiteY98" fmla="*/ 87630 h 310515"/>
                <a:gd name="connsiteX99" fmla="*/ 3791903 w 4351972"/>
                <a:gd name="connsiteY99" fmla="*/ 87630 h 310515"/>
                <a:gd name="connsiteX100" fmla="*/ 3107055 w 4351972"/>
                <a:gd name="connsiteY100" fmla="*/ 6668 h 310515"/>
                <a:gd name="connsiteX101" fmla="*/ 3243262 w 4351972"/>
                <a:gd name="connsiteY101" fmla="*/ 6668 h 310515"/>
                <a:gd name="connsiteX102" fmla="*/ 3278505 w 4351972"/>
                <a:gd name="connsiteY102" fmla="*/ 10478 h 310515"/>
                <a:gd name="connsiteX103" fmla="*/ 3308032 w 4351972"/>
                <a:gd name="connsiteY103" fmla="*/ 22860 h 310515"/>
                <a:gd name="connsiteX104" fmla="*/ 3328987 w 4351972"/>
                <a:gd name="connsiteY104" fmla="*/ 44768 h 310515"/>
                <a:gd name="connsiteX105" fmla="*/ 3336607 w 4351972"/>
                <a:gd name="connsiteY105" fmla="*/ 77153 h 310515"/>
                <a:gd name="connsiteX106" fmla="*/ 3330892 w 4351972"/>
                <a:gd name="connsiteY106" fmla="*/ 107633 h 310515"/>
                <a:gd name="connsiteX107" fmla="*/ 3315652 w 4351972"/>
                <a:gd name="connsiteY107" fmla="*/ 130493 h 310515"/>
                <a:gd name="connsiteX108" fmla="*/ 3292792 w 4351972"/>
                <a:gd name="connsiteY108" fmla="*/ 145733 h 310515"/>
                <a:gd name="connsiteX109" fmla="*/ 3263264 w 4351972"/>
                <a:gd name="connsiteY109" fmla="*/ 157163 h 310515"/>
                <a:gd name="connsiteX110" fmla="*/ 3299460 w 4351972"/>
                <a:gd name="connsiteY110" fmla="*/ 205740 h 310515"/>
                <a:gd name="connsiteX111" fmla="*/ 3334702 w 4351972"/>
                <a:gd name="connsiteY111" fmla="*/ 253365 h 310515"/>
                <a:gd name="connsiteX112" fmla="*/ 3350895 w 4351972"/>
                <a:gd name="connsiteY112" fmla="*/ 271463 h 310515"/>
                <a:gd name="connsiteX113" fmla="*/ 3365182 w 4351972"/>
                <a:gd name="connsiteY113" fmla="*/ 280988 h 310515"/>
                <a:gd name="connsiteX114" fmla="*/ 3378517 w 4351972"/>
                <a:gd name="connsiteY114" fmla="*/ 284798 h 310515"/>
                <a:gd name="connsiteX115" fmla="*/ 3391852 w 4351972"/>
                <a:gd name="connsiteY115" fmla="*/ 286703 h 310515"/>
                <a:gd name="connsiteX116" fmla="*/ 3391852 w 4351972"/>
                <a:gd name="connsiteY116" fmla="*/ 302895 h 310515"/>
                <a:gd name="connsiteX117" fmla="*/ 3313747 w 4351972"/>
                <a:gd name="connsiteY117" fmla="*/ 302895 h 310515"/>
                <a:gd name="connsiteX118" fmla="*/ 3266122 w 4351972"/>
                <a:gd name="connsiteY118" fmla="*/ 231458 h 310515"/>
                <a:gd name="connsiteX119" fmla="*/ 3220402 w 4351972"/>
                <a:gd name="connsiteY119" fmla="*/ 169545 h 310515"/>
                <a:gd name="connsiteX120" fmla="*/ 3189922 w 4351972"/>
                <a:gd name="connsiteY120" fmla="*/ 169545 h 310515"/>
                <a:gd name="connsiteX121" fmla="*/ 3189922 w 4351972"/>
                <a:gd name="connsiteY121" fmla="*/ 262890 h 310515"/>
                <a:gd name="connsiteX122" fmla="*/ 3191827 w 4351972"/>
                <a:gd name="connsiteY122" fmla="*/ 275273 h 310515"/>
                <a:gd name="connsiteX123" fmla="*/ 3201352 w 4351972"/>
                <a:gd name="connsiteY123" fmla="*/ 283845 h 310515"/>
                <a:gd name="connsiteX124" fmla="*/ 3214687 w 4351972"/>
                <a:gd name="connsiteY124" fmla="*/ 286703 h 310515"/>
                <a:gd name="connsiteX125" fmla="*/ 3230880 w 4351972"/>
                <a:gd name="connsiteY125" fmla="*/ 287655 h 310515"/>
                <a:gd name="connsiteX126" fmla="*/ 3230880 w 4351972"/>
                <a:gd name="connsiteY126" fmla="*/ 302895 h 310515"/>
                <a:gd name="connsiteX127" fmla="*/ 3107055 w 4351972"/>
                <a:gd name="connsiteY127" fmla="*/ 302895 h 310515"/>
                <a:gd name="connsiteX128" fmla="*/ 3107055 w 4351972"/>
                <a:gd name="connsiteY128" fmla="*/ 287655 h 310515"/>
                <a:gd name="connsiteX129" fmla="*/ 3121342 w 4351972"/>
                <a:gd name="connsiteY129" fmla="*/ 285750 h 310515"/>
                <a:gd name="connsiteX130" fmla="*/ 3134677 w 4351972"/>
                <a:gd name="connsiteY130" fmla="*/ 282893 h 310515"/>
                <a:gd name="connsiteX131" fmla="*/ 3143250 w 4351972"/>
                <a:gd name="connsiteY131" fmla="*/ 275273 h 310515"/>
                <a:gd name="connsiteX132" fmla="*/ 3146107 w 4351972"/>
                <a:gd name="connsiteY132" fmla="*/ 261938 h 310515"/>
                <a:gd name="connsiteX133" fmla="*/ 3146107 w 4351972"/>
                <a:gd name="connsiteY133" fmla="*/ 49530 h 310515"/>
                <a:gd name="connsiteX134" fmla="*/ 3144202 w 4351972"/>
                <a:gd name="connsiteY134" fmla="*/ 36195 h 310515"/>
                <a:gd name="connsiteX135" fmla="*/ 3134677 w 4351972"/>
                <a:gd name="connsiteY135" fmla="*/ 27623 h 310515"/>
                <a:gd name="connsiteX136" fmla="*/ 3121342 w 4351972"/>
                <a:gd name="connsiteY136" fmla="*/ 23813 h 310515"/>
                <a:gd name="connsiteX137" fmla="*/ 3107055 w 4351972"/>
                <a:gd name="connsiteY137" fmla="*/ 21908 h 310515"/>
                <a:gd name="connsiteX138" fmla="*/ 2514600 w 4351972"/>
                <a:gd name="connsiteY138" fmla="*/ 6668 h 310515"/>
                <a:gd name="connsiteX139" fmla="*/ 2636520 w 4351972"/>
                <a:gd name="connsiteY139" fmla="*/ 6668 h 310515"/>
                <a:gd name="connsiteX140" fmla="*/ 2636520 w 4351972"/>
                <a:gd name="connsiteY140" fmla="*/ 21908 h 310515"/>
                <a:gd name="connsiteX141" fmla="*/ 2609850 w 4351972"/>
                <a:gd name="connsiteY141" fmla="*/ 24765 h 310515"/>
                <a:gd name="connsiteX142" fmla="*/ 2599372 w 4351972"/>
                <a:gd name="connsiteY142" fmla="*/ 33338 h 310515"/>
                <a:gd name="connsiteX143" fmla="*/ 2600325 w 4351972"/>
                <a:gd name="connsiteY143" fmla="*/ 39053 h 310515"/>
                <a:gd name="connsiteX144" fmla="*/ 2601277 w 4351972"/>
                <a:gd name="connsiteY144" fmla="*/ 43815 h 310515"/>
                <a:gd name="connsiteX145" fmla="*/ 2626042 w 4351972"/>
                <a:gd name="connsiteY145" fmla="*/ 110490 h 310515"/>
                <a:gd name="connsiteX146" fmla="*/ 2675572 w 4351972"/>
                <a:gd name="connsiteY146" fmla="*/ 241935 h 310515"/>
                <a:gd name="connsiteX147" fmla="*/ 2711767 w 4351972"/>
                <a:gd name="connsiteY147" fmla="*/ 150495 h 310515"/>
                <a:gd name="connsiteX148" fmla="*/ 2739390 w 4351972"/>
                <a:gd name="connsiteY148" fmla="*/ 78105 h 310515"/>
                <a:gd name="connsiteX149" fmla="*/ 2747010 w 4351972"/>
                <a:gd name="connsiteY149" fmla="*/ 51435 h 310515"/>
                <a:gd name="connsiteX150" fmla="*/ 2747962 w 4351972"/>
                <a:gd name="connsiteY150" fmla="*/ 40005 h 310515"/>
                <a:gd name="connsiteX151" fmla="*/ 2744152 w 4351972"/>
                <a:gd name="connsiteY151" fmla="*/ 32385 h 310515"/>
                <a:gd name="connsiteX152" fmla="*/ 2732722 w 4351972"/>
                <a:gd name="connsiteY152" fmla="*/ 26670 h 310515"/>
                <a:gd name="connsiteX153" fmla="*/ 2718435 w 4351972"/>
                <a:gd name="connsiteY153" fmla="*/ 23813 h 310515"/>
                <a:gd name="connsiteX154" fmla="*/ 2704147 w 4351972"/>
                <a:gd name="connsiteY154" fmla="*/ 21908 h 310515"/>
                <a:gd name="connsiteX155" fmla="*/ 2704147 w 4351972"/>
                <a:gd name="connsiteY155" fmla="*/ 6668 h 310515"/>
                <a:gd name="connsiteX156" fmla="*/ 2814637 w 4351972"/>
                <a:gd name="connsiteY156" fmla="*/ 6668 h 310515"/>
                <a:gd name="connsiteX157" fmla="*/ 2814637 w 4351972"/>
                <a:gd name="connsiteY157" fmla="*/ 22860 h 310515"/>
                <a:gd name="connsiteX158" fmla="*/ 2815590 w 4351972"/>
                <a:gd name="connsiteY158" fmla="*/ 22860 h 310515"/>
                <a:gd name="connsiteX159" fmla="*/ 2802255 w 4351972"/>
                <a:gd name="connsiteY159" fmla="*/ 24765 h 310515"/>
                <a:gd name="connsiteX160" fmla="*/ 2789872 w 4351972"/>
                <a:gd name="connsiteY160" fmla="*/ 30480 h 310515"/>
                <a:gd name="connsiteX161" fmla="*/ 2778442 w 4351972"/>
                <a:gd name="connsiteY161" fmla="*/ 41910 h 310515"/>
                <a:gd name="connsiteX162" fmla="*/ 2769870 w 4351972"/>
                <a:gd name="connsiteY162" fmla="*/ 58103 h 310515"/>
                <a:gd name="connsiteX163" fmla="*/ 2727960 w 4351972"/>
                <a:gd name="connsiteY163" fmla="*/ 160973 h 310515"/>
                <a:gd name="connsiteX164" fmla="*/ 2670810 w 4351972"/>
                <a:gd name="connsiteY164" fmla="*/ 306705 h 310515"/>
                <a:gd name="connsiteX165" fmla="*/ 2653665 w 4351972"/>
                <a:gd name="connsiteY165" fmla="*/ 306705 h 310515"/>
                <a:gd name="connsiteX166" fmla="*/ 2595562 w 4351972"/>
                <a:gd name="connsiteY166" fmla="*/ 151448 h 310515"/>
                <a:gd name="connsiteX167" fmla="*/ 2557462 w 4351972"/>
                <a:gd name="connsiteY167" fmla="*/ 50483 h 310515"/>
                <a:gd name="connsiteX168" fmla="*/ 2550795 w 4351972"/>
                <a:gd name="connsiteY168" fmla="*/ 39053 h 310515"/>
                <a:gd name="connsiteX169" fmla="*/ 2539365 w 4351972"/>
                <a:gd name="connsiteY169" fmla="*/ 29528 h 310515"/>
                <a:gd name="connsiteX170" fmla="*/ 2526982 w 4351972"/>
                <a:gd name="connsiteY170" fmla="*/ 23813 h 310515"/>
                <a:gd name="connsiteX171" fmla="*/ 2514600 w 4351972"/>
                <a:gd name="connsiteY171" fmla="*/ 21908 h 310515"/>
                <a:gd name="connsiteX172" fmla="*/ 2038350 w 4351972"/>
                <a:gd name="connsiteY172" fmla="*/ 6668 h 310515"/>
                <a:gd name="connsiteX173" fmla="*/ 2122170 w 4351972"/>
                <a:gd name="connsiteY173" fmla="*/ 6668 h 310515"/>
                <a:gd name="connsiteX174" fmla="*/ 2287905 w 4351972"/>
                <a:gd name="connsiteY174" fmla="*/ 232410 h 310515"/>
                <a:gd name="connsiteX175" fmla="*/ 2287905 w 4351972"/>
                <a:gd name="connsiteY175" fmla="*/ 91440 h 310515"/>
                <a:gd name="connsiteX176" fmla="*/ 2285047 w 4351972"/>
                <a:gd name="connsiteY176" fmla="*/ 51435 h 310515"/>
                <a:gd name="connsiteX177" fmla="*/ 2275522 w 4351972"/>
                <a:gd name="connsiteY177" fmla="*/ 33338 h 310515"/>
                <a:gd name="connsiteX178" fmla="*/ 2256472 w 4351972"/>
                <a:gd name="connsiteY178" fmla="*/ 25718 h 310515"/>
                <a:gd name="connsiteX179" fmla="*/ 2236470 w 4351972"/>
                <a:gd name="connsiteY179" fmla="*/ 21908 h 310515"/>
                <a:gd name="connsiteX180" fmla="*/ 2236470 w 4351972"/>
                <a:gd name="connsiteY180" fmla="*/ 6668 h 310515"/>
                <a:gd name="connsiteX181" fmla="*/ 2356485 w 4351972"/>
                <a:gd name="connsiteY181" fmla="*/ 6668 h 310515"/>
                <a:gd name="connsiteX182" fmla="*/ 2356485 w 4351972"/>
                <a:gd name="connsiteY182" fmla="*/ 22860 h 310515"/>
                <a:gd name="connsiteX183" fmla="*/ 2358390 w 4351972"/>
                <a:gd name="connsiteY183" fmla="*/ 22860 h 310515"/>
                <a:gd name="connsiteX184" fmla="*/ 2340292 w 4351972"/>
                <a:gd name="connsiteY184" fmla="*/ 25718 h 310515"/>
                <a:gd name="connsiteX185" fmla="*/ 2323147 w 4351972"/>
                <a:gd name="connsiteY185" fmla="*/ 32385 h 310515"/>
                <a:gd name="connsiteX186" fmla="*/ 2312670 w 4351972"/>
                <a:gd name="connsiteY186" fmla="*/ 52388 h 310515"/>
                <a:gd name="connsiteX187" fmla="*/ 2309812 w 4351972"/>
                <a:gd name="connsiteY187" fmla="*/ 89535 h 310515"/>
                <a:gd name="connsiteX188" fmla="*/ 2309812 w 4351972"/>
                <a:gd name="connsiteY188" fmla="*/ 306705 h 310515"/>
                <a:gd name="connsiteX189" fmla="*/ 2291715 w 4351972"/>
                <a:gd name="connsiteY189" fmla="*/ 306705 h 310515"/>
                <a:gd name="connsiteX190" fmla="*/ 2112645 w 4351972"/>
                <a:gd name="connsiteY190" fmla="*/ 64770 h 310515"/>
                <a:gd name="connsiteX191" fmla="*/ 2112645 w 4351972"/>
                <a:gd name="connsiteY191" fmla="*/ 217170 h 310515"/>
                <a:gd name="connsiteX192" fmla="*/ 2115502 w 4351972"/>
                <a:gd name="connsiteY192" fmla="*/ 256223 h 310515"/>
                <a:gd name="connsiteX193" fmla="*/ 2125027 w 4351972"/>
                <a:gd name="connsiteY193" fmla="*/ 276225 h 310515"/>
                <a:gd name="connsiteX194" fmla="*/ 2145030 w 4351972"/>
                <a:gd name="connsiteY194" fmla="*/ 284798 h 310515"/>
                <a:gd name="connsiteX195" fmla="*/ 2165032 w 4351972"/>
                <a:gd name="connsiteY195" fmla="*/ 288608 h 310515"/>
                <a:gd name="connsiteX196" fmla="*/ 2165032 w 4351972"/>
                <a:gd name="connsiteY196" fmla="*/ 303848 h 310515"/>
                <a:gd name="connsiteX197" fmla="*/ 2044065 w 4351972"/>
                <a:gd name="connsiteY197" fmla="*/ 303848 h 310515"/>
                <a:gd name="connsiteX198" fmla="*/ 2044065 w 4351972"/>
                <a:gd name="connsiteY198" fmla="*/ 288608 h 310515"/>
                <a:gd name="connsiteX199" fmla="*/ 2063115 w 4351972"/>
                <a:gd name="connsiteY199" fmla="*/ 284798 h 310515"/>
                <a:gd name="connsiteX200" fmla="*/ 2079307 w 4351972"/>
                <a:gd name="connsiteY200" fmla="*/ 278130 h 310515"/>
                <a:gd name="connsiteX201" fmla="*/ 2088832 w 4351972"/>
                <a:gd name="connsiteY201" fmla="*/ 260033 h 310515"/>
                <a:gd name="connsiteX202" fmla="*/ 2091690 w 4351972"/>
                <a:gd name="connsiteY202" fmla="*/ 219075 h 310515"/>
                <a:gd name="connsiteX203" fmla="*/ 2091690 w 4351972"/>
                <a:gd name="connsiteY203" fmla="*/ 73343 h 310515"/>
                <a:gd name="connsiteX204" fmla="*/ 2087880 w 4351972"/>
                <a:gd name="connsiteY204" fmla="*/ 54293 h 310515"/>
                <a:gd name="connsiteX205" fmla="*/ 2079307 w 4351972"/>
                <a:gd name="connsiteY205" fmla="*/ 39053 h 310515"/>
                <a:gd name="connsiteX206" fmla="*/ 2059305 w 4351972"/>
                <a:gd name="connsiteY206" fmla="*/ 27623 h 310515"/>
                <a:gd name="connsiteX207" fmla="*/ 2038350 w 4351972"/>
                <a:gd name="connsiteY207" fmla="*/ 21908 h 310515"/>
                <a:gd name="connsiteX208" fmla="*/ 1906905 w 4351972"/>
                <a:gd name="connsiteY208" fmla="*/ 6668 h 310515"/>
                <a:gd name="connsiteX209" fmla="*/ 2027872 w 4351972"/>
                <a:gd name="connsiteY209" fmla="*/ 6668 h 310515"/>
                <a:gd name="connsiteX210" fmla="*/ 2027872 w 4351972"/>
                <a:gd name="connsiteY210" fmla="*/ 22860 h 310515"/>
                <a:gd name="connsiteX211" fmla="*/ 2025967 w 4351972"/>
                <a:gd name="connsiteY211" fmla="*/ 22860 h 310515"/>
                <a:gd name="connsiteX212" fmla="*/ 2008822 w 4351972"/>
                <a:gd name="connsiteY212" fmla="*/ 25718 h 310515"/>
                <a:gd name="connsiteX213" fmla="*/ 1990725 w 4351972"/>
                <a:gd name="connsiteY213" fmla="*/ 32385 h 310515"/>
                <a:gd name="connsiteX214" fmla="*/ 1981200 w 4351972"/>
                <a:gd name="connsiteY214" fmla="*/ 52388 h 310515"/>
                <a:gd name="connsiteX215" fmla="*/ 1978342 w 4351972"/>
                <a:gd name="connsiteY215" fmla="*/ 88583 h 310515"/>
                <a:gd name="connsiteX216" fmla="*/ 1978342 w 4351972"/>
                <a:gd name="connsiteY216" fmla="*/ 217170 h 310515"/>
                <a:gd name="connsiteX217" fmla="*/ 1967865 w 4351972"/>
                <a:gd name="connsiteY217" fmla="*/ 260033 h 310515"/>
                <a:gd name="connsiteX218" fmla="*/ 1941195 w 4351972"/>
                <a:gd name="connsiteY218" fmla="*/ 289560 h 310515"/>
                <a:gd name="connsiteX219" fmla="*/ 1906905 w 4351972"/>
                <a:gd name="connsiteY219" fmla="*/ 305753 h 310515"/>
                <a:gd name="connsiteX220" fmla="*/ 1871662 w 4351972"/>
                <a:gd name="connsiteY220" fmla="*/ 310515 h 310515"/>
                <a:gd name="connsiteX221" fmla="*/ 1824037 w 4351972"/>
                <a:gd name="connsiteY221" fmla="*/ 303848 h 310515"/>
                <a:gd name="connsiteX222" fmla="*/ 1788795 w 4351972"/>
                <a:gd name="connsiteY222" fmla="*/ 284798 h 310515"/>
                <a:gd name="connsiteX223" fmla="*/ 1767840 w 4351972"/>
                <a:gd name="connsiteY223" fmla="*/ 258128 h 310515"/>
                <a:gd name="connsiteX224" fmla="*/ 1761172 w 4351972"/>
                <a:gd name="connsiteY224" fmla="*/ 225743 h 310515"/>
                <a:gd name="connsiteX225" fmla="*/ 1761172 w 4351972"/>
                <a:gd name="connsiteY225" fmla="*/ 51435 h 310515"/>
                <a:gd name="connsiteX226" fmla="*/ 1758315 w 4351972"/>
                <a:gd name="connsiteY226" fmla="*/ 39053 h 310515"/>
                <a:gd name="connsiteX227" fmla="*/ 1748790 w 4351972"/>
                <a:gd name="connsiteY227" fmla="*/ 29528 h 310515"/>
                <a:gd name="connsiteX228" fmla="*/ 1735455 w 4351972"/>
                <a:gd name="connsiteY228" fmla="*/ 24765 h 310515"/>
                <a:gd name="connsiteX229" fmla="*/ 1722120 w 4351972"/>
                <a:gd name="connsiteY229" fmla="*/ 22860 h 310515"/>
                <a:gd name="connsiteX230" fmla="*/ 1722120 w 4351972"/>
                <a:gd name="connsiteY230" fmla="*/ 7620 h 310515"/>
                <a:gd name="connsiteX231" fmla="*/ 1844040 w 4351972"/>
                <a:gd name="connsiteY231" fmla="*/ 7620 h 310515"/>
                <a:gd name="connsiteX232" fmla="*/ 1844040 w 4351972"/>
                <a:gd name="connsiteY232" fmla="*/ 22860 h 310515"/>
                <a:gd name="connsiteX233" fmla="*/ 1829752 w 4351972"/>
                <a:gd name="connsiteY233" fmla="*/ 24765 h 310515"/>
                <a:gd name="connsiteX234" fmla="*/ 1817370 w 4351972"/>
                <a:gd name="connsiteY234" fmla="*/ 27623 h 310515"/>
                <a:gd name="connsiteX235" fmla="*/ 1807845 w 4351972"/>
                <a:gd name="connsiteY235" fmla="*/ 36195 h 310515"/>
                <a:gd name="connsiteX236" fmla="*/ 1805940 w 4351972"/>
                <a:gd name="connsiteY236" fmla="*/ 48578 h 310515"/>
                <a:gd name="connsiteX237" fmla="*/ 1805940 w 4351972"/>
                <a:gd name="connsiteY237" fmla="*/ 211455 h 310515"/>
                <a:gd name="connsiteX238" fmla="*/ 1808797 w 4351972"/>
                <a:gd name="connsiteY238" fmla="*/ 236220 h 310515"/>
                <a:gd name="connsiteX239" fmla="*/ 1819275 w 4351972"/>
                <a:gd name="connsiteY239" fmla="*/ 260033 h 310515"/>
                <a:gd name="connsiteX240" fmla="*/ 1841182 w 4351972"/>
                <a:gd name="connsiteY240" fmla="*/ 279083 h 310515"/>
                <a:gd name="connsiteX241" fmla="*/ 1879282 w 4351972"/>
                <a:gd name="connsiteY241" fmla="*/ 286703 h 310515"/>
                <a:gd name="connsiteX242" fmla="*/ 1917382 w 4351972"/>
                <a:gd name="connsiteY242" fmla="*/ 279083 h 310515"/>
                <a:gd name="connsiteX243" fmla="*/ 1942147 w 4351972"/>
                <a:gd name="connsiteY243" fmla="*/ 260033 h 310515"/>
                <a:gd name="connsiteX244" fmla="*/ 1954530 w 4351972"/>
                <a:gd name="connsiteY244" fmla="*/ 236220 h 310515"/>
                <a:gd name="connsiteX245" fmla="*/ 1958340 w 4351972"/>
                <a:gd name="connsiteY245" fmla="*/ 211455 h 310515"/>
                <a:gd name="connsiteX246" fmla="*/ 1958340 w 4351972"/>
                <a:gd name="connsiteY246" fmla="*/ 90488 h 310515"/>
                <a:gd name="connsiteX247" fmla="*/ 1955482 w 4351972"/>
                <a:gd name="connsiteY247" fmla="*/ 52388 h 310515"/>
                <a:gd name="connsiteX248" fmla="*/ 1945957 w 4351972"/>
                <a:gd name="connsiteY248" fmla="*/ 33338 h 310515"/>
                <a:gd name="connsiteX249" fmla="*/ 1925955 w 4351972"/>
                <a:gd name="connsiteY249" fmla="*/ 24765 h 310515"/>
                <a:gd name="connsiteX250" fmla="*/ 1906905 w 4351972"/>
                <a:gd name="connsiteY250" fmla="*/ 21908 h 310515"/>
                <a:gd name="connsiteX251" fmla="*/ 972503 w 4351972"/>
                <a:gd name="connsiteY251" fmla="*/ 6668 h 310515"/>
                <a:gd name="connsiteX252" fmla="*/ 1056323 w 4351972"/>
                <a:gd name="connsiteY252" fmla="*/ 6668 h 310515"/>
                <a:gd name="connsiteX253" fmla="*/ 1222058 w 4351972"/>
                <a:gd name="connsiteY253" fmla="*/ 232410 h 310515"/>
                <a:gd name="connsiteX254" fmla="*/ 1222058 w 4351972"/>
                <a:gd name="connsiteY254" fmla="*/ 91440 h 310515"/>
                <a:gd name="connsiteX255" fmla="*/ 1219200 w 4351972"/>
                <a:gd name="connsiteY255" fmla="*/ 51435 h 310515"/>
                <a:gd name="connsiteX256" fmla="*/ 1209675 w 4351972"/>
                <a:gd name="connsiteY256" fmla="*/ 33338 h 310515"/>
                <a:gd name="connsiteX257" fmla="*/ 1190625 w 4351972"/>
                <a:gd name="connsiteY257" fmla="*/ 25718 h 310515"/>
                <a:gd name="connsiteX258" fmla="*/ 1170623 w 4351972"/>
                <a:gd name="connsiteY258" fmla="*/ 21908 h 310515"/>
                <a:gd name="connsiteX259" fmla="*/ 1170623 w 4351972"/>
                <a:gd name="connsiteY259" fmla="*/ 6668 h 310515"/>
                <a:gd name="connsiteX260" fmla="*/ 1290638 w 4351972"/>
                <a:gd name="connsiteY260" fmla="*/ 6668 h 310515"/>
                <a:gd name="connsiteX261" fmla="*/ 1290638 w 4351972"/>
                <a:gd name="connsiteY261" fmla="*/ 22860 h 310515"/>
                <a:gd name="connsiteX262" fmla="*/ 1291590 w 4351972"/>
                <a:gd name="connsiteY262" fmla="*/ 22860 h 310515"/>
                <a:gd name="connsiteX263" fmla="*/ 1273493 w 4351972"/>
                <a:gd name="connsiteY263" fmla="*/ 25718 h 310515"/>
                <a:gd name="connsiteX264" fmla="*/ 1256348 w 4351972"/>
                <a:gd name="connsiteY264" fmla="*/ 32385 h 310515"/>
                <a:gd name="connsiteX265" fmla="*/ 1245870 w 4351972"/>
                <a:gd name="connsiteY265" fmla="*/ 52388 h 310515"/>
                <a:gd name="connsiteX266" fmla="*/ 1243013 w 4351972"/>
                <a:gd name="connsiteY266" fmla="*/ 89535 h 310515"/>
                <a:gd name="connsiteX267" fmla="*/ 1243013 w 4351972"/>
                <a:gd name="connsiteY267" fmla="*/ 306705 h 310515"/>
                <a:gd name="connsiteX268" fmla="*/ 1224915 w 4351972"/>
                <a:gd name="connsiteY268" fmla="*/ 306705 h 310515"/>
                <a:gd name="connsiteX269" fmla="*/ 1045845 w 4351972"/>
                <a:gd name="connsiteY269" fmla="*/ 64770 h 310515"/>
                <a:gd name="connsiteX270" fmla="*/ 1045845 w 4351972"/>
                <a:gd name="connsiteY270" fmla="*/ 217170 h 310515"/>
                <a:gd name="connsiteX271" fmla="*/ 1048703 w 4351972"/>
                <a:gd name="connsiteY271" fmla="*/ 256223 h 310515"/>
                <a:gd name="connsiteX272" fmla="*/ 1058228 w 4351972"/>
                <a:gd name="connsiteY272" fmla="*/ 276225 h 310515"/>
                <a:gd name="connsiteX273" fmla="*/ 1078230 w 4351972"/>
                <a:gd name="connsiteY273" fmla="*/ 284798 h 310515"/>
                <a:gd name="connsiteX274" fmla="*/ 1098233 w 4351972"/>
                <a:gd name="connsiteY274" fmla="*/ 288608 h 310515"/>
                <a:gd name="connsiteX275" fmla="*/ 1098233 w 4351972"/>
                <a:gd name="connsiteY275" fmla="*/ 303848 h 310515"/>
                <a:gd name="connsiteX276" fmla="*/ 977265 w 4351972"/>
                <a:gd name="connsiteY276" fmla="*/ 303848 h 310515"/>
                <a:gd name="connsiteX277" fmla="*/ 977265 w 4351972"/>
                <a:gd name="connsiteY277" fmla="*/ 288608 h 310515"/>
                <a:gd name="connsiteX278" fmla="*/ 996315 w 4351972"/>
                <a:gd name="connsiteY278" fmla="*/ 284798 h 310515"/>
                <a:gd name="connsiteX279" fmla="*/ 1012508 w 4351972"/>
                <a:gd name="connsiteY279" fmla="*/ 278130 h 310515"/>
                <a:gd name="connsiteX280" fmla="*/ 1022033 w 4351972"/>
                <a:gd name="connsiteY280" fmla="*/ 260033 h 310515"/>
                <a:gd name="connsiteX281" fmla="*/ 1024890 w 4351972"/>
                <a:gd name="connsiteY281" fmla="*/ 219075 h 310515"/>
                <a:gd name="connsiteX282" fmla="*/ 1024890 w 4351972"/>
                <a:gd name="connsiteY282" fmla="*/ 73343 h 310515"/>
                <a:gd name="connsiteX283" fmla="*/ 1022033 w 4351972"/>
                <a:gd name="connsiteY283" fmla="*/ 54293 h 310515"/>
                <a:gd name="connsiteX284" fmla="*/ 1013460 w 4351972"/>
                <a:gd name="connsiteY284" fmla="*/ 39053 h 310515"/>
                <a:gd name="connsiteX285" fmla="*/ 993458 w 4351972"/>
                <a:gd name="connsiteY285" fmla="*/ 27623 h 310515"/>
                <a:gd name="connsiteX286" fmla="*/ 972503 w 4351972"/>
                <a:gd name="connsiteY286" fmla="*/ 21908 h 310515"/>
                <a:gd name="connsiteX287" fmla="*/ 687705 w 4351972"/>
                <a:gd name="connsiteY287" fmla="*/ 6668 h 310515"/>
                <a:gd name="connsiteX288" fmla="*/ 798195 w 4351972"/>
                <a:gd name="connsiteY288" fmla="*/ 6668 h 310515"/>
                <a:gd name="connsiteX289" fmla="*/ 798195 w 4351972"/>
                <a:gd name="connsiteY289" fmla="*/ 21908 h 310515"/>
                <a:gd name="connsiteX290" fmla="*/ 795338 w 4351972"/>
                <a:gd name="connsiteY290" fmla="*/ 21908 h 310515"/>
                <a:gd name="connsiteX291" fmla="*/ 790575 w 4351972"/>
                <a:gd name="connsiteY291" fmla="*/ 21908 h 310515"/>
                <a:gd name="connsiteX292" fmla="*/ 784860 w 4351972"/>
                <a:gd name="connsiteY292" fmla="*/ 22860 h 310515"/>
                <a:gd name="connsiteX293" fmla="*/ 777240 w 4351972"/>
                <a:gd name="connsiteY293" fmla="*/ 23813 h 310515"/>
                <a:gd name="connsiteX294" fmla="*/ 762000 w 4351972"/>
                <a:gd name="connsiteY294" fmla="*/ 29528 h 310515"/>
                <a:gd name="connsiteX295" fmla="*/ 749618 w 4351972"/>
                <a:gd name="connsiteY295" fmla="*/ 39053 h 310515"/>
                <a:gd name="connsiteX296" fmla="*/ 704850 w 4351972"/>
                <a:gd name="connsiteY296" fmla="*/ 89535 h 310515"/>
                <a:gd name="connsiteX297" fmla="*/ 658178 w 4351972"/>
                <a:gd name="connsiteY297" fmla="*/ 137160 h 310515"/>
                <a:gd name="connsiteX298" fmla="*/ 710565 w 4351972"/>
                <a:gd name="connsiteY298" fmla="*/ 199073 h 310515"/>
                <a:gd name="connsiteX299" fmla="*/ 754380 w 4351972"/>
                <a:gd name="connsiteY299" fmla="*/ 254318 h 310515"/>
                <a:gd name="connsiteX300" fmla="*/ 772478 w 4351972"/>
                <a:gd name="connsiteY300" fmla="*/ 272415 h 310515"/>
                <a:gd name="connsiteX301" fmla="*/ 787718 w 4351972"/>
                <a:gd name="connsiteY301" fmla="*/ 282893 h 310515"/>
                <a:gd name="connsiteX302" fmla="*/ 801053 w 4351972"/>
                <a:gd name="connsiteY302" fmla="*/ 286703 h 310515"/>
                <a:gd name="connsiteX303" fmla="*/ 814388 w 4351972"/>
                <a:gd name="connsiteY303" fmla="*/ 288608 h 310515"/>
                <a:gd name="connsiteX304" fmla="*/ 814388 w 4351972"/>
                <a:gd name="connsiteY304" fmla="*/ 302895 h 310515"/>
                <a:gd name="connsiteX305" fmla="*/ 813435 w 4351972"/>
                <a:gd name="connsiteY305" fmla="*/ 302895 h 310515"/>
                <a:gd name="connsiteX306" fmla="*/ 730568 w 4351972"/>
                <a:gd name="connsiteY306" fmla="*/ 302895 h 310515"/>
                <a:gd name="connsiteX307" fmla="*/ 677228 w 4351972"/>
                <a:gd name="connsiteY307" fmla="*/ 229553 h 310515"/>
                <a:gd name="connsiteX308" fmla="*/ 616268 w 4351972"/>
                <a:gd name="connsiteY308" fmla="*/ 159068 h 310515"/>
                <a:gd name="connsiteX309" fmla="*/ 610553 w 4351972"/>
                <a:gd name="connsiteY309" fmla="*/ 159068 h 310515"/>
                <a:gd name="connsiteX310" fmla="*/ 610553 w 4351972"/>
                <a:gd name="connsiteY310" fmla="*/ 261938 h 310515"/>
                <a:gd name="connsiteX311" fmla="*/ 613410 w 4351972"/>
                <a:gd name="connsiteY311" fmla="*/ 274320 h 310515"/>
                <a:gd name="connsiteX312" fmla="*/ 622935 w 4351972"/>
                <a:gd name="connsiteY312" fmla="*/ 282893 h 310515"/>
                <a:gd name="connsiteX313" fmla="*/ 635318 w 4351972"/>
                <a:gd name="connsiteY313" fmla="*/ 286703 h 310515"/>
                <a:gd name="connsiteX314" fmla="*/ 650558 w 4351972"/>
                <a:gd name="connsiteY314" fmla="*/ 288608 h 310515"/>
                <a:gd name="connsiteX315" fmla="*/ 650558 w 4351972"/>
                <a:gd name="connsiteY315" fmla="*/ 303848 h 310515"/>
                <a:gd name="connsiteX316" fmla="*/ 528638 w 4351972"/>
                <a:gd name="connsiteY316" fmla="*/ 303848 h 310515"/>
                <a:gd name="connsiteX317" fmla="*/ 528638 w 4351972"/>
                <a:gd name="connsiteY317" fmla="*/ 288608 h 310515"/>
                <a:gd name="connsiteX318" fmla="*/ 542925 w 4351972"/>
                <a:gd name="connsiteY318" fmla="*/ 287655 h 310515"/>
                <a:gd name="connsiteX319" fmla="*/ 556260 w 4351972"/>
                <a:gd name="connsiteY319" fmla="*/ 284798 h 310515"/>
                <a:gd name="connsiteX320" fmla="*/ 565785 w 4351972"/>
                <a:gd name="connsiteY320" fmla="*/ 277178 h 310515"/>
                <a:gd name="connsiteX321" fmla="*/ 568643 w 4351972"/>
                <a:gd name="connsiteY321" fmla="*/ 264795 h 310515"/>
                <a:gd name="connsiteX322" fmla="*/ 568643 w 4351972"/>
                <a:gd name="connsiteY322" fmla="*/ 51435 h 310515"/>
                <a:gd name="connsiteX323" fmla="*/ 565785 w 4351972"/>
                <a:gd name="connsiteY323" fmla="*/ 39053 h 310515"/>
                <a:gd name="connsiteX324" fmla="*/ 556260 w 4351972"/>
                <a:gd name="connsiteY324" fmla="*/ 30480 h 310515"/>
                <a:gd name="connsiteX325" fmla="*/ 542925 w 4351972"/>
                <a:gd name="connsiteY325" fmla="*/ 25718 h 310515"/>
                <a:gd name="connsiteX326" fmla="*/ 529590 w 4351972"/>
                <a:gd name="connsiteY326" fmla="*/ 22860 h 310515"/>
                <a:gd name="connsiteX327" fmla="*/ 529590 w 4351972"/>
                <a:gd name="connsiteY327" fmla="*/ 7620 h 310515"/>
                <a:gd name="connsiteX328" fmla="*/ 651510 w 4351972"/>
                <a:gd name="connsiteY328" fmla="*/ 7620 h 310515"/>
                <a:gd name="connsiteX329" fmla="*/ 651510 w 4351972"/>
                <a:gd name="connsiteY329" fmla="*/ 22860 h 310515"/>
                <a:gd name="connsiteX330" fmla="*/ 637223 w 4351972"/>
                <a:gd name="connsiteY330" fmla="*/ 24765 h 310515"/>
                <a:gd name="connsiteX331" fmla="*/ 624840 w 4351972"/>
                <a:gd name="connsiteY331" fmla="*/ 27623 h 310515"/>
                <a:gd name="connsiteX332" fmla="*/ 615315 w 4351972"/>
                <a:gd name="connsiteY332" fmla="*/ 36195 h 310515"/>
                <a:gd name="connsiteX333" fmla="*/ 612458 w 4351972"/>
                <a:gd name="connsiteY333" fmla="*/ 48578 h 310515"/>
                <a:gd name="connsiteX334" fmla="*/ 612458 w 4351972"/>
                <a:gd name="connsiteY334" fmla="*/ 150495 h 310515"/>
                <a:gd name="connsiteX335" fmla="*/ 616268 w 4351972"/>
                <a:gd name="connsiteY335" fmla="*/ 150495 h 310515"/>
                <a:gd name="connsiteX336" fmla="*/ 653415 w 4351972"/>
                <a:gd name="connsiteY336" fmla="*/ 117158 h 310515"/>
                <a:gd name="connsiteX337" fmla="*/ 686753 w 4351972"/>
                <a:gd name="connsiteY337" fmla="*/ 82868 h 310515"/>
                <a:gd name="connsiteX338" fmla="*/ 710565 w 4351972"/>
                <a:gd name="connsiteY338" fmla="*/ 52388 h 310515"/>
                <a:gd name="connsiteX339" fmla="*/ 718185 w 4351972"/>
                <a:gd name="connsiteY339" fmla="*/ 32385 h 310515"/>
                <a:gd name="connsiteX340" fmla="*/ 714375 w 4351972"/>
                <a:gd name="connsiteY340" fmla="*/ 27623 h 310515"/>
                <a:gd name="connsiteX341" fmla="*/ 705803 w 4351972"/>
                <a:gd name="connsiteY341" fmla="*/ 24765 h 310515"/>
                <a:gd name="connsiteX342" fmla="*/ 695325 w 4351972"/>
                <a:gd name="connsiteY342" fmla="*/ 22860 h 310515"/>
                <a:gd name="connsiteX343" fmla="*/ 687705 w 4351972"/>
                <a:gd name="connsiteY343" fmla="*/ 21908 h 310515"/>
                <a:gd name="connsiteX344" fmla="*/ 0 w 4351972"/>
                <a:gd name="connsiteY344" fmla="*/ 6668 h 310515"/>
                <a:gd name="connsiteX345" fmla="*/ 134302 w 4351972"/>
                <a:gd name="connsiteY345" fmla="*/ 6668 h 310515"/>
                <a:gd name="connsiteX346" fmla="*/ 200977 w 4351972"/>
                <a:gd name="connsiteY346" fmla="*/ 26670 h 310515"/>
                <a:gd name="connsiteX347" fmla="*/ 226695 w 4351972"/>
                <a:gd name="connsiteY347" fmla="*/ 80963 h 310515"/>
                <a:gd name="connsiteX348" fmla="*/ 217170 w 4351972"/>
                <a:gd name="connsiteY348" fmla="*/ 121920 h 310515"/>
                <a:gd name="connsiteX349" fmla="*/ 192405 w 4351972"/>
                <a:gd name="connsiteY349" fmla="*/ 151448 h 310515"/>
                <a:gd name="connsiteX350" fmla="*/ 158115 w 4351972"/>
                <a:gd name="connsiteY350" fmla="*/ 168593 h 310515"/>
                <a:gd name="connsiteX351" fmla="*/ 118110 w 4351972"/>
                <a:gd name="connsiteY351" fmla="*/ 174308 h 310515"/>
                <a:gd name="connsiteX352" fmla="*/ 84772 w 4351972"/>
                <a:gd name="connsiteY352" fmla="*/ 174308 h 310515"/>
                <a:gd name="connsiteX353" fmla="*/ 84772 w 4351972"/>
                <a:gd name="connsiteY353" fmla="*/ 263843 h 310515"/>
                <a:gd name="connsiteX354" fmla="*/ 87630 w 4351972"/>
                <a:gd name="connsiteY354" fmla="*/ 276225 h 310515"/>
                <a:gd name="connsiteX355" fmla="*/ 97155 w 4351972"/>
                <a:gd name="connsiteY355" fmla="*/ 284798 h 310515"/>
                <a:gd name="connsiteX356" fmla="*/ 110490 w 4351972"/>
                <a:gd name="connsiteY356" fmla="*/ 287655 h 310515"/>
                <a:gd name="connsiteX357" fmla="*/ 127635 w 4351972"/>
                <a:gd name="connsiteY357" fmla="*/ 289560 h 310515"/>
                <a:gd name="connsiteX358" fmla="*/ 127635 w 4351972"/>
                <a:gd name="connsiteY358" fmla="*/ 304800 h 310515"/>
                <a:gd name="connsiteX359" fmla="*/ 952 w 4351972"/>
                <a:gd name="connsiteY359" fmla="*/ 304800 h 310515"/>
                <a:gd name="connsiteX360" fmla="*/ 952 w 4351972"/>
                <a:gd name="connsiteY360" fmla="*/ 289560 h 310515"/>
                <a:gd name="connsiteX361" fmla="*/ 15240 w 4351972"/>
                <a:gd name="connsiteY361" fmla="*/ 287655 h 310515"/>
                <a:gd name="connsiteX362" fmla="*/ 28575 w 4351972"/>
                <a:gd name="connsiteY362" fmla="*/ 284798 h 310515"/>
                <a:gd name="connsiteX363" fmla="*/ 37147 w 4351972"/>
                <a:gd name="connsiteY363" fmla="*/ 277178 h 310515"/>
                <a:gd name="connsiteX364" fmla="*/ 40005 w 4351972"/>
                <a:gd name="connsiteY364" fmla="*/ 263843 h 310515"/>
                <a:gd name="connsiteX365" fmla="*/ 40005 w 4351972"/>
                <a:gd name="connsiteY365" fmla="*/ 49530 h 310515"/>
                <a:gd name="connsiteX366" fmla="*/ 38100 w 4351972"/>
                <a:gd name="connsiteY366" fmla="*/ 36195 h 310515"/>
                <a:gd name="connsiteX367" fmla="*/ 28575 w 4351972"/>
                <a:gd name="connsiteY367" fmla="*/ 27623 h 310515"/>
                <a:gd name="connsiteX368" fmla="*/ 13335 w 4351972"/>
                <a:gd name="connsiteY368" fmla="*/ 23813 h 310515"/>
                <a:gd name="connsiteX369" fmla="*/ 0 w 4351972"/>
                <a:gd name="connsiteY369" fmla="*/ 21908 h 310515"/>
                <a:gd name="connsiteX370" fmla="*/ 2824163 w 4351972"/>
                <a:gd name="connsiteY370" fmla="*/ 5715 h 310515"/>
                <a:gd name="connsiteX371" fmla="*/ 3052763 w 4351972"/>
                <a:gd name="connsiteY371" fmla="*/ 5715 h 310515"/>
                <a:gd name="connsiteX372" fmla="*/ 3052763 w 4351972"/>
                <a:gd name="connsiteY372" fmla="*/ 76200 h 310515"/>
                <a:gd name="connsiteX373" fmla="*/ 3037523 w 4351972"/>
                <a:gd name="connsiteY373" fmla="*/ 76200 h 310515"/>
                <a:gd name="connsiteX374" fmla="*/ 3019425 w 4351972"/>
                <a:gd name="connsiteY374" fmla="*/ 42862 h 310515"/>
                <a:gd name="connsiteX375" fmla="*/ 2992755 w 4351972"/>
                <a:gd name="connsiteY375" fmla="*/ 23812 h 310515"/>
                <a:gd name="connsiteX376" fmla="*/ 2977515 w 4351972"/>
                <a:gd name="connsiteY376" fmla="*/ 22860 h 310515"/>
                <a:gd name="connsiteX377" fmla="*/ 2957513 w 4351972"/>
                <a:gd name="connsiteY377" fmla="*/ 22860 h 310515"/>
                <a:gd name="connsiteX378" fmla="*/ 2910840 w 4351972"/>
                <a:gd name="connsiteY378" fmla="*/ 22860 h 310515"/>
                <a:gd name="connsiteX379" fmla="*/ 2910840 w 4351972"/>
                <a:gd name="connsiteY379" fmla="*/ 139065 h 310515"/>
                <a:gd name="connsiteX380" fmla="*/ 2944178 w 4351972"/>
                <a:gd name="connsiteY380" fmla="*/ 139065 h 310515"/>
                <a:gd name="connsiteX381" fmla="*/ 2967038 w 4351972"/>
                <a:gd name="connsiteY381" fmla="*/ 136207 h 310515"/>
                <a:gd name="connsiteX382" fmla="*/ 2980373 w 4351972"/>
                <a:gd name="connsiteY382" fmla="*/ 125730 h 310515"/>
                <a:gd name="connsiteX383" fmla="*/ 2987993 w 4351972"/>
                <a:gd name="connsiteY383" fmla="*/ 109537 h 310515"/>
                <a:gd name="connsiteX384" fmla="*/ 2992755 w 4351972"/>
                <a:gd name="connsiteY384" fmla="*/ 90487 h 310515"/>
                <a:gd name="connsiteX385" fmla="*/ 3007995 w 4351972"/>
                <a:gd name="connsiteY385" fmla="*/ 90487 h 310515"/>
                <a:gd name="connsiteX386" fmla="*/ 3007995 w 4351972"/>
                <a:gd name="connsiteY386" fmla="*/ 206692 h 310515"/>
                <a:gd name="connsiteX387" fmla="*/ 2992755 w 4351972"/>
                <a:gd name="connsiteY387" fmla="*/ 206692 h 310515"/>
                <a:gd name="connsiteX388" fmla="*/ 2987993 w 4351972"/>
                <a:gd name="connsiteY388" fmla="*/ 185737 h 310515"/>
                <a:gd name="connsiteX389" fmla="*/ 2980373 w 4351972"/>
                <a:gd name="connsiteY389" fmla="*/ 169545 h 310515"/>
                <a:gd name="connsiteX390" fmla="*/ 2966085 w 4351972"/>
                <a:gd name="connsiteY390" fmla="*/ 159067 h 310515"/>
                <a:gd name="connsiteX391" fmla="*/ 2944178 w 4351972"/>
                <a:gd name="connsiteY391" fmla="*/ 156210 h 310515"/>
                <a:gd name="connsiteX392" fmla="*/ 2910840 w 4351972"/>
                <a:gd name="connsiteY392" fmla="*/ 156210 h 310515"/>
                <a:gd name="connsiteX393" fmla="*/ 2910840 w 4351972"/>
                <a:gd name="connsiteY393" fmla="*/ 244792 h 310515"/>
                <a:gd name="connsiteX394" fmla="*/ 2912745 w 4351972"/>
                <a:gd name="connsiteY394" fmla="*/ 265747 h 310515"/>
                <a:gd name="connsiteX395" fmla="*/ 2920365 w 4351972"/>
                <a:gd name="connsiteY395" fmla="*/ 277177 h 310515"/>
                <a:gd name="connsiteX396" fmla="*/ 2934653 w 4351972"/>
                <a:gd name="connsiteY396" fmla="*/ 281940 h 310515"/>
                <a:gd name="connsiteX397" fmla="*/ 2961323 w 4351972"/>
                <a:gd name="connsiteY397" fmla="*/ 282892 h 310515"/>
                <a:gd name="connsiteX398" fmla="*/ 2979420 w 4351972"/>
                <a:gd name="connsiteY398" fmla="*/ 282892 h 310515"/>
                <a:gd name="connsiteX399" fmla="*/ 2998470 w 4351972"/>
                <a:gd name="connsiteY399" fmla="*/ 281940 h 310515"/>
                <a:gd name="connsiteX400" fmla="*/ 3014663 w 4351972"/>
                <a:gd name="connsiteY400" fmla="*/ 279082 h 310515"/>
                <a:gd name="connsiteX401" fmla="*/ 3026093 w 4351972"/>
                <a:gd name="connsiteY401" fmla="*/ 273367 h 310515"/>
                <a:gd name="connsiteX402" fmla="*/ 3046095 w 4351972"/>
                <a:gd name="connsiteY402" fmla="*/ 242887 h 310515"/>
                <a:gd name="connsiteX403" fmla="*/ 3059430 w 4351972"/>
                <a:gd name="connsiteY403" fmla="*/ 213360 h 310515"/>
                <a:gd name="connsiteX404" fmla="*/ 3074670 w 4351972"/>
                <a:gd name="connsiteY404" fmla="*/ 213360 h 310515"/>
                <a:gd name="connsiteX405" fmla="*/ 3074670 w 4351972"/>
                <a:gd name="connsiteY405" fmla="*/ 216217 h 310515"/>
                <a:gd name="connsiteX406" fmla="*/ 3068955 w 4351972"/>
                <a:gd name="connsiteY406" fmla="*/ 302895 h 310515"/>
                <a:gd name="connsiteX407" fmla="*/ 2824163 w 4351972"/>
                <a:gd name="connsiteY407" fmla="*/ 302895 h 310515"/>
                <a:gd name="connsiteX408" fmla="*/ 2824163 w 4351972"/>
                <a:gd name="connsiteY408" fmla="*/ 287655 h 310515"/>
                <a:gd name="connsiteX409" fmla="*/ 2840355 w 4351972"/>
                <a:gd name="connsiteY409" fmla="*/ 285750 h 310515"/>
                <a:gd name="connsiteX410" fmla="*/ 2853690 w 4351972"/>
                <a:gd name="connsiteY410" fmla="*/ 282892 h 310515"/>
                <a:gd name="connsiteX411" fmla="*/ 2863215 w 4351972"/>
                <a:gd name="connsiteY411" fmla="*/ 274320 h 310515"/>
                <a:gd name="connsiteX412" fmla="*/ 2866073 w 4351972"/>
                <a:gd name="connsiteY412" fmla="*/ 261937 h 310515"/>
                <a:gd name="connsiteX413" fmla="*/ 2866073 w 4351972"/>
                <a:gd name="connsiteY413" fmla="*/ 49530 h 310515"/>
                <a:gd name="connsiteX414" fmla="*/ 2864168 w 4351972"/>
                <a:gd name="connsiteY414" fmla="*/ 37147 h 310515"/>
                <a:gd name="connsiteX415" fmla="*/ 2854643 w 4351972"/>
                <a:gd name="connsiteY415" fmla="*/ 28575 h 310515"/>
                <a:gd name="connsiteX416" fmla="*/ 2839403 w 4351972"/>
                <a:gd name="connsiteY416" fmla="*/ 23812 h 310515"/>
                <a:gd name="connsiteX417" fmla="*/ 2824163 w 4351972"/>
                <a:gd name="connsiteY417" fmla="*/ 20955 h 310515"/>
                <a:gd name="connsiteX418" fmla="*/ 258128 w 4351972"/>
                <a:gd name="connsiteY418" fmla="*/ 5715 h 310515"/>
                <a:gd name="connsiteX419" fmla="*/ 486728 w 4351972"/>
                <a:gd name="connsiteY419" fmla="*/ 5715 h 310515"/>
                <a:gd name="connsiteX420" fmla="*/ 486728 w 4351972"/>
                <a:gd name="connsiteY420" fmla="*/ 76200 h 310515"/>
                <a:gd name="connsiteX421" fmla="*/ 471488 w 4351972"/>
                <a:gd name="connsiteY421" fmla="*/ 76200 h 310515"/>
                <a:gd name="connsiteX422" fmla="*/ 453390 w 4351972"/>
                <a:gd name="connsiteY422" fmla="*/ 42862 h 310515"/>
                <a:gd name="connsiteX423" fmla="*/ 426720 w 4351972"/>
                <a:gd name="connsiteY423" fmla="*/ 23812 h 310515"/>
                <a:gd name="connsiteX424" fmla="*/ 411480 w 4351972"/>
                <a:gd name="connsiteY424" fmla="*/ 22860 h 310515"/>
                <a:gd name="connsiteX425" fmla="*/ 391478 w 4351972"/>
                <a:gd name="connsiteY425" fmla="*/ 22860 h 310515"/>
                <a:gd name="connsiteX426" fmla="*/ 344805 w 4351972"/>
                <a:gd name="connsiteY426" fmla="*/ 22860 h 310515"/>
                <a:gd name="connsiteX427" fmla="*/ 344805 w 4351972"/>
                <a:gd name="connsiteY427" fmla="*/ 139065 h 310515"/>
                <a:gd name="connsiteX428" fmla="*/ 378143 w 4351972"/>
                <a:gd name="connsiteY428" fmla="*/ 139065 h 310515"/>
                <a:gd name="connsiteX429" fmla="*/ 401003 w 4351972"/>
                <a:gd name="connsiteY429" fmla="*/ 136207 h 310515"/>
                <a:gd name="connsiteX430" fmla="*/ 414338 w 4351972"/>
                <a:gd name="connsiteY430" fmla="*/ 125730 h 310515"/>
                <a:gd name="connsiteX431" fmla="*/ 421958 w 4351972"/>
                <a:gd name="connsiteY431" fmla="*/ 109537 h 310515"/>
                <a:gd name="connsiteX432" fmla="*/ 425768 w 4351972"/>
                <a:gd name="connsiteY432" fmla="*/ 90487 h 310515"/>
                <a:gd name="connsiteX433" fmla="*/ 441008 w 4351972"/>
                <a:gd name="connsiteY433" fmla="*/ 90487 h 310515"/>
                <a:gd name="connsiteX434" fmla="*/ 441008 w 4351972"/>
                <a:gd name="connsiteY434" fmla="*/ 206692 h 310515"/>
                <a:gd name="connsiteX435" fmla="*/ 425768 w 4351972"/>
                <a:gd name="connsiteY435" fmla="*/ 206692 h 310515"/>
                <a:gd name="connsiteX436" fmla="*/ 421005 w 4351972"/>
                <a:gd name="connsiteY436" fmla="*/ 185737 h 310515"/>
                <a:gd name="connsiteX437" fmla="*/ 413385 w 4351972"/>
                <a:gd name="connsiteY437" fmla="*/ 169545 h 310515"/>
                <a:gd name="connsiteX438" fmla="*/ 399098 w 4351972"/>
                <a:gd name="connsiteY438" fmla="*/ 159067 h 310515"/>
                <a:gd name="connsiteX439" fmla="*/ 377190 w 4351972"/>
                <a:gd name="connsiteY439" fmla="*/ 156210 h 310515"/>
                <a:gd name="connsiteX440" fmla="*/ 343853 w 4351972"/>
                <a:gd name="connsiteY440" fmla="*/ 156210 h 310515"/>
                <a:gd name="connsiteX441" fmla="*/ 343853 w 4351972"/>
                <a:gd name="connsiteY441" fmla="*/ 244792 h 310515"/>
                <a:gd name="connsiteX442" fmla="*/ 345758 w 4351972"/>
                <a:gd name="connsiteY442" fmla="*/ 265747 h 310515"/>
                <a:gd name="connsiteX443" fmla="*/ 353378 w 4351972"/>
                <a:gd name="connsiteY443" fmla="*/ 277177 h 310515"/>
                <a:gd name="connsiteX444" fmla="*/ 367665 w 4351972"/>
                <a:gd name="connsiteY444" fmla="*/ 281940 h 310515"/>
                <a:gd name="connsiteX445" fmla="*/ 394335 w 4351972"/>
                <a:gd name="connsiteY445" fmla="*/ 282892 h 310515"/>
                <a:gd name="connsiteX446" fmla="*/ 412433 w 4351972"/>
                <a:gd name="connsiteY446" fmla="*/ 282892 h 310515"/>
                <a:gd name="connsiteX447" fmla="*/ 431483 w 4351972"/>
                <a:gd name="connsiteY447" fmla="*/ 281940 h 310515"/>
                <a:gd name="connsiteX448" fmla="*/ 447675 w 4351972"/>
                <a:gd name="connsiteY448" fmla="*/ 279082 h 310515"/>
                <a:gd name="connsiteX449" fmla="*/ 460058 w 4351972"/>
                <a:gd name="connsiteY449" fmla="*/ 273367 h 310515"/>
                <a:gd name="connsiteX450" fmla="*/ 480060 w 4351972"/>
                <a:gd name="connsiteY450" fmla="*/ 242887 h 310515"/>
                <a:gd name="connsiteX451" fmla="*/ 493395 w 4351972"/>
                <a:gd name="connsiteY451" fmla="*/ 213360 h 310515"/>
                <a:gd name="connsiteX452" fmla="*/ 508635 w 4351972"/>
                <a:gd name="connsiteY452" fmla="*/ 213360 h 310515"/>
                <a:gd name="connsiteX453" fmla="*/ 508635 w 4351972"/>
                <a:gd name="connsiteY453" fmla="*/ 216217 h 310515"/>
                <a:gd name="connsiteX454" fmla="*/ 502920 w 4351972"/>
                <a:gd name="connsiteY454" fmla="*/ 302895 h 310515"/>
                <a:gd name="connsiteX455" fmla="*/ 258128 w 4351972"/>
                <a:gd name="connsiteY455" fmla="*/ 302895 h 310515"/>
                <a:gd name="connsiteX456" fmla="*/ 258128 w 4351972"/>
                <a:gd name="connsiteY456" fmla="*/ 287655 h 310515"/>
                <a:gd name="connsiteX457" fmla="*/ 274320 w 4351972"/>
                <a:gd name="connsiteY457" fmla="*/ 285750 h 310515"/>
                <a:gd name="connsiteX458" fmla="*/ 287655 w 4351972"/>
                <a:gd name="connsiteY458" fmla="*/ 282892 h 310515"/>
                <a:gd name="connsiteX459" fmla="*/ 297180 w 4351972"/>
                <a:gd name="connsiteY459" fmla="*/ 274320 h 310515"/>
                <a:gd name="connsiteX460" fmla="*/ 300038 w 4351972"/>
                <a:gd name="connsiteY460" fmla="*/ 261937 h 310515"/>
                <a:gd name="connsiteX461" fmla="*/ 300038 w 4351972"/>
                <a:gd name="connsiteY461" fmla="*/ 49530 h 310515"/>
                <a:gd name="connsiteX462" fmla="*/ 298133 w 4351972"/>
                <a:gd name="connsiteY462" fmla="*/ 37147 h 310515"/>
                <a:gd name="connsiteX463" fmla="*/ 288608 w 4351972"/>
                <a:gd name="connsiteY463" fmla="*/ 28575 h 310515"/>
                <a:gd name="connsiteX464" fmla="*/ 273368 w 4351972"/>
                <a:gd name="connsiteY464" fmla="*/ 23812 h 310515"/>
                <a:gd name="connsiteX465" fmla="*/ 258128 w 4351972"/>
                <a:gd name="connsiteY465" fmla="*/ 20955 h 310515"/>
                <a:gd name="connsiteX466" fmla="*/ 3640456 w 4351972"/>
                <a:gd name="connsiteY466" fmla="*/ 4763 h 310515"/>
                <a:gd name="connsiteX467" fmla="*/ 3773806 w 4351972"/>
                <a:gd name="connsiteY467" fmla="*/ 4763 h 310515"/>
                <a:gd name="connsiteX468" fmla="*/ 3773806 w 4351972"/>
                <a:gd name="connsiteY468" fmla="*/ 20003 h 310515"/>
                <a:gd name="connsiteX469" fmla="*/ 3758565 w 4351972"/>
                <a:gd name="connsiteY469" fmla="*/ 21908 h 310515"/>
                <a:gd name="connsiteX470" fmla="*/ 3743325 w 4351972"/>
                <a:gd name="connsiteY470" fmla="*/ 25718 h 310515"/>
                <a:gd name="connsiteX471" fmla="*/ 3732848 w 4351972"/>
                <a:gd name="connsiteY471" fmla="*/ 33338 h 310515"/>
                <a:gd name="connsiteX472" fmla="*/ 3729990 w 4351972"/>
                <a:gd name="connsiteY472" fmla="*/ 45720 h 310515"/>
                <a:gd name="connsiteX473" fmla="*/ 3729990 w 4351972"/>
                <a:gd name="connsiteY473" fmla="*/ 259080 h 310515"/>
                <a:gd name="connsiteX474" fmla="*/ 3732848 w 4351972"/>
                <a:gd name="connsiteY474" fmla="*/ 271463 h 310515"/>
                <a:gd name="connsiteX475" fmla="*/ 3743325 w 4351972"/>
                <a:gd name="connsiteY475" fmla="*/ 280035 h 310515"/>
                <a:gd name="connsiteX476" fmla="*/ 3757613 w 4351972"/>
                <a:gd name="connsiteY476" fmla="*/ 283845 h 310515"/>
                <a:gd name="connsiteX477" fmla="*/ 3774758 w 4351972"/>
                <a:gd name="connsiteY477" fmla="*/ 285750 h 310515"/>
                <a:gd name="connsiteX478" fmla="*/ 3774758 w 4351972"/>
                <a:gd name="connsiteY478" fmla="*/ 302895 h 310515"/>
                <a:gd name="connsiteX479" fmla="*/ 3772853 w 4351972"/>
                <a:gd name="connsiteY479" fmla="*/ 302895 h 310515"/>
                <a:gd name="connsiteX480" fmla="*/ 3639503 w 4351972"/>
                <a:gd name="connsiteY480" fmla="*/ 302895 h 310515"/>
                <a:gd name="connsiteX481" fmla="*/ 3639503 w 4351972"/>
                <a:gd name="connsiteY481" fmla="*/ 287655 h 310515"/>
                <a:gd name="connsiteX482" fmla="*/ 3655695 w 4351972"/>
                <a:gd name="connsiteY482" fmla="*/ 286703 h 310515"/>
                <a:gd name="connsiteX483" fmla="*/ 3670936 w 4351972"/>
                <a:gd name="connsiteY483" fmla="*/ 283845 h 310515"/>
                <a:gd name="connsiteX484" fmla="*/ 3681413 w 4351972"/>
                <a:gd name="connsiteY484" fmla="*/ 276225 h 310515"/>
                <a:gd name="connsiteX485" fmla="*/ 3684270 w 4351972"/>
                <a:gd name="connsiteY485" fmla="*/ 262890 h 310515"/>
                <a:gd name="connsiteX486" fmla="*/ 3684270 w 4351972"/>
                <a:gd name="connsiteY486" fmla="*/ 48578 h 310515"/>
                <a:gd name="connsiteX487" fmla="*/ 3682365 w 4351972"/>
                <a:gd name="connsiteY487" fmla="*/ 36195 h 310515"/>
                <a:gd name="connsiteX488" fmla="*/ 3671888 w 4351972"/>
                <a:gd name="connsiteY488" fmla="*/ 27623 h 310515"/>
                <a:gd name="connsiteX489" fmla="*/ 3655695 w 4351972"/>
                <a:gd name="connsiteY489" fmla="*/ 22860 h 310515"/>
                <a:gd name="connsiteX490" fmla="*/ 3640456 w 4351972"/>
                <a:gd name="connsiteY490" fmla="*/ 20003 h 310515"/>
                <a:gd name="connsiteX491" fmla="*/ 2371725 w 4351972"/>
                <a:gd name="connsiteY491" fmla="*/ 4763 h 310515"/>
                <a:gd name="connsiteX492" fmla="*/ 2505075 w 4351972"/>
                <a:gd name="connsiteY492" fmla="*/ 4763 h 310515"/>
                <a:gd name="connsiteX493" fmla="*/ 2505075 w 4351972"/>
                <a:gd name="connsiteY493" fmla="*/ 20003 h 310515"/>
                <a:gd name="connsiteX494" fmla="*/ 2489835 w 4351972"/>
                <a:gd name="connsiteY494" fmla="*/ 21908 h 310515"/>
                <a:gd name="connsiteX495" fmla="*/ 2474595 w 4351972"/>
                <a:gd name="connsiteY495" fmla="*/ 25718 h 310515"/>
                <a:gd name="connsiteX496" fmla="*/ 2464117 w 4351972"/>
                <a:gd name="connsiteY496" fmla="*/ 33338 h 310515"/>
                <a:gd name="connsiteX497" fmla="*/ 2461260 w 4351972"/>
                <a:gd name="connsiteY497" fmla="*/ 45720 h 310515"/>
                <a:gd name="connsiteX498" fmla="*/ 2461260 w 4351972"/>
                <a:gd name="connsiteY498" fmla="*/ 259080 h 310515"/>
                <a:gd name="connsiteX499" fmla="*/ 2464117 w 4351972"/>
                <a:gd name="connsiteY499" fmla="*/ 271463 h 310515"/>
                <a:gd name="connsiteX500" fmla="*/ 2474595 w 4351972"/>
                <a:gd name="connsiteY500" fmla="*/ 280035 h 310515"/>
                <a:gd name="connsiteX501" fmla="*/ 2488882 w 4351972"/>
                <a:gd name="connsiteY501" fmla="*/ 283845 h 310515"/>
                <a:gd name="connsiteX502" fmla="*/ 2506027 w 4351972"/>
                <a:gd name="connsiteY502" fmla="*/ 285750 h 310515"/>
                <a:gd name="connsiteX503" fmla="*/ 2506027 w 4351972"/>
                <a:gd name="connsiteY503" fmla="*/ 302895 h 310515"/>
                <a:gd name="connsiteX504" fmla="*/ 2503170 w 4351972"/>
                <a:gd name="connsiteY504" fmla="*/ 302895 h 310515"/>
                <a:gd name="connsiteX505" fmla="*/ 2369820 w 4351972"/>
                <a:gd name="connsiteY505" fmla="*/ 302895 h 310515"/>
                <a:gd name="connsiteX506" fmla="*/ 2369820 w 4351972"/>
                <a:gd name="connsiteY506" fmla="*/ 287655 h 310515"/>
                <a:gd name="connsiteX507" fmla="*/ 2386012 w 4351972"/>
                <a:gd name="connsiteY507" fmla="*/ 286703 h 310515"/>
                <a:gd name="connsiteX508" fmla="*/ 2401252 w 4351972"/>
                <a:gd name="connsiteY508" fmla="*/ 283845 h 310515"/>
                <a:gd name="connsiteX509" fmla="*/ 2411730 w 4351972"/>
                <a:gd name="connsiteY509" fmla="*/ 276225 h 310515"/>
                <a:gd name="connsiteX510" fmla="*/ 2414587 w 4351972"/>
                <a:gd name="connsiteY510" fmla="*/ 262890 h 310515"/>
                <a:gd name="connsiteX511" fmla="*/ 2414587 w 4351972"/>
                <a:gd name="connsiteY511" fmla="*/ 48578 h 310515"/>
                <a:gd name="connsiteX512" fmla="*/ 2412682 w 4351972"/>
                <a:gd name="connsiteY512" fmla="*/ 36195 h 310515"/>
                <a:gd name="connsiteX513" fmla="*/ 2402205 w 4351972"/>
                <a:gd name="connsiteY513" fmla="*/ 27623 h 310515"/>
                <a:gd name="connsiteX514" fmla="*/ 2386965 w 4351972"/>
                <a:gd name="connsiteY514" fmla="*/ 22860 h 310515"/>
                <a:gd name="connsiteX515" fmla="*/ 2371725 w 4351972"/>
                <a:gd name="connsiteY515" fmla="*/ 20003 h 310515"/>
                <a:gd name="connsiteX516" fmla="*/ 827723 w 4351972"/>
                <a:gd name="connsiteY516" fmla="*/ 4763 h 310515"/>
                <a:gd name="connsiteX517" fmla="*/ 961073 w 4351972"/>
                <a:gd name="connsiteY517" fmla="*/ 4763 h 310515"/>
                <a:gd name="connsiteX518" fmla="*/ 961073 w 4351972"/>
                <a:gd name="connsiteY518" fmla="*/ 20003 h 310515"/>
                <a:gd name="connsiteX519" fmla="*/ 945833 w 4351972"/>
                <a:gd name="connsiteY519" fmla="*/ 21908 h 310515"/>
                <a:gd name="connsiteX520" fmla="*/ 930593 w 4351972"/>
                <a:gd name="connsiteY520" fmla="*/ 25718 h 310515"/>
                <a:gd name="connsiteX521" fmla="*/ 920115 w 4351972"/>
                <a:gd name="connsiteY521" fmla="*/ 33338 h 310515"/>
                <a:gd name="connsiteX522" fmla="*/ 917258 w 4351972"/>
                <a:gd name="connsiteY522" fmla="*/ 45720 h 310515"/>
                <a:gd name="connsiteX523" fmla="*/ 917258 w 4351972"/>
                <a:gd name="connsiteY523" fmla="*/ 259080 h 310515"/>
                <a:gd name="connsiteX524" fmla="*/ 920115 w 4351972"/>
                <a:gd name="connsiteY524" fmla="*/ 271463 h 310515"/>
                <a:gd name="connsiteX525" fmla="*/ 930593 w 4351972"/>
                <a:gd name="connsiteY525" fmla="*/ 280035 h 310515"/>
                <a:gd name="connsiteX526" fmla="*/ 944880 w 4351972"/>
                <a:gd name="connsiteY526" fmla="*/ 283845 h 310515"/>
                <a:gd name="connsiteX527" fmla="*/ 962025 w 4351972"/>
                <a:gd name="connsiteY527" fmla="*/ 285750 h 310515"/>
                <a:gd name="connsiteX528" fmla="*/ 962025 w 4351972"/>
                <a:gd name="connsiteY528" fmla="*/ 302895 h 310515"/>
                <a:gd name="connsiteX529" fmla="*/ 961073 w 4351972"/>
                <a:gd name="connsiteY529" fmla="*/ 302895 h 310515"/>
                <a:gd name="connsiteX530" fmla="*/ 827723 w 4351972"/>
                <a:gd name="connsiteY530" fmla="*/ 302895 h 310515"/>
                <a:gd name="connsiteX531" fmla="*/ 827723 w 4351972"/>
                <a:gd name="connsiteY531" fmla="*/ 287655 h 310515"/>
                <a:gd name="connsiteX532" fmla="*/ 843915 w 4351972"/>
                <a:gd name="connsiteY532" fmla="*/ 286703 h 310515"/>
                <a:gd name="connsiteX533" fmla="*/ 859155 w 4351972"/>
                <a:gd name="connsiteY533" fmla="*/ 283845 h 310515"/>
                <a:gd name="connsiteX534" fmla="*/ 868680 w 4351972"/>
                <a:gd name="connsiteY534" fmla="*/ 276225 h 310515"/>
                <a:gd name="connsiteX535" fmla="*/ 871538 w 4351972"/>
                <a:gd name="connsiteY535" fmla="*/ 262890 h 310515"/>
                <a:gd name="connsiteX536" fmla="*/ 871538 w 4351972"/>
                <a:gd name="connsiteY536" fmla="*/ 48578 h 310515"/>
                <a:gd name="connsiteX537" fmla="*/ 869633 w 4351972"/>
                <a:gd name="connsiteY537" fmla="*/ 36195 h 310515"/>
                <a:gd name="connsiteX538" fmla="*/ 859155 w 4351972"/>
                <a:gd name="connsiteY538" fmla="*/ 27623 h 310515"/>
                <a:gd name="connsiteX539" fmla="*/ 842963 w 4351972"/>
                <a:gd name="connsiteY539" fmla="*/ 22860 h 310515"/>
                <a:gd name="connsiteX540" fmla="*/ 827723 w 4351972"/>
                <a:gd name="connsiteY540" fmla="*/ 20003 h 310515"/>
                <a:gd name="connsiteX541" fmla="*/ 3500437 w 4351972"/>
                <a:gd name="connsiteY541" fmla="*/ 1905 h 310515"/>
                <a:gd name="connsiteX542" fmla="*/ 3536632 w 4351972"/>
                <a:gd name="connsiteY542" fmla="*/ 8572 h 310515"/>
                <a:gd name="connsiteX543" fmla="*/ 3566160 w 4351972"/>
                <a:gd name="connsiteY543" fmla="*/ 22860 h 310515"/>
                <a:gd name="connsiteX544" fmla="*/ 3574732 w 4351972"/>
                <a:gd name="connsiteY544" fmla="*/ 8572 h 310515"/>
                <a:gd name="connsiteX545" fmla="*/ 3590925 w 4351972"/>
                <a:gd name="connsiteY545" fmla="*/ 8572 h 310515"/>
                <a:gd name="connsiteX546" fmla="*/ 3592830 w 4351972"/>
                <a:gd name="connsiteY546" fmla="*/ 106680 h 310515"/>
                <a:gd name="connsiteX547" fmla="*/ 3575685 w 4351972"/>
                <a:gd name="connsiteY547" fmla="*/ 106680 h 310515"/>
                <a:gd name="connsiteX548" fmla="*/ 3565207 w 4351972"/>
                <a:gd name="connsiteY548" fmla="*/ 74295 h 310515"/>
                <a:gd name="connsiteX549" fmla="*/ 3549968 w 4351972"/>
                <a:gd name="connsiteY549" fmla="*/ 46672 h 310515"/>
                <a:gd name="connsiteX550" fmla="*/ 3528060 w 4351972"/>
                <a:gd name="connsiteY550" fmla="*/ 27622 h 310515"/>
                <a:gd name="connsiteX551" fmla="*/ 3496627 w 4351972"/>
                <a:gd name="connsiteY551" fmla="*/ 20002 h 310515"/>
                <a:gd name="connsiteX552" fmla="*/ 3463290 w 4351972"/>
                <a:gd name="connsiteY552" fmla="*/ 32385 h 310515"/>
                <a:gd name="connsiteX553" fmla="*/ 3449002 w 4351972"/>
                <a:gd name="connsiteY553" fmla="*/ 63817 h 310515"/>
                <a:gd name="connsiteX554" fmla="*/ 3457575 w 4351972"/>
                <a:gd name="connsiteY554" fmla="*/ 95250 h 310515"/>
                <a:gd name="connsiteX555" fmla="*/ 3483293 w 4351972"/>
                <a:gd name="connsiteY555" fmla="*/ 116205 h 310515"/>
                <a:gd name="connsiteX556" fmla="*/ 3512820 w 4351972"/>
                <a:gd name="connsiteY556" fmla="*/ 128587 h 310515"/>
                <a:gd name="connsiteX557" fmla="*/ 3541395 w 4351972"/>
                <a:gd name="connsiteY557" fmla="*/ 140017 h 310515"/>
                <a:gd name="connsiteX558" fmla="*/ 3565207 w 4351972"/>
                <a:gd name="connsiteY558" fmla="*/ 152400 h 310515"/>
                <a:gd name="connsiteX559" fmla="*/ 3588068 w 4351972"/>
                <a:gd name="connsiteY559" fmla="*/ 167640 h 310515"/>
                <a:gd name="connsiteX560" fmla="*/ 3602355 w 4351972"/>
                <a:gd name="connsiteY560" fmla="*/ 190500 h 310515"/>
                <a:gd name="connsiteX561" fmla="*/ 3607118 w 4351972"/>
                <a:gd name="connsiteY561" fmla="*/ 219075 h 310515"/>
                <a:gd name="connsiteX562" fmla="*/ 3578543 w 4351972"/>
                <a:gd name="connsiteY562" fmla="*/ 283845 h 310515"/>
                <a:gd name="connsiteX563" fmla="*/ 3507105 w 4351972"/>
                <a:gd name="connsiteY563" fmla="*/ 309562 h 310515"/>
                <a:gd name="connsiteX564" fmla="*/ 3468052 w 4351972"/>
                <a:gd name="connsiteY564" fmla="*/ 302895 h 310515"/>
                <a:gd name="connsiteX565" fmla="*/ 3433762 w 4351972"/>
                <a:gd name="connsiteY565" fmla="*/ 287655 h 310515"/>
                <a:gd name="connsiteX566" fmla="*/ 3425190 w 4351972"/>
                <a:gd name="connsiteY566" fmla="*/ 302895 h 310515"/>
                <a:gd name="connsiteX567" fmla="*/ 3408998 w 4351972"/>
                <a:gd name="connsiteY567" fmla="*/ 302895 h 310515"/>
                <a:gd name="connsiteX568" fmla="*/ 3406140 w 4351972"/>
                <a:gd name="connsiteY568" fmla="*/ 201930 h 310515"/>
                <a:gd name="connsiteX569" fmla="*/ 3422332 w 4351972"/>
                <a:gd name="connsiteY569" fmla="*/ 201930 h 310515"/>
                <a:gd name="connsiteX570" fmla="*/ 3434715 w 4351972"/>
                <a:gd name="connsiteY570" fmla="*/ 236220 h 310515"/>
                <a:gd name="connsiteX571" fmla="*/ 3452812 w 4351972"/>
                <a:gd name="connsiteY571" fmla="*/ 264795 h 310515"/>
                <a:gd name="connsiteX572" fmla="*/ 3478530 w 4351972"/>
                <a:gd name="connsiteY572" fmla="*/ 284797 h 310515"/>
                <a:gd name="connsiteX573" fmla="*/ 3511868 w 4351972"/>
                <a:gd name="connsiteY573" fmla="*/ 292417 h 310515"/>
                <a:gd name="connsiteX574" fmla="*/ 3536632 w 4351972"/>
                <a:gd name="connsiteY574" fmla="*/ 288607 h 310515"/>
                <a:gd name="connsiteX575" fmla="*/ 3553777 w 4351972"/>
                <a:gd name="connsiteY575" fmla="*/ 278130 h 310515"/>
                <a:gd name="connsiteX576" fmla="*/ 3563302 w 4351972"/>
                <a:gd name="connsiteY576" fmla="*/ 261937 h 310515"/>
                <a:gd name="connsiteX577" fmla="*/ 3566160 w 4351972"/>
                <a:gd name="connsiteY577" fmla="*/ 240982 h 310515"/>
                <a:gd name="connsiteX578" fmla="*/ 3556635 w 4351972"/>
                <a:gd name="connsiteY578" fmla="*/ 207645 h 310515"/>
                <a:gd name="connsiteX579" fmla="*/ 3527107 w 4351972"/>
                <a:gd name="connsiteY579" fmla="*/ 184785 h 310515"/>
                <a:gd name="connsiteX580" fmla="*/ 3495675 w 4351972"/>
                <a:gd name="connsiteY580" fmla="*/ 172402 h 310515"/>
                <a:gd name="connsiteX581" fmla="*/ 3465195 w 4351972"/>
                <a:gd name="connsiteY581" fmla="*/ 160020 h 310515"/>
                <a:gd name="connsiteX582" fmla="*/ 3426143 w 4351972"/>
                <a:gd name="connsiteY582" fmla="*/ 130492 h 310515"/>
                <a:gd name="connsiteX583" fmla="*/ 3411855 w 4351972"/>
                <a:gd name="connsiteY583" fmla="*/ 82867 h 310515"/>
                <a:gd name="connsiteX584" fmla="*/ 3418523 w 4351972"/>
                <a:gd name="connsiteY584" fmla="*/ 51435 h 310515"/>
                <a:gd name="connsiteX585" fmla="*/ 3437573 w 4351972"/>
                <a:gd name="connsiteY585" fmla="*/ 25717 h 310515"/>
                <a:gd name="connsiteX586" fmla="*/ 3466148 w 4351972"/>
                <a:gd name="connsiteY586" fmla="*/ 8572 h 310515"/>
                <a:gd name="connsiteX587" fmla="*/ 3500437 w 4351972"/>
                <a:gd name="connsiteY587" fmla="*/ 1905 h 310515"/>
                <a:gd name="connsiteX588" fmla="*/ 1459230 w 4351972"/>
                <a:gd name="connsiteY588" fmla="*/ 0 h 310515"/>
                <a:gd name="connsiteX589" fmla="*/ 1503045 w 4351972"/>
                <a:gd name="connsiteY589" fmla="*/ 6667 h 310515"/>
                <a:gd name="connsiteX590" fmla="*/ 1535430 w 4351972"/>
                <a:gd name="connsiteY590" fmla="*/ 20955 h 310515"/>
                <a:gd name="connsiteX591" fmla="*/ 1544003 w 4351972"/>
                <a:gd name="connsiteY591" fmla="*/ 6667 h 310515"/>
                <a:gd name="connsiteX592" fmla="*/ 1560195 w 4351972"/>
                <a:gd name="connsiteY592" fmla="*/ 6667 h 310515"/>
                <a:gd name="connsiteX593" fmla="*/ 1562100 w 4351972"/>
                <a:gd name="connsiteY593" fmla="*/ 109537 h 310515"/>
                <a:gd name="connsiteX594" fmla="*/ 1544955 w 4351972"/>
                <a:gd name="connsiteY594" fmla="*/ 109537 h 310515"/>
                <a:gd name="connsiteX595" fmla="*/ 1534478 w 4351972"/>
                <a:gd name="connsiteY595" fmla="*/ 76200 h 310515"/>
                <a:gd name="connsiteX596" fmla="*/ 1518285 w 4351972"/>
                <a:gd name="connsiteY596" fmla="*/ 46672 h 310515"/>
                <a:gd name="connsiteX597" fmla="*/ 1493520 w 4351972"/>
                <a:gd name="connsiteY597" fmla="*/ 25717 h 310515"/>
                <a:gd name="connsiteX598" fmla="*/ 1458278 w 4351972"/>
                <a:gd name="connsiteY598" fmla="*/ 18097 h 310515"/>
                <a:gd name="connsiteX599" fmla="*/ 1418273 w 4351972"/>
                <a:gd name="connsiteY599" fmla="*/ 27622 h 310515"/>
                <a:gd name="connsiteX600" fmla="*/ 1387793 w 4351972"/>
                <a:gd name="connsiteY600" fmla="*/ 54292 h 310515"/>
                <a:gd name="connsiteX601" fmla="*/ 1368743 w 4351972"/>
                <a:gd name="connsiteY601" fmla="*/ 97155 h 310515"/>
                <a:gd name="connsiteX602" fmla="*/ 1362075 w 4351972"/>
                <a:gd name="connsiteY602" fmla="*/ 155257 h 310515"/>
                <a:gd name="connsiteX603" fmla="*/ 1368743 w 4351972"/>
                <a:gd name="connsiteY603" fmla="*/ 208597 h 310515"/>
                <a:gd name="connsiteX604" fmla="*/ 1388745 w 4351972"/>
                <a:gd name="connsiteY604" fmla="*/ 251460 h 310515"/>
                <a:gd name="connsiteX605" fmla="*/ 1421130 w 4351972"/>
                <a:gd name="connsiteY605" fmla="*/ 280987 h 310515"/>
                <a:gd name="connsiteX606" fmla="*/ 1464945 w 4351972"/>
                <a:gd name="connsiteY606" fmla="*/ 291465 h 310515"/>
                <a:gd name="connsiteX607" fmla="*/ 1498283 w 4351972"/>
                <a:gd name="connsiteY607" fmla="*/ 285750 h 310515"/>
                <a:gd name="connsiteX608" fmla="*/ 1519238 w 4351972"/>
                <a:gd name="connsiteY608" fmla="*/ 274320 h 310515"/>
                <a:gd name="connsiteX609" fmla="*/ 1521143 w 4351972"/>
                <a:gd name="connsiteY609" fmla="*/ 252412 h 310515"/>
                <a:gd name="connsiteX610" fmla="*/ 1521143 w 4351972"/>
                <a:gd name="connsiteY610" fmla="*/ 233362 h 310515"/>
                <a:gd name="connsiteX611" fmla="*/ 1521143 w 4351972"/>
                <a:gd name="connsiteY611" fmla="*/ 217170 h 310515"/>
                <a:gd name="connsiteX612" fmla="*/ 1518285 w 4351972"/>
                <a:gd name="connsiteY612" fmla="*/ 201930 h 310515"/>
                <a:gd name="connsiteX613" fmla="*/ 1508760 w 4351972"/>
                <a:gd name="connsiteY613" fmla="*/ 192405 h 310515"/>
                <a:gd name="connsiteX614" fmla="*/ 1489710 w 4351972"/>
                <a:gd name="connsiteY614" fmla="*/ 187642 h 310515"/>
                <a:gd name="connsiteX615" fmla="*/ 1471613 w 4351972"/>
                <a:gd name="connsiteY615" fmla="*/ 185737 h 310515"/>
                <a:gd name="connsiteX616" fmla="*/ 1471613 w 4351972"/>
                <a:gd name="connsiteY616" fmla="*/ 170497 h 310515"/>
                <a:gd name="connsiteX617" fmla="*/ 1601153 w 4351972"/>
                <a:gd name="connsiteY617" fmla="*/ 170497 h 310515"/>
                <a:gd name="connsiteX618" fmla="*/ 1601153 w 4351972"/>
                <a:gd name="connsiteY618" fmla="*/ 184785 h 310515"/>
                <a:gd name="connsiteX619" fmla="*/ 1587818 w 4351972"/>
                <a:gd name="connsiteY619" fmla="*/ 186690 h 310515"/>
                <a:gd name="connsiteX620" fmla="*/ 1574483 w 4351972"/>
                <a:gd name="connsiteY620" fmla="*/ 190500 h 310515"/>
                <a:gd name="connsiteX621" fmla="*/ 1565910 w 4351972"/>
                <a:gd name="connsiteY621" fmla="*/ 199072 h 310515"/>
                <a:gd name="connsiteX622" fmla="*/ 1563053 w 4351972"/>
                <a:gd name="connsiteY622" fmla="*/ 212407 h 310515"/>
                <a:gd name="connsiteX623" fmla="*/ 1563053 w 4351972"/>
                <a:gd name="connsiteY623" fmla="*/ 235267 h 310515"/>
                <a:gd name="connsiteX624" fmla="*/ 1563053 w 4351972"/>
                <a:gd name="connsiteY624" fmla="*/ 268605 h 310515"/>
                <a:gd name="connsiteX625" fmla="*/ 1564005 w 4351972"/>
                <a:gd name="connsiteY625" fmla="*/ 282892 h 310515"/>
                <a:gd name="connsiteX626" fmla="*/ 1508760 w 4351972"/>
                <a:gd name="connsiteY626" fmla="*/ 301942 h 310515"/>
                <a:gd name="connsiteX627" fmla="*/ 1454468 w 4351972"/>
                <a:gd name="connsiteY627" fmla="*/ 308610 h 310515"/>
                <a:gd name="connsiteX628" fmla="*/ 1400175 w 4351972"/>
                <a:gd name="connsiteY628" fmla="*/ 298132 h 310515"/>
                <a:gd name="connsiteX629" fmla="*/ 1354455 w 4351972"/>
                <a:gd name="connsiteY629" fmla="*/ 267652 h 310515"/>
                <a:gd name="connsiteX630" fmla="*/ 1323023 w 4351972"/>
                <a:gd name="connsiteY630" fmla="*/ 220027 h 310515"/>
                <a:gd name="connsiteX631" fmla="*/ 1311593 w 4351972"/>
                <a:gd name="connsiteY631" fmla="*/ 157162 h 310515"/>
                <a:gd name="connsiteX632" fmla="*/ 1323023 w 4351972"/>
                <a:gd name="connsiteY632" fmla="*/ 94297 h 310515"/>
                <a:gd name="connsiteX633" fmla="*/ 1354455 w 4351972"/>
                <a:gd name="connsiteY633" fmla="*/ 43815 h 310515"/>
                <a:gd name="connsiteX634" fmla="*/ 1401128 w 4351972"/>
                <a:gd name="connsiteY634" fmla="*/ 11430 h 310515"/>
                <a:gd name="connsiteX635" fmla="*/ 1459230 w 4351972"/>
                <a:gd name="connsiteY635" fmla="*/ 0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Lst>
              <a:rect l="l" t="t" r="r" b="b"/>
              <a:pathLst>
                <a:path w="4351972" h="310515">
                  <a:moveTo>
                    <a:pt x="3189922" y="24765"/>
                  </a:moveTo>
                  <a:lnTo>
                    <a:pt x="3189922" y="151448"/>
                  </a:lnTo>
                  <a:lnTo>
                    <a:pt x="3217545" y="151448"/>
                  </a:lnTo>
                  <a:cubicBezTo>
                    <a:pt x="3236595" y="151448"/>
                    <a:pt x="3252787" y="145733"/>
                    <a:pt x="3266122" y="133350"/>
                  </a:cubicBezTo>
                  <a:cubicBezTo>
                    <a:pt x="3277552" y="120968"/>
                    <a:pt x="3284220" y="103823"/>
                    <a:pt x="3284220" y="82868"/>
                  </a:cubicBezTo>
                  <a:cubicBezTo>
                    <a:pt x="3284220" y="64770"/>
                    <a:pt x="3279457" y="50483"/>
                    <a:pt x="3268980" y="40005"/>
                  </a:cubicBezTo>
                  <a:cubicBezTo>
                    <a:pt x="3258502" y="29528"/>
                    <a:pt x="3244214" y="24765"/>
                    <a:pt x="3225164" y="24765"/>
                  </a:cubicBezTo>
                  <a:close/>
                  <a:moveTo>
                    <a:pt x="83820" y="24765"/>
                  </a:moveTo>
                  <a:lnTo>
                    <a:pt x="83820" y="155258"/>
                  </a:lnTo>
                  <a:lnTo>
                    <a:pt x="104775" y="155258"/>
                  </a:lnTo>
                  <a:cubicBezTo>
                    <a:pt x="120015" y="155258"/>
                    <a:pt x="131445" y="153353"/>
                    <a:pt x="140970" y="148590"/>
                  </a:cubicBezTo>
                  <a:cubicBezTo>
                    <a:pt x="151447" y="143828"/>
                    <a:pt x="158115" y="138113"/>
                    <a:pt x="162877" y="130493"/>
                  </a:cubicBezTo>
                  <a:cubicBezTo>
                    <a:pt x="167640" y="123825"/>
                    <a:pt x="170497" y="117158"/>
                    <a:pt x="172402" y="109538"/>
                  </a:cubicBezTo>
                  <a:cubicBezTo>
                    <a:pt x="174307" y="102870"/>
                    <a:pt x="174307" y="96203"/>
                    <a:pt x="174307" y="90488"/>
                  </a:cubicBezTo>
                  <a:cubicBezTo>
                    <a:pt x="174307" y="82868"/>
                    <a:pt x="173355" y="74295"/>
                    <a:pt x="171450" y="66675"/>
                  </a:cubicBezTo>
                  <a:cubicBezTo>
                    <a:pt x="169545" y="58103"/>
                    <a:pt x="166687" y="51435"/>
                    <a:pt x="161925" y="45720"/>
                  </a:cubicBezTo>
                  <a:cubicBezTo>
                    <a:pt x="157162" y="39053"/>
                    <a:pt x="150495" y="34290"/>
                    <a:pt x="142875" y="30480"/>
                  </a:cubicBezTo>
                  <a:cubicBezTo>
                    <a:pt x="135255" y="26670"/>
                    <a:pt x="124777" y="24765"/>
                    <a:pt x="113347" y="24765"/>
                  </a:cubicBezTo>
                  <a:close/>
                  <a:moveTo>
                    <a:pt x="4067175" y="7620"/>
                  </a:moveTo>
                  <a:lnTo>
                    <a:pt x="4192905" y="7620"/>
                  </a:lnTo>
                  <a:lnTo>
                    <a:pt x="4192905" y="22860"/>
                  </a:lnTo>
                  <a:cubicBezTo>
                    <a:pt x="4178617" y="22860"/>
                    <a:pt x="4169092" y="23812"/>
                    <a:pt x="4163377" y="25717"/>
                  </a:cubicBezTo>
                  <a:cubicBezTo>
                    <a:pt x="4157662" y="27622"/>
                    <a:pt x="4154805" y="29527"/>
                    <a:pt x="4154805" y="32385"/>
                  </a:cubicBezTo>
                  <a:cubicBezTo>
                    <a:pt x="4154805" y="33337"/>
                    <a:pt x="4154805" y="34290"/>
                    <a:pt x="4155757" y="37147"/>
                  </a:cubicBezTo>
                  <a:cubicBezTo>
                    <a:pt x="4156710" y="39052"/>
                    <a:pt x="4157662" y="41910"/>
                    <a:pt x="4159567" y="44767"/>
                  </a:cubicBezTo>
                  <a:cubicBezTo>
                    <a:pt x="4161472" y="48577"/>
                    <a:pt x="4163377" y="52387"/>
                    <a:pt x="4166235" y="57150"/>
                  </a:cubicBezTo>
                  <a:cubicBezTo>
                    <a:pt x="4169092" y="61912"/>
                    <a:pt x="4170997" y="66675"/>
                    <a:pt x="4172902" y="70485"/>
                  </a:cubicBezTo>
                  <a:cubicBezTo>
                    <a:pt x="4179570" y="82867"/>
                    <a:pt x="4186237" y="95250"/>
                    <a:pt x="4192905" y="107632"/>
                  </a:cubicBezTo>
                  <a:cubicBezTo>
                    <a:pt x="4199572" y="120015"/>
                    <a:pt x="4208145" y="136207"/>
                    <a:pt x="4219575" y="155257"/>
                  </a:cubicBezTo>
                  <a:cubicBezTo>
                    <a:pt x="4241482" y="120015"/>
                    <a:pt x="4257675" y="92392"/>
                    <a:pt x="4270057" y="73342"/>
                  </a:cubicBezTo>
                  <a:cubicBezTo>
                    <a:pt x="4281487" y="53340"/>
                    <a:pt x="4287202" y="41910"/>
                    <a:pt x="4287202" y="38100"/>
                  </a:cubicBezTo>
                  <a:cubicBezTo>
                    <a:pt x="4287202" y="35242"/>
                    <a:pt x="4286250" y="32385"/>
                    <a:pt x="4283392" y="30480"/>
                  </a:cubicBezTo>
                  <a:cubicBezTo>
                    <a:pt x="4281487" y="28575"/>
                    <a:pt x="4277677" y="26670"/>
                    <a:pt x="4273867" y="25717"/>
                  </a:cubicBezTo>
                  <a:cubicBezTo>
                    <a:pt x="4270057" y="24765"/>
                    <a:pt x="4265295" y="23812"/>
                    <a:pt x="4260532" y="23812"/>
                  </a:cubicBezTo>
                  <a:cubicBezTo>
                    <a:pt x="4255770" y="23812"/>
                    <a:pt x="4251007" y="22860"/>
                    <a:pt x="4247197" y="22860"/>
                  </a:cubicBezTo>
                  <a:lnTo>
                    <a:pt x="4247197" y="7620"/>
                  </a:lnTo>
                  <a:lnTo>
                    <a:pt x="4350067" y="7620"/>
                  </a:lnTo>
                  <a:lnTo>
                    <a:pt x="4350067" y="22860"/>
                  </a:lnTo>
                  <a:lnTo>
                    <a:pt x="4351972" y="22860"/>
                  </a:lnTo>
                  <a:cubicBezTo>
                    <a:pt x="4350067" y="22860"/>
                    <a:pt x="4346257" y="23812"/>
                    <a:pt x="4340542" y="25717"/>
                  </a:cubicBezTo>
                  <a:cubicBezTo>
                    <a:pt x="4335780" y="27622"/>
                    <a:pt x="4331970" y="29527"/>
                    <a:pt x="4329112" y="30480"/>
                  </a:cubicBezTo>
                  <a:cubicBezTo>
                    <a:pt x="4323397" y="33337"/>
                    <a:pt x="4319587" y="36195"/>
                    <a:pt x="4317682" y="38100"/>
                  </a:cubicBezTo>
                  <a:cubicBezTo>
                    <a:pt x="4315777" y="40005"/>
                    <a:pt x="4311967" y="44767"/>
                    <a:pt x="4306252" y="52387"/>
                  </a:cubicBezTo>
                  <a:cubicBezTo>
                    <a:pt x="4295775" y="67627"/>
                    <a:pt x="4285297" y="82867"/>
                    <a:pt x="4276725" y="99060"/>
                  </a:cubicBezTo>
                  <a:cubicBezTo>
                    <a:pt x="4267200" y="114300"/>
                    <a:pt x="4255770" y="134302"/>
                    <a:pt x="4242435" y="159067"/>
                  </a:cubicBezTo>
                  <a:cubicBezTo>
                    <a:pt x="4237672" y="167640"/>
                    <a:pt x="4233862" y="175260"/>
                    <a:pt x="4231957" y="180022"/>
                  </a:cubicBezTo>
                  <a:cubicBezTo>
                    <a:pt x="4230052" y="185737"/>
                    <a:pt x="4229100" y="193357"/>
                    <a:pt x="4229100" y="203835"/>
                  </a:cubicBezTo>
                  <a:lnTo>
                    <a:pt x="4229100" y="260032"/>
                  </a:lnTo>
                  <a:cubicBezTo>
                    <a:pt x="4229100" y="264795"/>
                    <a:pt x="4230052" y="269557"/>
                    <a:pt x="4231957" y="273367"/>
                  </a:cubicBezTo>
                  <a:cubicBezTo>
                    <a:pt x="4233862" y="277177"/>
                    <a:pt x="4237672" y="280035"/>
                    <a:pt x="4242435" y="281940"/>
                  </a:cubicBezTo>
                  <a:cubicBezTo>
                    <a:pt x="4245292" y="282892"/>
                    <a:pt x="4250055" y="284797"/>
                    <a:pt x="4257675" y="285750"/>
                  </a:cubicBezTo>
                  <a:cubicBezTo>
                    <a:pt x="4265295" y="287655"/>
                    <a:pt x="4271010" y="288607"/>
                    <a:pt x="4275772" y="288607"/>
                  </a:cubicBezTo>
                  <a:lnTo>
                    <a:pt x="4275772" y="303847"/>
                  </a:lnTo>
                  <a:lnTo>
                    <a:pt x="4137660" y="303847"/>
                  </a:lnTo>
                  <a:lnTo>
                    <a:pt x="4137660" y="288607"/>
                  </a:lnTo>
                  <a:cubicBezTo>
                    <a:pt x="4141470" y="288607"/>
                    <a:pt x="4147185" y="287655"/>
                    <a:pt x="4154805" y="286702"/>
                  </a:cubicBezTo>
                  <a:cubicBezTo>
                    <a:pt x="4162425" y="285750"/>
                    <a:pt x="4168140" y="284797"/>
                    <a:pt x="4170997" y="283845"/>
                  </a:cubicBezTo>
                  <a:cubicBezTo>
                    <a:pt x="4175760" y="281940"/>
                    <a:pt x="4179570" y="279082"/>
                    <a:pt x="4181475" y="275272"/>
                  </a:cubicBezTo>
                  <a:cubicBezTo>
                    <a:pt x="4183380" y="271462"/>
                    <a:pt x="4184332" y="267652"/>
                    <a:pt x="4184332" y="261937"/>
                  </a:cubicBezTo>
                  <a:lnTo>
                    <a:pt x="4184332" y="190500"/>
                  </a:lnTo>
                  <a:cubicBezTo>
                    <a:pt x="4184332" y="188595"/>
                    <a:pt x="4183380" y="183832"/>
                    <a:pt x="4180522" y="178117"/>
                  </a:cubicBezTo>
                  <a:cubicBezTo>
                    <a:pt x="4177665" y="172402"/>
                    <a:pt x="4174807" y="165735"/>
                    <a:pt x="4170997" y="158115"/>
                  </a:cubicBezTo>
                  <a:cubicBezTo>
                    <a:pt x="4162425" y="141922"/>
                    <a:pt x="4153852" y="124777"/>
                    <a:pt x="4143375" y="105727"/>
                  </a:cubicBezTo>
                  <a:cubicBezTo>
                    <a:pt x="4132897" y="86677"/>
                    <a:pt x="4124325" y="71437"/>
                    <a:pt x="4116705" y="58102"/>
                  </a:cubicBezTo>
                  <a:cubicBezTo>
                    <a:pt x="4111942" y="50482"/>
                    <a:pt x="4108132" y="43815"/>
                    <a:pt x="4104322" y="40005"/>
                  </a:cubicBezTo>
                  <a:cubicBezTo>
                    <a:pt x="4100512" y="36195"/>
                    <a:pt x="4096702" y="32385"/>
                    <a:pt x="4091940" y="29527"/>
                  </a:cubicBezTo>
                  <a:cubicBezTo>
                    <a:pt x="4089082" y="27622"/>
                    <a:pt x="4084320" y="25717"/>
                    <a:pt x="4079557" y="24765"/>
                  </a:cubicBezTo>
                  <a:cubicBezTo>
                    <a:pt x="4074795" y="23812"/>
                    <a:pt x="4070985" y="22860"/>
                    <a:pt x="4067175" y="22860"/>
                  </a:cubicBezTo>
                  <a:close/>
                  <a:moveTo>
                    <a:pt x="3791903" y="7620"/>
                  </a:moveTo>
                  <a:lnTo>
                    <a:pt x="4050031" y="7620"/>
                  </a:lnTo>
                  <a:lnTo>
                    <a:pt x="4050031" y="87630"/>
                  </a:lnTo>
                  <a:lnTo>
                    <a:pt x="4035743" y="87630"/>
                  </a:lnTo>
                  <a:cubicBezTo>
                    <a:pt x="4034790" y="82867"/>
                    <a:pt x="4031933" y="76200"/>
                    <a:pt x="4029075" y="69532"/>
                  </a:cubicBezTo>
                  <a:cubicBezTo>
                    <a:pt x="4026218" y="62865"/>
                    <a:pt x="4022408" y="56197"/>
                    <a:pt x="4017645" y="50482"/>
                  </a:cubicBezTo>
                  <a:cubicBezTo>
                    <a:pt x="4013836" y="43815"/>
                    <a:pt x="4009073" y="38100"/>
                    <a:pt x="4004311" y="33337"/>
                  </a:cubicBezTo>
                  <a:cubicBezTo>
                    <a:pt x="3999548" y="28575"/>
                    <a:pt x="3994786" y="25717"/>
                    <a:pt x="3990023" y="24765"/>
                  </a:cubicBezTo>
                  <a:cubicBezTo>
                    <a:pt x="3986213" y="23812"/>
                    <a:pt x="3980498" y="23812"/>
                    <a:pt x="3973831" y="23812"/>
                  </a:cubicBezTo>
                  <a:cubicBezTo>
                    <a:pt x="3967163" y="23812"/>
                    <a:pt x="3961448" y="23812"/>
                    <a:pt x="3955733" y="23812"/>
                  </a:cubicBezTo>
                  <a:lnTo>
                    <a:pt x="3943350" y="23812"/>
                  </a:lnTo>
                  <a:lnTo>
                    <a:pt x="3943350" y="260032"/>
                  </a:lnTo>
                  <a:cubicBezTo>
                    <a:pt x="3943350" y="264795"/>
                    <a:pt x="3944303" y="268605"/>
                    <a:pt x="3946208" y="272415"/>
                  </a:cubicBezTo>
                  <a:cubicBezTo>
                    <a:pt x="3948113" y="276225"/>
                    <a:pt x="3951923" y="279082"/>
                    <a:pt x="3956686" y="280987"/>
                  </a:cubicBezTo>
                  <a:cubicBezTo>
                    <a:pt x="3959543" y="281940"/>
                    <a:pt x="3964306" y="282892"/>
                    <a:pt x="3971925" y="284797"/>
                  </a:cubicBezTo>
                  <a:cubicBezTo>
                    <a:pt x="3979545" y="286702"/>
                    <a:pt x="3986213" y="287655"/>
                    <a:pt x="3990975" y="287655"/>
                  </a:cubicBezTo>
                  <a:lnTo>
                    <a:pt x="3990975" y="302895"/>
                  </a:lnTo>
                  <a:lnTo>
                    <a:pt x="3851911" y="302895"/>
                  </a:lnTo>
                  <a:lnTo>
                    <a:pt x="3851911" y="287655"/>
                  </a:lnTo>
                  <a:cubicBezTo>
                    <a:pt x="3855720" y="287655"/>
                    <a:pt x="3861436" y="286702"/>
                    <a:pt x="3870008" y="285750"/>
                  </a:cubicBezTo>
                  <a:cubicBezTo>
                    <a:pt x="3877628" y="284797"/>
                    <a:pt x="3883343" y="283845"/>
                    <a:pt x="3886200" y="282892"/>
                  </a:cubicBezTo>
                  <a:cubicBezTo>
                    <a:pt x="3890963" y="280987"/>
                    <a:pt x="3893820" y="278130"/>
                    <a:pt x="3896678" y="275272"/>
                  </a:cubicBezTo>
                  <a:cubicBezTo>
                    <a:pt x="3898583" y="271462"/>
                    <a:pt x="3899536" y="267652"/>
                    <a:pt x="3899536" y="261937"/>
                  </a:cubicBezTo>
                  <a:lnTo>
                    <a:pt x="3899536" y="23812"/>
                  </a:lnTo>
                  <a:lnTo>
                    <a:pt x="3887153" y="23812"/>
                  </a:lnTo>
                  <a:cubicBezTo>
                    <a:pt x="3882390" y="23812"/>
                    <a:pt x="3877628" y="23812"/>
                    <a:pt x="3870961" y="23812"/>
                  </a:cubicBezTo>
                  <a:cubicBezTo>
                    <a:pt x="3864293" y="23812"/>
                    <a:pt x="3858578" y="24765"/>
                    <a:pt x="3852863" y="24765"/>
                  </a:cubicBezTo>
                  <a:cubicBezTo>
                    <a:pt x="3848100" y="25717"/>
                    <a:pt x="3843338" y="27622"/>
                    <a:pt x="3838575" y="33337"/>
                  </a:cubicBezTo>
                  <a:cubicBezTo>
                    <a:pt x="3833813" y="38100"/>
                    <a:pt x="3829050" y="43815"/>
                    <a:pt x="3825240" y="50482"/>
                  </a:cubicBezTo>
                  <a:cubicBezTo>
                    <a:pt x="3821431" y="57150"/>
                    <a:pt x="3817620" y="63817"/>
                    <a:pt x="3813811" y="70485"/>
                  </a:cubicBezTo>
                  <a:cubicBezTo>
                    <a:pt x="3810953" y="77152"/>
                    <a:pt x="3808095" y="83820"/>
                    <a:pt x="3807143" y="87630"/>
                  </a:cubicBezTo>
                  <a:lnTo>
                    <a:pt x="3791903" y="87630"/>
                  </a:lnTo>
                  <a:close/>
                  <a:moveTo>
                    <a:pt x="3107055" y="6668"/>
                  </a:moveTo>
                  <a:lnTo>
                    <a:pt x="3243262" y="6668"/>
                  </a:lnTo>
                  <a:cubicBezTo>
                    <a:pt x="3255645" y="6668"/>
                    <a:pt x="3267075" y="7620"/>
                    <a:pt x="3278505" y="10478"/>
                  </a:cubicBezTo>
                  <a:cubicBezTo>
                    <a:pt x="3289935" y="13335"/>
                    <a:pt x="3299460" y="17145"/>
                    <a:pt x="3308032" y="22860"/>
                  </a:cubicBezTo>
                  <a:cubicBezTo>
                    <a:pt x="3316605" y="28575"/>
                    <a:pt x="3323272" y="35243"/>
                    <a:pt x="3328987" y="44768"/>
                  </a:cubicBezTo>
                  <a:cubicBezTo>
                    <a:pt x="3333750" y="53340"/>
                    <a:pt x="3336607" y="64770"/>
                    <a:pt x="3336607" y="77153"/>
                  </a:cubicBezTo>
                  <a:cubicBezTo>
                    <a:pt x="3336607" y="88583"/>
                    <a:pt x="3334702" y="98108"/>
                    <a:pt x="3330892" y="107633"/>
                  </a:cubicBezTo>
                  <a:cubicBezTo>
                    <a:pt x="3327082" y="116205"/>
                    <a:pt x="3322320" y="123825"/>
                    <a:pt x="3315652" y="130493"/>
                  </a:cubicBezTo>
                  <a:cubicBezTo>
                    <a:pt x="3308985" y="136208"/>
                    <a:pt x="3302317" y="141923"/>
                    <a:pt x="3292792" y="145733"/>
                  </a:cubicBezTo>
                  <a:cubicBezTo>
                    <a:pt x="3284220" y="150495"/>
                    <a:pt x="3274695" y="153353"/>
                    <a:pt x="3263264" y="157163"/>
                  </a:cubicBezTo>
                  <a:cubicBezTo>
                    <a:pt x="3277552" y="176213"/>
                    <a:pt x="3289935" y="192405"/>
                    <a:pt x="3299460" y="205740"/>
                  </a:cubicBezTo>
                  <a:cubicBezTo>
                    <a:pt x="3308985" y="219075"/>
                    <a:pt x="3321367" y="235268"/>
                    <a:pt x="3334702" y="253365"/>
                  </a:cubicBezTo>
                  <a:cubicBezTo>
                    <a:pt x="3340417" y="261938"/>
                    <a:pt x="3346132" y="267653"/>
                    <a:pt x="3350895" y="271463"/>
                  </a:cubicBezTo>
                  <a:cubicBezTo>
                    <a:pt x="3355657" y="275273"/>
                    <a:pt x="3360420" y="278130"/>
                    <a:pt x="3365182" y="280988"/>
                  </a:cubicBezTo>
                  <a:cubicBezTo>
                    <a:pt x="3368992" y="282893"/>
                    <a:pt x="3373755" y="283845"/>
                    <a:pt x="3378517" y="284798"/>
                  </a:cubicBezTo>
                  <a:cubicBezTo>
                    <a:pt x="3384232" y="285750"/>
                    <a:pt x="3388042" y="286703"/>
                    <a:pt x="3391852" y="286703"/>
                  </a:cubicBezTo>
                  <a:lnTo>
                    <a:pt x="3391852" y="302895"/>
                  </a:lnTo>
                  <a:lnTo>
                    <a:pt x="3313747" y="302895"/>
                  </a:lnTo>
                  <a:cubicBezTo>
                    <a:pt x="3296602" y="275273"/>
                    <a:pt x="3280410" y="251460"/>
                    <a:pt x="3266122" y="231458"/>
                  </a:cubicBezTo>
                  <a:cubicBezTo>
                    <a:pt x="3251835" y="211455"/>
                    <a:pt x="3236595" y="190500"/>
                    <a:pt x="3220402" y="169545"/>
                  </a:cubicBezTo>
                  <a:lnTo>
                    <a:pt x="3189922" y="169545"/>
                  </a:lnTo>
                  <a:lnTo>
                    <a:pt x="3189922" y="262890"/>
                  </a:lnTo>
                  <a:cubicBezTo>
                    <a:pt x="3189922" y="267653"/>
                    <a:pt x="3190875" y="271463"/>
                    <a:pt x="3191827" y="275273"/>
                  </a:cubicBezTo>
                  <a:cubicBezTo>
                    <a:pt x="3193732" y="279083"/>
                    <a:pt x="3196589" y="281940"/>
                    <a:pt x="3201352" y="283845"/>
                  </a:cubicBezTo>
                  <a:cubicBezTo>
                    <a:pt x="3204210" y="284798"/>
                    <a:pt x="3208020" y="285750"/>
                    <a:pt x="3214687" y="286703"/>
                  </a:cubicBezTo>
                  <a:cubicBezTo>
                    <a:pt x="3220402" y="287655"/>
                    <a:pt x="3226117" y="287655"/>
                    <a:pt x="3230880" y="287655"/>
                  </a:cubicBezTo>
                  <a:lnTo>
                    <a:pt x="3230880" y="302895"/>
                  </a:lnTo>
                  <a:lnTo>
                    <a:pt x="3107055" y="302895"/>
                  </a:lnTo>
                  <a:lnTo>
                    <a:pt x="3107055" y="287655"/>
                  </a:lnTo>
                  <a:cubicBezTo>
                    <a:pt x="3109912" y="287655"/>
                    <a:pt x="3114675" y="286703"/>
                    <a:pt x="3121342" y="285750"/>
                  </a:cubicBezTo>
                  <a:cubicBezTo>
                    <a:pt x="3128010" y="284798"/>
                    <a:pt x="3131820" y="283845"/>
                    <a:pt x="3134677" y="282893"/>
                  </a:cubicBezTo>
                  <a:cubicBezTo>
                    <a:pt x="3138487" y="280988"/>
                    <a:pt x="3141345" y="278130"/>
                    <a:pt x="3143250" y="275273"/>
                  </a:cubicBezTo>
                  <a:cubicBezTo>
                    <a:pt x="3145155" y="271463"/>
                    <a:pt x="3146107" y="267653"/>
                    <a:pt x="3146107" y="261938"/>
                  </a:cubicBezTo>
                  <a:lnTo>
                    <a:pt x="3146107" y="49530"/>
                  </a:lnTo>
                  <a:cubicBezTo>
                    <a:pt x="3146107" y="44768"/>
                    <a:pt x="3145155" y="40005"/>
                    <a:pt x="3144202" y="36195"/>
                  </a:cubicBezTo>
                  <a:cubicBezTo>
                    <a:pt x="3143250" y="32385"/>
                    <a:pt x="3139439" y="29528"/>
                    <a:pt x="3134677" y="27623"/>
                  </a:cubicBezTo>
                  <a:cubicBezTo>
                    <a:pt x="3130867" y="26670"/>
                    <a:pt x="3127057" y="25718"/>
                    <a:pt x="3121342" y="23813"/>
                  </a:cubicBezTo>
                  <a:cubicBezTo>
                    <a:pt x="3115627" y="22860"/>
                    <a:pt x="3110864" y="21908"/>
                    <a:pt x="3107055" y="21908"/>
                  </a:cubicBezTo>
                  <a:close/>
                  <a:moveTo>
                    <a:pt x="2514600" y="6668"/>
                  </a:moveTo>
                  <a:lnTo>
                    <a:pt x="2636520" y="6668"/>
                  </a:lnTo>
                  <a:lnTo>
                    <a:pt x="2636520" y="21908"/>
                  </a:lnTo>
                  <a:cubicBezTo>
                    <a:pt x="2626042" y="22860"/>
                    <a:pt x="2617470" y="23813"/>
                    <a:pt x="2609850" y="24765"/>
                  </a:cubicBezTo>
                  <a:cubicBezTo>
                    <a:pt x="2603182" y="26670"/>
                    <a:pt x="2599372" y="28575"/>
                    <a:pt x="2599372" y="33338"/>
                  </a:cubicBezTo>
                  <a:cubicBezTo>
                    <a:pt x="2599372" y="35243"/>
                    <a:pt x="2599372" y="37148"/>
                    <a:pt x="2600325" y="39053"/>
                  </a:cubicBezTo>
                  <a:cubicBezTo>
                    <a:pt x="2601277" y="40958"/>
                    <a:pt x="2601277" y="42863"/>
                    <a:pt x="2601277" y="43815"/>
                  </a:cubicBezTo>
                  <a:cubicBezTo>
                    <a:pt x="2606040" y="57150"/>
                    <a:pt x="2614612" y="80010"/>
                    <a:pt x="2626042" y="110490"/>
                  </a:cubicBezTo>
                  <a:cubicBezTo>
                    <a:pt x="2637472" y="140970"/>
                    <a:pt x="2653665" y="184785"/>
                    <a:pt x="2675572" y="241935"/>
                  </a:cubicBezTo>
                  <a:cubicBezTo>
                    <a:pt x="2686050" y="216218"/>
                    <a:pt x="2698432" y="185738"/>
                    <a:pt x="2711767" y="150495"/>
                  </a:cubicBezTo>
                  <a:cubicBezTo>
                    <a:pt x="2725102" y="115253"/>
                    <a:pt x="2734627" y="91440"/>
                    <a:pt x="2739390" y="78105"/>
                  </a:cubicBezTo>
                  <a:cubicBezTo>
                    <a:pt x="2744152" y="65723"/>
                    <a:pt x="2747010" y="57150"/>
                    <a:pt x="2747010" y="51435"/>
                  </a:cubicBezTo>
                  <a:cubicBezTo>
                    <a:pt x="2747962" y="46673"/>
                    <a:pt x="2747962" y="42863"/>
                    <a:pt x="2747962" y="40005"/>
                  </a:cubicBezTo>
                  <a:cubicBezTo>
                    <a:pt x="2747962" y="37148"/>
                    <a:pt x="2747010" y="34290"/>
                    <a:pt x="2744152" y="32385"/>
                  </a:cubicBezTo>
                  <a:cubicBezTo>
                    <a:pt x="2741295" y="30480"/>
                    <a:pt x="2737485" y="28575"/>
                    <a:pt x="2732722" y="26670"/>
                  </a:cubicBezTo>
                  <a:cubicBezTo>
                    <a:pt x="2727960" y="24765"/>
                    <a:pt x="2723197" y="23813"/>
                    <a:pt x="2718435" y="23813"/>
                  </a:cubicBezTo>
                  <a:cubicBezTo>
                    <a:pt x="2713672" y="22860"/>
                    <a:pt x="2708910" y="22860"/>
                    <a:pt x="2704147" y="21908"/>
                  </a:cubicBezTo>
                  <a:lnTo>
                    <a:pt x="2704147" y="6668"/>
                  </a:lnTo>
                  <a:lnTo>
                    <a:pt x="2814637" y="6668"/>
                  </a:lnTo>
                  <a:lnTo>
                    <a:pt x="2814637" y="22860"/>
                  </a:lnTo>
                  <a:lnTo>
                    <a:pt x="2815590" y="22860"/>
                  </a:lnTo>
                  <a:cubicBezTo>
                    <a:pt x="2811780" y="22860"/>
                    <a:pt x="2807970" y="23813"/>
                    <a:pt x="2802255" y="24765"/>
                  </a:cubicBezTo>
                  <a:cubicBezTo>
                    <a:pt x="2797492" y="26670"/>
                    <a:pt x="2792730" y="27623"/>
                    <a:pt x="2789872" y="30480"/>
                  </a:cubicBezTo>
                  <a:cubicBezTo>
                    <a:pt x="2785110" y="33338"/>
                    <a:pt x="2781300" y="37148"/>
                    <a:pt x="2778442" y="41910"/>
                  </a:cubicBezTo>
                  <a:cubicBezTo>
                    <a:pt x="2775585" y="46673"/>
                    <a:pt x="2772727" y="52388"/>
                    <a:pt x="2769870" y="58103"/>
                  </a:cubicBezTo>
                  <a:cubicBezTo>
                    <a:pt x="2760345" y="80010"/>
                    <a:pt x="2747010" y="114300"/>
                    <a:pt x="2727960" y="160973"/>
                  </a:cubicBezTo>
                  <a:cubicBezTo>
                    <a:pt x="2708910" y="207645"/>
                    <a:pt x="2689860" y="256223"/>
                    <a:pt x="2670810" y="306705"/>
                  </a:cubicBezTo>
                  <a:lnTo>
                    <a:pt x="2653665" y="306705"/>
                  </a:lnTo>
                  <a:cubicBezTo>
                    <a:pt x="2633662" y="253365"/>
                    <a:pt x="2614612" y="200978"/>
                    <a:pt x="2595562" y="151448"/>
                  </a:cubicBezTo>
                  <a:cubicBezTo>
                    <a:pt x="2576512" y="101918"/>
                    <a:pt x="2564130" y="67628"/>
                    <a:pt x="2557462" y="50483"/>
                  </a:cubicBezTo>
                  <a:cubicBezTo>
                    <a:pt x="2555557" y="45720"/>
                    <a:pt x="2553652" y="42863"/>
                    <a:pt x="2550795" y="39053"/>
                  </a:cubicBezTo>
                  <a:cubicBezTo>
                    <a:pt x="2547937" y="36195"/>
                    <a:pt x="2544127" y="32385"/>
                    <a:pt x="2539365" y="29528"/>
                  </a:cubicBezTo>
                  <a:cubicBezTo>
                    <a:pt x="2535555" y="27623"/>
                    <a:pt x="2531745" y="25718"/>
                    <a:pt x="2526982" y="23813"/>
                  </a:cubicBezTo>
                  <a:cubicBezTo>
                    <a:pt x="2522220" y="22860"/>
                    <a:pt x="2518410" y="21908"/>
                    <a:pt x="2514600" y="21908"/>
                  </a:cubicBezTo>
                  <a:close/>
                  <a:moveTo>
                    <a:pt x="2038350" y="6668"/>
                  </a:moveTo>
                  <a:lnTo>
                    <a:pt x="2122170" y="6668"/>
                  </a:lnTo>
                  <a:lnTo>
                    <a:pt x="2287905" y="232410"/>
                  </a:lnTo>
                  <a:lnTo>
                    <a:pt x="2287905" y="91440"/>
                  </a:lnTo>
                  <a:cubicBezTo>
                    <a:pt x="2287905" y="74295"/>
                    <a:pt x="2286952" y="60960"/>
                    <a:pt x="2285047" y="51435"/>
                  </a:cubicBezTo>
                  <a:cubicBezTo>
                    <a:pt x="2283142" y="41910"/>
                    <a:pt x="2279332" y="36195"/>
                    <a:pt x="2275522" y="33338"/>
                  </a:cubicBezTo>
                  <a:cubicBezTo>
                    <a:pt x="2271712" y="30480"/>
                    <a:pt x="2265045" y="27623"/>
                    <a:pt x="2256472" y="25718"/>
                  </a:cubicBezTo>
                  <a:cubicBezTo>
                    <a:pt x="2247900" y="22860"/>
                    <a:pt x="2241232" y="21908"/>
                    <a:pt x="2236470" y="21908"/>
                  </a:cubicBezTo>
                  <a:lnTo>
                    <a:pt x="2236470" y="6668"/>
                  </a:lnTo>
                  <a:lnTo>
                    <a:pt x="2356485" y="6668"/>
                  </a:lnTo>
                  <a:lnTo>
                    <a:pt x="2356485" y="22860"/>
                  </a:lnTo>
                  <a:lnTo>
                    <a:pt x="2358390" y="22860"/>
                  </a:lnTo>
                  <a:cubicBezTo>
                    <a:pt x="2354580" y="22860"/>
                    <a:pt x="2348865" y="23813"/>
                    <a:pt x="2340292" y="25718"/>
                  </a:cubicBezTo>
                  <a:cubicBezTo>
                    <a:pt x="2332672" y="27623"/>
                    <a:pt x="2326005" y="30480"/>
                    <a:pt x="2323147" y="32385"/>
                  </a:cubicBezTo>
                  <a:cubicBezTo>
                    <a:pt x="2318385" y="36195"/>
                    <a:pt x="2314575" y="42863"/>
                    <a:pt x="2312670" y="52388"/>
                  </a:cubicBezTo>
                  <a:cubicBezTo>
                    <a:pt x="2310765" y="61913"/>
                    <a:pt x="2309812" y="75248"/>
                    <a:pt x="2309812" y="89535"/>
                  </a:cubicBezTo>
                  <a:lnTo>
                    <a:pt x="2309812" y="306705"/>
                  </a:lnTo>
                  <a:lnTo>
                    <a:pt x="2291715" y="306705"/>
                  </a:lnTo>
                  <a:lnTo>
                    <a:pt x="2112645" y="64770"/>
                  </a:lnTo>
                  <a:lnTo>
                    <a:pt x="2112645" y="217170"/>
                  </a:lnTo>
                  <a:cubicBezTo>
                    <a:pt x="2112645" y="234315"/>
                    <a:pt x="2113597" y="247650"/>
                    <a:pt x="2115502" y="256223"/>
                  </a:cubicBezTo>
                  <a:cubicBezTo>
                    <a:pt x="2117407" y="265748"/>
                    <a:pt x="2121217" y="271463"/>
                    <a:pt x="2125027" y="276225"/>
                  </a:cubicBezTo>
                  <a:cubicBezTo>
                    <a:pt x="2127885" y="279083"/>
                    <a:pt x="2134552" y="281940"/>
                    <a:pt x="2145030" y="284798"/>
                  </a:cubicBezTo>
                  <a:cubicBezTo>
                    <a:pt x="2154555" y="287655"/>
                    <a:pt x="2161222" y="288608"/>
                    <a:pt x="2165032" y="288608"/>
                  </a:cubicBezTo>
                  <a:lnTo>
                    <a:pt x="2165032" y="303848"/>
                  </a:lnTo>
                  <a:lnTo>
                    <a:pt x="2044065" y="303848"/>
                  </a:lnTo>
                  <a:lnTo>
                    <a:pt x="2044065" y="288608"/>
                  </a:lnTo>
                  <a:cubicBezTo>
                    <a:pt x="2047875" y="288608"/>
                    <a:pt x="2053590" y="286703"/>
                    <a:pt x="2063115" y="284798"/>
                  </a:cubicBezTo>
                  <a:cubicBezTo>
                    <a:pt x="2071687" y="281940"/>
                    <a:pt x="2077402" y="280035"/>
                    <a:pt x="2079307" y="278130"/>
                  </a:cubicBezTo>
                  <a:cubicBezTo>
                    <a:pt x="2084070" y="274320"/>
                    <a:pt x="2087880" y="268605"/>
                    <a:pt x="2088832" y="260033"/>
                  </a:cubicBezTo>
                  <a:cubicBezTo>
                    <a:pt x="2090737" y="252413"/>
                    <a:pt x="2091690" y="238125"/>
                    <a:pt x="2091690" y="219075"/>
                  </a:cubicBezTo>
                  <a:lnTo>
                    <a:pt x="2091690" y="73343"/>
                  </a:lnTo>
                  <a:cubicBezTo>
                    <a:pt x="2091690" y="66675"/>
                    <a:pt x="2090737" y="60960"/>
                    <a:pt x="2087880" y="54293"/>
                  </a:cubicBezTo>
                  <a:cubicBezTo>
                    <a:pt x="2085975" y="47625"/>
                    <a:pt x="2083117" y="42863"/>
                    <a:pt x="2079307" y="39053"/>
                  </a:cubicBezTo>
                  <a:cubicBezTo>
                    <a:pt x="2074545" y="34290"/>
                    <a:pt x="2067877" y="30480"/>
                    <a:pt x="2059305" y="27623"/>
                  </a:cubicBezTo>
                  <a:cubicBezTo>
                    <a:pt x="2050732" y="24765"/>
                    <a:pt x="2044065" y="22860"/>
                    <a:pt x="2038350" y="21908"/>
                  </a:cubicBezTo>
                  <a:close/>
                  <a:moveTo>
                    <a:pt x="1906905" y="6668"/>
                  </a:moveTo>
                  <a:lnTo>
                    <a:pt x="2027872" y="6668"/>
                  </a:lnTo>
                  <a:lnTo>
                    <a:pt x="2027872" y="22860"/>
                  </a:lnTo>
                  <a:lnTo>
                    <a:pt x="2025967" y="22860"/>
                  </a:lnTo>
                  <a:cubicBezTo>
                    <a:pt x="2022157" y="22860"/>
                    <a:pt x="2016442" y="23813"/>
                    <a:pt x="2008822" y="25718"/>
                  </a:cubicBezTo>
                  <a:cubicBezTo>
                    <a:pt x="2001202" y="27623"/>
                    <a:pt x="1995487" y="29528"/>
                    <a:pt x="1990725" y="32385"/>
                  </a:cubicBezTo>
                  <a:cubicBezTo>
                    <a:pt x="1985962" y="35243"/>
                    <a:pt x="1983105" y="41910"/>
                    <a:pt x="1981200" y="52388"/>
                  </a:cubicBezTo>
                  <a:cubicBezTo>
                    <a:pt x="1979295" y="62865"/>
                    <a:pt x="1978342" y="74295"/>
                    <a:pt x="1978342" y="88583"/>
                  </a:cubicBezTo>
                  <a:lnTo>
                    <a:pt x="1978342" y="217170"/>
                  </a:lnTo>
                  <a:cubicBezTo>
                    <a:pt x="1978342" y="233363"/>
                    <a:pt x="1974532" y="247650"/>
                    <a:pt x="1967865" y="260033"/>
                  </a:cubicBezTo>
                  <a:cubicBezTo>
                    <a:pt x="1961197" y="272415"/>
                    <a:pt x="1951672" y="281940"/>
                    <a:pt x="1941195" y="289560"/>
                  </a:cubicBezTo>
                  <a:cubicBezTo>
                    <a:pt x="1929765" y="297180"/>
                    <a:pt x="1918335" y="302895"/>
                    <a:pt x="1906905" y="305753"/>
                  </a:cubicBezTo>
                  <a:cubicBezTo>
                    <a:pt x="1894522" y="308610"/>
                    <a:pt x="1883092" y="310515"/>
                    <a:pt x="1871662" y="310515"/>
                  </a:cubicBezTo>
                  <a:cubicBezTo>
                    <a:pt x="1853565" y="310515"/>
                    <a:pt x="1838325" y="308610"/>
                    <a:pt x="1824037" y="303848"/>
                  </a:cubicBezTo>
                  <a:cubicBezTo>
                    <a:pt x="1809750" y="299085"/>
                    <a:pt x="1798320" y="293370"/>
                    <a:pt x="1788795" y="284798"/>
                  </a:cubicBezTo>
                  <a:cubicBezTo>
                    <a:pt x="1779270" y="277178"/>
                    <a:pt x="1772602" y="267653"/>
                    <a:pt x="1767840" y="258128"/>
                  </a:cubicBezTo>
                  <a:cubicBezTo>
                    <a:pt x="1763077" y="247650"/>
                    <a:pt x="1761172" y="237173"/>
                    <a:pt x="1761172" y="225743"/>
                  </a:cubicBezTo>
                  <a:lnTo>
                    <a:pt x="1761172" y="51435"/>
                  </a:lnTo>
                  <a:cubicBezTo>
                    <a:pt x="1761172" y="46673"/>
                    <a:pt x="1760220" y="42863"/>
                    <a:pt x="1758315" y="39053"/>
                  </a:cubicBezTo>
                  <a:cubicBezTo>
                    <a:pt x="1756410" y="36195"/>
                    <a:pt x="1753552" y="32385"/>
                    <a:pt x="1748790" y="29528"/>
                  </a:cubicBezTo>
                  <a:cubicBezTo>
                    <a:pt x="1744980" y="27623"/>
                    <a:pt x="1741170" y="25718"/>
                    <a:pt x="1735455" y="24765"/>
                  </a:cubicBezTo>
                  <a:cubicBezTo>
                    <a:pt x="1729740" y="23813"/>
                    <a:pt x="1725930" y="22860"/>
                    <a:pt x="1722120" y="22860"/>
                  </a:cubicBezTo>
                  <a:lnTo>
                    <a:pt x="1722120" y="7620"/>
                  </a:lnTo>
                  <a:lnTo>
                    <a:pt x="1844040" y="7620"/>
                  </a:lnTo>
                  <a:lnTo>
                    <a:pt x="1844040" y="22860"/>
                  </a:lnTo>
                  <a:cubicBezTo>
                    <a:pt x="1840230" y="22860"/>
                    <a:pt x="1835467" y="23813"/>
                    <a:pt x="1829752" y="24765"/>
                  </a:cubicBezTo>
                  <a:cubicBezTo>
                    <a:pt x="1824037" y="25718"/>
                    <a:pt x="1819275" y="26670"/>
                    <a:pt x="1817370" y="27623"/>
                  </a:cubicBezTo>
                  <a:cubicBezTo>
                    <a:pt x="1812607" y="29528"/>
                    <a:pt x="1809750" y="32385"/>
                    <a:pt x="1807845" y="36195"/>
                  </a:cubicBezTo>
                  <a:cubicBezTo>
                    <a:pt x="1805940" y="40005"/>
                    <a:pt x="1805940" y="44768"/>
                    <a:pt x="1805940" y="48578"/>
                  </a:cubicBezTo>
                  <a:lnTo>
                    <a:pt x="1805940" y="211455"/>
                  </a:lnTo>
                  <a:cubicBezTo>
                    <a:pt x="1805940" y="219075"/>
                    <a:pt x="1806892" y="227648"/>
                    <a:pt x="1808797" y="236220"/>
                  </a:cubicBezTo>
                  <a:cubicBezTo>
                    <a:pt x="1810702" y="244793"/>
                    <a:pt x="1813560" y="253365"/>
                    <a:pt x="1819275" y="260033"/>
                  </a:cubicBezTo>
                  <a:cubicBezTo>
                    <a:pt x="1824990" y="267653"/>
                    <a:pt x="1832610" y="274320"/>
                    <a:pt x="1841182" y="279083"/>
                  </a:cubicBezTo>
                  <a:cubicBezTo>
                    <a:pt x="1850707" y="283845"/>
                    <a:pt x="1863090" y="286703"/>
                    <a:pt x="1879282" y="286703"/>
                  </a:cubicBezTo>
                  <a:cubicBezTo>
                    <a:pt x="1894522" y="286703"/>
                    <a:pt x="1907857" y="284798"/>
                    <a:pt x="1917382" y="279083"/>
                  </a:cubicBezTo>
                  <a:cubicBezTo>
                    <a:pt x="1927860" y="274320"/>
                    <a:pt x="1936432" y="267653"/>
                    <a:pt x="1942147" y="260033"/>
                  </a:cubicBezTo>
                  <a:cubicBezTo>
                    <a:pt x="1947862" y="252413"/>
                    <a:pt x="1951672" y="244793"/>
                    <a:pt x="1954530" y="236220"/>
                  </a:cubicBezTo>
                  <a:cubicBezTo>
                    <a:pt x="1956435" y="227648"/>
                    <a:pt x="1958340" y="220028"/>
                    <a:pt x="1958340" y="211455"/>
                  </a:cubicBezTo>
                  <a:lnTo>
                    <a:pt x="1958340" y="90488"/>
                  </a:lnTo>
                  <a:cubicBezTo>
                    <a:pt x="1958340" y="75248"/>
                    <a:pt x="1957387" y="62865"/>
                    <a:pt x="1955482" y="52388"/>
                  </a:cubicBezTo>
                  <a:cubicBezTo>
                    <a:pt x="1953577" y="42863"/>
                    <a:pt x="1949767" y="36195"/>
                    <a:pt x="1945957" y="33338"/>
                  </a:cubicBezTo>
                  <a:cubicBezTo>
                    <a:pt x="1941195" y="29528"/>
                    <a:pt x="1934527" y="27623"/>
                    <a:pt x="1925955" y="24765"/>
                  </a:cubicBezTo>
                  <a:cubicBezTo>
                    <a:pt x="1917382" y="22860"/>
                    <a:pt x="1910715" y="21908"/>
                    <a:pt x="1906905" y="21908"/>
                  </a:cubicBezTo>
                  <a:close/>
                  <a:moveTo>
                    <a:pt x="972503" y="6668"/>
                  </a:moveTo>
                  <a:lnTo>
                    <a:pt x="1056323" y="6668"/>
                  </a:lnTo>
                  <a:lnTo>
                    <a:pt x="1222058" y="232410"/>
                  </a:lnTo>
                  <a:lnTo>
                    <a:pt x="1222058" y="91440"/>
                  </a:lnTo>
                  <a:cubicBezTo>
                    <a:pt x="1222058" y="74295"/>
                    <a:pt x="1221105" y="60960"/>
                    <a:pt x="1219200" y="51435"/>
                  </a:cubicBezTo>
                  <a:cubicBezTo>
                    <a:pt x="1217295" y="41910"/>
                    <a:pt x="1213485" y="36195"/>
                    <a:pt x="1209675" y="33338"/>
                  </a:cubicBezTo>
                  <a:cubicBezTo>
                    <a:pt x="1205865" y="30480"/>
                    <a:pt x="1199198" y="27623"/>
                    <a:pt x="1190625" y="25718"/>
                  </a:cubicBezTo>
                  <a:cubicBezTo>
                    <a:pt x="1182053" y="22860"/>
                    <a:pt x="1175385" y="21908"/>
                    <a:pt x="1170623" y="21908"/>
                  </a:cubicBezTo>
                  <a:lnTo>
                    <a:pt x="1170623" y="6668"/>
                  </a:lnTo>
                  <a:lnTo>
                    <a:pt x="1290638" y="6668"/>
                  </a:lnTo>
                  <a:lnTo>
                    <a:pt x="1290638" y="22860"/>
                  </a:lnTo>
                  <a:lnTo>
                    <a:pt x="1291590" y="22860"/>
                  </a:lnTo>
                  <a:cubicBezTo>
                    <a:pt x="1287780" y="22860"/>
                    <a:pt x="1282065" y="23813"/>
                    <a:pt x="1273493" y="25718"/>
                  </a:cubicBezTo>
                  <a:cubicBezTo>
                    <a:pt x="1264920" y="27623"/>
                    <a:pt x="1259205" y="30480"/>
                    <a:pt x="1256348" y="32385"/>
                  </a:cubicBezTo>
                  <a:cubicBezTo>
                    <a:pt x="1251585" y="36195"/>
                    <a:pt x="1247775" y="42863"/>
                    <a:pt x="1245870" y="52388"/>
                  </a:cubicBezTo>
                  <a:cubicBezTo>
                    <a:pt x="1243965" y="61913"/>
                    <a:pt x="1243013" y="75248"/>
                    <a:pt x="1243013" y="89535"/>
                  </a:cubicBezTo>
                  <a:lnTo>
                    <a:pt x="1243013" y="306705"/>
                  </a:lnTo>
                  <a:lnTo>
                    <a:pt x="1224915" y="306705"/>
                  </a:lnTo>
                  <a:lnTo>
                    <a:pt x="1045845" y="64770"/>
                  </a:lnTo>
                  <a:lnTo>
                    <a:pt x="1045845" y="217170"/>
                  </a:lnTo>
                  <a:cubicBezTo>
                    <a:pt x="1045845" y="234315"/>
                    <a:pt x="1046798" y="247650"/>
                    <a:pt x="1048703" y="256223"/>
                  </a:cubicBezTo>
                  <a:cubicBezTo>
                    <a:pt x="1050608" y="265748"/>
                    <a:pt x="1054418" y="271463"/>
                    <a:pt x="1058228" y="276225"/>
                  </a:cubicBezTo>
                  <a:cubicBezTo>
                    <a:pt x="1061085" y="279083"/>
                    <a:pt x="1067753" y="281940"/>
                    <a:pt x="1078230" y="284798"/>
                  </a:cubicBezTo>
                  <a:cubicBezTo>
                    <a:pt x="1087755" y="287655"/>
                    <a:pt x="1094423" y="288608"/>
                    <a:pt x="1098233" y="288608"/>
                  </a:cubicBezTo>
                  <a:lnTo>
                    <a:pt x="1098233" y="303848"/>
                  </a:lnTo>
                  <a:lnTo>
                    <a:pt x="977265" y="303848"/>
                  </a:lnTo>
                  <a:lnTo>
                    <a:pt x="977265" y="288608"/>
                  </a:lnTo>
                  <a:cubicBezTo>
                    <a:pt x="981075" y="288608"/>
                    <a:pt x="986790" y="286703"/>
                    <a:pt x="996315" y="284798"/>
                  </a:cubicBezTo>
                  <a:cubicBezTo>
                    <a:pt x="1004888" y="281940"/>
                    <a:pt x="1010603" y="280035"/>
                    <a:pt x="1012508" y="278130"/>
                  </a:cubicBezTo>
                  <a:cubicBezTo>
                    <a:pt x="1017270" y="274320"/>
                    <a:pt x="1021080" y="268605"/>
                    <a:pt x="1022033" y="260033"/>
                  </a:cubicBezTo>
                  <a:cubicBezTo>
                    <a:pt x="1023938" y="252413"/>
                    <a:pt x="1024890" y="238125"/>
                    <a:pt x="1024890" y="219075"/>
                  </a:cubicBezTo>
                  <a:lnTo>
                    <a:pt x="1024890" y="73343"/>
                  </a:lnTo>
                  <a:cubicBezTo>
                    <a:pt x="1024890" y="66675"/>
                    <a:pt x="1023938" y="60960"/>
                    <a:pt x="1022033" y="54293"/>
                  </a:cubicBezTo>
                  <a:cubicBezTo>
                    <a:pt x="1020128" y="47625"/>
                    <a:pt x="1017270" y="42863"/>
                    <a:pt x="1013460" y="39053"/>
                  </a:cubicBezTo>
                  <a:cubicBezTo>
                    <a:pt x="1008698" y="34290"/>
                    <a:pt x="1002030" y="30480"/>
                    <a:pt x="993458" y="27623"/>
                  </a:cubicBezTo>
                  <a:cubicBezTo>
                    <a:pt x="984885" y="24765"/>
                    <a:pt x="978218" y="22860"/>
                    <a:pt x="972503" y="21908"/>
                  </a:cubicBezTo>
                  <a:close/>
                  <a:moveTo>
                    <a:pt x="687705" y="6668"/>
                  </a:moveTo>
                  <a:lnTo>
                    <a:pt x="798195" y="6668"/>
                  </a:lnTo>
                  <a:lnTo>
                    <a:pt x="798195" y="21908"/>
                  </a:lnTo>
                  <a:cubicBezTo>
                    <a:pt x="798195" y="21908"/>
                    <a:pt x="797243" y="21908"/>
                    <a:pt x="795338" y="21908"/>
                  </a:cubicBezTo>
                  <a:cubicBezTo>
                    <a:pt x="794385" y="21908"/>
                    <a:pt x="792480" y="21908"/>
                    <a:pt x="790575" y="21908"/>
                  </a:cubicBezTo>
                  <a:cubicBezTo>
                    <a:pt x="788670" y="21908"/>
                    <a:pt x="786765" y="21908"/>
                    <a:pt x="784860" y="22860"/>
                  </a:cubicBezTo>
                  <a:cubicBezTo>
                    <a:pt x="782955" y="22860"/>
                    <a:pt x="780098" y="23813"/>
                    <a:pt x="777240" y="23813"/>
                  </a:cubicBezTo>
                  <a:cubicBezTo>
                    <a:pt x="772478" y="24765"/>
                    <a:pt x="767715" y="26670"/>
                    <a:pt x="762000" y="29528"/>
                  </a:cubicBezTo>
                  <a:cubicBezTo>
                    <a:pt x="757238" y="32385"/>
                    <a:pt x="752475" y="35243"/>
                    <a:pt x="749618" y="39053"/>
                  </a:cubicBezTo>
                  <a:cubicBezTo>
                    <a:pt x="735330" y="55245"/>
                    <a:pt x="720090" y="72390"/>
                    <a:pt x="704850" y="89535"/>
                  </a:cubicBezTo>
                  <a:cubicBezTo>
                    <a:pt x="689610" y="106680"/>
                    <a:pt x="673418" y="122873"/>
                    <a:pt x="658178" y="137160"/>
                  </a:cubicBezTo>
                  <a:cubicBezTo>
                    <a:pt x="679133" y="160973"/>
                    <a:pt x="696278" y="181928"/>
                    <a:pt x="710565" y="199073"/>
                  </a:cubicBezTo>
                  <a:cubicBezTo>
                    <a:pt x="724853" y="216218"/>
                    <a:pt x="739140" y="234315"/>
                    <a:pt x="754380" y="254318"/>
                  </a:cubicBezTo>
                  <a:cubicBezTo>
                    <a:pt x="760095" y="261938"/>
                    <a:pt x="765810" y="267653"/>
                    <a:pt x="772478" y="272415"/>
                  </a:cubicBezTo>
                  <a:cubicBezTo>
                    <a:pt x="778193" y="277178"/>
                    <a:pt x="783908" y="280035"/>
                    <a:pt x="787718" y="282893"/>
                  </a:cubicBezTo>
                  <a:cubicBezTo>
                    <a:pt x="791528" y="284798"/>
                    <a:pt x="795338" y="285750"/>
                    <a:pt x="801053" y="286703"/>
                  </a:cubicBezTo>
                  <a:cubicBezTo>
                    <a:pt x="806768" y="287655"/>
                    <a:pt x="810578" y="288608"/>
                    <a:pt x="814388" y="288608"/>
                  </a:cubicBezTo>
                  <a:lnTo>
                    <a:pt x="814388" y="302895"/>
                  </a:lnTo>
                  <a:lnTo>
                    <a:pt x="813435" y="302895"/>
                  </a:lnTo>
                  <a:lnTo>
                    <a:pt x="730568" y="302895"/>
                  </a:lnTo>
                  <a:cubicBezTo>
                    <a:pt x="714375" y="278130"/>
                    <a:pt x="697230" y="253365"/>
                    <a:pt x="677228" y="229553"/>
                  </a:cubicBezTo>
                  <a:cubicBezTo>
                    <a:pt x="657225" y="204788"/>
                    <a:pt x="637223" y="181928"/>
                    <a:pt x="616268" y="159068"/>
                  </a:cubicBezTo>
                  <a:lnTo>
                    <a:pt x="610553" y="159068"/>
                  </a:lnTo>
                  <a:lnTo>
                    <a:pt x="610553" y="261938"/>
                  </a:lnTo>
                  <a:cubicBezTo>
                    <a:pt x="610553" y="266700"/>
                    <a:pt x="611505" y="270510"/>
                    <a:pt x="613410" y="274320"/>
                  </a:cubicBezTo>
                  <a:cubicBezTo>
                    <a:pt x="615315" y="278130"/>
                    <a:pt x="618173" y="280988"/>
                    <a:pt x="622935" y="282893"/>
                  </a:cubicBezTo>
                  <a:cubicBezTo>
                    <a:pt x="624840" y="283845"/>
                    <a:pt x="629603" y="284798"/>
                    <a:pt x="635318" y="286703"/>
                  </a:cubicBezTo>
                  <a:cubicBezTo>
                    <a:pt x="641033" y="287655"/>
                    <a:pt x="645795" y="288608"/>
                    <a:pt x="650558" y="288608"/>
                  </a:cubicBezTo>
                  <a:lnTo>
                    <a:pt x="650558" y="303848"/>
                  </a:lnTo>
                  <a:lnTo>
                    <a:pt x="528638" y="303848"/>
                  </a:lnTo>
                  <a:lnTo>
                    <a:pt x="528638" y="288608"/>
                  </a:lnTo>
                  <a:cubicBezTo>
                    <a:pt x="531495" y="288608"/>
                    <a:pt x="536258" y="287655"/>
                    <a:pt x="542925" y="287655"/>
                  </a:cubicBezTo>
                  <a:cubicBezTo>
                    <a:pt x="548640" y="286703"/>
                    <a:pt x="553403" y="286703"/>
                    <a:pt x="556260" y="284798"/>
                  </a:cubicBezTo>
                  <a:cubicBezTo>
                    <a:pt x="560070" y="282893"/>
                    <a:pt x="563880" y="280035"/>
                    <a:pt x="565785" y="277178"/>
                  </a:cubicBezTo>
                  <a:cubicBezTo>
                    <a:pt x="567690" y="273368"/>
                    <a:pt x="568643" y="269558"/>
                    <a:pt x="568643" y="264795"/>
                  </a:cubicBezTo>
                  <a:lnTo>
                    <a:pt x="568643" y="51435"/>
                  </a:lnTo>
                  <a:cubicBezTo>
                    <a:pt x="568643" y="46673"/>
                    <a:pt x="567690" y="42863"/>
                    <a:pt x="565785" y="39053"/>
                  </a:cubicBezTo>
                  <a:cubicBezTo>
                    <a:pt x="563880" y="35243"/>
                    <a:pt x="561023" y="32385"/>
                    <a:pt x="556260" y="30480"/>
                  </a:cubicBezTo>
                  <a:cubicBezTo>
                    <a:pt x="552450" y="28575"/>
                    <a:pt x="547688" y="26670"/>
                    <a:pt x="542925" y="25718"/>
                  </a:cubicBezTo>
                  <a:cubicBezTo>
                    <a:pt x="538163" y="24765"/>
                    <a:pt x="533400" y="23813"/>
                    <a:pt x="529590" y="22860"/>
                  </a:cubicBezTo>
                  <a:lnTo>
                    <a:pt x="529590" y="7620"/>
                  </a:lnTo>
                  <a:lnTo>
                    <a:pt x="651510" y="7620"/>
                  </a:lnTo>
                  <a:lnTo>
                    <a:pt x="651510" y="22860"/>
                  </a:lnTo>
                  <a:cubicBezTo>
                    <a:pt x="647700" y="22860"/>
                    <a:pt x="642938" y="23813"/>
                    <a:pt x="637223" y="24765"/>
                  </a:cubicBezTo>
                  <a:cubicBezTo>
                    <a:pt x="631508" y="25718"/>
                    <a:pt x="627698" y="26670"/>
                    <a:pt x="624840" y="27623"/>
                  </a:cubicBezTo>
                  <a:cubicBezTo>
                    <a:pt x="620078" y="29528"/>
                    <a:pt x="617220" y="32385"/>
                    <a:pt x="615315" y="36195"/>
                  </a:cubicBezTo>
                  <a:cubicBezTo>
                    <a:pt x="613410" y="40005"/>
                    <a:pt x="612458" y="44768"/>
                    <a:pt x="612458" y="48578"/>
                  </a:cubicBezTo>
                  <a:lnTo>
                    <a:pt x="612458" y="150495"/>
                  </a:lnTo>
                  <a:lnTo>
                    <a:pt x="616268" y="150495"/>
                  </a:lnTo>
                  <a:cubicBezTo>
                    <a:pt x="628650" y="140018"/>
                    <a:pt x="641033" y="128588"/>
                    <a:pt x="653415" y="117158"/>
                  </a:cubicBezTo>
                  <a:cubicBezTo>
                    <a:pt x="665798" y="105728"/>
                    <a:pt x="676275" y="94298"/>
                    <a:pt x="686753" y="82868"/>
                  </a:cubicBezTo>
                  <a:cubicBezTo>
                    <a:pt x="697230" y="70485"/>
                    <a:pt x="705803" y="60008"/>
                    <a:pt x="710565" y="52388"/>
                  </a:cubicBezTo>
                  <a:cubicBezTo>
                    <a:pt x="715328" y="44768"/>
                    <a:pt x="718185" y="38100"/>
                    <a:pt x="718185" y="32385"/>
                  </a:cubicBezTo>
                  <a:cubicBezTo>
                    <a:pt x="718185" y="30480"/>
                    <a:pt x="717233" y="28575"/>
                    <a:pt x="714375" y="27623"/>
                  </a:cubicBezTo>
                  <a:cubicBezTo>
                    <a:pt x="711518" y="26670"/>
                    <a:pt x="708660" y="24765"/>
                    <a:pt x="705803" y="24765"/>
                  </a:cubicBezTo>
                  <a:cubicBezTo>
                    <a:pt x="701993" y="23813"/>
                    <a:pt x="698183" y="23813"/>
                    <a:pt x="695325" y="22860"/>
                  </a:cubicBezTo>
                  <a:cubicBezTo>
                    <a:pt x="692468" y="22860"/>
                    <a:pt x="689610" y="22860"/>
                    <a:pt x="687705" y="21908"/>
                  </a:cubicBezTo>
                  <a:close/>
                  <a:moveTo>
                    <a:pt x="0" y="6668"/>
                  </a:moveTo>
                  <a:lnTo>
                    <a:pt x="134302" y="6668"/>
                  </a:lnTo>
                  <a:cubicBezTo>
                    <a:pt x="161925" y="6668"/>
                    <a:pt x="183832" y="13335"/>
                    <a:pt x="200977" y="26670"/>
                  </a:cubicBezTo>
                  <a:cubicBezTo>
                    <a:pt x="218122" y="40958"/>
                    <a:pt x="226695" y="59055"/>
                    <a:pt x="226695" y="80963"/>
                  </a:cubicBezTo>
                  <a:cubicBezTo>
                    <a:pt x="226695" y="96203"/>
                    <a:pt x="223837" y="110490"/>
                    <a:pt x="217170" y="121920"/>
                  </a:cubicBezTo>
                  <a:cubicBezTo>
                    <a:pt x="211455" y="134303"/>
                    <a:pt x="202882" y="143828"/>
                    <a:pt x="192405" y="151448"/>
                  </a:cubicBezTo>
                  <a:cubicBezTo>
                    <a:pt x="181927" y="159068"/>
                    <a:pt x="170497" y="164783"/>
                    <a:pt x="158115" y="168593"/>
                  </a:cubicBezTo>
                  <a:cubicBezTo>
                    <a:pt x="145732" y="172403"/>
                    <a:pt x="132397" y="174308"/>
                    <a:pt x="118110" y="174308"/>
                  </a:cubicBezTo>
                  <a:lnTo>
                    <a:pt x="84772" y="174308"/>
                  </a:lnTo>
                  <a:lnTo>
                    <a:pt x="84772" y="263843"/>
                  </a:lnTo>
                  <a:cubicBezTo>
                    <a:pt x="84772" y="268605"/>
                    <a:pt x="85725" y="273368"/>
                    <a:pt x="87630" y="276225"/>
                  </a:cubicBezTo>
                  <a:cubicBezTo>
                    <a:pt x="89535" y="280035"/>
                    <a:pt x="92392" y="282893"/>
                    <a:pt x="97155" y="284798"/>
                  </a:cubicBezTo>
                  <a:cubicBezTo>
                    <a:pt x="100012" y="285750"/>
                    <a:pt x="103822" y="286703"/>
                    <a:pt x="110490" y="287655"/>
                  </a:cubicBezTo>
                  <a:cubicBezTo>
                    <a:pt x="117157" y="288608"/>
                    <a:pt x="122872" y="288608"/>
                    <a:pt x="127635" y="289560"/>
                  </a:cubicBezTo>
                  <a:lnTo>
                    <a:pt x="127635" y="304800"/>
                  </a:lnTo>
                  <a:lnTo>
                    <a:pt x="952" y="304800"/>
                  </a:lnTo>
                  <a:lnTo>
                    <a:pt x="952" y="289560"/>
                  </a:lnTo>
                  <a:cubicBezTo>
                    <a:pt x="3810" y="289560"/>
                    <a:pt x="8572" y="288608"/>
                    <a:pt x="15240" y="287655"/>
                  </a:cubicBezTo>
                  <a:cubicBezTo>
                    <a:pt x="21907" y="286703"/>
                    <a:pt x="25717" y="285750"/>
                    <a:pt x="28575" y="284798"/>
                  </a:cubicBezTo>
                  <a:cubicBezTo>
                    <a:pt x="32385" y="282893"/>
                    <a:pt x="35242" y="280035"/>
                    <a:pt x="37147" y="277178"/>
                  </a:cubicBezTo>
                  <a:cubicBezTo>
                    <a:pt x="39052" y="273368"/>
                    <a:pt x="40005" y="269558"/>
                    <a:pt x="40005" y="263843"/>
                  </a:cubicBezTo>
                  <a:lnTo>
                    <a:pt x="40005" y="49530"/>
                  </a:lnTo>
                  <a:cubicBezTo>
                    <a:pt x="40005" y="44768"/>
                    <a:pt x="39052" y="40005"/>
                    <a:pt x="38100" y="36195"/>
                  </a:cubicBezTo>
                  <a:cubicBezTo>
                    <a:pt x="37147" y="32385"/>
                    <a:pt x="33337" y="29528"/>
                    <a:pt x="28575" y="27623"/>
                  </a:cubicBezTo>
                  <a:cubicBezTo>
                    <a:pt x="23812" y="25718"/>
                    <a:pt x="18097" y="24765"/>
                    <a:pt x="13335" y="23813"/>
                  </a:cubicBezTo>
                  <a:cubicBezTo>
                    <a:pt x="8572" y="22860"/>
                    <a:pt x="3810" y="22860"/>
                    <a:pt x="0" y="21908"/>
                  </a:cubicBezTo>
                  <a:close/>
                  <a:moveTo>
                    <a:pt x="2824163" y="5715"/>
                  </a:moveTo>
                  <a:lnTo>
                    <a:pt x="3052763" y="5715"/>
                  </a:lnTo>
                  <a:lnTo>
                    <a:pt x="3052763" y="76200"/>
                  </a:lnTo>
                  <a:lnTo>
                    <a:pt x="3037523" y="76200"/>
                  </a:lnTo>
                  <a:cubicBezTo>
                    <a:pt x="3034665" y="65722"/>
                    <a:pt x="3028950" y="55245"/>
                    <a:pt x="3019425" y="42862"/>
                  </a:cubicBezTo>
                  <a:cubicBezTo>
                    <a:pt x="3009900" y="31432"/>
                    <a:pt x="3001328" y="24765"/>
                    <a:pt x="2992755" y="23812"/>
                  </a:cubicBezTo>
                  <a:cubicBezTo>
                    <a:pt x="2988945" y="22860"/>
                    <a:pt x="2983230" y="22860"/>
                    <a:pt x="2977515" y="22860"/>
                  </a:cubicBezTo>
                  <a:cubicBezTo>
                    <a:pt x="2971800" y="22860"/>
                    <a:pt x="2965133" y="22860"/>
                    <a:pt x="2957513" y="22860"/>
                  </a:cubicBezTo>
                  <a:lnTo>
                    <a:pt x="2910840" y="22860"/>
                  </a:lnTo>
                  <a:lnTo>
                    <a:pt x="2910840" y="139065"/>
                  </a:lnTo>
                  <a:lnTo>
                    <a:pt x="2944178" y="139065"/>
                  </a:lnTo>
                  <a:cubicBezTo>
                    <a:pt x="2954655" y="139065"/>
                    <a:pt x="2962275" y="138112"/>
                    <a:pt x="2967038" y="136207"/>
                  </a:cubicBezTo>
                  <a:cubicBezTo>
                    <a:pt x="2971800" y="134302"/>
                    <a:pt x="2976563" y="130492"/>
                    <a:pt x="2980373" y="125730"/>
                  </a:cubicBezTo>
                  <a:cubicBezTo>
                    <a:pt x="2983230" y="121920"/>
                    <a:pt x="2986088" y="116205"/>
                    <a:pt x="2987993" y="109537"/>
                  </a:cubicBezTo>
                  <a:cubicBezTo>
                    <a:pt x="2989898" y="102870"/>
                    <a:pt x="2991803" y="96202"/>
                    <a:pt x="2992755" y="90487"/>
                  </a:cubicBezTo>
                  <a:lnTo>
                    <a:pt x="3007995" y="90487"/>
                  </a:lnTo>
                  <a:lnTo>
                    <a:pt x="3007995" y="206692"/>
                  </a:lnTo>
                  <a:lnTo>
                    <a:pt x="2992755" y="206692"/>
                  </a:lnTo>
                  <a:cubicBezTo>
                    <a:pt x="2991803" y="200025"/>
                    <a:pt x="2990850" y="193357"/>
                    <a:pt x="2987993" y="185737"/>
                  </a:cubicBezTo>
                  <a:cubicBezTo>
                    <a:pt x="2985135" y="178117"/>
                    <a:pt x="2983230" y="173355"/>
                    <a:pt x="2980373" y="169545"/>
                  </a:cubicBezTo>
                  <a:cubicBezTo>
                    <a:pt x="2975610" y="163830"/>
                    <a:pt x="2970848" y="160972"/>
                    <a:pt x="2966085" y="159067"/>
                  </a:cubicBezTo>
                  <a:cubicBezTo>
                    <a:pt x="2960370" y="157162"/>
                    <a:pt x="2953703" y="156210"/>
                    <a:pt x="2944178" y="156210"/>
                  </a:cubicBezTo>
                  <a:lnTo>
                    <a:pt x="2910840" y="156210"/>
                  </a:lnTo>
                  <a:lnTo>
                    <a:pt x="2910840" y="244792"/>
                  </a:lnTo>
                  <a:cubicBezTo>
                    <a:pt x="2910840" y="253365"/>
                    <a:pt x="2911793" y="260985"/>
                    <a:pt x="2912745" y="265747"/>
                  </a:cubicBezTo>
                  <a:cubicBezTo>
                    <a:pt x="2913698" y="270510"/>
                    <a:pt x="2916555" y="274320"/>
                    <a:pt x="2920365" y="277177"/>
                  </a:cubicBezTo>
                  <a:cubicBezTo>
                    <a:pt x="2924175" y="280035"/>
                    <a:pt x="2928938" y="281940"/>
                    <a:pt x="2934653" y="281940"/>
                  </a:cubicBezTo>
                  <a:cubicBezTo>
                    <a:pt x="2941320" y="282892"/>
                    <a:pt x="2949893" y="282892"/>
                    <a:pt x="2961323" y="282892"/>
                  </a:cubicBezTo>
                  <a:cubicBezTo>
                    <a:pt x="2966085" y="282892"/>
                    <a:pt x="2971800" y="282892"/>
                    <a:pt x="2979420" y="282892"/>
                  </a:cubicBezTo>
                  <a:cubicBezTo>
                    <a:pt x="2987040" y="282892"/>
                    <a:pt x="2992755" y="282892"/>
                    <a:pt x="2998470" y="281940"/>
                  </a:cubicBezTo>
                  <a:cubicBezTo>
                    <a:pt x="3003233" y="280987"/>
                    <a:pt x="3008948" y="280035"/>
                    <a:pt x="3014663" y="279082"/>
                  </a:cubicBezTo>
                  <a:cubicBezTo>
                    <a:pt x="3020378" y="278130"/>
                    <a:pt x="3024188" y="275272"/>
                    <a:pt x="3026093" y="273367"/>
                  </a:cubicBezTo>
                  <a:cubicBezTo>
                    <a:pt x="3032760" y="266700"/>
                    <a:pt x="3039428" y="256222"/>
                    <a:pt x="3046095" y="242887"/>
                  </a:cubicBezTo>
                  <a:cubicBezTo>
                    <a:pt x="3052763" y="229552"/>
                    <a:pt x="3057525" y="219075"/>
                    <a:pt x="3059430" y="213360"/>
                  </a:cubicBezTo>
                  <a:lnTo>
                    <a:pt x="3074670" y="213360"/>
                  </a:lnTo>
                  <a:lnTo>
                    <a:pt x="3074670" y="216217"/>
                  </a:lnTo>
                  <a:lnTo>
                    <a:pt x="3068955" y="302895"/>
                  </a:lnTo>
                  <a:lnTo>
                    <a:pt x="2824163" y="302895"/>
                  </a:lnTo>
                  <a:lnTo>
                    <a:pt x="2824163" y="287655"/>
                  </a:lnTo>
                  <a:cubicBezTo>
                    <a:pt x="2827973" y="287655"/>
                    <a:pt x="2833688" y="286702"/>
                    <a:pt x="2840355" y="285750"/>
                  </a:cubicBezTo>
                  <a:cubicBezTo>
                    <a:pt x="2847023" y="284797"/>
                    <a:pt x="2851785" y="283845"/>
                    <a:pt x="2853690" y="282892"/>
                  </a:cubicBezTo>
                  <a:cubicBezTo>
                    <a:pt x="2858453" y="280987"/>
                    <a:pt x="2861310" y="278130"/>
                    <a:pt x="2863215" y="274320"/>
                  </a:cubicBezTo>
                  <a:cubicBezTo>
                    <a:pt x="2865120" y="271462"/>
                    <a:pt x="2866073" y="266700"/>
                    <a:pt x="2866073" y="261937"/>
                  </a:cubicBezTo>
                  <a:lnTo>
                    <a:pt x="2866073" y="49530"/>
                  </a:lnTo>
                  <a:cubicBezTo>
                    <a:pt x="2866073" y="44767"/>
                    <a:pt x="2865120" y="40957"/>
                    <a:pt x="2864168" y="37147"/>
                  </a:cubicBezTo>
                  <a:cubicBezTo>
                    <a:pt x="2862263" y="33337"/>
                    <a:pt x="2859405" y="30480"/>
                    <a:pt x="2854643" y="28575"/>
                  </a:cubicBezTo>
                  <a:cubicBezTo>
                    <a:pt x="2850833" y="26670"/>
                    <a:pt x="2846070" y="24765"/>
                    <a:pt x="2839403" y="23812"/>
                  </a:cubicBezTo>
                  <a:cubicBezTo>
                    <a:pt x="2832735" y="22860"/>
                    <a:pt x="2827973" y="21907"/>
                    <a:pt x="2824163" y="20955"/>
                  </a:cubicBezTo>
                  <a:close/>
                  <a:moveTo>
                    <a:pt x="258128" y="5715"/>
                  </a:moveTo>
                  <a:lnTo>
                    <a:pt x="486728" y="5715"/>
                  </a:lnTo>
                  <a:lnTo>
                    <a:pt x="486728" y="76200"/>
                  </a:lnTo>
                  <a:lnTo>
                    <a:pt x="471488" y="76200"/>
                  </a:lnTo>
                  <a:cubicBezTo>
                    <a:pt x="468630" y="65722"/>
                    <a:pt x="462915" y="55245"/>
                    <a:pt x="453390" y="42862"/>
                  </a:cubicBezTo>
                  <a:cubicBezTo>
                    <a:pt x="443865" y="31432"/>
                    <a:pt x="435293" y="24765"/>
                    <a:pt x="426720" y="23812"/>
                  </a:cubicBezTo>
                  <a:cubicBezTo>
                    <a:pt x="421958" y="22860"/>
                    <a:pt x="417195" y="22860"/>
                    <a:pt x="411480" y="22860"/>
                  </a:cubicBezTo>
                  <a:cubicBezTo>
                    <a:pt x="405765" y="22860"/>
                    <a:pt x="399098" y="22860"/>
                    <a:pt x="391478" y="22860"/>
                  </a:cubicBezTo>
                  <a:lnTo>
                    <a:pt x="344805" y="22860"/>
                  </a:lnTo>
                  <a:lnTo>
                    <a:pt x="344805" y="139065"/>
                  </a:lnTo>
                  <a:lnTo>
                    <a:pt x="378143" y="139065"/>
                  </a:lnTo>
                  <a:cubicBezTo>
                    <a:pt x="388620" y="139065"/>
                    <a:pt x="396240" y="138112"/>
                    <a:pt x="401003" y="136207"/>
                  </a:cubicBezTo>
                  <a:cubicBezTo>
                    <a:pt x="405765" y="134302"/>
                    <a:pt x="410528" y="130492"/>
                    <a:pt x="414338" y="125730"/>
                  </a:cubicBezTo>
                  <a:cubicBezTo>
                    <a:pt x="417195" y="121920"/>
                    <a:pt x="420053" y="116205"/>
                    <a:pt x="421958" y="109537"/>
                  </a:cubicBezTo>
                  <a:cubicBezTo>
                    <a:pt x="423863" y="102870"/>
                    <a:pt x="425768" y="96202"/>
                    <a:pt x="425768" y="90487"/>
                  </a:cubicBezTo>
                  <a:lnTo>
                    <a:pt x="441008" y="90487"/>
                  </a:lnTo>
                  <a:lnTo>
                    <a:pt x="441008" y="206692"/>
                  </a:lnTo>
                  <a:lnTo>
                    <a:pt x="425768" y="206692"/>
                  </a:lnTo>
                  <a:cubicBezTo>
                    <a:pt x="424815" y="200025"/>
                    <a:pt x="423863" y="193357"/>
                    <a:pt x="421005" y="185737"/>
                  </a:cubicBezTo>
                  <a:cubicBezTo>
                    <a:pt x="419100" y="178117"/>
                    <a:pt x="416243" y="173355"/>
                    <a:pt x="413385" y="169545"/>
                  </a:cubicBezTo>
                  <a:cubicBezTo>
                    <a:pt x="409575" y="163830"/>
                    <a:pt x="403860" y="160972"/>
                    <a:pt x="399098" y="159067"/>
                  </a:cubicBezTo>
                  <a:cubicBezTo>
                    <a:pt x="393383" y="157162"/>
                    <a:pt x="386715" y="156210"/>
                    <a:pt x="377190" y="156210"/>
                  </a:cubicBezTo>
                  <a:lnTo>
                    <a:pt x="343853" y="156210"/>
                  </a:lnTo>
                  <a:lnTo>
                    <a:pt x="343853" y="244792"/>
                  </a:lnTo>
                  <a:cubicBezTo>
                    <a:pt x="343853" y="253365"/>
                    <a:pt x="344805" y="260985"/>
                    <a:pt x="345758" y="265747"/>
                  </a:cubicBezTo>
                  <a:cubicBezTo>
                    <a:pt x="346710" y="270510"/>
                    <a:pt x="349568" y="274320"/>
                    <a:pt x="353378" y="277177"/>
                  </a:cubicBezTo>
                  <a:cubicBezTo>
                    <a:pt x="357188" y="280035"/>
                    <a:pt x="361950" y="281940"/>
                    <a:pt x="367665" y="281940"/>
                  </a:cubicBezTo>
                  <a:cubicBezTo>
                    <a:pt x="373380" y="282892"/>
                    <a:pt x="382905" y="282892"/>
                    <a:pt x="394335" y="282892"/>
                  </a:cubicBezTo>
                  <a:cubicBezTo>
                    <a:pt x="399098" y="282892"/>
                    <a:pt x="404813" y="282892"/>
                    <a:pt x="412433" y="282892"/>
                  </a:cubicBezTo>
                  <a:cubicBezTo>
                    <a:pt x="420053" y="282892"/>
                    <a:pt x="425768" y="282892"/>
                    <a:pt x="431483" y="281940"/>
                  </a:cubicBezTo>
                  <a:cubicBezTo>
                    <a:pt x="436245" y="280987"/>
                    <a:pt x="441960" y="280035"/>
                    <a:pt x="447675" y="279082"/>
                  </a:cubicBezTo>
                  <a:cubicBezTo>
                    <a:pt x="453390" y="278130"/>
                    <a:pt x="457200" y="275272"/>
                    <a:pt x="460058" y="273367"/>
                  </a:cubicBezTo>
                  <a:cubicBezTo>
                    <a:pt x="466725" y="266700"/>
                    <a:pt x="473393" y="256222"/>
                    <a:pt x="480060" y="242887"/>
                  </a:cubicBezTo>
                  <a:cubicBezTo>
                    <a:pt x="486728" y="229552"/>
                    <a:pt x="491490" y="219075"/>
                    <a:pt x="493395" y="213360"/>
                  </a:cubicBezTo>
                  <a:lnTo>
                    <a:pt x="508635" y="213360"/>
                  </a:lnTo>
                  <a:lnTo>
                    <a:pt x="508635" y="216217"/>
                  </a:lnTo>
                  <a:lnTo>
                    <a:pt x="502920" y="302895"/>
                  </a:lnTo>
                  <a:lnTo>
                    <a:pt x="258128" y="302895"/>
                  </a:lnTo>
                  <a:lnTo>
                    <a:pt x="258128" y="287655"/>
                  </a:lnTo>
                  <a:cubicBezTo>
                    <a:pt x="261938" y="287655"/>
                    <a:pt x="267653" y="286702"/>
                    <a:pt x="274320" y="285750"/>
                  </a:cubicBezTo>
                  <a:cubicBezTo>
                    <a:pt x="280988" y="284797"/>
                    <a:pt x="285750" y="283845"/>
                    <a:pt x="287655" y="282892"/>
                  </a:cubicBezTo>
                  <a:cubicBezTo>
                    <a:pt x="292418" y="280987"/>
                    <a:pt x="295275" y="278130"/>
                    <a:pt x="297180" y="274320"/>
                  </a:cubicBezTo>
                  <a:cubicBezTo>
                    <a:pt x="299085" y="271462"/>
                    <a:pt x="300038" y="266700"/>
                    <a:pt x="300038" y="261937"/>
                  </a:cubicBezTo>
                  <a:lnTo>
                    <a:pt x="300038" y="49530"/>
                  </a:lnTo>
                  <a:cubicBezTo>
                    <a:pt x="300038" y="44767"/>
                    <a:pt x="299085" y="40957"/>
                    <a:pt x="298133" y="37147"/>
                  </a:cubicBezTo>
                  <a:cubicBezTo>
                    <a:pt x="296228" y="33337"/>
                    <a:pt x="293370" y="30480"/>
                    <a:pt x="288608" y="28575"/>
                  </a:cubicBezTo>
                  <a:cubicBezTo>
                    <a:pt x="284798" y="26670"/>
                    <a:pt x="280035" y="24765"/>
                    <a:pt x="273368" y="23812"/>
                  </a:cubicBezTo>
                  <a:cubicBezTo>
                    <a:pt x="266700" y="22860"/>
                    <a:pt x="261938" y="21907"/>
                    <a:pt x="258128" y="20955"/>
                  </a:cubicBezTo>
                  <a:close/>
                  <a:moveTo>
                    <a:pt x="3640456" y="4763"/>
                  </a:moveTo>
                  <a:lnTo>
                    <a:pt x="3773806" y="4763"/>
                  </a:lnTo>
                  <a:lnTo>
                    <a:pt x="3773806" y="20003"/>
                  </a:lnTo>
                  <a:cubicBezTo>
                    <a:pt x="3769043" y="20003"/>
                    <a:pt x="3764281" y="20955"/>
                    <a:pt x="3758565" y="21908"/>
                  </a:cubicBezTo>
                  <a:cubicBezTo>
                    <a:pt x="3752850" y="22860"/>
                    <a:pt x="3747136" y="23813"/>
                    <a:pt x="3743325" y="25718"/>
                  </a:cubicBezTo>
                  <a:cubicBezTo>
                    <a:pt x="3737611" y="27623"/>
                    <a:pt x="3734753" y="30480"/>
                    <a:pt x="3732848" y="33338"/>
                  </a:cubicBezTo>
                  <a:cubicBezTo>
                    <a:pt x="3730943" y="37148"/>
                    <a:pt x="3729990" y="40958"/>
                    <a:pt x="3729990" y="45720"/>
                  </a:cubicBezTo>
                  <a:lnTo>
                    <a:pt x="3729990" y="259080"/>
                  </a:lnTo>
                  <a:cubicBezTo>
                    <a:pt x="3729990" y="263843"/>
                    <a:pt x="3730943" y="267653"/>
                    <a:pt x="3732848" y="271463"/>
                  </a:cubicBezTo>
                  <a:cubicBezTo>
                    <a:pt x="3734753" y="275273"/>
                    <a:pt x="3738563" y="278130"/>
                    <a:pt x="3743325" y="280035"/>
                  </a:cubicBezTo>
                  <a:cubicBezTo>
                    <a:pt x="3746183" y="280988"/>
                    <a:pt x="3750945" y="281940"/>
                    <a:pt x="3757613" y="283845"/>
                  </a:cubicBezTo>
                  <a:cubicBezTo>
                    <a:pt x="3764281" y="284798"/>
                    <a:pt x="3769995" y="285750"/>
                    <a:pt x="3774758" y="285750"/>
                  </a:cubicBezTo>
                  <a:lnTo>
                    <a:pt x="3774758" y="302895"/>
                  </a:lnTo>
                  <a:lnTo>
                    <a:pt x="3772853" y="302895"/>
                  </a:lnTo>
                  <a:lnTo>
                    <a:pt x="3639503" y="302895"/>
                  </a:lnTo>
                  <a:lnTo>
                    <a:pt x="3639503" y="287655"/>
                  </a:lnTo>
                  <a:cubicBezTo>
                    <a:pt x="3643313" y="287655"/>
                    <a:pt x="3649028" y="286703"/>
                    <a:pt x="3655695" y="286703"/>
                  </a:cubicBezTo>
                  <a:cubicBezTo>
                    <a:pt x="3662363" y="285750"/>
                    <a:pt x="3668078" y="285750"/>
                    <a:pt x="3670936" y="283845"/>
                  </a:cubicBezTo>
                  <a:cubicBezTo>
                    <a:pt x="3675698" y="281940"/>
                    <a:pt x="3678556" y="280035"/>
                    <a:pt x="3681413" y="276225"/>
                  </a:cubicBezTo>
                  <a:cubicBezTo>
                    <a:pt x="3683318" y="273368"/>
                    <a:pt x="3684270" y="268605"/>
                    <a:pt x="3684270" y="262890"/>
                  </a:cubicBezTo>
                  <a:lnTo>
                    <a:pt x="3684270" y="48578"/>
                  </a:lnTo>
                  <a:cubicBezTo>
                    <a:pt x="3684270" y="43815"/>
                    <a:pt x="3683318" y="40005"/>
                    <a:pt x="3682365" y="36195"/>
                  </a:cubicBezTo>
                  <a:cubicBezTo>
                    <a:pt x="3680461" y="33338"/>
                    <a:pt x="3677603" y="30480"/>
                    <a:pt x="3671888" y="27623"/>
                  </a:cubicBezTo>
                  <a:cubicBezTo>
                    <a:pt x="3668078" y="25718"/>
                    <a:pt x="3662363" y="24765"/>
                    <a:pt x="3655695" y="22860"/>
                  </a:cubicBezTo>
                  <a:cubicBezTo>
                    <a:pt x="3649028" y="20955"/>
                    <a:pt x="3644265" y="20955"/>
                    <a:pt x="3640456" y="20003"/>
                  </a:cubicBezTo>
                  <a:close/>
                  <a:moveTo>
                    <a:pt x="2371725" y="4763"/>
                  </a:moveTo>
                  <a:lnTo>
                    <a:pt x="2505075" y="4763"/>
                  </a:lnTo>
                  <a:lnTo>
                    <a:pt x="2505075" y="20003"/>
                  </a:lnTo>
                  <a:cubicBezTo>
                    <a:pt x="2500312" y="20003"/>
                    <a:pt x="2495550" y="20955"/>
                    <a:pt x="2489835" y="21908"/>
                  </a:cubicBezTo>
                  <a:cubicBezTo>
                    <a:pt x="2484120" y="22860"/>
                    <a:pt x="2478405" y="23813"/>
                    <a:pt x="2474595" y="25718"/>
                  </a:cubicBezTo>
                  <a:cubicBezTo>
                    <a:pt x="2468880" y="27623"/>
                    <a:pt x="2466022" y="30480"/>
                    <a:pt x="2464117" y="33338"/>
                  </a:cubicBezTo>
                  <a:cubicBezTo>
                    <a:pt x="2462212" y="37148"/>
                    <a:pt x="2461260" y="40958"/>
                    <a:pt x="2461260" y="45720"/>
                  </a:cubicBezTo>
                  <a:lnTo>
                    <a:pt x="2461260" y="259080"/>
                  </a:lnTo>
                  <a:cubicBezTo>
                    <a:pt x="2461260" y="263843"/>
                    <a:pt x="2462212" y="267653"/>
                    <a:pt x="2464117" y="271463"/>
                  </a:cubicBezTo>
                  <a:cubicBezTo>
                    <a:pt x="2466022" y="275273"/>
                    <a:pt x="2469832" y="278130"/>
                    <a:pt x="2474595" y="280035"/>
                  </a:cubicBezTo>
                  <a:cubicBezTo>
                    <a:pt x="2477452" y="280988"/>
                    <a:pt x="2482215" y="281940"/>
                    <a:pt x="2488882" y="283845"/>
                  </a:cubicBezTo>
                  <a:cubicBezTo>
                    <a:pt x="2495550" y="284798"/>
                    <a:pt x="2501265" y="285750"/>
                    <a:pt x="2506027" y="285750"/>
                  </a:cubicBezTo>
                  <a:lnTo>
                    <a:pt x="2506027" y="302895"/>
                  </a:lnTo>
                  <a:lnTo>
                    <a:pt x="2503170" y="302895"/>
                  </a:lnTo>
                  <a:lnTo>
                    <a:pt x="2369820" y="302895"/>
                  </a:lnTo>
                  <a:lnTo>
                    <a:pt x="2369820" y="287655"/>
                  </a:lnTo>
                  <a:cubicBezTo>
                    <a:pt x="2373630" y="287655"/>
                    <a:pt x="2379345" y="286703"/>
                    <a:pt x="2386012" y="286703"/>
                  </a:cubicBezTo>
                  <a:cubicBezTo>
                    <a:pt x="2392680" y="285750"/>
                    <a:pt x="2398395" y="285750"/>
                    <a:pt x="2401252" y="283845"/>
                  </a:cubicBezTo>
                  <a:cubicBezTo>
                    <a:pt x="2406015" y="281940"/>
                    <a:pt x="2408872" y="280035"/>
                    <a:pt x="2411730" y="276225"/>
                  </a:cubicBezTo>
                  <a:cubicBezTo>
                    <a:pt x="2413635" y="273368"/>
                    <a:pt x="2414587" y="268605"/>
                    <a:pt x="2414587" y="262890"/>
                  </a:cubicBezTo>
                  <a:lnTo>
                    <a:pt x="2414587" y="48578"/>
                  </a:lnTo>
                  <a:cubicBezTo>
                    <a:pt x="2414587" y="43815"/>
                    <a:pt x="2413635" y="40005"/>
                    <a:pt x="2412682" y="36195"/>
                  </a:cubicBezTo>
                  <a:cubicBezTo>
                    <a:pt x="2410777" y="33338"/>
                    <a:pt x="2407920" y="30480"/>
                    <a:pt x="2402205" y="27623"/>
                  </a:cubicBezTo>
                  <a:cubicBezTo>
                    <a:pt x="2398395" y="25718"/>
                    <a:pt x="2392680" y="24765"/>
                    <a:pt x="2386965" y="22860"/>
                  </a:cubicBezTo>
                  <a:cubicBezTo>
                    <a:pt x="2380297" y="20955"/>
                    <a:pt x="2375535" y="20955"/>
                    <a:pt x="2371725" y="20003"/>
                  </a:cubicBezTo>
                  <a:close/>
                  <a:moveTo>
                    <a:pt x="827723" y="4763"/>
                  </a:moveTo>
                  <a:lnTo>
                    <a:pt x="961073" y="4763"/>
                  </a:lnTo>
                  <a:lnTo>
                    <a:pt x="961073" y="20003"/>
                  </a:lnTo>
                  <a:cubicBezTo>
                    <a:pt x="956310" y="20003"/>
                    <a:pt x="951548" y="20955"/>
                    <a:pt x="945833" y="21908"/>
                  </a:cubicBezTo>
                  <a:cubicBezTo>
                    <a:pt x="940118" y="22860"/>
                    <a:pt x="934403" y="23813"/>
                    <a:pt x="930593" y="25718"/>
                  </a:cubicBezTo>
                  <a:cubicBezTo>
                    <a:pt x="924878" y="27623"/>
                    <a:pt x="922020" y="30480"/>
                    <a:pt x="920115" y="33338"/>
                  </a:cubicBezTo>
                  <a:cubicBezTo>
                    <a:pt x="918210" y="37148"/>
                    <a:pt x="917258" y="40958"/>
                    <a:pt x="917258" y="45720"/>
                  </a:cubicBezTo>
                  <a:lnTo>
                    <a:pt x="917258" y="259080"/>
                  </a:lnTo>
                  <a:cubicBezTo>
                    <a:pt x="917258" y="263843"/>
                    <a:pt x="918210" y="267653"/>
                    <a:pt x="920115" y="271463"/>
                  </a:cubicBezTo>
                  <a:cubicBezTo>
                    <a:pt x="922020" y="275273"/>
                    <a:pt x="925830" y="278130"/>
                    <a:pt x="930593" y="280035"/>
                  </a:cubicBezTo>
                  <a:cubicBezTo>
                    <a:pt x="933450" y="280988"/>
                    <a:pt x="938213" y="281940"/>
                    <a:pt x="944880" y="283845"/>
                  </a:cubicBezTo>
                  <a:cubicBezTo>
                    <a:pt x="951548" y="284798"/>
                    <a:pt x="957263" y="285750"/>
                    <a:pt x="962025" y="285750"/>
                  </a:cubicBezTo>
                  <a:lnTo>
                    <a:pt x="962025" y="302895"/>
                  </a:lnTo>
                  <a:lnTo>
                    <a:pt x="961073" y="302895"/>
                  </a:lnTo>
                  <a:lnTo>
                    <a:pt x="827723" y="302895"/>
                  </a:lnTo>
                  <a:lnTo>
                    <a:pt x="827723" y="287655"/>
                  </a:lnTo>
                  <a:cubicBezTo>
                    <a:pt x="831533" y="287655"/>
                    <a:pt x="837248" y="286703"/>
                    <a:pt x="843915" y="286703"/>
                  </a:cubicBezTo>
                  <a:cubicBezTo>
                    <a:pt x="850583" y="285750"/>
                    <a:pt x="856298" y="285750"/>
                    <a:pt x="859155" y="283845"/>
                  </a:cubicBezTo>
                  <a:cubicBezTo>
                    <a:pt x="863918" y="281940"/>
                    <a:pt x="866775" y="280035"/>
                    <a:pt x="868680" y="276225"/>
                  </a:cubicBezTo>
                  <a:cubicBezTo>
                    <a:pt x="870585" y="273368"/>
                    <a:pt x="871538" y="268605"/>
                    <a:pt x="871538" y="262890"/>
                  </a:cubicBezTo>
                  <a:lnTo>
                    <a:pt x="871538" y="48578"/>
                  </a:lnTo>
                  <a:cubicBezTo>
                    <a:pt x="871538" y="43815"/>
                    <a:pt x="870585" y="40005"/>
                    <a:pt x="869633" y="36195"/>
                  </a:cubicBezTo>
                  <a:cubicBezTo>
                    <a:pt x="867728" y="33338"/>
                    <a:pt x="864870" y="30480"/>
                    <a:pt x="859155" y="27623"/>
                  </a:cubicBezTo>
                  <a:cubicBezTo>
                    <a:pt x="855345" y="25718"/>
                    <a:pt x="849630" y="24765"/>
                    <a:pt x="842963" y="22860"/>
                  </a:cubicBezTo>
                  <a:cubicBezTo>
                    <a:pt x="836295" y="20955"/>
                    <a:pt x="831533" y="20955"/>
                    <a:pt x="827723" y="20003"/>
                  </a:cubicBezTo>
                  <a:close/>
                  <a:moveTo>
                    <a:pt x="3500437" y="1905"/>
                  </a:moveTo>
                  <a:cubicBezTo>
                    <a:pt x="3513773" y="1905"/>
                    <a:pt x="3526155" y="3810"/>
                    <a:pt x="3536632" y="8572"/>
                  </a:cubicBezTo>
                  <a:cubicBezTo>
                    <a:pt x="3547110" y="12382"/>
                    <a:pt x="3556635" y="18097"/>
                    <a:pt x="3566160" y="22860"/>
                  </a:cubicBezTo>
                  <a:lnTo>
                    <a:pt x="3574732" y="8572"/>
                  </a:lnTo>
                  <a:lnTo>
                    <a:pt x="3590925" y="8572"/>
                  </a:lnTo>
                  <a:lnTo>
                    <a:pt x="3592830" y="106680"/>
                  </a:lnTo>
                  <a:lnTo>
                    <a:pt x="3575685" y="106680"/>
                  </a:lnTo>
                  <a:cubicBezTo>
                    <a:pt x="3572827" y="95250"/>
                    <a:pt x="3569018" y="84772"/>
                    <a:pt x="3565207" y="74295"/>
                  </a:cubicBezTo>
                  <a:cubicBezTo>
                    <a:pt x="3561398" y="63817"/>
                    <a:pt x="3556635" y="55245"/>
                    <a:pt x="3549968" y="46672"/>
                  </a:cubicBezTo>
                  <a:cubicBezTo>
                    <a:pt x="3544252" y="39052"/>
                    <a:pt x="3536632" y="32385"/>
                    <a:pt x="3528060" y="27622"/>
                  </a:cubicBezTo>
                  <a:cubicBezTo>
                    <a:pt x="3519487" y="22860"/>
                    <a:pt x="3509010" y="20002"/>
                    <a:pt x="3496627" y="20002"/>
                  </a:cubicBezTo>
                  <a:cubicBezTo>
                    <a:pt x="3483293" y="20002"/>
                    <a:pt x="3471862" y="23812"/>
                    <a:pt x="3463290" y="32385"/>
                  </a:cubicBezTo>
                  <a:cubicBezTo>
                    <a:pt x="3453765" y="40957"/>
                    <a:pt x="3449002" y="51435"/>
                    <a:pt x="3449002" y="63817"/>
                  </a:cubicBezTo>
                  <a:cubicBezTo>
                    <a:pt x="3449002" y="76200"/>
                    <a:pt x="3451860" y="87630"/>
                    <a:pt x="3457575" y="95250"/>
                  </a:cubicBezTo>
                  <a:cubicBezTo>
                    <a:pt x="3463290" y="103822"/>
                    <a:pt x="3471862" y="110490"/>
                    <a:pt x="3483293" y="116205"/>
                  </a:cubicBezTo>
                  <a:cubicBezTo>
                    <a:pt x="3493770" y="120967"/>
                    <a:pt x="3503295" y="125730"/>
                    <a:pt x="3512820" y="128587"/>
                  </a:cubicBezTo>
                  <a:cubicBezTo>
                    <a:pt x="3522345" y="132397"/>
                    <a:pt x="3531870" y="136207"/>
                    <a:pt x="3541395" y="140017"/>
                  </a:cubicBezTo>
                  <a:cubicBezTo>
                    <a:pt x="3549968" y="143827"/>
                    <a:pt x="3557587" y="147637"/>
                    <a:pt x="3565207" y="152400"/>
                  </a:cubicBezTo>
                  <a:cubicBezTo>
                    <a:pt x="3575685" y="156210"/>
                    <a:pt x="3582352" y="161925"/>
                    <a:pt x="3588068" y="167640"/>
                  </a:cubicBezTo>
                  <a:cubicBezTo>
                    <a:pt x="3593782" y="174307"/>
                    <a:pt x="3598545" y="181927"/>
                    <a:pt x="3602355" y="190500"/>
                  </a:cubicBezTo>
                  <a:cubicBezTo>
                    <a:pt x="3605212" y="199072"/>
                    <a:pt x="3607118" y="208597"/>
                    <a:pt x="3607118" y="219075"/>
                  </a:cubicBezTo>
                  <a:cubicBezTo>
                    <a:pt x="3607118" y="244792"/>
                    <a:pt x="3597593" y="266700"/>
                    <a:pt x="3578543" y="283845"/>
                  </a:cubicBezTo>
                  <a:cubicBezTo>
                    <a:pt x="3559493" y="300990"/>
                    <a:pt x="3535680" y="309562"/>
                    <a:pt x="3507105" y="309562"/>
                  </a:cubicBezTo>
                  <a:cubicBezTo>
                    <a:pt x="3493770" y="309562"/>
                    <a:pt x="3480435" y="307657"/>
                    <a:pt x="3468052" y="302895"/>
                  </a:cubicBezTo>
                  <a:cubicBezTo>
                    <a:pt x="3454718" y="298132"/>
                    <a:pt x="3443287" y="293370"/>
                    <a:pt x="3433762" y="287655"/>
                  </a:cubicBezTo>
                  <a:lnTo>
                    <a:pt x="3425190" y="302895"/>
                  </a:lnTo>
                  <a:lnTo>
                    <a:pt x="3408998" y="302895"/>
                  </a:lnTo>
                  <a:lnTo>
                    <a:pt x="3406140" y="201930"/>
                  </a:lnTo>
                  <a:lnTo>
                    <a:pt x="3422332" y="201930"/>
                  </a:lnTo>
                  <a:cubicBezTo>
                    <a:pt x="3426143" y="214312"/>
                    <a:pt x="3429952" y="225742"/>
                    <a:pt x="3434715" y="236220"/>
                  </a:cubicBezTo>
                  <a:cubicBezTo>
                    <a:pt x="3439477" y="246697"/>
                    <a:pt x="3445193" y="256222"/>
                    <a:pt x="3452812" y="264795"/>
                  </a:cubicBezTo>
                  <a:cubicBezTo>
                    <a:pt x="3460432" y="273367"/>
                    <a:pt x="3469005" y="280035"/>
                    <a:pt x="3478530" y="284797"/>
                  </a:cubicBezTo>
                  <a:cubicBezTo>
                    <a:pt x="3488055" y="289560"/>
                    <a:pt x="3499485" y="292417"/>
                    <a:pt x="3511868" y="292417"/>
                  </a:cubicBezTo>
                  <a:cubicBezTo>
                    <a:pt x="3521393" y="292417"/>
                    <a:pt x="3529965" y="291465"/>
                    <a:pt x="3536632" y="288607"/>
                  </a:cubicBezTo>
                  <a:cubicBezTo>
                    <a:pt x="3544252" y="285750"/>
                    <a:pt x="3549968" y="282892"/>
                    <a:pt x="3553777" y="278130"/>
                  </a:cubicBezTo>
                  <a:cubicBezTo>
                    <a:pt x="3558540" y="273367"/>
                    <a:pt x="3561398" y="268605"/>
                    <a:pt x="3563302" y="261937"/>
                  </a:cubicBezTo>
                  <a:cubicBezTo>
                    <a:pt x="3565207" y="256222"/>
                    <a:pt x="3566160" y="248602"/>
                    <a:pt x="3566160" y="240982"/>
                  </a:cubicBezTo>
                  <a:cubicBezTo>
                    <a:pt x="3566160" y="229552"/>
                    <a:pt x="3563302" y="218122"/>
                    <a:pt x="3556635" y="207645"/>
                  </a:cubicBezTo>
                  <a:cubicBezTo>
                    <a:pt x="3549968" y="197167"/>
                    <a:pt x="3540443" y="189547"/>
                    <a:pt x="3527107" y="184785"/>
                  </a:cubicBezTo>
                  <a:cubicBezTo>
                    <a:pt x="3518535" y="180975"/>
                    <a:pt x="3508057" y="177165"/>
                    <a:pt x="3495675" y="172402"/>
                  </a:cubicBezTo>
                  <a:cubicBezTo>
                    <a:pt x="3484245" y="167640"/>
                    <a:pt x="3473768" y="163830"/>
                    <a:pt x="3465195" y="160020"/>
                  </a:cubicBezTo>
                  <a:cubicBezTo>
                    <a:pt x="3448050" y="152400"/>
                    <a:pt x="3435668" y="142875"/>
                    <a:pt x="3426143" y="130492"/>
                  </a:cubicBezTo>
                  <a:cubicBezTo>
                    <a:pt x="3416618" y="118110"/>
                    <a:pt x="3411855" y="102870"/>
                    <a:pt x="3411855" y="82867"/>
                  </a:cubicBezTo>
                  <a:cubicBezTo>
                    <a:pt x="3411855" y="71437"/>
                    <a:pt x="3413760" y="60960"/>
                    <a:pt x="3418523" y="51435"/>
                  </a:cubicBezTo>
                  <a:cubicBezTo>
                    <a:pt x="3423285" y="41910"/>
                    <a:pt x="3429952" y="33337"/>
                    <a:pt x="3437573" y="25717"/>
                  </a:cubicBezTo>
                  <a:cubicBezTo>
                    <a:pt x="3445193" y="18097"/>
                    <a:pt x="3454718" y="12382"/>
                    <a:pt x="3466148" y="8572"/>
                  </a:cubicBezTo>
                  <a:cubicBezTo>
                    <a:pt x="3476625" y="4762"/>
                    <a:pt x="3488055" y="1905"/>
                    <a:pt x="3500437" y="1905"/>
                  </a:cubicBezTo>
                  <a:close/>
                  <a:moveTo>
                    <a:pt x="1459230" y="0"/>
                  </a:moveTo>
                  <a:cubicBezTo>
                    <a:pt x="1475423" y="0"/>
                    <a:pt x="1490663" y="1905"/>
                    <a:pt x="1503045" y="6667"/>
                  </a:cubicBezTo>
                  <a:cubicBezTo>
                    <a:pt x="1515428" y="10477"/>
                    <a:pt x="1525905" y="15240"/>
                    <a:pt x="1535430" y="20955"/>
                  </a:cubicBezTo>
                  <a:lnTo>
                    <a:pt x="1544003" y="6667"/>
                  </a:lnTo>
                  <a:lnTo>
                    <a:pt x="1560195" y="6667"/>
                  </a:lnTo>
                  <a:lnTo>
                    <a:pt x="1562100" y="109537"/>
                  </a:lnTo>
                  <a:lnTo>
                    <a:pt x="1544955" y="109537"/>
                  </a:lnTo>
                  <a:cubicBezTo>
                    <a:pt x="1542098" y="98107"/>
                    <a:pt x="1538288" y="86677"/>
                    <a:pt x="1534478" y="76200"/>
                  </a:cubicBezTo>
                  <a:cubicBezTo>
                    <a:pt x="1530668" y="64770"/>
                    <a:pt x="1524953" y="55245"/>
                    <a:pt x="1518285" y="46672"/>
                  </a:cubicBezTo>
                  <a:cubicBezTo>
                    <a:pt x="1511618" y="38100"/>
                    <a:pt x="1503045" y="30480"/>
                    <a:pt x="1493520" y="25717"/>
                  </a:cubicBezTo>
                  <a:cubicBezTo>
                    <a:pt x="1483995" y="20002"/>
                    <a:pt x="1472565" y="18097"/>
                    <a:pt x="1458278" y="18097"/>
                  </a:cubicBezTo>
                  <a:cubicBezTo>
                    <a:pt x="1443990" y="18097"/>
                    <a:pt x="1430655" y="20955"/>
                    <a:pt x="1418273" y="27622"/>
                  </a:cubicBezTo>
                  <a:cubicBezTo>
                    <a:pt x="1406843" y="33337"/>
                    <a:pt x="1396365" y="42862"/>
                    <a:pt x="1387793" y="54292"/>
                  </a:cubicBezTo>
                  <a:cubicBezTo>
                    <a:pt x="1379220" y="65722"/>
                    <a:pt x="1372553" y="80010"/>
                    <a:pt x="1368743" y="97155"/>
                  </a:cubicBezTo>
                  <a:cubicBezTo>
                    <a:pt x="1363980" y="114300"/>
                    <a:pt x="1362075" y="133350"/>
                    <a:pt x="1362075" y="155257"/>
                  </a:cubicBezTo>
                  <a:cubicBezTo>
                    <a:pt x="1362075" y="174307"/>
                    <a:pt x="1363980" y="191452"/>
                    <a:pt x="1368743" y="208597"/>
                  </a:cubicBezTo>
                  <a:cubicBezTo>
                    <a:pt x="1373505" y="224790"/>
                    <a:pt x="1380173" y="239077"/>
                    <a:pt x="1388745" y="251460"/>
                  </a:cubicBezTo>
                  <a:cubicBezTo>
                    <a:pt x="1397318" y="263842"/>
                    <a:pt x="1407795" y="273367"/>
                    <a:pt x="1421130" y="280987"/>
                  </a:cubicBezTo>
                  <a:cubicBezTo>
                    <a:pt x="1434465" y="287655"/>
                    <a:pt x="1448753" y="291465"/>
                    <a:pt x="1464945" y="291465"/>
                  </a:cubicBezTo>
                  <a:cubicBezTo>
                    <a:pt x="1477328" y="291465"/>
                    <a:pt x="1487805" y="289560"/>
                    <a:pt x="1498283" y="285750"/>
                  </a:cubicBezTo>
                  <a:cubicBezTo>
                    <a:pt x="1508760" y="281940"/>
                    <a:pt x="1515428" y="278130"/>
                    <a:pt x="1519238" y="274320"/>
                  </a:cubicBezTo>
                  <a:cubicBezTo>
                    <a:pt x="1520190" y="266700"/>
                    <a:pt x="1521143" y="260032"/>
                    <a:pt x="1521143" y="252412"/>
                  </a:cubicBezTo>
                  <a:cubicBezTo>
                    <a:pt x="1521143" y="244792"/>
                    <a:pt x="1521143" y="239077"/>
                    <a:pt x="1521143" y="233362"/>
                  </a:cubicBezTo>
                  <a:lnTo>
                    <a:pt x="1521143" y="217170"/>
                  </a:lnTo>
                  <a:cubicBezTo>
                    <a:pt x="1521143" y="211455"/>
                    <a:pt x="1520190" y="205740"/>
                    <a:pt x="1518285" y="201930"/>
                  </a:cubicBezTo>
                  <a:cubicBezTo>
                    <a:pt x="1516380" y="197167"/>
                    <a:pt x="1513523" y="194310"/>
                    <a:pt x="1508760" y="192405"/>
                  </a:cubicBezTo>
                  <a:cubicBezTo>
                    <a:pt x="1503998" y="190500"/>
                    <a:pt x="1498283" y="188595"/>
                    <a:pt x="1489710" y="187642"/>
                  </a:cubicBezTo>
                  <a:cubicBezTo>
                    <a:pt x="1482090" y="186690"/>
                    <a:pt x="1475423" y="185737"/>
                    <a:pt x="1471613" y="185737"/>
                  </a:cubicBezTo>
                  <a:lnTo>
                    <a:pt x="1471613" y="170497"/>
                  </a:lnTo>
                  <a:lnTo>
                    <a:pt x="1601153" y="170497"/>
                  </a:lnTo>
                  <a:lnTo>
                    <a:pt x="1601153" y="184785"/>
                  </a:lnTo>
                  <a:cubicBezTo>
                    <a:pt x="1597343" y="184785"/>
                    <a:pt x="1593533" y="185737"/>
                    <a:pt x="1587818" y="186690"/>
                  </a:cubicBezTo>
                  <a:cubicBezTo>
                    <a:pt x="1582103" y="187642"/>
                    <a:pt x="1577340" y="188595"/>
                    <a:pt x="1574483" y="190500"/>
                  </a:cubicBezTo>
                  <a:cubicBezTo>
                    <a:pt x="1570673" y="192405"/>
                    <a:pt x="1567815" y="195262"/>
                    <a:pt x="1565910" y="199072"/>
                  </a:cubicBezTo>
                  <a:cubicBezTo>
                    <a:pt x="1564005" y="202882"/>
                    <a:pt x="1563053" y="207645"/>
                    <a:pt x="1563053" y="212407"/>
                  </a:cubicBezTo>
                  <a:lnTo>
                    <a:pt x="1563053" y="235267"/>
                  </a:lnTo>
                  <a:cubicBezTo>
                    <a:pt x="1563053" y="252412"/>
                    <a:pt x="1563053" y="262890"/>
                    <a:pt x="1563053" y="268605"/>
                  </a:cubicBezTo>
                  <a:cubicBezTo>
                    <a:pt x="1563053" y="274320"/>
                    <a:pt x="1563053" y="279082"/>
                    <a:pt x="1564005" y="282892"/>
                  </a:cubicBezTo>
                  <a:cubicBezTo>
                    <a:pt x="1545908" y="291465"/>
                    <a:pt x="1526858" y="297180"/>
                    <a:pt x="1508760" y="301942"/>
                  </a:cubicBezTo>
                  <a:cubicBezTo>
                    <a:pt x="1490663" y="306705"/>
                    <a:pt x="1472565" y="308610"/>
                    <a:pt x="1454468" y="308610"/>
                  </a:cubicBezTo>
                  <a:cubicBezTo>
                    <a:pt x="1435418" y="308610"/>
                    <a:pt x="1417320" y="304800"/>
                    <a:pt x="1400175" y="298132"/>
                  </a:cubicBezTo>
                  <a:cubicBezTo>
                    <a:pt x="1383030" y="291465"/>
                    <a:pt x="1367790" y="280987"/>
                    <a:pt x="1354455" y="267652"/>
                  </a:cubicBezTo>
                  <a:cubicBezTo>
                    <a:pt x="1341120" y="254317"/>
                    <a:pt x="1330643" y="238125"/>
                    <a:pt x="1323023" y="220027"/>
                  </a:cubicBezTo>
                  <a:cubicBezTo>
                    <a:pt x="1315403" y="200977"/>
                    <a:pt x="1311593" y="180022"/>
                    <a:pt x="1311593" y="157162"/>
                  </a:cubicBezTo>
                  <a:cubicBezTo>
                    <a:pt x="1311593" y="134302"/>
                    <a:pt x="1315403" y="113347"/>
                    <a:pt x="1323023" y="94297"/>
                  </a:cubicBezTo>
                  <a:cubicBezTo>
                    <a:pt x="1330643" y="75247"/>
                    <a:pt x="1341120" y="58102"/>
                    <a:pt x="1354455" y="43815"/>
                  </a:cubicBezTo>
                  <a:cubicBezTo>
                    <a:pt x="1367790" y="29527"/>
                    <a:pt x="1383030" y="19050"/>
                    <a:pt x="1401128" y="11430"/>
                  </a:cubicBezTo>
                  <a:cubicBezTo>
                    <a:pt x="1419225" y="3810"/>
                    <a:pt x="1439228" y="0"/>
                    <a:pt x="1459230" y="0"/>
                  </a:cubicBezTo>
                  <a:close/>
                </a:path>
              </a:pathLst>
            </a:custGeom>
            <a:grpFill/>
            <a:ln w="9525" cap="flat">
              <a:noFill/>
              <a:prstDash val="solid"/>
              <a:miter/>
            </a:ln>
          </p:spPr>
          <p:txBody>
            <a:bodyPr rtlCol="0" anchor="ct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 name="îSḷiḓe">
              <a:extLst>
                <a:ext uri="{FF2B5EF4-FFF2-40B4-BE49-F238E27FC236}">
                  <a16:creationId xmlns:a16="http://schemas.microsoft.com/office/drawing/2014/main" id="{E28CEF71-4210-4071-9261-24AFB35DBA54}"/>
                </a:ext>
              </a:extLst>
            </p:cNvPr>
            <p:cNvSpPr/>
            <p:nvPr/>
          </p:nvSpPr>
          <p:spPr>
            <a:xfrm>
              <a:off x="5032505" y="2563066"/>
              <a:ext cx="4352938" cy="1239475"/>
            </a:xfrm>
            <a:custGeom>
              <a:avLst/>
              <a:gdLst>
                <a:gd name="connsiteX0" fmla="*/ 1911219 w 4352938"/>
                <a:gd name="connsiteY0" fmla="*/ 884984 h 1239475"/>
                <a:gd name="connsiteX1" fmla="*/ 2030282 w 4352938"/>
                <a:gd name="connsiteY1" fmla="*/ 953564 h 1239475"/>
                <a:gd name="connsiteX2" fmla="*/ 2055047 w 4352938"/>
                <a:gd name="connsiteY2" fmla="*/ 991664 h 1239475"/>
                <a:gd name="connsiteX3" fmla="*/ 2047427 w 4352938"/>
                <a:gd name="connsiteY3" fmla="*/ 1067864 h 1239475"/>
                <a:gd name="connsiteX4" fmla="*/ 1974085 w 4352938"/>
                <a:gd name="connsiteY4" fmla="*/ 1093581 h 1239475"/>
                <a:gd name="connsiteX5" fmla="*/ 1923602 w 4352938"/>
                <a:gd name="connsiteY5" fmla="*/ 1040241 h 1239475"/>
                <a:gd name="connsiteX6" fmla="*/ 1903600 w 4352938"/>
                <a:gd name="connsiteY6" fmla="*/ 1022144 h 1239475"/>
                <a:gd name="connsiteX7" fmla="*/ 1888359 w 4352938"/>
                <a:gd name="connsiteY7" fmla="*/ 887841 h 1239475"/>
                <a:gd name="connsiteX8" fmla="*/ 1911219 w 4352938"/>
                <a:gd name="connsiteY8" fmla="*/ 884984 h 1239475"/>
                <a:gd name="connsiteX9" fmla="*/ 3037075 w 4352938"/>
                <a:gd name="connsiteY9" fmla="*/ 831644 h 1239475"/>
                <a:gd name="connsiteX10" fmla="*/ 3118038 w 4352938"/>
                <a:gd name="connsiteY10" fmla="*/ 880221 h 1239475"/>
                <a:gd name="connsiteX11" fmla="*/ 3217097 w 4352938"/>
                <a:gd name="connsiteY11" fmla="*/ 1004046 h 1239475"/>
                <a:gd name="connsiteX12" fmla="*/ 3140897 w 4352938"/>
                <a:gd name="connsiteY12" fmla="*/ 1054529 h 1239475"/>
                <a:gd name="connsiteX13" fmla="*/ 3072318 w 4352938"/>
                <a:gd name="connsiteY13" fmla="*/ 1031669 h 1239475"/>
                <a:gd name="connsiteX14" fmla="*/ 3057077 w 4352938"/>
                <a:gd name="connsiteY14" fmla="*/ 970709 h 1239475"/>
                <a:gd name="connsiteX15" fmla="*/ 3052315 w 4352938"/>
                <a:gd name="connsiteY15" fmla="*/ 947849 h 1239475"/>
                <a:gd name="connsiteX16" fmla="*/ 3029455 w 4352938"/>
                <a:gd name="connsiteY16" fmla="*/ 836406 h 1239475"/>
                <a:gd name="connsiteX17" fmla="*/ 3037075 w 4352938"/>
                <a:gd name="connsiteY17" fmla="*/ 831644 h 1239475"/>
                <a:gd name="connsiteX18" fmla="*/ 4031485 w 4352938"/>
                <a:gd name="connsiteY18" fmla="*/ 816404 h 1239475"/>
                <a:gd name="connsiteX19" fmla="*/ 4124830 w 4352938"/>
                <a:gd name="connsiteY19" fmla="*/ 826881 h 1239475"/>
                <a:gd name="connsiteX20" fmla="*/ 4142927 w 4352938"/>
                <a:gd name="connsiteY20" fmla="*/ 867839 h 1239475"/>
                <a:gd name="connsiteX21" fmla="*/ 4130545 w 4352938"/>
                <a:gd name="connsiteY21" fmla="*/ 901176 h 1239475"/>
                <a:gd name="connsiteX22" fmla="*/ 4092445 w 4352938"/>
                <a:gd name="connsiteY22" fmla="*/ 936419 h 1239475"/>
                <a:gd name="connsiteX23" fmla="*/ 3998147 w 4352938"/>
                <a:gd name="connsiteY23" fmla="*/ 948801 h 1239475"/>
                <a:gd name="connsiteX24" fmla="*/ 3990527 w 4352938"/>
                <a:gd name="connsiteY24" fmla="*/ 959279 h 1239475"/>
                <a:gd name="connsiteX25" fmla="*/ 4016245 w 4352938"/>
                <a:gd name="connsiteY25" fmla="*/ 1030716 h 1239475"/>
                <a:gd name="connsiteX26" fmla="*/ 4021007 w 4352938"/>
                <a:gd name="connsiteY26" fmla="*/ 1061196 h 1239475"/>
                <a:gd name="connsiteX27" fmla="*/ 4028627 w 4352938"/>
                <a:gd name="connsiteY27" fmla="*/ 1104059 h 1239475"/>
                <a:gd name="connsiteX28" fmla="*/ 4010530 w 4352938"/>
                <a:gd name="connsiteY28" fmla="*/ 1142159 h 1239475"/>
                <a:gd name="connsiteX29" fmla="*/ 3990527 w 4352938"/>
                <a:gd name="connsiteY29" fmla="*/ 1175496 h 1239475"/>
                <a:gd name="connsiteX30" fmla="*/ 3940045 w 4352938"/>
                <a:gd name="connsiteY30" fmla="*/ 1183116 h 1239475"/>
                <a:gd name="connsiteX31" fmla="*/ 3917185 w 4352938"/>
                <a:gd name="connsiteY31" fmla="*/ 1203119 h 1239475"/>
                <a:gd name="connsiteX32" fmla="*/ 3828602 w 4352938"/>
                <a:gd name="connsiteY32" fmla="*/ 1185021 h 1239475"/>
                <a:gd name="connsiteX33" fmla="*/ 3782882 w 4352938"/>
                <a:gd name="connsiteY33" fmla="*/ 1162161 h 1239475"/>
                <a:gd name="connsiteX34" fmla="*/ 3778120 w 4352938"/>
                <a:gd name="connsiteY34" fmla="*/ 1144064 h 1239475"/>
                <a:gd name="connsiteX35" fmla="*/ 3782882 w 4352938"/>
                <a:gd name="connsiteY35" fmla="*/ 1144064 h 1239475"/>
                <a:gd name="connsiteX36" fmla="*/ 3843843 w 4352938"/>
                <a:gd name="connsiteY36" fmla="*/ 1141206 h 1239475"/>
                <a:gd name="connsiteX37" fmla="*/ 3930520 w 4352938"/>
                <a:gd name="connsiteY37" fmla="*/ 1110726 h 1239475"/>
                <a:gd name="connsiteX38" fmla="*/ 3945760 w 4352938"/>
                <a:gd name="connsiteY38" fmla="*/ 1087866 h 1239475"/>
                <a:gd name="connsiteX39" fmla="*/ 3938140 w 4352938"/>
                <a:gd name="connsiteY39" fmla="*/ 1049766 h 1239475"/>
                <a:gd name="connsiteX40" fmla="*/ 3940997 w 4352938"/>
                <a:gd name="connsiteY40" fmla="*/ 996426 h 1239475"/>
                <a:gd name="connsiteX41" fmla="*/ 3933377 w 4352938"/>
                <a:gd name="connsiteY41" fmla="*/ 978329 h 1239475"/>
                <a:gd name="connsiteX42" fmla="*/ 3872418 w 4352938"/>
                <a:gd name="connsiteY42" fmla="*/ 996426 h 1239475"/>
                <a:gd name="connsiteX43" fmla="*/ 3823840 w 4352938"/>
                <a:gd name="connsiteY43" fmla="*/ 1004046 h 1239475"/>
                <a:gd name="connsiteX44" fmla="*/ 3770500 w 4352938"/>
                <a:gd name="connsiteY44" fmla="*/ 1029764 h 1239475"/>
                <a:gd name="connsiteX45" fmla="*/ 3645722 w 4352938"/>
                <a:gd name="connsiteY45" fmla="*/ 1110726 h 1239475"/>
                <a:gd name="connsiteX46" fmla="*/ 3589525 w 4352938"/>
                <a:gd name="connsiteY46" fmla="*/ 1128824 h 1239475"/>
                <a:gd name="connsiteX47" fmla="*/ 3566665 w 4352938"/>
                <a:gd name="connsiteY47" fmla="*/ 1118346 h 1239475"/>
                <a:gd name="connsiteX48" fmla="*/ 3561902 w 4352938"/>
                <a:gd name="connsiteY48" fmla="*/ 1101201 h 1239475"/>
                <a:gd name="connsiteX49" fmla="*/ 3526660 w 4352938"/>
                <a:gd name="connsiteY49" fmla="*/ 1017381 h 1239475"/>
                <a:gd name="connsiteX50" fmla="*/ 3554282 w 4352938"/>
                <a:gd name="connsiteY50" fmla="*/ 989759 h 1239475"/>
                <a:gd name="connsiteX51" fmla="*/ 3589525 w 4352938"/>
                <a:gd name="connsiteY51" fmla="*/ 986901 h 1239475"/>
                <a:gd name="connsiteX52" fmla="*/ 3630482 w 4352938"/>
                <a:gd name="connsiteY52" fmla="*/ 961184 h 1239475"/>
                <a:gd name="connsiteX53" fmla="*/ 3656200 w 4352938"/>
                <a:gd name="connsiteY53" fmla="*/ 956421 h 1239475"/>
                <a:gd name="connsiteX54" fmla="*/ 3752402 w 4352938"/>
                <a:gd name="connsiteY54" fmla="*/ 910701 h 1239475"/>
                <a:gd name="connsiteX55" fmla="*/ 3897182 w 4352938"/>
                <a:gd name="connsiteY55" fmla="*/ 854504 h 1239475"/>
                <a:gd name="connsiteX56" fmla="*/ 4031485 w 4352938"/>
                <a:gd name="connsiteY56" fmla="*/ 816404 h 1239475"/>
                <a:gd name="connsiteX57" fmla="*/ 281492 w 4352938"/>
                <a:gd name="connsiteY57" fmla="*/ 738299 h 1239475"/>
                <a:gd name="connsiteX58" fmla="*/ 205292 w 4352938"/>
                <a:gd name="connsiteY58" fmla="*/ 794496 h 1239475"/>
                <a:gd name="connsiteX59" fmla="*/ 174812 w 4352938"/>
                <a:gd name="connsiteY59" fmla="*/ 832596 h 1239475"/>
                <a:gd name="connsiteX60" fmla="*/ 170049 w 4352938"/>
                <a:gd name="connsiteY60" fmla="*/ 850694 h 1239475"/>
                <a:gd name="connsiteX61" fmla="*/ 96707 w 4352938"/>
                <a:gd name="connsiteY61" fmla="*/ 951659 h 1239475"/>
                <a:gd name="connsiteX62" fmla="*/ 63369 w 4352938"/>
                <a:gd name="connsiteY62" fmla="*/ 1009761 h 1239475"/>
                <a:gd name="connsiteX63" fmla="*/ 70989 w 4352938"/>
                <a:gd name="connsiteY63" fmla="*/ 1012619 h 1239475"/>
                <a:gd name="connsiteX64" fmla="*/ 134807 w 4352938"/>
                <a:gd name="connsiteY64" fmla="*/ 1002141 h 1239475"/>
                <a:gd name="connsiteX65" fmla="*/ 177669 w 4352938"/>
                <a:gd name="connsiteY65" fmla="*/ 971661 h 1239475"/>
                <a:gd name="connsiteX66" fmla="*/ 226247 w 4352938"/>
                <a:gd name="connsiteY66" fmla="*/ 953564 h 1239475"/>
                <a:gd name="connsiteX67" fmla="*/ 253869 w 4352938"/>
                <a:gd name="connsiteY67" fmla="*/ 933561 h 1239475"/>
                <a:gd name="connsiteX68" fmla="*/ 291969 w 4352938"/>
                <a:gd name="connsiteY68" fmla="*/ 907844 h 1239475"/>
                <a:gd name="connsiteX69" fmla="*/ 291969 w 4352938"/>
                <a:gd name="connsiteY69" fmla="*/ 874506 h 1239475"/>
                <a:gd name="connsiteX70" fmla="*/ 293874 w 4352938"/>
                <a:gd name="connsiteY70" fmla="*/ 829739 h 1239475"/>
                <a:gd name="connsiteX71" fmla="*/ 293874 w 4352938"/>
                <a:gd name="connsiteY71" fmla="*/ 741156 h 1239475"/>
                <a:gd name="connsiteX72" fmla="*/ 281492 w 4352938"/>
                <a:gd name="connsiteY72" fmla="*/ 738299 h 1239475"/>
                <a:gd name="connsiteX73" fmla="*/ 1852924 w 4352938"/>
                <a:gd name="connsiteY73" fmla="*/ 577625 h 1239475"/>
                <a:gd name="connsiteX74" fmla="*/ 1952177 w 4352938"/>
                <a:gd name="connsiteY74" fmla="*/ 596377 h 1239475"/>
                <a:gd name="connsiteX75" fmla="*/ 1959798 w 4352938"/>
                <a:gd name="connsiteY75" fmla="*/ 616379 h 1239475"/>
                <a:gd name="connsiteX76" fmla="*/ 1903600 w 4352938"/>
                <a:gd name="connsiteY76" fmla="*/ 659242 h 1239475"/>
                <a:gd name="connsiteX77" fmla="*/ 1888360 w 4352938"/>
                <a:gd name="connsiteY77" fmla="*/ 682102 h 1239475"/>
                <a:gd name="connsiteX78" fmla="*/ 1875977 w 4352938"/>
                <a:gd name="connsiteY78" fmla="*/ 684959 h 1239475"/>
                <a:gd name="connsiteX79" fmla="*/ 1863595 w 4352938"/>
                <a:gd name="connsiteY79" fmla="*/ 704962 h 1239475"/>
                <a:gd name="connsiteX80" fmla="*/ 1835973 w 4352938"/>
                <a:gd name="connsiteY80" fmla="*/ 724964 h 1239475"/>
                <a:gd name="connsiteX81" fmla="*/ 1808350 w 4352938"/>
                <a:gd name="connsiteY81" fmla="*/ 755444 h 1239475"/>
                <a:gd name="connsiteX82" fmla="*/ 1762630 w 4352938"/>
                <a:gd name="connsiteY82" fmla="*/ 804022 h 1239475"/>
                <a:gd name="connsiteX83" fmla="*/ 1795967 w 4352938"/>
                <a:gd name="connsiteY83" fmla="*/ 785924 h 1239475"/>
                <a:gd name="connsiteX84" fmla="*/ 1882645 w 4352938"/>
                <a:gd name="connsiteY84" fmla="*/ 783067 h 1239475"/>
                <a:gd name="connsiteX85" fmla="*/ 1893123 w 4352938"/>
                <a:gd name="connsiteY85" fmla="*/ 809737 h 1239475"/>
                <a:gd name="connsiteX86" fmla="*/ 1867405 w 4352938"/>
                <a:gd name="connsiteY86" fmla="*/ 843074 h 1239475"/>
                <a:gd name="connsiteX87" fmla="*/ 1773107 w 4352938"/>
                <a:gd name="connsiteY87" fmla="*/ 901177 h 1239475"/>
                <a:gd name="connsiteX88" fmla="*/ 1724530 w 4352938"/>
                <a:gd name="connsiteY88" fmla="*/ 942134 h 1239475"/>
                <a:gd name="connsiteX89" fmla="*/ 1742627 w 4352938"/>
                <a:gd name="connsiteY89" fmla="*/ 1025954 h 1239475"/>
                <a:gd name="connsiteX90" fmla="*/ 1770250 w 4352938"/>
                <a:gd name="connsiteY90" fmla="*/ 1233599 h 1239475"/>
                <a:gd name="connsiteX91" fmla="*/ 1762630 w 4352938"/>
                <a:gd name="connsiteY91" fmla="*/ 1236457 h 1239475"/>
                <a:gd name="connsiteX92" fmla="*/ 1729292 w 4352938"/>
                <a:gd name="connsiteY92" fmla="*/ 1236457 h 1239475"/>
                <a:gd name="connsiteX93" fmla="*/ 1709290 w 4352938"/>
                <a:gd name="connsiteY93" fmla="*/ 1213597 h 1239475"/>
                <a:gd name="connsiteX94" fmla="*/ 1709290 w 4352938"/>
                <a:gd name="connsiteY94" fmla="*/ 1190737 h 1239475"/>
                <a:gd name="connsiteX95" fmla="*/ 1691192 w 4352938"/>
                <a:gd name="connsiteY95" fmla="*/ 1167877 h 1239475"/>
                <a:gd name="connsiteX96" fmla="*/ 1637852 w 4352938"/>
                <a:gd name="connsiteY96" fmla="*/ 1145017 h 1239475"/>
                <a:gd name="connsiteX97" fmla="*/ 1637852 w 4352938"/>
                <a:gd name="connsiteY97" fmla="*/ 1129777 h 1239475"/>
                <a:gd name="connsiteX98" fmla="*/ 1653092 w 4352938"/>
                <a:gd name="connsiteY98" fmla="*/ 1109774 h 1239475"/>
                <a:gd name="connsiteX99" fmla="*/ 1675952 w 4352938"/>
                <a:gd name="connsiteY99" fmla="*/ 1105012 h 1239475"/>
                <a:gd name="connsiteX100" fmla="*/ 1688335 w 4352938"/>
                <a:gd name="connsiteY100" fmla="*/ 1048814 h 1239475"/>
                <a:gd name="connsiteX101" fmla="*/ 1675952 w 4352938"/>
                <a:gd name="connsiteY101" fmla="*/ 1015477 h 1239475"/>
                <a:gd name="connsiteX102" fmla="*/ 1668332 w 4352938"/>
                <a:gd name="connsiteY102" fmla="*/ 1012619 h 1239475"/>
                <a:gd name="connsiteX103" fmla="*/ 1645473 w 4352938"/>
                <a:gd name="connsiteY103" fmla="*/ 1027859 h 1239475"/>
                <a:gd name="connsiteX104" fmla="*/ 1617850 w 4352938"/>
                <a:gd name="connsiteY104" fmla="*/ 1058339 h 1239475"/>
                <a:gd name="connsiteX105" fmla="*/ 1605467 w 4352938"/>
                <a:gd name="connsiteY105" fmla="*/ 1063102 h 1239475"/>
                <a:gd name="connsiteX106" fmla="*/ 1587370 w 4352938"/>
                <a:gd name="connsiteY106" fmla="*/ 1093582 h 1239475"/>
                <a:gd name="connsiteX107" fmla="*/ 1554032 w 4352938"/>
                <a:gd name="connsiteY107" fmla="*/ 1121204 h 1239475"/>
                <a:gd name="connsiteX108" fmla="*/ 1450210 w 4352938"/>
                <a:gd name="connsiteY108" fmla="*/ 1230742 h 1239475"/>
                <a:gd name="connsiteX109" fmla="*/ 1355913 w 4352938"/>
                <a:gd name="connsiteY109" fmla="*/ 1104059 h 1239475"/>
                <a:gd name="connsiteX110" fmla="*/ 1394013 w 4352938"/>
                <a:gd name="connsiteY110" fmla="*/ 1093582 h 1239475"/>
                <a:gd name="connsiteX111" fmla="*/ 1419730 w 4352938"/>
                <a:gd name="connsiteY111" fmla="*/ 1101202 h 1239475"/>
                <a:gd name="connsiteX112" fmla="*/ 1434970 w 4352938"/>
                <a:gd name="connsiteY112" fmla="*/ 1085962 h 1239475"/>
                <a:gd name="connsiteX113" fmla="*/ 1470213 w 4352938"/>
                <a:gd name="connsiteY113" fmla="*/ 1070722 h 1239475"/>
                <a:gd name="connsiteX114" fmla="*/ 1490215 w 4352938"/>
                <a:gd name="connsiteY114" fmla="*/ 1052624 h 1239475"/>
                <a:gd name="connsiteX115" fmla="*/ 1525457 w 4352938"/>
                <a:gd name="connsiteY115" fmla="*/ 1037384 h 1239475"/>
                <a:gd name="connsiteX116" fmla="*/ 1612135 w 4352938"/>
                <a:gd name="connsiteY116" fmla="*/ 979282 h 1239475"/>
                <a:gd name="connsiteX117" fmla="*/ 1677857 w 4352938"/>
                <a:gd name="connsiteY117" fmla="*/ 921179 h 1239475"/>
                <a:gd name="connsiteX118" fmla="*/ 1650235 w 4352938"/>
                <a:gd name="connsiteY118" fmla="*/ 893557 h 1239475"/>
                <a:gd name="connsiteX119" fmla="*/ 1683573 w 4352938"/>
                <a:gd name="connsiteY119" fmla="*/ 812594 h 1239475"/>
                <a:gd name="connsiteX120" fmla="*/ 1660713 w 4352938"/>
                <a:gd name="connsiteY120" fmla="*/ 807832 h 1239475"/>
                <a:gd name="connsiteX121" fmla="*/ 1627375 w 4352938"/>
                <a:gd name="connsiteY121" fmla="*/ 818309 h 1239475"/>
                <a:gd name="connsiteX122" fmla="*/ 1627375 w 4352938"/>
                <a:gd name="connsiteY122" fmla="*/ 881174 h 1239475"/>
                <a:gd name="connsiteX123" fmla="*/ 1627375 w 4352938"/>
                <a:gd name="connsiteY123" fmla="*/ 882127 h 1239475"/>
                <a:gd name="connsiteX124" fmla="*/ 1624517 w 4352938"/>
                <a:gd name="connsiteY124" fmla="*/ 897367 h 1239475"/>
                <a:gd name="connsiteX125" fmla="*/ 1546413 w 4352938"/>
                <a:gd name="connsiteY125" fmla="*/ 999284 h 1239475"/>
                <a:gd name="connsiteX126" fmla="*/ 1515932 w 4352938"/>
                <a:gd name="connsiteY126" fmla="*/ 965947 h 1239475"/>
                <a:gd name="connsiteX127" fmla="*/ 1508313 w 4352938"/>
                <a:gd name="connsiteY127" fmla="*/ 938324 h 1239475"/>
                <a:gd name="connsiteX128" fmla="*/ 1493073 w 4352938"/>
                <a:gd name="connsiteY128" fmla="*/ 912607 h 1239475"/>
                <a:gd name="connsiteX129" fmla="*/ 1505455 w 4352938"/>
                <a:gd name="connsiteY129" fmla="*/ 744967 h 1239475"/>
                <a:gd name="connsiteX130" fmla="*/ 1502598 w 4352938"/>
                <a:gd name="connsiteY130" fmla="*/ 686864 h 1239475"/>
                <a:gd name="connsiteX131" fmla="*/ 1513075 w 4352938"/>
                <a:gd name="connsiteY131" fmla="*/ 682102 h 1239475"/>
                <a:gd name="connsiteX132" fmla="*/ 1523552 w 4352938"/>
                <a:gd name="connsiteY132" fmla="*/ 679244 h 1239475"/>
                <a:gd name="connsiteX133" fmla="*/ 1543555 w 4352938"/>
                <a:gd name="connsiteY133" fmla="*/ 689722 h 1239475"/>
                <a:gd name="connsiteX134" fmla="*/ 1584513 w 4352938"/>
                <a:gd name="connsiteY134" fmla="*/ 723059 h 1239475"/>
                <a:gd name="connsiteX135" fmla="*/ 1680715 w 4352938"/>
                <a:gd name="connsiteY135" fmla="*/ 664957 h 1239475"/>
                <a:gd name="connsiteX136" fmla="*/ 1723577 w 4352938"/>
                <a:gd name="connsiteY136" fmla="*/ 626857 h 1239475"/>
                <a:gd name="connsiteX137" fmla="*/ 1761677 w 4352938"/>
                <a:gd name="connsiteY137" fmla="*/ 622094 h 1239475"/>
                <a:gd name="connsiteX138" fmla="*/ 1774060 w 4352938"/>
                <a:gd name="connsiteY138" fmla="*/ 603997 h 1239475"/>
                <a:gd name="connsiteX139" fmla="*/ 1822638 w 4352938"/>
                <a:gd name="connsiteY139" fmla="*/ 581137 h 1239475"/>
                <a:gd name="connsiteX140" fmla="*/ 1852924 w 4352938"/>
                <a:gd name="connsiteY140" fmla="*/ 577625 h 1239475"/>
                <a:gd name="connsiteX141" fmla="*/ 3579047 w 4352938"/>
                <a:gd name="connsiteY141" fmla="*/ 530654 h 1239475"/>
                <a:gd name="connsiteX142" fmla="*/ 3604764 w 4352938"/>
                <a:gd name="connsiteY142" fmla="*/ 533511 h 1239475"/>
                <a:gd name="connsiteX143" fmla="*/ 3680964 w 4352938"/>
                <a:gd name="connsiteY143" fmla="*/ 644954 h 1239475"/>
                <a:gd name="connsiteX144" fmla="*/ 3642864 w 4352938"/>
                <a:gd name="connsiteY144" fmla="*/ 718296 h 1239475"/>
                <a:gd name="connsiteX145" fmla="*/ 3615242 w 4352938"/>
                <a:gd name="connsiteY145" fmla="*/ 718296 h 1239475"/>
                <a:gd name="connsiteX146" fmla="*/ 3587619 w 4352938"/>
                <a:gd name="connsiteY146" fmla="*/ 669719 h 1239475"/>
                <a:gd name="connsiteX147" fmla="*/ 3586667 w 4352938"/>
                <a:gd name="connsiteY147" fmla="*/ 619236 h 1239475"/>
                <a:gd name="connsiteX148" fmla="*/ 3579047 w 4352938"/>
                <a:gd name="connsiteY148" fmla="*/ 530654 h 1239475"/>
                <a:gd name="connsiteX149" fmla="*/ 1938842 w 4352938"/>
                <a:gd name="connsiteY149" fmla="*/ 307769 h 1239475"/>
                <a:gd name="connsiteX150" fmla="*/ 1969322 w 4352938"/>
                <a:gd name="connsiteY150" fmla="*/ 307769 h 1239475"/>
                <a:gd name="connsiteX151" fmla="*/ 1979799 w 4352938"/>
                <a:gd name="connsiteY151" fmla="*/ 333486 h 1239475"/>
                <a:gd name="connsiteX152" fmla="*/ 1946462 w 4352938"/>
                <a:gd name="connsiteY152" fmla="*/ 368729 h 1239475"/>
                <a:gd name="connsiteX153" fmla="*/ 1913124 w 4352938"/>
                <a:gd name="connsiteY153" fmla="*/ 373491 h 1239475"/>
                <a:gd name="connsiteX154" fmla="*/ 1832162 w 4352938"/>
                <a:gd name="connsiteY154" fmla="*/ 429689 h 1239475"/>
                <a:gd name="connsiteX155" fmla="*/ 1708337 w 4352938"/>
                <a:gd name="connsiteY155" fmla="*/ 546846 h 1239475"/>
                <a:gd name="connsiteX156" fmla="*/ 1629279 w 4352938"/>
                <a:gd name="connsiteY156" fmla="*/ 557324 h 1239475"/>
                <a:gd name="connsiteX157" fmla="*/ 1519742 w 4352938"/>
                <a:gd name="connsiteY157" fmla="*/ 498269 h 1239475"/>
                <a:gd name="connsiteX158" fmla="*/ 1524504 w 4352938"/>
                <a:gd name="connsiteY158" fmla="*/ 452549 h 1239475"/>
                <a:gd name="connsiteX159" fmla="*/ 1775964 w 4352938"/>
                <a:gd name="connsiteY159" fmla="*/ 351584 h 1239475"/>
                <a:gd name="connsiteX160" fmla="*/ 1798824 w 4352938"/>
                <a:gd name="connsiteY160" fmla="*/ 348726 h 1239475"/>
                <a:gd name="connsiteX161" fmla="*/ 1885501 w 4352938"/>
                <a:gd name="connsiteY161" fmla="*/ 318246 h 1239475"/>
                <a:gd name="connsiteX162" fmla="*/ 1938842 w 4352938"/>
                <a:gd name="connsiteY162" fmla="*/ 307769 h 1239475"/>
                <a:gd name="connsiteX163" fmla="*/ 667255 w 4352938"/>
                <a:gd name="connsiteY163" fmla="*/ 301102 h 1239475"/>
                <a:gd name="connsiteX164" fmla="*/ 717738 w 4352938"/>
                <a:gd name="connsiteY164" fmla="*/ 346822 h 1239475"/>
                <a:gd name="connsiteX165" fmla="*/ 819655 w 4352938"/>
                <a:gd name="connsiteY165" fmla="*/ 587804 h 1239475"/>
                <a:gd name="connsiteX166" fmla="*/ 845372 w 4352938"/>
                <a:gd name="connsiteY166" fmla="*/ 600187 h 1239475"/>
                <a:gd name="connsiteX167" fmla="*/ 875852 w 4352938"/>
                <a:gd name="connsiteY167" fmla="*/ 566849 h 1239475"/>
                <a:gd name="connsiteX168" fmla="*/ 921572 w 4352938"/>
                <a:gd name="connsiteY168" fmla="*/ 536369 h 1239475"/>
                <a:gd name="connsiteX169" fmla="*/ 921572 w 4352938"/>
                <a:gd name="connsiteY169" fmla="*/ 474457 h 1239475"/>
                <a:gd name="connsiteX170" fmla="*/ 921572 w 4352938"/>
                <a:gd name="connsiteY170" fmla="*/ 467789 h 1239475"/>
                <a:gd name="connsiteX171" fmla="*/ 927288 w 4352938"/>
                <a:gd name="connsiteY171" fmla="*/ 463027 h 1239475"/>
                <a:gd name="connsiteX172" fmla="*/ 949195 w 4352938"/>
                <a:gd name="connsiteY172" fmla="*/ 452549 h 1239475"/>
                <a:gd name="connsiteX173" fmla="*/ 959672 w 4352938"/>
                <a:gd name="connsiteY173" fmla="*/ 463027 h 1239475"/>
                <a:gd name="connsiteX174" fmla="*/ 962530 w 4352938"/>
                <a:gd name="connsiteY174" fmla="*/ 481124 h 1239475"/>
                <a:gd name="connsiteX175" fmla="*/ 988247 w 4352938"/>
                <a:gd name="connsiteY175" fmla="*/ 506842 h 1239475"/>
                <a:gd name="connsiteX176" fmla="*/ 1061590 w 4352938"/>
                <a:gd name="connsiteY176" fmla="*/ 537322 h 1239475"/>
                <a:gd name="connsiteX177" fmla="*/ 1061590 w 4352938"/>
                <a:gd name="connsiteY177" fmla="*/ 557324 h 1239475"/>
                <a:gd name="connsiteX178" fmla="*/ 1056827 w 4352938"/>
                <a:gd name="connsiteY178" fmla="*/ 598282 h 1239475"/>
                <a:gd name="connsiteX179" fmla="*/ 1003488 w 4352938"/>
                <a:gd name="connsiteY179" fmla="*/ 666862 h 1239475"/>
                <a:gd name="connsiteX180" fmla="*/ 934907 w 4352938"/>
                <a:gd name="connsiteY180" fmla="*/ 692579 h 1239475"/>
                <a:gd name="connsiteX181" fmla="*/ 846325 w 4352938"/>
                <a:gd name="connsiteY181" fmla="*/ 723059 h 1239475"/>
                <a:gd name="connsiteX182" fmla="*/ 849182 w 4352938"/>
                <a:gd name="connsiteY182" fmla="*/ 802117 h 1239475"/>
                <a:gd name="connsiteX183" fmla="*/ 783460 w 4352938"/>
                <a:gd name="connsiteY183" fmla="*/ 865934 h 1239475"/>
                <a:gd name="connsiteX184" fmla="*/ 786317 w 4352938"/>
                <a:gd name="connsiteY184" fmla="*/ 870697 h 1239475"/>
                <a:gd name="connsiteX185" fmla="*/ 882520 w 4352938"/>
                <a:gd name="connsiteY185" fmla="*/ 867839 h 1239475"/>
                <a:gd name="connsiteX186" fmla="*/ 958720 w 4352938"/>
                <a:gd name="connsiteY186" fmla="*/ 842122 h 1239475"/>
                <a:gd name="connsiteX187" fmla="*/ 984438 w 4352938"/>
                <a:gd name="connsiteY187" fmla="*/ 839264 h 1239475"/>
                <a:gd name="connsiteX188" fmla="*/ 1088260 w 4352938"/>
                <a:gd name="connsiteY188" fmla="*/ 808784 h 1239475"/>
                <a:gd name="connsiteX189" fmla="*/ 1095880 w 4352938"/>
                <a:gd name="connsiteY189" fmla="*/ 844027 h 1239475"/>
                <a:gd name="connsiteX190" fmla="*/ 1065400 w 4352938"/>
                <a:gd name="connsiteY190" fmla="*/ 900224 h 1239475"/>
                <a:gd name="connsiteX191" fmla="*/ 1009202 w 4352938"/>
                <a:gd name="connsiteY191" fmla="*/ 933562 h 1239475"/>
                <a:gd name="connsiteX192" fmla="*/ 897760 w 4352938"/>
                <a:gd name="connsiteY192" fmla="*/ 964042 h 1239475"/>
                <a:gd name="connsiteX193" fmla="*/ 859660 w 4352938"/>
                <a:gd name="connsiteY193" fmla="*/ 964042 h 1239475"/>
                <a:gd name="connsiteX194" fmla="*/ 829180 w 4352938"/>
                <a:gd name="connsiteY194" fmla="*/ 989759 h 1239475"/>
                <a:gd name="connsiteX195" fmla="*/ 710117 w 4352938"/>
                <a:gd name="connsiteY195" fmla="*/ 977377 h 1239475"/>
                <a:gd name="connsiteX196" fmla="*/ 638680 w 4352938"/>
                <a:gd name="connsiteY196" fmla="*/ 827834 h 1239475"/>
                <a:gd name="connsiteX197" fmla="*/ 631060 w 4352938"/>
                <a:gd name="connsiteY197" fmla="*/ 769732 h 1239475"/>
                <a:gd name="connsiteX198" fmla="*/ 592960 w 4352938"/>
                <a:gd name="connsiteY198" fmla="*/ 607807 h 1239475"/>
                <a:gd name="connsiteX199" fmla="*/ 608200 w 4352938"/>
                <a:gd name="connsiteY199" fmla="*/ 521129 h 1239475"/>
                <a:gd name="connsiteX200" fmla="*/ 643442 w 4352938"/>
                <a:gd name="connsiteY200" fmla="*/ 376349 h 1239475"/>
                <a:gd name="connsiteX201" fmla="*/ 644395 w 4352938"/>
                <a:gd name="connsiteY201" fmla="*/ 363014 h 1239475"/>
                <a:gd name="connsiteX202" fmla="*/ 667255 w 4352938"/>
                <a:gd name="connsiteY202" fmla="*/ 301102 h 1239475"/>
                <a:gd name="connsiteX203" fmla="*/ 4077204 w 4352938"/>
                <a:gd name="connsiteY203" fmla="*/ 290624 h 1239475"/>
                <a:gd name="connsiteX204" fmla="*/ 3993384 w 4352938"/>
                <a:gd name="connsiteY204" fmla="*/ 420164 h 1239475"/>
                <a:gd name="connsiteX205" fmla="*/ 4026721 w 4352938"/>
                <a:gd name="connsiteY205" fmla="*/ 445881 h 1239475"/>
                <a:gd name="connsiteX206" fmla="*/ 4049582 w 4352938"/>
                <a:gd name="connsiteY206" fmla="*/ 384921 h 1239475"/>
                <a:gd name="connsiteX207" fmla="*/ 4069584 w 4352938"/>
                <a:gd name="connsiteY207" fmla="*/ 382064 h 1239475"/>
                <a:gd name="connsiteX208" fmla="*/ 4092444 w 4352938"/>
                <a:gd name="connsiteY208" fmla="*/ 476361 h 1239475"/>
                <a:gd name="connsiteX209" fmla="*/ 4104827 w 4352938"/>
                <a:gd name="connsiteY209" fmla="*/ 479219 h 1239475"/>
                <a:gd name="connsiteX210" fmla="*/ 4130544 w 4352938"/>
                <a:gd name="connsiteY210" fmla="*/ 436356 h 1239475"/>
                <a:gd name="connsiteX211" fmla="*/ 4206744 w 4352938"/>
                <a:gd name="connsiteY211" fmla="*/ 318246 h 1239475"/>
                <a:gd name="connsiteX212" fmla="*/ 4077204 w 4352938"/>
                <a:gd name="connsiteY212" fmla="*/ 290624 h 1239475"/>
                <a:gd name="connsiteX213" fmla="*/ 3600002 w 4352938"/>
                <a:gd name="connsiteY213" fmla="*/ 256334 h 1239475"/>
                <a:gd name="connsiteX214" fmla="*/ 3663820 w 4352938"/>
                <a:gd name="connsiteY214" fmla="*/ 304912 h 1239475"/>
                <a:gd name="connsiteX215" fmla="*/ 3732400 w 4352938"/>
                <a:gd name="connsiteY215" fmla="*/ 340154 h 1239475"/>
                <a:gd name="connsiteX216" fmla="*/ 3834317 w 4352938"/>
                <a:gd name="connsiteY216" fmla="*/ 524939 h 1239475"/>
                <a:gd name="connsiteX217" fmla="*/ 3747640 w 4352938"/>
                <a:gd name="connsiteY217" fmla="*/ 590662 h 1239475"/>
                <a:gd name="connsiteX218" fmla="*/ 3699062 w 4352938"/>
                <a:gd name="connsiteY218" fmla="*/ 428737 h 1239475"/>
                <a:gd name="connsiteX219" fmla="*/ 3668582 w 4352938"/>
                <a:gd name="connsiteY219" fmla="*/ 398257 h 1239475"/>
                <a:gd name="connsiteX220" fmla="*/ 3615242 w 4352938"/>
                <a:gd name="connsiteY220" fmla="*/ 330629 h 1239475"/>
                <a:gd name="connsiteX221" fmla="*/ 3587620 w 4352938"/>
                <a:gd name="connsiteY221" fmla="*/ 307769 h 1239475"/>
                <a:gd name="connsiteX222" fmla="*/ 3587620 w 4352938"/>
                <a:gd name="connsiteY222" fmla="*/ 266812 h 1239475"/>
                <a:gd name="connsiteX223" fmla="*/ 3600002 w 4352938"/>
                <a:gd name="connsiteY223" fmla="*/ 256334 h 1239475"/>
                <a:gd name="connsiteX224" fmla="*/ 189099 w 4352938"/>
                <a:gd name="connsiteY224" fmla="*/ 169656 h 1239475"/>
                <a:gd name="connsiteX225" fmla="*/ 239582 w 4352938"/>
                <a:gd name="connsiteY225" fmla="*/ 207756 h 1239475"/>
                <a:gd name="connsiteX226" fmla="*/ 416747 w 4352938"/>
                <a:gd name="connsiteY226" fmla="*/ 339201 h 1239475"/>
                <a:gd name="connsiteX227" fmla="*/ 419604 w 4352938"/>
                <a:gd name="connsiteY227" fmla="*/ 407781 h 1239475"/>
                <a:gd name="connsiteX228" fmla="*/ 424367 w 4352938"/>
                <a:gd name="connsiteY228" fmla="*/ 506841 h 1239475"/>
                <a:gd name="connsiteX229" fmla="*/ 429129 w 4352938"/>
                <a:gd name="connsiteY229" fmla="*/ 550656 h 1239475"/>
                <a:gd name="connsiteX230" fmla="*/ 426272 w 4352938"/>
                <a:gd name="connsiteY230" fmla="*/ 629714 h 1239475"/>
                <a:gd name="connsiteX231" fmla="*/ 415794 w 4352938"/>
                <a:gd name="connsiteY231" fmla="*/ 822119 h 1239475"/>
                <a:gd name="connsiteX232" fmla="*/ 412937 w 4352938"/>
                <a:gd name="connsiteY232" fmla="*/ 885936 h 1239475"/>
                <a:gd name="connsiteX233" fmla="*/ 371979 w 4352938"/>
                <a:gd name="connsiteY233" fmla="*/ 1058339 h 1239475"/>
                <a:gd name="connsiteX234" fmla="*/ 333879 w 4352938"/>
                <a:gd name="connsiteY234" fmla="*/ 1119299 h 1239475"/>
                <a:gd name="connsiteX235" fmla="*/ 303399 w 4352938"/>
                <a:gd name="connsiteY235" fmla="*/ 1122156 h 1239475"/>
                <a:gd name="connsiteX236" fmla="*/ 291017 w 4352938"/>
                <a:gd name="connsiteY236" fmla="*/ 1020239 h 1239475"/>
                <a:gd name="connsiteX237" fmla="*/ 291017 w 4352938"/>
                <a:gd name="connsiteY237" fmla="*/ 984996 h 1239475"/>
                <a:gd name="connsiteX238" fmla="*/ 283397 w 4352938"/>
                <a:gd name="connsiteY238" fmla="*/ 984996 h 1239475"/>
                <a:gd name="connsiteX239" fmla="*/ 217674 w 4352938"/>
                <a:gd name="connsiteY239" fmla="*/ 1041194 h 1239475"/>
                <a:gd name="connsiteX240" fmla="*/ 205292 w 4352938"/>
                <a:gd name="connsiteY240" fmla="*/ 1056434 h 1239475"/>
                <a:gd name="connsiteX241" fmla="*/ 133854 w 4352938"/>
                <a:gd name="connsiteY241" fmla="*/ 1099296 h 1239475"/>
                <a:gd name="connsiteX242" fmla="*/ 80514 w 4352938"/>
                <a:gd name="connsiteY242" fmla="*/ 1152636 h 1239475"/>
                <a:gd name="connsiteX243" fmla="*/ 35747 w 4352938"/>
                <a:gd name="connsiteY243" fmla="*/ 1152636 h 1239475"/>
                <a:gd name="connsiteX244" fmla="*/ 31937 w 4352938"/>
                <a:gd name="connsiteY244" fmla="*/ 1149779 h 1239475"/>
                <a:gd name="connsiteX245" fmla="*/ 1457 w 4352938"/>
                <a:gd name="connsiteY245" fmla="*/ 1013571 h 1239475"/>
                <a:gd name="connsiteX246" fmla="*/ 3362 w 4352938"/>
                <a:gd name="connsiteY246" fmla="*/ 1004046 h 1239475"/>
                <a:gd name="connsiteX247" fmla="*/ 9077 w 4352938"/>
                <a:gd name="connsiteY247" fmla="*/ 998331 h 1239475"/>
                <a:gd name="connsiteX248" fmla="*/ 101469 w 4352938"/>
                <a:gd name="connsiteY248" fmla="*/ 814499 h 1239475"/>
                <a:gd name="connsiteX249" fmla="*/ 119567 w 4352938"/>
                <a:gd name="connsiteY249" fmla="*/ 750681 h 1239475"/>
                <a:gd name="connsiteX250" fmla="*/ 107184 w 4352938"/>
                <a:gd name="connsiteY250" fmla="*/ 694484 h 1239475"/>
                <a:gd name="connsiteX251" fmla="*/ 107184 w 4352938"/>
                <a:gd name="connsiteY251" fmla="*/ 674481 h 1239475"/>
                <a:gd name="connsiteX252" fmla="*/ 79562 w 4352938"/>
                <a:gd name="connsiteY252" fmla="*/ 623999 h 1239475"/>
                <a:gd name="connsiteX253" fmla="*/ 94802 w 4352938"/>
                <a:gd name="connsiteY253" fmla="*/ 611616 h 1239475"/>
                <a:gd name="connsiteX254" fmla="*/ 145284 w 4352938"/>
                <a:gd name="connsiteY254" fmla="*/ 631619 h 1239475"/>
                <a:gd name="connsiteX255" fmla="*/ 191004 w 4352938"/>
                <a:gd name="connsiteY255" fmla="*/ 636381 h 1239475"/>
                <a:gd name="connsiteX256" fmla="*/ 221484 w 4352938"/>
                <a:gd name="connsiteY256" fmla="*/ 659241 h 1239475"/>
                <a:gd name="connsiteX257" fmla="*/ 254822 w 4352938"/>
                <a:gd name="connsiteY257" fmla="*/ 664004 h 1239475"/>
                <a:gd name="connsiteX258" fmla="*/ 292922 w 4352938"/>
                <a:gd name="connsiteY258" fmla="*/ 689721 h 1239475"/>
                <a:gd name="connsiteX259" fmla="*/ 297684 w 4352938"/>
                <a:gd name="connsiteY259" fmla="*/ 631619 h 1239475"/>
                <a:gd name="connsiteX260" fmla="*/ 297684 w 4352938"/>
                <a:gd name="connsiteY260" fmla="*/ 581136 h 1239475"/>
                <a:gd name="connsiteX261" fmla="*/ 292922 w 4352938"/>
                <a:gd name="connsiteY261" fmla="*/ 370634 h 1239475"/>
                <a:gd name="connsiteX262" fmla="*/ 239582 w 4352938"/>
                <a:gd name="connsiteY262" fmla="*/ 302054 h 1239475"/>
                <a:gd name="connsiteX263" fmla="*/ 211959 w 4352938"/>
                <a:gd name="connsiteY263" fmla="*/ 259191 h 1239475"/>
                <a:gd name="connsiteX264" fmla="*/ 169097 w 4352938"/>
                <a:gd name="connsiteY264" fmla="*/ 187754 h 1239475"/>
                <a:gd name="connsiteX265" fmla="*/ 189099 w 4352938"/>
                <a:gd name="connsiteY265" fmla="*/ 169656 h 1239475"/>
                <a:gd name="connsiteX266" fmla="*/ 2741800 w 4352938"/>
                <a:gd name="connsiteY266" fmla="*/ 161084 h 1239475"/>
                <a:gd name="connsiteX267" fmla="*/ 2802760 w 4352938"/>
                <a:gd name="connsiteY267" fmla="*/ 173466 h 1239475"/>
                <a:gd name="connsiteX268" fmla="*/ 2836097 w 4352938"/>
                <a:gd name="connsiteY268" fmla="*/ 201089 h 1239475"/>
                <a:gd name="connsiteX269" fmla="*/ 2899915 w 4352938"/>
                <a:gd name="connsiteY269" fmla="*/ 243951 h 1239475"/>
                <a:gd name="connsiteX270" fmla="*/ 2904677 w 4352938"/>
                <a:gd name="connsiteY270" fmla="*/ 312531 h 1239475"/>
                <a:gd name="connsiteX271" fmla="*/ 2892295 w 4352938"/>
                <a:gd name="connsiteY271" fmla="*/ 327771 h 1239475"/>
                <a:gd name="connsiteX272" fmla="*/ 2892295 w 4352938"/>
                <a:gd name="connsiteY272" fmla="*/ 393494 h 1239475"/>
                <a:gd name="connsiteX273" fmla="*/ 2895152 w 4352938"/>
                <a:gd name="connsiteY273" fmla="*/ 565896 h 1239475"/>
                <a:gd name="connsiteX274" fmla="*/ 2899915 w 4352938"/>
                <a:gd name="connsiteY274" fmla="*/ 565896 h 1239475"/>
                <a:gd name="connsiteX275" fmla="*/ 2971352 w 4352938"/>
                <a:gd name="connsiteY275" fmla="*/ 520176 h 1239475"/>
                <a:gd name="connsiteX276" fmla="*/ 3123752 w 4352938"/>
                <a:gd name="connsiteY276" fmla="*/ 433499 h 1239475"/>
                <a:gd name="connsiteX277" fmla="*/ 3131372 w 4352938"/>
                <a:gd name="connsiteY277" fmla="*/ 468741 h 1239475"/>
                <a:gd name="connsiteX278" fmla="*/ 3113275 w 4352938"/>
                <a:gd name="connsiteY278" fmla="*/ 496364 h 1239475"/>
                <a:gd name="connsiteX279" fmla="*/ 3068507 w 4352938"/>
                <a:gd name="connsiteY279" fmla="*/ 544941 h 1239475"/>
                <a:gd name="connsiteX280" fmla="*/ 2987545 w 4352938"/>
                <a:gd name="connsiteY280" fmla="*/ 603044 h 1239475"/>
                <a:gd name="connsiteX281" fmla="*/ 2949445 w 4352938"/>
                <a:gd name="connsiteY281" fmla="*/ 638286 h 1239475"/>
                <a:gd name="connsiteX282" fmla="*/ 2891342 w 4352938"/>
                <a:gd name="connsiteY282" fmla="*/ 681149 h 1239475"/>
                <a:gd name="connsiteX283" fmla="*/ 2883722 w 4352938"/>
                <a:gd name="connsiteY283" fmla="*/ 734489 h 1239475"/>
                <a:gd name="connsiteX284" fmla="*/ 2845622 w 4352938"/>
                <a:gd name="connsiteY284" fmla="*/ 873554 h 1239475"/>
                <a:gd name="connsiteX285" fmla="*/ 2766565 w 4352938"/>
                <a:gd name="connsiteY285" fmla="*/ 952611 h 1239475"/>
                <a:gd name="connsiteX286" fmla="*/ 2472242 w 4352938"/>
                <a:gd name="connsiteY286" fmla="*/ 1074531 h 1239475"/>
                <a:gd name="connsiteX287" fmla="*/ 2472242 w 4352938"/>
                <a:gd name="connsiteY287" fmla="*/ 1069769 h 1239475"/>
                <a:gd name="connsiteX288" fmla="*/ 2497960 w 4352938"/>
                <a:gd name="connsiteY288" fmla="*/ 1028811 h 1239475"/>
                <a:gd name="connsiteX289" fmla="*/ 2538917 w 4352938"/>
                <a:gd name="connsiteY289" fmla="*/ 1003094 h 1239475"/>
                <a:gd name="connsiteX290" fmla="*/ 2558920 w 4352938"/>
                <a:gd name="connsiteY290" fmla="*/ 1000236 h 1239475"/>
                <a:gd name="connsiteX291" fmla="*/ 2586542 w 4352938"/>
                <a:gd name="connsiteY291" fmla="*/ 987854 h 1239475"/>
                <a:gd name="connsiteX292" fmla="*/ 2612260 w 4352938"/>
                <a:gd name="connsiteY292" fmla="*/ 972614 h 1239475"/>
                <a:gd name="connsiteX293" fmla="*/ 2736085 w 4352938"/>
                <a:gd name="connsiteY293" fmla="*/ 769731 h 1239475"/>
                <a:gd name="connsiteX294" fmla="*/ 2624642 w 4352938"/>
                <a:gd name="connsiteY294" fmla="*/ 804974 h 1239475"/>
                <a:gd name="connsiteX295" fmla="*/ 2601782 w 4352938"/>
                <a:gd name="connsiteY295" fmla="*/ 809736 h 1239475"/>
                <a:gd name="connsiteX296" fmla="*/ 2556062 w 4352938"/>
                <a:gd name="connsiteY296" fmla="*/ 850694 h 1239475"/>
                <a:gd name="connsiteX297" fmla="*/ 2492245 w 4352938"/>
                <a:gd name="connsiteY297" fmla="*/ 888794 h 1239475"/>
                <a:gd name="connsiteX298" fmla="*/ 2316985 w 4352938"/>
                <a:gd name="connsiteY298" fmla="*/ 942134 h 1239475"/>
                <a:gd name="connsiteX299" fmla="*/ 2289362 w 4352938"/>
                <a:gd name="connsiteY299" fmla="*/ 792591 h 1239475"/>
                <a:gd name="connsiteX300" fmla="*/ 2294125 w 4352938"/>
                <a:gd name="connsiteY300" fmla="*/ 784971 h 1239475"/>
                <a:gd name="connsiteX301" fmla="*/ 2304602 w 4352938"/>
                <a:gd name="connsiteY301" fmla="*/ 790686 h 1239475"/>
                <a:gd name="connsiteX302" fmla="*/ 2332225 w 4352938"/>
                <a:gd name="connsiteY302" fmla="*/ 824024 h 1239475"/>
                <a:gd name="connsiteX303" fmla="*/ 2352227 w 4352938"/>
                <a:gd name="connsiteY303" fmla="*/ 821166 h 1239475"/>
                <a:gd name="connsiteX304" fmla="*/ 2395090 w 4352938"/>
                <a:gd name="connsiteY304" fmla="*/ 805926 h 1239475"/>
                <a:gd name="connsiteX305" fmla="*/ 2422712 w 4352938"/>
                <a:gd name="connsiteY305" fmla="*/ 803069 h 1239475"/>
                <a:gd name="connsiteX306" fmla="*/ 2526535 w 4352938"/>
                <a:gd name="connsiteY306" fmla="*/ 744966 h 1239475"/>
                <a:gd name="connsiteX307" fmla="*/ 2587495 w 4352938"/>
                <a:gd name="connsiteY307" fmla="*/ 724964 h 1239475"/>
                <a:gd name="connsiteX308" fmla="*/ 2645597 w 4352938"/>
                <a:gd name="connsiteY308" fmla="*/ 699246 h 1239475"/>
                <a:gd name="connsiteX309" fmla="*/ 2759897 w 4352938"/>
                <a:gd name="connsiteY309" fmla="*/ 648764 h 1239475"/>
                <a:gd name="connsiteX310" fmla="*/ 2772280 w 4352938"/>
                <a:gd name="connsiteY310" fmla="*/ 546846 h 1239475"/>
                <a:gd name="connsiteX311" fmla="*/ 2767517 w 4352938"/>
                <a:gd name="connsiteY311" fmla="*/ 354441 h 1239475"/>
                <a:gd name="connsiteX312" fmla="*/ 2718940 w 4352938"/>
                <a:gd name="connsiteY312" fmla="*/ 171561 h 1239475"/>
                <a:gd name="connsiteX313" fmla="*/ 2741800 w 4352938"/>
                <a:gd name="connsiteY313" fmla="*/ 161084 h 1239475"/>
                <a:gd name="connsiteX314" fmla="*/ 4109589 w 4352938"/>
                <a:gd name="connsiteY314" fmla="*/ 20114 h 1239475"/>
                <a:gd name="connsiteX315" fmla="*/ 4147689 w 4352938"/>
                <a:gd name="connsiteY315" fmla="*/ 70596 h 1239475"/>
                <a:gd name="connsiteX316" fmla="*/ 4137212 w 4352938"/>
                <a:gd name="connsiteY316" fmla="*/ 126794 h 1239475"/>
                <a:gd name="connsiteX317" fmla="*/ 4083871 w 4352938"/>
                <a:gd name="connsiteY317" fmla="*/ 243951 h 1239475"/>
                <a:gd name="connsiteX318" fmla="*/ 4091492 w 4352938"/>
                <a:gd name="connsiteY318" fmla="*/ 246809 h 1239475"/>
                <a:gd name="connsiteX319" fmla="*/ 4157214 w 4352938"/>
                <a:gd name="connsiteY319" fmla="*/ 228711 h 1239475"/>
                <a:gd name="connsiteX320" fmla="*/ 4245796 w 4352938"/>
                <a:gd name="connsiteY320" fmla="*/ 202994 h 1239475"/>
                <a:gd name="connsiteX321" fmla="*/ 4276277 w 4352938"/>
                <a:gd name="connsiteY321" fmla="*/ 195374 h 1239475"/>
                <a:gd name="connsiteX322" fmla="*/ 4296279 w 4352938"/>
                <a:gd name="connsiteY322" fmla="*/ 207756 h 1239475"/>
                <a:gd name="connsiteX323" fmla="*/ 4346762 w 4352938"/>
                <a:gd name="connsiteY323" fmla="*/ 218234 h 1239475"/>
                <a:gd name="connsiteX324" fmla="*/ 4328664 w 4352938"/>
                <a:gd name="connsiteY324" fmla="*/ 306816 h 1239475"/>
                <a:gd name="connsiteX325" fmla="*/ 4211507 w 4352938"/>
                <a:gd name="connsiteY325" fmla="*/ 468741 h 1239475"/>
                <a:gd name="connsiteX326" fmla="*/ 4157214 w 4352938"/>
                <a:gd name="connsiteY326" fmla="*/ 521129 h 1239475"/>
                <a:gd name="connsiteX327" fmla="*/ 4210554 w 4352938"/>
                <a:gd name="connsiteY327" fmla="*/ 521129 h 1239475"/>
                <a:gd name="connsiteX328" fmla="*/ 4251512 w 4352938"/>
                <a:gd name="connsiteY328" fmla="*/ 533511 h 1239475"/>
                <a:gd name="connsiteX329" fmla="*/ 4167692 w 4352938"/>
                <a:gd name="connsiteY329" fmla="*/ 688769 h 1239475"/>
                <a:gd name="connsiteX330" fmla="*/ 4140069 w 4352938"/>
                <a:gd name="connsiteY330" fmla="*/ 716391 h 1239475"/>
                <a:gd name="connsiteX331" fmla="*/ 4083871 w 4352938"/>
                <a:gd name="connsiteY331" fmla="*/ 736394 h 1239475"/>
                <a:gd name="connsiteX332" fmla="*/ 3989574 w 4352938"/>
                <a:gd name="connsiteY332" fmla="*/ 779256 h 1239475"/>
                <a:gd name="connsiteX333" fmla="*/ 3986717 w 4352938"/>
                <a:gd name="connsiteY333" fmla="*/ 753539 h 1239475"/>
                <a:gd name="connsiteX334" fmla="*/ 4044819 w 4352938"/>
                <a:gd name="connsiteY334" fmla="*/ 703056 h 1239475"/>
                <a:gd name="connsiteX335" fmla="*/ 4064821 w 4352938"/>
                <a:gd name="connsiteY335" fmla="*/ 675434 h 1239475"/>
                <a:gd name="connsiteX336" fmla="*/ 4105779 w 4352938"/>
                <a:gd name="connsiteY336" fmla="*/ 637334 h 1239475"/>
                <a:gd name="connsiteX337" fmla="*/ 4113399 w 4352938"/>
                <a:gd name="connsiteY337" fmla="*/ 617331 h 1239475"/>
                <a:gd name="connsiteX338" fmla="*/ 4136259 w 4352938"/>
                <a:gd name="connsiteY338" fmla="*/ 583994 h 1239475"/>
                <a:gd name="connsiteX339" fmla="*/ 4123877 w 4352938"/>
                <a:gd name="connsiteY339" fmla="*/ 583994 h 1239475"/>
                <a:gd name="connsiteX340" fmla="*/ 4081014 w 4352938"/>
                <a:gd name="connsiteY340" fmla="*/ 609711 h 1239475"/>
                <a:gd name="connsiteX341" fmla="*/ 4027674 w 4352938"/>
                <a:gd name="connsiteY341" fmla="*/ 660194 h 1239475"/>
                <a:gd name="connsiteX342" fmla="*/ 3827649 w 4352938"/>
                <a:gd name="connsiteY342" fmla="*/ 779256 h 1239475"/>
                <a:gd name="connsiteX343" fmla="*/ 3635244 w 4352938"/>
                <a:gd name="connsiteY343" fmla="*/ 820214 h 1239475"/>
                <a:gd name="connsiteX344" fmla="*/ 3632387 w 4352938"/>
                <a:gd name="connsiteY344" fmla="*/ 802116 h 1239475"/>
                <a:gd name="connsiteX345" fmla="*/ 3635244 w 4352938"/>
                <a:gd name="connsiteY345" fmla="*/ 797354 h 1239475"/>
                <a:gd name="connsiteX346" fmla="*/ 3815267 w 4352938"/>
                <a:gd name="connsiteY346" fmla="*/ 683054 h 1239475"/>
                <a:gd name="connsiteX347" fmla="*/ 3848604 w 4352938"/>
                <a:gd name="connsiteY347" fmla="*/ 672576 h 1239475"/>
                <a:gd name="connsiteX348" fmla="*/ 3970524 w 4352938"/>
                <a:gd name="connsiteY348" fmla="*/ 603996 h 1239475"/>
                <a:gd name="connsiteX349" fmla="*/ 4059107 w 4352938"/>
                <a:gd name="connsiteY349" fmla="*/ 561134 h 1239475"/>
                <a:gd name="connsiteX350" fmla="*/ 4094349 w 4352938"/>
                <a:gd name="connsiteY350" fmla="*/ 535416 h 1239475"/>
                <a:gd name="connsiteX351" fmla="*/ 4089587 w 4352938"/>
                <a:gd name="connsiteY351" fmla="*/ 535416 h 1239475"/>
                <a:gd name="connsiteX352" fmla="*/ 3993384 w 4352938"/>
                <a:gd name="connsiteY352" fmla="*/ 563039 h 1239475"/>
                <a:gd name="connsiteX353" fmla="*/ 3990527 w 4352938"/>
                <a:gd name="connsiteY353" fmla="*/ 537321 h 1239475"/>
                <a:gd name="connsiteX354" fmla="*/ 4005767 w 4352938"/>
                <a:gd name="connsiteY354" fmla="*/ 499221 h 1239475"/>
                <a:gd name="connsiteX355" fmla="*/ 3941949 w 4352938"/>
                <a:gd name="connsiteY355" fmla="*/ 471599 h 1239475"/>
                <a:gd name="connsiteX356" fmla="*/ 3860987 w 4352938"/>
                <a:gd name="connsiteY356" fmla="*/ 544941 h 1239475"/>
                <a:gd name="connsiteX357" fmla="*/ 3845746 w 4352938"/>
                <a:gd name="connsiteY357" fmla="*/ 537321 h 1239475"/>
                <a:gd name="connsiteX358" fmla="*/ 3858129 w 4352938"/>
                <a:gd name="connsiteY358" fmla="*/ 502079 h 1239475"/>
                <a:gd name="connsiteX359" fmla="*/ 3900992 w 4352938"/>
                <a:gd name="connsiteY359" fmla="*/ 436356 h 1239475"/>
                <a:gd name="connsiteX360" fmla="*/ 3880989 w 4352938"/>
                <a:gd name="connsiteY360" fmla="*/ 403019 h 1239475"/>
                <a:gd name="connsiteX361" fmla="*/ 3883846 w 4352938"/>
                <a:gd name="connsiteY361" fmla="*/ 400161 h 1239475"/>
                <a:gd name="connsiteX362" fmla="*/ 3941949 w 4352938"/>
                <a:gd name="connsiteY362" fmla="*/ 392541 h 1239475"/>
                <a:gd name="connsiteX363" fmla="*/ 3982907 w 4352938"/>
                <a:gd name="connsiteY363" fmla="*/ 328724 h 1239475"/>
                <a:gd name="connsiteX364" fmla="*/ 3924804 w 4352938"/>
                <a:gd name="connsiteY364" fmla="*/ 339201 h 1239475"/>
                <a:gd name="connsiteX365" fmla="*/ 3921946 w 4352938"/>
                <a:gd name="connsiteY365" fmla="*/ 319199 h 1239475"/>
                <a:gd name="connsiteX366" fmla="*/ 3949569 w 4352938"/>
                <a:gd name="connsiteY366" fmla="*/ 273479 h 1239475"/>
                <a:gd name="connsiteX367" fmla="*/ 3914327 w 4352938"/>
                <a:gd name="connsiteY367" fmla="*/ 273479 h 1239475"/>
                <a:gd name="connsiteX368" fmla="*/ 3876227 w 4352938"/>
                <a:gd name="connsiteY368" fmla="*/ 220139 h 1239475"/>
                <a:gd name="connsiteX369" fmla="*/ 3901944 w 4352938"/>
                <a:gd name="connsiteY369" fmla="*/ 212519 h 1239475"/>
                <a:gd name="connsiteX370" fmla="*/ 3982907 w 4352938"/>
                <a:gd name="connsiteY370" fmla="*/ 200136 h 1239475"/>
                <a:gd name="connsiteX371" fmla="*/ 4021007 w 4352938"/>
                <a:gd name="connsiteY371" fmla="*/ 189659 h 1239475"/>
                <a:gd name="connsiteX372" fmla="*/ 4086729 w 4352938"/>
                <a:gd name="connsiteY372" fmla="*/ 30591 h 1239475"/>
                <a:gd name="connsiteX373" fmla="*/ 4109589 w 4352938"/>
                <a:gd name="connsiteY373" fmla="*/ 20114 h 1239475"/>
                <a:gd name="connsiteX374" fmla="*/ 1675952 w 4352938"/>
                <a:gd name="connsiteY374" fmla="*/ 111 h 1239475"/>
                <a:gd name="connsiteX375" fmla="*/ 1800729 w 4352938"/>
                <a:gd name="connsiteY375" fmla="*/ 42974 h 1239475"/>
                <a:gd name="connsiteX376" fmla="*/ 1834067 w 4352938"/>
                <a:gd name="connsiteY376" fmla="*/ 55356 h 1239475"/>
                <a:gd name="connsiteX377" fmla="*/ 1899789 w 4352938"/>
                <a:gd name="connsiteY377" fmla="*/ 101076 h 1239475"/>
                <a:gd name="connsiteX378" fmla="*/ 1917887 w 4352938"/>
                <a:gd name="connsiteY378" fmla="*/ 126794 h 1239475"/>
                <a:gd name="connsiteX379" fmla="*/ 1814064 w 4352938"/>
                <a:gd name="connsiteY379" fmla="*/ 215376 h 1239475"/>
                <a:gd name="connsiteX380" fmla="*/ 1717862 w 4352938"/>
                <a:gd name="connsiteY380" fmla="*/ 279194 h 1239475"/>
                <a:gd name="connsiteX381" fmla="*/ 1710242 w 4352938"/>
                <a:gd name="connsiteY381" fmla="*/ 253476 h 1239475"/>
                <a:gd name="connsiteX382" fmla="*/ 1720719 w 4352938"/>
                <a:gd name="connsiteY382" fmla="*/ 151559 h 1239475"/>
                <a:gd name="connsiteX383" fmla="*/ 1695002 w 4352938"/>
                <a:gd name="connsiteY383" fmla="*/ 101076 h 1239475"/>
                <a:gd name="connsiteX384" fmla="*/ 1684524 w 4352938"/>
                <a:gd name="connsiteY384" fmla="*/ 93456 h 1239475"/>
                <a:gd name="connsiteX385" fmla="*/ 1678809 w 4352938"/>
                <a:gd name="connsiteY385" fmla="*/ 63929 h 1239475"/>
                <a:gd name="connsiteX386" fmla="*/ 1675952 w 4352938"/>
                <a:gd name="connsiteY386" fmla="*/ 111 h 123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4352938" h="1239475">
                  <a:moveTo>
                    <a:pt x="1911219" y="884984"/>
                  </a:moveTo>
                  <a:cubicBezTo>
                    <a:pt x="1975989" y="884031"/>
                    <a:pt x="2003612" y="917369"/>
                    <a:pt x="2030282" y="953564"/>
                  </a:cubicBezTo>
                  <a:cubicBezTo>
                    <a:pt x="2038854" y="965946"/>
                    <a:pt x="2054094" y="969756"/>
                    <a:pt x="2055047" y="991664"/>
                  </a:cubicBezTo>
                  <a:cubicBezTo>
                    <a:pt x="2063619" y="1004999"/>
                    <a:pt x="2051237" y="1052624"/>
                    <a:pt x="2047427" y="1067864"/>
                  </a:cubicBezTo>
                  <a:cubicBezTo>
                    <a:pt x="2035044" y="1076436"/>
                    <a:pt x="2001707" y="1111679"/>
                    <a:pt x="1974085" y="1093581"/>
                  </a:cubicBezTo>
                  <a:cubicBezTo>
                    <a:pt x="1947414" y="1084056"/>
                    <a:pt x="1938842" y="1062149"/>
                    <a:pt x="1923602" y="1040241"/>
                  </a:cubicBezTo>
                  <a:cubicBezTo>
                    <a:pt x="1916934" y="1033574"/>
                    <a:pt x="1910267" y="1027859"/>
                    <a:pt x="1903600" y="1022144"/>
                  </a:cubicBezTo>
                  <a:cubicBezTo>
                    <a:pt x="1876929" y="983091"/>
                    <a:pt x="1875977" y="940229"/>
                    <a:pt x="1888359" y="887841"/>
                  </a:cubicBezTo>
                  <a:cubicBezTo>
                    <a:pt x="1896932" y="887841"/>
                    <a:pt x="1906457" y="887841"/>
                    <a:pt x="1911219" y="884984"/>
                  </a:cubicBezTo>
                  <a:close/>
                  <a:moveTo>
                    <a:pt x="3037075" y="831644"/>
                  </a:moveTo>
                  <a:cubicBezTo>
                    <a:pt x="3082795" y="831644"/>
                    <a:pt x="3093272" y="860219"/>
                    <a:pt x="3118038" y="880221"/>
                  </a:cubicBezTo>
                  <a:cubicBezTo>
                    <a:pt x="3156138" y="909749"/>
                    <a:pt x="3217097" y="938324"/>
                    <a:pt x="3217097" y="1004046"/>
                  </a:cubicBezTo>
                  <a:cubicBezTo>
                    <a:pt x="3199000" y="1025001"/>
                    <a:pt x="3169472" y="1045004"/>
                    <a:pt x="3140897" y="1054529"/>
                  </a:cubicBezTo>
                  <a:cubicBezTo>
                    <a:pt x="3114227" y="1063101"/>
                    <a:pt x="3075175" y="1054529"/>
                    <a:pt x="3072318" y="1031669"/>
                  </a:cubicBezTo>
                  <a:cubicBezTo>
                    <a:pt x="3086605" y="1008809"/>
                    <a:pt x="3062793" y="982139"/>
                    <a:pt x="3057077" y="970709"/>
                  </a:cubicBezTo>
                  <a:cubicBezTo>
                    <a:pt x="3056125" y="963089"/>
                    <a:pt x="3054220" y="955469"/>
                    <a:pt x="3052315" y="947849"/>
                  </a:cubicBezTo>
                  <a:cubicBezTo>
                    <a:pt x="3036122" y="904986"/>
                    <a:pt x="3028502" y="896414"/>
                    <a:pt x="3029455" y="836406"/>
                  </a:cubicBezTo>
                  <a:cubicBezTo>
                    <a:pt x="3032313" y="835454"/>
                    <a:pt x="3035170" y="833549"/>
                    <a:pt x="3037075" y="831644"/>
                  </a:cubicBezTo>
                  <a:close/>
                  <a:moveTo>
                    <a:pt x="4031485" y="816404"/>
                  </a:moveTo>
                  <a:cubicBezTo>
                    <a:pt x="4066727" y="816404"/>
                    <a:pt x="4088635" y="825929"/>
                    <a:pt x="4124830" y="826881"/>
                  </a:cubicBezTo>
                  <a:cubicBezTo>
                    <a:pt x="4134355" y="841169"/>
                    <a:pt x="4142927" y="843074"/>
                    <a:pt x="4142927" y="867839"/>
                  </a:cubicBezTo>
                  <a:cubicBezTo>
                    <a:pt x="4136260" y="877364"/>
                    <a:pt x="4136260" y="891651"/>
                    <a:pt x="4130545" y="901176"/>
                  </a:cubicBezTo>
                  <a:cubicBezTo>
                    <a:pt x="4121020" y="915464"/>
                    <a:pt x="4104827" y="924036"/>
                    <a:pt x="4092445" y="936419"/>
                  </a:cubicBezTo>
                  <a:cubicBezTo>
                    <a:pt x="4054345" y="935466"/>
                    <a:pt x="4026722" y="942134"/>
                    <a:pt x="3998147" y="948801"/>
                  </a:cubicBezTo>
                  <a:cubicBezTo>
                    <a:pt x="3994338" y="950706"/>
                    <a:pt x="3990527" y="955469"/>
                    <a:pt x="3990527" y="959279"/>
                  </a:cubicBezTo>
                  <a:cubicBezTo>
                    <a:pt x="3991480" y="994521"/>
                    <a:pt x="4006720" y="1006904"/>
                    <a:pt x="4016245" y="1030716"/>
                  </a:cubicBezTo>
                  <a:cubicBezTo>
                    <a:pt x="4017197" y="1041194"/>
                    <a:pt x="4019102" y="1050719"/>
                    <a:pt x="4021007" y="1061196"/>
                  </a:cubicBezTo>
                  <a:cubicBezTo>
                    <a:pt x="4023865" y="1070721"/>
                    <a:pt x="4033390" y="1086914"/>
                    <a:pt x="4028627" y="1104059"/>
                  </a:cubicBezTo>
                  <a:cubicBezTo>
                    <a:pt x="4024818" y="1115489"/>
                    <a:pt x="4016245" y="1131681"/>
                    <a:pt x="4010530" y="1142159"/>
                  </a:cubicBezTo>
                  <a:cubicBezTo>
                    <a:pt x="4004815" y="1154541"/>
                    <a:pt x="4002910" y="1169781"/>
                    <a:pt x="3990527" y="1175496"/>
                  </a:cubicBezTo>
                  <a:cubicBezTo>
                    <a:pt x="3978145" y="1186926"/>
                    <a:pt x="3960047" y="1177401"/>
                    <a:pt x="3940045" y="1183116"/>
                  </a:cubicBezTo>
                  <a:cubicBezTo>
                    <a:pt x="3928615" y="1185974"/>
                    <a:pt x="3925757" y="1198356"/>
                    <a:pt x="3917185" y="1203119"/>
                  </a:cubicBezTo>
                  <a:cubicBezTo>
                    <a:pt x="3877180" y="1225979"/>
                    <a:pt x="3852415" y="1192641"/>
                    <a:pt x="3828602" y="1185021"/>
                  </a:cubicBezTo>
                  <a:cubicBezTo>
                    <a:pt x="3804790" y="1177401"/>
                    <a:pt x="3790502" y="1185021"/>
                    <a:pt x="3782882" y="1162161"/>
                  </a:cubicBezTo>
                  <a:cubicBezTo>
                    <a:pt x="3779072" y="1157399"/>
                    <a:pt x="3779072" y="1152636"/>
                    <a:pt x="3778120" y="1144064"/>
                  </a:cubicBezTo>
                  <a:cubicBezTo>
                    <a:pt x="3779072" y="1144064"/>
                    <a:pt x="3780977" y="1144064"/>
                    <a:pt x="3782882" y="1144064"/>
                  </a:cubicBezTo>
                  <a:cubicBezTo>
                    <a:pt x="3798122" y="1132634"/>
                    <a:pt x="3823840" y="1146921"/>
                    <a:pt x="3843843" y="1141206"/>
                  </a:cubicBezTo>
                  <a:cubicBezTo>
                    <a:pt x="3873370" y="1133586"/>
                    <a:pt x="3908613" y="1126919"/>
                    <a:pt x="3930520" y="1110726"/>
                  </a:cubicBezTo>
                  <a:cubicBezTo>
                    <a:pt x="3937188" y="1105011"/>
                    <a:pt x="3940045" y="1094534"/>
                    <a:pt x="3945760" y="1087866"/>
                  </a:cubicBezTo>
                  <a:cubicBezTo>
                    <a:pt x="3946713" y="1067864"/>
                    <a:pt x="3941950" y="1065006"/>
                    <a:pt x="3938140" y="1049766"/>
                  </a:cubicBezTo>
                  <a:cubicBezTo>
                    <a:pt x="3935282" y="1035479"/>
                    <a:pt x="3945760" y="1014524"/>
                    <a:pt x="3940997" y="996426"/>
                  </a:cubicBezTo>
                  <a:cubicBezTo>
                    <a:pt x="3939093" y="990711"/>
                    <a:pt x="3935282" y="984996"/>
                    <a:pt x="3933377" y="978329"/>
                  </a:cubicBezTo>
                  <a:cubicBezTo>
                    <a:pt x="3889563" y="964041"/>
                    <a:pt x="3901945" y="984044"/>
                    <a:pt x="3872418" y="996426"/>
                  </a:cubicBezTo>
                  <a:cubicBezTo>
                    <a:pt x="3856225" y="1003094"/>
                    <a:pt x="3841938" y="998331"/>
                    <a:pt x="3823840" y="1004046"/>
                  </a:cubicBezTo>
                  <a:cubicBezTo>
                    <a:pt x="3807647" y="1009761"/>
                    <a:pt x="3785740" y="1020239"/>
                    <a:pt x="3770500" y="1029764"/>
                  </a:cubicBezTo>
                  <a:cubicBezTo>
                    <a:pt x="3728590" y="1055481"/>
                    <a:pt x="3693347" y="1089771"/>
                    <a:pt x="3645722" y="1110726"/>
                  </a:cubicBezTo>
                  <a:cubicBezTo>
                    <a:pt x="3633340" y="1116441"/>
                    <a:pt x="3607622" y="1132634"/>
                    <a:pt x="3589525" y="1128824"/>
                  </a:cubicBezTo>
                  <a:cubicBezTo>
                    <a:pt x="3581905" y="1126919"/>
                    <a:pt x="3570475" y="1122156"/>
                    <a:pt x="3566665" y="1118346"/>
                  </a:cubicBezTo>
                  <a:cubicBezTo>
                    <a:pt x="3561902" y="1111679"/>
                    <a:pt x="3563807" y="1105964"/>
                    <a:pt x="3561902" y="1101201"/>
                  </a:cubicBezTo>
                  <a:cubicBezTo>
                    <a:pt x="3550472" y="1075484"/>
                    <a:pt x="3527613" y="1063101"/>
                    <a:pt x="3526660" y="1017381"/>
                  </a:cubicBezTo>
                  <a:cubicBezTo>
                    <a:pt x="3535232" y="1007856"/>
                    <a:pt x="3541900" y="995474"/>
                    <a:pt x="3554282" y="989759"/>
                  </a:cubicBezTo>
                  <a:cubicBezTo>
                    <a:pt x="3565713" y="988806"/>
                    <a:pt x="3578095" y="987854"/>
                    <a:pt x="3589525" y="986901"/>
                  </a:cubicBezTo>
                  <a:cubicBezTo>
                    <a:pt x="3601907" y="981186"/>
                    <a:pt x="3617147" y="966899"/>
                    <a:pt x="3630482" y="961184"/>
                  </a:cubicBezTo>
                  <a:cubicBezTo>
                    <a:pt x="3639055" y="960231"/>
                    <a:pt x="3647627" y="958326"/>
                    <a:pt x="3656200" y="956421"/>
                  </a:cubicBezTo>
                  <a:cubicBezTo>
                    <a:pt x="3687632" y="943086"/>
                    <a:pt x="3720970" y="924036"/>
                    <a:pt x="3752402" y="910701"/>
                  </a:cubicBezTo>
                  <a:cubicBezTo>
                    <a:pt x="3800027" y="889746"/>
                    <a:pt x="3850510" y="873554"/>
                    <a:pt x="3897182" y="854504"/>
                  </a:cubicBezTo>
                  <a:cubicBezTo>
                    <a:pt x="3931472" y="840216"/>
                    <a:pt x="4011482" y="842121"/>
                    <a:pt x="4031485" y="816404"/>
                  </a:cubicBezTo>
                  <a:close/>
                  <a:moveTo>
                    <a:pt x="281492" y="738299"/>
                  </a:moveTo>
                  <a:cubicBezTo>
                    <a:pt x="272919" y="772589"/>
                    <a:pt x="250059" y="795449"/>
                    <a:pt x="205292" y="794496"/>
                  </a:cubicBezTo>
                  <a:cubicBezTo>
                    <a:pt x="199577" y="809736"/>
                    <a:pt x="183384" y="820214"/>
                    <a:pt x="174812" y="832596"/>
                  </a:cubicBezTo>
                  <a:cubicBezTo>
                    <a:pt x="173859" y="839264"/>
                    <a:pt x="171954" y="844979"/>
                    <a:pt x="170049" y="850694"/>
                  </a:cubicBezTo>
                  <a:cubicBezTo>
                    <a:pt x="148142" y="884984"/>
                    <a:pt x="118614" y="915464"/>
                    <a:pt x="96707" y="951659"/>
                  </a:cubicBezTo>
                  <a:cubicBezTo>
                    <a:pt x="85277" y="969756"/>
                    <a:pt x="65274" y="982139"/>
                    <a:pt x="63369" y="1009761"/>
                  </a:cubicBezTo>
                  <a:cubicBezTo>
                    <a:pt x="66227" y="1010714"/>
                    <a:pt x="68132" y="1011666"/>
                    <a:pt x="70989" y="1012619"/>
                  </a:cubicBezTo>
                  <a:cubicBezTo>
                    <a:pt x="88134" y="1023096"/>
                    <a:pt x="124329" y="1008809"/>
                    <a:pt x="134807" y="1002141"/>
                  </a:cubicBezTo>
                  <a:cubicBezTo>
                    <a:pt x="148142" y="992616"/>
                    <a:pt x="164334" y="980234"/>
                    <a:pt x="177669" y="971661"/>
                  </a:cubicBezTo>
                  <a:cubicBezTo>
                    <a:pt x="192909" y="962136"/>
                    <a:pt x="208149" y="961184"/>
                    <a:pt x="226247" y="953564"/>
                  </a:cubicBezTo>
                  <a:cubicBezTo>
                    <a:pt x="235772" y="949754"/>
                    <a:pt x="245297" y="939276"/>
                    <a:pt x="253869" y="933561"/>
                  </a:cubicBezTo>
                  <a:cubicBezTo>
                    <a:pt x="263394" y="926894"/>
                    <a:pt x="287207" y="918321"/>
                    <a:pt x="291969" y="907844"/>
                  </a:cubicBezTo>
                  <a:cubicBezTo>
                    <a:pt x="291969" y="896414"/>
                    <a:pt x="291969" y="884984"/>
                    <a:pt x="291969" y="874506"/>
                  </a:cubicBezTo>
                  <a:cubicBezTo>
                    <a:pt x="297684" y="865934"/>
                    <a:pt x="293874" y="843074"/>
                    <a:pt x="293874" y="829739"/>
                  </a:cubicBezTo>
                  <a:cubicBezTo>
                    <a:pt x="294827" y="802116"/>
                    <a:pt x="294827" y="769731"/>
                    <a:pt x="293874" y="741156"/>
                  </a:cubicBezTo>
                  <a:cubicBezTo>
                    <a:pt x="290064" y="739251"/>
                    <a:pt x="288159" y="739251"/>
                    <a:pt x="281492" y="738299"/>
                  </a:cubicBezTo>
                  <a:close/>
                  <a:moveTo>
                    <a:pt x="1852924" y="577625"/>
                  </a:moveTo>
                  <a:cubicBezTo>
                    <a:pt x="1889491" y="577446"/>
                    <a:pt x="1939319" y="586376"/>
                    <a:pt x="1952177" y="596377"/>
                  </a:cubicBezTo>
                  <a:cubicBezTo>
                    <a:pt x="1956940" y="601139"/>
                    <a:pt x="1962655" y="611617"/>
                    <a:pt x="1959798" y="616379"/>
                  </a:cubicBezTo>
                  <a:cubicBezTo>
                    <a:pt x="1945510" y="639239"/>
                    <a:pt x="1924555" y="643049"/>
                    <a:pt x="1903600" y="659242"/>
                  </a:cubicBezTo>
                  <a:cubicBezTo>
                    <a:pt x="1895980" y="664957"/>
                    <a:pt x="1895027" y="676387"/>
                    <a:pt x="1888360" y="682102"/>
                  </a:cubicBezTo>
                  <a:cubicBezTo>
                    <a:pt x="1884550" y="683054"/>
                    <a:pt x="1879788" y="684007"/>
                    <a:pt x="1875977" y="684959"/>
                  </a:cubicBezTo>
                  <a:cubicBezTo>
                    <a:pt x="1871215" y="688769"/>
                    <a:pt x="1868357" y="699247"/>
                    <a:pt x="1863595" y="704962"/>
                  </a:cubicBezTo>
                  <a:cubicBezTo>
                    <a:pt x="1856927" y="713534"/>
                    <a:pt x="1844545" y="718297"/>
                    <a:pt x="1835973" y="724964"/>
                  </a:cubicBezTo>
                  <a:cubicBezTo>
                    <a:pt x="1825495" y="732584"/>
                    <a:pt x="1816923" y="745919"/>
                    <a:pt x="1808350" y="755444"/>
                  </a:cubicBezTo>
                  <a:cubicBezTo>
                    <a:pt x="1797873" y="767827"/>
                    <a:pt x="1765488" y="787829"/>
                    <a:pt x="1762630" y="804022"/>
                  </a:cubicBezTo>
                  <a:cubicBezTo>
                    <a:pt x="1776917" y="801164"/>
                    <a:pt x="1782632" y="789734"/>
                    <a:pt x="1795967" y="785924"/>
                  </a:cubicBezTo>
                  <a:cubicBezTo>
                    <a:pt x="1823590" y="776399"/>
                    <a:pt x="1851213" y="783067"/>
                    <a:pt x="1882645" y="783067"/>
                  </a:cubicBezTo>
                  <a:cubicBezTo>
                    <a:pt x="1885502" y="793544"/>
                    <a:pt x="1891217" y="799259"/>
                    <a:pt x="1893123" y="809737"/>
                  </a:cubicBezTo>
                  <a:cubicBezTo>
                    <a:pt x="1883598" y="820214"/>
                    <a:pt x="1878835" y="834502"/>
                    <a:pt x="1867405" y="843074"/>
                  </a:cubicBezTo>
                  <a:cubicBezTo>
                    <a:pt x="1837877" y="864029"/>
                    <a:pt x="1804540" y="882127"/>
                    <a:pt x="1773107" y="901177"/>
                  </a:cubicBezTo>
                  <a:cubicBezTo>
                    <a:pt x="1750248" y="915464"/>
                    <a:pt x="1724530" y="904987"/>
                    <a:pt x="1724530" y="942134"/>
                  </a:cubicBezTo>
                  <a:cubicBezTo>
                    <a:pt x="1707385" y="968804"/>
                    <a:pt x="1735007" y="1005952"/>
                    <a:pt x="1742627" y="1025954"/>
                  </a:cubicBezTo>
                  <a:cubicBezTo>
                    <a:pt x="1764535" y="1085009"/>
                    <a:pt x="1769298" y="1155494"/>
                    <a:pt x="1770250" y="1233599"/>
                  </a:cubicBezTo>
                  <a:cubicBezTo>
                    <a:pt x="1767392" y="1234552"/>
                    <a:pt x="1765488" y="1235504"/>
                    <a:pt x="1762630" y="1236457"/>
                  </a:cubicBezTo>
                  <a:cubicBezTo>
                    <a:pt x="1755010" y="1242172"/>
                    <a:pt x="1737865" y="1238362"/>
                    <a:pt x="1729292" y="1236457"/>
                  </a:cubicBezTo>
                  <a:cubicBezTo>
                    <a:pt x="1724530" y="1228837"/>
                    <a:pt x="1712148" y="1220264"/>
                    <a:pt x="1709290" y="1213597"/>
                  </a:cubicBezTo>
                  <a:cubicBezTo>
                    <a:pt x="1709290" y="1205977"/>
                    <a:pt x="1709290" y="1198357"/>
                    <a:pt x="1709290" y="1190737"/>
                  </a:cubicBezTo>
                  <a:cubicBezTo>
                    <a:pt x="1706432" y="1184069"/>
                    <a:pt x="1696907" y="1171687"/>
                    <a:pt x="1691192" y="1167877"/>
                  </a:cubicBezTo>
                  <a:cubicBezTo>
                    <a:pt x="1684525" y="1163114"/>
                    <a:pt x="1639757" y="1148827"/>
                    <a:pt x="1637852" y="1145017"/>
                  </a:cubicBezTo>
                  <a:cubicBezTo>
                    <a:pt x="1637852" y="1140254"/>
                    <a:pt x="1637852" y="1134539"/>
                    <a:pt x="1637852" y="1129777"/>
                  </a:cubicBezTo>
                  <a:cubicBezTo>
                    <a:pt x="1644520" y="1125014"/>
                    <a:pt x="1646425" y="1114537"/>
                    <a:pt x="1653092" y="1109774"/>
                  </a:cubicBezTo>
                  <a:cubicBezTo>
                    <a:pt x="1660713" y="1108822"/>
                    <a:pt x="1668332" y="1106917"/>
                    <a:pt x="1675952" y="1105012"/>
                  </a:cubicBezTo>
                  <a:cubicBezTo>
                    <a:pt x="1690240" y="1097392"/>
                    <a:pt x="1688335" y="1071674"/>
                    <a:pt x="1688335" y="1048814"/>
                  </a:cubicBezTo>
                  <a:cubicBezTo>
                    <a:pt x="1682620" y="1039289"/>
                    <a:pt x="1682620" y="1024049"/>
                    <a:pt x="1675952" y="1015477"/>
                  </a:cubicBezTo>
                  <a:cubicBezTo>
                    <a:pt x="1673095" y="1013572"/>
                    <a:pt x="1673095" y="1013572"/>
                    <a:pt x="1668332" y="1012619"/>
                  </a:cubicBezTo>
                  <a:cubicBezTo>
                    <a:pt x="1662617" y="1021192"/>
                    <a:pt x="1654045" y="1021192"/>
                    <a:pt x="1645473" y="1027859"/>
                  </a:cubicBezTo>
                  <a:cubicBezTo>
                    <a:pt x="1636900" y="1038337"/>
                    <a:pt x="1627375" y="1047862"/>
                    <a:pt x="1617850" y="1058339"/>
                  </a:cubicBezTo>
                  <a:cubicBezTo>
                    <a:pt x="1614040" y="1061197"/>
                    <a:pt x="1608325" y="1059292"/>
                    <a:pt x="1605467" y="1063102"/>
                  </a:cubicBezTo>
                  <a:cubicBezTo>
                    <a:pt x="1596895" y="1072627"/>
                    <a:pt x="1594990" y="1082152"/>
                    <a:pt x="1587370" y="1093582"/>
                  </a:cubicBezTo>
                  <a:cubicBezTo>
                    <a:pt x="1575940" y="1102154"/>
                    <a:pt x="1565463" y="1111679"/>
                    <a:pt x="1554032" y="1121204"/>
                  </a:cubicBezTo>
                  <a:cubicBezTo>
                    <a:pt x="1523552" y="1163114"/>
                    <a:pt x="1485452" y="1193594"/>
                    <a:pt x="1450210" y="1230742"/>
                  </a:cubicBezTo>
                  <a:cubicBezTo>
                    <a:pt x="1379725" y="1230742"/>
                    <a:pt x="1353055" y="1166924"/>
                    <a:pt x="1355913" y="1104059"/>
                  </a:cubicBezTo>
                  <a:cubicBezTo>
                    <a:pt x="1367342" y="1101202"/>
                    <a:pt x="1377820" y="1089772"/>
                    <a:pt x="1394013" y="1093582"/>
                  </a:cubicBezTo>
                  <a:cubicBezTo>
                    <a:pt x="1400680" y="1095487"/>
                    <a:pt x="1409252" y="1104059"/>
                    <a:pt x="1419730" y="1101202"/>
                  </a:cubicBezTo>
                  <a:cubicBezTo>
                    <a:pt x="1427350" y="1099297"/>
                    <a:pt x="1429255" y="1089772"/>
                    <a:pt x="1434970" y="1085962"/>
                  </a:cubicBezTo>
                  <a:cubicBezTo>
                    <a:pt x="1445448" y="1078342"/>
                    <a:pt x="1457830" y="1078342"/>
                    <a:pt x="1470213" y="1070722"/>
                  </a:cubicBezTo>
                  <a:cubicBezTo>
                    <a:pt x="1476880" y="1065959"/>
                    <a:pt x="1483548" y="1057387"/>
                    <a:pt x="1490215" y="1052624"/>
                  </a:cubicBezTo>
                  <a:cubicBezTo>
                    <a:pt x="1501645" y="1045957"/>
                    <a:pt x="1514027" y="1044052"/>
                    <a:pt x="1525457" y="1037384"/>
                  </a:cubicBezTo>
                  <a:cubicBezTo>
                    <a:pt x="1554985" y="1020239"/>
                    <a:pt x="1584513" y="998332"/>
                    <a:pt x="1612135" y="979282"/>
                  </a:cubicBezTo>
                  <a:cubicBezTo>
                    <a:pt x="1634995" y="963089"/>
                    <a:pt x="1673095" y="955469"/>
                    <a:pt x="1677857" y="921179"/>
                  </a:cubicBezTo>
                  <a:cubicBezTo>
                    <a:pt x="1663570" y="917369"/>
                    <a:pt x="1652140" y="911654"/>
                    <a:pt x="1650235" y="893557"/>
                  </a:cubicBezTo>
                  <a:cubicBezTo>
                    <a:pt x="1654998" y="889747"/>
                    <a:pt x="1682620" y="820214"/>
                    <a:pt x="1683573" y="812594"/>
                  </a:cubicBezTo>
                  <a:cubicBezTo>
                    <a:pt x="1676905" y="808784"/>
                    <a:pt x="1673095" y="807832"/>
                    <a:pt x="1660713" y="807832"/>
                  </a:cubicBezTo>
                  <a:cubicBezTo>
                    <a:pt x="1653092" y="812594"/>
                    <a:pt x="1635948" y="816404"/>
                    <a:pt x="1627375" y="818309"/>
                  </a:cubicBezTo>
                  <a:cubicBezTo>
                    <a:pt x="1627375" y="839264"/>
                    <a:pt x="1627375" y="860219"/>
                    <a:pt x="1627375" y="881174"/>
                  </a:cubicBezTo>
                  <a:lnTo>
                    <a:pt x="1627375" y="882127"/>
                  </a:lnTo>
                  <a:cubicBezTo>
                    <a:pt x="1627375" y="886889"/>
                    <a:pt x="1628327" y="890699"/>
                    <a:pt x="1624517" y="897367"/>
                  </a:cubicBezTo>
                  <a:cubicBezTo>
                    <a:pt x="1607373" y="924989"/>
                    <a:pt x="1568320" y="994522"/>
                    <a:pt x="1546413" y="999284"/>
                  </a:cubicBezTo>
                  <a:cubicBezTo>
                    <a:pt x="1540698" y="983092"/>
                    <a:pt x="1523552" y="979282"/>
                    <a:pt x="1515932" y="965947"/>
                  </a:cubicBezTo>
                  <a:cubicBezTo>
                    <a:pt x="1511170" y="957374"/>
                    <a:pt x="1512123" y="947849"/>
                    <a:pt x="1508313" y="938324"/>
                  </a:cubicBezTo>
                  <a:cubicBezTo>
                    <a:pt x="1505455" y="930704"/>
                    <a:pt x="1495930" y="920227"/>
                    <a:pt x="1493073" y="912607"/>
                  </a:cubicBezTo>
                  <a:cubicBezTo>
                    <a:pt x="1476880" y="863077"/>
                    <a:pt x="1495930" y="786877"/>
                    <a:pt x="1505455" y="744967"/>
                  </a:cubicBezTo>
                  <a:cubicBezTo>
                    <a:pt x="1509265" y="726869"/>
                    <a:pt x="1501645" y="704962"/>
                    <a:pt x="1502598" y="686864"/>
                  </a:cubicBezTo>
                  <a:cubicBezTo>
                    <a:pt x="1507360" y="684959"/>
                    <a:pt x="1507360" y="684007"/>
                    <a:pt x="1513075" y="682102"/>
                  </a:cubicBezTo>
                  <a:cubicBezTo>
                    <a:pt x="1516885" y="679244"/>
                    <a:pt x="1517838" y="680197"/>
                    <a:pt x="1523552" y="679244"/>
                  </a:cubicBezTo>
                  <a:cubicBezTo>
                    <a:pt x="1529267" y="684007"/>
                    <a:pt x="1536888" y="684959"/>
                    <a:pt x="1543555" y="689722"/>
                  </a:cubicBezTo>
                  <a:cubicBezTo>
                    <a:pt x="1553080" y="697342"/>
                    <a:pt x="1570225" y="731632"/>
                    <a:pt x="1584513" y="723059"/>
                  </a:cubicBezTo>
                  <a:cubicBezTo>
                    <a:pt x="1616898" y="704962"/>
                    <a:pt x="1650235" y="686864"/>
                    <a:pt x="1680715" y="664957"/>
                  </a:cubicBezTo>
                  <a:cubicBezTo>
                    <a:pt x="1695002" y="654479"/>
                    <a:pt x="1708338" y="636382"/>
                    <a:pt x="1723577" y="626857"/>
                  </a:cubicBezTo>
                  <a:cubicBezTo>
                    <a:pt x="1735960" y="625904"/>
                    <a:pt x="1749295" y="623999"/>
                    <a:pt x="1761677" y="622094"/>
                  </a:cubicBezTo>
                  <a:cubicBezTo>
                    <a:pt x="1765488" y="615427"/>
                    <a:pt x="1770250" y="609712"/>
                    <a:pt x="1774060" y="603997"/>
                  </a:cubicBezTo>
                  <a:cubicBezTo>
                    <a:pt x="1786442" y="594472"/>
                    <a:pt x="1807398" y="585899"/>
                    <a:pt x="1822638" y="581137"/>
                  </a:cubicBezTo>
                  <a:cubicBezTo>
                    <a:pt x="1830020" y="578756"/>
                    <a:pt x="1840735" y="577684"/>
                    <a:pt x="1852924" y="577625"/>
                  </a:cubicBezTo>
                  <a:close/>
                  <a:moveTo>
                    <a:pt x="3579047" y="530654"/>
                  </a:moveTo>
                  <a:cubicBezTo>
                    <a:pt x="3588572" y="530654"/>
                    <a:pt x="3600002" y="529701"/>
                    <a:pt x="3604764" y="533511"/>
                  </a:cubicBezTo>
                  <a:cubicBezTo>
                    <a:pt x="3624767" y="540179"/>
                    <a:pt x="3686680" y="615426"/>
                    <a:pt x="3680964" y="644954"/>
                  </a:cubicBezTo>
                  <a:cubicBezTo>
                    <a:pt x="3674297" y="679244"/>
                    <a:pt x="3662867" y="698294"/>
                    <a:pt x="3642864" y="718296"/>
                  </a:cubicBezTo>
                  <a:cubicBezTo>
                    <a:pt x="3631434" y="719249"/>
                    <a:pt x="3625719" y="720201"/>
                    <a:pt x="3615242" y="718296"/>
                  </a:cubicBezTo>
                  <a:cubicBezTo>
                    <a:pt x="3610480" y="702104"/>
                    <a:pt x="3594287" y="684959"/>
                    <a:pt x="3587619" y="669719"/>
                  </a:cubicBezTo>
                  <a:cubicBezTo>
                    <a:pt x="3587619" y="652574"/>
                    <a:pt x="3587619" y="635429"/>
                    <a:pt x="3586667" y="619236"/>
                  </a:cubicBezTo>
                  <a:cubicBezTo>
                    <a:pt x="3584762" y="601139"/>
                    <a:pt x="3575237" y="547799"/>
                    <a:pt x="3579047" y="530654"/>
                  </a:cubicBezTo>
                  <a:close/>
                  <a:moveTo>
                    <a:pt x="1938842" y="307769"/>
                  </a:moveTo>
                  <a:cubicBezTo>
                    <a:pt x="1949319" y="307769"/>
                    <a:pt x="1958844" y="307769"/>
                    <a:pt x="1969322" y="307769"/>
                  </a:cubicBezTo>
                  <a:cubicBezTo>
                    <a:pt x="1975989" y="307769"/>
                    <a:pt x="1978847" y="319199"/>
                    <a:pt x="1979799" y="333486"/>
                  </a:cubicBezTo>
                  <a:cubicBezTo>
                    <a:pt x="1968369" y="344916"/>
                    <a:pt x="1957892" y="357299"/>
                    <a:pt x="1946462" y="368729"/>
                  </a:cubicBezTo>
                  <a:cubicBezTo>
                    <a:pt x="1935032" y="369681"/>
                    <a:pt x="1924554" y="371586"/>
                    <a:pt x="1913124" y="373491"/>
                  </a:cubicBezTo>
                  <a:cubicBezTo>
                    <a:pt x="1884549" y="384921"/>
                    <a:pt x="1856926" y="411591"/>
                    <a:pt x="1832162" y="429689"/>
                  </a:cubicBezTo>
                  <a:cubicBezTo>
                    <a:pt x="1795967" y="457311"/>
                    <a:pt x="1751199" y="532559"/>
                    <a:pt x="1708337" y="546846"/>
                  </a:cubicBezTo>
                  <a:cubicBezTo>
                    <a:pt x="1693097" y="552561"/>
                    <a:pt x="1648329" y="562086"/>
                    <a:pt x="1629279" y="557324"/>
                  </a:cubicBezTo>
                  <a:cubicBezTo>
                    <a:pt x="1599751" y="550656"/>
                    <a:pt x="1529267" y="524939"/>
                    <a:pt x="1519742" y="498269"/>
                  </a:cubicBezTo>
                  <a:cubicBezTo>
                    <a:pt x="1508312" y="483981"/>
                    <a:pt x="1518789" y="464931"/>
                    <a:pt x="1524504" y="452549"/>
                  </a:cubicBezTo>
                  <a:cubicBezTo>
                    <a:pt x="1604514" y="419211"/>
                    <a:pt x="1692144" y="383016"/>
                    <a:pt x="1775964" y="351584"/>
                  </a:cubicBezTo>
                  <a:cubicBezTo>
                    <a:pt x="1783584" y="350631"/>
                    <a:pt x="1791204" y="349679"/>
                    <a:pt x="1798824" y="348726"/>
                  </a:cubicBezTo>
                  <a:cubicBezTo>
                    <a:pt x="1826447" y="340154"/>
                    <a:pt x="1856926" y="326819"/>
                    <a:pt x="1885501" y="318246"/>
                  </a:cubicBezTo>
                  <a:cubicBezTo>
                    <a:pt x="1901694" y="313484"/>
                    <a:pt x="1925507" y="316341"/>
                    <a:pt x="1938842" y="307769"/>
                  </a:cubicBezTo>
                  <a:close/>
                  <a:moveTo>
                    <a:pt x="667255" y="301102"/>
                  </a:moveTo>
                  <a:cubicBezTo>
                    <a:pt x="688210" y="308722"/>
                    <a:pt x="700592" y="334439"/>
                    <a:pt x="717738" y="346822"/>
                  </a:cubicBezTo>
                  <a:cubicBezTo>
                    <a:pt x="788222" y="399209"/>
                    <a:pt x="797747" y="484934"/>
                    <a:pt x="819655" y="587804"/>
                  </a:cubicBezTo>
                  <a:cubicBezTo>
                    <a:pt x="829180" y="593519"/>
                    <a:pt x="830132" y="599234"/>
                    <a:pt x="845372" y="600187"/>
                  </a:cubicBezTo>
                  <a:cubicBezTo>
                    <a:pt x="855850" y="588757"/>
                    <a:pt x="865375" y="578279"/>
                    <a:pt x="875852" y="566849"/>
                  </a:cubicBezTo>
                  <a:cubicBezTo>
                    <a:pt x="888235" y="558277"/>
                    <a:pt x="915857" y="549704"/>
                    <a:pt x="921572" y="536369"/>
                  </a:cubicBezTo>
                  <a:cubicBezTo>
                    <a:pt x="921572" y="515414"/>
                    <a:pt x="921572" y="495412"/>
                    <a:pt x="921572" y="474457"/>
                  </a:cubicBezTo>
                  <a:cubicBezTo>
                    <a:pt x="921572" y="471599"/>
                    <a:pt x="920620" y="469694"/>
                    <a:pt x="921572" y="467789"/>
                  </a:cubicBezTo>
                  <a:cubicBezTo>
                    <a:pt x="922525" y="465884"/>
                    <a:pt x="925382" y="464932"/>
                    <a:pt x="927288" y="463027"/>
                  </a:cubicBezTo>
                  <a:cubicBezTo>
                    <a:pt x="933002" y="458264"/>
                    <a:pt x="936813" y="453502"/>
                    <a:pt x="949195" y="452549"/>
                  </a:cubicBezTo>
                  <a:cubicBezTo>
                    <a:pt x="953957" y="457312"/>
                    <a:pt x="956815" y="456359"/>
                    <a:pt x="959672" y="463027"/>
                  </a:cubicBezTo>
                  <a:cubicBezTo>
                    <a:pt x="962530" y="467789"/>
                    <a:pt x="959672" y="474457"/>
                    <a:pt x="962530" y="481124"/>
                  </a:cubicBezTo>
                  <a:cubicBezTo>
                    <a:pt x="965388" y="488744"/>
                    <a:pt x="981580" y="502079"/>
                    <a:pt x="988247" y="506842"/>
                  </a:cubicBezTo>
                  <a:cubicBezTo>
                    <a:pt x="996820" y="512557"/>
                    <a:pt x="1059685" y="533512"/>
                    <a:pt x="1061590" y="537322"/>
                  </a:cubicBezTo>
                  <a:cubicBezTo>
                    <a:pt x="1061590" y="543989"/>
                    <a:pt x="1061590" y="550657"/>
                    <a:pt x="1061590" y="557324"/>
                  </a:cubicBezTo>
                  <a:cubicBezTo>
                    <a:pt x="1055875" y="566849"/>
                    <a:pt x="1060638" y="587804"/>
                    <a:pt x="1056827" y="598282"/>
                  </a:cubicBezTo>
                  <a:cubicBezTo>
                    <a:pt x="1047302" y="623999"/>
                    <a:pt x="1025395" y="653527"/>
                    <a:pt x="1003488" y="666862"/>
                  </a:cubicBezTo>
                  <a:cubicBezTo>
                    <a:pt x="985390" y="679244"/>
                    <a:pt x="957767" y="686864"/>
                    <a:pt x="934907" y="692579"/>
                  </a:cubicBezTo>
                  <a:cubicBezTo>
                    <a:pt x="898713" y="702104"/>
                    <a:pt x="849182" y="681149"/>
                    <a:pt x="846325" y="723059"/>
                  </a:cubicBezTo>
                  <a:cubicBezTo>
                    <a:pt x="860613" y="741157"/>
                    <a:pt x="850135" y="774494"/>
                    <a:pt x="849182" y="802117"/>
                  </a:cubicBezTo>
                  <a:cubicBezTo>
                    <a:pt x="809177" y="821167"/>
                    <a:pt x="810130" y="838312"/>
                    <a:pt x="783460" y="865934"/>
                  </a:cubicBezTo>
                  <a:cubicBezTo>
                    <a:pt x="785365" y="869744"/>
                    <a:pt x="784413" y="867839"/>
                    <a:pt x="786317" y="870697"/>
                  </a:cubicBezTo>
                  <a:cubicBezTo>
                    <a:pt x="815845" y="891652"/>
                    <a:pt x="854897" y="876412"/>
                    <a:pt x="882520" y="867839"/>
                  </a:cubicBezTo>
                  <a:cubicBezTo>
                    <a:pt x="909190" y="858314"/>
                    <a:pt x="934907" y="848789"/>
                    <a:pt x="958720" y="842122"/>
                  </a:cubicBezTo>
                  <a:cubicBezTo>
                    <a:pt x="967292" y="841169"/>
                    <a:pt x="975865" y="840217"/>
                    <a:pt x="984438" y="839264"/>
                  </a:cubicBezTo>
                  <a:cubicBezTo>
                    <a:pt x="1016822" y="826882"/>
                    <a:pt x="1044445" y="812594"/>
                    <a:pt x="1088260" y="808784"/>
                  </a:cubicBezTo>
                  <a:cubicBezTo>
                    <a:pt x="1093975" y="818309"/>
                    <a:pt x="1095880" y="825929"/>
                    <a:pt x="1095880" y="844027"/>
                  </a:cubicBezTo>
                  <a:cubicBezTo>
                    <a:pt x="1079688" y="859267"/>
                    <a:pt x="1078735" y="886889"/>
                    <a:pt x="1065400" y="900224"/>
                  </a:cubicBezTo>
                  <a:cubicBezTo>
                    <a:pt x="1055875" y="910702"/>
                    <a:pt x="1022538" y="927847"/>
                    <a:pt x="1009202" y="933562"/>
                  </a:cubicBezTo>
                  <a:cubicBezTo>
                    <a:pt x="972055" y="944039"/>
                    <a:pt x="934907" y="953564"/>
                    <a:pt x="897760" y="964042"/>
                  </a:cubicBezTo>
                  <a:cubicBezTo>
                    <a:pt x="885377" y="964042"/>
                    <a:pt x="872042" y="964042"/>
                    <a:pt x="859660" y="964042"/>
                  </a:cubicBezTo>
                  <a:cubicBezTo>
                    <a:pt x="852040" y="967852"/>
                    <a:pt x="841563" y="984997"/>
                    <a:pt x="829180" y="989759"/>
                  </a:cubicBezTo>
                  <a:cubicBezTo>
                    <a:pt x="790127" y="1006904"/>
                    <a:pt x="740597" y="997379"/>
                    <a:pt x="710117" y="977377"/>
                  </a:cubicBezTo>
                  <a:cubicBezTo>
                    <a:pt x="682495" y="960232"/>
                    <a:pt x="650110" y="864982"/>
                    <a:pt x="638680" y="827834"/>
                  </a:cubicBezTo>
                  <a:cubicBezTo>
                    <a:pt x="632013" y="807832"/>
                    <a:pt x="636775" y="791639"/>
                    <a:pt x="631060" y="769732"/>
                  </a:cubicBezTo>
                  <a:cubicBezTo>
                    <a:pt x="617725" y="723059"/>
                    <a:pt x="604390" y="658289"/>
                    <a:pt x="592960" y="607807"/>
                  </a:cubicBezTo>
                  <a:cubicBezTo>
                    <a:pt x="591055" y="597329"/>
                    <a:pt x="605342" y="532559"/>
                    <a:pt x="608200" y="521129"/>
                  </a:cubicBezTo>
                  <a:cubicBezTo>
                    <a:pt x="621535" y="471599"/>
                    <a:pt x="631060" y="423022"/>
                    <a:pt x="643442" y="376349"/>
                  </a:cubicBezTo>
                  <a:cubicBezTo>
                    <a:pt x="645347" y="371587"/>
                    <a:pt x="643442" y="367777"/>
                    <a:pt x="644395" y="363014"/>
                  </a:cubicBezTo>
                  <a:cubicBezTo>
                    <a:pt x="650110" y="342059"/>
                    <a:pt x="659635" y="321104"/>
                    <a:pt x="667255" y="301102"/>
                  </a:cubicBezTo>
                  <a:close/>
                  <a:moveTo>
                    <a:pt x="4077204" y="290624"/>
                  </a:moveTo>
                  <a:cubicBezTo>
                    <a:pt x="4050534" y="324914"/>
                    <a:pt x="3998146" y="365871"/>
                    <a:pt x="3993384" y="420164"/>
                  </a:cubicBezTo>
                  <a:cubicBezTo>
                    <a:pt x="4000052" y="424926"/>
                    <a:pt x="4019102" y="453501"/>
                    <a:pt x="4026721" y="445881"/>
                  </a:cubicBezTo>
                  <a:cubicBezTo>
                    <a:pt x="4045771" y="430641"/>
                    <a:pt x="4034342" y="397304"/>
                    <a:pt x="4049582" y="384921"/>
                  </a:cubicBezTo>
                  <a:cubicBezTo>
                    <a:pt x="4056249" y="379206"/>
                    <a:pt x="4061012" y="380159"/>
                    <a:pt x="4069584" y="382064"/>
                  </a:cubicBezTo>
                  <a:cubicBezTo>
                    <a:pt x="4081967" y="410639"/>
                    <a:pt x="4084824" y="439214"/>
                    <a:pt x="4092444" y="476361"/>
                  </a:cubicBezTo>
                  <a:cubicBezTo>
                    <a:pt x="4096254" y="478266"/>
                    <a:pt x="4098159" y="478266"/>
                    <a:pt x="4104827" y="479219"/>
                  </a:cubicBezTo>
                  <a:cubicBezTo>
                    <a:pt x="4113399" y="464931"/>
                    <a:pt x="4121019" y="449691"/>
                    <a:pt x="4130544" y="436356"/>
                  </a:cubicBezTo>
                  <a:cubicBezTo>
                    <a:pt x="4157214" y="400161"/>
                    <a:pt x="4204839" y="379206"/>
                    <a:pt x="4206744" y="318246"/>
                  </a:cubicBezTo>
                  <a:cubicBezTo>
                    <a:pt x="4161024" y="315389"/>
                    <a:pt x="4125782" y="291576"/>
                    <a:pt x="4077204" y="290624"/>
                  </a:cubicBezTo>
                  <a:close/>
                  <a:moveTo>
                    <a:pt x="3600002" y="256334"/>
                  </a:moveTo>
                  <a:cubicBezTo>
                    <a:pt x="3628577" y="267764"/>
                    <a:pt x="3640960" y="289672"/>
                    <a:pt x="3663820" y="304912"/>
                  </a:cubicBezTo>
                  <a:cubicBezTo>
                    <a:pt x="3685727" y="319199"/>
                    <a:pt x="3711445" y="325867"/>
                    <a:pt x="3732400" y="340154"/>
                  </a:cubicBezTo>
                  <a:cubicBezTo>
                    <a:pt x="3769547" y="364919"/>
                    <a:pt x="3834317" y="462074"/>
                    <a:pt x="3834317" y="524939"/>
                  </a:cubicBezTo>
                  <a:cubicBezTo>
                    <a:pt x="3812410" y="550657"/>
                    <a:pt x="3793360" y="590662"/>
                    <a:pt x="3747640" y="590662"/>
                  </a:cubicBezTo>
                  <a:cubicBezTo>
                    <a:pt x="3732400" y="542084"/>
                    <a:pt x="3725732" y="465884"/>
                    <a:pt x="3699062" y="428737"/>
                  </a:cubicBezTo>
                  <a:cubicBezTo>
                    <a:pt x="3691442" y="417307"/>
                    <a:pt x="3676202" y="408734"/>
                    <a:pt x="3668582" y="398257"/>
                  </a:cubicBezTo>
                  <a:cubicBezTo>
                    <a:pt x="3651437" y="374444"/>
                    <a:pt x="3633340" y="353489"/>
                    <a:pt x="3615242" y="330629"/>
                  </a:cubicBezTo>
                  <a:cubicBezTo>
                    <a:pt x="3606670" y="323009"/>
                    <a:pt x="3597145" y="315389"/>
                    <a:pt x="3587620" y="307769"/>
                  </a:cubicBezTo>
                  <a:cubicBezTo>
                    <a:pt x="3587620" y="293482"/>
                    <a:pt x="3587620" y="280147"/>
                    <a:pt x="3587620" y="266812"/>
                  </a:cubicBezTo>
                  <a:cubicBezTo>
                    <a:pt x="3587620" y="263954"/>
                    <a:pt x="3596192" y="255382"/>
                    <a:pt x="3600002" y="256334"/>
                  </a:cubicBezTo>
                  <a:close/>
                  <a:moveTo>
                    <a:pt x="189099" y="169656"/>
                  </a:moveTo>
                  <a:cubicBezTo>
                    <a:pt x="218627" y="175371"/>
                    <a:pt x="218627" y="196326"/>
                    <a:pt x="239582" y="207756"/>
                  </a:cubicBezTo>
                  <a:cubicBezTo>
                    <a:pt x="293874" y="235379"/>
                    <a:pt x="393887" y="283956"/>
                    <a:pt x="416747" y="339201"/>
                  </a:cubicBezTo>
                  <a:cubicBezTo>
                    <a:pt x="424367" y="357299"/>
                    <a:pt x="414842" y="385874"/>
                    <a:pt x="419604" y="407781"/>
                  </a:cubicBezTo>
                  <a:cubicBezTo>
                    <a:pt x="425319" y="434451"/>
                    <a:pt x="424367" y="472551"/>
                    <a:pt x="424367" y="506841"/>
                  </a:cubicBezTo>
                  <a:cubicBezTo>
                    <a:pt x="424367" y="522081"/>
                    <a:pt x="426272" y="537321"/>
                    <a:pt x="429129" y="550656"/>
                  </a:cubicBezTo>
                  <a:cubicBezTo>
                    <a:pt x="428177" y="577326"/>
                    <a:pt x="427224" y="603044"/>
                    <a:pt x="426272" y="629714"/>
                  </a:cubicBezTo>
                  <a:cubicBezTo>
                    <a:pt x="426272" y="694484"/>
                    <a:pt x="428177" y="764969"/>
                    <a:pt x="415794" y="822119"/>
                  </a:cubicBezTo>
                  <a:cubicBezTo>
                    <a:pt x="414842" y="844026"/>
                    <a:pt x="413889" y="864981"/>
                    <a:pt x="412937" y="885936"/>
                  </a:cubicBezTo>
                  <a:cubicBezTo>
                    <a:pt x="398649" y="946896"/>
                    <a:pt x="393887" y="1006904"/>
                    <a:pt x="371979" y="1058339"/>
                  </a:cubicBezTo>
                  <a:cubicBezTo>
                    <a:pt x="363407" y="1078341"/>
                    <a:pt x="353882" y="1111679"/>
                    <a:pt x="333879" y="1119299"/>
                  </a:cubicBezTo>
                  <a:cubicBezTo>
                    <a:pt x="328164" y="1123109"/>
                    <a:pt x="312924" y="1122156"/>
                    <a:pt x="303399" y="1122156"/>
                  </a:cubicBezTo>
                  <a:cubicBezTo>
                    <a:pt x="286254" y="1095486"/>
                    <a:pt x="290064" y="1064054"/>
                    <a:pt x="291017" y="1020239"/>
                  </a:cubicBezTo>
                  <a:cubicBezTo>
                    <a:pt x="296732" y="1012619"/>
                    <a:pt x="292922" y="993569"/>
                    <a:pt x="291017" y="984996"/>
                  </a:cubicBezTo>
                  <a:cubicBezTo>
                    <a:pt x="289112" y="983091"/>
                    <a:pt x="286254" y="984044"/>
                    <a:pt x="283397" y="984996"/>
                  </a:cubicBezTo>
                  <a:cubicBezTo>
                    <a:pt x="263394" y="1005951"/>
                    <a:pt x="240534" y="1024049"/>
                    <a:pt x="217674" y="1041194"/>
                  </a:cubicBezTo>
                  <a:cubicBezTo>
                    <a:pt x="213864" y="1045956"/>
                    <a:pt x="209102" y="1051671"/>
                    <a:pt x="205292" y="1056434"/>
                  </a:cubicBezTo>
                  <a:cubicBezTo>
                    <a:pt x="181479" y="1072626"/>
                    <a:pt x="156714" y="1083104"/>
                    <a:pt x="133854" y="1099296"/>
                  </a:cubicBezTo>
                  <a:cubicBezTo>
                    <a:pt x="118614" y="1110726"/>
                    <a:pt x="93849" y="1145969"/>
                    <a:pt x="80514" y="1152636"/>
                  </a:cubicBezTo>
                  <a:cubicBezTo>
                    <a:pt x="73847" y="1154541"/>
                    <a:pt x="39557" y="1154541"/>
                    <a:pt x="35747" y="1152636"/>
                  </a:cubicBezTo>
                  <a:cubicBezTo>
                    <a:pt x="35747" y="1152636"/>
                    <a:pt x="32889" y="1150731"/>
                    <a:pt x="31937" y="1149779"/>
                  </a:cubicBezTo>
                  <a:cubicBezTo>
                    <a:pt x="-6163" y="1136444"/>
                    <a:pt x="-448" y="1055481"/>
                    <a:pt x="1457" y="1013571"/>
                  </a:cubicBezTo>
                  <a:cubicBezTo>
                    <a:pt x="1457" y="1012619"/>
                    <a:pt x="2409" y="1005951"/>
                    <a:pt x="3362" y="1004046"/>
                  </a:cubicBezTo>
                  <a:cubicBezTo>
                    <a:pt x="5267" y="1001189"/>
                    <a:pt x="7172" y="1000236"/>
                    <a:pt x="9077" y="998331"/>
                  </a:cubicBezTo>
                  <a:cubicBezTo>
                    <a:pt x="66227" y="960231"/>
                    <a:pt x="79562" y="886889"/>
                    <a:pt x="101469" y="814499"/>
                  </a:cubicBezTo>
                  <a:cubicBezTo>
                    <a:pt x="107184" y="796401"/>
                    <a:pt x="126234" y="779256"/>
                    <a:pt x="119567" y="750681"/>
                  </a:cubicBezTo>
                  <a:cubicBezTo>
                    <a:pt x="115757" y="732584"/>
                    <a:pt x="110994" y="710676"/>
                    <a:pt x="107184" y="694484"/>
                  </a:cubicBezTo>
                  <a:cubicBezTo>
                    <a:pt x="107184" y="687816"/>
                    <a:pt x="107184" y="681149"/>
                    <a:pt x="107184" y="674481"/>
                  </a:cubicBezTo>
                  <a:cubicBezTo>
                    <a:pt x="101469" y="656384"/>
                    <a:pt x="83372" y="645906"/>
                    <a:pt x="79562" y="623999"/>
                  </a:cubicBezTo>
                  <a:cubicBezTo>
                    <a:pt x="78609" y="621141"/>
                    <a:pt x="89087" y="612569"/>
                    <a:pt x="94802" y="611616"/>
                  </a:cubicBezTo>
                  <a:cubicBezTo>
                    <a:pt x="122424" y="611616"/>
                    <a:pt x="128139" y="625904"/>
                    <a:pt x="145284" y="631619"/>
                  </a:cubicBezTo>
                  <a:cubicBezTo>
                    <a:pt x="161477" y="637334"/>
                    <a:pt x="175764" y="630666"/>
                    <a:pt x="191004" y="636381"/>
                  </a:cubicBezTo>
                  <a:cubicBezTo>
                    <a:pt x="204339" y="641144"/>
                    <a:pt x="211007" y="652574"/>
                    <a:pt x="221484" y="659241"/>
                  </a:cubicBezTo>
                  <a:cubicBezTo>
                    <a:pt x="232914" y="660194"/>
                    <a:pt x="243392" y="662099"/>
                    <a:pt x="254822" y="664004"/>
                  </a:cubicBezTo>
                  <a:cubicBezTo>
                    <a:pt x="269109" y="670671"/>
                    <a:pt x="278634" y="684006"/>
                    <a:pt x="292922" y="689721"/>
                  </a:cubicBezTo>
                  <a:cubicBezTo>
                    <a:pt x="293874" y="670671"/>
                    <a:pt x="295779" y="650669"/>
                    <a:pt x="297684" y="631619"/>
                  </a:cubicBezTo>
                  <a:cubicBezTo>
                    <a:pt x="297684" y="614474"/>
                    <a:pt x="297684" y="598281"/>
                    <a:pt x="297684" y="581136"/>
                  </a:cubicBezTo>
                  <a:cubicBezTo>
                    <a:pt x="309114" y="530654"/>
                    <a:pt x="308162" y="416354"/>
                    <a:pt x="292922" y="370634"/>
                  </a:cubicBezTo>
                  <a:cubicBezTo>
                    <a:pt x="283397" y="342059"/>
                    <a:pt x="255774" y="323961"/>
                    <a:pt x="239582" y="302054"/>
                  </a:cubicBezTo>
                  <a:cubicBezTo>
                    <a:pt x="229104" y="288719"/>
                    <a:pt x="222437" y="272526"/>
                    <a:pt x="211959" y="259191"/>
                  </a:cubicBezTo>
                  <a:cubicBezTo>
                    <a:pt x="193862" y="236331"/>
                    <a:pt x="168144" y="222996"/>
                    <a:pt x="169097" y="187754"/>
                  </a:cubicBezTo>
                  <a:cubicBezTo>
                    <a:pt x="169097" y="182991"/>
                    <a:pt x="182432" y="168704"/>
                    <a:pt x="189099" y="169656"/>
                  </a:cubicBezTo>
                  <a:close/>
                  <a:moveTo>
                    <a:pt x="2741800" y="161084"/>
                  </a:moveTo>
                  <a:cubicBezTo>
                    <a:pt x="2758945" y="173466"/>
                    <a:pt x="2781805" y="164894"/>
                    <a:pt x="2802760" y="173466"/>
                  </a:cubicBezTo>
                  <a:cubicBezTo>
                    <a:pt x="2816095" y="179181"/>
                    <a:pt x="2824667" y="193469"/>
                    <a:pt x="2836097" y="201089"/>
                  </a:cubicBezTo>
                  <a:cubicBezTo>
                    <a:pt x="2858005" y="215376"/>
                    <a:pt x="2886580" y="222044"/>
                    <a:pt x="2899915" y="243951"/>
                  </a:cubicBezTo>
                  <a:cubicBezTo>
                    <a:pt x="2909440" y="260144"/>
                    <a:pt x="2913250" y="292529"/>
                    <a:pt x="2904677" y="312531"/>
                  </a:cubicBezTo>
                  <a:cubicBezTo>
                    <a:pt x="2902772" y="317294"/>
                    <a:pt x="2894200" y="323009"/>
                    <a:pt x="2892295" y="327771"/>
                  </a:cubicBezTo>
                  <a:cubicBezTo>
                    <a:pt x="2892295" y="349679"/>
                    <a:pt x="2892295" y="371586"/>
                    <a:pt x="2892295" y="393494"/>
                  </a:cubicBezTo>
                  <a:cubicBezTo>
                    <a:pt x="2892295" y="448739"/>
                    <a:pt x="2885627" y="515414"/>
                    <a:pt x="2895152" y="565896"/>
                  </a:cubicBezTo>
                  <a:cubicBezTo>
                    <a:pt x="2896105" y="565896"/>
                    <a:pt x="2898010" y="565896"/>
                    <a:pt x="2899915" y="565896"/>
                  </a:cubicBezTo>
                  <a:cubicBezTo>
                    <a:pt x="2923727" y="548751"/>
                    <a:pt x="2948492" y="537321"/>
                    <a:pt x="2971352" y="520176"/>
                  </a:cubicBezTo>
                  <a:cubicBezTo>
                    <a:pt x="3020882" y="482076"/>
                    <a:pt x="3028502" y="412544"/>
                    <a:pt x="3123752" y="433499"/>
                  </a:cubicBezTo>
                  <a:cubicBezTo>
                    <a:pt x="3128515" y="435404"/>
                    <a:pt x="3138992" y="463026"/>
                    <a:pt x="3131372" y="468741"/>
                  </a:cubicBezTo>
                  <a:cubicBezTo>
                    <a:pt x="3120895" y="476361"/>
                    <a:pt x="3120895" y="485886"/>
                    <a:pt x="3113275" y="496364"/>
                  </a:cubicBezTo>
                  <a:cubicBezTo>
                    <a:pt x="3102797" y="511604"/>
                    <a:pt x="3081842" y="531606"/>
                    <a:pt x="3068507" y="544941"/>
                  </a:cubicBezTo>
                  <a:cubicBezTo>
                    <a:pt x="3041837" y="564944"/>
                    <a:pt x="3014215" y="583041"/>
                    <a:pt x="2987545" y="603044"/>
                  </a:cubicBezTo>
                  <a:cubicBezTo>
                    <a:pt x="2974210" y="612569"/>
                    <a:pt x="2962780" y="628761"/>
                    <a:pt x="2949445" y="638286"/>
                  </a:cubicBezTo>
                  <a:cubicBezTo>
                    <a:pt x="2936110" y="647811"/>
                    <a:pt x="2898962" y="667814"/>
                    <a:pt x="2891342" y="681149"/>
                  </a:cubicBezTo>
                  <a:cubicBezTo>
                    <a:pt x="2888485" y="699246"/>
                    <a:pt x="2886580" y="716391"/>
                    <a:pt x="2883722" y="734489"/>
                  </a:cubicBezTo>
                  <a:cubicBezTo>
                    <a:pt x="2871340" y="779256"/>
                    <a:pt x="2864672" y="831644"/>
                    <a:pt x="2845622" y="873554"/>
                  </a:cubicBezTo>
                  <a:cubicBezTo>
                    <a:pt x="2829430" y="908796"/>
                    <a:pt x="2795140" y="929751"/>
                    <a:pt x="2766565" y="952611"/>
                  </a:cubicBezTo>
                  <a:cubicBezTo>
                    <a:pt x="2691317" y="1014524"/>
                    <a:pt x="2607497" y="1073579"/>
                    <a:pt x="2472242" y="1074531"/>
                  </a:cubicBezTo>
                  <a:cubicBezTo>
                    <a:pt x="2472242" y="1073579"/>
                    <a:pt x="2472242" y="1071674"/>
                    <a:pt x="2472242" y="1069769"/>
                  </a:cubicBezTo>
                  <a:cubicBezTo>
                    <a:pt x="2482720" y="1053576"/>
                    <a:pt x="2480815" y="1041194"/>
                    <a:pt x="2497960" y="1028811"/>
                  </a:cubicBezTo>
                  <a:cubicBezTo>
                    <a:pt x="2510342" y="1020239"/>
                    <a:pt x="2526535" y="1008809"/>
                    <a:pt x="2538917" y="1003094"/>
                  </a:cubicBezTo>
                  <a:cubicBezTo>
                    <a:pt x="2545585" y="1002141"/>
                    <a:pt x="2552252" y="1001189"/>
                    <a:pt x="2558920" y="1000236"/>
                  </a:cubicBezTo>
                  <a:cubicBezTo>
                    <a:pt x="2567492" y="996426"/>
                    <a:pt x="2576065" y="992616"/>
                    <a:pt x="2586542" y="987854"/>
                  </a:cubicBezTo>
                  <a:cubicBezTo>
                    <a:pt x="2596067" y="984044"/>
                    <a:pt x="2604640" y="977376"/>
                    <a:pt x="2612260" y="972614"/>
                  </a:cubicBezTo>
                  <a:cubicBezTo>
                    <a:pt x="2663695" y="939276"/>
                    <a:pt x="2736085" y="853551"/>
                    <a:pt x="2736085" y="769731"/>
                  </a:cubicBezTo>
                  <a:cubicBezTo>
                    <a:pt x="2692270" y="771636"/>
                    <a:pt x="2657980" y="791639"/>
                    <a:pt x="2624642" y="804974"/>
                  </a:cubicBezTo>
                  <a:cubicBezTo>
                    <a:pt x="2617022" y="805926"/>
                    <a:pt x="2609402" y="807831"/>
                    <a:pt x="2601782" y="809736"/>
                  </a:cubicBezTo>
                  <a:cubicBezTo>
                    <a:pt x="2584637" y="820214"/>
                    <a:pt x="2572255" y="839264"/>
                    <a:pt x="2556062" y="850694"/>
                  </a:cubicBezTo>
                  <a:cubicBezTo>
                    <a:pt x="2534155" y="865934"/>
                    <a:pt x="2513200" y="874506"/>
                    <a:pt x="2492245" y="888794"/>
                  </a:cubicBezTo>
                  <a:cubicBezTo>
                    <a:pt x="2444620" y="921179"/>
                    <a:pt x="2391280" y="957374"/>
                    <a:pt x="2316985" y="942134"/>
                  </a:cubicBezTo>
                  <a:cubicBezTo>
                    <a:pt x="2281742" y="887841"/>
                    <a:pt x="2287457" y="871649"/>
                    <a:pt x="2289362" y="792591"/>
                  </a:cubicBezTo>
                  <a:cubicBezTo>
                    <a:pt x="2290315" y="786876"/>
                    <a:pt x="2292220" y="784971"/>
                    <a:pt x="2294125" y="784971"/>
                  </a:cubicBezTo>
                  <a:cubicBezTo>
                    <a:pt x="2296982" y="783066"/>
                    <a:pt x="2300792" y="785924"/>
                    <a:pt x="2304602" y="790686"/>
                  </a:cubicBezTo>
                  <a:cubicBezTo>
                    <a:pt x="2311270" y="802116"/>
                    <a:pt x="2322700" y="815451"/>
                    <a:pt x="2332225" y="824024"/>
                  </a:cubicBezTo>
                  <a:cubicBezTo>
                    <a:pt x="2334130" y="824024"/>
                    <a:pt x="2344607" y="823071"/>
                    <a:pt x="2352227" y="821166"/>
                  </a:cubicBezTo>
                  <a:cubicBezTo>
                    <a:pt x="2365562" y="817356"/>
                    <a:pt x="2381755" y="809736"/>
                    <a:pt x="2395090" y="805926"/>
                  </a:cubicBezTo>
                  <a:cubicBezTo>
                    <a:pt x="2403662" y="804974"/>
                    <a:pt x="2413187" y="804021"/>
                    <a:pt x="2422712" y="803069"/>
                  </a:cubicBezTo>
                  <a:cubicBezTo>
                    <a:pt x="2453192" y="792591"/>
                    <a:pt x="2497960" y="762111"/>
                    <a:pt x="2526535" y="744966"/>
                  </a:cubicBezTo>
                  <a:cubicBezTo>
                    <a:pt x="2544632" y="734489"/>
                    <a:pt x="2565587" y="732584"/>
                    <a:pt x="2587495" y="724964"/>
                  </a:cubicBezTo>
                  <a:cubicBezTo>
                    <a:pt x="2606545" y="718296"/>
                    <a:pt x="2627500" y="706866"/>
                    <a:pt x="2645597" y="699246"/>
                  </a:cubicBezTo>
                  <a:cubicBezTo>
                    <a:pt x="2667505" y="689721"/>
                    <a:pt x="2750372" y="662099"/>
                    <a:pt x="2759897" y="648764"/>
                  </a:cubicBezTo>
                  <a:cubicBezTo>
                    <a:pt x="2776090" y="625904"/>
                    <a:pt x="2765612" y="578279"/>
                    <a:pt x="2772280" y="546846"/>
                  </a:cubicBezTo>
                  <a:cubicBezTo>
                    <a:pt x="2781805" y="504936"/>
                    <a:pt x="2780852" y="390636"/>
                    <a:pt x="2767517" y="354441"/>
                  </a:cubicBezTo>
                  <a:cubicBezTo>
                    <a:pt x="2751325" y="311579"/>
                    <a:pt x="2697032" y="229664"/>
                    <a:pt x="2718940" y="171561"/>
                  </a:cubicBezTo>
                  <a:cubicBezTo>
                    <a:pt x="2726560" y="166799"/>
                    <a:pt x="2730370" y="162989"/>
                    <a:pt x="2741800" y="161084"/>
                  </a:cubicBezTo>
                  <a:close/>
                  <a:moveTo>
                    <a:pt x="4109589" y="20114"/>
                  </a:moveTo>
                  <a:cubicBezTo>
                    <a:pt x="4122924" y="32496"/>
                    <a:pt x="4146737" y="47736"/>
                    <a:pt x="4147689" y="70596"/>
                  </a:cubicBezTo>
                  <a:cubicBezTo>
                    <a:pt x="4156262" y="84884"/>
                    <a:pt x="4141974" y="115364"/>
                    <a:pt x="4137212" y="126794"/>
                  </a:cubicBezTo>
                  <a:cubicBezTo>
                    <a:pt x="4121019" y="166799"/>
                    <a:pt x="4086729" y="195374"/>
                    <a:pt x="4083871" y="243951"/>
                  </a:cubicBezTo>
                  <a:cubicBezTo>
                    <a:pt x="4086729" y="244904"/>
                    <a:pt x="4088634" y="245856"/>
                    <a:pt x="4091492" y="246809"/>
                  </a:cubicBezTo>
                  <a:cubicBezTo>
                    <a:pt x="4106732" y="256334"/>
                    <a:pt x="4143879" y="234426"/>
                    <a:pt x="4157214" y="228711"/>
                  </a:cubicBezTo>
                  <a:cubicBezTo>
                    <a:pt x="4185789" y="216329"/>
                    <a:pt x="4213412" y="213471"/>
                    <a:pt x="4245796" y="202994"/>
                  </a:cubicBezTo>
                  <a:cubicBezTo>
                    <a:pt x="4252464" y="201089"/>
                    <a:pt x="4264846" y="191564"/>
                    <a:pt x="4276277" y="195374"/>
                  </a:cubicBezTo>
                  <a:cubicBezTo>
                    <a:pt x="4282944" y="197279"/>
                    <a:pt x="4288659" y="205851"/>
                    <a:pt x="4296279" y="207756"/>
                  </a:cubicBezTo>
                  <a:cubicBezTo>
                    <a:pt x="4313424" y="212519"/>
                    <a:pt x="4338189" y="204899"/>
                    <a:pt x="4346762" y="218234"/>
                  </a:cubicBezTo>
                  <a:cubicBezTo>
                    <a:pt x="4365812" y="243951"/>
                    <a:pt x="4335332" y="288719"/>
                    <a:pt x="4328664" y="306816"/>
                  </a:cubicBezTo>
                  <a:cubicBezTo>
                    <a:pt x="4303899" y="370634"/>
                    <a:pt x="4250559" y="417306"/>
                    <a:pt x="4211507" y="468741"/>
                  </a:cubicBezTo>
                  <a:cubicBezTo>
                    <a:pt x="4195314" y="489696"/>
                    <a:pt x="4166739" y="489696"/>
                    <a:pt x="4157214" y="521129"/>
                  </a:cubicBezTo>
                  <a:cubicBezTo>
                    <a:pt x="4175312" y="521129"/>
                    <a:pt x="4192457" y="521129"/>
                    <a:pt x="4210554" y="521129"/>
                  </a:cubicBezTo>
                  <a:cubicBezTo>
                    <a:pt x="4221032" y="528749"/>
                    <a:pt x="4239129" y="528749"/>
                    <a:pt x="4251512" y="533511"/>
                  </a:cubicBezTo>
                  <a:cubicBezTo>
                    <a:pt x="4261989" y="623999"/>
                    <a:pt x="4217221" y="652574"/>
                    <a:pt x="4167692" y="688769"/>
                  </a:cubicBezTo>
                  <a:cubicBezTo>
                    <a:pt x="4158167" y="696389"/>
                    <a:pt x="4151499" y="709724"/>
                    <a:pt x="4140069" y="716391"/>
                  </a:cubicBezTo>
                  <a:cubicBezTo>
                    <a:pt x="4121971" y="725916"/>
                    <a:pt x="4101969" y="727821"/>
                    <a:pt x="4083871" y="736394"/>
                  </a:cubicBezTo>
                  <a:cubicBezTo>
                    <a:pt x="4053392" y="749729"/>
                    <a:pt x="4029579" y="776399"/>
                    <a:pt x="3989574" y="779256"/>
                  </a:cubicBezTo>
                  <a:cubicBezTo>
                    <a:pt x="3987669" y="770684"/>
                    <a:pt x="3984812" y="757349"/>
                    <a:pt x="3986717" y="753539"/>
                  </a:cubicBezTo>
                  <a:cubicBezTo>
                    <a:pt x="4001957" y="733536"/>
                    <a:pt x="4024817" y="718296"/>
                    <a:pt x="4044819" y="703056"/>
                  </a:cubicBezTo>
                  <a:cubicBezTo>
                    <a:pt x="4052439" y="697341"/>
                    <a:pt x="4058154" y="684006"/>
                    <a:pt x="4064821" y="675434"/>
                  </a:cubicBezTo>
                  <a:cubicBezTo>
                    <a:pt x="4079109" y="663051"/>
                    <a:pt x="4092444" y="649716"/>
                    <a:pt x="4105779" y="637334"/>
                  </a:cubicBezTo>
                  <a:cubicBezTo>
                    <a:pt x="4108637" y="630666"/>
                    <a:pt x="4110542" y="623999"/>
                    <a:pt x="4113399" y="617331"/>
                  </a:cubicBezTo>
                  <a:cubicBezTo>
                    <a:pt x="4121019" y="605901"/>
                    <a:pt x="4131496" y="599234"/>
                    <a:pt x="4136259" y="583994"/>
                  </a:cubicBezTo>
                  <a:cubicBezTo>
                    <a:pt x="4132449" y="583994"/>
                    <a:pt x="4127687" y="583994"/>
                    <a:pt x="4123877" y="583994"/>
                  </a:cubicBezTo>
                  <a:cubicBezTo>
                    <a:pt x="4110542" y="595424"/>
                    <a:pt x="4096254" y="599234"/>
                    <a:pt x="4081014" y="609711"/>
                  </a:cubicBezTo>
                  <a:cubicBezTo>
                    <a:pt x="4061012" y="622094"/>
                    <a:pt x="4046724" y="645906"/>
                    <a:pt x="4027674" y="660194"/>
                  </a:cubicBezTo>
                  <a:cubicBezTo>
                    <a:pt x="3968619" y="704009"/>
                    <a:pt x="3900039" y="750681"/>
                    <a:pt x="3827649" y="779256"/>
                  </a:cubicBezTo>
                  <a:cubicBezTo>
                    <a:pt x="3774309" y="801164"/>
                    <a:pt x="3712396" y="836406"/>
                    <a:pt x="3635244" y="820214"/>
                  </a:cubicBezTo>
                  <a:cubicBezTo>
                    <a:pt x="3633339" y="815451"/>
                    <a:pt x="3632387" y="809736"/>
                    <a:pt x="3632387" y="802116"/>
                  </a:cubicBezTo>
                  <a:cubicBezTo>
                    <a:pt x="3634292" y="800211"/>
                    <a:pt x="3633339" y="802116"/>
                    <a:pt x="3635244" y="797354"/>
                  </a:cubicBezTo>
                  <a:cubicBezTo>
                    <a:pt x="3697157" y="763064"/>
                    <a:pt x="3755259" y="719249"/>
                    <a:pt x="3815267" y="683054"/>
                  </a:cubicBezTo>
                  <a:cubicBezTo>
                    <a:pt x="3826696" y="679244"/>
                    <a:pt x="3837174" y="676386"/>
                    <a:pt x="3848604" y="672576"/>
                  </a:cubicBezTo>
                  <a:cubicBezTo>
                    <a:pt x="3885752" y="648764"/>
                    <a:pt x="3930519" y="624951"/>
                    <a:pt x="3970524" y="603996"/>
                  </a:cubicBezTo>
                  <a:cubicBezTo>
                    <a:pt x="4000052" y="588756"/>
                    <a:pt x="4032437" y="578279"/>
                    <a:pt x="4059107" y="561134"/>
                  </a:cubicBezTo>
                  <a:cubicBezTo>
                    <a:pt x="4071489" y="552561"/>
                    <a:pt x="4090539" y="552561"/>
                    <a:pt x="4094349" y="535416"/>
                  </a:cubicBezTo>
                  <a:cubicBezTo>
                    <a:pt x="4093396" y="535416"/>
                    <a:pt x="4091492" y="535416"/>
                    <a:pt x="4089587" y="535416"/>
                  </a:cubicBezTo>
                  <a:cubicBezTo>
                    <a:pt x="4068632" y="522081"/>
                    <a:pt x="4023864" y="562086"/>
                    <a:pt x="3993384" y="563039"/>
                  </a:cubicBezTo>
                  <a:cubicBezTo>
                    <a:pt x="3990527" y="556371"/>
                    <a:pt x="3990527" y="546846"/>
                    <a:pt x="3990527" y="537321"/>
                  </a:cubicBezTo>
                  <a:cubicBezTo>
                    <a:pt x="3998146" y="527796"/>
                    <a:pt x="4004814" y="513509"/>
                    <a:pt x="4005767" y="499221"/>
                  </a:cubicBezTo>
                  <a:cubicBezTo>
                    <a:pt x="3981954" y="483981"/>
                    <a:pt x="3981954" y="474456"/>
                    <a:pt x="3941949" y="471599"/>
                  </a:cubicBezTo>
                  <a:cubicBezTo>
                    <a:pt x="3929567" y="508746"/>
                    <a:pt x="3886704" y="520176"/>
                    <a:pt x="3860987" y="544941"/>
                  </a:cubicBezTo>
                  <a:cubicBezTo>
                    <a:pt x="3853367" y="543989"/>
                    <a:pt x="3849557" y="543036"/>
                    <a:pt x="3845746" y="537321"/>
                  </a:cubicBezTo>
                  <a:cubicBezTo>
                    <a:pt x="3835269" y="521129"/>
                    <a:pt x="3852414" y="510651"/>
                    <a:pt x="3858129" y="502079"/>
                  </a:cubicBezTo>
                  <a:cubicBezTo>
                    <a:pt x="3872417" y="481124"/>
                    <a:pt x="3894324" y="463026"/>
                    <a:pt x="3900992" y="436356"/>
                  </a:cubicBezTo>
                  <a:cubicBezTo>
                    <a:pt x="3888609" y="428736"/>
                    <a:pt x="3880989" y="422069"/>
                    <a:pt x="3880989" y="403019"/>
                  </a:cubicBezTo>
                  <a:cubicBezTo>
                    <a:pt x="3880989" y="402066"/>
                    <a:pt x="3882894" y="400161"/>
                    <a:pt x="3883846" y="400161"/>
                  </a:cubicBezTo>
                  <a:cubicBezTo>
                    <a:pt x="3899087" y="398256"/>
                    <a:pt x="3924804" y="396351"/>
                    <a:pt x="3941949" y="392541"/>
                  </a:cubicBezTo>
                  <a:cubicBezTo>
                    <a:pt x="3955284" y="371586"/>
                    <a:pt x="3979096" y="357299"/>
                    <a:pt x="3982907" y="328724"/>
                  </a:cubicBezTo>
                  <a:cubicBezTo>
                    <a:pt x="3957189" y="329676"/>
                    <a:pt x="3952427" y="343964"/>
                    <a:pt x="3924804" y="339201"/>
                  </a:cubicBezTo>
                  <a:cubicBezTo>
                    <a:pt x="3922899" y="334439"/>
                    <a:pt x="3921946" y="327771"/>
                    <a:pt x="3921946" y="319199"/>
                  </a:cubicBezTo>
                  <a:cubicBezTo>
                    <a:pt x="3933377" y="310626"/>
                    <a:pt x="3949569" y="293481"/>
                    <a:pt x="3949569" y="273479"/>
                  </a:cubicBezTo>
                  <a:cubicBezTo>
                    <a:pt x="3938139" y="273479"/>
                    <a:pt x="3919089" y="276336"/>
                    <a:pt x="3914327" y="273479"/>
                  </a:cubicBezTo>
                  <a:cubicBezTo>
                    <a:pt x="3893371" y="266811"/>
                    <a:pt x="3879084" y="245856"/>
                    <a:pt x="3876227" y="220139"/>
                  </a:cubicBezTo>
                  <a:cubicBezTo>
                    <a:pt x="3884799" y="215376"/>
                    <a:pt x="3886704" y="212519"/>
                    <a:pt x="3901944" y="212519"/>
                  </a:cubicBezTo>
                  <a:cubicBezTo>
                    <a:pt x="3931471" y="234426"/>
                    <a:pt x="3958142" y="208709"/>
                    <a:pt x="3982907" y="200136"/>
                  </a:cubicBezTo>
                  <a:cubicBezTo>
                    <a:pt x="3999099" y="194421"/>
                    <a:pt x="4009577" y="197279"/>
                    <a:pt x="4021007" y="189659"/>
                  </a:cubicBezTo>
                  <a:cubicBezTo>
                    <a:pt x="4059107" y="164894"/>
                    <a:pt x="4085777" y="94409"/>
                    <a:pt x="4086729" y="30591"/>
                  </a:cubicBezTo>
                  <a:cubicBezTo>
                    <a:pt x="4086729" y="22971"/>
                    <a:pt x="4105779" y="16304"/>
                    <a:pt x="4109589" y="20114"/>
                  </a:cubicBezTo>
                  <a:close/>
                  <a:moveTo>
                    <a:pt x="1675952" y="111"/>
                  </a:moveTo>
                  <a:cubicBezTo>
                    <a:pt x="1735959" y="-1794"/>
                    <a:pt x="1764534" y="21066"/>
                    <a:pt x="1800729" y="42974"/>
                  </a:cubicBezTo>
                  <a:cubicBezTo>
                    <a:pt x="1811207" y="48689"/>
                    <a:pt x="1824542" y="48689"/>
                    <a:pt x="1834067" y="55356"/>
                  </a:cubicBezTo>
                  <a:cubicBezTo>
                    <a:pt x="1855022" y="69644"/>
                    <a:pt x="1878834" y="84884"/>
                    <a:pt x="1899789" y="101076"/>
                  </a:cubicBezTo>
                  <a:cubicBezTo>
                    <a:pt x="1908362" y="107744"/>
                    <a:pt x="1911219" y="119174"/>
                    <a:pt x="1917887" y="126794"/>
                  </a:cubicBezTo>
                  <a:cubicBezTo>
                    <a:pt x="1922649" y="197279"/>
                    <a:pt x="1884549" y="217281"/>
                    <a:pt x="1814064" y="215376"/>
                  </a:cubicBezTo>
                  <a:cubicBezTo>
                    <a:pt x="1798824" y="245856"/>
                    <a:pt x="1757867" y="274431"/>
                    <a:pt x="1717862" y="279194"/>
                  </a:cubicBezTo>
                  <a:cubicBezTo>
                    <a:pt x="1709289" y="279194"/>
                    <a:pt x="1706432" y="255381"/>
                    <a:pt x="1710242" y="253476"/>
                  </a:cubicBezTo>
                  <a:cubicBezTo>
                    <a:pt x="1734054" y="237284"/>
                    <a:pt x="1731197" y="183944"/>
                    <a:pt x="1720719" y="151559"/>
                  </a:cubicBezTo>
                  <a:cubicBezTo>
                    <a:pt x="1715004" y="136319"/>
                    <a:pt x="1704527" y="114411"/>
                    <a:pt x="1695002" y="101076"/>
                  </a:cubicBezTo>
                  <a:cubicBezTo>
                    <a:pt x="1691192" y="98219"/>
                    <a:pt x="1688334" y="96314"/>
                    <a:pt x="1684524" y="93456"/>
                  </a:cubicBezTo>
                  <a:cubicBezTo>
                    <a:pt x="1683572" y="82979"/>
                    <a:pt x="1681667" y="73454"/>
                    <a:pt x="1678809" y="63929"/>
                  </a:cubicBezTo>
                  <a:cubicBezTo>
                    <a:pt x="1664522" y="34401"/>
                    <a:pt x="1646424" y="34401"/>
                    <a:pt x="1675952" y="111"/>
                  </a:cubicBezTo>
                  <a:close/>
                </a:path>
              </a:pathLst>
            </a:custGeom>
            <a:grpFill/>
            <a:ln w="9525" cap="flat">
              <a:noFill/>
              <a:prstDash val="solid"/>
              <a:miter/>
            </a:ln>
          </p:spPr>
          <p:txBody>
            <a:bodyPr rtlCol="0" anchor="ct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14" name="íṣļîďê">
            <a:extLst>
              <a:ext uri="{FF2B5EF4-FFF2-40B4-BE49-F238E27FC236}">
                <a16:creationId xmlns:a16="http://schemas.microsoft.com/office/drawing/2014/main" id="{DFECE3C4-7865-457D-A4F4-36C295DC3B66}"/>
              </a:ext>
            </a:extLst>
          </p:cNvPr>
          <p:cNvSpPr/>
          <p:nvPr/>
        </p:nvSpPr>
        <p:spPr>
          <a:xfrm>
            <a:off x="2110797" y="1956344"/>
            <a:ext cx="1280103" cy="1280761"/>
          </a:xfrm>
          <a:custGeom>
            <a:avLst/>
            <a:gdLst>
              <a:gd name="connsiteX0" fmla="*/ 807720 w 1849755"/>
              <a:gd name="connsiteY0" fmla="*/ 1710690 h 1850707"/>
              <a:gd name="connsiteX1" fmla="*/ 789622 w 1849755"/>
              <a:gd name="connsiteY1" fmla="*/ 1733550 h 1850707"/>
              <a:gd name="connsiteX2" fmla="*/ 791527 w 1849755"/>
              <a:gd name="connsiteY2" fmla="*/ 1747837 h 1850707"/>
              <a:gd name="connsiteX3" fmla="*/ 812482 w 1849755"/>
              <a:gd name="connsiteY3" fmla="*/ 1763077 h 1850707"/>
              <a:gd name="connsiteX4" fmla="*/ 829627 w 1849755"/>
              <a:gd name="connsiteY4" fmla="*/ 1759267 h 1850707"/>
              <a:gd name="connsiteX5" fmla="*/ 838200 w 1849755"/>
              <a:gd name="connsiteY5" fmla="*/ 1744027 h 1850707"/>
              <a:gd name="connsiteX6" fmla="*/ 827722 w 1849755"/>
              <a:gd name="connsiteY6" fmla="*/ 1722120 h 1850707"/>
              <a:gd name="connsiteX7" fmla="*/ 810577 w 1849755"/>
              <a:gd name="connsiteY7" fmla="*/ 1711642 h 1850707"/>
              <a:gd name="connsiteX8" fmla="*/ 1232535 w 1849755"/>
              <a:gd name="connsiteY8" fmla="*/ 1657350 h 1850707"/>
              <a:gd name="connsiteX9" fmla="*/ 1229678 w 1849755"/>
              <a:gd name="connsiteY9" fmla="*/ 1685925 h 1850707"/>
              <a:gd name="connsiteX10" fmla="*/ 1238250 w 1849755"/>
              <a:gd name="connsiteY10" fmla="*/ 1697355 h 1850707"/>
              <a:gd name="connsiteX11" fmla="*/ 1263968 w 1849755"/>
              <a:gd name="connsiteY11" fmla="*/ 1699260 h 1850707"/>
              <a:gd name="connsiteX12" fmla="*/ 1276350 w 1849755"/>
              <a:gd name="connsiteY12" fmla="*/ 1686878 h 1850707"/>
              <a:gd name="connsiteX13" fmla="*/ 1275397 w 1849755"/>
              <a:gd name="connsiteY13" fmla="*/ 1670685 h 1850707"/>
              <a:gd name="connsiteX14" fmla="*/ 1255395 w 1849755"/>
              <a:gd name="connsiteY14" fmla="*/ 1657350 h 1850707"/>
              <a:gd name="connsiteX15" fmla="*/ 1235393 w 1849755"/>
              <a:gd name="connsiteY15" fmla="*/ 1657350 h 1850707"/>
              <a:gd name="connsiteX16" fmla="*/ 1024890 w 1849755"/>
              <a:gd name="connsiteY16" fmla="*/ 1654493 h 1850707"/>
              <a:gd name="connsiteX17" fmla="*/ 1010602 w 1849755"/>
              <a:gd name="connsiteY17" fmla="*/ 1667828 h 1850707"/>
              <a:gd name="connsiteX18" fmla="*/ 1010602 w 1849755"/>
              <a:gd name="connsiteY18" fmla="*/ 1683068 h 1850707"/>
              <a:gd name="connsiteX19" fmla="*/ 1019175 w 1849755"/>
              <a:gd name="connsiteY19" fmla="*/ 1704023 h 1850707"/>
              <a:gd name="connsiteX20" fmla="*/ 1035367 w 1849755"/>
              <a:gd name="connsiteY20" fmla="*/ 1708785 h 1850707"/>
              <a:gd name="connsiteX21" fmla="*/ 1049655 w 1849755"/>
              <a:gd name="connsiteY21" fmla="*/ 1697355 h 1850707"/>
              <a:gd name="connsiteX22" fmla="*/ 1049655 w 1849755"/>
              <a:gd name="connsiteY22" fmla="*/ 1684020 h 1850707"/>
              <a:gd name="connsiteX23" fmla="*/ 1041082 w 1849755"/>
              <a:gd name="connsiteY23" fmla="*/ 1660208 h 1850707"/>
              <a:gd name="connsiteX24" fmla="*/ 1024890 w 1849755"/>
              <a:gd name="connsiteY24" fmla="*/ 1654493 h 1850707"/>
              <a:gd name="connsiteX25" fmla="*/ 827722 w 1849755"/>
              <a:gd name="connsiteY25" fmla="*/ 1653540 h 1850707"/>
              <a:gd name="connsiteX26" fmla="*/ 812482 w 1849755"/>
              <a:gd name="connsiteY26" fmla="*/ 1656397 h 1850707"/>
              <a:gd name="connsiteX27" fmla="*/ 805815 w 1849755"/>
              <a:gd name="connsiteY27" fmla="*/ 1667827 h 1850707"/>
              <a:gd name="connsiteX28" fmla="*/ 810577 w 1849755"/>
              <a:gd name="connsiteY28" fmla="*/ 1681162 h 1850707"/>
              <a:gd name="connsiteX29" fmla="*/ 820102 w 1849755"/>
              <a:gd name="connsiteY29" fmla="*/ 1688782 h 1850707"/>
              <a:gd name="connsiteX30" fmla="*/ 826770 w 1849755"/>
              <a:gd name="connsiteY30" fmla="*/ 1692592 h 1850707"/>
              <a:gd name="connsiteX31" fmla="*/ 831532 w 1849755"/>
              <a:gd name="connsiteY31" fmla="*/ 1695450 h 1850707"/>
              <a:gd name="connsiteX32" fmla="*/ 846772 w 1849755"/>
              <a:gd name="connsiteY32" fmla="*/ 1676400 h 1850707"/>
              <a:gd name="connsiteX33" fmla="*/ 842962 w 1849755"/>
              <a:gd name="connsiteY33" fmla="*/ 1661160 h 1850707"/>
              <a:gd name="connsiteX34" fmla="*/ 827722 w 1849755"/>
              <a:gd name="connsiteY34" fmla="*/ 1653540 h 1850707"/>
              <a:gd name="connsiteX35" fmla="*/ 831532 w 1849755"/>
              <a:gd name="connsiteY35" fmla="*/ 1644967 h 1850707"/>
              <a:gd name="connsiteX36" fmla="*/ 858202 w 1849755"/>
              <a:gd name="connsiteY36" fmla="*/ 1656397 h 1850707"/>
              <a:gd name="connsiteX37" fmla="*/ 864870 w 1849755"/>
              <a:gd name="connsiteY37" fmla="*/ 1677352 h 1850707"/>
              <a:gd name="connsiteX38" fmla="*/ 842010 w 1849755"/>
              <a:gd name="connsiteY38" fmla="*/ 1701165 h 1850707"/>
              <a:gd name="connsiteX39" fmla="*/ 860107 w 1849755"/>
              <a:gd name="connsiteY39" fmla="*/ 1717357 h 1850707"/>
              <a:gd name="connsiteX40" fmla="*/ 862012 w 1849755"/>
              <a:gd name="connsiteY40" fmla="*/ 1736407 h 1850707"/>
              <a:gd name="connsiteX41" fmla="*/ 855345 w 1849755"/>
              <a:gd name="connsiteY41" fmla="*/ 1754505 h 1850707"/>
              <a:gd name="connsiteX42" fmla="*/ 825817 w 1849755"/>
              <a:gd name="connsiteY42" fmla="*/ 1772602 h 1850707"/>
              <a:gd name="connsiteX43" fmla="*/ 807720 w 1849755"/>
              <a:gd name="connsiteY43" fmla="*/ 1772602 h 1850707"/>
              <a:gd name="connsiteX44" fmla="*/ 774382 w 1849755"/>
              <a:gd name="connsiteY44" fmla="*/ 1752600 h 1850707"/>
              <a:gd name="connsiteX45" fmla="*/ 771525 w 1849755"/>
              <a:gd name="connsiteY45" fmla="*/ 1733550 h 1850707"/>
              <a:gd name="connsiteX46" fmla="*/ 784860 w 1849755"/>
              <a:gd name="connsiteY46" fmla="*/ 1712595 h 1850707"/>
              <a:gd name="connsiteX47" fmla="*/ 800100 w 1849755"/>
              <a:gd name="connsiteY47" fmla="*/ 1705927 h 1850707"/>
              <a:gd name="connsiteX48" fmla="*/ 783907 w 1849755"/>
              <a:gd name="connsiteY48" fmla="*/ 1674495 h 1850707"/>
              <a:gd name="connsiteX49" fmla="*/ 809625 w 1849755"/>
              <a:gd name="connsiteY49" fmla="*/ 1645920 h 1850707"/>
              <a:gd name="connsiteX50" fmla="*/ 831532 w 1849755"/>
              <a:gd name="connsiteY50" fmla="*/ 1644967 h 1850707"/>
              <a:gd name="connsiteX51" fmla="*/ 1028700 w 1849755"/>
              <a:gd name="connsiteY51" fmla="*/ 1644015 h 1850707"/>
              <a:gd name="connsiteX52" fmla="*/ 1070610 w 1849755"/>
              <a:gd name="connsiteY52" fmla="*/ 1661160 h 1850707"/>
              <a:gd name="connsiteX53" fmla="*/ 1077277 w 1849755"/>
              <a:gd name="connsiteY53" fmla="*/ 1689735 h 1850707"/>
              <a:gd name="connsiteX54" fmla="*/ 1073467 w 1849755"/>
              <a:gd name="connsiteY54" fmla="*/ 1730693 h 1850707"/>
              <a:gd name="connsiteX55" fmla="*/ 1050607 w 1849755"/>
              <a:gd name="connsiteY55" fmla="*/ 1761173 h 1850707"/>
              <a:gd name="connsiteX56" fmla="*/ 1014412 w 1849755"/>
              <a:gd name="connsiteY56" fmla="*/ 1776413 h 1850707"/>
              <a:gd name="connsiteX57" fmla="*/ 1005840 w 1849755"/>
              <a:gd name="connsiteY57" fmla="*/ 1771650 h 1850707"/>
              <a:gd name="connsiteX58" fmla="*/ 1007745 w 1849755"/>
              <a:gd name="connsiteY58" fmla="*/ 1767840 h 1850707"/>
              <a:gd name="connsiteX59" fmla="*/ 1015365 w 1849755"/>
              <a:gd name="connsiteY59" fmla="*/ 1767840 h 1850707"/>
              <a:gd name="connsiteX60" fmla="*/ 1042035 w 1849755"/>
              <a:gd name="connsiteY60" fmla="*/ 1753553 h 1850707"/>
              <a:gd name="connsiteX61" fmla="*/ 1049655 w 1849755"/>
              <a:gd name="connsiteY61" fmla="*/ 1741170 h 1850707"/>
              <a:gd name="connsiteX62" fmla="*/ 1054417 w 1849755"/>
              <a:gd name="connsiteY62" fmla="*/ 1706880 h 1850707"/>
              <a:gd name="connsiteX63" fmla="*/ 1039177 w 1849755"/>
              <a:gd name="connsiteY63" fmla="*/ 1722120 h 1850707"/>
              <a:gd name="connsiteX64" fmla="*/ 1024890 w 1849755"/>
              <a:gd name="connsiteY64" fmla="*/ 1725930 h 1850707"/>
              <a:gd name="connsiteX65" fmla="*/ 1002030 w 1849755"/>
              <a:gd name="connsiteY65" fmla="*/ 1720215 h 1850707"/>
              <a:gd name="connsiteX66" fmla="*/ 989647 w 1849755"/>
              <a:gd name="connsiteY66" fmla="*/ 1695450 h 1850707"/>
              <a:gd name="connsiteX67" fmla="*/ 1004887 w 1849755"/>
              <a:gd name="connsiteY67" fmla="*/ 1653540 h 1850707"/>
              <a:gd name="connsiteX68" fmla="*/ 1028700 w 1849755"/>
              <a:gd name="connsiteY68" fmla="*/ 1644015 h 1850707"/>
              <a:gd name="connsiteX69" fmla="*/ 1236345 w 1849755"/>
              <a:gd name="connsiteY69" fmla="*/ 1598295 h 1850707"/>
              <a:gd name="connsiteX70" fmla="*/ 1219200 w 1849755"/>
              <a:gd name="connsiteY70" fmla="*/ 1600200 h 1850707"/>
              <a:gd name="connsiteX71" fmla="*/ 1207770 w 1849755"/>
              <a:gd name="connsiteY71" fmla="*/ 1610678 h 1850707"/>
              <a:gd name="connsiteX72" fmla="*/ 1207770 w 1849755"/>
              <a:gd name="connsiteY72" fmla="*/ 1624013 h 1850707"/>
              <a:gd name="connsiteX73" fmla="*/ 1219200 w 1849755"/>
              <a:gd name="connsiteY73" fmla="*/ 1633538 h 1850707"/>
              <a:gd name="connsiteX74" fmla="*/ 1230630 w 1849755"/>
              <a:gd name="connsiteY74" fmla="*/ 1634490 h 1850707"/>
              <a:gd name="connsiteX75" fmla="*/ 1238250 w 1849755"/>
              <a:gd name="connsiteY75" fmla="*/ 1634490 h 1850707"/>
              <a:gd name="connsiteX76" fmla="*/ 1243965 w 1849755"/>
              <a:gd name="connsiteY76" fmla="*/ 1634490 h 1850707"/>
              <a:gd name="connsiteX77" fmla="*/ 1247775 w 1849755"/>
              <a:gd name="connsiteY77" fmla="*/ 1608773 h 1850707"/>
              <a:gd name="connsiteX78" fmla="*/ 1236345 w 1849755"/>
              <a:gd name="connsiteY78" fmla="*/ 1598295 h 1850707"/>
              <a:gd name="connsiteX79" fmla="*/ 580073 w 1849755"/>
              <a:gd name="connsiteY79" fmla="*/ 1586865 h 1850707"/>
              <a:gd name="connsiteX80" fmla="*/ 639128 w 1849755"/>
              <a:gd name="connsiteY80" fmla="*/ 1592580 h 1850707"/>
              <a:gd name="connsiteX81" fmla="*/ 640080 w 1849755"/>
              <a:gd name="connsiteY81" fmla="*/ 1594485 h 1850707"/>
              <a:gd name="connsiteX82" fmla="*/ 632460 w 1849755"/>
              <a:gd name="connsiteY82" fmla="*/ 1608772 h 1850707"/>
              <a:gd name="connsiteX83" fmla="*/ 622935 w 1849755"/>
              <a:gd name="connsiteY83" fmla="*/ 1627822 h 1850707"/>
              <a:gd name="connsiteX84" fmla="*/ 607695 w 1849755"/>
              <a:gd name="connsiteY84" fmla="*/ 1660207 h 1850707"/>
              <a:gd name="connsiteX85" fmla="*/ 591503 w 1849755"/>
              <a:gd name="connsiteY85" fmla="*/ 1698307 h 1850707"/>
              <a:gd name="connsiteX86" fmla="*/ 593408 w 1849755"/>
              <a:gd name="connsiteY86" fmla="*/ 1702117 h 1850707"/>
              <a:gd name="connsiteX87" fmla="*/ 608648 w 1849755"/>
              <a:gd name="connsiteY87" fmla="*/ 1710690 h 1850707"/>
              <a:gd name="connsiteX88" fmla="*/ 609600 w 1849755"/>
              <a:gd name="connsiteY88" fmla="*/ 1711642 h 1850707"/>
              <a:gd name="connsiteX89" fmla="*/ 609600 w 1849755"/>
              <a:gd name="connsiteY89" fmla="*/ 1717357 h 1850707"/>
              <a:gd name="connsiteX90" fmla="*/ 608648 w 1849755"/>
              <a:gd name="connsiteY90" fmla="*/ 1718310 h 1850707"/>
              <a:gd name="connsiteX91" fmla="*/ 580073 w 1849755"/>
              <a:gd name="connsiteY91" fmla="*/ 1704975 h 1850707"/>
              <a:gd name="connsiteX92" fmla="*/ 544830 w 1849755"/>
              <a:gd name="connsiteY92" fmla="*/ 1689735 h 1850707"/>
              <a:gd name="connsiteX93" fmla="*/ 543878 w 1849755"/>
              <a:gd name="connsiteY93" fmla="*/ 1688782 h 1850707"/>
              <a:gd name="connsiteX94" fmla="*/ 545783 w 1849755"/>
              <a:gd name="connsiteY94" fmla="*/ 1684020 h 1850707"/>
              <a:gd name="connsiteX95" fmla="*/ 546735 w 1849755"/>
              <a:gd name="connsiteY95" fmla="*/ 1684020 h 1850707"/>
              <a:gd name="connsiteX96" fmla="*/ 555308 w 1849755"/>
              <a:gd name="connsiteY96" fmla="*/ 1686877 h 1850707"/>
              <a:gd name="connsiteX97" fmla="*/ 564833 w 1849755"/>
              <a:gd name="connsiteY97" fmla="*/ 1689735 h 1850707"/>
              <a:gd name="connsiteX98" fmla="*/ 568643 w 1849755"/>
              <a:gd name="connsiteY98" fmla="*/ 1687830 h 1850707"/>
              <a:gd name="connsiteX99" fmla="*/ 584835 w 1849755"/>
              <a:gd name="connsiteY99" fmla="*/ 1656397 h 1850707"/>
              <a:gd name="connsiteX100" fmla="*/ 594360 w 1849755"/>
              <a:gd name="connsiteY100" fmla="*/ 1635442 h 1850707"/>
              <a:gd name="connsiteX101" fmla="*/ 604838 w 1849755"/>
              <a:gd name="connsiteY101" fmla="*/ 1611630 h 1850707"/>
              <a:gd name="connsiteX102" fmla="*/ 607695 w 1849755"/>
              <a:gd name="connsiteY102" fmla="*/ 1604962 h 1850707"/>
              <a:gd name="connsiteX103" fmla="*/ 607695 w 1849755"/>
              <a:gd name="connsiteY103" fmla="*/ 1600200 h 1850707"/>
              <a:gd name="connsiteX104" fmla="*/ 601980 w 1849755"/>
              <a:gd name="connsiteY104" fmla="*/ 1600200 h 1850707"/>
              <a:gd name="connsiteX105" fmla="*/ 578168 w 1849755"/>
              <a:gd name="connsiteY105" fmla="*/ 1600200 h 1850707"/>
              <a:gd name="connsiteX106" fmla="*/ 577215 w 1849755"/>
              <a:gd name="connsiteY106" fmla="*/ 1599247 h 1850707"/>
              <a:gd name="connsiteX107" fmla="*/ 580073 w 1849755"/>
              <a:gd name="connsiteY107" fmla="*/ 1587817 h 1850707"/>
              <a:gd name="connsiteX108" fmla="*/ 1245870 w 1849755"/>
              <a:gd name="connsiteY108" fmla="*/ 1585913 h 1850707"/>
              <a:gd name="connsiteX109" fmla="*/ 1263015 w 1849755"/>
              <a:gd name="connsiteY109" fmla="*/ 1600200 h 1850707"/>
              <a:gd name="connsiteX110" fmla="*/ 1256347 w 1849755"/>
              <a:gd name="connsiteY110" fmla="*/ 1632585 h 1850707"/>
              <a:gd name="connsiteX111" fmla="*/ 1280160 w 1849755"/>
              <a:gd name="connsiteY111" fmla="*/ 1636395 h 1850707"/>
              <a:gd name="connsiteX112" fmla="*/ 1292543 w 1849755"/>
              <a:gd name="connsiteY112" fmla="*/ 1651635 h 1850707"/>
              <a:gd name="connsiteX113" fmla="*/ 1296353 w 1849755"/>
              <a:gd name="connsiteY113" fmla="*/ 1670685 h 1850707"/>
              <a:gd name="connsiteX114" fmla="*/ 1280160 w 1849755"/>
              <a:gd name="connsiteY114" fmla="*/ 1701165 h 1850707"/>
              <a:gd name="connsiteX115" fmla="*/ 1263968 w 1849755"/>
              <a:gd name="connsiteY115" fmla="*/ 1710690 h 1850707"/>
              <a:gd name="connsiteX116" fmla="*/ 1224915 w 1849755"/>
              <a:gd name="connsiteY116" fmla="*/ 1710690 h 1850707"/>
              <a:gd name="connsiteX117" fmla="*/ 1212533 w 1849755"/>
              <a:gd name="connsiteY117" fmla="*/ 1696403 h 1850707"/>
              <a:gd name="connsiteX118" fmla="*/ 1212533 w 1849755"/>
              <a:gd name="connsiteY118" fmla="*/ 1671638 h 1850707"/>
              <a:gd name="connsiteX119" fmla="*/ 1222058 w 1849755"/>
              <a:gd name="connsiteY119" fmla="*/ 1658303 h 1850707"/>
              <a:gd name="connsiteX120" fmla="*/ 1191578 w 1849755"/>
              <a:gd name="connsiteY120" fmla="*/ 1639253 h 1850707"/>
              <a:gd name="connsiteX121" fmla="*/ 1199198 w 1849755"/>
              <a:gd name="connsiteY121" fmla="*/ 1602105 h 1850707"/>
              <a:gd name="connsiteX122" fmla="*/ 1217295 w 1849755"/>
              <a:gd name="connsiteY122" fmla="*/ 1589723 h 1850707"/>
              <a:gd name="connsiteX123" fmla="*/ 1245870 w 1849755"/>
              <a:gd name="connsiteY123" fmla="*/ 1585913 h 1850707"/>
              <a:gd name="connsiteX124" fmla="*/ 156210 w 1849755"/>
              <a:gd name="connsiteY124" fmla="*/ 1192530 h 1850707"/>
              <a:gd name="connsiteX125" fmla="*/ 139065 w 1849755"/>
              <a:gd name="connsiteY125" fmla="*/ 1204912 h 1850707"/>
              <a:gd name="connsiteX126" fmla="*/ 140018 w 1849755"/>
              <a:gd name="connsiteY126" fmla="*/ 1225867 h 1850707"/>
              <a:gd name="connsiteX127" fmla="*/ 142875 w 1849755"/>
              <a:gd name="connsiteY127" fmla="*/ 1232535 h 1850707"/>
              <a:gd name="connsiteX128" fmla="*/ 193358 w 1849755"/>
              <a:gd name="connsiteY128" fmla="*/ 1213485 h 1850707"/>
              <a:gd name="connsiteX129" fmla="*/ 192405 w 1849755"/>
              <a:gd name="connsiteY129" fmla="*/ 1209675 h 1850707"/>
              <a:gd name="connsiteX130" fmla="*/ 179070 w 1849755"/>
              <a:gd name="connsiteY130" fmla="*/ 1192530 h 1850707"/>
              <a:gd name="connsiteX131" fmla="*/ 156210 w 1849755"/>
              <a:gd name="connsiteY131" fmla="*/ 1192530 h 1850707"/>
              <a:gd name="connsiteX132" fmla="*/ 159068 w 1849755"/>
              <a:gd name="connsiteY132" fmla="*/ 1161097 h 1850707"/>
              <a:gd name="connsiteX133" fmla="*/ 174308 w 1849755"/>
              <a:gd name="connsiteY133" fmla="*/ 1167765 h 1850707"/>
              <a:gd name="connsiteX134" fmla="*/ 186690 w 1849755"/>
              <a:gd name="connsiteY134" fmla="*/ 1182052 h 1850707"/>
              <a:gd name="connsiteX135" fmla="*/ 196215 w 1849755"/>
              <a:gd name="connsiteY135" fmla="*/ 1202055 h 1850707"/>
              <a:gd name="connsiteX136" fmla="*/ 200025 w 1849755"/>
              <a:gd name="connsiteY136" fmla="*/ 1211580 h 1850707"/>
              <a:gd name="connsiteX137" fmla="*/ 232410 w 1849755"/>
              <a:gd name="connsiteY137" fmla="*/ 1199197 h 1850707"/>
              <a:gd name="connsiteX138" fmla="*/ 237173 w 1849755"/>
              <a:gd name="connsiteY138" fmla="*/ 1196340 h 1850707"/>
              <a:gd name="connsiteX139" fmla="*/ 239078 w 1849755"/>
              <a:gd name="connsiteY139" fmla="*/ 1190625 h 1850707"/>
              <a:gd name="connsiteX140" fmla="*/ 238125 w 1849755"/>
              <a:gd name="connsiteY140" fmla="*/ 1184910 h 1850707"/>
              <a:gd name="connsiteX141" fmla="*/ 237173 w 1849755"/>
              <a:gd name="connsiteY141" fmla="*/ 1178242 h 1850707"/>
              <a:gd name="connsiteX142" fmla="*/ 243840 w 1849755"/>
              <a:gd name="connsiteY142" fmla="*/ 1175385 h 1850707"/>
              <a:gd name="connsiteX143" fmla="*/ 267653 w 1849755"/>
              <a:gd name="connsiteY143" fmla="*/ 1237297 h 1850707"/>
              <a:gd name="connsiteX144" fmla="*/ 260985 w 1849755"/>
              <a:gd name="connsiteY144" fmla="*/ 1239202 h 1850707"/>
              <a:gd name="connsiteX145" fmla="*/ 258128 w 1849755"/>
              <a:gd name="connsiteY145" fmla="*/ 1233487 h 1850707"/>
              <a:gd name="connsiteX146" fmla="*/ 255270 w 1849755"/>
              <a:gd name="connsiteY146" fmla="*/ 1228725 h 1850707"/>
              <a:gd name="connsiteX147" fmla="*/ 250508 w 1849755"/>
              <a:gd name="connsiteY147" fmla="*/ 1225867 h 1850707"/>
              <a:gd name="connsiteX148" fmla="*/ 244793 w 1849755"/>
              <a:gd name="connsiteY148" fmla="*/ 1226820 h 1850707"/>
              <a:gd name="connsiteX149" fmla="*/ 164783 w 1849755"/>
              <a:gd name="connsiteY149" fmla="*/ 1257300 h 1850707"/>
              <a:gd name="connsiteX150" fmla="*/ 160020 w 1849755"/>
              <a:gd name="connsiteY150" fmla="*/ 1260157 h 1850707"/>
              <a:gd name="connsiteX151" fmla="*/ 158115 w 1849755"/>
              <a:gd name="connsiteY151" fmla="*/ 1265872 h 1850707"/>
              <a:gd name="connsiteX152" fmla="*/ 159068 w 1849755"/>
              <a:gd name="connsiteY152" fmla="*/ 1272540 h 1850707"/>
              <a:gd name="connsiteX153" fmla="*/ 160020 w 1849755"/>
              <a:gd name="connsiteY153" fmla="*/ 1278255 h 1850707"/>
              <a:gd name="connsiteX154" fmla="*/ 153353 w 1849755"/>
              <a:gd name="connsiteY154" fmla="*/ 1281112 h 1850707"/>
              <a:gd name="connsiteX155" fmla="*/ 129540 w 1849755"/>
              <a:gd name="connsiteY155" fmla="*/ 1218247 h 1850707"/>
              <a:gd name="connsiteX156" fmla="*/ 123825 w 1849755"/>
              <a:gd name="connsiteY156" fmla="*/ 1183005 h 1850707"/>
              <a:gd name="connsiteX157" fmla="*/ 140970 w 1849755"/>
              <a:gd name="connsiteY157" fmla="*/ 1163002 h 1850707"/>
              <a:gd name="connsiteX158" fmla="*/ 159068 w 1849755"/>
              <a:gd name="connsiteY158" fmla="*/ 1161097 h 1850707"/>
              <a:gd name="connsiteX159" fmla="*/ 1615440 w 1849755"/>
              <a:gd name="connsiteY159" fmla="*/ 1152525 h 1850707"/>
              <a:gd name="connsiteX160" fmla="*/ 1622107 w 1849755"/>
              <a:gd name="connsiteY160" fmla="*/ 1154430 h 1850707"/>
              <a:gd name="connsiteX161" fmla="*/ 1620202 w 1849755"/>
              <a:gd name="connsiteY161" fmla="*/ 1161097 h 1850707"/>
              <a:gd name="connsiteX162" fmla="*/ 1619250 w 1849755"/>
              <a:gd name="connsiteY162" fmla="*/ 1167765 h 1850707"/>
              <a:gd name="connsiteX163" fmla="*/ 1621155 w 1849755"/>
              <a:gd name="connsiteY163" fmla="*/ 1173480 h 1850707"/>
              <a:gd name="connsiteX164" fmla="*/ 1625917 w 1849755"/>
              <a:gd name="connsiteY164" fmla="*/ 1176337 h 1850707"/>
              <a:gd name="connsiteX165" fmla="*/ 1645920 w 1849755"/>
              <a:gd name="connsiteY165" fmla="*/ 1183957 h 1850707"/>
              <a:gd name="connsiteX166" fmla="*/ 1650682 w 1849755"/>
              <a:gd name="connsiteY166" fmla="*/ 1185862 h 1850707"/>
              <a:gd name="connsiteX167" fmla="*/ 1654492 w 1849755"/>
              <a:gd name="connsiteY167" fmla="*/ 1186815 h 1850707"/>
              <a:gd name="connsiteX168" fmla="*/ 1659255 w 1849755"/>
              <a:gd name="connsiteY168" fmla="*/ 1186815 h 1850707"/>
              <a:gd name="connsiteX169" fmla="*/ 1666875 w 1849755"/>
              <a:gd name="connsiteY169" fmla="*/ 1185862 h 1850707"/>
              <a:gd name="connsiteX170" fmla="*/ 1691640 w 1849755"/>
              <a:gd name="connsiteY170" fmla="*/ 1182052 h 1850707"/>
              <a:gd name="connsiteX171" fmla="*/ 1714500 w 1849755"/>
              <a:gd name="connsiteY171" fmla="*/ 1178242 h 1850707"/>
              <a:gd name="connsiteX172" fmla="*/ 1724025 w 1849755"/>
              <a:gd name="connsiteY172" fmla="*/ 1175385 h 1850707"/>
              <a:gd name="connsiteX173" fmla="*/ 1730692 w 1849755"/>
              <a:gd name="connsiteY173" fmla="*/ 1171575 h 1850707"/>
              <a:gd name="connsiteX174" fmla="*/ 1734502 w 1849755"/>
              <a:gd name="connsiteY174" fmla="*/ 1166812 h 1850707"/>
              <a:gd name="connsiteX175" fmla="*/ 1737360 w 1849755"/>
              <a:gd name="connsiteY175" fmla="*/ 1162050 h 1850707"/>
              <a:gd name="connsiteX176" fmla="*/ 1744027 w 1849755"/>
              <a:gd name="connsiteY176" fmla="*/ 1164907 h 1850707"/>
              <a:gd name="connsiteX177" fmla="*/ 1719262 w 1849755"/>
              <a:gd name="connsiteY177" fmla="*/ 1229677 h 1850707"/>
              <a:gd name="connsiteX178" fmla="*/ 1712595 w 1849755"/>
              <a:gd name="connsiteY178" fmla="*/ 1226820 h 1850707"/>
              <a:gd name="connsiteX179" fmla="*/ 1716405 w 1849755"/>
              <a:gd name="connsiteY179" fmla="*/ 1214437 h 1850707"/>
              <a:gd name="connsiteX180" fmla="*/ 1714500 w 1849755"/>
              <a:gd name="connsiteY180" fmla="*/ 1210627 h 1850707"/>
              <a:gd name="connsiteX181" fmla="*/ 1710690 w 1849755"/>
              <a:gd name="connsiteY181" fmla="*/ 1210627 h 1850707"/>
              <a:gd name="connsiteX182" fmla="*/ 1701165 w 1849755"/>
              <a:gd name="connsiteY182" fmla="*/ 1211580 h 1850707"/>
              <a:gd name="connsiteX183" fmla="*/ 1684020 w 1849755"/>
              <a:gd name="connsiteY183" fmla="*/ 1214437 h 1850707"/>
              <a:gd name="connsiteX184" fmla="*/ 1657350 w 1849755"/>
              <a:gd name="connsiteY184" fmla="*/ 1219200 h 1850707"/>
              <a:gd name="connsiteX185" fmla="*/ 1683067 w 1849755"/>
              <a:gd name="connsiteY185" fmla="*/ 1253490 h 1850707"/>
              <a:gd name="connsiteX186" fmla="*/ 1692592 w 1849755"/>
              <a:gd name="connsiteY186" fmla="*/ 1263967 h 1850707"/>
              <a:gd name="connsiteX187" fmla="*/ 1698307 w 1849755"/>
              <a:gd name="connsiteY187" fmla="*/ 1262062 h 1850707"/>
              <a:gd name="connsiteX188" fmla="*/ 1704022 w 1849755"/>
              <a:gd name="connsiteY188" fmla="*/ 1251585 h 1850707"/>
              <a:gd name="connsiteX189" fmla="*/ 1710690 w 1849755"/>
              <a:gd name="connsiteY189" fmla="*/ 1253490 h 1850707"/>
              <a:gd name="connsiteX190" fmla="*/ 1694497 w 1849755"/>
              <a:gd name="connsiteY190" fmla="*/ 1295400 h 1850707"/>
              <a:gd name="connsiteX191" fmla="*/ 1686877 w 1849755"/>
              <a:gd name="connsiteY191" fmla="*/ 1292542 h 1850707"/>
              <a:gd name="connsiteX192" fmla="*/ 1687830 w 1849755"/>
              <a:gd name="connsiteY192" fmla="*/ 1286827 h 1850707"/>
              <a:gd name="connsiteX193" fmla="*/ 1687830 w 1849755"/>
              <a:gd name="connsiteY193" fmla="*/ 1281112 h 1850707"/>
              <a:gd name="connsiteX194" fmla="*/ 1684972 w 1849755"/>
              <a:gd name="connsiteY194" fmla="*/ 1273492 h 1850707"/>
              <a:gd name="connsiteX195" fmla="*/ 1680210 w 1849755"/>
              <a:gd name="connsiteY195" fmla="*/ 1265872 h 1850707"/>
              <a:gd name="connsiteX196" fmla="*/ 1667827 w 1849755"/>
              <a:gd name="connsiteY196" fmla="*/ 1248727 h 1850707"/>
              <a:gd name="connsiteX197" fmla="*/ 1652587 w 1849755"/>
              <a:gd name="connsiteY197" fmla="*/ 1228725 h 1850707"/>
              <a:gd name="connsiteX198" fmla="*/ 1644015 w 1849755"/>
              <a:gd name="connsiteY198" fmla="*/ 1219200 h 1850707"/>
              <a:gd name="connsiteX199" fmla="*/ 1631632 w 1849755"/>
              <a:gd name="connsiteY199" fmla="*/ 1213485 h 1850707"/>
              <a:gd name="connsiteX200" fmla="*/ 1615440 w 1849755"/>
              <a:gd name="connsiteY200" fmla="*/ 1206817 h 1850707"/>
              <a:gd name="connsiteX201" fmla="*/ 1609725 w 1849755"/>
              <a:gd name="connsiteY201" fmla="*/ 1205865 h 1850707"/>
              <a:gd name="connsiteX202" fmla="*/ 1604962 w 1849755"/>
              <a:gd name="connsiteY202" fmla="*/ 1208722 h 1850707"/>
              <a:gd name="connsiteX203" fmla="*/ 1601152 w 1849755"/>
              <a:gd name="connsiteY203" fmla="*/ 1213485 h 1850707"/>
              <a:gd name="connsiteX204" fmla="*/ 1597342 w 1849755"/>
              <a:gd name="connsiteY204" fmla="*/ 1219200 h 1850707"/>
              <a:gd name="connsiteX205" fmla="*/ 1590675 w 1849755"/>
              <a:gd name="connsiteY205" fmla="*/ 1216342 h 1850707"/>
              <a:gd name="connsiteX206" fmla="*/ 1739265 w 1849755"/>
              <a:gd name="connsiteY206" fmla="*/ 964883 h 1850707"/>
              <a:gd name="connsiteX207" fmla="*/ 1773555 w 1849755"/>
              <a:gd name="connsiteY207" fmla="*/ 968693 h 1850707"/>
              <a:gd name="connsiteX208" fmla="*/ 1759267 w 1849755"/>
              <a:gd name="connsiteY208" fmla="*/ 1085850 h 1850707"/>
              <a:gd name="connsiteX209" fmla="*/ 1726882 w 1849755"/>
              <a:gd name="connsiteY209" fmla="*/ 1081088 h 1850707"/>
              <a:gd name="connsiteX210" fmla="*/ 1727835 w 1849755"/>
              <a:gd name="connsiteY210" fmla="*/ 1074420 h 1850707"/>
              <a:gd name="connsiteX211" fmla="*/ 1744980 w 1849755"/>
              <a:gd name="connsiteY211" fmla="*/ 1067753 h 1850707"/>
              <a:gd name="connsiteX212" fmla="*/ 1755457 w 1849755"/>
              <a:gd name="connsiteY212" fmla="*/ 1058228 h 1850707"/>
              <a:gd name="connsiteX213" fmla="*/ 1756410 w 1849755"/>
              <a:gd name="connsiteY213" fmla="*/ 1051560 h 1850707"/>
              <a:gd name="connsiteX214" fmla="*/ 1757362 w 1849755"/>
              <a:gd name="connsiteY214" fmla="*/ 1044893 h 1850707"/>
              <a:gd name="connsiteX215" fmla="*/ 1757362 w 1849755"/>
              <a:gd name="connsiteY215" fmla="*/ 1041083 h 1850707"/>
              <a:gd name="connsiteX216" fmla="*/ 1662112 w 1849755"/>
              <a:gd name="connsiteY216" fmla="*/ 1029653 h 1850707"/>
              <a:gd name="connsiteX217" fmla="*/ 1656397 w 1849755"/>
              <a:gd name="connsiteY217" fmla="*/ 1030605 h 1850707"/>
              <a:gd name="connsiteX218" fmla="*/ 1652587 w 1849755"/>
              <a:gd name="connsiteY218" fmla="*/ 1034415 h 1850707"/>
              <a:gd name="connsiteX219" fmla="*/ 1650682 w 1849755"/>
              <a:gd name="connsiteY219" fmla="*/ 1040130 h 1850707"/>
              <a:gd name="connsiteX220" fmla="*/ 1648777 w 1849755"/>
              <a:gd name="connsiteY220" fmla="*/ 1046798 h 1850707"/>
              <a:gd name="connsiteX221" fmla="*/ 1642110 w 1849755"/>
              <a:gd name="connsiteY221" fmla="*/ 1045845 h 1850707"/>
              <a:gd name="connsiteX222" fmla="*/ 1649730 w 1849755"/>
              <a:gd name="connsiteY222" fmla="*/ 978218 h 1850707"/>
              <a:gd name="connsiteX223" fmla="*/ 1656397 w 1849755"/>
              <a:gd name="connsiteY223" fmla="*/ 979170 h 1850707"/>
              <a:gd name="connsiteX224" fmla="*/ 1656397 w 1849755"/>
              <a:gd name="connsiteY224" fmla="*/ 985838 h 1850707"/>
              <a:gd name="connsiteX225" fmla="*/ 1656397 w 1849755"/>
              <a:gd name="connsiteY225" fmla="*/ 992505 h 1850707"/>
              <a:gd name="connsiteX226" fmla="*/ 1659255 w 1849755"/>
              <a:gd name="connsiteY226" fmla="*/ 997268 h 1850707"/>
              <a:gd name="connsiteX227" fmla="*/ 1664970 w 1849755"/>
              <a:gd name="connsiteY227" fmla="*/ 999173 h 1850707"/>
              <a:gd name="connsiteX228" fmla="*/ 1761172 w 1849755"/>
              <a:gd name="connsiteY228" fmla="*/ 1010603 h 1850707"/>
              <a:gd name="connsiteX229" fmla="*/ 1761172 w 1849755"/>
              <a:gd name="connsiteY229" fmla="*/ 1006793 h 1850707"/>
              <a:gd name="connsiteX230" fmla="*/ 1762125 w 1849755"/>
              <a:gd name="connsiteY230" fmla="*/ 1000125 h 1850707"/>
              <a:gd name="connsiteX231" fmla="*/ 1762125 w 1849755"/>
              <a:gd name="connsiteY231" fmla="*/ 993458 h 1850707"/>
              <a:gd name="connsiteX232" fmla="*/ 1753552 w 1849755"/>
              <a:gd name="connsiteY232" fmla="*/ 982028 h 1850707"/>
              <a:gd name="connsiteX233" fmla="*/ 1738312 w 1849755"/>
              <a:gd name="connsiteY233" fmla="*/ 971550 h 1850707"/>
              <a:gd name="connsiteX234" fmla="*/ 199073 w 1849755"/>
              <a:gd name="connsiteY234" fmla="*/ 952500 h 1850707"/>
              <a:gd name="connsiteX235" fmla="*/ 212408 w 1849755"/>
              <a:gd name="connsiteY235" fmla="*/ 1065847 h 1850707"/>
              <a:gd name="connsiteX236" fmla="*/ 205740 w 1849755"/>
              <a:gd name="connsiteY236" fmla="*/ 1066800 h 1850707"/>
              <a:gd name="connsiteX237" fmla="*/ 203835 w 1849755"/>
              <a:gd name="connsiteY237" fmla="*/ 1060132 h 1850707"/>
              <a:gd name="connsiteX238" fmla="*/ 201930 w 1849755"/>
              <a:gd name="connsiteY238" fmla="*/ 1054417 h 1850707"/>
              <a:gd name="connsiteX239" fmla="*/ 198120 w 1849755"/>
              <a:gd name="connsiteY239" fmla="*/ 1050607 h 1850707"/>
              <a:gd name="connsiteX240" fmla="*/ 192405 w 1849755"/>
              <a:gd name="connsiteY240" fmla="*/ 1050607 h 1850707"/>
              <a:gd name="connsiteX241" fmla="*/ 106680 w 1849755"/>
              <a:gd name="connsiteY241" fmla="*/ 1060132 h 1850707"/>
              <a:gd name="connsiteX242" fmla="*/ 101918 w 1849755"/>
              <a:gd name="connsiteY242" fmla="*/ 1062037 h 1850707"/>
              <a:gd name="connsiteX243" fmla="*/ 99060 w 1849755"/>
              <a:gd name="connsiteY243" fmla="*/ 1066800 h 1850707"/>
              <a:gd name="connsiteX244" fmla="*/ 98108 w 1849755"/>
              <a:gd name="connsiteY244" fmla="*/ 1073467 h 1850707"/>
              <a:gd name="connsiteX245" fmla="*/ 98108 w 1849755"/>
              <a:gd name="connsiteY245" fmla="*/ 1080135 h 1850707"/>
              <a:gd name="connsiteX246" fmla="*/ 91440 w 1849755"/>
              <a:gd name="connsiteY246" fmla="*/ 1081087 h 1850707"/>
              <a:gd name="connsiteX247" fmla="*/ 79058 w 1849755"/>
              <a:gd name="connsiteY247" fmla="*/ 973455 h 1850707"/>
              <a:gd name="connsiteX248" fmla="*/ 108585 w 1849755"/>
              <a:gd name="connsiteY248" fmla="*/ 971550 h 1850707"/>
              <a:gd name="connsiteX249" fmla="*/ 109538 w 1849755"/>
              <a:gd name="connsiteY249" fmla="*/ 978217 h 1850707"/>
              <a:gd name="connsiteX250" fmla="*/ 96203 w 1849755"/>
              <a:gd name="connsiteY250" fmla="*/ 988695 h 1850707"/>
              <a:gd name="connsiteX251" fmla="*/ 89535 w 1849755"/>
              <a:gd name="connsiteY251" fmla="*/ 1002030 h 1850707"/>
              <a:gd name="connsiteX252" fmla="*/ 89535 w 1849755"/>
              <a:gd name="connsiteY252" fmla="*/ 1008697 h 1850707"/>
              <a:gd name="connsiteX253" fmla="*/ 90488 w 1849755"/>
              <a:gd name="connsiteY253" fmla="*/ 1016317 h 1850707"/>
              <a:gd name="connsiteX254" fmla="*/ 92393 w 1849755"/>
              <a:gd name="connsiteY254" fmla="*/ 1033462 h 1850707"/>
              <a:gd name="connsiteX255" fmla="*/ 139065 w 1849755"/>
              <a:gd name="connsiteY255" fmla="*/ 1027747 h 1850707"/>
              <a:gd name="connsiteX256" fmla="*/ 137160 w 1849755"/>
              <a:gd name="connsiteY256" fmla="*/ 1015365 h 1850707"/>
              <a:gd name="connsiteX257" fmla="*/ 135255 w 1849755"/>
              <a:gd name="connsiteY257" fmla="*/ 1006792 h 1850707"/>
              <a:gd name="connsiteX258" fmla="*/ 130493 w 1849755"/>
              <a:gd name="connsiteY258" fmla="*/ 1000125 h 1850707"/>
              <a:gd name="connsiteX259" fmla="*/ 122873 w 1849755"/>
              <a:gd name="connsiteY259" fmla="*/ 997267 h 1850707"/>
              <a:gd name="connsiteX260" fmla="*/ 114300 w 1849755"/>
              <a:gd name="connsiteY260" fmla="*/ 995362 h 1850707"/>
              <a:gd name="connsiteX261" fmla="*/ 113348 w 1849755"/>
              <a:gd name="connsiteY261" fmla="*/ 988695 h 1850707"/>
              <a:gd name="connsiteX262" fmla="*/ 163830 w 1849755"/>
              <a:gd name="connsiteY262" fmla="*/ 982980 h 1850707"/>
              <a:gd name="connsiteX263" fmla="*/ 164783 w 1849755"/>
              <a:gd name="connsiteY263" fmla="*/ 989647 h 1850707"/>
              <a:gd name="connsiteX264" fmla="*/ 156210 w 1849755"/>
              <a:gd name="connsiteY264" fmla="*/ 993457 h 1850707"/>
              <a:gd name="connsiteX265" fmla="*/ 149543 w 1849755"/>
              <a:gd name="connsiteY265" fmla="*/ 998220 h 1850707"/>
              <a:gd name="connsiteX266" fmla="*/ 145733 w 1849755"/>
              <a:gd name="connsiteY266" fmla="*/ 1004887 h 1850707"/>
              <a:gd name="connsiteX267" fmla="*/ 145733 w 1849755"/>
              <a:gd name="connsiteY267" fmla="*/ 1013460 h 1850707"/>
              <a:gd name="connsiteX268" fmla="*/ 146685 w 1849755"/>
              <a:gd name="connsiteY268" fmla="*/ 1025842 h 1850707"/>
              <a:gd name="connsiteX269" fmla="*/ 181928 w 1849755"/>
              <a:gd name="connsiteY269" fmla="*/ 1022032 h 1850707"/>
              <a:gd name="connsiteX270" fmla="*/ 190500 w 1849755"/>
              <a:gd name="connsiteY270" fmla="*/ 1020127 h 1850707"/>
              <a:gd name="connsiteX271" fmla="*/ 195263 w 1849755"/>
              <a:gd name="connsiteY271" fmla="*/ 1016317 h 1850707"/>
              <a:gd name="connsiteX272" fmla="*/ 196215 w 1849755"/>
              <a:gd name="connsiteY272" fmla="*/ 1010602 h 1850707"/>
              <a:gd name="connsiteX273" fmla="*/ 195263 w 1849755"/>
              <a:gd name="connsiteY273" fmla="*/ 1000125 h 1850707"/>
              <a:gd name="connsiteX274" fmla="*/ 194310 w 1849755"/>
              <a:gd name="connsiteY274" fmla="*/ 992505 h 1850707"/>
              <a:gd name="connsiteX275" fmla="*/ 193358 w 1849755"/>
              <a:gd name="connsiteY275" fmla="*/ 984885 h 1850707"/>
              <a:gd name="connsiteX276" fmla="*/ 191453 w 1849755"/>
              <a:gd name="connsiteY276" fmla="*/ 978217 h 1850707"/>
              <a:gd name="connsiteX277" fmla="*/ 188595 w 1849755"/>
              <a:gd name="connsiteY277" fmla="*/ 973455 h 1850707"/>
              <a:gd name="connsiteX278" fmla="*/ 175260 w 1849755"/>
              <a:gd name="connsiteY278" fmla="*/ 965835 h 1850707"/>
              <a:gd name="connsiteX279" fmla="*/ 161925 w 1849755"/>
              <a:gd name="connsiteY279" fmla="*/ 961072 h 1850707"/>
              <a:gd name="connsiteX280" fmla="*/ 160973 w 1849755"/>
              <a:gd name="connsiteY280" fmla="*/ 954405 h 1850707"/>
              <a:gd name="connsiteX281" fmla="*/ 925830 w 1849755"/>
              <a:gd name="connsiteY281" fmla="*/ 826770 h 1850707"/>
              <a:gd name="connsiteX282" fmla="*/ 876300 w 1849755"/>
              <a:gd name="connsiteY282" fmla="*/ 876300 h 1850707"/>
              <a:gd name="connsiteX283" fmla="*/ 876300 w 1849755"/>
              <a:gd name="connsiteY283" fmla="*/ 905828 h 1850707"/>
              <a:gd name="connsiteX284" fmla="*/ 801053 w 1849755"/>
              <a:gd name="connsiteY284" fmla="*/ 929640 h 1850707"/>
              <a:gd name="connsiteX285" fmla="*/ 693420 w 1849755"/>
              <a:gd name="connsiteY285" fmla="*/ 1003935 h 1850707"/>
              <a:gd name="connsiteX286" fmla="*/ 604838 w 1849755"/>
              <a:gd name="connsiteY286" fmla="*/ 1112520 h 1850707"/>
              <a:gd name="connsiteX287" fmla="*/ 534353 w 1849755"/>
              <a:gd name="connsiteY287" fmla="*/ 1245870 h 1850707"/>
              <a:gd name="connsiteX288" fmla="*/ 559118 w 1849755"/>
              <a:gd name="connsiteY288" fmla="*/ 1308735 h 1850707"/>
              <a:gd name="connsiteX289" fmla="*/ 621983 w 1849755"/>
              <a:gd name="connsiteY289" fmla="*/ 1283018 h 1850707"/>
              <a:gd name="connsiteX290" fmla="*/ 759143 w 1849755"/>
              <a:gd name="connsiteY290" fmla="*/ 1072515 h 1850707"/>
              <a:gd name="connsiteX291" fmla="*/ 875348 w 1849755"/>
              <a:gd name="connsiteY291" fmla="*/ 1002983 h 1850707"/>
              <a:gd name="connsiteX292" fmla="*/ 875348 w 1849755"/>
              <a:gd name="connsiteY292" fmla="*/ 1081088 h 1850707"/>
              <a:gd name="connsiteX293" fmla="*/ 846773 w 1849755"/>
              <a:gd name="connsiteY293" fmla="*/ 1123950 h 1850707"/>
              <a:gd name="connsiteX294" fmla="*/ 834390 w 1849755"/>
              <a:gd name="connsiteY294" fmla="*/ 1131570 h 1850707"/>
              <a:gd name="connsiteX295" fmla="*/ 775335 w 1849755"/>
              <a:gd name="connsiteY295" fmla="*/ 1187768 h 1850707"/>
              <a:gd name="connsiteX296" fmla="*/ 697230 w 1849755"/>
              <a:gd name="connsiteY296" fmla="*/ 1363980 h 1850707"/>
              <a:gd name="connsiteX297" fmla="*/ 734378 w 1849755"/>
              <a:gd name="connsiteY297" fmla="*/ 1421130 h 1850707"/>
              <a:gd name="connsiteX298" fmla="*/ 791528 w 1849755"/>
              <a:gd name="connsiteY298" fmla="*/ 1383983 h 1850707"/>
              <a:gd name="connsiteX299" fmla="*/ 851535 w 1849755"/>
              <a:gd name="connsiteY299" fmla="*/ 1246823 h 1850707"/>
              <a:gd name="connsiteX300" fmla="*/ 925830 w 1849755"/>
              <a:gd name="connsiteY300" fmla="*/ 1199198 h 1850707"/>
              <a:gd name="connsiteX301" fmla="*/ 1000125 w 1849755"/>
              <a:gd name="connsiteY301" fmla="*/ 1246823 h 1850707"/>
              <a:gd name="connsiteX302" fmla="*/ 1060133 w 1849755"/>
              <a:gd name="connsiteY302" fmla="*/ 1383983 h 1850707"/>
              <a:gd name="connsiteX303" fmla="*/ 1117283 w 1849755"/>
              <a:gd name="connsiteY303" fmla="*/ 1421130 h 1850707"/>
              <a:gd name="connsiteX304" fmla="*/ 1154430 w 1849755"/>
              <a:gd name="connsiteY304" fmla="*/ 1363980 h 1850707"/>
              <a:gd name="connsiteX305" fmla="*/ 1076325 w 1849755"/>
              <a:gd name="connsiteY305" fmla="*/ 1187768 h 1850707"/>
              <a:gd name="connsiteX306" fmla="*/ 1017270 w 1849755"/>
              <a:gd name="connsiteY306" fmla="*/ 1131570 h 1850707"/>
              <a:gd name="connsiteX307" fmla="*/ 1004888 w 1849755"/>
              <a:gd name="connsiteY307" fmla="*/ 1123950 h 1850707"/>
              <a:gd name="connsiteX308" fmla="*/ 976313 w 1849755"/>
              <a:gd name="connsiteY308" fmla="*/ 1081088 h 1850707"/>
              <a:gd name="connsiteX309" fmla="*/ 976313 w 1849755"/>
              <a:gd name="connsiteY309" fmla="*/ 1002983 h 1850707"/>
              <a:gd name="connsiteX310" fmla="*/ 1092518 w 1849755"/>
              <a:gd name="connsiteY310" fmla="*/ 1072515 h 1850707"/>
              <a:gd name="connsiteX311" fmla="*/ 1229678 w 1849755"/>
              <a:gd name="connsiteY311" fmla="*/ 1283018 h 1850707"/>
              <a:gd name="connsiteX312" fmla="*/ 1292543 w 1849755"/>
              <a:gd name="connsiteY312" fmla="*/ 1308735 h 1850707"/>
              <a:gd name="connsiteX313" fmla="*/ 1317308 w 1849755"/>
              <a:gd name="connsiteY313" fmla="*/ 1245870 h 1850707"/>
              <a:gd name="connsiteX314" fmla="*/ 1246823 w 1849755"/>
              <a:gd name="connsiteY314" fmla="*/ 1112520 h 1850707"/>
              <a:gd name="connsiteX315" fmla="*/ 1158240 w 1849755"/>
              <a:gd name="connsiteY315" fmla="*/ 1003935 h 1850707"/>
              <a:gd name="connsiteX316" fmla="*/ 1050608 w 1849755"/>
              <a:gd name="connsiteY316" fmla="*/ 929640 h 1850707"/>
              <a:gd name="connsiteX317" fmla="*/ 975360 w 1849755"/>
              <a:gd name="connsiteY317" fmla="*/ 905828 h 1850707"/>
              <a:gd name="connsiteX318" fmla="*/ 975360 w 1849755"/>
              <a:gd name="connsiteY318" fmla="*/ 876300 h 1850707"/>
              <a:gd name="connsiteX319" fmla="*/ 925830 w 1849755"/>
              <a:gd name="connsiteY319" fmla="*/ 826770 h 1850707"/>
              <a:gd name="connsiteX320" fmla="*/ 1765935 w 1849755"/>
              <a:gd name="connsiteY320" fmla="*/ 802958 h 1850707"/>
              <a:gd name="connsiteX321" fmla="*/ 1772603 w 1849755"/>
              <a:gd name="connsiteY321" fmla="*/ 870585 h 1850707"/>
              <a:gd name="connsiteX322" fmla="*/ 1765935 w 1849755"/>
              <a:gd name="connsiteY322" fmla="*/ 871538 h 1850707"/>
              <a:gd name="connsiteX323" fmla="*/ 1764983 w 1849755"/>
              <a:gd name="connsiteY323" fmla="*/ 864870 h 1850707"/>
              <a:gd name="connsiteX324" fmla="*/ 1763078 w 1849755"/>
              <a:gd name="connsiteY324" fmla="*/ 858203 h 1850707"/>
              <a:gd name="connsiteX325" fmla="*/ 1759268 w 1849755"/>
              <a:gd name="connsiteY325" fmla="*/ 854393 h 1850707"/>
              <a:gd name="connsiteX326" fmla="*/ 1753553 w 1849755"/>
              <a:gd name="connsiteY326" fmla="*/ 853440 h 1850707"/>
              <a:gd name="connsiteX327" fmla="*/ 1667828 w 1849755"/>
              <a:gd name="connsiteY327" fmla="*/ 862013 h 1850707"/>
              <a:gd name="connsiteX328" fmla="*/ 1662113 w 1849755"/>
              <a:gd name="connsiteY328" fmla="*/ 863918 h 1850707"/>
              <a:gd name="connsiteX329" fmla="*/ 1659255 w 1849755"/>
              <a:gd name="connsiteY329" fmla="*/ 868680 h 1850707"/>
              <a:gd name="connsiteX330" fmla="*/ 1658303 w 1849755"/>
              <a:gd name="connsiteY330" fmla="*/ 874395 h 1850707"/>
              <a:gd name="connsiteX331" fmla="*/ 1658303 w 1849755"/>
              <a:gd name="connsiteY331" fmla="*/ 881063 h 1850707"/>
              <a:gd name="connsiteX332" fmla="*/ 1651635 w 1849755"/>
              <a:gd name="connsiteY332" fmla="*/ 883920 h 1850707"/>
              <a:gd name="connsiteX333" fmla="*/ 1644968 w 1849755"/>
              <a:gd name="connsiteY333" fmla="*/ 816293 h 1850707"/>
              <a:gd name="connsiteX334" fmla="*/ 1651635 w 1849755"/>
              <a:gd name="connsiteY334" fmla="*/ 815340 h 1850707"/>
              <a:gd name="connsiteX335" fmla="*/ 1652588 w 1849755"/>
              <a:gd name="connsiteY335" fmla="*/ 822008 h 1850707"/>
              <a:gd name="connsiteX336" fmla="*/ 1654493 w 1849755"/>
              <a:gd name="connsiteY336" fmla="*/ 827723 h 1850707"/>
              <a:gd name="connsiteX337" fmla="*/ 1658303 w 1849755"/>
              <a:gd name="connsiteY337" fmla="*/ 831533 h 1850707"/>
              <a:gd name="connsiteX338" fmla="*/ 1664018 w 1849755"/>
              <a:gd name="connsiteY338" fmla="*/ 832485 h 1850707"/>
              <a:gd name="connsiteX339" fmla="*/ 1749743 w 1849755"/>
              <a:gd name="connsiteY339" fmla="*/ 823913 h 1850707"/>
              <a:gd name="connsiteX340" fmla="*/ 1754505 w 1849755"/>
              <a:gd name="connsiteY340" fmla="*/ 822008 h 1850707"/>
              <a:gd name="connsiteX341" fmla="*/ 1757363 w 1849755"/>
              <a:gd name="connsiteY341" fmla="*/ 817245 h 1850707"/>
              <a:gd name="connsiteX342" fmla="*/ 1758315 w 1849755"/>
              <a:gd name="connsiteY342" fmla="*/ 810578 h 1850707"/>
              <a:gd name="connsiteX343" fmla="*/ 1759268 w 1849755"/>
              <a:gd name="connsiteY343" fmla="*/ 803910 h 1850707"/>
              <a:gd name="connsiteX344" fmla="*/ 94297 w 1849755"/>
              <a:gd name="connsiteY344" fmla="*/ 735330 h 1850707"/>
              <a:gd name="connsiteX345" fmla="*/ 100965 w 1849755"/>
              <a:gd name="connsiteY345" fmla="*/ 736282 h 1850707"/>
              <a:gd name="connsiteX346" fmla="*/ 101917 w 1849755"/>
              <a:gd name="connsiteY346" fmla="*/ 752475 h 1850707"/>
              <a:gd name="connsiteX347" fmla="*/ 108585 w 1849755"/>
              <a:gd name="connsiteY347" fmla="*/ 766762 h 1850707"/>
              <a:gd name="connsiteX348" fmla="*/ 120967 w 1849755"/>
              <a:gd name="connsiteY348" fmla="*/ 783907 h 1850707"/>
              <a:gd name="connsiteX349" fmla="*/ 134302 w 1849755"/>
              <a:gd name="connsiteY349" fmla="*/ 801052 h 1850707"/>
              <a:gd name="connsiteX350" fmla="*/ 161925 w 1849755"/>
              <a:gd name="connsiteY350" fmla="*/ 784860 h 1850707"/>
              <a:gd name="connsiteX351" fmla="*/ 193357 w 1849755"/>
              <a:gd name="connsiteY351" fmla="*/ 765810 h 1850707"/>
              <a:gd name="connsiteX352" fmla="*/ 200977 w 1849755"/>
              <a:gd name="connsiteY352" fmla="*/ 760095 h 1850707"/>
              <a:gd name="connsiteX353" fmla="*/ 207645 w 1849755"/>
              <a:gd name="connsiteY353" fmla="*/ 752475 h 1850707"/>
              <a:gd name="connsiteX354" fmla="*/ 209550 w 1849755"/>
              <a:gd name="connsiteY354" fmla="*/ 747712 h 1850707"/>
              <a:gd name="connsiteX355" fmla="*/ 210502 w 1849755"/>
              <a:gd name="connsiteY355" fmla="*/ 742950 h 1850707"/>
              <a:gd name="connsiteX356" fmla="*/ 218122 w 1849755"/>
              <a:gd name="connsiteY356" fmla="*/ 745807 h 1850707"/>
              <a:gd name="connsiteX357" fmla="*/ 211455 w 1849755"/>
              <a:gd name="connsiteY357" fmla="*/ 793432 h 1850707"/>
              <a:gd name="connsiteX358" fmla="*/ 180975 w 1849755"/>
              <a:gd name="connsiteY358" fmla="*/ 808672 h 1850707"/>
              <a:gd name="connsiteX359" fmla="*/ 149542 w 1849755"/>
              <a:gd name="connsiteY359" fmla="*/ 826770 h 1850707"/>
              <a:gd name="connsiteX360" fmla="*/ 148590 w 1849755"/>
              <a:gd name="connsiteY360" fmla="*/ 831532 h 1850707"/>
              <a:gd name="connsiteX361" fmla="*/ 186690 w 1849755"/>
              <a:gd name="connsiteY361" fmla="*/ 837247 h 1850707"/>
              <a:gd name="connsiteX362" fmla="*/ 192405 w 1849755"/>
              <a:gd name="connsiteY362" fmla="*/ 837247 h 1850707"/>
              <a:gd name="connsiteX363" fmla="*/ 196215 w 1849755"/>
              <a:gd name="connsiteY363" fmla="*/ 833437 h 1850707"/>
              <a:gd name="connsiteX364" fmla="*/ 198120 w 1849755"/>
              <a:gd name="connsiteY364" fmla="*/ 829627 h 1850707"/>
              <a:gd name="connsiteX365" fmla="*/ 200025 w 1849755"/>
              <a:gd name="connsiteY365" fmla="*/ 823912 h 1850707"/>
              <a:gd name="connsiteX366" fmla="*/ 206692 w 1849755"/>
              <a:gd name="connsiteY366" fmla="*/ 824865 h 1850707"/>
              <a:gd name="connsiteX367" fmla="*/ 197167 w 1849755"/>
              <a:gd name="connsiteY367" fmla="*/ 888682 h 1850707"/>
              <a:gd name="connsiteX368" fmla="*/ 190500 w 1849755"/>
              <a:gd name="connsiteY368" fmla="*/ 886777 h 1850707"/>
              <a:gd name="connsiteX369" fmla="*/ 190500 w 1849755"/>
              <a:gd name="connsiteY369" fmla="*/ 880110 h 1850707"/>
              <a:gd name="connsiteX370" fmla="*/ 190500 w 1849755"/>
              <a:gd name="connsiteY370" fmla="*/ 874395 h 1850707"/>
              <a:gd name="connsiteX371" fmla="*/ 187642 w 1849755"/>
              <a:gd name="connsiteY371" fmla="*/ 869632 h 1850707"/>
              <a:gd name="connsiteX372" fmla="*/ 182880 w 1849755"/>
              <a:gd name="connsiteY372" fmla="*/ 867727 h 1850707"/>
              <a:gd name="connsiteX373" fmla="*/ 97155 w 1849755"/>
              <a:gd name="connsiteY373" fmla="*/ 855345 h 1850707"/>
              <a:gd name="connsiteX374" fmla="*/ 92392 w 1849755"/>
              <a:gd name="connsiteY374" fmla="*/ 855345 h 1850707"/>
              <a:gd name="connsiteX375" fmla="*/ 88582 w 1849755"/>
              <a:gd name="connsiteY375" fmla="*/ 859155 h 1850707"/>
              <a:gd name="connsiteX376" fmla="*/ 85725 w 1849755"/>
              <a:gd name="connsiteY376" fmla="*/ 864870 h 1850707"/>
              <a:gd name="connsiteX377" fmla="*/ 83820 w 1849755"/>
              <a:gd name="connsiteY377" fmla="*/ 870585 h 1850707"/>
              <a:gd name="connsiteX378" fmla="*/ 76200 w 1849755"/>
              <a:gd name="connsiteY378" fmla="*/ 869632 h 1850707"/>
              <a:gd name="connsiteX379" fmla="*/ 85725 w 1849755"/>
              <a:gd name="connsiteY379" fmla="*/ 802957 h 1850707"/>
              <a:gd name="connsiteX380" fmla="*/ 92392 w 1849755"/>
              <a:gd name="connsiteY380" fmla="*/ 803910 h 1850707"/>
              <a:gd name="connsiteX381" fmla="*/ 92392 w 1849755"/>
              <a:gd name="connsiteY381" fmla="*/ 810577 h 1850707"/>
              <a:gd name="connsiteX382" fmla="*/ 92392 w 1849755"/>
              <a:gd name="connsiteY382" fmla="*/ 817245 h 1850707"/>
              <a:gd name="connsiteX383" fmla="*/ 95250 w 1849755"/>
              <a:gd name="connsiteY383" fmla="*/ 822007 h 1850707"/>
              <a:gd name="connsiteX384" fmla="*/ 100012 w 1849755"/>
              <a:gd name="connsiteY384" fmla="*/ 823912 h 1850707"/>
              <a:gd name="connsiteX385" fmla="*/ 140970 w 1849755"/>
              <a:gd name="connsiteY385" fmla="*/ 829627 h 1850707"/>
              <a:gd name="connsiteX386" fmla="*/ 141922 w 1849755"/>
              <a:gd name="connsiteY386" fmla="*/ 825817 h 1850707"/>
              <a:gd name="connsiteX387" fmla="*/ 129540 w 1849755"/>
              <a:gd name="connsiteY387" fmla="*/ 808672 h 1850707"/>
              <a:gd name="connsiteX388" fmla="*/ 117157 w 1849755"/>
              <a:gd name="connsiteY388" fmla="*/ 792480 h 1850707"/>
              <a:gd name="connsiteX389" fmla="*/ 106680 w 1849755"/>
              <a:gd name="connsiteY389" fmla="*/ 781050 h 1850707"/>
              <a:gd name="connsiteX390" fmla="*/ 99060 w 1849755"/>
              <a:gd name="connsiteY390" fmla="*/ 776287 h 1850707"/>
              <a:gd name="connsiteX391" fmla="*/ 96202 w 1849755"/>
              <a:gd name="connsiteY391" fmla="*/ 779145 h 1850707"/>
              <a:gd name="connsiteX392" fmla="*/ 93345 w 1849755"/>
              <a:gd name="connsiteY392" fmla="*/ 788670 h 1850707"/>
              <a:gd name="connsiteX393" fmla="*/ 86677 w 1849755"/>
              <a:gd name="connsiteY393" fmla="*/ 787717 h 1850707"/>
              <a:gd name="connsiteX394" fmla="*/ 1698308 w 1849755"/>
              <a:gd name="connsiteY394" fmla="*/ 618173 h 1850707"/>
              <a:gd name="connsiteX395" fmla="*/ 1712595 w 1849755"/>
              <a:gd name="connsiteY395" fmla="*/ 622935 h 1850707"/>
              <a:gd name="connsiteX396" fmla="*/ 1724978 w 1849755"/>
              <a:gd name="connsiteY396" fmla="*/ 634365 h 1850707"/>
              <a:gd name="connsiteX397" fmla="*/ 1734503 w 1849755"/>
              <a:gd name="connsiteY397" fmla="*/ 651510 h 1850707"/>
              <a:gd name="connsiteX398" fmla="*/ 1738313 w 1849755"/>
              <a:gd name="connsiteY398" fmla="*/ 670560 h 1850707"/>
              <a:gd name="connsiteX399" fmla="*/ 1737360 w 1849755"/>
              <a:gd name="connsiteY399" fmla="*/ 685800 h 1850707"/>
              <a:gd name="connsiteX400" fmla="*/ 1744028 w 1849755"/>
              <a:gd name="connsiteY400" fmla="*/ 688658 h 1850707"/>
              <a:gd name="connsiteX401" fmla="*/ 1746885 w 1849755"/>
              <a:gd name="connsiteY401" fmla="*/ 695325 h 1850707"/>
              <a:gd name="connsiteX402" fmla="*/ 1707833 w 1849755"/>
              <a:gd name="connsiteY402" fmla="*/ 709613 h 1850707"/>
              <a:gd name="connsiteX403" fmla="*/ 1705928 w 1849755"/>
              <a:gd name="connsiteY403" fmla="*/ 702945 h 1850707"/>
              <a:gd name="connsiteX404" fmla="*/ 1717358 w 1849755"/>
              <a:gd name="connsiteY404" fmla="*/ 692468 h 1850707"/>
              <a:gd name="connsiteX405" fmla="*/ 1725930 w 1849755"/>
              <a:gd name="connsiteY405" fmla="*/ 681990 h 1850707"/>
              <a:gd name="connsiteX406" fmla="*/ 1730693 w 1849755"/>
              <a:gd name="connsiteY406" fmla="*/ 670560 h 1850707"/>
              <a:gd name="connsiteX407" fmla="*/ 1729740 w 1849755"/>
              <a:gd name="connsiteY407" fmla="*/ 657225 h 1850707"/>
              <a:gd name="connsiteX408" fmla="*/ 1720215 w 1849755"/>
              <a:gd name="connsiteY408" fmla="*/ 644843 h 1850707"/>
              <a:gd name="connsiteX409" fmla="*/ 1705928 w 1849755"/>
              <a:gd name="connsiteY409" fmla="*/ 642938 h 1850707"/>
              <a:gd name="connsiteX410" fmla="*/ 1696403 w 1849755"/>
              <a:gd name="connsiteY410" fmla="*/ 651510 h 1850707"/>
              <a:gd name="connsiteX411" fmla="*/ 1693545 w 1849755"/>
              <a:gd name="connsiteY411" fmla="*/ 669608 h 1850707"/>
              <a:gd name="connsiteX412" fmla="*/ 1693545 w 1849755"/>
              <a:gd name="connsiteY412" fmla="*/ 682943 h 1850707"/>
              <a:gd name="connsiteX413" fmla="*/ 1693545 w 1849755"/>
              <a:gd name="connsiteY413" fmla="*/ 695325 h 1850707"/>
              <a:gd name="connsiteX414" fmla="*/ 1686878 w 1849755"/>
              <a:gd name="connsiteY414" fmla="*/ 717233 h 1850707"/>
              <a:gd name="connsiteX415" fmla="*/ 1668780 w 1849755"/>
              <a:gd name="connsiteY415" fmla="*/ 730568 h 1850707"/>
              <a:gd name="connsiteX416" fmla="*/ 1653540 w 1849755"/>
              <a:gd name="connsiteY416" fmla="*/ 731520 h 1850707"/>
              <a:gd name="connsiteX417" fmla="*/ 1638300 w 1849755"/>
              <a:gd name="connsiteY417" fmla="*/ 725805 h 1850707"/>
              <a:gd name="connsiteX418" fmla="*/ 1624965 w 1849755"/>
              <a:gd name="connsiteY418" fmla="*/ 713423 h 1850707"/>
              <a:gd name="connsiteX419" fmla="*/ 1611630 w 1849755"/>
              <a:gd name="connsiteY419" fmla="*/ 696278 h 1850707"/>
              <a:gd name="connsiteX420" fmla="*/ 1607820 w 1849755"/>
              <a:gd name="connsiteY420" fmla="*/ 675323 h 1850707"/>
              <a:gd name="connsiteX421" fmla="*/ 1608773 w 1849755"/>
              <a:gd name="connsiteY421" fmla="*/ 658178 h 1850707"/>
              <a:gd name="connsiteX422" fmla="*/ 1601153 w 1849755"/>
              <a:gd name="connsiteY422" fmla="*/ 654368 h 1850707"/>
              <a:gd name="connsiteX423" fmla="*/ 1599248 w 1849755"/>
              <a:gd name="connsiteY423" fmla="*/ 647700 h 1850707"/>
              <a:gd name="connsiteX424" fmla="*/ 1641158 w 1849755"/>
              <a:gd name="connsiteY424" fmla="*/ 632460 h 1850707"/>
              <a:gd name="connsiteX425" fmla="*/ 1643063 w 1849755"/>
              <a:gd name="connsiteY425" fmla="*/ 639128 h 1850707"/>
              <a:gd name="connsiteX426" fmla="*/ 1632585 w 1849755"/>
              <a:gd name="connsiteY426" fmla="*/ 649605 h 1850707"/>
              <a:gd name="connsiteX427" fmla="*/ 1624013 w 1849755"/>
              <a:gd name="connsiteY427" fmla="*/ 661988 h 1850707"/>
              <a:gd name="connsiteX428" fmla="*/ 1619250 w 1849755"/>
              <a:gd name="connsiteY428" fmla="*/ 676275 h 1850707"/>
              <a:gd name="connsiteX429" fmla="*/ 1620203 w 1849755"/>
              <a:gd name="connsiteY429" fmla="*/ 691515 h 1850707"/>
              <a:gd name="connsiteX430" fmla="*/ 1631633 w 1849755"/>
              <a:gd name="connsiteY430" fmla="*/ 706755 h 1850707"/>
              <a:gd name="connsiteX431" fmla="*/ 1646873 w 1849755"/>
              <a:gd name="connsiteY431" fmla="*/ 707708 h 1850707"/>
              <a:gd name="connsiteX432" fmla="*/ 1656398 w 1849755"/>
              <a:gd name="connsiteY432" fmla="*/ 699135 h 1850707"/>
              <a:gd name="connsiteX433" fmla="*/ 1659255 w 1849755"/>
              <a:gd name="connsiteY433" fmla="*/ 681038 h 1850707"/>
              <a:gd name="connsiteX434" fmla="*/ 1659255 w 1849755"/>
              <a:gd name="connsiteY434" fmla="*/ 666750 h 1850707"/>
              <a:gd name="connsiteX435" fmla="*/ 1659255 w 1849755"/>
              <a:gd name="connsiteY435" fmla="*/ 654368 h 1850707"/>
              <a:gd name="connsiteX436" fmla="*/ 1666875 w 1849755"/>
              <a:gd name="connsiteY436" fmla="*/ 632460 h 1850707"/>
              <a:gd name="connsiteX437" fmla="*/ 1684020 w 1849755"/>
              <a:gd name="connsiteY437" fmla="*/ 620078 h 1850707"/>
              <a:gd name="connsiteX438" fmla="*/ 1698308 w 1849755"/>
              <a:gd name="connsiteY438" fmla="*/ 618173 h 1850707"/>
              <a:gd name="connsiteX439" fmla="*/ 148590 w 1849755"/>
              <a:gd name="connsiteY439" fmla="*/ 579120 h 1850707"/>
              <a:gd name="connsiteX440" fmla="*/ 155257 w 1849755"/>
              <a:gd name="connsiteY440" fmla="*/ 581977 h 1850707"/>
              <a:gd name="connsiteX441" fmla="*/ 153352 w 1849755"/>
              <a:gd name="connsiteY441" fmla="*/ 588645 h 1850707"/>
              <a:gd name="connsiteX442" fmla="*/ 152400 w 1849755"/>
              <a:gd name="connsiteY442" fmla="*/ 595312 h 1850707"/>
              <a:gd name="connsiteX443" fmla="*/ 154305 w 1849755"/>
              <a:gd name="connsiteY443" fmla="*/ 601027 h 1850707"/>
              <a:gd name="connsiteX444" fmla="*/ 159067 w 1849755"/>
              <a:gd name="connsiteY444" fmla="*/ 603885 h 1850707"/>
              <a:gd name="connsiteX445" fmla="*/ 239077 w 1849755"/>
              <a:gd name="connsiteY445" fmla="*/ 636270 h 1850707"/>
              <a:gd name="connsiteX446" fmla="*/ 243840 w 1849755"/>
              <a:gd name="connsiteY446" fmla="*/ 637222 h 1850707"/>
              <a:gd name="connsiteX447" fmla="*/ 248602 w 1849755"/>
              <a:gd name="connsiteY447" fmla="*/ 634365 h 1850707"/>
              <a:gd name="connsiteX448" fmla="*/ 252412 w 1849755"/>
              <a:gd name="connsiteY448" fmla="*/ 629602 h 1850707"/>
              <a:gd name="connsiteX449" fmla="*/ 256222 w 1849755"/>
              <a:gd name="connsiteY449" fmla="*/ 622935 h 1850707"/>
              <a:gd name="connsiteX450" fmla="*/ 263842 w 1849755"/>
              <a:gd name="connsiteY450" fmla="*/ 624840 h 1850707"/>
              <a:gd name="connsiteX451" fmla="*/ 238125 w 1849755"/>
              <a:gd name="connsiteY451" fmla="*/ 687705 h 1850707"/>
              <a:gd name="connsiteX452" fmla="*/ 231457 w 1849755"/>
              <a:gd name="connsiteY452" fmla="*/ 684847 h 1850707"/>
              <a:gd name="connsiteX453" fmla="*/ 233362 w 1849755"/>
              <a:gd name="connsiteY453" fmla="*/ 678180 h 1850707"/>
              <a:gd name="connsiteX454" fmla="*/ 234315 w 1849755"/>
              <a:gd name="connsiteY454" fmla="*/ 672465 h 1850707"/>
              <a:gd name="connsiteX455" fmla="*/ 232410 w 1849755"/>
              <a:gd name="connsiteY455" fmla="*/ 667702 h 1850707"/>
              <a:gd name="connsiteX456" fmla="*/ 227647 w 1849755"/>
              <a:gd name="connsiteY456" fmla="*/ 664845 h 1850707"/>
              <a:gd name="connsiteX457" fmla="*/ 147637 w 1849755"/>
              <a:gd name="connsiteY457" fmla="*/ 632460 h 1850707"/>
              <a:gd name="connsiteX458" fmla="*/ 142875 w 1849755"/>
              <a:gd name="connsiteY458" fmla="*/ 631507 h 1850707"/>
              <a:gd name="connsiteX459" fmla="*/ 138112 w 1849755"/>
              <a:gd name="connsiteY459" fmla="*/ 634365 h 1850707"/>
              <a:gd name="connsiteX460" fmla="*/ 134302 w 1849755"/>
              <a:gd name="connsiteY460" fmla="*/ 639127 h 1850707"/>
              <a:gd name="connsiteX461" fmla="*/ 130492 w 1849755"/>
              <a:gd name="connsiteY461" fmla="*/ 644842 h 1850707"/>
              <a:gd name="connsiteX462" fmla="*/ 123825 w 1849755"/>
              <a:gd name="connsiteY462" fmla="*/ 641985 h 1850707"/>
              <a:gd name="connsiteX463" fmla="*/ 1624013 w 1849755"/>
              <a:gd name="connsiteY463" fmla="*/ 458153 h 1850707"/>
              <a:gd name="connsiteX464" fmla="*/ 1581150 w 1849755"/>
              <a:gd name="connsiteY464" fmla="*/ 485775 h 1850707"/>
              <a:gd name="connsiteX465" fmla="*/ 1584960 w 1849755"/>
              <a:gd name="connsiteY465" fmla="*/ 491490 h 1850707"/>
              <a:gd name="connsiteX466" fmla="*/ 1601153 w 1849755"/>
              <a:gd name="connsiteY466" fmla="*/ 503873 h 1850707"/>
              <a:gd name="connsiteX467" fmla="*/ 1622108 w 1849755"/>
              <a:gd name="connsiteY467" fmla="*/ 498158 h 1850707"/>
              <a:gd name="connsiteX468" fmla="*/ 1633538 w 1849755"/>
              <a:gd name="connsiteY468" fmla="*/ 482918 h 1850707"/>
              <a:gd name="connsiteX469" fmla="*/ 1627823 w 1849755"/>
              <a:gd name="connsiteY469" fmla="*/ 463868 h 1850707"/>
              <a:gd name="connsiteX470" fmla="*/ 1603058 w 1849755"/>
              <a:gd name="connsiteY470" fmla="*/ 412433 h 1850707"/>
              <a:gd name="connsiteX471" fmla="*/ 1640205 w 1849755"/>
              <a:gd name="connsiteY471" fmla="*/ 469583 h 1850707"/>
              <a:gd name="connsiteX472" fmla="*/ 1653540 w 1849755"/>
              <a:gd name="connsiteY472" fmla="*/ 502920 h 1850707"/>
              <a:gd name="connsiteX473" fmla="*/ 1642110 w 1849755"/>
              <a:gd name="connsiteY473" fmla="*/ 524828 h 1850707"/>
              <a:gd name="connsiteX474" fmla="*/ 1621155 w 1849755"/>
              <a:gd name="connsiteY474" fmla="*/ 529590 h 1850707"/>
              <a:gd name="connsiteX475" fmla="*/ 1599248 w 1849755"/>
              <a:gd name="connsiteY475" fmla="*/ 517208 h 1850707"/>
              <a:gd name="connsiteX476" fmla="*/ 1591628 w 1849755"/>
              <a:gd name="connsiteY476" fmla="*/ 538163 h 1850707"/>
              <a:gd name="connsiteX477" fmla="*/ 1583055 w 1849755"/>
              <a:gd name="connsiteY477" fmla="*/ 562928 h 1850707"/>
              <a:gd name="connsiteX478" fmla="*/ 1580198 w 1849755"/>
              <a:gd name="connsiteY478" fmla="*/ 573405 h 1850707"/>
              <a:gd name="connsiteX479" fmla="*/ 1579245 w 1849755"/>
              <a:gd name="connsiteY479" fmla="*/ 583883 h 1850707"/>
              <a:gd name="connsiteX480" fmla="*/ 1581150 w 1849755"/>
              <a:gd name="connsiteY480" fmla="*/ 588645 h 1850707"/>
              <a:gd name="connsiteX481" fmla="*/ 1583055 w 1849755"/>
              <a:gd name="connsiteY481" fmla="*/ 592455 h 1850707"/>
              <a:gd name="connsiteX482" fmla="*/ 1577340 w 1849755"/>
              <a:gd name="connsiteY482" fmla="*/ 596265 h 1850707"/>
              <a:gd name="connsiteX483" fmla="*/ 1551623 w 1849755"/>
              <a:gd name="connsiteY483" fmla="*/ 557213 h 1850707"/>
              <a:gd name="connsiteX484" fmla="*/ 1565910 w 1849755"/>
              <a:gd name="connsiteY484" fmla="*/ 524828 h 1850707"/>
              <a:gd name="connsiteX485" fmla="*/ 1576388 w 1849755"/>
              <a:gd name="connsiteY485" fmla="*/ 494348 h 1850707"/>
              <a:gd name="connsiteX486" fmla="*/ 1573530 w 1849755"/>
              <a:gd name="connsiteY486" fmla="*/ 490538 h 1850707"/>
              <a:gd name="connsiteX487" fmla="*/ 1542098 w 1849755"/>
              <a:gd name="connsiteY487" fmla="*/ 510540 h 1850707"/>
              <a:gd name="connsiteX488" fmla="*/ 1538288 w 1849755"/>
              <a:gd name="connsiteY488" fmla="*/ 514350 h 1850707"/>
              <a:gd name="connsiteX489" fmla="*/ 1537335 w 1849755"/>
              <a:gd name="connsiteY489" fmla="*/ 520065 h 1850707"/>
              <a:gd name="connsiteX490" fmla="*/ 1539240 w 1849755"/>
              <a:gd name="connsiteY490" fmla="*/ 524828 h 1850707"/>
              <a:gd name="connsiteX491" fmla="*/ 1541145 w 1849755"/>
              <a:gd name="connsiteY491" fmla="*/ 530543 h 1850707"/>
              <a:gd name="connsiteX492" fmla="*/ 1535430 w 1849755"/>
              <a:gd name="connsiteY492" fmla="*/ 534353 h 1850707"/>
              <a:gd name="connsiteX493" fmla="*/ 1500188 w 1849755"/>
              <a:gd name="connsiteY493" fmla="*/ 479108 h 1850707"/>
              <a:gd name="connsiteX494" fmla="*/ 1505903 w 1849755"/>
              <a:gd name="connsiteY494" fmla="*/ 475298 h 1850707"/>
              <a:gd name="connsiteX495" fmla="*/ 1509713 w 1849755"/>
              <a:gd name="connsiteY495" fmla="*/ 481013 h 1850707"/>
              <a:gd name="connsiteX496" fmla="*/ 1513523 w 1849755"/>
              <a:gd name="connsiteY496" fmla="*/ 484823 h 1850707"/>
              <a:gd name="connsiteX497" fmla="*/ 1519238 w 1849755"/>
              <a:gd name="connsiteY497" fmla="*/ 486728 h 1850707"/>
              <a:gd name="connsiteX498" fmla="*/ 1524000 w 1849755"/>
              <a:gd name="connsiteY498" fmla="*/ 484823 h 1850707"/>
              <a:gd name="connsiteX499" fmla="*/ 1596390 w 1849755"/>
              <a:gd name="connsiteY499" fmla="*/ 438150 h 1850707"/>
              <a:gd name="connsiteX500" fmla="*/ 1600200 w 1849755"/>
              <a:gd name="connsiteY500" fmla="*/ 434340 h 1850707"/>
              <a:gd name="connsiteX501" fmla="*/ 1601153 w 1849755"/>
              <a:gd name="connsiteY501" fmla="*/ 428625 h 1850707"/>
              <a:gd name="connsiteX502" fmla="*/ 1599248 w 1849755"/>
              <a:gd name="connsiteY502" fmla="*/ 421958 h 1850707"/>
              <a:gd name="connsiteX503" fmla="*/ 1597343 w 1849755"/>
              <a:gd name="connsiteY503" fmla="*/ 416243 h 1850707"/>
              <a:gd name="connsiteX504" fmla="*/ 1016318 w 1849755"/>
              <a:gd name="connsiteY504" fmla="*/ 398145 h 1850707"/>
              <a:gd name="connsiteX505" fmla="*/ 968693 w 1849755"/>
              <a:gd name="connsiteY505" fmla="*/ 447675 h 1850707"/>
              <a:gd name="connsiteX506" fmla="*/ 968693 w 1849755"/>
              <a:gd name="connsiteY506" fmla="*/ 449580 h 1850707"/>
              <a:gd name="connsiteX507" fmla="*/ 968693 w 1849755"/>
              <a:gd name="connsiteY507" fmla="*/ 733425 h 1850707"/>
              <a:gd name="connsiteX508" fmla="*/ 968693 w 1849755"/>
              <a:gd name="connsiteY508" fmla="*/ 758190 h 1850707"/>
              <a:gd name="connsiteX509" fmla="*/ 1005840 w 1849755"/>
              <a:gd name="connsiteY509" fmla="*/ 803910 h 1850707"/>
              <a:gd name="connsiteX510" fmla="*/ 1188720 w 1849755"/>
              <a:gd name="connsiteY510" fmla="*/ 899160 h 1850707"/>
              <a:gd name="connsiteX511" fmla="*/ 1351598 w 1849755"/>
              <a:gd name="connsiteY511" fmla="*/ 1087755 h 1850707"/>
              <a:gd name="connsiteX512" fmla="*/ 1418273 w 1849755"/>
              <a:gd name="connsiteY512" fmla="*/ 1102043 h 1850707"/>
              <a:gd name="connsiteX513" fmla="*/ 1440180 w 1849755"/>
              <a:gd name="connsiteY513" fmla="*/ 1062038 h 1850707"/>
              <a:gd name="connsiteX514" fmla="*/ 1432560 w 1849755"/>
              <a:gd name="connsiteY514" fmla="*/ 1035368 h 1850707"/>
              <a:gd name="connsiteX515" fmla="*/ 1249680 w 1849755"/>
              <a:gd name="connsiteY515" fmla="*/ 825818 h 1850707"/>
              <a:gd name="connsiteX516" fmla="*/ 1066800 w 1849755"/>
              <a:gd name="connsiteY516" fmla="*/ 721995 h 1850707"/>
              <a:gd name="connsiteX517" fmla="*/ 1066800 w 1849755"/>
              <a:gd name="connsiteY517" fmla="*/ 611505 h 1850707"/>
              <a:gd name="connsiteX518" fmla="*/ 1331595 w 1849755"/>
              <a:gd name="connsiteY518" fmla="*/ 757238 h 1850707"/>
              <a:gd name="connsiteX519" fmla="*/ 1399223 w 1849755"/>
              <a:gd name="connsiteY519" fmla="*/ 751523 h 1850707"/>
              <a:gd name="connsiteX520" fmla="*/ 1393508 w 1849755"/>
              <a:gd name="connsiteY520" fmla="*/ 683895 h 1850707"/>
              <a:gd name="connsiteX521" fmla="*/ 1223010 w 1849755"/>
              <a:gd name="connsiteY521" fmla="*/ 570548 h 1850707"/>
              <a:gd name="connsiteX522" fmla="*/ 1065848 w 1849755"/>
              <a:gd name="connsiteY522" fmla="*/ 512445 h 1850707"/>
              <a:gd name="connsiteX523" fmla="*/ 1065848 w 1849755"/>
              <a:gd name="connsiteY523" fmla="*/ 447675 h 1850707"/>
              <a:gd name="connsiteX524" fmla="*/ 1016318 w 1849755"/>
              <a:gd name="connsiteY524" fmla="*/ 398145 h 1850707"/>
              <a:gd name="connsiteX525" fmla="*/ 833438 w 1849755"/>
              <a:gd name="connsiteY525" fmla="*/ 398145 h 1850707"/>
              <a:gd name="connsiteX526" fmla="*/ 783908 w 1849755"/>
              <a:gd name="connsiteY526" fmla="*/ 447675 h 1850707"/>
              <a:gd name="connsiteX527" fmla="*/ 783908 w 1849755"/>
              <a:gd name="connsiteY527" fmla="*/ 512445 h 1850707"/>
              <a:gd name="connsiteX528" fmla="*/ 626745 w 1849755"/>
              <a:gd name="connsiteY528" fmla="*/ 570548 h 1850707"/>
              <a:gd name="connsiteX529" fmla="*/ 456248 w 1849755"/>
              <a:gd name="connsiteY529" fmla="*/ 683895 h 1850707"/>
              <a:gd name="connsiteX530" fmla="*/ 451485 w 1849755"/>
              <a:gd name="connsiteY530" fmla="*/ 751523 h 1850707"/>
              <a:gd name="connsiteX531" fmla="*/ 519113 w 1849755"/>
              <a:gd name="connsiteY531" fmla="*/ 757238 h 1850707"/>
              <a:gd name="connsiteX532" fmla="*/ 783908 w 1849755"/>
              <a:gd name="connsiteY532" fmla="*/ 611505 h 1850707"/>
              <a:gd name="connsiteX533" fmla="*/ 783908 w 1849755"/>
              <a:gd name="connsiteY533" fmla="*/ 721995 h 1850707"/>
              <a:gd name="connsiteX534" fmla="*/ 601028 w 1849755"/>
              <a:gd name="connsiteY534" fmla="*/ 825818 h 1850707"/>
              <a:gd name="connsiteX535" fmla="*/ 418148 w 1849755"/>
              <a:gd name="connsiteY535" fmla="*/ 1035368 h 1850707"/>
              <a:gd name="connsiteX536" fmla="*/ 410528 w 1849755"/>
              <a:gd name="connsiteY536" fmla="*/ 1062038 h 1850707"/>
              <a:gd name="connsiteX537" fmla="*/ 432435 w 1849755"/>
              <a:gd name="connsiteY537" fmla="*/ 1102043 h 1850707"/>
              <a:gd name="connsiteX538" fmla="*/ 499110 w 1849755"/>
              <a:gd name="connsiteY538" fmla="*/ 1087755 h 1850707"/>
              <a:gd name="connsiteX539" fmla="*/ 661988 w 1849755"/>
              <a:gd name="connsiteY539" fmla="*/ 899160 h 1850707"/>
              <a:gd name="connsiteX540" fmla="*/ 844868 w 1849755"/>
              <a:gd name="connsiteY540" fmla="*/ 803910 h 1850707"/>
              <a:gd name="connsiteX541" fmla="*/ 882015 w 1849755"/>
              <a:gd name="connsiteY541" fmla="*/ 758190 h 1850707"/>
              <a:gd name="connsiteX542" fmla="*/ 882015 w 1849755"/>
              <a:gd name="connsiteY542" fmla="*/ 733425 h 1850707"/>
              <a:gd name="connsiteX543" fmla="*/ 882015 w 1849755"/>
              <a:gd name="connsiteY543" fmla="*/ 449580 h 1850707"/>
              <a:gd name="connsiteX544" fmla="*/ 882015 w 1849755"/>
              <a:gd name="connsiteY544" fmla="*/ 447675 h 1850707"/>
              <a:gd name="connsiteX545" fmla="*/ 833438 w 1849755"/>
              <a:gd name="connsiteY545" fmla="*/ 398145 h 1850707"/>
              <a:gd name="connsiteX546" fmla="*/ 278130 w 1849755"/>
              <a:gd name="connsiteY546" fmla="*/ 373380 h 1850707"/>
              <a:gd name="connsiteX547" fmla="*/ 283845 w 1849755"/>
              <a:gd name="connsiteY547" fmla="*/ 377190 h 1850707"/>
              <a:gd name="connsiteX548" fmla="*/ 280987 w 1849755"/>
              <a:gd name="connsiteY548" fmla="*/ 382905 h 1850707"/>
              <a:gd name="connsiteX549" fmla="*/ 279082 w 1849755"/>
              <a:gd name="connsiteY549" fmla="*/ 391477 h 1850707"/>
              <a:gd name="connsiteX550" fmla="*/ 282892 w 1849755"/>
              <a:gd name="connsiteY550" fmla="*/ 400050 h 1850707"/>
              <a:gd name="connsiteX551" fmla="*/ 295275 w 1849755"/>
              <a:gd name="connsiteY551" fmla="*/ 410527 h 1850707"/>
              <a:gd name="connsiteX552" fmla="*/ 366712 w 1849755"/>
              <a:gd name="connsiteY552" fmla="*/ 461962 h 1850707"/>
              <a:gd name="connsiteX553" fmla="*/ 358140 w 1849755"/>
              <a:gd name="connsiteY553" fmla="*/ 474345 h 1850707"/>
              <a:gd name="connsiteX554" fmla="*/ 237172 w 1849755"/>
              <a:gd name="connsiteY554" fmla="*/ 481012 h 1850707"/>
              <a:gd name="connsiteX555" fmla="*/ 283845 w 1849755"/>
              <a:gd name="connsiteY555" fmla="*/ 514350 h 1850707"/>
              <a:gd name="connsiteX556" fmla="*/ 298132 w 1849755"/>
              <a:gd name="connsiteY556" fmla="*/ 522922 h 1850707"/>
              <a:gd name="connsiteX557" fmla="*/ 307657 w 1849755"/>
              <a:gd name="connsiteY557" fmla="*/ 523875 h 1850707"/>
              <a:gd name="connsiteX558" fmla="*/ 314325 w 1849755"/>
              <a:gd name="connsiteY558" fmla="*/ 520065 h 1850707"/>
              <a:gd name="connsiteX559" fmla="*/ 320992 w 1849755"/>
              <a:gd name="connsiteY559" fmla="*/ 514350 h 1850707"/>
              <a:gd name="connsiteX560" fmla="*/ 326707 w 1849755"/>
              <a:gd name="connsiteY560" fmla="*/ 518160 h 1850707"/>
              <a:gd name="connsiteX561" fmla="*/ 296227 w 1849755"/>
              <a:gd name="connsiteY561" fmla="*/ 561022 h 1850707"/>
              <a:gd name="connsiteX562" fmla="*/ 290512 w 1849755"/>
              <a:gd name="connsiteY562" fmla="*/ 557212 h 1850707"/>
              <a:gd name="connsiteX563" fmla="*/ 294322 w 1849755"/>
              <a:gd name="connsiteY563" fmla="*/ 550545 h 1850707"/>
              <a:gd name="connsiteX564" fmla="*/ 296227 w 1849755"/>
              <a:gd name="connsiteY564" fmla="*/ 542925 h 1850707"/>
              <a:gd name="connsiteX565" fmla="*/ 292417 w 1849755"/>
              <a:gd name="connsiteY565" fmla="*/ 534352 h 1850707"/>
              <a:gd name="connsiteX566" fmla="*/ 279082 w 1849755"/>
              <a:gd name="connsiteY566" fmla="*/ 523875 h 1850707"/>
              <a:gd name="connsiteX567" fmla="*/ 232410 w 1849755"/>
              <a:gd name="connsiteY567" fmla="*/ 490537 h 1850707"/>
              <a:gd name="connsiteX568" fmla="*/ 224790 w 1849755"/>
              <a:gd name="connsiteY568" fmla="*/ 486727 h 1850707"/>
              <a:gd name="connsiteX569" fmla="*/ 217170 w 1849755"/>
              <a:gd name="connsiteY569" fmla="*/ 485775 h 1850707"/>
              <a:gd name="connsiteX570" fmla="*/ 209550 w 1849755"/>
              <a:gd name="connsiteY570" fmla="*/ 488632 h 1850707"/>
              <a:gd name="connsiteX571" fmla="*/ 201930 w 1849755"/>
              <a:gd name="connsiteY571" fmla="*/ 494347 h 1850707"/>
              <a:gd name="connsiteX572" fmla="*/ 196215 w 1849755"/>
              <a:gd name="connsiteY572" fmla="*/ 490537 h 1850707"/>
              <a:gd name="connsiteX573" fmla="*/ 222885 w 1849755"/>
              <a:gd name="connsiteY573" fmla="*/ 453390 h 1850707"/>
              <a:gd name="connsiteX574" fmla="*/ 328612 w 1849755"/>
              <a:gd name="connsiteY574" fmla="*/ 447675 h 1850707"/>
              <a:gd name="connsiteX575" fmla="*/ 290512 w 1849755"/>
              <a:gd name="connsiteY575" fmla="*/ 421005 h 1850707"/>
              <a:gd name="connsiteX576" fmla="*/ 276225 w 1849755"/>
              <a:gd name="connsiteY576" fmla="*/ 412432 h 1850707"/>
              <a:gd name="connsiteX577" fmla="*/ 266700 w 1849755"/>
              <a:gd name="connsiteY577" fmla="*/ 411480 h 1850707"/>
              <a:gd name="connsiteX578" fmla="*/ 260032 w 1849755"/>
              <a:gd name="connsiteY578" fmla="*/ 415290 h 1850707"/>
              <a:gd name="connsiteX579" fmla="*/ 253365 w 1849755"/>
              <a:gd name="connsiteY579" fmla="*/ 420052 h 1850707"/>
              <a:gd name="connsiteX580" fmla="*/ 247650 w 1849755"/>
              <a:gd name="connsiteY580" fmla="*/ 415290 h 1850707"/>
              <a:gd name="connsiteX581" fmla="*/ 925830 w 1849755"/>
              <a:gd name="connsiteY581" fmla="*/ 296228 h 1850707"/>
              <a:gd name="connsiteX582" fmla="*/ 1555433 w 1849755"/>
              <a:gd name="connsiteY582" fmla="*/ 925830 h 1850707"/>
              <a:gd name="connsiteX583" fmla="*/ 925830 w 1849755"/>
              <a:gd name="connsiteY583" fmla="*/ 1555433 h 1850707"/>
              <a:gd name="connsiteX584" fmla="*/ 296228 w 1849755"/>
              <a:gd name="connsiteY584" fmla="*/ 925830 h 1850707"/>
              <a:gd name="connsiteX585" fmla="*/ 925830 w 1849755"/>
              <a:gd name="connsiteY585" fmla="*/ 296228 h 1850707"/>
              <a:gd name="connsiteX586" fmla="*/ 925830 w 1849755"/>
              <a:gd name="connsiteY586" fmla="*/ 261937 h 1850707"/>
              <a:gd name="connsiteX587" fmla="*/ 667702 w 1849755"/>
              <a:gd name="connsiteY587" fmla="*/ 314325 h 1850707"/>
              <a:gd name="connsiteX588" fmla="*/ 456247 w 1849755"/>
              <a:gd name="connsiteY588" fmla="*/ 456247 h 1850707"/>
              <a:gd name="connsiteX589" fmla="*/ 314325 w 1849755"/>
              <a:gd name="connsiteY589" fmla="*/ 667702 h 1850707"/>
              <a:gd name="connsiteX590" fmla="*/ 261937 w 1849755"/>
              <a:gd name="connsiteY590" fmla="*/ 925830 h 1850707"/>
              <a:gd name="connsiteX591" fmla="*/ 314325 w 1849755"/>
              <a:gd name="connsiteY591" fmla="*/ 1183957 h 1850707"/>
              <a:gd name="connsiteX592" fmla="*/ 456247 w 1849755"/>
              <a:gd name="connsiteY592" fmla="*/ 1395412 h 1850707"/>
              <a:gd name="connsiteX593" fmla="*/ 667702 w 1849755"/>
              <a:gd name="connsiteY593" fmla="*/ 1537335 h 1850707"/>
              <a:gd name="connsiteX594" fmla="*/ 925830 w 1849755"/>
              <a:gd name="connsiteY594" fmla="*/ 1589722 h 1850707"/>
              <a:gd name="connsiteX595" fmla="*/ 1183957 w 1849755"/>
              <a:gd name="connsiteY595" fmla="*/ 1537335 h 1850707"/>
              <a:gd name="connsiteX596" fmla="*/ 1395412 w 1849755"/>
              <a:gd name="connsiteY596" fmla="*/ 1395412 h 1850707"/>
              <a:gd name="connsiteX597" fmla="*/ 1537335 w 1849755"/>
              <a:gd name="connsiteY597" fmla="*/ 1183957 h 1850707"/>
              <a:gd name="connsiteX598" fmla="*/ 1589722 w 1849755"/>
              <a:gd name="connsiteY598" fmla="*/ 925830 h 1850707"/>
              <a:gd name="connsiteX599" fmla="*/ 1537335 w 1849755"/>
              <a:gd name="connsiteY599" fmla="*/ 667702 h 1850707"/>
              <a:gd name="connsiteX600" fmla="*/ 1395412 w 1849755"/>
              <a:gd name="connsiteY600" fmla="*/ 456247 h 1850707"/>
              <a:gd name="connsiteX601" fmla="*/ 1183957 w 1849755"/>
              <a:gd name="connsiteY601" fmla="*/ 314325 h 1850707"/>
              <a:gd name="connsiteX602" fmla="*/ 925830 w 1849755"/>
              <a:gd name="connsiteY602" fmla="*/ 261937 h 1850707"/>
              <a:gd name="connsiteX603" fmla="*/ 1454467 w 1849755"/>
              <a:gd name="connsiteY603" fmla="*/ 259080 h 1850707"/>
              <a:gd name="connsiteX604" fmla="*/ 1534477 w 1849755"/>
              <a:gd name="connsiteY604" fmla="*/ 331470 h 1850707"/>
              <a:gd name="connsiteX605" fmla="*/ 1514475 w 1849755"/>
              <a:gd name="connsiteY605" fmla="*/ 356235 h 1850707"/>
              <a:gd name="connsiteX606" fmla="*/ 1509712 w 1849755"/>
              <a:gd name="connsiteY606" fmla="*/ 351472 h 1850707"/>
              <a:gd name="connsiteX607" fmla="*/ 1512570 w 1849755"/>
              <a:gd name="connsiteY607" fmla="*/ 335280 h 1850707"/>
              <a:gd name="connsiteX608" fmla="*/ 1509712 w 1849755"/>
              <a:gd name="connsiteY608" fmla="*/ 320992 h 1850707"/>
              <a:gd name="connsiteX609" fmla="*/ 1504950 w 1849755"/>
              <a:gd name="connsiteY609" fmla="*/ 315277 h 1850707"/>
              <a:gd name="connsiteX610" fmla="*/ 1499235 w 1849755"/>
              <a:gd name="connsiteY610" fmla="*/ 309562 h 1850707"/>
              <a:gd name="connsiteX611" fmla="*/ 1485900 w 1849755"/>
              <a:gd name="connsiteY611" fmla="*/ 298132 h 1850707"/>
              <a:gd name="connsiteX612" fmla="*/ 1454467 w 1849755"/>
              <a:gd name="connsiteY612" fmla="*/ 332422 h 1850707"/>
              <a:gd name="connsiteX613" fmla="*/ 1463992 w 1849755"/>
              <a:gd name="connsiteY613" fmla="*/ 340995 h 1850707"/>
              <a:gd name="connsiteX614" fmla="*/ 1470660 w 1849755"/>
              <a:gd name="connsiteY614" fmla="*/ 345757 h 1850707"/>
              <a:gd name="connsiteX615" fmla="*/ 1479232 w 1849755"/>
              <a:gd name="connsiteY615" fmla="*/ 347662 h 1850707"/>
              <a:gd name="connsiteX616" fmla="*/ 1486852 w 1849755"/>
              <a:gd name="connsiteY616" fmla="*/ 344805 h 1850707"/>
              <a:gd name="connsiteX617" fmla="*/ 1494472 w 1849755"/>
              <a:gd name="connsiteY617" fmla="*/ 340042 h 1850707"/>
              <a:gd name="connsiteX618" fmla="*/ 1499235 w 1849755"/>
              <a:gd name="connsiteY618" fmla="*/ 344805 h 1850707"/>
              <a:gd name="connsiteX619" fmla="*/ 1464945 w 1849755"/>
              <a:gd name="connsiteY619" fmla="*/ 381952 h 1850707"/>
              <a:gd name="connsiteX620" fmla="*/ 1460182 w 1849755"/>
              <a:gd name="connsiteY620" fmla="*/ 377190 h 1850707"/>
              <a:gd name="connsiteX621" fmla="*/ 1463992 w 1849755"/>
              <a:gd name="connsiteY621" fmla="*/ 368617 h 1850707"/>
              <a:gd name="connsiteX622" fmla="*/ 1465897 w 1849755"/>
              <a:gd name="connsiteY622" fmla="*/ 360045 h 1850707"/>
              <a:gd name="connsiteX623" fmla="*/ 1463992 w 1849755"/>
              <a:gd name="connsiteY623" fmla="*/ 352425 h 1850707"/>
              <a:gd name="connsiteX624" fmla="*/ 1458277 w 1849755"/>
              <a:gd name="connsiteY624" fmla="*/ 345757 h 1850707"/>
              <a:gd name="connsiteX625" fmla="*/ 1448752 w 1849755"/>
              <a:gd name="connsiteY625" fmla="*/ 337185 h 1850707"/>
              <a:gd name="connsiteX626" fmla="*/ 1424940 w 1849755"/>
              <a:gd name="connsiteY626" fmla="*/ 362902 h 1850707"/>
              <a:gd name="connsiteX627" fmla="*/ 1419225 w 1849755"/>
              <a:gd name="connsiteY627" fmla="*/ 369570 h 1850707"/>
              <a:gd name="connsiteX628" fmla="*/ 1418272 w 1849755"/>
              <a:gd name="connsiteY628" fmla="*/ 375285 h 1850707"/>
              <a:gd name="connsiteX629" fmla="*/ 1421130 w 1849755"/>
              <a:gd name="connsiteY629" fmla="*/ 381000 h 1850707"/>
              <a:gd name="connsiteX630" fmla="*/ 1428750 w 1849755"/>
              <a:gd name="connsiteY630" fmla="*/ 388620 h 1850707"/>
              <a:gd name="connsiteX631" fmla="*/ 1434465 w 1849755"/>
              <a:gd name="connsiteY631" fmla="*/ 393382 h 1850707"/>
              <a:gd name="connsiteX632" fmla="*/ 1440180 w 1849755"/>
              <a:gd name="connsiteY632" fmla="*/ 398145 h 1850707"/>
              <a:gd name="connsiteX633" fmla="*/ 1445895 w 1849755"/>
              <a:gd name="connsiteY633" fmla="*/ 401955 h 1850707"/>
              <a:gd name="connsiteX634" fmla="*/ 1450657 w 1849755"/>
              <a:gd name="connsiteY634" fmla="*/ 402907 h 1850707"/>
              <a:gd name="connsiteX635" fmla="*/ 1465897 w 1849755"/>
              <a:gd name="connsiteY635" fmla="*/ 400050 h 1850707"/>
              <a:gd name="connsiteX636" fmla="*/ 1479232 w 1849755"/>
              <a:gd name="connsiteY636" fmla="*/ 395287 h 1850707"/>
              <a:gd name="connsiteX637" fmla="*/ 1483995 w 1849755"/>
              <a:gd name="connsiteY637" fmla="*/ 399097 h 1850707"/>
              <a:gd name="connsiteX638" fmla="*/ 1456372 w 1849755"/>
              <a:gd name="connsiteY638" fmla="*/ 425767 h 1850707"/>
              <a:gd name="connsiteX639" fmla="*/ 1371600 w 1849755"/>
              <a:gd name="connsiteY639" fmla="*/ 348615 h 1850707"/>
              <a:gd name="connsiteX640" fmla="*/ 1376362 w 1849755"/>
              <a:gd name="connsiteY640" fmla="*/ 343852 h 1850707"/>
              <a:gd name="connsiteX641" fmla="*/ 1382077 w 1849755"/>
              <a:gd name="connsiteY641" fmla="*/ 347662 h 1850707"/>
              <a:gd name="connsiteX642" fmla="*/ 1386840 w 1849755"/>
              <a:gd name="connsiteY642" fmla="*/ 350520 h 1850707"/>
              <a:gd name="connsiteX643" fmla="*/ 1392555 w 1849755"/>
              <a:gd name="connsiteY643" fmla="*/ 351472 h 1850707"/>
              <a:gd name="connsiteX644" fmla="*/ 1397317 w 1849755"/>
              <a:gd name="connsiteY644" fmla="*/ 348615 h 1850707"/>
              <a:gd name="connsiteX645" fmla="*/ 1455420 w 1849755"/>
              <a:gd name="connsiteY645" fmla="*/ 284797 h 1850707"/>
              <a:gd name="connsiteX646" fmla="*/ 1458277 w 1849755"/>
              <a:gd name="connsiteY646" fmla="*/ 280035 h 1850707"/>
              <a:gd name="connsiteX647" fmla="*/ 1457325 w 1849755"/>
              <a:gd name="connsiteY647" fmla="*/ 274320 h 1850707"/>
              <a:gd name="connsiteX648" fmla="*/ 1453515 w 1849755"/>
              <a:gd name="connsiteY648" fmla="*/ 268605 h 1850707"/>
              <a:gd name="connsiteX649" fmla="*/ 1449705 w 1849755"/>
              <a:gd name="connsiteY649" fmla="*/ 263842 h 1850707"/>
              <a:gd name="connsiteX650" fmla="*/ 925830 w 1849755"/>
              <a:gd name="connsiteY650" fmla="*/ 241935 h 1850707"/>
              <a:gd name="connsiteX651" fmla="*/ 1192530 w 1849755"/>
              <a:gd name="connsiteY651" fmla="*/ 295275 h 1850707"/>
              <a:gd name="connsiteX652" fmla="*/ 1409700 w 1849755"/>
              <a:gd name="connsiteY652" fmla="*/ 441960 h 1850707"/>
              <a:gd name="connsiteX653" fmla="*/ 1556385 w 1849755"/>
              <a:gd name="connsiteY653" fmla="*/ 659130 h 1850707"/>
              <a:gd name="connsiteX654" fmla="*/ 1610677 w 1849755"/>
              <a:gd name="connsiteY654" fmla="*/ 925830 h 1850707"/>
              <a:gd name="connsiteX655" fmla="*/ 1556385 w 1849755"/>
              <a:gd name="connsiteY655" fmla="*/ 1192530 h 1850707"/>
              <a:gd name="connsiteX656" fmla="*/ 1409700 w 1849755"/>
              <a:gd name="connsiteY656" fmla="*/ 1409700 h 1850707"/>
              <a:gd name="connsiteX657" fmla="*/ 1192530 w 1849755"/>
              <a:gd name="connsiteY657" fmla="*/ 1556385 h 1850707"/>
              <a:gd name="connsiteX658" fmla="*/ 925830 w 1849755"/>
              <a:gd name="connsiteY658" fmla="*/ 1610677 h 1850707"/>
              <a:gd name="connsiteX659" fmla="*/ 659130 w 1849755"/>
              <a:gd name="connsiteY659" fmla="*/ 1556385 h 1850707"/>
              <a:gd name="connsiteX660" fmla="*/ 441960 w 1849755"/>
              <a:gd name="connsiteY660" fmla="*/ 1409700 h 1850707"/>
              <a:gd name="connsiteX661" fmla="*/ 295275 w 1849755"/>
              <a:gd name="connsiteY661" fmla="*/ 1192530 h 1850707"/>
              <a:gd name="connsiteX662" fmla="*/ 241935 w 1849755"/>
              <a:gd name="connsiteY662" fmla="*/ 925830 h 1850707"/>
              <a:gd name="connsiteX663" fmla="*/ 295275 w 1849755"/>
              <a:gd name="connsiteY663" fmla="*/ 659130 h 1850707"/>
              <a:gd name="connsiteX664" fmla="*/ 441960 w 1849755"/>
              <a:gd name="connsiteY664" fmla="*/ 441960 h 1850707"/>
              <a:gd name="connsiteX665" fmla="*/ 659130 w 1849755"/>
              <a:gd name="connsiteY665" fmla="*/ 295275 h 1850707"/>
              <a:gd name="connsiteX666" fmla="*/ 925830 w 1849755"/>
              <a:gd name="connsiteY666" fmla="*/ 241935 h 1850707"/>
              <a:gd name="connsiteX667" fmla="*/ 435292 w 1849755"/>
              <a:gd name="connsiteY667" fmla="*/ 233363 h 1850707"/>
              <a:gd name="connsiteX668" fmla="*/ 463867 w 1849755"/>
              <a:gd name="connsiteY668" fmla="*/ 267653 h 1850707"/>
              <a:gd name="connsiteX669" fmla="*/ 458152 w 1849755"/>
              <a:gd name="connsiteY669" fmla="*/ 272415 h 1850707"/>
              <a:gd name="connsiteX670" fmla="*/ 427672 w 1849755"/>
              <a:gd name="connsiteY670" fmla="*/ 259080 h 1850707"/>
              <a:gd name="connsiteX671" fmla="*/ 403860 w 1849755"/>
              <a:gd name="connsiteY671" fmla="*/ 265748 h 1850707"/>
              <a:gd name="connsiteX672" fmla="*/ 393382 w 1849755"/>
              <a:gd name="connsiteY672" fmla="*/ 293370 h 1850707"/>
              <a:gd name="connsiteX673" fmla="*/ 411480 w 1849755"/>
              <a:gd name="connsiteY673" fmla="*/ 329565 h 1850707"/>
              <a:gd name="connsiteX674" fmla="*/ 444817 w 1849755"/>
              <a:gd name="connsiteY674" fmla="*/ 357188 h 1850707"/>
              <a:gd name="connsiteX675" fmla="*/ 473392 w 1849755"/>
              <a:gd name="connsiteY675" fmla="*/ 353378 h 1850707"/>
              <a:gd name="connsiteX676" fmla="*/ 481965 w 1849755"/>
              <a:gd name="connsiteY676" fmla="*/ 342900 h 1850707"/>
              <a:gd name="connsiteX677" fmla="*/ 485775 w 1849755"/>
              <a:gd name="connsiteY677" fmla="*/ 333375 h 1850707"/>
              <a:gd name="connsiteX678" fmla="*/ 470535 w 1849755"/>
              <a:gd name="connsiteY678" fmla="*/ 314325 h 1850707"/>
              <a:gd name="connsiteX679" fmla="*/ 466725 w 1849755"/>
              <a:gd name="connsiteY679" fmla="*/ 311468 h 1850707"/>
              <a:gd name="connsiteX680" fmla="*/ 461010 w 1849755"/>
              <a:gd name="connsiteY680" fmla="*/ 311468 h 1850707"/>
              <a:gd name="connsiteX681" fmla="*/ 454342 w 1849755"/>
              <a:gd name="connsiteY681" fmla="*/ 314325 h 1850707"/>
              <a:gd name="connsiteX682" fmla="*/ 448627 w 1849755"/>
              <a:gd name="connsiteY682" fmla="*/ 317183 h 1850707"/>
              <a:gd name="connsiteX683" fmla="*/ 444817 w 1849755"/>
              <a:gd name="connsiteY683" fmla="*/ 312420 h 1850707"/>
              <a:gd name="connsiteX684" fmla="*/ 494347 w 1849755"/>
              <a:gd name="connsiteY684" fmla="*/ 272415 h 1850707"/>
              <a:gd name="connsiteX685" fmla="*/ 495300 w 1849755"/>
              <a:gd name="connsiteY685" fmla="*/ 276225 h 1850707"/>
              <a:gd name="connsiteX686" fmla="*/ 492442 w 1849755"/>
              <a:gd name="connsiteY686" fmla="*/ 280035 h 1850707"/>
              <a:gd name="connsiteX687" fmla="*/ 489585 w 1849755"/>
              <a:gd name="connsiteY687" fmla="*/ 283845 h 1850707"/>
              <a:gd name="connsiteX688" fmla="*/ 488632 w 1849755"/>
              <a:gd name="connsiteY688" fmla="*/ 289560 h 1850707"/>
              <a:gd name="connsiteX689" fmla="*/ 491490 w 1849755"/>
              <a:gd name="connsiteY689" fmla="*/ 294323 h 1850707"/>
              <a:gd name="connsiteX690" fmla="*/ 500062 w 1849755"/>
              <a:gd name="connsiteY690" fmla="*/ 305753 h 1850707"/>
              <a:gd name="connsiteX691" fmla="*/ 504825 w 1849755"/>
              <a:gd name="connsiteY691" fmla="*/ 311468 h 1850707"/>
              <a:gd name="connsiteX692" fmla="*/ 508635 w 1849755"/>
              <a:gd name="connsiteY692" fmla="*/ 316230 h 1850707"/>
              <a:gd name="connsiteX693" fmla="*/ 495300 w 1849755"/>
              <a:gd name="connsiteY693" fmla="*/ 340043 h 1850707"/>
              <a:gd name="connsiteX694" fmla="*/ 474345 w 1849755"/>
              <a:gd name="connsiteY694" fmla="*/ 362903 h 1850707"/>
              <a:gd name="connsiteX695" fmla="*/ 452437 w 1849755"/>
              <a:gd name="connsiteY695" fmla="*/ 375285 h 1850707"/>
              <a:gd name="connsiteX696" fmla="*/ 428625 w 1849755"/>
              <a:gd name="connsiteY696" fmla="*/ 378143 h 1850707"/>
              <a:gd name="connsiteX697" fmla="*/ 405765 w 1849755"/>
              <a:gd name="connsiteY697" fmla="*/ 371475 h 1850707"/>
              <a:gd name="connsiteX698" fmla="*/ 384810 w 1849755"/>
              <a:gd name="connsiteY698" fmla="*/ 353378 h 1850707"/>
              <a:gd name="connsiteX699" fmla="*/ 372427 w 1849755"/>
              <a:gd name="connsiteY699" fmla="*/ 329565 h 1850707"/>
              <a:gd name="connsiteX700" fmla="*/ 369570 w 1849755"/>
              <a:gd name="connsiteY700" fmla="*/ 304800 h 1850707"/>
              <a:gd name="connsiteX701" fmla="*/ 378142 w 1849755"/>
              <a:gd name="connsiteY701" fmla="*/ 280988 h 1850707"/>
              <a:gd name="connsiteX702" fmla="*/ 397192 w 1849755"/>
              <a:gd name="connsiteY702" fmla="*/ 260033 h 1850707"/>
              <a:gd name="connsiteX703" fmla="*/ 413385 w 1849755"/>
              <a:gd name="connsiteY703" fmla="*/ 249555 h 1850707"/>
              <a:gd name="connsiteX704" fmla="*/ 428625 w 1849755"/>
              <a:gd name="connsiteY704" fmla="*/ 244793 h 1850707"/>
              <a:gd name="connsiteX705" fmla="*/ 429577 w 1849755"/>
              <a:gd name="connsiteY705" fmla="*/ 238125 h 1850707"/>
              <a:gd name="connsiteX706" fmla="*/ 1258252 w 1849755"/>
              <a:gd name="connsiteY706" fmla="*/ 140970 h 1850707"/>
              <a:gd name="connsiteX707" fmla="*/ 1316355 w 1849755"/>
              <a:gd name="connsiteY707" fmla="*/ 172402 h 1850707"/>
              <a:gd name="connsiteX708" fmla="*/ 1313497 w 1849755"/>
              <a:gd name="connsiteY708" fmla="*/ 178117 h 1850707"/>
              <a:gd name="connsiteX709" fmla="*/ 1301115 w 1849755"/>
              <a:gd name="connsiteY709" fmla="*/ 174307 h 1850707"/>
              <a:gd name="connsiteX710" fmla="*/ 1296352 w 1849755"/>
              <a:gd name="connsiteY710" fmla="*/ 175260 h 1850707"/>
              <a:gd name="connsiteX711" fmla="*/ 1295400 w 1849755"/>
              <a:gd name="connsiteY711" fmla="*/ 177165 h 1850707"/>
              <a:gd name="connsiteX712" fmla="*/ 1294447 w 1849755"/>
              <a:gd name="connsiteY712" fmla="*/ 180022 h 1850707"/>
              <a:gd name="connsiteX713" fmla="*/ 1291590 w 1849755"/>
              <a:gd name="connsiteY713" fmla="*/ 206692 h 1850707"/>
              <a:gd name="connsiteX714" fmla="*/ 1285875 w 1849755"/>
              <a:gd name="connsiteY714" fmla="*/ 263842 h 1850707"/>
              <a:gd name="connsiteX715" fmla="*/ 1316355 w 1849755"/>
              <a:gd name="connsiteY715" fmla="*/ 238125 h 1850707"/>
              <a:gd name="connsiteX716" fmla="*/ 1337310 w 1849755"/>
              <a:gd name="connsiteY716" fmla="*/ 220027 h 1850707"/>
              <a:gd name="connsiteX717" fmla="*/ 1344930 w 1849755"/>
              <a:gd name="connsiteY717" fmla="*/ 212407 h 1850707"/>
              <a:gd name="connsiteX718" fmla="*/ 1349692 w 1849755"/>
              <a:gd name="connsiteY718" fmla="*/ 206692 h 1850707"/>
              <a:gd name="connsiteX719" fmla="*/ 1347787 w 1849755"/>
              <a:gd name="connsiteY719" fmla="*/ 200977 h 1850707"/>
              <a:gd name="connsiteX720" fmla="*/ 1336357 w 1849755"/>
              <a:gd name="connsiteY720" fmla="*/ 191452 h 1850707"/>
              <a:gd name="connsiteX721" fmla="*/ 1339215 w 1849755"/>
              <a:gd name="connsiteY721" fmla="*/ 185737 h 1850707"/>
              <a:gd name="connsiteX722" fmla="*/ 1383030 w 1849755"/>
              <a:gd name="connsiteY722" fmla="*/ 208597 h 1850707"/>
              <a:gd name="connsiteX723" fmla="*/ 1381125 w 1849755"/>
              <a:gd name="connsiteY723" fmla="*/ 214312 h 1850707"/>
              <a:gd name="connsiteX724" fmla="*/ 1375410 w 1849755"/>
              <a:gd name="connsiteY724" fmla="*/ 212407 h 1850707"/>
              <a:gd name="connsiteX725" fmla="*/ 1369695 w 1849755"/>
              <a:gd name="connsiteY725" fmla="*/ 212407 h 1850707"/>
              <a:gd name="connsiteX726" fmla="*/ 1362075 w 1849755"/>
              <a:gd name="connsiteY726" fmla="*/ 213360 h 1850707"/>
              <a:gd name="connsiteX727" fmla="*/ 1355407 w 1849755"/>
              <a:gd name="connsiteY727" fmla="*/ 217170 h 1850707"/>
              <a:gd name="connsiteX728" fmla="*/ 1341120 w 1849755"/>
              <a:gd name="connsiteY728" fmla="*/ 228600 h 1850707"/>
              <a:gd name="connsiteX729" fmla="*/ 1319212 w 1849755"/>
              <a:gd name="connsiteY729" fmla="*/ 246697 h 1850707"/>
              <a:gd name="connsiteX730" fmla="*/ 1295400 w 1849755"/>
              <a:gd name="connsiteY730" fmla="*/ 266700 h 1850707"/>
              <a:gd name="connsiteX731" fmla="*/ 1270635 w 1849755"/>
              <a:gd name="connsiteY731" fmla="*/ 287655 h 1850707"/>
              <a:gd name="connsiteX732" fmla="*/ 1255395 w 1849755"/>
              <a:gd name="connsiteY732" fmla="*/ 280035 h 1850707"/>
              <a:gd name="connsiteX733" fmla="*/ 1262062 w 1849755"/>
              <a:gd name="connsiteY733" fmla="*/ 215265 h 1850707"/>
              <a:gd name="connsiteX734" fmla="*/ 1266825 w 1849755"/>
              <a:gd name="connsiteY734" fmla="*/ 169545 h 1850707"/>
              <a:gd name="connsiteX735" fmla="*/ 1266825 w 1849755"/>
              <a:gd name="connsiteY735" fmla="*/ 161925 h 1850707"/>
              <a:gd name="connsiteX736" fmla="*/ 1263967 w 1849755"/>
              <a:gd name="connsiteY736" fmla="*/ 155257 h 1850707"/>
              <a:gd name="connsiteX737" fmla="*/ 1260157 w 1849755"/>
              <a:gd name="connsiteY737" fmla="*/ 150495 h 1850707"/>
              <a:gd name="connsiteX738" fmla="*/ 1255395 w 1849755"/>
              <a:gd name="connsiteY738" fmla="*/ 146685 h 1850707"/>
              <a:gd name="connsiteX739" fmla="*/ 1105853 w 1849755"/>
              <a:gd name="connsiteY739" fmla="*/ 95250 h 1850707"/>
              <a:gd name="connsiteX740" fmla="*/ 1171575 w 1849755"/>
              <a:gd name="connsiteY740" fmla="*/ 112395 h 1850707"/>
              <a:gd name="connsiteX741" fmla="*/ 1169670 w 1849755"/>
              <a:gd name="connsiteY741" fmla="*/ 119062 h 1850707"/>
              <a:gd name="connsiteX742" fmla="*/ 1163003 w 1849755"/>
              <a:gd name="connsiteY742" fmla="*/ 118110 h 1850707"/>
              <a:gd name="connsiteX743" fmla="*/ 1156335 w 1849755"/>
              <a:gd name="connsiteY743" fmla="*/ 118110 h 1850707"/>
              <a:gd name="connsiteX744" fmla="*/ 1151573 w 1849755"/>
              <a:gd name="connsiteY744" fmla="*/ 120015 h 1850707"/>
              <a:gd name="connsiteX745" fmla="*/ 1148715 w 1849755"/>
              <a:gd name="connsiteY745" fmla="*/ 124777 h 1850707"/>
              <a:gd name="connsiteX746" fmla="*/ 1126808 w 1849755"/>
              <a:gd name="connsiteY746" fmla="*/ 208597 h 1850707"/>
              <a:gd name="connsiteX747" fmla="*/ 1126808 w 1849755"/>
              <a:gd name="connsiteY747" fmla="*/ 214312 h 1850707"/>
              <a:gd name="connsiteX748" fmla="*/ 1130618 w 1849755"/>
              <a:gd name="connsiteY748" fmla="*/ 219075 h 1850707"/>
              <a:gd name="connsiteX749" fmla="*/ 1136333 w 1849755"/>
              <a:gd name="connsiteY749" fmla="*/ 221932 h 1850707"/>
              <a:gd name="connsiteX750" fmla="*/ 1143000 w 1849755"/>
              <a:gd name="connsiteY750" fmla="*/ 224790 h 1850707"/>
              <a:gd name="connsiteX751" fmla="*/ 1141095 w 1849755"/>
              <a:gd name="connsiteY751" fmla="*/ 230505 h 1850707"/>
              <a:gd name="connsiteX752" fmla="*/ 1075373 w 1849755"/>
              <a:gd name="connsiteY752" fmla="*/ 213360 h 1850707"/>
              <a:gd name="connsiteX753" fmla="*/ 1077278 w 1849755"/>
              <a:gd name="connsiteY753" fmla="*/ 206692 h 1850707"/>
              <a:gd name="connsiteX754" fmla="*/ 1083945 w 1849755"/>
              <a:gd name="connsiteY754" fmla="*/ 207645 h 1850707"/>
              <a:gd name="connsiteX755" fmla="*/ 1090613 w 1849755"/>
              <a:gd name="connsiteY755" fmla="*/ 208597 h 1850707"/>
              <a:gd name="connsiteX756" fmla="*/ 1095375 w 1849755"/>
              <a:gd name="connsiteY756" fmla="*/ 206692 h 1850707"/>
              <a:gd name="connsiteX757" fmla="*/ 1098233 w 1849755"/>
              <a:gd name="connsiteY757" fmla="*/ 201930 h 1850707"/>
              <a:gd name="connsiteX758" fmla="*/ 1120140 w 1849755"/>
              <a:gd name="connsiteY758" fmla="*/ 118110 h 1850707"/>
              <a:gd name="connsiteX759" fmla="*/ 1120140 w 1849755"/>
              <a:gd name="connsiteY759" fmla="*/ 112395 h 1850707"/>
              <a:gd name="connsiteX760" fmla="*/ 1116330 w 1849755"/>
              <a:gd name="connsiteY760" fmla="*/ 107632 h 1850707"/>
              <a:gd name="connsiteX761" fmla="*/ 1110615 w 1849755"/>
              <a:gd name="connsiteY761" fmla="*/ 104775 h 1850707"/>
              <a:gd name="connsiteX762" fmla="*/ 1103948 w 1849755"/>
              <a:gd name="connsiteY762" fmla="*/ 101917 h 1850707"/>
              <a:gd name="connsiteX763" fmla="*/ 777240 w 1849755"/>
              <a:gd name="connsiteY763" fmla="*/ 88583 h 1850707"/>
              <a:gd name="connsiteX764" fmla="*/ 779145 w 1849755"/>
              <a:gd name="connsiteY764" fmla="*/ 93345 h 1850707"/>
              <a:gd name="connsiteX765" fmla="*/ 772477 w 1849755"/>
              <a:gd name="connsiteY765" fmla="*/ 96203 h 1850707"/>
              <a:gd name="connsiteX766" fmla="*/ 765810 w 1849755"/>
              <a:gd name="connsiteY766" fmla="*/ 100965 h 1850707"/>
              <a:gd name="connsiteX767" fmla="*/ 762952 w 1849755"/>
              <a:gd name="connsiteY767" fmla="*/ 109538 h 1850707"/>
              <a:gd name="connsiteX768" fmla="*/ 765810 w 1849755"/>
              <a:gd name="connsiteY768" fmla="*/ 125730 h 1850707"/>
              <a:gd name="connsiteX769" fmla="*/ 777240 w 1849755"/>
              <a:gd name="connsiteY769" fmla="*/ 169545 h 1850707"/>
              <a:gd name="connsiteX770" fmla="*/ 772477 w 1849755"/>
              <a:gd name="connsiteY770" fmla="*/ 203835 h 1850707"/>
              <a:gd name="connsiteX771" fmla="*/ 741045 w 1849755"/>
              <a:gd name="connsiteY771" fmla="*/ 224790 h 1850707"/>
              <a:gd name="connsiteX772" fmla="*/ 699135 w 1849755"/>
              <a:gd name="connsiteY772" fmla="*/ 223838 h 1850707"/>
              <a:gd name="connsiteX773" fmla="*/ 677227 w 1849755"/>
              <a:gd name="connsiteY773" fmla="*/ 196215 h 1850707"/>
              <a:gd name="connsiteX774" fmla="*/ 661035 w 1849755"/>
              <a:gd name="connsiteY774" fmla="*/ 136208 h 1850707"/>
              <a:gd name="connsiteX775" fmla="*/ 658177 w 1849755"/>
              <a:gd name="connsiteY775" fmla="*/ 131445 h 1850707"/>
              <a:gd name="connsiteX776" fmla="*/ 653415 w 1849755"/>
              <a:gd name="connsiteY776" fmla="*/ 128588 h 1850707"/>
              <a:gd name="connsiteX777" fmla="*/ 647700 w 1849755"/>
              <a:gd name="connsiteY777" fmla="*/ 128588 h 1850707"/>
              <a:gd name="connsiteX778" fmla="*/ 641985 w 1849755"/>
              <a:gd name="connsiteY778" fmla="*/ 129540 h 1850707"/>
              <a:gd name="connsiteX779" fmla="*/ 640080 w 1849755"/>
              <a:gd name="connsiteY779" fmla="*/ 123825 h 1850707"/>
              <a:gd name="connsiteX780" fmla="*/ 701992 w 1849755"/>
              <a:gd name="connsiteY780" fmla="*/ 107633 h 1850707"/>
              <a:gd name="connsiteX781" fmla="*/ 703897 w 1849755"/>
              <a:gd name="connsiteY781" fmla="*/ 114300 h 1850707"/>
              <a:gd name="connsiteX782" fmla="*/ 699135 w 1849755"/>
              <a:gd name="connsiteY782" fmla="*/ 116205 h 1850707"/>
              <a:gd name="connsiteX783" fmla="*/ 694372 w 1849755"/>
              <a:gd name="connsiteY783" fmla="*/ 119063 h 1850707"/>
              <a:gd name="connsiteX784" fmla="*/ 690562 w 1849755"/>
              <a:gd name="connsiteY784" fmla="*/ 123825 h 1850707"/>
              <a:gd name="connsiteX785" fmla="*/ 690562 w 1849755"/>
              <a:gd name="connsiteY785" fmla="*/ 129540 h 1850707"/>
              <a:gd name="connsiteX786" fmla="*/ 706755 w 1849755"/>
              <a:gd name="connsiteY786" fmla="*/ 188595 h 1850707"/>
              <a:gd name="connsiteX787" fmla="*/ 721042 w 1849755"/>
              <a:gd name="connsiteY787" fmla="*/ 212408 h 1850707"/>
              <a:gd name="connsiteX788" fmla="*/ 745807 w 1849755"/>
              <a:gd name="connsiteY788" fmla="*/ 214313 h 1850707"/>
              <a:gd name="connsiteX789" fmla="*/ 765810 w 1849755"/>
              <a:gd name="connsiteY789" fmla="*/ 199073 h 1850707"/>
              <a:gd name="connsiteX790" fmla="*/ 766762 w 1849755"/>
              <a:gd name="connsiteY790" fmla="*/ 171450 h 1850707"/>
              <a:gd name="connsiteX791" fmla="*/ 756285 w 1849755"/>
              <a:gd name="connsiteY791" fmla="*/ 131445 h 1850707"/>
              <a:gd name="connsiteX792" fmla="*/ 750570 w 1849755"/>
              <a:gd name="connsiteY792" fmla="*/ 116205 h 1850707"/>
              <a:gd name="connsiteX793" fmla="*/ 743902 w 1849755"/>
              <a:gd name="connsiteY793" fmla="*/ 109538 h 1850707"/>
              <a:gd name="connsiteX794" fmla="*/ 735330 w 1849755"/>
              <a:gd name="connsiteY794" fmla="*/ 108585 h 1850707"/>
              <a:gd name="connsiteX795" fmla="*/ 727710 w 1849755"/>
              <a:gd name="connsiteY795" fmla="*/ 108585 h 1850707"/>
              <a:gd name="connsiteX796" fmla="*/ 725805 w 1849755"/>
              <a:gd name="connsiteY796" fmla="*/ 101918 h 1850707"/>
              <a:gd name="connsiteX797" fmla="*/ 867728 w 1849755"/>
              <a:gd name="connsiteY797" fmla="*/ 76200 h 1850707"/>
              <a:gd name="connsiteX798" fmla="*/ 913448 w 1849755"/>
              <a:gd name="connsiteY798" fmla="*/ 77152 h 1850707"/>
              <a:gd name="connsiteX799" fmla="*/ 979170 w 1849755"/>
              <a:gd name="connsiteY799" fmla="*/ 160972 h 1850707"/>
              <a:gd name="connsiteX800" fmla="*/ 980123 w 1849755"/>
              <a:gd name="connsiteY800" fmla="*/ 114300 h 1850707"/>
              <a:gd name="connsiteX801" fmla="*/ 979170 w 1849755"/>
              <a:gd name="connsiteY801" fmla="*/ 98107 h 1850707"/>
              <a:gd name="connsiteX802" fmla="*/ 974408 w 1849755"/>
              <a:gd name="connsiteY802" fmla="*/ 90487 h 1850707"/>
              <a:gd name="connsiteX803" fmla="*/ 966788 w 1849755"/>
              <a:gd name="connsiteY803" fmla="*/ 86677 h 1850707"/>
              <a:gd name="connsiteX804" fmla="*/ 959168 w 1849755"/>
              <a:gd name="connsiteY804" fmla="*/ 84772 h 1850707"/>
              <a:gd name="connsiteX805" fmla="*/ 959168 w 1849755"/>
              <a:gd name="connsiteY805" fmla="*/ 78105 h 1850707"/>
              <a:gd name="connsiteX806" fmla="*/ 1011555 w 1849755"/>
              <a:gd name="connsiteY806" fmla="*/ 79057 h 1850707"/>
              <a:gd name="connsiteX807" fmla="*/ 1009650 w 1849755"/>
              <a:gd name="connsiteY807" fmla="*/ 84772 h 1850707"/>
              <a:gd name="connsiteX808" fmla="*/ 1002983 w 1849755"/>
              <a:gd name="connsiteY808" fmla="*/ 85725 h 1850707"/>
              <a:gd name="connsiteX809" fmla="*/ 995363 w 1849755"/>
              <a:gd name="connsiteY809" fmla="*/ 88582 h 1850707"/>
              <a:gd name="connsiteX810" fmla="*/ 990600 w 1849755"/>
              <a:gd name="connsiteY810" fmla="*/ 96202 h 1850707"/>
              <a:gd name="connsiteX811" fmla="*/ 988695 w 1849755"/>
              <a:gd name="connsiteY811" fmla="*/ 112395 h 1850707"/>
              <a:gd name="connsiteX812" fmla="*/ 987743 w 1849755"/>
              <a:gd name="connsiteY812" fmla="*/ 200025 h 1850707"/>
              <a:gd name="connsiteX813" fmla="*/ 972503 w 1849755"/>
              <a:gd name="connsiteY813" fmla="*/ 200025 h 1850707"/>
              <a:gd name="connsiteX814" fmla="*/ 898208 w 1849755"/>
              <a:gd name="connsiteY814" fmla="*/ 104775 h 1850707"/>
              <a:gd name="connsiteX815" fmla="*/ 897255 w 1849755"/>
              <a:gd name="connsiteY815" fmla="*/ 161925 h 1850707"/>
              <a:gd name="connsiteX816" fmla="*/ 898208 w 1849755"/>
              <a:gd name="connsiteY816" fmla="*/ 178117 h 1850707"/>
              <a:gd name="connsiteX817" fmla="*/ 902970 w 1849755"/>
              <a:gd name="connsiteY817" fmla="*/ 186690 h 1850707"/>
              <a:gd name="connsiteX818" fmla="*/ 910590 w 1849755"/>
              <a:gd name="connsiteY818" fmla="*/ 190500 h 1850707"/>
              <a:gd name="connsiteX819" fmla="*/ 918210 w 1849755"/>
              <a:gd name="connsiteY819" fmla="*/ 192405 h 1850707"/>
              <a:gd name="connsiteX820" fmla="*/ 918210 w 1849755"/>
              <a:gd name="connsiteY820" fmla="*/ 199072 h 1850707"/>
              <a:gd name="connsiteX821" fmla="*/ 865823 w 1849755"/>
              <a:gd name="connsiteY821" fmla="*/ 198120 h 1850707"/>
              <a:gd name="connsiteX822" fmla="*/ 865823 w 1849755"/>
              <a:gd name="connsiteY822" fmla="*/ 191452 h 1850707"/>
              <a:gd name="connsiteX823" fmla="*/ 873443 w 1849755"/>
              <a:gd name="connsiteY823" fmla="*/ 190500 h 1850707"/>
              <a:gd name="connsiteX824" fmla="*/ 881063 w 1849755"/>
              <a:gd name="connsiteY824" fmla="*/ 187642 h 1850707"/>
              <a:gd name="connsiteX825" fmla="*/ 885825 w 1849755"/>
              <a:gd name="connsiteY825" fmla="*/ 180022 h 1850707"/>
              <a:gd name="connsiteX826" fmla="*/ 886778 w 1849755"/>
              <a:gd name="connsiteY826" fmla="*/ 162877 h 1850707"/>
              <a:gd name="connsiteX827" fmla="*/ 887730 w 1849755"/>
              <a:gd name="connsiteY827" fmla="*/ 104775 h 1850707"/>
              <a:gd name="connsiteX828" fmla="*/ 886778 w 1849755"/>
              <a:gd name="connsiteY828" fmla="*/ 96202 h 1850707"/>
              <a:gd name="connsiteX829" fmla="*/ 882968 w 1849755"/>
              <a:gd name="connsiteY829" fmla="*/ 89535 h 1850707"/>
              <a:gd name="connsiteX830" fmla="*/ 876300 w 1849755"/>
              <a:gd name="connsiteY830" fmla="*/ 84772 h 1850707"/>
              <a:gd name="connsiteX831" fmla="*/ 867728 w 1849755"/>
              <a:gd name="connsiteY831" fmla="*/ 81915 h 1850707"/>
              <a:gd name="connsiteX832" fmla="*/ 925830 w 1849755"/>
              <a:gd name="connsiteY832" fmla="*/ 29527 h 1850707"/>
              <a:gd name="connsiteX833" fmla="*/ 577215 w 1849755"/>
              <a:gd name="connsiteY833" fmla="*/ 100012 h 1850707"/>
              <a:gd name="connsiteX834" fmla="*/ 292417 w 1849755"/>
              <a:gd name="connsiteY834" fmla="*/ 292417 h 1850707"/>
              <a:gd name="connsiteX835" fmla="*/ 100965 w 1849755"/>
              <a:gd name="connsiteY835" fmla="*/ 577215 h 1850707"/>
              <a:gd name="connsiteX836" fmla="*/ 30480 w 1849755"/>
              <a:gd name="connsiteY836" fmla="*/ 925830 h 1850707"/>
              <a:gd name="connsiteX837" fmla="*/ 100965 w 1849755"/>
              <a:gd name="connsiteY837" fmla="*/ 1274445 h 1850707"/>
              <a:gd name="connsiteX838" fmla="*/ 292417 w 1849755"/>
              <a:gd name="connsiteY838" fmla="*/ 1559242 h 1850707"/>
              <a:gd name="connsiteX839" fmla="*/ 577215 w 1849755"/>
              <a:gd name="connsiteY839" fmla="*/ 1750695 h 1850707"/>
              <a:gd name="connsiteX840" fmla="*/ 925830 w 1849755"/>
              <a:gd name="connsiteY840" fmla="*/ 1821180 h 1850707"/>
              <a:gd name="connsiteX841" fmla="*/ 1274445 w 1849755"/>
              <a:gd name="connsiteY841" fmla="*/ 1750695 h 1850707"/>
              <a:gd name="connsiteX842" fmla="*/ 1559242 w 1849755"/>
              <a:gd name="connsiteY842" fmla="*/ 1559242 h 1850707"/>
              <a:gd name="connsiteX843" fmla="*/ 1750695 w 1849755"/>
              <a:gd name="connsiteY843" fmla="*/ 1274445 h 1850707"/>
              <a:gd name="connsiteX844" fmla="*/ 1821180 w 1849755"/>
              <a:gd name="connsiteY844" fmla="*/ 925830 h 1850707"/>
              <a:gd name="connsiteX845" fmla="*/ 1750695 w 1849755"/>
              <a:gd name="connsiteY845" fmla="*/ 577215 h 1850707"/>
              <a:gd name="connsiteX846" fmla="*/ 1559242 w 1849755"/>
              <a:gd name="connsiteY846" fmla="*/ 292417 h 1850707"/>
              <a:gd name="connsiteX847" fmla="*/ 1274445 w 1849755"/>
              <a:gd name="connsiteY847" fmla="*/ 100012 h 1850707"/>
              <a:gd name="connsiteX848" fmla="*/ 925830 w 1849755"/>
              <a:gd name="connsiteY848" fmla="*/ 29527 h 1850707"/>
              <a:gd name="connsiteX849" fmla="*/ 925830 w 1849755"/>
              <a:gd name="connsiteY849" fmla="*/ 0 h 1850707"/>
              <a:gd name="connsiteX850" fmla="*/ 1285875 w 1849755"/>
              <a:gd name="connsiteY850" fmla="*/ 72390 h 1850707"/>
              <a:gd name="connsiteX851" fmla="*/ 1579245 w 1849755"/>
              <a:gd name="connsiteY851" fmla="*/ 271462 h 1850707"/>
              <a:gd name="connsiteX852" fmla="*/ 1777365 w 1849755"/>
              <a:gd name="connsiteY852" fmla="*/ 565785 h 1850707"/>
              <a:gd name="connsiteX853" fmla="*/ 1849755 w 1849755"/>
              <a:gd name="connsiteY853" fmla="*/ 925830 h 1850707"/>
              <a:gd name="connsiteX854" fmla="*/ 1777365 w 1849755"/>
              <a:gd name="connsiteY854" fmla="*/ 1285875 h 1850707"/>
              <a:gd name="connsiteX855" fmla="*/ 1579245 w 1849755"/>
              <a:gd name="connsiteY855" fmla="*/ 1580197 h 1850707"/>
              <a:gd name="connsiteX856" fmla="*/ 1284922 w 1849755"/>
              <a:gd name="connsiteY856" fmla="*/ 1778317 h 1850707"/>
              <a:gd name="connsiteX857" fmla="*/ 924877 w 1849755"/>
              <a:gd name="connsiteY857" fmla="*/ 1850707 h 1850707"/>
              <a:gd name="connsiteX858" fmla="*/ 564832 w 1849755"/>
              <a:gd name="connsiteY858" fmla="*/ 1778317 h 1850707"/>
              <a:gd name="connsiteX859" fmla="*/ 270510 w 1849755"/>
              <a:gd name="connsiteY859" fmla="*/ 1580197 h 1850707"/>
              <a:gd name="connsiteX860" fmla="*/ 72390 w 1849755"/>
              <a:gd name="connsiteY860" fmla="*/ 1285875 h 1850707"/>
              <a:gd name="connsiteX861" fmla="*/ 0 w 1849755"/>
              <a:gd name="connsiteY861" fmla="*/ 925830 h 1850707"/>
              <a:gd name="connsiteX862" fmla="*/ 73342 w 1849755"/>
              <a:gd name="connsiteY862" fmla="*/ 564832 h 1850707"/>
              <a:gd name="connsiteX863" fmla="*/ 271462 w 1849755"/>
              <a:gd name="connsiteY863" fmla="*/ 270510 h 1850707"/>
              <a:gd name="connsiteX864" fmla="*/ 565785 w 1849755"/>
              <a:gd name="connsiteY864" fmla="*/ 72390 h 1850707"/>
              <a:gd name="connsiteX865" fmla="*/ 925830 w 1849755"/>
              <a:gd name="connsiteY865" fmla="*/ 0 h 185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Lst>
            <a:rect l="l" t="t" r="r" b="b"/>
            <a:pathLst>
              <a:path w="1849755" h="1850707">
                <a:moveTo>
                  <a:pt x="807720" y="1710690"/>
                </a:moveTo>
                <a:cubicBezTo>
                  <a:pt x="797242" y="1716405"/>
                  <a:pt x="791527" y="1724025"/>
                  <a:pt x="789622" y="1733550"/>
                </a:cubicBezTo>
                <a:cubicBezTo>
                  <a:pt x="788670" y="1739265"/>
                  <a:pt x="789622" y="1744027"/>
                  <a:pt x="791527" y="1747837"/>
                </a:cubicBezTo>
                <a:cubicBezTo>
                  <a:pt x="795337" y="1756410"/>
                  <a:pt x="802957" y="1761172"/>
                  <a:pt x="812482" y="1763077"/>
                </a:cubicBezTo>
                <a:cubicBezTo>
                  <a:pt x="819150" y="1764030"/>
                  <a:pt x="824865" y="1762125"/>
                  <a:pt x="829627" y="1759267"/>
                </a:cubicBezTo>
                <a:cubicBezTo>
                  <a:pt x="834390" y="1755457"/>
                  <a:pt x="837247" y="1750695"/>
                  <a:pt x="838200" y="1744027"/>
                </a:cubicBezTo>
                <a:cubicBezTo>
                  <a:pt x="839152" y="1735455"/>
                  <a:pt x="836295" y="1727835"/>
                  <a:pt x="827722" y="1722120"/>
                </a:cubicBezTo>
                <a:cubicBezTo>
                  <a:pt x="822007" y="1718310"/>
                  <a:pt x="816292" y="1715452"/>
                  <a:pt x="810577" y="1711642"/>
                </a:cubicBezTo>
                <a:close/>
                <a:moveTo>
                  <a:pt x="1232535" y="1657350"/>
                </a:moveTo>
                <a:cubicBezTo>
                  <a:pt x="1225868" y="1666875"/>
                  <a:pt x="1224915" y="1677353"/>
                  <a:pt x="1229678" y="1685925"/>
                </a:cubicBezTo>
                <a:cubicBezTo>
                  <a:pt x="1231583" y="1691640"/>
                  <a:pt x="1235393" y="1695450"/>
                  <a:pt x="1238250" y="1697355"/>
                </a:cubicBezTo>
                <a:cubicBezTo>
                  <a:pt x="1246822" y="1703070"/>
                  <a:pt x="1254443" y="1703070"/>
                  <a:pt x="1263968" y="1699260"/>
                </a:cubicBezTo>
                <a:cubicBezTo>
                  <a:pt x="1269683" y="1696403"/>
                  <a:pt x="1274445" y="1692593"/>
                  <a:pt x="1276350" y="1686878"/>
                </a:cubicBezTo>
                <a:cubicBezTo>
                  <a:pt x="1278255" y="1682115"/>
                  <a:pt x="1278255" y="1676400"/>
                  <a:pt x="1275397" y="1670685"/>
                </a:cubicBezTo>
                <a:cubicBezTo>
                  <a:pt x="1271588" y="1663065"/>
                  <a:pt x="1264920" y="1658303"/>
                  <a:pt x="1255395" y="1657350"/>
                </a:cubicBezTo>
                <a:cubicBezTo>
                  <a:pt x="1248728" y="1657350"/>
                  <a:pt x="1242060" y="1657350"/>
                  <a:pt x="1235393" y="1657350"/>
                </a:cubicBezTo>
                <a:close/>
                <a:moveTo>
                  <a:pt x="1024890" y="1654493"/>
                </a:moveTo>
                <a:cubicBezTo>
                  <a:pt x="1017270" y="1655445"/>
                  <a:pt x="1012507" y="1660208"/>
                  <a:pt x="1010602" y="1667828"/>
                </a:cubicBezTo>
                <a:cubicBezTo>
                  <a:pt x="1009650" y="1671638"/>
                  <a:pt x="1009650" y="1677353"/>
                  <a:pt x="1010602" y="1683068"/>
                </a:cubicBezTo>
                <a:cubicBezTo>
                  <a:pt x="1011555" y="1692593"/>
                  <a:pt x="1015365" y="1699260"/>
                  <a:pt x="1019175" y="1704023"/>
                </a:cubicBezTo>
                <a:cubicBezTo>
                  <a:pt x="1022985" y="1707833"/>
                  <a:pt x="1028700" y="1709738"/>
                  <a:pt x="1035367" y="1708785"/>
                </a:cubicBezTo>
                <a:cubicBezTo>
                  <a:pt x="1042987" y="1707833"/>
                  <a:pt x="1048702" y="1704023"/>
                  <a:pt x="1049655" y="1697355"/>
                </a:cubicBezTo>
                <a:cubicBezTo>
                  <a:pt x="1049655" y="1693545"/>
                  <a:pt x="1049655" y="1688783"/>
                  <a:pt x="1049655" y="1684020"/>
                </a:cubicBezTo>
                <a:cubicBezTo>
                  <a:pt x="1047750" y="1672590"/>
                  <a:pt x="1044892" y="1664970"/>
                  <a:pt x="1041082" y="1660208"/>
                </a:cubicBezTo>
                <a:cubicBezTo>
                  <a:pt x="1036320" y="1655445"/>
                  <a:pt x="1031557" y="1653540"/>
                  <a:pt x="1024890" y="1654493"/>
                </a:cubicBezTo>
                <a:close/>
                <a:moveTo>
                  <a:pt x="827722" y="1653540"/>
                </a:moveTo>
                <a:cubicBezTo>
                  <a:pt x="822007" y="1652587"/>
                  <a:pt x="816292" y="1653540"/>
                  <a:pt x="812482" y="1656397"/>
                </a:cubicBezTo>
                <a:cubicBezTo>
                  <a:pt x="808672" y="1659255"/>
                  <a:pt x="806767" y="1663065"/>
                  <a:pt x="805815" y="1667827"/>
                </a:cubicBezTo>
                <a:cubicBezTo>
                  <a:pt x="804862" y="1672590"/>
                  <a:pt x="806767" y="1677352"/>
                  <a:pt x="810577" y="1681162"/>
                </a:cubicBezTo>
                <a:cubicBezTo>
                  <a:pt x="812482" y="1684020"/>
                  <a:pt x="816292" y="1685925"/>
                  <a:pt x="820102" y="1688782"/>
                </a:cubicBezTo>
                <a:cubicBezTo>
                  <a:pt x="822007" y="1689735"/>
                  <a:pt x="823912" y="1690687"/>
                  <a:pt x="826770" y="1692592"/>
                </a:cubicBezTo>
                <a:lnTo>
                  <a:pt x="831532" y="1695450"/>
                </a:lnTo>
                <a:cubicBezTo>
                  <a:pt x="840105" y="1692592"/>
                  <a:pt x="844867" y="1685925"/>
                  <a:pt x="846772" y="1676400"/>
                </a:cubicBezTo>
                <a:cubicBezTo>
                  <a:pt x="847725" y="1670685"/>
                  <a:pt x="845820" y="1665922"/>
                  <a:pt x="842962" y="1661160"/>
                </a:cubicBezTo>
                <a:cubicBezTo>
                  <a:pt x="839152" y="1657350"/>
                  <a:pt x="834390" y="1654492"/>
                  <a:pt x="827722" y="1653540"/>
                </a:cubicBezTo>
                <a:close/>
                <a:moveTo>
                  <a:pt x="831532" y="1644967"/>
                </a:moveTo>
                <a:cubicBezTo>
                  <a:pt x="842962" y="1646872"/>
                  <a:pt x="851535" y="1650682"/>
                  <a:pt x="858202" y="1656397"/>
                </a:cubicBezTo>
                <a:cubicBezTo>
                  <a:pt x="863917" y="1662112"/>
                  <a:pt x="865822" y="1668780"/>
                  <a:pt x="864870" y="1677352"/>
                </a:cubicBezTo>
                <a:cubicBezTo>
                  <a:pt x="862965" y="1687830"/>
                  <a:pt x="855345" y="1696402"/>
                  <a:pt x="842010" y="1701165"/>
                </a:cubicBezTo>
                <a:cubicBezTo>
                  <a:pt x="850582" y="1705927"/>
                  <a:pt x="857250" y="1711642"/>
                  <a:pt x="860107" y="1717357"/>
                </a:cubicBezTo>
                <a:cubicBezTo>
                  <a:pt x="862012" y="1722120"/>
                  <a:pt x="862965" y="1728787"/>
                  <a:pt x="862012" y="1736407"/>
                </a:cubicBezTo>
                <a:cubicBezTo>
                  <a:pt x="861060" y="1743075"/>
                  <a:pt x="859155" y="1749742"/>
                  <a:pt x="855345" y="1754505"/>
                </a:cubicBezTo>
                <a:cubicBezTo>
                  <a:pt x="848677" y="1764030"/>
                  <a:pt x="839152" y="1770697"/>
                  <a:pt x="825817" y="1772602"/>
                </a:cubicBezTo>
                <a:cubicBezTo>
                  <a:pt x="821055" y="1773555"/>
                  <a:pt x="814387" y="1773555"/>
                  <a:pt x="807720" y="1772602"/>
                </a:cubicBezTo>
                <a:cubicBezTo>
                  <a:pt x="792480" y="1770697"/>
                  <a:pt x="781050" y="1764030"/>
                  <a:pt x="774382" y="1752600"/>
                </a:cubicBezTo>
                <a:cubicBezTo>
                  <a:pt x="771525" y="1747837"/>
                  <a:pt x="770572" y="1741170"/>
                  <a:pt x="771525" y="1733550"/>
                </a:cubicBezTo>
                <a:cubicBezTo>
                  <a:pt x="772477" y="1724025"/>
                  <a:pt x="777240" y="1717357"/>
                  <a:pt x="784860" y="1712595"/>
                </a:cubicBezTo>
                <a:cubicBezTo>
                  <a:pt x="787717" y="1710690"/>
                  <a:pt x="792480" y="1708785"/>
                  <a:pt x="800100" y="1705927"/>
                </a:cubicBezTo>
                <a:cubicBezTo>
                  <a:pt x="787717" y="1697355"/>
                  <a:pt x="782002" y="1686877"/>
                  <a:pt x="783907" y="1674495"/>
                </a:cubicBezTo>
                <a:cubicBezTo>
                  <a:pt x="785812" y="1660207"/>
                  <a:pt x="794385" y="1650682"/>
                  <a:pt x="809625" y="1645920"/>
                </a:cubicBezTo>
                <a:cubicBezTo>
                  <a:pt x="816292" y="1644015"/>
                  <a:pt x="823912" y="1643062"/>
                  <a:pt x="831532" y="1644967"/>
                </a:cubicBezTo>
                <a:close/>
                <a:moveTo>
                  <a:pt x="1028700" y="1644015"/>
                </a:moveTo>
                <a:cubicBezTo>
                  <a:pt x="1046797" y="1641158"/>
                  <a:pt x="1061085" y="1646873"/>
                  <a:pt x="1070610" y="1661160"/>
                </a:cubicBezTo>
                <a:cubicBezTo>
                  <a:pt x="1072515" y="1667828"/>
                  <a:pt x="1075372" y="1677353"/>
                  <a:pt x="1077277" y="1689735"/>
                </a:cubicBezTo>
                <a:cubicBezTo>
                  <a:pt x="1079182" y="1705928"/>
                  <a:pt x="1078230" y="1719263"/>
                  <a:pt x="1073467" y="1730693"/>
                </a:cubicBezTo>
                <a:cubicBezTo>
                  <a:pt x="1068705" y="1743075"/>
                  <a:pt x="1060132" y="1752600"/>
                  <a:pt x="1050607" y="1761173"/>
                </a:cubicBezTo>
                <a:cubicBezTo>
                  <a:pt x="1040130" y="1769745"/>
                  <a:pt x="1027747" y="1774508"/>
                  <a:pt x="1014412" y="1776413"/>
                </a:cubicBezTo>
                <a:lnTo>
                  <a:pt x="1005840" y="1771650"/>
                </a:lnTo>
                <a:lnTo>
                  <a:pt x="1007745" y="1767840"/>
                </a:lnTo>
                <a:cubicBezTo>
                  <a:pt x="1009650" y="1767840"/>
                  <a:pt x="1012507" y="1767840"/>
                  <a:pt x="1015365" y="1767840"/>
                </a:cubicBezTo>
                <a:cubicBezTo>
                  <a:pt x="1025842" y="1765935"/>
                  <a:pt x="1034415" y="1761173"/>
                  <a:pt x="1042035" y="1753553"/>
                </a:cubicBezTo>
                <a:cubicBezTo>
                  <a:pt x="1044892" y="1750695"/>
                  <a:pt x="1046797" y="1745933"/>
                  <a:pt x="1049655" y="1741170"/>
                </a:cubicBezTo>
                <a:cubicBezTo>
                  <a:pt x="1052512" y="1733550"/>
                  <a:pt x="1054417" y="1722120"/>
                  <a:pt x="1054417" y="1706880"/>
                </a:cubicBezTo>
                <a:cubicBezTo>
                  <a:pt x="1045845" y="1716405"/>
                  <a:pt x="1040130" y="1722120"/>
                  <a:pt x="1039177" y="1722120"/>
                </a:cubicBezTo>
                <a:cubicBezTo>
                  <a:pt x="1035367" y="1724025"/>
                  <a:pt x="1030605" y="1725930"/>
                  <a:pt x="1024890" y="1725930"/>
                </a:cubicBezTo>
                <a:cubicBezTo>
                  <a:pt x="1015365" y="1726883"/>
                  <a:pt x="1007745" y="1724978"/>
                  <a:pt x="1002030" y="1720215"/>
                </a:cubicBezTo>
                <a:cubicBezTo>
                  <a:pt x="995362" y="1714500"/>
                  <a:pt x="990600" y="1705928"/>
                  <a:pt x="989647" y="1695450"/>
                </a:cubicBezTo>
                <a:cubicBezTo>
                  <a:pt x="986790" y="1677353"/>
                  <a:pt x="992505" y="1664018"/>
                  <a:pt x="1004887" y="1653540"/>
                </a:cubicBezTo>
                <a:cubicBezTo>
                  <a:pt x="1010602" y="1648778"/>
                  <a:pt x="1018222" y="1645920"/>
                  <a:pt x="1028700" y="1644015"/>
                </a:cubicBezTo>
                <a:close/>
                <a:moveTo>
                  <a:pt x="1236345" y="1598295"/>
                </a:moveTo>
                <a:cubicBezTo>
                  <a:pt x="1231583" y="1596390"/>
                  <a:pt x="1225868" y="1597343"/>
                  <a:pt x="1219200" y="1600200"/>
                </a:cubicBezTo>
                <a:cubicBezTo>
                  <a:pt x="1213485" y="1603058"/>
                  <a:pt x="1209675" y="1605915"/>
                  <a:pt x="1207770" y="1610678"/>
                </a:cubicBezTo>
                <a:cubicBezTo>
                  <a:pt x="1205865" y="1615440"/>
                  <a:pt x="1205865" y="1619250"/>
                  <a:pt x="1207770" y="1624013"/>
                </a:cubicBezTo>
                <a:cubicBezTo>
                  <a:pt x="1209675" y="1628775"/>
                  <a:pt x="1213485" y="1631633"/>
                  <a:pt x="1219200" y="1633538"/>
                </a:cubicBezTo>
                <a:cubicBezTo>
                  <a:pt x="1222058" y="1634490"/>
                  <a:pt x="1225868" y="1634490"/>
                  <a:pt x="1230630" y="1634490"/>
                </a:cubicBezTo>
                <a:cubicBezTo>
                  <a:pt x="1232535" y="1634490"/>
                  <a:pt x="1235393" y="1634490"/>
                  <a:pt x="1238250" y="1634490"/>
                </a:cubicBezTo>
                <a:lnTo>
                  <a:pt x="1243965" y="1634490"/>
                </a:lnTo>
                <a:cubicBezTo>
                  <a:pt x="1250633" y="1625918"/>
                  <a:pt x="1251585" y="1617345"/>
                  <a:pt x="1247775" y="1608773"/>
                </a:cubicBezTo>
                <a:cubicBezTo>
                  <a:pt x="1244918" y="1603058"/>
                  <a:pt x="1241108" y="1599248"/>
                  <a:pt x="1236345" y="1598295"/>
                </a:cubicBezTo>
                <a:close/>
                <a:moveTo>
                  <a:pt x="580073" y="1586865"/>
                </a:moveTo>
                <a:cubicBezTo>
                  <a:pt x="597218" y="1589722"/>
                  <a:pt x="617220" y="1591627"/>
                  <a:pt x="639128" y="1592580"/>
                </a:cubicBezTo>
                <a:lnTo>
                  <a:pt x="640080" y="1594485"/>
                </a:lnTo>
                <a:cubicBezTo>
                  <a:pt x="638175" y="1597342"/>
                  <a:pt x="636270" y="1602105"/>
                  <a:pt x="632460" y="1608772"/>
                </a:cubicBezTo>
                <a:cubicBezTo>
                  <a:pt x="631508" y="1610677"/>
                  <a:pt x="627698" y="1617345"/>
                  <a:pt x="622935" y="1627822"/>
                </a:cubicBezTo>
                <a:lnTo>
                  <a:pt x="607695" y="1660207"/>
                </a:lnTo>
                <a:cubicBezTo>
                  <a:pt x="597218" y="1684020"/>
                  <a:pt x="591503" y="1696402"/>
                  <a:pt x="591503" y="1698307"/>
                </a:cubicBezTo>
                <a:cubicBezTo>
                  <a:pt x="591503" y="1700212"/>
                  <a:pt x="591503" y="1701165"/>
                  <a:pt x="593408" y="1702117"/>
                </a:cubicBezTo>
                <a:cubicBezTo>
                  <a:pt x="595313" y="1704022"/>
                  <a:pt x="600075" y="1706880"/>
                  <a:pt x="608648" y="1710690"/>
                </a:cubicBezTo>
                <a:lnTo>
                  <a:pt x="609600" y="1711642"/>
                </a:lnTo>
                <a:lnTo>
                  <a:pt x="609600" y="1717357"/>
                </a:lnTo>
                <a:lnTo>
                  <a:pt x="608648" y="1718310"/>
                </a:lnTo>
                <a:cubicBezTo>
                  <a:pt x="601028" y="1714500"/>
                  <a:pt x="591503" y="1709737"/>
                  <a:pt x="580073" y="1704975"/>
                </a:cubicBezTo>
                <a:cubicBezTo>
                  <a:pt x="569595" y="1700212"/>
                  <a:pt x="557213" y="1695450"/>
                  <a:pt x="544830" y="1689735"/>
                </a:cubicBezTo>
                <a:lnTo>
                  <a:pt x="543878" y="1688782"/>
                </a:lnTo>
                <a:lnTo>
                  <a:pt x="545783" y="1684020"/>
                </a:lnTo>
                <a:lnTo>
                  <a:pt x="546735" y="1684020"/>
                </a:lnTo>
                <a:cubicBezTo>
                  <a:pt x="549593" y="1684972"/>
                  <a:pt x="552450" y="1685925"/>
                  <a:pt x="555308" y="1686877"/>
                </a:cubicBezTo>
                <a:cubicBezTo>
                  <a:pt x="560070" y="1688782"/>
                  <a:pt x="563880" y="1689735"/>
                  <a:pt x="564833" y="1689735"/>
                </a:cubicBezTo>
                <a:cubicBezTo>
                  <a:pt x="565785" y="1689735"/>
                  <a:pt x="567690" y="1688782"/>
                  <a:pt x="568643" y="1687830"/>
                </a:cubicBezTo>
                <a:cubicBezTo>
                  <a:pt x="570548" y="1685925"/>
                  <a:pt x="576263" y="1675447"/>
                  <a:pt x="584835" y="1656397"/>
                </a:cubicBezTo>
                <a:lnTo>
                  <a:pt x="594360" y="1635442"/>
                </a:lnTo>
                <a:cubicBezTo>
                  <a:pt x="597218" y="1628775"/>
                  <a:pt x="601028" y="1621155"/>
                  <a:pt x="604838" y="1611630"/>
                </a:cubicBezTo>
                <a:lnTo>
                  <a:pt x="607695" y="1604962"/>
                </a:lnTo>
                <a:cubicBezTo>
                  <a:pt x="608648" y="1602105"/>
                  <a:pt x="608648" y="1600200"/>
                  <a:pt x="607695" y="1600200"/>
                </a:cubicBezTo>
                <a:cubicBezTo>
                  <a:pt x="607695" y="1600200"/>
                  <a:pt x="604838" y="1600200"/>
                  <a:pt x="601980" y="1600200"/>
                </a:cubicBezTo>
                <a:cubicBezTo>
                  <a:pt x="592455" y="1600200"/>
                  <a:pt x="584835" y="1600200"/>
                  <a:pt x="578168" y="1600200"/>
                </a:cubicBezTo>
                <a:lnTo>
                  <a:pt x="577215" y="1599247"/>
                </a:lnTo>
                <a:cubicBezTo>
                  <a:pt x="578168" y="1596390"/>
                  <a:pt x="579120" y="1592580"/>
                  <a:pt x="580073" y="1587817"/>
                </a:cubicBezTo>
                <a:close/>
                <a:moveTo>
                  <a:pt x="1245870" y="1585913"/>
                </a:moveTo>
                <a:cubicBezTo>
                  <a:pt x="1253490" y="1587818"/>
                  <a:pt x="1259205" y="1592580"/>
                  <a:pt x="1263015" y="1600200"/>
                </a:cubicBezTo>
                <a:cubicBezTo>
                  <a:pt x="1267778" y="1610678"/>
                  <a:pt x="1264920" y="1621155"/>
                  <a:pt x="1256347" y="1632585"/>
                </a:cubicBezTo>
                <a:cubicBezTo>
                  <a:pt x="1266825" y="1631633"/>
                  <a:pt x="1274445" y="1633538"/>
                  <a:pt x="1280160" y="1636395"/>
                </a:cubicBezTo>
                <a:cubicBezTo>
                  <a:pt x="1284922" y="1639253"/>
                  <a:pt x="1288733" y="1644968"/>
                  <a:pt x="1292543" y="1651635"/>
                </a:cubicBezTo>
                <a:cubicBezTo>
                  <a:pt x="1295400" y="1658303"/>
                  <a:pt x="1296353" y="1664970"/>
                  <a:pt x="1296353" y="1670685"/>
                </a:cubicBezTo>
                <a:cubicBezTo>
                  <a:pt x="1295400" y="1682115"/>
                  <a:pt x="1290638" y="1692593"/>
                  <a:pt x="1280160" y="1701165"/>
                </a:cubicBezTo>
                <a:cubicBezTo>
                  <a:pt x="1276350" y="1704975"/>
                  <a:pt x="1270635" y="1707833"/>
                  <a:pt x="1263968" y="1710690"/>
                </a:cubicBezTo>
                <a:cubicBezTo>
                  <a:pt x="1249680" y="1716405"/>
                  <a:pt x="1237297" y="1716405"/>
                  <a:pt x="1224915" y="1710690"/>
                </a:cubicBezTo>
                <a:cubicBezTo>
                  <a:pt x="1219200" y="1707833"/>
                  <a:pt x="1215390" y="1703070"/>
                  <a:pt x="1212533" y="1696403"/>
                </a:cubicBezTo>
                <a:cubicBezTo>
                  <a:pt x="1208723" y="1687830"/>
                  <a:pt x="1208723" y="1679258"/>
                  <a:pt x="1212533" y="1671638"/>
                </a:cubicBezTo>
                <a:cubicBezTo>
                  <a:pt x="1213485" y="1668780"/>
                  <a:pt x="1217295" y="1664970"/>
                  <a:pt x="1222058" y="1658303"/>
                </a:cubicBezTo>
                <a:cubicBezTo>
                  <a:pt x="1206818" y="1657350"/>
                  <a:pt x="1196340" y="1651635"/>
                  <a:pt x="1191578" y="1639253"/>
                </a:cubicBezTo>
                <a:cubicBezTo>
                  <a:pt x="1185863" y="1625918"/>
                  <a:pt x="1188720" y="1613535"/>
                  <a:pt x="1199198" y="1602105"/>
                </a:cubicBezTo>
                <a:cubicBezTo>
                  <a:pt x="1203960" y="1597343"/>
                  <a:pt x="1209675" y="1592580"/>
                  <a:pt x="1217295" y="1589723"/>
                </a:cubicBezTo>
                <a:cubicBezTo>
                  <a:pt x="1227772" y="1584960"/>
                  <a:pt x="1237297" y="1584008"/>
                  <a:pt x="1245870" y="1585913"/>
                </a:cubicBezTo>
                <a:close/>
                <a:moveTo>
                  <a:pt x="156210" y="1192530"/>
                </a:moveTo>
                <a:cubicBezTo>
                  <a:pt x="147638" y="1195387"/>
                  <a:pt x="141923" y="1200150"/>
                  <a:pt x="139065" y="1204912"/>
                </a:cubicBezTo>
                <a:cubicBezTo>
                  <a:pt x="136208" y="1209675"/>
                  <a:pt x="136208" y="1217295"/>
                  <a:pt x="140018" y="1225867"/>
                </a:cubicBezTo>
                <a:lnTo>
                  <a:pt x="142875" y="1232535"/>
                </a:lnTo>
                <a:lnTo>
                  <a:pt x="193358" y="1213485"/>
                </a:lnTo>
                <a:lnTo>
                  <a:pt x="192405" y="1209675"/>
                </a:lnTo>
                <a:cubicBezTo>
                  <a:pt x="189548" y="1201102"/>
                  <a:pt x="184785" y="1195387"/>
                  <a:pt x="179070" y="1192530"/>
                </a:cubicBezTo>
                <a:cubicBezTo>
                  <a:pt x="171450" y="1188720"/>
                  <a:pt x="164783" y="1188720"/>
                  <a:pt x="156210" y="1192530"/>
                </a:cubicBezTo>
                <a:close/>
                <a:moveTo>
                  <a:pt x="159068" y="1161097"/>
                </a:moveTo>
                <a:cubicBezTo>
                  <a:pt x="164783" y="1162050"/>
                  <a:pt x="169545" y="1163955"/>
                  <a:pt x="174308" y="1167765"/>
                </a:cubicBezTo>
                <a:cubicBezTo>
                  <a:pt x="179070" y="1171575"/>
                  <a:pt x="183833" y="1176337"/>
                  <a:pt x="186690" y="1182052"/>
                </a:cubicBezTo>
                <a:cubicBezTo>
                  <a:pt x="190500" y="1187767"/>
                  <a:pt x="193358" y="1194435"/>
                  <a:pt x="196215" y="1202055"/>
                </a:cubicBezTo>
                <a:lnTo>
                  <a:pt x="200025" y="1211580"/>
                </a:lnTo>
                <a:lnTo>
                  <a:pt x="232410" y="1199197"/>
                </a:lnTo>
                <a:cubicBezTo>
                  <a:pt x="234315" y="1198245"/>
                  <a:pt x="236220" y="1197292"/>
                  <a:pt x="237173" y="1196340"/>
                </a:cubicBezTo>
                <a:cubicBezTo>
                  <a:pt x="238125" y="1195387"/>
                  <a:pt x="239078" y="1193482"/>
                  <a:pt x="239078" y="1190625"/>
                </a:cubicBezTo>
                <a:cubicBezTo>
                  <a:pt x="239078" y="1189672"/>
                  <a:pt x="239078" y="1187767"/>
                  <a:pt x="238125" y="1184910"/>
                </a:cubicBezTo>
                <a:cubicBezTo>
                  <a:pt x="238125" y="1182052"/>
                  <a:pt x="237173" y="1180147"/>
                  <a:pt x="237173" y="1178242"/>
                </a:cubicBezTo>
                <a:lnTo>
                  <a:pt x="243840" y="1175385"/>
                </a:lnTo>
                <a:lnTo>
                  <a:pt x="267653" y="1237297"/>
                </a:lnTo>
                <a:lnTo>
                  <a:pt x="260985" y="1239202"/>
                </a:lnTo>
                <a:cubicBezTo>
                  <a:pt x="260033" y="1237297"/>
                  <a:pt x="259080" y="1235392"/>
                  <a:pt x="258128" y="1233487"/>
                </a:cubicBezTo>
                <a:cubicBezTo>
                  <a:pt x="257175" y="1230630"/>
                  <a:pt x="256223" y="1229677"/>
                  <a:pt x="255270" y="1228725"/>
                </a:cubicBezTo>
                <a:cubicBezTo>
                  <a:pt x="253365" y="1226820"/>
                  <a:pt x="252413" y="1225867"/>
                  <a:pt x="250508" y="1225867"/>
                </a:cubicBezTo>
                <a:cubicBezTo>
                  <a:pt x="248603" y="1225867"/>
                  <a:pt x="247650" y="1225867"/>
                  <a:pt x="244793" y="1226820"/>
                </a:cubicBezTo>
                <a:lnTo>
                  <a:pt x="164783" y="1257300"/>
                </a:lnTo>
                <a:cubicBezTo>
                  <a:pt x="162878" y="1258252"/>
                  <a:pt x="160973" y="1259205"/>
                  <a:pt x="160020" y="1260157"/>
                </a:cubicBezTo>
                <a:cubicBezTo>
                  <a:pt x="159068" y="1261110"/>
                  <a:pt x="158115" y="1263015"/>
                  <a:pt x="158115" y="1265872"/>
                </a:cubicBezTo>
                <a:cubicBezTo>
                  <a:pt x="158115" y="1267777"/>
                  <a:pt x="158115" y="1269682"/>
                  <a:pt x="159068" y="1272540"/>
                </a:cubicBezTo>
                <a:cubicBezTo>
                  <a:pt x="159068" y="1275397"/>
                  <a:pt x="160020" y="1277302"/>
                  <a:pt x="160020" y="1278255"/>
                </a:cubicBezTo>
                <a:lnTo>
                  <a:pt x="153353" y="1281112"/>
                </a:lnTo>
                <a:lnTo>
                  <a:pt x="129540" y="1218247"/>
                </a:lnTo>
                <a:cubicBezTo>
                  <a:pt x="123825" y="1203960"/>
                  <a:pt x="121920" y="1191577"/>
                  <a:pt x="123825" y="1183005"/>
                </a:cubicBezTo>
                <a:cubicBezTo>
                  <a:pt x="124778" y="1172527"/>
                  <a:pt x="130493" y="1166812"/>
                  <a:pt x="140970" y="1163002"/>
                </a:cubicBezTo>
                <a:cubicBezTo>
                  <a:pt x="147638" y="1160145"/>
                  <a:pt x="153353" y="1160145"/>
                  <a:pt x="159068" y="1161097"/>
                </a:cubicBezTo>
                <a:close/>
                <a:moveTo>
                  <a:pt x="1615440" y="1152525"/>
                </a:moveTo>
                <a:lnTo>
                  <a:pt x="1622107" y="1154430"/>
                </a:lnTo>
                <a:cubicBezTo>
                  <a:pt x="1621155" y="1156335"/>
                  <a:pt x="1621155" y="1158240"/>
                  <a:pt x="1620202" y="1161097"/>
                </a:cubicBezTo>
                <a:cubicBezTo>
                  <a:pt x="1619250" y="1163955"/>
                  <a:pt x="1619250" y="1165860"/>
                  <a:pt x="1619250" y="1167765"/>
                </a:cubicBezTo>
                <a:cubicBezTo>
                  <a:pt x="1619250" y="1169670"/>
                  <a:pt x="1620202" y="1171575"/>
                  <a:pt x="1621155" y="1173480"/>
                </a:cubicBezTo>
                <a:cubicBezTo>
                  <a:pt x="1622107" y="1174432"/>
                  <a:pt x="1624012" y="1175385"/>
                  <a:pt x="1625917" y="1176337"/>
                </a:cubicBezTo>
                <a:lnTo>
                  <a:pt x="1645920" y="1183957"/>
                </a:lnTo>
                <a:cubicBezTo>
                  <a:pt x="1647825" y="1184910"/>
                  <a:pt x="1648777" y="1184910"/>
                  <a:pt x="1650682" y="1185862"/>
                </a:cubicBezTo>
                <a:cubicBezTo>
                  <a:pt x="1651635" y="1185862"/>
                  <a:pt x="1653540" y="1186815"/>
                  <a:pt x="1654492" y="1186815"/>
                </a:cubicBezTo>
                <a:cubicBezTo>
                  <a:pt x="1655445" y="1186815"/>
                  <a:pt x="1657350" y="1186815"/>
                  <a:pt x="1659255" y="1186815"/>
                </a:cubicBezTo>
                <a:cubicBezTo>
                  <a:pt x="1661160" y="1186815"/>
                  <a:pt x="1664017" y="1185862"/>
                  <a:pt x="1666875" y="1185862"/>
                </a:cubicBezTo>
                <a:cubicBezTo>
                  <a:pt x="1675447" y="1184910"/>
                  <a:pt x="1684020" y="1183005"/>
                  <a:pt x="1691640" y="1182052"/>
                </a:cubicBezTo>
                <a:cubicBezTo>
                  <a:pt x="1699260" y="1181100"/>
                  <a:pt x="1706880" y="1179195"/>
                  <a:pt x="1714500" y="1178242"/>
                </a:cubicBezTo>
                <a:cubicBezTo>
                  <a:pt x="1718310" y="1177290"/>
                  <a:pt x="1721167" y="1176337"/>
                  <a:pt x="1724025" y="1175385"/>
                </a:cubicBezTo>
                <a:cubicBezTo>
                  <a:pt x="1726882" y="1174432"/>
                  <a:pt x="1728787" y="1172527"/>
                  <a:pt x="1730692" y="1171575"/>
                </a:cubicBezTo>
                <a:cubicBezTo>
                  <a:pt x="1731645" y="1170622"/>
                  <a:pt x="1733550" y="1168717"/>
                  <a:pt x="1734502" y="1166812"/>
                </a:cubicBezTo>
                <a:cubicBezTo>
                  <a:pt x="1735455" y="1164907"/>
                  <a:pt x="1736407" y="1163002"/>
                  <a:pt x="1737360" y="1162050"/>
                </a:cubicBezTo>
                <a:lnTo>
                  <a:pt x="1744027" y="1164907"/>
                </a:lnTo>
                <a:lnTo>
                  <a:pt x="1719262" y="1229677"/>
                </a:lnTo>
                <a:lnTo>
                  <a:pt x="1712595" y="1226820"/>
                </a:lnTo>
                <a:cubicBezTo>
                  <a:pt x="1714500" y="1221105"/>
                  <a:pt x="1715452" y="1216342"/>
                  <a:pt x="1716405" y="1214437"/>
                </a:cubicBezTo>
                <a:cubicBezTo>
                  <a:pt x="1716405" y="1212532"/>
                  <a:pt x="1716405" y="1210627"/>
                  <a:pt x="1714500" y="1210627"/>
                </a:cubicBezTo>
                <a:cubicBezTo>
                  <a:pt x="1713547" y="1210627"/>
                  <a:pt x="1712595" y="1210627"/>
                  <a:pt x="1710690" y="1210627"/>
                </a:cubicBezTo>
                <a:cubicBezTo>
                  <a:pt x="1708785" y="1210627"/>
                  <a:pt x="1704975" y="1211580"/>
                  <a:pt x="1701165" y="1211580"/>
                </a:cubicBezTo>
                <a:cubicBezTo>
                  <a:pt x="1697355" y="1211580"/>
                  <a:pt x="1691640" y="1212532"/>
                  <a:pt x="1684020" y="1214437"/>
                </a:cubicBezTo>
                <a:cubicBezTo>
                  <a:pt x="1676400" y="1215390"/>
                  <a:pt x="1667827" y="1217295"/>
                  <a:pt x="1657350" y="1219200"/>
                </a:cubicBezTo>
                <a:cubicBezTo>
                  <a:pt x="1669732" y="1235392"/>
                  <a:pt x="1678305" y="1246822"/>
                  <a:pt x="1683067" y="1253490"/>
                </a:cubicBezTo>
                <a:cubicBezTo>
                  <a:pt x="1687830" y="1260157"/>
                  <a:pt x="1691640" y="1263015"/>
                  <a:pt x="1692592" y="1263967"/>
                </a:cubicBezTo>
                <a:cubicBezTo>
                  <a:pt x="1694497" y="1264920"/>
                  <a:pt x="1696402" y="1263967"/>
                  <a:pt x="1698307" y="1262062"/>
                </a:cubicBezTo>
                <a:cubicBezTo>
                  <a:pt x="1700212" y="1260157"/>
                  <a:pt x="1702117" y="1257300"/>
                  <a:pt x="1704022" y="1251585"/>
                </a:cubicBezTo>
                <a:lnTo>
                  <a:pt x="1710690" y="1253490"/>
                </a:lnTo>
                <a:lnTo>
                  <a:pt x="1694497" y="1295400"/>
                </a:lnTo>
                <a:lnTo>
                  <a:pt x="1686877" y="1292542"/>
                </a:lnTo>
                <a:cubicBezTo>
                  <a:pt x="1687830" y="1290637"/>
                  <a:pt x="1687830" y="1288732"/>
                  <a:pt x="1687830" y="1286827"/>
                </a:cubicBezTo>
                <a:cubicBezTo>
                  <a:pt x="1687830" y="1284922"/>
                  <a:pt x="1687830" y="1283017"/>
                  <a:pt x="1687830" y="1281112"/>
                </a:cubicBezTo>
                <a:cubicBezTo>
                  <a:pt x="1687830" y="1278255"/>
                  <a:pt x="1686877" y="1275397"/>
                  <a:pt x="1684972" y="1273492"/>
                </a:cubicBezTo>
                <a:cubicBezTo>
                  <a:pt x="1684020" y="1270635"/>
                  <a:pt x="1682115" y="1268730"/>
                  <a:pt x="1680210" y="1265872"/>
                </a:cubicBezTo>
                <a:cubicBezTo>
                  <a:pt x="1676400" y="1260157"/>
                  <a:pt x="1672590" y="1254442"/>
                  <a:pt x="1667827" y="1248727"/>
                </a:cubicBezTo>
                <a:cubicBezTo>
                  <a:pt x="1663065" y="1243012"/>
                  <a:pt x="1658302" y="1236345"/>
                  <a:pt x="1652587" y="1228725"/>
                </a:cubicBezTo>
                <a:cubicBezTo>
                  <a:pt x="1648777" y="1223962"/>
                  <a:pt x="1645920" y="1221105"/>
                  <a:pt x="1644015" y="1219200"/>
                </a:cubicBezTo>
                <a:cubicBezTo>
                  <a:pt x="1642110" y="1217295"/>
                  <a:pt x="1637347" y="1215390"/>
                  <a:pt x="1631632" y="1213485"/>
                </a:cubicBezTo>
                <a:lnTo>
                  <a:pt x="1615440" y="1206817"/>
                </a:lnTo>
                <a:cubicBezTo>
                  <a:pt x="1613535" y="1205865"/>
                  <a:pt x="1611630" y="1205865"/>
                  <a:pt x="1609725" y="1205865"/>
                </a:cubicBezTo>
                <a:cubicBezTo>
                  <a:pt x="1607820" y="1205865"/>
                  <a:pt x="1605915" y="1206817"/>
                  <a:pt x="1604962" y="1208722"/>
                </a:cubicBezTo>
                <a:cubicBezTo>
                  <a:pt x="1604010" y="1209675"/>
                  <a:pt x="1603057" y="1211580"/>
                  <a:pt x="1601152" y="1213485"/>
                </a:cubicBezTo>
                <a:cubicBezTo>
                  <a:pt x="1599247" y="1216342"/>
                  <a:pt x="1598295" y="1218247"/>
                  <a:pt x="1597342" y="1219200"/>
                </a:cubicBezTo>
                <a:lnTo>
                  <a:pt x="1590675" y="1216342"/>
                </a:lnTo>
                <a:close/>
                <a:moveTo>
                  <a:pt x="1739265" y="964883"/>
                </a:moveTo>
                <a:lnTo>
                  <a:pt x="1773555" y="968693"/>
                </a:lnTo>
                <a:lnTo>
                  <a:pt x="1759267" y="1085850"/>
                </a:lnTo>
                <a:lnTo>
                  <a:pt x="1726882" y="1081088"/>
                </a:lnTo>
                <a:lnTo>
                  <a:pt x="1727835" y="1074420"/>
                </a:lnTo>
                <a:cubicBezTo>
                  <a:pt x="1733550" y="1073468"/>
                  <a:pt x="1739265" y="1071563"/>
                  <a:pt x="1744980" y="1067753"/>
                </a:cubicBezTo>
                <a:cubicBezTo>
                  <a:pt x="1751647" y="1064895"/>
                  <a:pt x="1755457" y="1061085"/>
                  <a:pt x="1755457" y="1058228"/>
                </a:cubicBezTo>
                <a:cubicBezTo>
                  <a:pt x="1755457" y="1056323"/>
                  <a:pt x="1756410" y="1054418"/>
                  <a:pt x="1756410" y="1051560"/>
                </a:cubicBezTo>
                <a:cubicBezTo>
                  <a:pt x="1756410" y="1048703"/>
                  <a:pt x="1757362" y="1046798"/>
                  <a:pt x="1757362" y="1044893"/>
                </a:cubicBezTo>
                <a:lnTo>
                  <a:pt x="1757362" y="1041083"/>
                </a:lnTo>
                <a:lnTo>
                  <a:pt x="1662112" y="1029653"/>
                </a:lnTo>
                <a:cubicBezTo>
                  <a:pt x="1660207" y="1029653"/>
                  <a:pt x="1658302" y="1029653"/>
                  <a:pt x="1656397" y="1030605"/>
                </a:cubicBezTo>
                <a:cubicBezTo>
                  <a:pt x="1654492" y="1031558"/>
                  <a:pt x="1653540" y="1032510"/>
                  <a:pt x="1652587" y="1034415"/>
                </a:cubicBezTo>
                <a:cubicBezTo>
                  <a:pt x="1651635" y="1035368"/>
                  <a:pt x="1651635" y="1037273"/>
                  <a:pt x="1650682" y="1040130"/>
                </a:cubicBezTo>
                <a:cubicBezTo>
                  <a:pt x="1649730" y="1042988"/>
                  <a:pt x="1648777" y="1044893"/>
                  <a:pt x="1648777" y="1046798"/>
                </a:cubicBezTo>
                <a:lnTo>
                  <a:pt x="1642110" y="1045845"/>
                </a:lnTo>
                <a:lnTo>
                  <a:pt x="1649730" y="978218"/>
                </a:lnTo>
                <a:lnTo>
                  <a:pt x="1656397" y="979170"/>
                </a:lnTo>
                <a:cubicBezTo>
                  <a:pt x="1656397" y="981075"/>
                  <a:pt x="1656397" y="982980"/>
                  <a:pt x="1656397" y="985838"/>
                </a:cubicBezTo>
                <a:cubicBezTo>
                  <a:pt x="1656397" y="988695"/>
                  <a:pt x="1656397" y="990600"/>
                  <a:pt x="1656397" y="992505"/>
                </a:cubicBezTo>
                <a:cubicBezTo>
                  <a:pt x="1657350" y="994410"/>
                  <a:pt x="1658302" y="996315"/>
                  <a:pt x="1659255" y="997268"/>
                </a:cubicBezTo>
                <a:cubicBezTo>
                  <a:pt x="1660207" y="998220"/>
                  <a:pt x="1662112" y="999173"/>
                  <a:pt x="1664970" y="999173"/>
                </a:cubicBezTo>
                <a:lnTo>
                  <a:pt x="1761172" y="1010603"/>
                </a:lnTo>
                <a:lnTo>
                  <a:pt x="1761172" y="1006793"/>
                </a:lnTo>
                <a:cubicBezTo>
                  <a:pt x="1761172" y="1004888"/>
                  <a:pt x="1761172" y="1002983"/>
                  <a:pt x="1762125" y="1000125"/>
                </a:cubicBezTo>
                <a:cubicBezTo>
                  <a:pt x="1762125" y="997268"/>
                  <a:pt x="1762125" y="995363"/>
                  <a:pt x="1762125" y="993458"/>
                </a:cubicBezTo>
                <a:cubicBezTo>
                  <a:pt x="1762125" y="990600"/>
                  <a:pt x="1759267" y="985838"/>
                  <a:pt x="1753552" y="982028"/>
                </a:cubicBezTo>
                <a:cubicBezTo>
                  <a:pt x="1747837" y="977265"/>
                  <a:pt x="1743075" y="974408"/>
                  <a:pt x="1738312" y="971550"/>
                </a:cubicBezTo>
                <a:close/>
                <a:moveTo>
                  <a:pt x="199073" y="952500"/>
                </a:moveTo>
                <a:lnTo>
                  <a:pt x="212408" y="1065847"/>
                </a:lnTo>
                <a:lnTo>
                  <a:pt x="205740" y="1066800"/>
                </a:lnTo>
                <a:cubicBezTo>
                  <a:pt x="205740" y="1064895"/>
                  <a:pt x="204788" y="1062990"/>
                  <a:pt x="203835" y="1060132"/>
                </a:cubicBezTo>
                <a:cubicBezTo>
                  <a:pt x="202883" y="1057275"/>
                  <a:pt x="202883" y="1055370"/>
                  <a:pt x="201930" y="1054417"/>
                </a:cubicBezTo>
                <a:cubicBezTo>
                  <a:pt x="200978" y="1052512"/>
                  <a:pt x="199073" y="1050607"/>
                  <a:pt x="198120" y="1050607"/>
                </a:cubicBezTo>
                <a:cubicBezTo>
                  <a:pt x="196215" y="1049655"/>
                  <a:pt x="195263" y="1049655"/>
                  <a:pt x="192405" y="1050607"/>
                </a:cubicBezTo>
                <a:lnTo>
                  <a:pt x="106680" y="1060132"/>
                </a:lnTo>
                <a:cubicBezTo>
                  <a:pt x="104775" y="1060132"/>
                  <a:pt x="102870" y="1061085"/>
                  <a:pt x="101918" y="1062037"/>
                </a:cubicBezTo>
                <a:cubicBezTo>
                  <a:pt x="100965" y="1062990"/>
                  <a:pt x="100013" y="1064895"/>
                  <a:pt x="99060" y="1066800"/>
                </a:cubicBezTo>
                <a:cubicBezTo>
                  <a:pt x="98108" y="1068705"/>
                  <a:pt x="98108" y="1070610"/>
                  <a:pt x="98108" y="1073467"/>
                </a:cubicBezTo>
                <a:cubicBezTo>
                  <a:pt x="98108" y="1076325"/>
                  <a:pt x="98108" y="1078230"/>
                  <a:pt x="98108" y="1080135"/>
                </a:cubicBezTo>
                <a:lnTo>
                  <a:pt x="91440" y="1081087"/>
                </a:lnTo>
                <a:lnTo>
                  <a:pt x="79058" y="973455"/>
                </a:lnTo>
                <a:lnTo>
                  <a:pt x="108585" y="971550"/>
                </a:lnTo>
                <a:lnTo>
                  <a:pt x="109538" y="978217"/>
                </a:lnTo>
                <a:cubicBezTo>
                  <a:pt x="104775" y="980122"/>
                  <a:pt x="100965" y="983932"/>
                  <a:pt x="96203" y="988695"/>
                </a:cubicBezTo>
                <a:cubicBezTo>
                  <a:pt x="92393" y="993457"/>
                  <a:pt x="89535" y="997267"/>
                  <a:pt x="89535" y="1002030"/>
                </a:cubicBezTo>
                <a:cubicBezTo>
                  <a:pt x="89535" y="1003935"/>
                  <a:pt x="89535" y="1005840"/>
                  <a:pt x="89535" y="1008697"/>
                </a:cubicBezTo>
                <a:cubicBezTo>
                  <a:pt x="89535" y="1011555"/>
                  <a:pt x="90488" y="1014412"/>
                  <a:pt x="90488" y="1016317"/>
                </a:cubicBezTo>
                <a:lnTo>
                  <a:pt x="92393" y="1033462"/>
                </a:lnTo>
                <a:lnTo>
                  <a:pt x="139065" y="1027747"/>
                </a:lnTo>
                <a:lnTo>
                  <a:pt x="137160" y="1015365"/>
                </a:lnTo>
                <a:cubicBezTo>
                  <a:pt x="137160" y="1012507"/>
                  <a:pt x="136208" y="1009650"/>
                  <a:pt x="135255" y="1006792"/>
                </a:cubicBezTo>
                <a:cubicBezTo>
                  <a:pt x="134303" y="1003935"/>
                  <a:pt x="132398" y="1002030"/>
                  <a:pt x="130493" y="1000125"/>
                </a:cubicBezTo>
                <a:cubicBezTo>
                  <a:pt x="129540" y="999172"/>
                  <a:pt x="126683" y="998220"/>
                  <a:pt x="122873" y="997267"/>
                </a:cubicBezTo>
                <a:cubicBezTo>
                  <a:pt x="119063" y="996315"/>
                  <a:pt x="116205" y="996315"/>
                  <a:pt x="114300" y="995362"/>
                </a:cubicBezTo>
                <a:lnTo>
                  <a:pt x="113348" y="988695"/>
                </a:lnTo>
                <a:lnTo>
                  <a:pt x="163830" y="982980"/>
                </a:lnTo>
                <a:lnTo>
                  <a:pt x="164783" y="989647"/>
                </a:lnTo>
                <a:cubicBezTo>
                  <a:pt x="162878" y="989647"/>
                  <a:pt x="159068" y="991552"/>
                  <a:pt x="156210" y="993457"/>
                </a:cubicBezTo>
                <a:cubicBezTo>
                  <a:pt x="152400" y="995362"/>
                  <a:pt x="150495" y="997267"/>
                  <a:pt x="149543" y="998220"/>
                </a:cubicBezTo>
                <a:cubicBezTo>
                  <a:pt x="147638" y="1000125"/>
                  <a:pt x="146685" y="1002982"/>
                  <a:pt x="145733" y="1004887"/>
                </a:cubicBezTo>
                <a:cubicBezTo>
                  <a:pt x="144780" y="1007745"/>
                  <a:pt x="144780" y="1010602"/>
                  <a:pt x="145733" y="1013460"/>
                </a:cubicBezTo>
                <a:lnTo>
                  <a:pt x="146685" y="1025842"/>
                </a:lnTo>
                <a:lnTo>
                  <a:pt x="181928" y="1022032"/>
                </a:lnTo>
                <a:cubicBezTo>
                  <a:pt x="185738" y="1022032"/>
                  <a:pt x="188595" y="1021080"/>
                  <a:pt x="190500" y="1020127"/>
                </a:cubicBezTo>
                <a:cubicBezTo>
                  <a:pt x="192405" y="1019175"/>
                  <a:pt x="194310" y="1018222"/>
                  <a:pt x="195263" y="1016317"/>
                </a:cubicBezTo>
                <a:cubicBezTo>
                  <a:pt x="196215" y="1014412"/>
                  <a:pt x="196215" y="1012507"/>
                  <a:pt x="196215" y="1010602"/>
                </a:cubicBezTo>
                <a:cubicBezTo>
                  <a:pt x="196215" y="1007745"/>
                  <a:pt x="196215" y="1004887"/>
                  <a:pt x="195263" y="1000125"/>
                </a:cubicBezTo>
                <a:cubicBezTo>
                  <a:pt x="195263" y="998220"/>
                  <a:pt x="195263" y="995362"/>
                  <a:pt x="194310" y="992505"/>
                </a:cubicBezTo>
                <a:cubicBezTo>
                  <a:pt x="194310" y="989647"/>
                  <a:pt x="193358" y="987742"/>
                  <a:pt x="193358" y="984885"/>
                </a:cubicBezTo>
                <a:cubicBezTo>
                  <a:pt x="192405" y="982980"/>
                  <a:pt x="192405" y="980122"/>
                  <a:pt x="191453" y="978217"/>
                </a:cubicBezTo>
                <a:cubicBezTo>
                  <a:pt x="190500" y="976312"/>
                  <a:pt x="189548" y="974407"/>
                  <a:pt x="188595" y="973455"/>
                </a:cubicBezTo>
                <a:cubicBezTo>
                  <a:pt x="185738" y="970597"/>
                  <a:pt x="180975" y="968692"/>
                  <a:pt x="175260" y="965835"/>
                </a:cubicBezTo>
                <a:cubicBezTo>
                  <a:pt x="169545" y="962977"/>
                  <a:pt x="164783" y="961072"/>
                  <a:pt x="161925" y="961072"/>
                </a:cubicBezTo>
                <a:lnTo>
                  <a:pt x="160973" y="954405"/>
                </a:lnTo>
                <a:close/>
                <a:moveTo>
                  <a:pt x="925830" y="826770"/>
                </a:moveTo>
                <a:cubicBezTo>
                  <a:pt x="898208" y="826770"/>
                  <a:pt x="876300" y="848678"/>
                  <a:pt x="876300" y="876300"/>
                </a:cubicBezTo>
                <a:lnTo>
                  <a:pt x="876300" y="905828"/>
                </a:lnTo>
                <a:cubicBezTo>
                  <a:pt x="850583" y="910590"/>
                  <a:pt x="825818" y="918210"/>
                  <a:pt x="801053" y="929640"/>
                </a:cubicBezTo>
                <a:cubicBezTo>
                  <a:pt x="763905" y="946785"/>
                  <a:pt x="727710" y="971550"/>
                  <a:pt x="693420" y="1003935"/>
                </a:cubicBezTo>
                <a:cubicBezTo>
                  <a:pt x="661988" y="1034415"/>
                  <a:pt x="632460" y="1070610"/>
                  <a:pt x="604838" y="1112520"/>
                </a:cubicBezTo>
                <a:cubicBezTo>
                  <a:pt x="579120" y="1152525"/>
                  <a:pt x="555308" y="1197293"/>
                  <a:pt x="534353" y="1245870"/>
                </a:cubicBezTo>
                <a:cubicBezTo>
                  <a:pt x="523875" y="1270635"/>
                  <a:pt x="535305" y="1298258"/>
                  <a:pt x="559118" y="1308735"/>
                </a:cubicBezTo>
                <a:cubicBezTo>
                  <a:pt x="583883" y="1319213"/>
                  <a:pt x="611505" y="1307783"/>
                  <a:pt x="621983" y="1283018"/>
                </a:cubicBezTo>
                <a:cubicBezTo>
                  <a:pt x="660083" y="1195388"/>
                  <a:pt x="706755" y="1122045"/>
                  <a:pt x="759143" y="1072515"/>
                </a:cubicBezTo>
                <a:cubicBezTo>
                  <a:pt x="796290" y="1036320"/>
                  <a:pt x="835343" y="1013460"/>
                  <a:pt x="875348" y="1002983"/>
                </a:cubicBezTo>
                <a:lnTo>
                  <a:pt x="875348" y="1081088"/>
                </a:lnTo>
                <a:cubicBezTo>
                  <a:pt x="875348" y="1107758"/>
                  <a:pt x="855345" y="1118235"/>
                  <a:pt x="846773" y="1123950"/>
                </a:cubicBezTo>
                <a:cubicBezTo>
                  <a:pt x="843915" y="1125855"/>
                  <a:pt x="837248" y="1129665"/>
                  <a:pt x="834390" y="1131570"/>
                </a:cubicBezTo>
                <a:cubicBezTo>
                  <a:pt x="816293" y="1143953"/>
                  <a:pt x="794385" y="1162050"/>
                  <a:pt x="775335" y="1187768"/>
                </a:cubicBezTo>
                <a:cubicBezTo>
                  <a:pt x="739140" y="1233488"/>
                  <a:pt x="711518" y="1296353"/>
                  <a:pt x="697230" y="1363980"/>
                </a:cubicBezTo>
                <a:cubicBezTo>
                  <a:pt x="691515" y="1389698"/>
                  <a:pt x="707708" y="1415415"/>
                  <a:pt x="734378" y="1421130"/>
                </a:cubicBezTo>
                <a:cubicBezTo>
                  <a:pt x="760095" y="1426845"/>
                  <a:pt x="785813" y="1410653"/>
                  <a:pt x="791528" y="1383983"/>
                </a:cubicBezTo>
                <a:cubicBezTo>
                  <a:pt x="802958" y="1329690"/>
                  <a:pt x="824865" y="1281113"/>
                  <a:pt x="851535" y="1246823"/>
                </a:cubicBezTo>
                <a:cubicBezTo>
                  <a:pt x="864870" y="1228725"/>
                  <a:pt x="893445" y="1199198"/>
                  <a:pt x="925830" y="1199198"/>
                </a:cubicBezTo>
                <a:cubicBezTo>
                  <a:pt x="958215" y="1199198"/>
                  <a:pt x="986790" y="1228725"/>
                  <a:pt x="1000125" y="1246823"/>
                </a:cubicBezTo>
                <a:cubicBezTo>
                  <a:pt x="1026795" y="1281113"/>
                  <a:pt x="1048703" y="1330643"/>
                  <a:pt x="1060133" y="1383983"/>
                </a:cubicBezTo>
                <a:cubicBezTo>
                  <a:pt x="1065848" y="1409700"/>
                  <a:pt x="1091565" y="1425893"/>
                  <a:pt x="1117283" y="1421130"/>
                </a:cubicBezTo>
                <a:cubicBezTo>
                  <a:pt x="1143000" y="1415415"/>
                  <a:pt x="1160145" y="1389698"/>
                  <a:pt x="1154430" y="1363980"/>
                </a:cubicBezTo>
                <a:cubicBezTo>
                  <a:pt x="1140143" y="1296353"/>
                  <a:pt x="1111568" y="1233488"/>
                  <a:pt x="1076325" y="1187768"/>
                </a:cubicBezTo>
                <a:cubicBezTo>
                  <a:pt x="1056323" y="1162050"/>
                  <a:pt x="1035368" y="1143953"/>
                  <a:pt x="1017270" y="1131570"/>
                </a:cubicBezTo>
                <a:cubicBezTo>
                  <a:pt x="1014413" y="1129665"/>
                  <a:pt x="1007745" y="1125855"/>
                  <a:pt x="1004888" y="1123950"/>
                </a:cubicBezTo>
                <a:cubicBezTo>
                  <a:pt x="995363" y="1118235"/>
                  <a:pt x="976313" y="1107758"/>
                  <a:pt x="976313" y="1081088"/>
                </a:cubicBezTo>
                <a:lnTo>
                  <a:pt x="976313" y="1002983"/>
                </a:lnTo>
                <a:cubicBezTo>
                  <a:pt x="1016318" y="1013460"/>
                  <a:pt x="1055370" y="1036320"/>
                  <a:pt x="1092518" y="1072515"/>
                </a:cubicBezTo>
                <a:cubicBezTo>
                  <a:pt x="1144905" y="1122045"/>
                  <a:pt x="1191578" y="1194435"/>
                  <a:pt x="1229678" y="1283018"/>
                </a:cubicBezTo>
                <a:cubicBezTo>
                  <a:pt x="1240155" y="1307783"/>
                  <a:pt x="1268730" y="1318260"/>
                  <a:pt x="1292543" y="1308735"/>
                </a:cubicBezTo>
                <a:cubicBezTo>
                  <a:pt x="1316355" y="1298258"/>
                  <a:pt x="1327785" y="1270635"/>
                  <a:pt x="1317308" y="1245870"/>
                </a:cubicBezTo>
                <a:cubicBezTo>
                  <a:pt x="1296353" y="1197293"/>
                  <a:pt x="1272540" y="1152525"/>
                  <a:pt x="1246823" y="1112520"/>
                </a:cubicBezTo>
                <a:cubicBezTo>
                  <a:pt x="1219200" y="1070610"/>
                  <a:pt x="1189673" y="1034415"/>
                  <a:pt x="1158240" y="1003935"/>
                </a:cubicBezTo>
                <a:cubicBezTo>
                  <a:pt x="1124903" y="971550"/>
                  <a:pt x="1088708" y="946785"/>
                  <a:pt x="1050608" y="929640"/>
                </a:cubicBezTo>
                <a:cubicBezTo>
                  <a:pt x="1025843" y="918210"/>
                  <a:pt x="1001078" y="910590"/>
                  <a:pt x="975360" y="905828"/>
                </a:cubicBezTo>
                <a:lnTo>
                  <a:pt x="975360" y="876300"/>
                </a:lnTo>
                <a:cubicBezTo>
                  <a:pt x="975360" y="848678"/>
                  <a:pt x="953453" y="826770"/>
                  <a:pt x="925830" y="826770"/>
                </a:cubicBezTo>
                <a:close/>
                <a:moveTo>
                  <a:pt x="1765935" y="802958"/>
                </a:moveTo>
                <a:lnTo>
                  <a:pt x="1772603" y="870585"/>
                </a:lnTo>
                <a:lnTo>
                  <a:pt x="1765935" y="871538"/>
                </a:lnTo>
                <a:cubicBezTo>
                  <a:pt x="1765935" y="869633"/>
                  <a:pt x="1764983" y="867728"/>
                  <a:pt x="1764983" y="864870"/>
                </a:cubicBezTo>
                <a:cubicBezTo>
                  <a:pt x="1764030" y="862013"/>
                  <a:pt x="1764030" y="860108"/>
                  <a:pt x="1763078" y="858203"/>
                </a:cubicBezTo>
                <a:cubicBezTo>
                  <a:pt x="1762125" y="856298"/>
                  <a:pt x="1761173" y="854393"/>
                  <a:pt x="1759268" y="854393"/>
                </a:cubicBezTo>
                <a:cubicBezTo>
                  <a:pt x="1757363" y="853440"/>
                  <a:pt x="1755458" y="853440"/>
                  <a:pt x="1753553" y="853440"/>
                </a:cubicBezTo>
                <a:lnTo>
                  <a:pt x="1667828" y="862013"/>
                </a:lnTo>
                <a:cubicBezTo>
                  <a:pt x="1665923" y="862013"/>
                  <a:pt x="1664018" y="862965"/>
                  <a:pt x="1662113" y="863918"/>
                </a:cubicBezTo>
                <a:cubicBezTo>
                  <a:pt x="1661160" y="864870"/>
                  <a:pt x="1660208" y="866775"/>
                  <a:pt x="1659255" y="868680"/>
                </a:cubicBezTo>
                <a:cubicBezTo>
                  <a:pt x="1659255" y="869633"/>
                  <a:pt x="1658303" y="871538"/>
                  <a:pt x="1658303" y="874395"/>
                </a:cubicBezTo>
                <a:cubicBezTo>
                  <a:pt x="1658303" y="877253"/>
                  <a:pt x="1658303" y="879158"/>
                  <a:pt x="1658303" y="881063"/>
                </a:cubicBezTo>
                <a:lnTo>
                  <a:pt x="1651635" y="883920"/>
                </a:lnTo>
                <a:lnTo>
                  <a:pt x="1644968" y="816293"/>
                </a:lnTo>
                <a:lnTo>
                  <a:pt x="1651635" y="815340"/>
                </a:lnTo>
                <a:cubicBezTo>
                  <a:pt x="1651635" y="817245"/>
                  <a:pt x="1652588" y="819150"/>
                  <a:pt x="1652588" y="822008"/>
                </a:cubicBezTo>
                <a:cubicBezTo>
                  <a:pt x="1653540" y="824865"/>
                  <a:pt x="1653540" y="826770"/>
                  <a:pt x="1654493" y="827723"/>
                </a:cubicBezTo>
                <a:cubicBezTo>
                  <a:pt x="1655445" y="829628"/>
                  <a:pt x="1656398" y="831533"/>
                  <a:pt x="1658303" y="831533"/>
                </a:cubicBezTo>
                <a:cubicBezTo>
                  <a:pt x="1659255" y="832485"/>
                  <a:pt x="1661160" y="832485"/>
                  <a:pt x="1664018" y="832485"/>
                </a:cubicBezTo>
                <a:lnTo>
                  <a:pt x="1749743" y="823913"/>
                </a:lnTo>
                <a:cubicBezTo>
                  <a:pt x="1751648" y="823913"/>
                  <a:pt x="1753553" y="822960"/>
                  <a:pt x="1754505" y="822008"/>
                </a:cubicBezTo>
                <a:cubicBezTo>
                  <a:pt x="1755458" y="821055"/>
                  <a:pt x="1757363" y="819150"/>
                  <a:pt x="1757363" y="817245"/>
                </a:cubicBezTo>
                <a:cubicBezTo>
                  <a:pt x="1758315" y="816293"/>
                  <a:pt x="1758315" y="813435"/>
                  <a:pt x="1758315" y="810578"/>
                </a:cubicBezTo>
                <a:cubicBezTo>
                  <a:pt x="1758315" y="807720"/>
                  <a:pt x="1759268" y="805815"/>
                  <a:pt x="1759268" y="803910"/>
                </a:cubicBezTo>
                <a:close/>
                <a:moveTo>
                  <a:pt x="94297" y="735330"/>
                </a:moveTo>
                <a:lnTo>
                  <a:pt x="100965" y="736282"/>
                </a:lnTo>
                <a:cubicBezTo>
                  <a:pt x="100965" y="742950"/>
                  <a:pt x="100965" y="747712"/>
                  <a:pt x="101917" y="752475"/>
                </a:cubicBezTo>
                <a:cubicBezTo>
                  <a:pt x="102870" y="757237"/>
                  <a:pt x="104775" y="762000"/>
                  <a:pt x="108585" y="766762"/>
                </a:cubicBezTo>
                <a:cubicBezTo>
                  <a:pt x="113347" y="773430"/>
                  <a:pt x="117157" y="779145"/>
                  <a:pt x="120967" y="783907"/>
                </a:cubicBezTo>
                <a:cubicBezTo>
                  <a:pt x="124777" y="788670"/>
                  <a:pt x="128587" y="794385"/>
                  <a:pt x="134302" y="801052"/>
                </a:cubicBezTo>
                <a:cubicBezTo>
                  <a:pt x="141922" y="796290"/>
                  <a:pt x="150495" y="791527"/>
                  <a:pt x="161925" y="784860"/>
                </a:cubicBezTo>
                <a:cubicBezTo>
                  <a:pt x="172402" y="778192"/>
                  <a:pt x="182880" y="772477"/>
                  <a:pt x="193357" y="765810"/>
                </a:cubicBezTo>
                <a:cubicBezTo>
                  <a:pt x="196215" y="763905"/>
                  <a:pt x="198120" y="762000"/>
                  <a:pt x="200977" y="760095"/>
                </a:cubicBezTo>
                <a:cubicBezTo>
                  <a:pt x="203835" y="758190"/>
                  <a:pt x="205740" y="755332"/>
                  <a:pt x="207645" y="752475"/>
                </a:cubicBezTo>
                <a:cubicBezTo>
                  <a:pt x="208597" y="751522"/>
                  <a:pt x="209550" y="749617"/>
                  <a:pt x="209550" y="747712"/>
                </a:cubicBezTo>
                <a:cubicBezTo>
                  <a:pt x="210502" y="745807"/>
                  <a:pt x="210502" y="744855"/>
                  <a:pt x="210502" y="742950"/>
                </a:cubicBezTo>
                <a:lnTo>
                  <a:pt x="218122" y="745807"/>
                </a:lnTo>
                <a:lnTo>
                  <a:pt x="211455" y="793432"/>
                </a:lnTo>
                <a:cubicBezTo>
                  <a:pt x="199072" y="799147"/>
                  <a:pt x="189547" y="803910"/>
                  <a:pt x="180975" y="808672"/>
                </a:cubicBezTo>
                <a:cubicBezTo>
                  <a:pt x="172402" y="813435"/>
                  <a:pt x="161925" y="819150"/>
                  <a:pt x="149542" y="826770"/>
                </a:cubicBezTo>
                <a:lnTo>
                  <a:pt x="148590" y="831532"/>
                </a:lnTo>
                <a:lnTo>
                  <a:pt x="186690" y="837247"/>
                </a:lnTo>
                <a:cubicBezTo>
                  <a:pt x="188595" y="837247"/>
                  <a:pt x="190500" y="837247"/>
                  <a:pt x="192405" y="837247"/>
                </a:cubicBezTo>
                <a:cubicBezTo>
                  <a:pt x="194310" y="836295"/>
                  <a:pt x="195262" y="835342"/>
                  <a:pt x="196215" y="833437"/>
                </a:cubicBezTo>
                <a:cubicBezTo>
                  <a:pt x="197167" y="832485"/>
                  <a:pt x="197167" y="831532"/>
                  <a:pt x="198120" y="829627"/>
                </a:cubicBezTo>
                <a:cubicBezTo>
                  <a:pt x="199072" y="827722"/>
                  <a:pt x="199072" y="825817"/>
                  <a:pt x="200025" y="823912"/>
                </a:cubicBezTo>
                <a:lnTo>
                  <a:pt x="206692" y="824865"/>
                </a:lnTo>
                <a:lnTo>
                  <a:pt x="197167" y="888682"/>
                </a:lnTo>
                <a:lnTo>
                  <a:pt x="190500" y="886777"/>
                </a:lnTo>
                <a:cubicBezTo>
                  <a:pt x="190500" y="884872"/>
                  <a:pt x="190500" y="882967"/>
                  <a:pt x="190500" y="880110"/>
                </a:cubicBezTo>
                <a:cubicBezTo>
                  <a:pt x="190500" y="877252"/>
                  <a:pt x="190500" y="875347"/>
                  <a:pt x="190500" y="874395"/>
                </a:cubicBezTo>
                <a:cubicBezTo>
                  <a:pt x="189547" y="872490"/>
                  <a:pt x="189547" y="870585"/>
                  <a:pt x="187642" y="869632"/>
                </a:cubicBezTo>
                <a:cubicBezTo>
                  <a:pt x="186690" y="868680"/>
                  <a:pt x="184785" y="867727"/>
                  <a:pt x="182880" y="867727"/>
                </a:cubicBezTo>
                <a:lnTo>
                  <a:pt x="97155" y="855345"/>
                </a:lnTo>
                <a:cubicBezTo>
                  <a:pt x="95250" y="855345"/>
                  <a:pt x="93345" y="855345"/>
                  <a:pt x="92392" y="855345"/>
                </a:cubicBezTo>
                <a:cubicBezTo>
                  <a:pt x="90487" y="855345"/>
                  <a:pt x="89535" y="857250"/>
                  <a:pt x="88582" y="859155"/>
                </a:cubicBezTo>
                <a:cubicBezTo>
                  <a:pt x="87630" y="861060"/>
                  <a:pt x="86677" y="862965"/>
                  <a:pt x="85725" y="864870"/>
                </a:cubicBezTo>
                <a:cubicBezTo>
                  <a:pt x="84772" y="866775"/>
                  <a:pt x="83820" y="869632"/>
                  <a:pt x="83820" y="870585"/>
                </a:cubicBezTo>
                <a:lnTo>
                  <a:pt x="76200" y="869632"/>
                </a:lnTo>
                <a:lnTo>
                  <a:pt x="85725" y="802957"/>
                </a:lnTo>
                <a:lnTo>
                  <a:pt x="92392" y="803910"/>
                </a:lnTo>
                <a:cubicBezTo>
                  <a:pt x="92392" y="805815"/>
                  <a:pt x="92392" y="807720"/>
                  <a:pt x="92392" y="810577"/>
                </a:cubicBezTo>
                <a:cubicBezTo>
                  <a:pt x="92392" y="813435"/>
                  <a:pt x="92392" y="815340"/>
                  <a:pt x="92392" y="817245"/>
                </a:cubicBezTo>
                <a:cubicBezTo>
                  <a:pt x="92392" y="819150"/>
                  <a:pt x="93345" y="821055"/>
                  <a:pt x="95250" y="822007"/>
                </a:cubicBezTo>
                <a:cubicBezTo>
                  <a:pt x="97155" y="822960"/>
                  <a:pt x="98107" y="823912"/>
                  <a:pt x="100012" y="823912"/>
                </a:cubicBezTo>
                <a:lnTo>
                  <a:pt x="140970" y="829627"/>
                </a:lnTo>
                <a:lnTo>
                  <a:pt x="141922" y="825817"/>
                </a:lnTo>
                <a:cubicBezTo>
                  <a:pt x="138112" y="821055"/>
                  <a:pt x="134302" y="815340"/>
                  <a:pt x="129540" y="808672"/>
                </a:cubicBezTo>
                <a:cubicBezTo>
                  <a:pt x="124777" y="802005"/>
                  <a:pt x="120967" y="796290"/>
                  <a:pt x="117157" y="792480"/>
                </a:cubicBezTo>
                <a:cubicBezTo>
                  <a:pt x="112395" y="787717"/>
                  <a:pt x="109537" y="782955"/>
                  <a:pt x="106680" y="781050"/>
                </a:cubicBezTo>
                <a:cubicBezTo>
                  <a:pt x="103822" y="778192"/>
                  <a:pt x="101917" y="777240"/>
                  <a:pt x="99060" y="776287"/>
                </a:cubicBezTo>
                <a:cubicBezTo>
                  <a:pt x="98107" y="776287"/>
                  <a:pt x="97155" y="777240"/>
                  <a:pt x="96202" y="779145"/>
                </a:cubicBezTo>
                <a:cubicBezTo>
                  <a:pt x="95250" y="781050"/>
                  <a:pt x="94297" y="783907"/>
                  <a:pt x="93345" y="788670"/>
                </a:cubicBezTo>
                <a:lnTo>
                  <a:pt x="86677" y="787717"/>
                </a:lnTo>
                <a:close/>
                <a:moveTo>
                  <a:pt x="1698308" y="618173"/>
                </a:moveTo>
                <a:cubicBezTo>
                  <a:pt x="1703070" y="619125"/>
                  <a:pt x="1707833" y="620078"/>
                  <a:pt x="1712595" y="622935"/>
                </a:cubicBezTo>
                <a:cubicBezTo>
                  <a:pt x="1717358" y="625793"/>
                  <a:pt x="1721168" y="629603"/>
                  <a:pt x="1724978" y="634365"/>
                </a:cubicBezTo>
                <a:cubicBezTo>
                  <a:pt x="1728788" y="639128"/>
                  <a:pt x="1731645" y="644843"/>
                  <a:pt x="1734503" y="651510"/>
                </a:cubicBezTo>
                <a:cubicBezTo>
                  <a:pt x="1736408" y="658178"/>
                  <a:pt x="1737360" y="663893"/>
                  <a:pt x="1738313" y="670560"/>
                </a:cubicBezTo>
                <a:cubicBezTo>
                  <a:pt x="1738313" y="677228"/>
                  <a:pt x="1738313" y="681990"/>
                  <a:pt x="1737360" y="685800"/>
                </a:cubicBezTo>
                <a:lnTo>
                  <a:pt x="1744028" y="688658"/>
                </a:lnTo>
                <a:lnTo>
                  <a:pt x="1746885" y="695325"/>
                </a:lnTo>
                <a:lnTo>
                  <a:pt x="1707833" y="709613"/>
                </a:lnTo>
                <a:lnTo>
                  <a:pt x="1705928" y="702945"/>
                </a:lnTo>
                <a:cubicBezTo>
                  <a:pt x="1709738" y="700088"/>
                  <a:pt x="1713548" y="696278"/>
                  <a:pt x="1717358" y="692468"/>
                </a:cubicBezTo>
                <a:cubicBezTo>
                  <a:pt x="1721168" y="688658"/>
                  <a:pt x="1724025" y="684848"/>
                  <a:pt x="1725930" y="681990"/>
                </a:cubicBezTo>
                <a:cubicBezTo>
                  <a:pt x="1727835" y="678180"/>
                  <a:pt x="1729740" y="674370"/>
                  <a:pt x="1730693" y="670560"/>
                </a:cubicBezTo>
                <a:cubicBezTo>
                  <a:pt x="1731645" y="666750"/>
                  <a:pt x="1730693" y="661988"/>
                  <a:pt x="1729740" y="657225"/>
                </a:cubicBezTo>
                <a:cubicBezTo>
                  <a:pt x="1727835" y="651510"/>
                  <a:pt x="1724978" y="646748"/>
                  <a:pt x="1720215" y="644843"/>
                </a:cubicBezTo>
                <a:cubicBezTo>
                  <a:pt x="1715453" y="641985"/>
                  <a:pt x="1710690" y="641985"/>
                  <a:pt x="1705928" y="642938"/>
                </a:cubicBezTo>
                <a:cubicBezTo>
                  <a:pt x="1701165" y="644843"/>
                  <a:pt x="1698308" y="647700"/>
                  <a:pt x="1696403" y="651510"/>
                </a:cubicBezTo>
                <a:cubicBezTo>
                  <a:pt x="1694498" y="655320"/>
                  <a:pt x="1693545" y="661988"/>
                  <a:pt x="1693545" y="669608"/>
                </a:cubicBezTo>
                <a:cubicBezTo>
                  <a:pt x="1693545" y="674370"/>
                  <a:pt x="1693545" y="679133"/>
                  <a:pt x="1693545" y="682943"/>
                </a:cubicBezTo>
                <a:cubicBezTo>
                  <a:pt x="1693545" y="687705"/>
                  <a:pt x="1693545" y="691515"/>
                  <a:pt x="1693545" y="695325"/>
                </a:cubicBezTo>
                <a:cubicBezTo>
                  <a:pt x="1693545" y="703898"/>
                  <a:pt x="1690688" y="711518"/>
                  <a:pt x="1686878" y="717233"/>
                </a:cubicBezTo>
                <a:cubicBezTo>
                  <a:pt x="1683068" y="722948"/>
                  <a:pt x="1677353" y="727710"/>
                  <a:pt x="1668780" y="730568"/>
                </a:cubicBezTo>
                <a:cubicBezTo>
                  <a:pt x="1664018" y="732473"/>
                  <a:pt x="1658303" y="732473"/>
                  <a:pt x="1653540" y="731520"/>
                </a:cubicBezTo>
                <a:cubicBezTo>
                  <a:pt x="1647825" y="730568"/>
                  <a:pt x="1643063" y="728663"/>
                  <a:pt x="1638300" y="725805"/>
                </a:cubicBezTo>
                <a:cubicBezTo>
                  <a:pt x="1633538" y="722948"/>
                  <a:pt x="1628775" y="718185"/>
                  <a:pt x="1624965" y="713423"/>
                </a:cubicBezTo>
                <a:cubicBezTo>
                  <a:pt x="1617345" y="710565"/>
                  <a:pt x="1614488" y="703898"/>
                  <a:pt x="1611630" y="696278"/>
                </a:cubicBezTo>
                <a:cubicBezTo>
                  <a:pt x="1608773" y="689610"/>
                  <a:pt x="1607820" y="681990"/>
                  <a:pt x="1607820" y="675323"/>
                </a:cubicBezTo>
                <a:cubicBezTo>
                  <a:pt x="1607820" y="668655"/>
                  <a:pt x="1607820" y="662940"/>
                  <a:pt x="1608773" y="658178"/>
                </a:cubicBezTo>
                <a:lnTo>
                  <a:pt x="1601153" y="654368"/>
                </a:lnTo>
                <a:lnTo>
                  <a:pt x="1599248" y="647700"/>
                </a:lnTo>
                <a:lnTo>
                  <a:pt x="1641158" y="632460"/>
                </a:lnTo>
                <a:lnTo>
                  <a:pt x="1643063" y="639128"/>
                </a:lnTo>
                <a:cubicBezTo>
                  <a:pt x="1639253" y="641985"/>
                  <a:pt x="1636395" y="645795"/>
                  <a:pt x="1632585" y="649605"/>
                </a:cubicBezTo>
                <a:cubicBezTo>
                  <a:pt x="1628775" y="653415"/>
                  <a:pt x="1625918" y="658178"/>
                  <a:pt x="1624013" y="661988"/>
                </a:cubicBezTo>
                <a:cubicBezTo>
                  <a:pt x="1621155" y="666750"/>
                  <a:pt x="1620203" y="671513"/>
                  <a:pt x="1619250" y="676275"/>
                </a:cubicBezTo>
                <a:cubicBezTo>
                  <a:pt x="1618298" y="681038"/>
                  <a:pt x="1619250" y="685800"/>
                  <a:pt x="1620203" y="691515"/>
                </a:cubicBezTo>
                <a:cubicBezTo>
                  <a:pt x="1623060" y="699135"/>
                  <a:pt x="1625918" y="703898"/>
                  <a:pt x="1631633" y="706755"/>
                </a:cubicBezTo>
                <a:cubicBezTo>
                  <a:pt x="1636395" y="709613"/>
                  <a:pt x="1642110" y="709613"/>
                  <a:pt x="1646873" y="707708"/>
                </a:cubicBezTo>
                <a:cubicBezTo>
                  <a:pt x="1651635" y="705803"/>
                  <a:pt x="1654493" y="702945"/>
                  <a:pt x="1656398" y="699135"/>
                </a:cubicBezTo>
                <a:cubicBezTo>
                  <a:pt x="1658303" y="694373"/>
                  <a:pt x="1659255" y="688658"/>
                  <a:pt x="1659255" y="681038"/>
                </a:cubicBezTo>
                <a:cubicBezTo>
                  <a:pt x="1659255" y="676275"/>
                  <a:pt x="1659255" y="671513"/>
                  <a:pt x="1659255" y="666750"/>
                </a:cubicBezTo>
                <a:cubicBezTo>
                  <a:pt x="1659255" y="662940"/>
                  <a:pt x="1659255" y="658178"/>
                  <a:pt x="1659255" y="654368"/>
                </a:cubicBezTo>
                <a:cubicBezTo>
                  <a:pt x="1660208" y="645795"/>
                  <a:pt x="1662113" y="638175"/>
                  <a:pt x="1666875" y="632460"/>
                </a:cubicBezTo>
                <a:cubicBezTo>
                  <a:pt x="1671638" y="626745"/>
                  <a:pt x="1677353" y="622935"/>
                  <a:pt x="1684020" y="620078"/>
                </a:cubicBezTo>
                <a:cubicBezTo>
                  <a:pt x="1688783" y="618173"/>
                  <a:pt x="1693545" y="618173"/>
                  <a:pt x="1698308" y="618173"/>
                </a:cubicBezTo>
                <a:close/>
                <a:moveTo>
                  <a:pt x="148590" y="579120"/>
                </a:moveTo>
                <a:lnTo>
                  <a:pt x="155257" y="581977"/>
                </a:lnTo>
                <a:cubicBezTo>
                  <a:pt x="155257" y="583882"/>
                  <a:pt x="154305" y="585787"/>
                  <a:pt x="153352" y="588645"/>
                </a:cubicBezTo>
                <a:cubicBezTo>
                  <a:pt x="152400" y="591502"/>
                  <a:pt x="152400" y="593407"/>
                  <a:pt x="152400" y="595312"/>
                </a:cubicBezTo>
                <a:cubicBezTo>
                  <a:pt x="152400" y="598170"/>
                  <a:pt x="152400" y="599122"/>
                  <a:pt x="154305" y="601027"/>
                </a:cubicBezTo>
                <a:cubicBezTo>
                  <a:pt x="155257" y="601980"/>
                  <a:pt x="157162" y="602932"/>
                  <a:pt x="159067" y="603885"/>
                </a:cubicBezTo>
                <a:lnTo>
                  <a:pt x="239077" y="636270"/>
                </a:lnTo>
                <a:cubicBezTo>
                  <a:pt x="240982" y="637222"/>
                  <a:pt x="242887" y="637222"/>
                  <a:pt x="243840" y="637222"/>
                </a:cubicBezTo>
                <a:cubicBezTo>
                  <a:pt x="245745" y="637222"/>
                  <a:pt x="247650" y="636270"/>
                  <a:pt x="248602" y="634365"/>
                </a:cubicBezTo>
                <a:cubicBezTo>
                  <a:pt x="249555" y="633412"/>
                  <a:pt x="250507" y="631507"/>
                  <a:pt x="252412" y="629602"/>
                </a:cubicBezTo>
                <a:cubicBezTo>
                  <a:pt x="254317" y="627697"/>
                  <a:pt x="255270" y="624840"/>
                  <a:pt x="256222" y="622935"/>
                </a:cubicBezTo>
                <a:lnTo>
                  <a:pt x="263842" y="624840"/>
                </a:lnTo>
                <a:lnTo>
                  <a:pt x="238125" y="687705"/>
                </a:lnTo>
                <a:lnTo>
                  <a:pt x="231457" y="684847"/>
                </a:lnTo>
                <a:cubicBezTo>
                  <a:pt x="232410" y="682942"/>
                  <a:pt x="232410" y="681037"/>
                  <a:pt x="233362" y="678180"/>
                </a:cubicBezTo>
                <a:cubicBezTo>
                  <a:pt x="234315" y="675322"/>
                  <a:pt x="234315" y="673417"/>
                  <a:pt x="234315" y="672465"/>
                </a:cubicBezTo>
                <a:cubicBezTo>
                  <a:pt x="234315" y="670560"/>
                  <a:pt x="233362" y="668655"/>
                  <a:pt x="232410" y="667702"/>
                </a:cubicBezTo>
                <a:cubicBezTo>
                  <a:pt x="231457" y="666750"/>
                  <a:pt x="229552" y="665797"/>
                  <a:pt x="227647" y="664845"/>
                </a:cubicBezTo>
                <a:lnTo>
                  <a:pt x="147637" y="632460"/>
                </a:lnTo>
                <a:cubicBezTo>
                  <a:pt x="145732" y="631507"/>
                  <a:pt x="143827" y="631507"/>
                  <a:pt x="142875" y="631507"/>
                </a:cubicBezTo>
                <a:cubicBezTo>
                  <a:pt x="140970" y="631507"/>
                  <a:pt x="140017" y="632460"/>
                  <a:pt x="138112" y="634365"/>
                </a:cubicBezTo>
                <a:cubicBezTo>
                  <a:pt x="137160" y="635317"/>
                  <a:pt x="136207" y="637222"/>
                  <a:pt x="134302" y="639127"/>
                </a:cubicBezTo>
                <a:cubicBezTo>
                  <a:pt x="132397" y="641032"/>
                  <a:pt x="131445" y="643890"/>
                  <a:pt x="130492" y="644842"/>
                </a:cubicBezTo>
                <a:lnTo>
                  <a:pt x="123825" y="641985"/>
                </a:lnTo>
                <a:close/>
                <a:moveTo>
                  <a:pt x="1624013" y="458153"/>
                </a:moveTo>
                <a:lnTo>
                  <a:pt x="1581150" y="485775"/>
                </a:lnTo>
                <a:lnTo>
                  <a:pt x="1584960" y="491490"/>
                </a:lnTo>
                <a:cubicBezTo>
                  <a:pt x="1589723" y="498158"/>
                  <a:pt x="1594485" y="502920"/>
                  <a:pt x="1601153" y="503873"/>
                </a:cubicBezTo>
                <a:cubicBezTo>
                  <a:pt x="1606868" y="504825"/>
                  <a:pt x="1614488" y="502920"/>
                  <a:pt x="1622108" y="498158"/>
                </a:cubicBezTo>
                <a:cubicBezTo>
                  <a:pt x="1628775" y="493395"/>
                  <a:pt x="1632585" y="488633"/>
                  <a:pt x="1633538" y="482918"/>
                </a:cubicBezTo>
                <a:cubicBezTo>
                  <a:pt x="1634490" y="477203"/>
                  <a:pt x="1632585" y="470535"/>
                  <a:pt x="1627823" y="463868"/>
                </a:cubicBezTo>
                <a:close/>
                <a:moveTo>
                  <a:pt x="1603058" y="412433"/>
                </a:moveTo>
                <a:lnTo>
                  <a:pt x="1640205" y="469583"/>
                </a:lnTo>
                <a:cubicBezTo>
                  <a:pt x="1648778" y="482918"/>
                  <a:pt x="1652588" y="493395"/>
                  <a:pt x="1653540" y="502920"/>
                </a:cubicBezTo>
                <a:cubicBezTo>
                  <a:pt x="1653540" y="512445"/>
                  <a:pt x="1649730" y="519113"/>
                  <a:pt x="1642110" y="524828"/>
                </a:cubicBezTo>
                <a:cubicBezTo>
                  <a:pt x="1634490" y="529590"/>
                  <a:pt x="1627823" y="531495"/>
                  <a:pt x="1621155" y="529590"/>
                </a:cubicBezTo>
                <a:cubicBezTo>
                  <a:pt x="1614488" y="528638"/>
                  <a:pt x="1606868" y="523875"/>
                  <a:pt x="1599248" y="517208"/>
                </a:cubicBezTo>
                <a:cubicBezTo>
                  <a:pt x="1597343" y="522923"/>
                  <a:pt x="1594485" y="530543"/>
                  <a:pt x="1591628" y="538163"/>
                </a:cubicBezTo>
                <a:cubicBezTo>
                  <a:pt x="1588770" y="545783"/>
                  <a:pt x="1585913" y="554355"/>
                  <a:pt x="1583055" y="562928"/>
                </a:cubicBezTo>
                <a:cubicBezTo>
                  <a:pt x="1582103" y="565785"/>
                  <a:pt x="1581150" y="569595"/>
                  <a:pt x="1580198" y="573405"/>
                </a:cubicBezTo>
                <a:cubicBezTo>
                  <a:pt x="1579245" y="578168"/>
                  <a:pt x="1579245" y="581025"/>
                  <a:pt x="1579245" y="583883"/>
                </a:cubicBezTo>
                <a:cubicBezTo>
                  <a:pt x="1579245" y="584835"/>
                  <a:pt x="1580198" y="586740"/>
                  <a:pt x="1581150" y="588645"/>
                </a:cubicBezTo>
                <a:cubicBezTo>
                  <a:pt x="1582103" y="590550"/>
                  <a:pt x="1583055" y="591503"/>
                  <a:pt x="1583055" y="592455"/>
                </a:cubicBezTo>
                <a:lnTo>
                  <a:pt x="1577340" y="596265"/>
                </a:lnTo>
                <a:lnTo>
                  <a:pt x="1551623" y="557213"/>
                </a:lnTo>
                <a:cubicBezTo>
                  <a:pt x="1557338" y="543878"/>
                  <a:pt x="1562100" y="532448"/>
                  <a:pt x="1565910" y="524828"/>
                </a:cubicBezTo>
                <a:cubicBezTo>
                  <a:pt x="1568768" y="516255"/>
                  <a:pt x="1572578" y="505778"/>
                  <a:pt x="1576388" y="494348"/>
                </a:cubicBezTo>
                <a:lnTo>
                  <a:pt x="1573530" y="490538"/>
                </a:lnTo>
                <a:lnTo>
                  <a:pt x="1542098" y="510540"/>
                </a:lnTo>
                <a:cubicBezTo>
                  <a:pt x="1540193" y="511493"/>
                  <a:pt x="1539240" y="512445"/>
                  <a:pt x="1538288" y="514350"/>
                </a:cubicBezTo>
                <a:cubicBezTo>
                  <a:pt x="1537335" y="515303"/>
                  <a:pt x="1537335" y="517208"/>
                  <a:pt x="1537335" y="520065"/>
                </a:cubicBezTo>
                <a:cubicBezTo>
                  <a:pt x="1537335" y="521018"/>
                  <a:pt x="1538288" y="522923"/>
                  <a:pt x="1539240" y="524828"/>
                </a:cubicBezTo>
                <a:cubicBezTo>
                  <a:pt x="1540193" y="526733"/>
                  <a:pt x="1541145" y="528638"/>
                  <a:pt x="1541145" y="530543"/>
                </a:cubicBezTo>
                <a:lnTo>
                  <a:pt x="1535430" y="534353"/>
                </a:lnTo>
                <a:lnTo>
                  <a:pt x="1500188" y="479108"/>
                </a:lnTo>
                <a:lnTo>
                  <a:pt x="1505903" y="475298"/>
                </a:lnTo>
                <a:cubicBezTo>
                  <a:pt x="1506855" y="476250"/>
                  <a:pt x="1508760" y="478155"/>
                  <a:pt x="1509713" y="481013"/>
                </a:cubicBezTo>
                <a:cubicBezTo>
                  <a:pt x="1511618" y="482918"/>
                  <a:pt x="1512570" y="484823"/>
                  <a:pt x="1513523" y="484823"/>
                </a:cubicBezTo>
                <a:cubicBezTo>
                  <a:pt x="1515428" y="485775"/>
                  <a:pt x="1517333" y="486728"/>
                  <a:pt x="1519238" y="486728"/>
                </a:cubicBezTo>
                <a:cubicBezTo>
                  <a:pt x="1521143" y="486728"/>
                  <a:pt x="1523048" y="485775"/>
                  <a:pt x="1524000" y="484823"/>
                </a:cubicBezTo>
                <a:lnTo>
                  <a:pt x="1596390" y="438150"/>
                </a:lnTo>
                <a:cubicBezTo>
                  <a:pt x="1598295" y="437198"/>
                  <a:pt x="1599248" y="436245"/>
                  <a:pt x="1600200" y="434340"/>
                </a:cubicBezTo>
                <a:cubicBezTo>
                  <a:pt x="1601153" y="433388"/>
                  <a:pt x="1601153" y="431483"/>
                  <a:pt x="1601153" y="428625"/>
                </a:cubicBezTo>
                <a:cubicBezTo>
                  <a:pt x="1601153" y="426720"/>
                  <a:pt x="1600200" y="424815"/>
                  <a:pt x="1599248" y="421958"/>
                </a:cubicBezTo>
                <a:cubicBezTo>
                  <a:pt x="1598295" y="420053"/>
                  <a:pt x="1597343" y="418148"/>
                  <a:pt x="1597343" y="416243"/>
                </a:cubicBezTo>
                <a:close/>
                <a:moveTo>
                  <a:pt x="1016318" y="398145"/>
                </a:moveTo>
                <a:cubicBezTo>
                  <a:pt x="990600" y="398145"/>
                  <a:pt x="968693" y="420053"/>
                  <a:pt x="968693" y="447675"/>
                </a:cubicBezTo>
                <a:lnTo>
                  <a:pt x="968693" y="449580"/>
                </a:lnTo>
                <a:cubicBezTo>
                  <a:pt x="968693" y="449580"/>
                  <a:pt x="968693" y="659130"/>
                  <a:pt x="968693" y="733425"/>
                </a:cubicBezTo>
                <a:cubicBezTo>
                  <a:pt x="968693" y="746760"/>
                  <a:pt x="968693" y="756285"/>
                  <a:pt x="968693" y="758190"/>
                </a:cubicBezTo>
                <a:cubicBezTo>
                  <a:pt x="968693" y="774383"/>
                  <a:pt x="980123" y="798195"/>
                  <a:pt x="1005840" y="803910"/>
                </a:cubicBezTo>
                <a:cubicBezTo>
                  <a:pt x="1063943" y="816293"/>
                  <a:pt x="1129665" y="849630"/>
                  <a:pt x="1188720" y="899160"/>
                </a:cubicBezTo>
                <a:cubicBezTo>
                  <a:pt x="1246823" y="947738"/>
                  <a:pt x="1302068" y="1010603"/>
                  <a:pt x="1351598" y="1087755"/>
                </a:cubicBezTo>
                <a:cubicBezTo>
                  <a:pt x="1365885" y="1109663"/>
                  <a:pt x="1395413" y="1116330"/>
                  <a:pt x="1418273" y="1102043"/>
                </a:cubicBezTo>
                <a:cubicBezTo>
                  <a:pt x="1432560" y="1092518"/>
                  <a:pt x="1440180" y="1077278"/>
                  <a:pt x="1440180" y="1062038"/>
                </a:cubicBezTo>
                <a:cubicBezTo>
                  <a:pt x="1440180" y="1053465"/>
                  <a:pt x="1437323" y="1043940"/>
                  <a:pt x="1432560" y="1035368"/>
                </a:cubicBezTo>
                <a:cubicBezTo>
                  <a:pt x="1377315" y="950595"/>
                  <a:pt x="1316355" y="880110"/>
                  <a:pt x="1249680" y="825818"/>
                </a:cubicBezTo>
                <a:cubicBezTo>
                  <a:pt x="1190625" y="777240"/>
                  <a:pt x="1129665" y="742950"/>
                  <a:pt x="1066800" y="721995"/>
                </a:cubicBezTo>
                <a:lnTo>
                  <a:pt x="1066800" y="611505"/>
                </a:lnTo>
                <a:cubicBezTo>
                  <a:pt x="1157288" y="636270"/>
                  <a:pt x="1250633" y="687705"/>
                  <a:pt x="1331595" y="757238"/>
                </a:cubicBezTo>
                <a:cubicBezTo>
                  <a:pt x="1351598" y="774383"/>
                  <a:pt x="1382078" y="772478"/>
                  <a:pt x="1399223" y="751523"/>
                </a:cubicBezTo>
                <a:cubicBezTo>
                  <a:pt x="1416368" y="731520"/>
                  <a:pt x="1414463" y="701040"/>
                  <a:pt x="1393508" y="683895"/>
                </a:cubicBezTo>
                <a:cubicBezTo>
                  <a:pt x="1342073" y="639128"/>
                  <a:pt x="1283018" y="600075"/>
                  <a:pt x="1223010" y="570548"/>
                </a:cubicBezTo>
                <a:cubicBezTo>
                  <a:pt x="1170623" y="543878"/>
                  <a:pt x="1117283" y="524828"/>
                  <a:pt x="1065848" y="512445"/>
                </a:cubicBezTo>
                <a:lnTo>
                  <a:pt x="1065848" y="447675"/>
                </a:lnTo>
                <a:cubicBezTo>
                  <a:pt x="1065848" y="420053"/>
                  <a:pt x="1043940" y="398145"/>
                  <a:pt x="1016318" y="398145"/>
                </a:cubicBezTo>
                <a:close/>
                <a:moveTo>
                  <a:pt x="833438" y="398145"/>
                </a:moveTo>
                <a:cubicBezTo>
                  <a:pt x="805815" y="398145"/>
                  <a:pt x="783908" y="420053"/>
                  <a:pt x="783908" y="447675"/>
                </a:cubicBezTo>
                <a:lnTo>
                  <a:pt x="783908" y="512445"/>
                </a:lnTo>
                <a:cubicBezTo>
                  <a:pt x="732473" y="524828"/>
                  <a:pt x="679133" y="543878"/>
                  <a:pt x="626745" y="570548"/>
                </a:cubicBezTo>
                <a:cubicBezTo>
                  <a:pt x="566738" y="601028"/>
                  <a:pt x="507683" y="640080"/>
                  <a:pt x="456248" y="683895"/>
                </a:cubicBezTo>
                <a:cubicBezTo>
                  <a:pt x="436245" y="701040"/>
                  <a:pt x="433388" y="731520"/>
                  <a:pt x="451485" y="751523"/>
                </a:cubicBezTo>
                <a:cubicBezTo>
                  <a:pt x="468630" y="771525"/>
                  <a:pt x="499110" y="774383"/>
                  <a:pt x="519113" y="757238"/>
                </a:cubicBezTo>
                <a:cubicBezTo>
                  <a:pt x="600075" y="687705"/>
                  <a:pt x="694373" y="636270"/>
                  <a:pt x="783908" y="611505"/>
                </a:cubicBezTo>
                <a:lnTo>
                  <a:pt x="783908" y="721995"/>
                </a:lnTo>
                <a:cubicBezTo>
                  <a:pt x="721043" y="741998"/>
                  <a:pt x="660083" y="777240"/>
                  <a:pt x="601028" y="825818"/>
                </a:cubicBezTo>
                <a:cubicBezTo>
                  <a:pt x="535305" y="880110"/>
                  <a:pt x="473393" y="950595"/>
                  <a:pt x="418148" y="1035368"/>
                </a:cubicBezTo>
                <a:cubicBezTo>
                  <a:pt x="413385" y="1043940"/>
                  <a:pt x="410528" y="1052513"/>
                  <a:pt x="410528" y="1062038"/>
                </a:cubicBezTo>
                <a:cubicBezTo>
                  <a:pt x="410528" y="1078230"/>
                  <a:pt x="418148" y="1093470"/>
                  <a:pt x="432435" y="1102043"/>
                </a:cubicBezTo>
                <a:cubicBezTo>
                  <a:pt x="454343" y="1116330"/>
                  <a:pt x="484823" y="1110615"/>
                  <a:pt x="499110" y="1087755"/>
                </a:cubicBezTo>
                <a:cubicBezTo>
                  <a:pt x="548640" y="1010603"/>
                  <a:pt x="603885" y="947738"/>
                  <a:pt x="661988" y="899160"/>
                </a:cubicBezTo>
                <a:cubicBezTo>
                  <a:pt x="721995" y="849630"/>
                  <a:pt x="787718" y="816293"/>
                  <a:pt x="844868" y="803910"/>
                </a:cubicBezTo>
                <a:cubicBezTo>
                  <a:pt x="870585" y="798195"/>
                  <a:pt x="882015" y="774383"/>
                  <a:pt x="882015" y="758190"/>
                </a:cubicBezTo>
                <a:cubicBezTo>
                  <a:pt x="882015" y="755333"/>
                  <a:pt x="882015" y="746760"/>
                  <a:pt x="882015" y="733425"/>
                </a:cubicBezTo>
                <a:cubicBezTo>
                  <a:pt x="882015" y="659130"/>
                  <a:pt x="882015" y="449580"/>
                  <a:pt x="882015" y="449580"/>
                </a:cubicBezTo>
                <a:lnTo>
                  <a:pt x="882015" y="447675"/>
                </a:lnTo>
                <a:cubicBezTo>
                  <a:pt x="882968" y="420053"/>
                  <a:pt x="861060" y="398145"/>
                  <a:pt x="833438" y="398145"/>
                </a:cubicBezTo>
                <a:close/>
                <a:moveTo>
                  <a:pt x="278130" y="373380"/>
                </a:moveTo>
                <a:lnTo>
                  <a:pt x="283845" y="377190"/>
                </a:lnTo>
                <a:cubicBezTo>
                  <a:pt x="282892" y="378142"/>
                  <a:pt x="281940" y="380047"/>
                  <a:pt x="280987" y="382905"/>
                </a:cubicBezTo>
                <a:cubicBezTo>
                  <a:pt x="280035" y="385762"/>
                  <a:pt x="279082" y="388620"/>
                  <a:pt x="279082" y="391477"/>
                </a:cubicBezTo>
                <a:cubicBezTo>
                  <a:pt x="279082" y="394335"/>
                  <a:pt x="280035" y="397192"/>
                  <a:pt x="282892" y="400050"/>
                </a:cubicBezTo>
                <a:cubicBezTo>
                  <a:pt x="285750" y="402907"/>
                  <a:pt x="289560" y="406717"/>
                  <a:pt x="295275" y="410527"/>
                </a:cubicBezTo>
                <a:lnTo>
                  <a:pt x="366712" y="461962"/>
                </a:lnTo>
                <a:lnTo>
                  <a:pt x="358140" y="474345"/>
                </a:lnTo>
                <a:lnTo>
                  <a:pt x="237172" y="481012"/>
                </a:lnTo>
                <a:lnTo>
                  <a:pt x="283845" y="514350"/>
                </a:lnTo>
                <a:cubicBezTo>
                  <a:pt x="289560" y="518160"/>
                  <a:pt x="294322" y="521017"/>
                  <a:pt x="298132" y="522922"/>
                </a:cubicBezTo>
                <a:cubicBezTo>
                  <a:pt x="301942" y="523875"/>
                  <a:pt x="304800" y="524827"/>
                  <a:pt x="307657" y="523875"/>
                </a:cubicBezTo>
                <a:cubicBezTo>
                  <a:pt x="309562" y="523875"/>
                  <a:pt x="312420" y="521970"/>
                  <a:pt x="314325" y="520065"/>
                </a:cubicBezTo>
                <a:cubicBezTo>
                  <a:pt x="317182" y="518160"/>
                  <a:pt x="319087" y="516255"/>
                  <a:pt x="320992" y="514350"/>
                </a:cubicBezTo>
                <a:lnTo>
                  <a:pt x="326707" y="518160"/>
                </a:lnTo>
                <a:lnTo>
                  <a:pt x="296227" y="561022"/>
                </a:lnTo>
                <a:lnTo>
                  <a:pt x="290512" y="557212"/>
                </a:lnTo>
                <a:cubicBezTo>
                  <a:pt x="291465" y="555307"/>
                  <a:pt x="292417" y="553402"/>
                  <a:pt x="294322" y="550545"/>
                </a:cubicBezTo>
                <a:cubicBezTo>
                  <a:pt x="295275" y="547687"/>
                  <a:pt x="296227" y="544830"/>
                  <a:pt x="296227" y="542925"/>
                </a:cubicBezTo>
                <a:cubicBezTo>
                  <a:pt x="296227" y="540067"/>
                  <a:pt x="295275" y="537210"/>
                  <a:pt x="292417" y="534352"/>
                </a:cubicBezTo>
                <a:cubicBezTo>
                  <a:pt x="290512" y="531495"/>
                  <a:pt x="285750" y="527685"/>
                  <a:pt x="279082" y="523875"/>
                </a:cubicBezTo>
                <a:lnTo>
                  <a:pt x="232410" y="490537"/>
                </a:lnTo>
                <a:cubicBezTo>
                  <a:pt x="230505" y="488632"/>
                  <a:pt x="227647" y="487680"/>
                  <a:pt x="224790" y="486727"/>
                </a:cubicBezTo>
                <a:cubicBezTo>
                  <a:pt x="221932" y="485775"/>
                  <a:pt x="220027" y="485775"/>
                  <a:pt x="217170" y="485775"/>
                </a:cubicBezTo>
                <a:cubicBezTo>
                  <a:pt x="214312" y="486727"/>
                  <a:pt x="211455" y="487680"/>
                  <a:pt x="209550" y="488632"/>
                </a:cubicBezTo>
                <a:cubicBezTo>
                  <a:pt x="206692" y="489585"/>
                  <a:pt x="204787" y="491490"/>
                  <a:pt x="201930" y="494347"/>
                </a:cubicBezTo>
                <a:lnTo>
                  <a:pt x="196215" y="490537"/>
                </a:lnTo>
                <a:lnTo>
                  <a:pt x="222885" y="453390"/>
                </a:lnTo>
                <a:lnTo>
                  <a:pt x="328612" y="447675"/>
                </a:lnTo>
                <a:lnTo>
                  <a:pt x="290512" y="421005"/>
                </a:lnTo>
                <a:cubicBezTo>
                  <a:pt x="284797" y="417195"/>
                  <a:pt x="280035" y="414337"/>
                  <a:pt x="276225" y="412432"/>
                </a:cubicBezTo>
                <a:cubicBezTo>
                  <a:pt x="272415" y="411480"/>
                  <a:pt x="269557" y="410527"/>
                  <a:pt x="266700" y="411480"/>
                </a:cubicBezTo>
                <a:cubicBezTo>
                  <a:pt x="264795" y="412432"/>
                  <a:pt x="261937" y="413385"/>
                  <a:pt x="260032" y="415290"/>
                </a:cubicBezTo>
                <a:cubicBezTo>
                  <a:pt x="257175" y="417195"/>
                  <a:pt x="255270" y="419100"/>
                  <a:pt x="253365" y="420052"/>
                </a:cubicBezTo>
                <a:lnTo>
                  <a:pt x="247650" y="415290"/>
                </a:lnTo>
                <a:close/>
                <a:moveTo>
                  <a:pt x="925830" y="296228"/>
                </a:moveTo>
                <a:cubicBezTo>
                  <a:pt x="1273493" y="296228"/>
                  <a:pt x="1555433" y="578168"/>
                  <a:pt x="1555433" y="925830"/>
                </a:cubicBezTo>
                <a:cubicBezTo>
                  <a:pt x="1555433" y="1273493"/>
                  <a:pt x="1273493" y="1555433"/>
                  <a:pt x="925830" y="1555433"/>
                </a:cubicBezTo>
                <a:cubicBezTo>
                  <a:pt x="578168" y="1555433"/>
                  <a:pt x="296228" y="1273493"/>
                  <a:pt x="296228" y="925830"/>
                </a:cubicBezTo>
                <a:cubicBezTo>
                  <a:pt x="296228" y="578168"/>
                  <a:pt x="578168" y="296228"/>
                  <a:pt x="925830" y="296228"/>
                </a:cubicBezTo>
                <a:close/>
                <a:moveTo>
                  <a:pt x="925830" y="261937"/>
                </a:moveTo>
                <a:cubicBezTo>
                  <a:pt x="836295" y="261937"/>
                  <a:pt x="749617" y="280035"/>
                  <a:pt x="667702" y="314325"/>
                </a:cubicBezTo>
                <a:cubicBezTo>
                  <a:pt x="588645" y="347662"/>
                  <a:pt x="517207" y="395287"/>
                  <a:pt x="456247" y="456247"/>
                </a:cubicBezTo>
                <a:cubicBezTo>
                  <a:pt x="395287" y="517207"/>
                  <a:pt x="347662" y="588645"/>
                  <a:pt x="314325" y="667702"/>
                </a:cubicBezTo>
                <a:cubicBezTo>
                  <a:pt x="279082" y="749617"/>
                  <a:pt x="261937" y="836295"/>
                  <a:pt x="261937" y="925830"/>
                </a:cubicBezTo>
                <a:cubicBezTo>
                  <a:pt x="261937" y="1015365"/>
                  <a:pt x="280035" y="1102042"/>
                  <a:pt x="314325" y="1183957"/>
                </a:cubicBezTo>
                <a:cubicBezTo>
                  <a:pt x="347662" y="1263015"/>
                  <a:pt x="395287" y="1334452"/>
                  <a:pt x="456247" y="1395412"/>
                </a:cubicBezTo>
                <a:cubicBezTo>
                  <a:pt x="517207" y="1456372"/>
                  <a:pt x="588645" y="1503997"/>
                  <a:pt x="667702" y="1537335"/>
                </a:cubicBezTo>
                <a:cubicBezTo>
                  <a:pt x="749617" y="1571625"/>
                  <a:pt x="836295" y="1589722"/>
                  <a:pt x="925830" y="1589722"/>
                </a:cubicBezTo>
                <a:cubicBezTo>
                  <a:pt x="1015365" y="1589722"/>
                  <a:pt x="1102042" y="1571625"/>
                  <a:pt x="1183957" y="1537335"/>
                </a:cubicBezTo>
                <a:cubicBezTo>
                  <a:pt x="1263015" y="1503997"/>
                  <a:pt x="1334452" y="1456372"/>
                  <a:pt x="1395412" y="1395412"/>
                </a:cubicBezTo>
                <a:cubicBezTo>
                  <a:pt x="1456372" y="1333500"/>
                  <a:pt x="1503997" y="1263015"/>
                  <a:pt x="1537335" y="1183957"/>
                </a:cubicBezTo>
                <a:cubicBezTo>
                  <a:pt x="1572577" y="1102042"/>
                  <a:pt x="1589722" y="1015365"/>
                  <a:pt x="1589722" y="925830"/>
                </a:cubicBezTo>
                <a:cubicBezTo>
                  <a:pt x="1589722" y="836295"/>
                  <a:pt x="1571625" y="749617"/>
                  <a:pt x="1537335" y="667702"/>
                </a:cubicBezTo>
                <a:cubicBezTo>
                  <a:pt x="1503997" y="587692"/>
                  <a:pt x="1456372" y="517207"/>
                  <a:pt x="1395412" y="456247"/>
                </a:cubicBezTo>
                <a:cubicBezTo>
                  <a:pt x="1334452" y="395287"/>
                  <a:pt x="1263015" y="347662"/>
                  <a:pt x="1183957" y="314325"/>
                </a:cubicBezTo>
                <a:cubicBezTo>
                  <a:pt x="1102042" y="279082"/>
                  <a:pt x="1015365" y="261937"/>
                  <a:pt x="925830" y="261937"/>
                </a:cubicBezTo>
                <a:close/>
                <a:moveTo>
                  <a:pt x="1454467" y="259080"/>
                </a:moveTo>
                <a:lnTo>
                  <a:pt x="1534477" y="331470"/>
                </a:lnTo>
                <a:lnTo>
                  <a:pt x="1514475" y="356235"/>
                </a:lnTo>
                <a:lnTo>
                  <a:pt x="1509712" y="351472"/>
                </a:lnTo>
                <a:cubicBezTo>
                  <a:pt x="1511617" y="346710"/>
                  <a:pt x="1512570" y="341947"/>
                  <a:pt x="1512570" y="335280"/>
                </a:cubicBezTo>
                <a:cubicBezTo>
                  <a:pt x="1512570" y="329565"/>
                  <a:pt x="1511617" y="323850"/>
                  <a:pt x="1509712" y="320992"/>
                </a:cubicBezTo>
                <a:cubicBezTo>
                  <a:pt x="1508760" y="319087"/>
                  <a:pt x="1506855" y="318135"/>
                  <a:pt x="1504950" y="315277"/>
                </a:cubicBezTo>
                <a:cubicBezTo>
                  <a:pt x="1503045" y="313372"/>
                  <a:pt x="1501140" y="311467"/>
                  <a:pt x="1499235" y="309562"/>
                </a:cubicBezTo>
                <a:lnTo>
                  <a:pt x="1485900" y="298132"/>
                </a:lnTo>
                <a:lnTo>
                  <a:pt x="1454467" y="332422"/>
                </a:lnTo>
                <a:lnTo>
                  <a:pt x="1463992" y="340995"/>
                </a:lnTo>
                <a:cubicBezTo>
                  <a:pt x="1465897" y="342900"/>
                  <a:pt x="1468755" y="344805"/>
                  <a:pt x="1470660" y="345757"/>
                </a:cubicBezTo>
                <a:cubicBezTo>
                  <a:pt x="1472565" y="346710"/>
                  <a:pt x="1475422" y="347662"/>
                  <a:pt x="1479232" y="347662"/>
                </a:cubicBezTo>
                <a:cubicBezTo>
                  <a:pt x="1481137" y="347662"/>
                  <a:pt x="1483995" y="346710"/>
                  <a:pt x="1486852" y="344805"/>
                </a:cubicBezTo>
                <a:cubicBezTo>
                  <a:pt x="1489710" y="342900"/>
                  <a:pt x="1492567" y="341947"/>
                  <a:pt x="1494472" y="340042"/>
                </a:cubicBezTo>
                <a:lnTo>
                  <a:pt x="1499235" y="344805"/>
                </a:lnTo>
                <a:lnTo>
                  <a:pt x="1464945" y="381952"/>
                </a:lnTo>
                <a:lnTo>
                  <a:pt x="1460182" y="377190"/>
                </a:lnTo>
                <a:cubicBezTo>
                  <a:pt x="1461135" y="375285"/>
                  <a:pt x="1463040" y="372427"/>
                  <a:pt x="1463992" y="368617"/>
                </a:cubicBezTo>
                <a:cubicBezTo>
                  <a:pt x="1465897" y="364807"/>
                  <a:pt x="1465897" y="361950"/>
                  <a:pt x="1465897" y="360045"/>
                </a:cubicBezTo>
                <a:cubicBezTo>
                  <a:pt x="1465897" y="357187"/>
                  <a:pt x="1464945" y="354330"/>
                  <a:pt x="1463992" y="352425"/>
                </a:cubicBezTo>
                <a:cubicBezTo>
                  <a:pt x="1463040" y="350520"/>
                  <a:pt x="1461135" y="347662"/>
                  <a:pt x="1458277" y="345757"/>
                </a:cubicBezTo>
                <a:lnTo>
                  <a:pt x="1448752" y="337185"/>
                </a:lnTo>
                <a:lnTo>
                  <a:pt x="1424940" y="362902"/>
                </a:lnTo>
                <a:cubicBezTo>
                  <a:pt x="1422082" y="365760"/>
                  <a:pt x="1421130" y="367665"/>
                  <a:pt x="1419225" y="369570"/>
                </a:cubicBezTo>
                <a:cubicBezTo>
                  <a:pt x="1418272" y="371475"/>
                  <a:pt x="1418272" y="373380"/>
                  <a:pt x="1418272" y="375285"/>
                </a:cubicBezTo>
                <a:cubicBezTo>
                  <a:pt x="1418272" y="377190"/>
                  <a:pt x="1419225" y="379095"/>
                  <a:pt x="1421130" y="381000"/>
                </a:cubicBezTo>
                <a:cubicBezTo>
                  <a:pt x="1423035" y="382905"/>
                  <a:pt x="1424940" y="385762"/>
                  <a:pt x="1428750" y="388620"/>
                </a:cubicBezTo>
                <a:cubicBezTo>
                  <a:pt x="1430655" y="389572"/>
                  <a:pt x="1431607" y="391477"/>
                  <a:pt x="1434465" y="393382"/>
                </a:cubicBezTo>
                <a:cubicBezTo>
                  <a:pt x="1436370" y="395287"/>
                  <a:pt x="1438275" y="396240"/>
                  <a:pt x="1440180" y="398145"/>
                </a:cubicBezTo>
                <a:cubicBezTo>
                  <a:pt x="1442085" y="400050"/>
                  <a:pt x="1443990" y="401002"/>
                  <a:pt x="1445895" y="401955"/>
                </a:cubicBezTo>
                <a:cubicBezTo>
                  <a:pt x="1447800" y="402907"/>
                  <a:pt x="1449705" y="402907"/>
                  <a:pt x="1450657" y="402907"/>
                </a:cubicBezTo>
                <a:cubicBezTo>
                  <a:pt x="1454467" y="402907"/>
                  <a:pt x="1459230" y="401955"/>
                  <a:pt x="1465897" y="400050"/>
                </a:cubicBezTo>
                <a:cubicBezTo>
                  <a:pt x="1472565" y="398145"/>
                  <a:pt x="1477327" y="396240"/>
                  <a:pt x="1479232" y="395287"/>
                </a:cubicBezTo>
                <a:lnTo>
                  <a:pt x="1483995" y="399097"/>
                </a:lnTo>
                <a:lnTo>
                  <a:pt x="1456372" y="425767"/>
                </a:lnTo>
                <a:lnTo>
                  <a:pt x="1371600" y="348615"/>
                </a:lnTo>
                <a:lnTo>
                  <a:pt x="1376362" y="343852"/>
                </a:lnTo>
                <a:cubicBezTo>
                  <a:pt x="1377315" y="344805"/>
                  <a:pt x="1379220" y="345757"/>
                  <a:pt x="1382077" y="347662"/>
                </a:cubicBezTo>
                <a:cubicBezTo>
                  <a:pt x="1383982" y="349567"/>
                  <a:pt x="1385887" y="350520"/>
                  <a:pt x="1386840" y="350520"/>
                </a:cubicBezTo>
                <a:cubicBezTo>
                  <a:pt x="1388745" y="351472"/>
                  <a:pt x="1390650" y="351472"/>
                  <a:pt x="1392555" y="351472"/>
                </a:cubicBezTo>
                <a:cubicBezTo>
                  <a:pt x="1394460" y="350520"/>
                  <a:pt x="1395412" y="349567"/>
                  <a:pt x="1397317" y="348615"/>
                </a:cubicBezTo>
                <a:lnTo>
                  <a:pt x="1455420" y="284797"/>
                </a:lnTo>
                <a:cubicBezTo>
                  <a:pt x="1456372" y="282892"/>
                  <a:pt x="1457325" y="281940"/>
                  <a:pt x="1458277" y="280035"/>
                </a:cubicBezTo>
                <a:cubicBezTo>
                  <a:pt x="1459230" y="278130"/>
                  <a:pt x="1458277" y="276225"/>
                  <a:pt x="1457325" y="274320"/>
                </a:cubicBezTo>
                <a:cubicBezTo>
                  <a:pt x="1456372" y="272415"/>
                  <a:pt x="1455420" y="271462"/>
                  <a:pt x="1453515" y="268605"/>
                </a:cubicBezTo>
                <a:cubicBezTo>
                  <a:pt x="1451610" y="266700"/>
                  <a:pt x="1450657" y="264795"/>
                  <a:pt x="1449705" y="263842"/>
                </a:cubicBezTo>
                <a:close/>
                <a:moveTo>
                  <a:pt x="925830" y="241935"/>
                </a:moveTo>
                <a:cubicBezTo>
                  <a:pt x="1018222" y="241935"/>
                  <a:pt x="1107757" y="259080"/>
                  <a:pt x="1192530" y="295275"/>
                </a:cubicBezTo>
                <a:cubicBezTo>
                  <a:pt x="1273492" y="329565"/>
                  <a:pt x="1346835" y="379095"/>
                  <a:pt x="1409700" y="441960"/>
                </a:cubicBezTo>
                <a:cubicBezTo>
                  <a:pt x="1472565" y="504825"/>
                  <a:pt x="1522095" y="577215"/>
                  <a:pt x="1556385" y="659130"/>
                </a:cubicBezTo>
                <a:cubicBezTo>
                  <a:pt x="1592580" y="743902"/>
                  <a:pt x="1610677" y="833437"/>
                  <a:pt x="1610677" y="925830"/>
                </a:cubicBezTo>
                <a:cubicBezTo>
                  <a:pt x="1610677" y="1018222"/>
                  <a:pt x="1591627" y="1107757"/>
                  <a:pt x="1556385" y="1192530"/>
                </a:cubicBezTo>
                <a:cubicBezTo>
                  <a:pt x="1522095" y="1273492"/>
                  <a:pt x="1472565" y="1346835"/>
                  <a:pt x="1409700" y="1409700"/>
                </a:cubicBezTo>
                <a:cubicBezTo>
                  <a:pt x="1346835" y="1472565"/>
                  <a:pt x="1274445" y="1522095"/>
                  <a:pt x="1192530" y="1556385"/>
                </a:cubicBezTo>
                <a:cubicBezTo>
                  <a:pt x="1107757" y="1592580"/>
                  <a:pt x="1018222" y="1610677"/>
                  <a:pt x="925830" y="1610677"/>
                </a:cubicBezTo>
                <a:cubicBezTo>
                  <a:pt x="833437" y="1610677"/>
                  <a:pt x="743902" y="1592580"/>
                  <a:pt x="659130" y="1556385"/>
                </a:cubicBezTo>
                <a:cubicBezTo>
                  <a:pt x="578167" y="1522095"/>
                  <a:pt x="504825" y="1472565"/>
                  <a:pt x="441960" y="1409700"/>
                </a:cubicBezTo>
                <a:cubicBezTo>
                  <a:pt x="379095" y="1346835"/>
                  <a:pt x="329565" y="1274445"/>
                  <a:pt x="295275" y="1192530"/>
                </a:cubicBezTo>
                <a:cubicBezTo>
                  <a:pt x="260032" y="1107757"/>
                  <a:pt x="241935" y="1018222"/>
                  <a:pt x="241935" y="925830"/>
                </a:cubicBezTo>
                <a:cubicBezTo>
                  <a:pt x="241935" y="833437"/>
                  <a:pt x="260032" y="743902"/>
                  <a:pt x="295275" y="659130"/>
                </a:cubicBezTo>
                <a:cubicBezTo>
                  <a:pt x="329565" y="577215"/>
                  <a:pt x="379095" y="504825"/>
                  <a:pt x="441960" y="441960"/>
                </a:cubicBezTo>
                <a:cubicBezTo>
                  <a:pt x="504825" y="379095"/>
                  <a:pt x="577215" y="329565"/>
                  <a:pt x="659130" y="295275"/>
                </a:cubicBezTo>
                <a:cubicBezTo>
                  <a:pt x="743902" y="259080"/>
                  <a:pt x="833437" y="241935"/>
                  <a:pt x="925830" y="241935"/>
                </a:cubicBezTo>
                <a:close/>
                <a:moveTo>
                  <a:pt x="435292" y="233363"/>
                </a:moveTo>
                <a:lnTo>
                  <a:pt x="463867" y="267653"/>
                </a:lnTo>
                <a:lnTo>
                  <a:pt x="458152" y="272415"/>
                </a:lnTo>
                <a:cubicBezTo>
                  <a:pt x="446722" y="264795"/>
                  <a:pt x="436245" y="260033"/>
                  <a:pt x="427672" y="259080"/>
                </a:cubicBezTo>
                <a:cubicBezTo>
                  <a:pt x="419100" y="258128"/>
                  <a:pt x="410527" y="260033"/>
                  <a:pt x="403860" y="265748"/>
                </a:cubicBezTo>
                <a:cubicBezTo>
                  <a:pt x="395287" y="272415"/>
                  <a:pt x="391477" y="281940"/>
                  <a:pt x="393382" y="293370"/>
                </a:cubicBezTo>
                <a:cubicBezTo>
                  <a:pt x="394335" y="304800"/>
                  <a:pt x="401002" y="317183"/>
                  <a:pt x="411480" y="329565"/>
                </a:cubicBezTo>
                <a:cubicBezTo>
                  <a:pt x="422910" y="343853"/>
                  <a:pt x="433387" y="352425"/>
                  <a:pt x="444817" y="357188"/>
                </a:cubicBezTo>
                <a:cubicBezTo>
                  <a:pt x="455295" y="360998"/>
                  <a:pt x="465772" y="360045"/>
                  <a:pt x="473392" y="353378"/>
                </a:cubicBezTo>
                <a:cubicBezTo>
                  <a:pt x="477202" y="350520"/>
                  <a:pt x="480060" y="346710"/>
                  <a:pt x="481965" y="342900"/>
                </a:cubicBezTo>
                <a:cubicBezTo>
                  <a:pt x="483870" y="339090"/>
                  <a:pt x="484822" y="336233"/>
                  <a:pt x="485775" y="333375"/>
                </a:cubicBezTo>
                <a:lnTo>
                  <a:pt x="470535" y="314325"/>
                </a:lnTo>
                <a:cubicBezTo>
                  <a:pt x="469582" y="312420"/>
                  <a:pt x="467677" y="311468"/>
                  <a:pt x="466725" y="311468"/>
                </a:cubicBezTo>
                <a:cubicBezTo>
                  <a:pt x="464820" y="310515"/>
                  <a:pt x="462915" y="310515"/>
                  <a:pt x="461010" y="311468"/>
                </a:cubicBezTo>
                <a:cubicBezTo>
                  <a:pt x="459105" y="312420"/>
                  <a:pt x="457200" y="312420"/>
                  <a:pt x="454342" y="314325"/>
                </a:cubicBezTo>
                <a:cubicBezTo>
                  <a:pt x="452437" y="315278"/>
                  <a:pt x="449580" y="316230"/>
                  <a:pt x="448627" y="317183"/>
                </a:cubicBezTo>
                <a:lnTo>
                  <a:pt x="444817" y="312420"/>
                </a:lnTo>
                <a:lnTo>
                  <a:pt x="494347" y="272415"/>
                </a:lnTo>
                <a:lnTo>
                  <a:pt x="495300" y="276225"/>
                </a:lnTo>
                <a:cubicBezTo>
                  <a:pt x="494347" y="277178"/>
                  <a:pt x="493395" y="279083"/>
                  <a:pt x="492442" y="280035"/>
                </a:cubicBezTo>
                <a:cubicBezTo>
                  <a:pt x="491490" y="280988"/>
                  <a:pt x="490537" y="282893"/>
                  <a:pt x="489585" y="283845"/>
                </a:cubicBezTo>
                <a:cubicBezTo>
                  <a:pt x="488632" y="285750"/>
                  <a:pt x="487680" y="287655"/>
                  <a:pt x="488632" y="289560"/>
                </a:cubicBezTo>
                <a:cubicBezTo>
                  <a:pt x="489585" y="291465"/>
                  <a:pt x="489585" y="293370"/>
                  <a:pt x="491490" y="294323"/>
                </a:cubicBezTo>
                <a:lnTo>
                  <a:pt x="500062" y="305753"/>
                </a:lnTo>
                <a:cubicBezTo>
                  <a:pt x="501967" y="307658"/>
                  <a:pt x="502920" y="309563"/>
                  <a:pt x="504825" y="311468"/>
                </a:cubicBezTo>
                <a:cubicBezTo>
                  <a:pt x="505777" y="312420"/>
                  <a:pt x="507682" y="314325"/>
                  <a:pt x="508635" y="316230"/>
                </a:cubicBezTo>
                <a:cubicBezTo>
                  <a:pt x="506730" y="322898"/>
                  <a:pt x="501967" y="330518"/>
                  <a:pt x="495300" y="340043"/>
                </a:cubicBezTo>
                <a:cubicBezTo>
                  <a:pt x="488632" y="349568"/>
                  <a:pt x="481012" y="357188"/>
                  <a:pt x="474345" y="362903"/>
                </a:cubicBezTo>
                <a:cubicBezTo>
                  <a:pt x="467677" y="368618"/>
                  <a:pt x="460057" y="372428"/>
                  <a:pt x="452437" y="375285"/>
                </a:cubicBezTo>
                <a:cubicBezTo>
                  <a:pt x="444817" y="378143"/>
                  <a:pt x="437197" y="379095"/>
                  <a:pt x="428625" y="378143"/>
                </a:cubicBezTo>
                <a:cubicBezTo>
                  <a:pt x="421005" y="377190"/>
                  <a:pt x="413385" y="375285"/>
                  <a:pt x="405765" y="371475"/>
                </a:cubicBezTo>
                <a:cubicBezTo>
                  <a:pt x="398145" y="367665"/>
                  <a:pt x="391477" y="361950"/>
                  <a:pt x="384810" y="353378"/>
                </a:cubicBezTo>
                <a:cubicBezTo>
                  <a:pt x="379095" y="345758"/>
                  <a:pt x="374332" y="338138"/>
                  <a:pt x="372427" y="329565"/>
                </a:cubicBezTo>
                <a:cubicBezTo>
                  <a:pt x="369570" y="320993"/>
                  <a:pt x="368617" y="313373"/>
                  <a:pt x="369570" y="304800"/>
                </a:cubicBezTo>
                <a:cubicBezTo>
                  <a:pt x="370522" y="296228"/>
                  <a:pt x="373380" y="288608"/>
                  <a:pt x="378142" y="280988"/>
                </a:cubicBezTo>
                <a:cubicBezTo>
                  <a:pt x="382905" y="273368"/>
                  <a:pt x="388620" y="266700"/>
                  <a:pt x="397192" y="260033"/>
                </a:cubicBezTo>
                <a:cubicBezTo>
                  <a:pt x="402907" y="255270"/>
                  <a:pt x="408622" y="252413"/>
                  <a:pt x="413385" y="249555"/>
                </a:cubicBezTo>
                <a:cubicBezTo>
                  <a:pt x="419100" y="246698"/>
                  <a:pt x="423862" y="245745"/>
                  <a:pt x="428625" y="244793"/>
                </a:cubicBezTo>
                <a:lnTo>
                  <a:pt x="429577" y="238125"/>
                </a:lnTo>
                <a:close/>
                <a:moveTo>
                  <a:pt x="1258252" y="140970"/>
                </a:moveTo>
                <a:lnTo>
                  <a:pt x="1316355" y="172402"/>
                </a:lnTo>
                <a:lnTo>
                  <a:pt x="1313497" y="178117"/>
                </a:lnTo>
                <a:cubicBezTo>
                  <a:pt x="1307782" y="176212"/>
                  <a:pt x="1303020" y="174307"/>
                  <a:pt x="1301115" y="174307"/>
                </a:cubicBezTo>
                <a:cubicBezTo>
                  <a:pt x="1298257" y="174307"/>
                  <a:pt x="1297305" y="174307"/>
                  <a:pt x="1296352" y="175260"/>
                </a:cubicBezTo>
                <a:cubicBezTo>
                  <a:pt x="1296352" y="176212"/>
                  <a:pt x="1296352" y="176212"/>
                  <a:pt x="1295400" y="177165"/>
                </a:cubicBezTo>
                <a:cubicBezTo>
                  <a:pt x="1295400" y="178117"/>
                  <a:pt x="1295400" y="179070"/>
                  <a:pt x="1294447" y="180022"/>
                </a:cubicBezTo>
                <a:cubicBezTo>
                  <a:pt x="1293495" y="185737"/>
                  <a:pt x="1292542" y="194310"/>
                  <a:pt x="1291590" y="206692"/>
                </a:cubicBezTo>
                <a:cubicBezTo>
                  <a:pt x="1290637" y="219075"/>
                  <a:pt x="1288732" y="238125"/>
                  <a:pt x="1285875" y="263842"/>
                </a:cubicBezTo>
                <a:cubicBezTo>
                  <a:pt x="1298257" y="253365"/>
                  <a:pt x="1307782" y="245745"/>
                  <a:pt x="1316355" y="238125"/>
                </a:cubicBezTo>
                <a:cubicBezTo>
                  <a:pt x="1323975" y="231457"/>
                  <a:pt x="1331595" y="224790"/>
                  <a:pt x="1337310" y="220027"/>
                </a:cubicBezTo>
                <a:cubicBezTo>
                  <a:pt x="1340167" y="217170"/>
                  <a:pt x="1343025" y="215265"/>
                  <a:pt x="1344930" y="212407"/>
                </a:cubicBezTo>
                <a:cubicBezTo>
                  <a:pt x="1346835" y="210502"/>
                  <a:pt x="1348740" y="208597"/>
                  <a:pt x="1349692" y="206692"/>
                </a:cubicBezTo>
                <a:cubicBezTo>
                  <a:pt x="1350645" y="204787"/>
                  <a:pt x="1349692" y="202882"/>
                  <a:pt x="1347787" y="200977"/>
                </a:cubicBezTo>
                <a:cubicBezTo>
                  <a:pt x="1345882" y="199072"/>
                  <a:pt x="1342072" y="195262"/>
                  <a:pt x="1336357" y="191452"/>
                </a:cubicBezTo>
                <a:lnTo>
                  <a:pt x="1339215" y="185737"/>
                </a:lnTo>
                <a:lnTo>
                  <a:pt x="1383030" y="208597"/>
                </a:lnTo>
                <a:lnTo>
                  <a:pt x="1381125" y="214312"/>
                </a:lnTo>
                <a:cubicBezTo>
                  <a:pt x="1379220" y="213360"/>
                  <a:pt x="1377315" y="213360"/>
                  <a:pt x="1375410" y="212407"/>
                </a:cubicBezTo>
                <a:cubicBezTo>
                  <a:pt x="1373505" y="212407"/>
                  <a:pt x="1371600" y="211455"/>
                  <a:pt x="1369695" y="212407"/>
                </a:cubicBezTo>
                <a:cubicBezTo>
                  <a:pt x="1366837" y="212407"/>
                  <a:pt x="1364932" y="213360"/>
                  <a:pt x="1362075" y="213360"/>
                </a:cubicBezTo>
                <a:cubicBezTo>
                  <a:pt x="1360170" y="214312"/>
                  <a:pt x="1358265" y="215265"/>
                  <a:pt x="1355407" y="217170"/>
                </a:cubicBezTo>
                <a:cubicBezTo>
                  <a:pt x="1351597" y="220027"/>
                  <a:pt x="1346835" y="223837"/>
                  <a:pt x="1341120" y="228600"/>
                </a:cubicBezTo>
                <a:cubicBezTo>
                  <a:pt x="1334452" y="233362"/>
                  <a:pt x="1327785" y="239077"/>
                  <a:pt x="1319212" y="246697"/>
                </a:cubicBezTo>
                <a:cubicBezTo>
                  <a:pt x="1311592" y="252412"/>
                  <a:pt x="1303972" y="259080"/>
                  <a:pt x="1295400" y="266700"/>
                </a:cubicBezTo>
                <a:cubicBezTo>
                  <a:pt x="1286827" y="273367"/>
                  <a:pt x="1278255" y="280987"/>
                  <a:pt x="1270635" y="287655"/>
                </a:cubicBezTo>
                <a:lnTo>
                  <a:pt x="1255395" y="280035"/>
                </a:lnTo>
                <a:cubicBezTo>
                  <a:pt x="1257300" y="259080"/>
                  <a:pt x="1259205" y="237172"/>
                  <a:pt x="1262062" y="215265"/>
                </a:cubicBezTo>
                <a:cubicBezTo>
                  <a:pt x="1263967" y="193357"/>
                  <a:pt x="1265872" y="178117"/>
                  <a:pt x="1266825" y="169545"/>
                </a:cubicBezTo>
                <a:cubicBezTo>
                  <a:pt x="1266825" y="166687"/>
                  <a:pt x="1266825" y="163830"/>
                  <a:pt x="1266825" y="161925"/>
                </a:cubicBezTo>
                <a:cubicBezTo>
                  <a:pt x="1266825" y="160020"/>
                  <a:pt x="1265872" y="158115"/>
                  <a:pt x="1263967" y="155257"/>
                </a:cubicBezTo>
                <a:cubicBezTo>
                  <a:pt x="1263015" y="153352"/>
                  <a:pt x="1262062" y="152400"/>
                  <a:pt x="1260157" y="150495"/>
                </a:cubicBezTo>
                <a:cubicBezTo>
                  <a:pt x="1259205" y="149542"/>
                  <a:pt x="1257300" y="148590"/>
                  <a:pt x="1255395" y="146685"/>
                </a:cubicBezTo>
                <a:close/>
                <a:moveTo>
                  <a:pt x="1105853" y="95250"/>
                </a:moveTo>
                <a:lnTo>
                  <a:pt x="1171575" y="112395"/>
                </a:lnTo>
                <a:lnTo>
                  <a:pt x="1169670" y="119062"/>
                </a:lnTo>
                <a:cubicBezTo>
                  <a:pt x="1167765" y="119062"/>
                  <a:pt x="1165860" y="118110"/>
                  <a:pt x="1163003" y="118110"/>
                </a:cubicBezTo>
                <a:cubicBezTo>
                  <a:pt x="1160145" y="118110"/>
                  <a:pt x="1158240" y="118110"/>
                  <a:pt x="1156335" y="118110"/>
                </a:cubicBezTo>
                <a:cubicBezTo>
                  <a:pt x="1154430" y="118110"/>
                  <a:pt x="1152525" y="119062"/>
                  <a:pt x="1151573" y="120015"/>
                </a:cubicBezTo>
                <a:cubicBezTo>
                  <a:pt x="1150620" y="120967"/>
                  <a:pt x="1149668" y="122872"/>
                  <a:pt x="1148715" y="124777"/>
                </a:cubicBezTo>
                <a:lnTo>
                  <a:pt x="1126808" y="208597"/>
                </a:lnTo>
                <a:cubicBezTo>
                  <a:pt x="1125855" y="210502"/>
                  <a:pt x="1125855" y="212407"/>
                  <a:pt x="1126808" y="214312"/>
                </a:cubicBezTo>
                <a:cubicBezTo>
                  <a:pt x="1126808" y="216217"/>
                  <a:pt x="1128713" y="217170"/>
                  <a:pt x="1130618" y="219075"/>
                </a:cubicBezTo>
                <a:cubicBezTo>
                  <a:pt x="1131570" y="220027"/>
                  <a:pt x="1133475" y="220980"/>
                  <a:pt x="1136333" y="221932"/>
                </a:cubicBezTo>
                <a:cubicBezTo>
                  <a:pt x="1139190" y="222885"/>
                  <a:pt x="1141095" y="223837"/>
                  <a:pt x="1143000" y="224790"/>
                </a:cubicBezTo>
                <a:lnTo>
                  <a:pt x="1141095" y="230505"/>
                </a:lnTo>
                <a:lnTo>
                  <a:pt x="1075373" y="213360"/>
                </a:lnTo>
                <a:lnTo>
                  <a:pt x="1077278" y="206692"/>
                </a:lnTo>
                <a:cubicBezTo>
                  <a:pt x="1079183" y="206692"/>
                  <a:pt x="1081088" y="207645"/>
                  <a:pt x="1083945" y="207645"/>
                </a:cubicBezTo>
                <a:cubicBezTo>
                  <a:pt x="1086803" y="208597"/>
                  <a:pt x="1088708" y="208597"/>
                  <a:pt x="1090613" y="208597"/>
                </a:cubicBezTo>
                <a:cubicBezTo>
                  <a:pt x="1092518" y="208597"/>
                  <a:pt x="1094423" y="207645"/>
                  <a:pt x="1095375" y="206692"/>
                </a:cubicBezTo>
                <a:cubicBezTo>
                  <a:pt x="1096328" y="205740"/>
                  <a:pt x="1097280" y="203835"/>
                  <a:pt x="1098233" y="201930"/>
                </a:cubicBezTo>
                <a:lnTo>
                  <a:pt x="1120140" y="118110"/>
                </a:lnTo>
                <a:cubicBezTo>
                  <a:pt x="1120140" y="116205"/>
                  <a:pt x="1121093" y="114300"/>
                  <a:pt x="1120140" y="112395"/>
                </a:cubicBezTo>
                <a:cubicBezTo>
                  <a:pt x="1120140" y="110490"/>
                  <a:pt x="1118235" y="109537"/>
                  <a:pt x="1116330" y="107632"/>
                </a:cubicBezTo>
                <a:cubicBezTo>
                  <a:pt x="1115378" y="106680"/>
                  <a:pt x="1113473" y="105727"/>
                  <a:pt x="1110615" y="104775"/>
                </a:cubicBezTo>
                <a:cubicBezTo>
                  <a:pt x="1107758" y="103822"/>
                  <a:pt x="1105853" y="102870"/>
                  <a:pt x="1103948" y="101917"/>
                </a:cubicBezTo>
                <a:close/>
                <a:moveTo>
                  <a:pt x="777240" y="88583"/>
                </a:moveTo>
                <a:lnTo>
                  <a:pt x="779145" y="93345"/>
                </a:lnTo>
                <a:cubicBezTo>
                  <a:pt x="777240" y="94298"/>
                  <a:pt x="775335" y="95250"/>
                  <a:pt x="772477" y="96203"/>
                </a:cubicBezTo>
                <a:cubicBezTo>
                  <a:pt x="769620" y="97155"/>
                  <a:pt x="767715" y="99060"/>
                  <a:pt x="765810" y="100965"/>
                </a:cubicBezTo>
                <a:cubicBezTo>
                  <a:pt x="763905" y="102870"/>
                  <a:pt x="762952" y="105728"/>
                  <a:pt x="762952" y="109538"/>
                </a:cubicBezTo>
                <a:cubicBezTo>
                  <a:pt x="762952" y="113348"/>
                  <a:pt x="763905" y="119063"/>
                  <a:pt x="765810" y="125730"/>
                </a:cubicBezTo>
                <a:lnTo>
                  <a:pt x="777240" y="169545"/>
                </a:lnTo>
                <a:cubicBezTo>
                  <a:pt x="781050" y="182880"/>
                  <a:pt x="779145" y="194310"/>
                  <a:pt x="772477" y="203835"/>
                </a:cubicBezTo>
                <a:cubicBezTo>
                  <a:pt x="765810" y="214313"/>
                  <a:pt x="755332" y="220980"/>
                  <a:pt x="741045" y="224790"/>
                </a:cubicBezTo>
                <a:cubicBezTo>
                  <a:pt x="723900" y="229553"/>
                  <a:pt x="710565" y="228600"/>
                  <a:pt x="699135" y="223838"/>
                </a:cubicBezTo>
                <a:cubicBezTo>
                  <a:pt x="687705" y="219075"/>
                  <a:pt x="680085" y="209550"/>
                  <a:pt x="677227" y="196215"/>
                </a:cubicBezTo>
                <a:lnTo>
                  <a:pt x="661035" y="136208"/>
                </a:lnTo>
                <a:cubicBezTo>
                  <a:pt x="661035" y="134303"/>
                  <a:pt x="660082" y="132398"/>
                  <a:pt x="658177" y="131445"/>
                </a:cubicBezTo>
                <a:cubicBezTo>
                  <a:pt x="657225" y="130493"/>
                  <a:pt x="655320" y="129540"/>
                  <a:pt x="653415" y="128588"/>
                </a:cubicBezTo>
                <a:cubicBezTo>
                  <a:pt x="651510" y="128588"/>
                  <a:pt x="649605" y="128588"/>
                  <a:pt x="647700" y="128588"/>
                </a:cubicBezTo>
                <a:cubicBezTo>
                  <a:pt x="645795" y="128588"/>
                  <a:pt x="643890" y="128588"/>
                  <a:pt x="641985" y="129540"/>
                </a:cubicBezTo>
                <a:lnTo>
                  <a:pt x="640080" y="123825"/>
                </a:lnTo>
                <a:lnTo>
                  <a:pt x="701992" y="107633"/>
                </a:lnTo>
                <a:lnTo>
                  <a:pt x="703897" y="114300"/>
                </a:lnTo>
                <a:cubicBezTo>
                  <a:pt x="701992" y="115253"/>
                  <a:pt x="700087" y="115253"/>
                  <a:pt x="699135" y="116205"/>
                </a:cubicBezTo>
                <a:cubicBezTo>
                  <a:pt x="697230" y="117158"/>
                  <a:pt x="695325" y="118110"/>
                  <a:pt x="694372" y="119063"/>
                </a:cubicBezTo>
                <a:cubicBezTo>
                  <a:pt x="692467" y="120015"/>
                  <a:pt x="691515" y="121920"/>
                  <a:pt x="690562" y="123825"/>
                </a:cubicBezTo>
                <a:cubicBezTo>
                  <a:pt x="690562" y="125730"/>
                  <a:pt x="690562" y="127635"/>
                  <a:pt x="690562" y="129540"/>
                </a:cubicBezTo>
                <a:lnTo>
                  <a:pt x="706755" y="188595"/>
                </a:lnTo>
                <a:cubicBezTo>
                  <a:pt x="709612" y="200025"/>
                  <a:pt x="714375" y="208598"/>
                  <a:pt x="721042" y="212408"/>
                </a:cubicBezTo>
                <a:cubicBezTo>
                  <a:pt x="727710" y="216218"/>
                  <a:pt x="736282" y="217170"/>
                  <a:pt x="745807" y="214313"/>
                </a:cubicBezTo>
                <a:cubicBezTo>
                  <a:pt x="755332" y="211455"/>
                  <a:pt x="762000" y="206693"/>
                  <a:pt x="765810" y="199073"/>
                </a:cubicBezTo>
                <a:cubicBezTo>
                  <a:pt x="769620" y="191453"/>
                  <a:pt x="770572" y="181928"/>
                  <a:pt x="766762" y="171450"/>
                </a:cubicBezTo>
                <a:lnTo>
                  <a:pt x="756285" y="131445"/>
                </a:lnTo>
                <a:cubicBezTo>
                  <a:pt x="754380" y="124778"/>
                  <a:pt x="752475" y="119063"/>
                  <a:pt x="750570" y="116205"/>
                </a:cubicBezTo>
                <a:cubicBezTo>
                  <a:pt x="748665" y="113348"/>
                  <a:pt x="746760" y="110490"/>
                  <a:pt x="743902" y="109538"/>
                </a:cubicBezTo>
                <a:cubicBezTo>
                  <a:pt x="741997" y="108585"/>
                  <a:pt x="739140" y="108585"/>
                  <a:pt x="735330" y="108585"/>
                </a:cubicBezTo>
                <a:cubicBezTo>
                  <a:pt x="731520" y="108585"/>
                  <a:pt x="728662" y="108585"/>
                  <a:pt x="727710" y="108585"/>
                </a:cubicBezTo>
                <a:lnTo>
                  <a:pt x="725805" y="101918"/>
                </a:lnTo>
                <a:close/>
                <a:moveTo>
                  <a:pt x="867728" y="76200"/>
                </a:moveTo>
                <a:lnTo>
                  <a:pt x="913448" y="77152"/>
                </a:lnTo>
                <a:lnTo>
                  <a:pt x="979170" y="160972"/>
                </a:lnTo>
                <a:lnTo>
                  <a:pt x="980123" y="114300"/>
                </a:lnTo>
                <a:cubicBezTo>
                  <a:pt x="980123" y="106680"/>
                  <a:pt x="980123" y="101917"/>
                  <a:pt x="979170" y="98107"/>
                </a:cubicBezTo>
                <a:cubicBezTo>
                  <a:pt x="978218" y="94297"/>
                  <a:pt x="976313" y="91440"/>
                  <a:pt x="974408" y="90487"/>
                </a:cubicBezTo>
                <a:cubicBezTo>
                  <a:pt x="972503" y="89535"/>
                  <a:pt x="970598" y="87630"/>
                  <a:pt x="966788" y="86677"/>
                </a:cubicBezTo>
                <a:cubicBezTo>
                  <a:pt x="963930" y="85725"/>
                  <a:pt x="961073" y="84772"/>
                  <a:pt x="959168" y="84772"/>
                </a:cubicBezTo>
                <a:lnTo>
                  <a:pt x="959168" y="78105"/>
                </a:lnTo>
                <a:lnTo>
                  <a:pt x="1011555" y="79057"/>
                </a:lnTo>
                <a:lnTo>
                  <a:pt x="1009650" y="84772"/>
                </a:lnTo>
                <a:cubicBezTo>
                  <a:pt x="1007745" y="84772"/>
                  <a:pt x="1005840" y="84772"/>
                  <a:pt x="1002983" y="85725"/>
                </a:cubicBezTo>
                <a:cubicBezTo>
                  <a:pt x="1000125" y="85725"/>
                  <a:pt x="997268" y="87630"/>
                  <a:pt x="995363" y="88582"/>
                </a:cubicBezTo>
                <a:cubicBezTo>
                  <a:pt x="993458" y="90487"/>
                  <a:pt x="991553" y="92392"/>
                  <a:pt x="990600" y="96202"/>
                </a:cubicBezTo>
                <a:cubicBezTo>
                  <a:pt x="989648" y="100012"/>
                  <a:pt x="988695" y="105727"/>
                  <a:pt x="988695" y="112395"/>
                </a:cubicBezTo>
                <a:lnTo>
                  <a:pt x="987743" y="200025"/>
                </a:lnTo>
                <a:lnTo>
                  <a:pt x="972503" y="200025"/>
                </a:lnTo>
                <a:lnTo>
                  <a:pt x="898208" y="104775"/>
                </a:lnTo>
                <a:lnTo>
                  <a:pt x="897255" y="161925"/>
                </a:lnTo>
                <a:cubicBezTo>
                  <a:pt x="897255" y="168592"/>
                  <a:pt x="897255" y="174307"/>
                  <a:pt x="898208" y="178117"/>
                </a:cubicBezTo>
                <a:cubicBezTo>
                  <a:pt x="899160" y="181927"/>
                  <a:pt x="901065" y="184785"/>
                  <a:pt x="902970" y="186690"/>
                </a:cubicBezTo>
                <a:cubicBezTo>
                  <a:pt x="904875" y="187642"/>
                  <a:pt x="906780" y="189547"/>
                  <a:pt x="910590" y="190500"/>
                </a:cubicBezTo>
                <a:cubicBezTo>
                  <a:pt x="913448" y="191452"/>
                  <a:pt x="916305" y="192405"/>
                  <a:pt x="918210" y="192405"/>
                </a:cubicBezTo>
                <a:lnTo>
                  <a:pt x="918210" y="199072"/>
                </a:lnTo>
                <a:lnTo>
                  <a:pt x="865823" y="198120"/>
                </a:lnTo>
                <a:lnTo>
                  <a:pt x="865823" y="191452"/>
                </a:lnTo>
                <a:cubicBezTo>
                  <a:pt x="867728" y="191452"/>
                  <a:pt x="870585" y="190500"/>
                  <a:pt x="873443" y="190500"/>
                </a:cubicBezTo>
                <a:cubicBezTo>
                  <a:pt x="876300" y="189547"/>
                  <a:pt x="879158" y="188595"/>
                  <a:pt x="881063" y="187642"/>
                </a:cubicBezTo>
                <a:cubicBezTo>
                  <a:pt x="882968" y="185737"/>
                  <a:pt x="884873" y="183832"/>
                  <a:pt x="885825" y="180022"/>
                </a:cubicBezTo>
                <a:cubicBezTo>
                  <a:pt x="886778" y="177165"/>
                  <a:pt x="886778" y="171450"/>
                  <a:pt x="886778" y="162877"/>
                </a:cubicBezTo>
                <a:lnTo>
                  <a:pt x="887730" y="104775"/>
                </a:lnTo>
                <a:cubicBezTo>
                  <a:pt x="887730" y="101917"/>
                  <a:pt x="887730" y="99060"/>
                  <a:pt x="886778" y="96202"/>
                </a:cubicBezTo>
                <a:cubicBezTo>
                  <a:pt x="885825" y="93345"/>
                  <a:pt x="884873" y="91440"/>
                  <a:pt x="882968" y="89535"/>
                </a:cubicBezTo>
                <a:cubicBezTo>
                  <a:pt x="881063" y="87630"/>
                  <a:pt x="879158" y="85725"/>
                  <a:pt x="876300" y="84772"/>
                </a:cubicBezTo>
                <a:cubicBezTo>
                  <a:pt x="873443" y="83820"/>
                  <a:pt x="870585" y="82867"/>
                  <a:pt x="867728" y="81915"/>
                </a:cubicBezTo>
                <a:close/>
                <a:moveTo>
                  <a:pt x="925830" y="29527"/>
                </a:moveTo>
                <a:cubicBezTo>
                  <a:pt x="804862" y="29527"/>
                  <a:pt x="687705" y="53340"/>
                  <a:pt x="577215" y="100012"/>
                </a:cubicBezTo>
                <a:cubicBezTo>
                  <a:pt x="470535" y="145732"/>
                  <a:pt x="374332" y="210502"/>
                  <a:pt x="292417" y="292417"/>
                </a:cubicBezTo>
                <a:cubicBezTo>
                  <a:pt x="210502" y="375285"/>
                  <a:pt x="145732" y="470535"/>
                  <a:pt x="100965" y="577215"/>
                </a:cubicBezTo>
                <a:cubicBezTo>
                  <a:pt x="54292" y="687705"/>
                  <a:pt x="30480" y="804862"/>
                  <a:pt x="30480" y="925830"/>
                </a:cubicBezTo>
                <a:cubicBezTo>
                  <a:pt x="30480" y="1046797"/>
                  <a:pt x="54292" y="1163955"/>
                  <a:pt x="100965" y="1274445"/>
                </a:cubicBezTo>
                <a:cubicBezTo>
                  <a:pt x="145732" y="1381125"/>
                  <a:pt x="210502" y="1477327"/>
                  <a:pt x="292417" y="1559242"/>
                </a:cubicBezTo>
                <a:cubicBezTo>
                  <a:pt x="375285" y="1641157"/>
                  <a:pt x="470535" y="1705927"/>
                  <a:pt x="577215" y="1750695"/>
                </a:cubicBezTo>
                <a:cubicBezTo>
                  <a:pt x="687705" y="1797367"/>
                  <a:pt x="804862" y="1821180"/>
                  <a:pt x="925830" y="1821180"/>
                </a:cubicBezTo>
                <a:cubicBezTo>
                  <a:pt x="1046797" y="1821180"/>
                  <a:pt x="1163955" y="1797367"/>
                  <a:pt x="1274445" y="1750695"/>
                </a:cubicBezTo>
                <a:cubicBezTo>
                  <a:pt x="1381125" y="1705927"/>
                  <a:pt x="1477327" y="1641157"/>
                  <a:pt x="1559242" y="1559242"/>
                </a:cubicBezTo>
                <a:cubicBezTo>
                  <a:pt x="1641157" y="1476375"/>
                  <a:pt x="1705927" y="1381125"/>
                  <a:pt x="1750695" y="1274445"/>
                </a:cubicBezTo>
                <a:cubicBezTo>
                  <a:pt x="1797367" y="1163955"/>
                  <a:pt x="1821180" y="1046797"/>
                  <a:pt x="1821180" y="925830"/>
                </a:cubicBezTo>
                <a:cubicBezTo>
                  <a:pt x="1821180" y="804862"/>
                  <a:pt x="1797367" y="687705"/>
                  <a:pt x="1750695" y="577215"/>
                </a:cubicBezTo>
                <a:cubicBezTo>
                  <a:pt x="1705927" y="470535"/>
                  <a:pt x="1641157" y="374332"/>
                  <a:pt x="1559242" y="292417"/>
                </a:cubicBezTo>
                <a:cubicBezTo>
                  <a:pt x="1476375" y="209550"/>
                  <a:pt x="1381125" y="144780"/>
                  <a:pt x="1274445" y="100012"/>
                </a:cubicBezTo>
                <a:cubicBezTo>
                  <a:pt x="1163955" y="53340"/>
                  <a:pt x="1046797" y="29527"/>
                  <a:pt x="925830" y="29527"/>
                </a:cubicBezTo>
                <a:close/>
                <a:moveTo>
                  <a:pt x="925830" y="0"/>
                </a:moveTo>
                <a:cubicBezTo>
                  <a:pt x="1050607" y="0"/>
                  <a:pt x="1171575" y="24765"/>
                  <a:pt x="1285875" y="72390"/>
                </a:cubicBezTo>
                <a:cubicBezTo>
                  <a:pt x="1396365" y="119062"/>
                  <a:pt x="1495425" y="185737"/>
                  <a:pt x="1579245" y="271462"/>
                </a:cubicBezTo>
                <a:cubicBezTo>
                  <a:pt x="1664017" y="356235"/>
                  <a:pt x="1730692" y="455295"/>
                  <a:pt x="1777365" y="565785"/>
                </a:cubicBezTo>
                <a:cubicBezTo>
                  <a:pt x="1824990" y="680085"/>
                  <a:pt x="1849755" y="801052"/>
                  <a:pt x="1849755" y="925830"/>
                </a:cubicBezTo>
                <a:cubicBezTo>
                  <a:pt x="1849755" y="1050607"/>
                  <a:pt x="1825942" y="1171575"/>
                  <a:pt x="1777365" y="1285875"/>
                </a:cubicBezTo>
                <a:cubicBezTo>
                  <a:pt x="1730692" y="1396365"/>
                  <a:pt x="1664017" y="1495425"/>
                  <a:pt x="1579245" y="1580197"/>
                </a:cubicBezTo>
                <a:cubicBezTo>
                  <a:pt x="1494472" y="1664970"/>
                  <a:pt x="1395412" y="1731645"/>
                  <a:pt x="1284922" y="1778317"/>
                </a:cubicBezTo>
                <a:cubicBezTo>
                  <a:pt x="1171575" y="1825942"/>
                  <a:pt x="1049655" y="1850707"/>
                  <a:pt x="924877" y="1850707"/>
                </a:cubicBezTo>
                <a:cubicBezTo>
                  <a:pt x="800100" y="1850707"/>
                  <a:pt x="679132" y="1826895"/>
                  <a:pt x="564832" y="1778317"/>
                </a:cubicBezTo>
                <a:cubicBezTo>
                  <a:pt x="454342" y="1731645"/>
                  <a:pt x="355282" y="1664970"/>
                  <a:pt x="270510" y="1580197"/>
                </a:cubicBezTo>
                <a:cubicBezTo>
                  <a:pt x="185737" y="1495425"/>
                  <a:pt x="119062" y="1396365"/>
                  <a:pt x="72390" y="1285875"/>
                </a:cubicBezTo>
                <a:cubicBezTo>
                  <a:pt x="24765" y="1171575"/>
                  <a:pt x="0" y="1050607"/>
                  <a:pt x="0" y="925830"/>
                </a:cubicBezTo>
                <a:cubicBezTo>
                  <a:pt x="0" y="801052"/>
                  <a:pt x="24765" y="679132"/>
                  <a:pt x="73342" y="564832"/>
                </a:cubicBezTo>
                <a:cubicBezTo>
                  <a:pt x="120015" y="454342"/>
                  <a:pt x="186690" y="355282"/>
                  <a:pt x="271462" y="270510"/>
                </a:cubicBezTo>
                <a:cubicBezTo>
                  <a:pt x="356235" y="185737"/>
                  <a:pt x="455295" y="119062"/>
                  <a:pt x="565785" y="72390"/>
                </a:cubicBezTo>
                <a:cubicBezTo>
                  <a:pt x="679132" y="24765"/>
                  <a:pt x="801052" y="0"/>
                  <a:pt x="925830" y="0"/>
                </a:cubicBezTo>
                <a:close/>
              </a:path>
            </a:pathLst>
          </a:custGeom>
          <a:solidFill>
            <a:srgbClr val="9A0000"/>
          </a:solidFill>
          <a:ln w="9525" cap="flat">
            <a:noFill/>
            <a:prstDash val="solid"/>
            <a:miter/>
          </a:ln>
        </p:spPr>
        <p:txBody>
          <a:bodyPr rtlCol="0" anchor="ct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矩形 15">
            <a:extLst>
              <a:ext uri="{FF2B5EF4-FFF2-40B4-BE49-F238E27FC236}">
                <a16:creationId xmlns:a16="http://schemas.microsoft.com/office/drawing/2014/main" id="{4B2CCDD2-536E-408C-9E42-4B768BF9BF19}"/>
              </a:ext>
            </a:extLst>
          </p:cNvPr>
          <p:cNvSpPr/>
          <p:nvPr/>
        </p:nvSpPr>
        <p:spPr>
          <a:xfrm>
            <a:off x="1989448" y="4074429"/>
            <a:ext cx="1522800" cy="15213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íṣļîďê">
            <a:extLst>
              <a:ext uri="{FF2B5EF4-FFF2-40B4-BE49-F238E27FC236}">
                <a16:creationId xmlns:a16="http://schemas.microsoft.com/office/drawing/2014/main" id="{C0438208-6232-41D5-9DFE-B471B532B363}"/>
              </a:ext>
            </a:extLst>
          </p:cNvPr>
          <p:cNvSpPr/>
          <p:nvPr/>
        </p:nvSpPr>
        <p:spPr>
          <a:xfrm>
            <a:off x="2110797" y="4194734"/>
            <a:ext cx="1280103" cy="1280761"/>
          </a:xfrm>
          <a:custGeom>
            <a:avLst/>
            <a:gdLst>
              <a:gd name="connsiteX0" fmla="*/ 807720 w 1849755"/>
              <a:gd name="connsiteY0" fmla="*/ 1710690 h 1850707"/>
              <a:gd name="connsiteX1" fmla="*/ 789622 w 1849755"/>
              <a:gd name="connsiteY1" fmla="*/ 1733550 h 1850707"/>
              <a:gd name="connsiteX2" fmla="*/ 791527 w 1849755"/>
              <a:gd name="connsiteY2" fmla="*/ 1747837 h 1850707"/>
              <a:gd name="connsiteX3" fmla="*/ 812482 w 1849755"/>
              <a:gd name="connsiteY3" fmla="*/ 1763077 h 1850707"/>
              <a:gd name="connsiteX4" fmla="*/ 829627 w 1849755"/>
              <a:gd name="connsiteY4" fmla="*/ 1759267 h 1850707"/>
              <a:gd name="connsiteX5" fmla="*/ 838200 w 1849755"/>
              <a:gd name="connsiteY5" fmla="*/ 1744027 h 1850707"/>
              <a:gd name="connsiteX6" fmla="*/ 827722 w 1849755"/>
              <a:gd name="connsiteY6" fmla="*/ 1722120 h 1850707"/>
              <a:gd name="connsiteX7" fmla="*/ 810577 w 1849755"/>
              <a:gd name="connsiteY7" fmla="*/ 1711642 h 1850707"/>
              <a:gd name="connsiteX8" fmla="*/ 1232535 w 1849755"/>
              <a:gd name="connsiteY8" fmla="*/ 1657350 h 1850707"/>
              <a:gd name="connsiteX9" fmla="*/ 1229678 w 1849755"/>
              <a:gd name="connsiteY9" fmla="*/ 1685925 h 1850707"/>
              <a:gd name="connsiteX10" fmla="*/ 1238250 w 1849755"/>
              <a:gd name="connsiteY10" fmla="*/ 1697355 h 1850707"/>
              <a:gd name="connsiteX11" fmla="*/ 1263968 w 1849755"/>
              <a:gd name="connsiteY11" fmla="*/ 1699260 h 1850707"/>
              <a:gd name="connsiteX12" fmla="*/ 1276350 w 1849755"/>
              <a:gd name="connsiteY12" fmla="*/ 1686878 h 1850707"/>
              <a:gd name="connsiteX13" fmla="*/ 1275397 w 1849755"/>
              <a:gd name="connsiteY13" fmla="*/ 1670685 h 1850707"/>
              <a:gd name="connsiteX14" fmla="*/ 1255395 w 1849755"/>
              <a:gd name="connsiteY14" fmla="*/ 1657350 h 1850707"/>
              <a:gd name="connsiteX15" fmla="*/ 1235393 w 1849755"/>
              <a:gd name="connsiteY15" fmla="*/ 1657350 h 1850707"/>
              <a:gd name="connsiteX16" fmla="*/ 1024890 w 1849755"/>
              <a:gd name="connsiteY16" fmla="*/ 1654493 h 1850707"/>
              <a:gd name="connsiteX17" fmla="*/ 1010602 w 1849755"/>
              <a:gd name="connsiteY17" fmla="*/ 1667828 h 1850707"/>
              <a:gd name="connsiteX18" fmla="*/ 1010602 w 1849755"/>
              <a:gd name="connsiteY18" fmla="*/ 1683068 h 1850707"/>
              <a:gd name="connsiteX19" fmla="*/ 1019175 w 1849755"/>
              <a:gd name="connsiteY19" fmla="*/ 1704023 h 1850707"/>
              <a:gd name="connsiteX20" fmla="*/ 1035367 w 1849755"/>
              <a:gd name="connsiteY20" fmla="*/ 1708785 h 1850707"/>
              <a:gd name="connsiteX21" fmla="*/ 1049655 w 1849755"/>
              <a:gd name="connsiteY21" fmla="*/ 1697355 h 1850707"/>
              <a:gd name="connsiteX22" fmla="*/ 1049655 w 1849755"/>
              <a:gd name="connsiteY22" fmla="*/ 1684020 h 1850707"/>
              <a:gd name="connsiteX23" fmla="*/ 1041082 w 1849755"/>
              <a:gd name="connsiteY23" fmla="*/ 1660208 h 1850707"/>
              <a:gd name="connsiteX24" fmla="*/ 1024890 w 1849755"/>
              <a:gd name="connsiteY24" fmla="*/ 1654493 h 1850707"/>
              <a:gd name="connsiteX25" fmla="*/ 827722 w 1849755"/>
              <a:gd name="connsiteY25" fmla="*/ 1653540 h 1850707"/>
              <a:gd name="connsiteX26" fmla="*/ 812482 w 1849755"/>
              <a:gd name="connsiteY26" fmla="*/ 1656397 h 1850707"/>
              <a:gd name="connsiteX27" fmla="*/ 805815 w 1849755"/>
              <a:gd name="connsiteY27" fmla="*/ 1667827 h 1850707"/>
              <a:gd name="connsiteX28" fmla="*/ 810577 w 1849755"/>
              <a:gd name="connsiteY28" fmla="*/ 1681162 h 1850707"/>
              <a:gd name="connsiteX29" fmla="*/ 820102 w 1849755"/>
              <a:gd name="connsiteY29" fmla="*/ 1688782 h 1850707"/>
              <a:gd name="connsiteX30" fmla="*/ 826770 w 1849755"/>
              <a:gd name="connsiteY30" fmla="*/ 1692592 h 1850707"/>
              <a:gd name="connsiteX31" fmla="*/ 831532 w 1849755"/>
              <a:gd name="connsiteY31" fmla="*/ 1695450 h 1850707"/>
              <a:gd name="connsiteX32" fmla="*/ 846772 w 1849755"/>
              <a:gd name="connsiteY32" fmla="*/ 1676400 h 1850707"/>
              <a:gd name="connsiteX33" fmla="*/ 842962 w 1849755"/>
              <a:gd name="connsiteY33" fmla="*/ 1661160 h 1850707"/>
              <a:gd name="connsiteX34" fmla="*/ 827722 w 1849755"/>
              <a:gd name="connsiteY34" fmla="*/ 1653540 h 1850707"/>
              <a:gd name="connsiteX35" fmla="*/ 831532 w 1849755"/>
              <a:gd name="connsiteY35" fmla="*/ 1644967 h 1850707"/>
              <a:gd name="connsiteX36" fmla="*/ 858202 w 1849755"/>
              <a:gd name="connsiteY36" fmla="*/ 1656397 h 1850707"/>
              <a:gd name="connsiteX37" fmla="*/ 864870 w 1849755"/>
              <a:gd name="connsiteY37" fmla="*/ 1677352 h 1850707"/>
              <a:gd name="connsiteX38" fmla="*/ 842010 w 1849755"/>
              <a:gd name="connsiteY38" fmla="*/ 1701165 h 1850707"/>
              <a:gd name="connsiteX39" fmla="*/ 860107 w 1849755"/>
              <a:gd name="connsiteY39" fmla="*/ 1717357 h 1850707"/>
              <a:gd name="connsiteX40" fmla="*/ 862012 w 1849755"/>
              <a:gd name="connsiteY40" fmla="*/ 1736407 h 1850707"/>
              <a:gd name="connsiteX41" fmla="*/ 855345 w 1849755"/>
              <a:gd name="connsiteY41" fmla="*/ 1754505 h 1850707"/>
              <a:gd name="connsiteX42" fmla="*/ 825817 w 1849755"/>
              <a:gd name="connsiteY42" fmla="*/ 1772602 h 1850707"/>
              <a:gd name="connsiteX43" fmla="*/ 807720 w 1849755"/>
              <a:gd name="connsiteY43" fmla="*/ 1772602 h 1850707"/>
              <a:gd name="connsiteX44" fmla="*/ 774382 w 1849755"/>
              <a:gd name="connsiteY44" fmla="*/ 1752600 h 1850707"/>
              <a:gd name="connsiteX45" fmla="*/ 771525 w 1849755"/>
              <a:gd name="connsiteY45" fmla="*/ 1733550 h 1850707"/>
              <a:gd name="connsiteX46" fmla="*/ 784860 w 1849755"/>
              <a:gd name="connsiteY46" fmla="*/ 1712595 h 1850707"/>
              <a:gd name="connsiteX47" fmla="*/ 800100 w 1849755"/>
              <a:gd name="connsiteY47" fmla="*/ 1705927 h 1850707"/>
              <a:gd name="connsiteX48" fmla="*/ 783907 w 1849755"/>
              <a:gd name="connsiteY48" fmla="*/ 1674495 h 1850707"/>
              <a:gd name="connsiteX49" fmla="*/ 809625 w 1849755"/>
              <a:gd name="connsiteY49" fmla="*/ 1645920 h 1850707"/>
              <a:gd name="connsiteX50" fmla="*/ 831532 w 1849755"/>
              <a:gd name="connsiteY50" fmla="*/ 1644967 h 1850707"/>
              <a:gd name="connsiteX51" fmla="*/ 1028700 w 1849755"/>
              <a:gd name="connsiteY51" fmla="*/ 1644015 h 1850707"/>
              <a:gd name="connsiteX52" fmla="*/ 1070610 w 1849755"/>
              <a:gd name="connsiteY52" fmla="*/ 1661160 h 1850707"/>
              <a:gd name="connsiteX53" fmla="*/ 1077277 w 1849755"/>
              <a:gd name="connsiteY53" fmla="*/ 1689735 h 1850707"/>
              <a:gd name="connsiteX54" fmla="*/ 1073467 w 1849755"/>
              <a:gd name="connsiteY54" fmla="*/ 1730693 h 1850707"/>
              <a:gd name="connsiteX55" fmla="*/ 1050607 w 1849755"/>
              <a:gd name="connsiteY55" fmla="*/ 1761173 h 1850707"/>
              <a:gd name="connsiteX56" fmla="*/ 1014412 w 1849755"/>
              <a:gd name="connsiteY56" fmla="*/ 1776413 h 1850707"/>
              <a:gd name="connsiteX57" fmla="*/ 1005840 w 1849755"/>
              <a:gd name="connsiteY57" fmla="*/ 1771650 h 1850707"/>
              <a:gd name="connsiteX58" fmla="*/ 1007745 w 1849755"/>
              <a:gd name="connsiteY58" fmla="*/ 1767840 h 1850707"/>
              <a:gd name="connsiteX59" fmla="*/ 1015365 w 1849755"/>
              <a:gd name="connsiteY59" fmla="*/ 1767840 h 1850707"/>
              <a:gd name="connsiteX60" fmla="*/ 1042035 w 1849755"/>
              <a:gd name="connsiteY60" fmla="*/ 1753553 h 1850707"/>
              <a:gd name="connsiteX61" fmla="*/ 1049655 w 1849755"/>
              <a:gd name="connsiteY61" fmla="*/ 1741170 h 1850707"/>
              <a:gd name="connsiteX62" fmla="*/ 1054417 w 1849755"/>
              <a:gd name="connsiteY62" fmla="*/ 1706880 h 1850707"/>
              <a:gd name="connsiteX63" fmla="*/ 1039177 w 1849755"/>
              <a:gd name="connsiteY63" fmla="*/ 1722120 h 1850707"/>
              <a:gd name="connsiteX64" fmla="*/ 1024890 w 1849755"/>
              <a:gd name="connsiteY64" fmla="*/ 1725930 h 1850707"/>
              <a:gd name="connsiteX65" fmla="*/ 1002030 w 1849755"/>
              <a:gd name="connsiteY65" fmla="*/ 1720215 h 1850707"/>
              <a:gd name="connsiteX66" fmla="*/ 989647 w 1849755"/>
              <a:gd name="connsiteY66" fmla="*/ 1695450 h 1850707"/>
              <a:gd name="connsiteX67" fmla="*/ 1004887 w 1849755"/>
              <a:gd name="connsiteY67" fmla="*/ 1653540 h 1850707"/>
              <a:gd name="connsiteX68" fmla="*/ 1028700 w 1849755"/>
              <a:gd name="connsiteY68" fmla="*/ 1644015 h 1850707"/>
              <a:gd name="connsiteX69" fmla="*/ 1236345 w 1849755"/>
              <a:gd name="connsiteY69" fmla="*/ 1598295 h 1850707"/>
              <a:gd name="connsiteX70" fmla="*/ 1219200 w 1849755"/>
              <a:gd name="connsiteY70" fmla="*/ 1600200 h 1850707"/>
              <a:gd name="connsiteX71" fmla="*/ 1207770 w 1849755"/>
              <a:gd name="connsiteY71" fmla="*/ 1610678 h 1850707"/>
              <a:gd name="connsiteX72" fmla="*/ 1207770 w 1849755"/>
              <a:gd name="connsiteY72" fmla="*/ 1624013 h 1850707"/>
              <a:gd name="connsiteX73" fmla="*/ 1219200 w 1849755"/>
              <a:gd name="connsiteY73" fmla="*/ 1633538 h 1850707"/>
              <a:gd name="connsiteX74" fmla="*/ 1230630 w 1849755"/>
              <a:gd name="connsiteY74" fmla="*/ 1634490 h 1850707"/>
              <a:gd name="connsiteX75" fmla="*/ 1238250 w 1849755"/>
              <a:gd name="connsiteY75" fmla="*/ 1634490 h 1850707"/>
              <a:gd name="connsiteX76" fmla="*/ 1243965 w 1849755"/>
              <a:gd name="connsiteY76" fmla="*/ 1634490 h 1850707"/>
              <a:gd name="connsiteX77" fmla="*/ 1247775 w 1849755"/>
              <a:gd name="connsiteY77" fmla="*/ 1608773 h 1850707"/>
              <a:gd name="connsiteX78" fmla="*/ 1236345 w 1849755"/>
              <a:gd name="connsiteY78" fmla="*/ 1598295 h 1850707"/>
              <a:gd name="connsiteX79" fmla="*/ 580073 w 1849755"/>
              <a:gd name="connsiteY79" fmla="*/ 1586865 h 1850707"/>
              <a:gd name="connsiteX80" fmla="*/ 639128 w 1849755"/>
              <a:gd name="connsiteY80" fmla="*/ 1592580 h 1850707"/>
              <a:gd name="connsiteX81" fmla="*/ 640080 w 1849755"/>
              <a:gd name="connsiteY81" fmla="*/ 1594485 h 1850707"/>
              <a:gd name="connsiteX82" fmla="*/ 632460 w 1849755"/>
              <a:gd name="connsiteY82" fmla="*/ 1608772 h 1850707"/>
              <a:gd name="connsiteX83" fmla="*/ 622935 w 1849755"/>
              <a:gd name="connsiteY83" fmla="*/ 1627822 h 1850707"/>
              <a:gd name="connsiteX84" fmla="*/ 607695 w 1849755"/>
              <a:gd name="connsiteY84" fmla="*/ 1660207 h 1850707"/>
              <a:gd name="connsiteX85" fmla="*/ 591503 w 1849755"/>
              <a:gd name="connsiteY85" fmla="*/ 1698307 h 1850707"/>
              <a:gd name="connsiteX86" fmla="*/ 593408 w 1849755"/>
              <a:gd name="connsiteY86" fmla="*/ 1702117 h 1850707"/>
              <a:gd name="connsiteX87" fmla="*/ 608648 w 1849755"/>
              <a:gd name="connsiteY87" fmla="*/ 1710690 h 1850707"/>
              <a:gd name="connsiteX88" fmla="*/ 609600 w 1849755"/>
              <a:gd name="connsiteY88" fmla="*/ 1711642 h 1850707"/>
              <a:gd name="connsiteX89" fmla="*/ 609600 w 1849755"/>
              <a:gd name="connsiteY89" fmla="*/ 1717357 h 1850707"/>
              <a:gd name="connsiteX90" fmla="*/ 608648 w 1849755"/>
              <a:gd name="connsiteY90" fmla="*/ 1718310 h 1850707"/>
              <a:gd name="connsiteX91" fmla="*/ 580073 w 1849755"/>
              <a:gd name="connsiteY91" fmla="*/ 1704975 h 1850707"/>
              <a:gd name="connsiteX92" fmla="*/ 544830 w 1849755"/>
              <a:gd name="connsiteY92" fmla="*/ 1689735 h 1850707"/>
              <a:gd name="connsiteX93" fmla="*/ 543878 w 1849755"/>
              <a:gd name="connsiteY93" fmla="*/ 1688782 h 1850707"/>
              <a:gd name="connsiteX94" fmla="*/ 545783 w 1849755"/>
              <a:gd name="connsiteY94" fmla="*/ 1684020 h 1850707"/>
              <a:gd name="connsiteX95" fmla="*/ 546735 w 1849755"/>
              <a:gd name="connsiteY95" fmla="*/ 1684020 h 1850707"/>
              <a:gd name="connsiteX96" fmla="*/ 555308 w 1849755"/>
              <a:gd name="connsiteY96" fmla="*/ 1686877 h 1850707"/>
              <a:gd name="connsiteX97" fmla="*/ 564833 w 1849755"/>
              <a:gd name="connsiteY97" fmla="*/ 1689735 h 1850707"/>
              <a:gd name="connsiteX98" fmla="*/ 568643 w 1849755"/>
              <a:gd name="connsiteY98" fmla="*/ 1687830 h 1850707"/>
              <a:gd name="connsiteX99" fmla="*/ 584835 w 1849755"/>
              <a:gd name="connsiteY99" fmla="*/ 1656397 h 1850707"/>
              <a:gd name="connsiteX100" fmla="*/ 594360 w 1849755"/>
              <a:gd name="connsiteY100" fmla="*/ 1635442 h 1850707"/>
              <a:gd name="connsiteX101" fmla="*/ 604838 w 1849755"/>
              <a:gd name="connsiteY101" fmla="*/ 1611630 h 1850707"/>
              <a:gd name="connsiteX102" fmla="*/ 607695 w 1849755"/>
              <a:gd name="connsiteY102" fmla="*/ 1604962 h 1850707"/>
              <a:gd name="connsiteX103" fmla="*/ 607695 w 1849755"/>
              <a:gd name="connsiteY103" fmla="*/ 1600200 h 1850707"/>
              <a:gd name="connsiteX104" fmla="*/ 601980 w 1849755"/>
              <a:gd name="connsiteY104" fmla="*/ 1600200 h 1850707"/>
              <a:gd name="connsiteX105" fmla="*/ 578168 w 1849755"/>
              <a:gd name="connsiteY105" fmla="*/ 1600200 h 1850707"/>
              <a:gd name="connsiteX106" fmla="*/ 577215 w 1849755"/>
              <a:gd name="connsiteY106" fmla="*/ 1599247 h 1850707"/>
              <a:gd name="connsiteX107" fmla="*/ 580073 w 1849755"/>
              <a:gd name="connsiteY107" fmla="*/ 1587817 h 1850707"/>
              <a:gd name="connsiteX108" fmla="*/ 1245870 w 1849755"/>
              <a:gd name="connsiteY108" fmla="*/ 1585913 h 1850707"/>
              <a:gd name="connsiteX109" fmla="*/ 1263015 w 1849755"/>
              <a:gd name="connsiteY109" fmla="*/ 1600200 h 1850707"/>
              <a:gd name="connsiteX110" fmla="*/ 1256347 w 1849755"/>
              <a:gd name="connsiteY110" fmla="*/ 1632585 h 1850707"/>
              <a:gd name="connsiteX111" fmla="*/ 1280160 w 1849755"/>
              <a:gd name="connsiteY111" fmla="*/ 1636395 h 1850707"/>
              <a:gd name="connsiteX112" fmla="*/ 1292543 w 1849755"/>
              <a:gd name="connsiteY112" fmla="*/ 1651635 h 1850707"/>
              <a:gd name="connsiteX113" fmla="*/ 1296353 w 1849755"/>
              <a:gd name="connsiteY113" fmla="*/ 1670685 h 1850707"/>
              <a:gd name="connsiteX114" fmla="*/ 1280160 w 1849755"/>
              <a:gd name="connsiteY114" fmla="*/ 1701165 h 1850707"/>
              <a:gd name="connsiteX115" fmla="*/ 1263968 w 1849755"/>
              <a:gd name="connsiteY115" fmla="*/ 1710690 h 1850707"/>
              <a:gd name="connsiteX116" fmla="*/ 1224915 w 1849755"/>
              <a:gd name="connsiteY116" fmla="*/ 1710690 h 1850707"/>
              <a:gd name="connsiteX117" fmla="*/ 1212533 w 1849755"/>
              <a:gd name="connsiteY117" fmla="*/ 1696403 h 1850707"/>
              <a:gd name="connsiteX118" fmla="*/ 1212533 w 1849755"/>
              <a:gd name="connsiteY118" fmla="*/ 1671638 h 1850707"/>
              <a:gd name="connsiteX119" fmla="*/ 1222058 w 1849755"/>
              <a:gd name="connsiteY119" fmla="*/ 1658303 h 1850707"/>
              <a:gd name="connsiteX120" fmla="*/ 1191578 w 1849755"/>
              <a:gd name="connsiteY120" fmla="*/ 1639253 h 1850707"/>
              <a:gd name="connsiteX121" fmla="*/ 1199198 w 1849755"/>
              <a:gd name="connsiteY121" fmla="*/ 1602105 h 1850707"/>
              <a:gd name="connsiteX122" fmla="*/ 1217295 w 1849755"/>
              <a:gd name="connsiteY122" fmla="*/ 1589723 h 1850707"/>
              <a:gd name="connsiteX123" fmla="*/ 1245870 w 1849755"/>
              <a:gd name="connsiteY123" fmla="*/ 1585913 h 1850707"/>
              <a:gd name="connsiteX124" fmla="*/ 156210 w 1849755"/>
              <a:gd name="connsiteY124" fmla="*/ 1192530 h 1850707"/>
              <a:gd name="connsiteX125" fmla="*/ 139065 w 1849755"/>
              <a:gd name="connsiteY125" fmla="*/ 1204912 h 1850707"/>
              <a:gd name="connsiteX126" fmla="*/ 140018 w 1849755"/>
              <a:gd name="connsiteY126" fmla="*/ 1225867 h 1850707"/>
              <a:gd name="connsiteX127" fmla="*/ 142875 w 1849755"/>
              <a:gd name="connsiteY127" fmla="*/ 1232535 h 1850707"/>
              <a:gd name="connsiteX128" fmla="*/ 193358 w 1849755"/>
              <a:gd name="connsiteY128" fmla="*/ 1213485 h 1850707"/>
              <a:gd name="connsiteX129" fmla="*/ 192405 w 1849755"/>
              <a:gd name="connsiteY129" fmla="*/ 1209675 h 1850707"/>
              <a:gd name="connsiteX130" fmla="*/ 179070 w 1849755"/>
              <a:gd name="connsiteY130" fmla="*/ 1192530 h 1850707"/>
              <a:gd name="connsiteX131" fmla="*/ 156210 w 1849755"/>
              <a:gd name="connsiteY131" fmla="*/ 1192530 h 1850707"/>
              <a:gd name="connsiteX132" fmla="*/ 159068 w 1849755"/>
              <a:gd name="connsiteY132" fmla="*/ 1161097 h 1850707"/>
              <a:gd name="connsiteX133" fmla="*/ 174308 w 1849755"/>
              <a:gd name="connsiteY133" fmla="*/ 1167765 h 1850707"/>
              <a:gd name="connsiteX134" fmla="*/ 186690 w 1849755"/>
              <a:gd name="connsiteY134" fmla="*/ 1182052 h 1850707"/>
              <a:gd name="connsiteX135" fmla="*/ 196215 w 1849755"/>
              <a:gd name="connsiteY135" fmla="*/ 1202055 h 1850707"/>
              <a:gd name="connsiteX136" fmla="*/ 200025 w 1849755"/>
              <a:gd name="connsiteY136" fmla="*/ 1211580 h 1850707"/>
              <a:gd name="connsiteX137" fmla="*/ 232410 w 1849755"/>
              <a:gd name="connsiteY137" fmla="*/ 1199197 h 1850707"/>
              <a:gd name="connsiteX138" fmla="*/ 237173 w 1849755"/>
              <a:gd name="connsiteY138" fmla="*/ 1196340 h 1850707"/>
              <a:gd name="connsiteX139" fmla="*/ 239078 w 1849755"/>
              <a:gd name="connsiteY139" fmla="*/ 1190625 h 1850707"/>
              <a:gd name="connsiteX140" fmla="*/ 238125 w 1849755"/>
              <a:gd name="connsiteY140" fmla="*/ 1184910 h 1850707"/>
              <a:gd name="connsiteX141" fmla="*/ 237173 w 1849755"/>
              <a:gd name="connsiteY141" fmla="*/ 1178242 h 1850707"/>
              <a:gd name="connsiteX142" fmla="*/ 243840 w 1849755"/>
              <a:gd name="connsiteY142" fmla="*/ 1175385 h 1850707"/>
              <a:gd name="connsiteX143" fmla="*/ 267653 w 1849755"/>
              <a:gd name="connsiteY143" fmla="*/ 1237297 h 1850707"/>
              <a:gd name="connsiteX144" fmla="*/ 260985 w 1849755"/>
              <a:gd name="connsiteY144" fmla="*/ 1239202 h 1850707"/>
              <a:gd name="connsiteX145" fmla="*/ 258128 w 1849755"/>
              <a:gd name="connsiteY145" fmla="*/ 1233487 h 1850707"/>
              <a:gd name="connsiteX146" fmla="*/ 255270 w 1849755"/>
              <a:gd name="connsiteY146" fmla="*/ 1228725 h 1850707"/>
              <a:gd name="connsiteX147" fmla="*/ 250508 w 1849755"/>
              <a:gd name="connsiteY147" fmla="*/ 1225867 h 1850707"/>
              <a:gd name="connsiteX148" fmla="*/ 244793 w 1849755"/>
              <a:gd name="connsiteY148" fmla="*/ 1226820 h 1850707"/>
              <a:gd name="connsiteX149" fmla="*/ 164783 w 1849755"/>
              <a:gd name="connsiteY149" fmla="*/ 1257300 h 1850707"/>
              <a:gd name="connsiteX150" fmla="*/ 160020 w 1849755"/>
              <a:gd name="connsiteY150" fmla="*/ 1260157 h 1850707"/>
              <a:gd name="connsiteX151" fmla="*/ 158115 w 1849755"/>
              <a:gd name="connsiteY151" fmla="*/ 1265872 h 1850707"/>
              <a:gd name="connsiteX152" fmla="*/ 159068 w 1849755"/>
              <a:gd name="connsiteY152" fmla="*/ 1272540 h 1850707"/>
              <a:gd name="connsiteX153" fmla="*/ 160020 w 1849755"/>
              <a:gd name="connsiteY153" fmla="*/ 1278255 h 1850707"/>
              <a:gd name="connsiteX154" fmla="*/ 153353 w 1849755"/>
              <a:gd name="connsiteY154" fmla="*/ 1281112 h 1850707"/>
              <a:gd name="connsiteX155" fmla="*/ 129540 w 1849755"/>
              <a:gd name="connsiteY155" fmla="*/ 1218247 h 1850707"/>
              <a:gd name="connsiteX156" fmla="*/ 123825 w 1849755"/>
              <a:gd name="connsiteY156" fmla="*/ 1183005 h 1850707"/>
              <a:gd name="connsiteX157" fmla="*/ 140970 w 1849755"/>
              <a:gd name="connsiteY157" fmla="*/ 1163002 h 1850707"/>
              <a:gd name="connsiteX158" fmla="*/ 159068 w 1849755"/>
              <a:gd name="connsiteY158" fmla="*/ 1161097 h 1850707"/>
              <a:gd name="connsiteX159" fmla="*/ 1615440 w 1849755"/>
              <a:gd name="connsiteY159" fmla="*/ 1152525 h 1850707"/>
              <a:gd name="connsiteX160" fmla="*/ 1622107 w 1849755"/>
              <a:gd name="connsiteY160" fmla="*/ 1154430 h 1850707"/>
              <a:gd name="connsiteX161" fmla="*/ 1620202 w 1849755"/>
              <a:gd name="connsiteY161" fmla="*/ 1161097 h 1850707"/>
              <a:gd name="connsiteX162" fmla="*/ 1619250 w 1849755"/>
              <a:gd name="connsiteY162" fmla="*/ 1167765 h 1850707"/>
              <a:gd name="connsiteX163" fmla="*/ 1621155 w 1849755"/>
              <a:gd name="connsiteY163" fmla="*/ 1173480 h 1850707"/>
              <a:gd name="connsiteX164" fmla="*/ 1625917 w 1849755"/>
              <a:gd name="connsiteY164" fmla="*/ 1176337 h 1850707"/>
              <a:gd name="connsiteX165" fmla="*/ 1645920 w 1849755"/>
              <a:gd name="connsiteY165" fmla="*/ 1183957 h 1850707"/>
              <a:gd name="connsiteX166" fmla="*/ 1650682 w 1849755"/>
              <a:gd name="connsiteY166" fmla="*/ 1185862 h 1850707"/>
              <a:gd name="connsiteX167" fmla="*/ 1654492 w 1849755"/>
              <a:gd name="connsiteY167" fmla="*/ 1186815 h 1850707"/>
              <a:gd name="connsiteX168" fmla="*/ 1659255 w 1849755"/>
              <a:gd name="connsiteY168" fmla="*/ 1186815 h 1850707"/>
              <a:gd name="connsiteX169" fmla="*/ 1666875 w 1849755"/>
              <a:gd name="connsiteY169" fmla="*/ 1185862 h 1850707"/>
              <a:gd name="connsiteX170" fmla="*/ 1691640 w 1849755"/>
              <a:gd name="connsiteY170" fmla="*/ 1182052 h 1850707"/>
              <a:gd name="connsiteX171" fmla="*/ 1714500 w 1849755"/>
              <a:gd name="connsiteY171" fmla="*/ 1178242 h 1850707"/>
              <a:gd name="connsiteX172" fmla="*/ 1724025 w 1849755"/>
              <a:gd name="connsiteY172" fmla="*/ 1175385 h 1850707"/>
              <a:gd name="connsiteX173" fmla="*/ 1730692 w 1849755"/>
              <a:gd name="connsiteY173" fmla="*/ 1171575 h 1850707"/>
              <a:gd name="connsiteX174" fmla="*/ 1734502 w 1849755"/>
              <a:gd name="connsiteY174" fmla="*/ 1166812 h 1850707"/>
              <a:gd name="connsiteX175" fmla="*/ 1737360 w 1849755"/>
              <a:gd name="connsiteY175" fmla="*/ 1162050 h 1850707"/>
              <a:gd name="connsiteX176" fmla="*/ 1744027 w 1849755"/>
              <a:gd name="connsiteY176" fmla="*/ 1164907 h 1850707"/>
              <a:gd name="connsiteX177" fmla="*/ 1719262 w 1849755"/>
              <a:gd name="connsiteY177" fmla="*/ 1229677 h 1850707"/>
              <a:gd name="connsiteX178" fmla="*/ 1712595 w 1849755"/>
              <a:gd name="connsiteY178" fmla="*/ 1226820 h 1850707"/>
              <a:gd name="connsiteX179" fmla="*/ 1716405 w 1849755"/>
              <a:gd name="connsiteY179" fmla="*/ 1214437 h 1850707"/>
              <a:gd name="connsiteX180" fmla="*/ 1714500 w 1849755"/>
              <a:gd name="connsiteY180" fmla="*/ 1210627 h 1850707"/>
              <a:gd name="connsiteX181" fmla="*/ 1710690 w 1849755"/>
              <a:gd name="connsiteY181" fmla="*/ 1210627 h 1850707"/>
              <a:gd name="connsiteX182" fmla="*/ 1701165 w 1849755"/>
              <a:gd name="connsiteY182" fmla="*/ 1211580 h 1850707"/>
              <a:gd name="connsiteX183" fmla="*/ 1684020 w 1849755"/>
              <a:gd name="connsiteY183" fmla="*/ 1214437 h 1850707"/>
              <a:gd name="connsiteX184" fmla="*/ 1657350 w 1849755"/>
              <a:gd name="connsiteY184" fmla="*/ 1219200 h 1850707"/>
              <a:gd name="connsiteX185" fmla="*/ 1683067 w 1849755"/>
              <a:gd name="connsiteY185" fmla="*/ 1253490 h 1850707"/>
              <a:gd name="connsiteX186" fmla="*/ 1692592 w 1849755"/>
              <a:gd name="connsiteY186" fmla="*/ 1263967 h 1850707"/>
              <a:gd name="connsiteX187" fmla="*/ 1698307 w 1849755"/>
              <a:gd name="connsiteY187" fmla="*/ 1262062 h 1850707"/>
              <a:gd name="connsiteX188" fmla="*/ 1704022 w 1849755"/>
              <a:gd name="connsiteY188" fmla="*/ 1251585 h 1850707"/>
              <a:gd name="connsiteX189" fmla="*/ 1710690 w 1849755"/>
              <a:gd name="connsiteY189" fmla="*/ 1253490 h 1850707"/>
              <a:gd name="connsiteX190" fmla="*/ 1694497 w 1849755"/>
              <a:gd name="connsiteY190" fmla="*/ 1295400 h 1850707"/>
              <a:gd name="connsiteX191" fmla="*/ 1686877 w 1849755"/>
              <a:gd name="connsiteY191" fmla="*/ 1292542 h 1850707"/>
              <a:gd name="connsiteX192" fmla="*/ 1687830 w 1849755"/>
              <a:gd name="connsiteY192" fmla="*/ 1286827 h 1850707"/>
              <a:gd name="connsiteX193" fmla="*/ 1687830 w 1849755"/>
              <a:gd name="connsiteY193" fmla="*/ 1281112 h 1850707"/>
              <a:gd name="connsiteX194" fmla="*/ 1684972 w 1849755"/>
              <a:gd name="connsiteY194" fmla="*/ 1273492 h 1850707"/>
              <a:gd name="connsiteX195" fmla="*/ 1680210 w 1849755"/>
              <a:gd name="connsiteY195" fmla="*/ 1265872 h 1850707"/>
              <a:gd name="connsiteX196" fmla="*/ 1667827 w 1849755"/>
              <a:gd name="connsiteY196" fmla="*/ 1248727 h 1850707"/>
              <a:gd name="connsiteX197" fmla="*/ 1652587 w 1849755"/>
              <a:gd name="connsiteY197" fmla="*/ 1228725 h 1850707"/>
              <a:gd name="connsiteX198" fmla="*/ 1644015 w 1849755"/>
              <a:gd name="connsiteY198" fmla="*/ 1219200 h 1850707"/>
              <a:gd name="connsiteX199" fmla="*/ 1631632 w 1849755"/>
              <a:gd name="connsiteY199" fmla="*/ 1213485 h 1850707"/>
              <a:gd name="connsiteX200" fmla="*/ 1615440 w 1849755"/>
              <a:gd name="connsiteY200" fmla="*/ 1206817 h 1850707"/>
              <a:gd name="connsiteX201" fmla="*/ 1609725 w 1849755"/>
              <a:gd name="connsiteY201" fmla="*/ 1205865 h 1850707"/>
              <a:gd name="connsiteX202" fmla="*/ 1604962 w 1849755"/>
              <a:gd name="connsiteY202" fmla="*/ 1208722 h 1850707"/>
              <a:gd name="connsiteX203" fmla="*/ 1601152 w 1849755"/>
              <a:gd name="connsiteY203" fmla="*/ 1213485 h 1850707"/>
              <a:gd name="connsiteX204" fmla="*/ 1597342 w 1849755"/>
              <a:gd name="connsiteY204" fmla="*/ 1219200 h 1850707"/>
              <a:gd name="connsiteX205" fmla="*/ 1590675 w 1849755"/>
              <a:gd name="connsiteY205" fmla="*/ 1216342 h 1850707"/>
              <a:gd name="connsiteX206" fmla="*/ 1739265 w 1849755"/>
              <a:gd name="connsiteY206" fmla="*/ 964883 h 1850707"/>
              <a:gd name="connsiteX207" fmla="*/ 1773555 w 1849755"/>
              <a:gd name="connsiteY207" fmla="*/ 968693 h 1850707"/>
              <a:gd name="connsiteX208" fmla="*/ 1759267 w 1849755"/>
              <a:gd name="connsiteY208" fmla="*/ 1085850 h 1850707"/>
              <a:gd name="connsiteX209" fmla="*/ 1726882 w 1849755"/>
              <a:gd name="connsiteY209" fmla="*/ 1081088 h 1850707"/>
              <a:gd name="connsiteX210" fmla="*/ 1727835 w 1849755"/>
              <a:gd name="connsiteY210" fmla="*/ 1074420 h 1850707"/>
              <a:gd name="connsiteX211" fmla="*/ 1744980 w 1849755"/>
              <a:gd name="connsiteY211" fmla="*/ 1067753 h 1850707"/>
              <a:gd name="connsiteX212" fmla="*/ 1755457 w 1849755"/>
              <a:gd name="connsiteY212" fmla="*/ 1058228 h 1850707"/>
              <a:gd name="connsiteX213" fmla="*/ 1756410 w 1849755"/>
              <a:gd name="connsiteY213" fmla="*/ 1051560 h 1850707"/>
              <a:gd name="connsiteX214" fmla="*/ 1757362 w 1849755"/>
              <a:gd name="connsiteY214" fmla="*/ 1044893 h 1850707"/>
              <a:gd name="connsiteX215" fmla="*/ 1757362 w 1849755"/>
              <a:gd name="connsiteY215" fmla="*/ 1041083 h 1850707"/>
              <a:gd name="connsiteX216" fmla="*/ 1662112 w 1849755"/>
              <a:gd name="connsiteY216" fmla="*/ 1029653 h 1850707"/>
              <a:gd name="connsiteX217" fmla="*/ 1656397 w 1849755"/>
              <a:gd name="connsiteY217" fmla="*/ 1030605 h 1850707"/>
              <a:gd name="connsiteX218" fmla="*/ 1652587 w 1849755"/>
              <a:gd name="connsiteY218" fmla="*/ 1034415 h 1850707"/>
              <a:gd name="connsiteX219" fmla="*/ 1650682 w 1849755"/>
              <a:gd name="connsiteY219" fmla="*/ 1040130 h 1850707"/>
              <a:gd name="connsiteX220" fmla="*/ 1648777 w 1849755"/>
              <a:gd name="connsiteY220" fmla="*/ 1046798 h 1850707"/>
              <a:gd name="connsiteX221" fmla="*/ 1642110 w 1849755"/>
              <a:gd name="connsiteY221" fmla="*/ 1045845 h 1850707"/>
              <a:gd name="connsiteX222" fmla="*/ 1649730 w 1849755"/>
              <a:gd name="connsiteY222" fmla="*/ 978218 h 1850707"/>
              <a:gd name="connsiteX223" fmla="*/ 1656397 w 1849755"/>
              <a:gd name="connsiteY223" fmla="*/ 979170 h 1850707"/>
              <a:gd name="connsiteX224" fmla="*/ 1656397 w 1849755"/>
              <a:gd name="connsiteY224" fmla="*/ 985838 h 1850707"/>
              <a:gd name="connsiteX225" fmla="*/ 1656397 w 1849755"/>
              <a:gd name="connsiteY225" fmla="*/ 992505 h 1850707"/>
              <a:gd name="connsiteX226" fmla="*/ 1659255 w 1849755"/>
              <a:gd name="connsiteY226" fmla="*/ 997268 h 1850707"/>
              <a:gd name="connsiteX227" fmla="*/ 1664970 w 1849755"/>
              <a:gd name="connsiteY227" fmla="*/ 999173 h 1850707"/>
              <a:gd name="connsiteX228" fmla="*/ 1761172 w 1849755"/>
              <a:gd name="connsiteY228" fmla="*/ 1010603 h 1850707"/>
              <a:gd name="connsiteX229" fmla="*/ 1761172 w 1849755"/>
              <a:gd name="connsiteY229" fmla="*/ 1006793 h 1850707"/>
              <a:gd name="connsiteX230" fmla="*/ 1762125 w 1849755"/>
              <a:gd name="connsiteY230" fmla="*/ 1000125 h 1850707"/>
              <a:gd name="connsiteX231" fmla="*/ 1762125 w 1849755"/>
              <a:gd name="connsiteY231" fmla="*/ 993458 h 1850707"/>
              <a:gd name="connsiteX232" fmla="*/ 1753552 w 1849755"/>
              <a:gd name="connsiteY232" fmla="*/ 982028 h 1850707"/>
              <a:gd name="connsiteX233" fmla="*/ 1738312 w 1849755"/>
              <a:gd name="connsiteY233" fmla="*/ 971550 h 1850707"/>
              <a:gd name="connsiteX234" fmla="*/ 199073 w 1849755"/>
              <a:gd name="connsiteY234" fmla="*/ 952500 h 1850707"/>
              <a:gd name="connsiteX235" fmla="*/ 212408 w 1849755"/>
              <a:gd name="connsiteY235" fmla="*/ 1065847 h 1850707"/>
              <a:gd name="connsiteX236" fmla="*/ 205740 w 1849755"/>
              <a:gd name="connsiteY236" fmla="*/ 1066800 h 1850707"/>
              <a:gd name="connsiteX237" fmla="*/ 203835 w 1849755"/>
              <a:gd name="connsiteY237" fmla="*/ 1060132 h 1850707"/>
              <a:gd name="connsiteX238" fmla="*/ 201930 w 1849755"/>
              <a:gd name="connsiteY238" fmla="*/ 1054417 h 1850707"/>
              <a:gd name="connsiteX239" fmla="*/ 198120 w 1849755"/>
              <a:gd name="connsiteY239" fmla="*/ 1050607 h 1850707"/>
              <a:gd name="connsiteX240" fmla="*/ 192405 w 1849755"/>
              <a:gd name="connsiteY240" fmla="*/ 1050607 h 1850707"/>
              <a:gd name="connsiteX241" fmla="*/ 106680 w 1849755"/>
              <a:gd name="connsiteY241" fmla="*/ 1060132 h 1850707"/>
              <a:gd name="connsiteX242" fmla="*/ 101918 w 1849755"/>
              <a:gd name="connsiteY242" fmla="*/ 1062037 h 1850707"/>
              <a:gd name="connsiteX243" fmla="*/ 99060 w 1849755"/>
              <a:gd name="connsiteY243" fmla="*/ 1066800 h 1850707"/>
              <a:gd name="connsiteX244" fmla="*/ 98108 w 1849755"/>
              <a:gd name="connsiteY244" fmla="*/ 1073467 h 1850707"/>
              <a:gd name="connsiteX245" fmla="*/ 98108 w 1849755"/>
              <a:gd name="connsiteY245" fmla="*/ 1080135 h 1850707"/>
              <a:gd name="connsiteX246" fmla="*/ 91440 w 1849755"/>
              <a:gd name="connsiteY246" fmla="*/ 1081087 h 1850707"/>
              <a:gd name="connsiteX247" fmla="*/ 79058 w 1849755"/>
              <a:gd name="connsiteY247" fmla="*/ 973455 h 1850707"/>
              <a:gd name="connsiteX248" fmla="*/ 108585 w 1849755"/>
              <a:gd name="connsiteY248" fmla="*/ 971550 h 1850707"/>
              <a:gd name="connsiteX249" fmla="*/ 109538 w 1849755"/>
              <a:gd name="connsiteY249" fmla="*/ 978217 h 1850707"/>
              <a:gd name="connsiteX250" fmla="*/ 96203 w 1849755"/>
              <a:gd name="connsiteY250" fmla="*/ 988695 h 1850707"/>
              <a:gd name="connsiteX251" fmla="*/ 89535 w 1849755"/>
              <a:gd name="connsiteY251" fmla="*/ 1002030 h 1850707"/>
              <a:gd name="connsiteX252" fmla="*/ 89535 w 1849755"/>
              <a:gd name="connsiteY252" fmla="*/ 1008697 h 1850707"/>
              <a:gd name="connsiteX253" fmla="*/ 90488 w 1849755"/>
              <a:gd name="connsiteY253" fmla="*/ 1016317 h 1850707"/>
              <a:gd name="connsiteX254" fmla="*/ 92393 w 1849755"/>
              <a:gd name="connsiteY254" fmla="*/ 1033462 h 1850707"/>
              <a:gd name="connsiteX255" fmla="*/ 139065 w 1849755"/>
              <a:gd name="connsiteY255" fmla="*/ 1027747 h 1850707"/>
              <a:gd name="connsiteX256" fmla="*/ 137160 w 1849755"/>
              <a:gd name="connsiteY256" fmla="*/ 1015365 h 1850707"/>
              <a:gd name="connsiteX257" fmla="*/ 135255 w 1849755"/>
              <a:gd name="connsiteY257" fmla="*/ 1006792 h 1850707"/>
              <a:gd name="connsiteX258" fmla="*/ 130493 w 1849755"/>
              <a:gd name="connsiteY258" fmla="*/ 1000125 h 1850707"/>
              <a:gd name="connsiteX259" fmla="*/ 122873 w 1849755"/>
              <a:gd name="connsiteY259" fmla="*/ 997267 h 1850707"/>
              <a:gd name="connsiteX260" fmla="*/ 114300 w 1849755"/>
              <a:gd name="connsiteY260" fmla="*/ 995362 h 1850707"/>
              <a:gd name="connsiteX261" fmla="*/ 113348 w 1849755"/>
              <a:gd name="connsiteY261" fmla="*/ 988695 h 1850707"/>
              <a:gd name="connsiteX262" fmla="*/ 163830 w 1849755"/>
              <a:gd name="connsiteY262" fmla="*/ 982980 h 1850707"/>
              <a:gd name="connsiteX263" fmla="*/ 164783 w 1849755"/>
              <a:gd name="connsiteY263" fmla="*/ 989647 h 1850707"/>
              <a:gd name="connsiteX264" fmla="*/ 156210 w 1849755"/>
              <a:gd name="connsiteY264" fmla="*/ 993457 h 1850707"/>
              <a:gd name="connsiteX265" fmla="*/ 149543 w 1849755"/>
              <a:gd name="connsiteY265" fmla="*/ 998220 h 1850707"/>
              <a:gd name="connsiteX266" fmla="*/ 145733 w 1849755"/>
              <a:gd name="connsiteY266" fmla="*/ 1004887 h 1850707"/>
              <a:gd name="connsiteX267" fmla="*/ 145733 w 1849755"/>
              <a:gd name="connsiteY267" fmla="*/ 1013460 h 1850707"/>
              <a:gd name="connsiteX268" fmla="*/ 146685 w 1849755"/>
              <a:gd name="connsiteY268" fmla="*/ 1025842 h 1850707"/>
              <a:gd name="connsiteX269" fmla="*/ 181928 w 1849755"/>
              <a:gd name="connsiteY269" fmla="*/ 1022032 h 1850707"/>
              <a:gd name="connsiteX270" fmla="*/ 190500 w 1849755"/>
              <a:gd name="connsiteY270" fmla="*/ 1020127 h 1850707"/>
              <a:gd name="connsiteX271" fmla="*/ 195263 w 1849755"/>
              <a:gd name="connsiteY271" fmla="*/ 1016317 h 1850707"/>
              <a:gd name="connsiteX272" fmla="*/ 196215 w 1849755"/>
              <a:gd name="connsiteY272" fmla="*/ 1010602 h 1850707"/>
              <a:gd name="connsiteX273" fmla="*/ 195263 w 1849755"/>
              <a:gd name="connsiteY273" fmla="*/ 1000125 h 1850707"/>
              <a:gd name="connsiteX274" fmla="*/ 194310 w 1849755"/>
              <a:gd name="connsiteY274" fmla="*/ 992505 h 1850707"/>
              <a:gd name="connsiteX275" fmla="*/ 193358 w 1849755"/>
              <a:gd name="connsiteY275" fmla="*/ 984885 h 1850707"/>
              <a:gd name="connsiteX276" fmla="*/ 191453 w 1849755"/>
              <a:gd name="connsiteY276" fmla="*/ 978217 h 1850707"/>
              <a:gd name="connsiteX277" fmla="*/ 188595 w 1849755"/>
              <a:gd name="connsiteY277" fmla="*/ 973455 h 1850707"/>
              <a:gd name="connsiteX278" fmla="*/ 175260 w 1849755"/>
              <a:gd name="connsiteY278" fmla="*/ 965835 h 1850707"/>
              <a:gd name="connsiteX279" fmla="*/ 161925 w 1849755"/>
              <a:gd name="connsiteY279" fmla="*/ 961072 h 1850707"/>
              <a:gd name="connsiteX280" fmla="*/ 160973 w 1849755"/>
              <a:gd name="connsiteY280" fmla="*/ 954405 h 1850707"/>
              <a:gd name="connsiteX281" fmla="*/ 925830 w 1849755"/>
              <a:gd name="connsiteY281" fmla="*/ 826770 h 1850707"/>
              <a:gd name="connsiteX282" fmla="*/ 876300 w 1849755"/>
              <a:gd name="connsiteY282" fmla="*/ 876300 h 1850707"/>
              <a:gd name="connsiteX283" fmla="*/ 876300 w 1849755"/>
              <a:gd name="connsiteY283" fmla="*/ 905828 h 1850707"/>
              <a:gd name="connsiteX284" fmla="*/ 801053 w 1849755"/>
              <a:gd name="connsiteY284" fmla="*/ 929640 h 1850707"/>
              <a:gd name="connsiteX285" fmla="*/ 693420 w 1849755"/>
              <a:gd name="connsiteY285" fmla="*/ 1003935 h 1850707"/>
              <a:gd name="connsiteX286" fmla="*/ 604838 w 1849755"/>
              <a:gd name="connsiteY286" fmla="*/ 1112520 h 1850707"/>
              <a:gd name="connsiteX287" fmla="*/ 534353 w 1849755"/>
              <a:gd name="connsiteY287" fmla="*/ 1245870 h 1850707"/>
              <a:gd name="connsiteX288" fmla="*/ 559118 w 1849755"/>
              <a:gd name="connsiteY288" fmla="*/ 1308735 h 1850707"/>
              <a:gd name="connsiteX289" fmla="*/ 621983 w 1849755"/>
              <a:gd name="connsiteY289" fmla="*/ 1283018 h 1850707"/>
              <a:gd name="connsiteX290" fmla="*/ 759143 w 1849755"/>
              <a:gd name="connsiteY290" fmla="*/ 1072515 h 1850707"/>
              <a:gd name="connsiteX291" fmla="*/ 875348 w 1849755"/>
              <a:gd name="connsiteY291" fmla="*/ 1002983 h 1850707"/>
              <a:gd name="connsiteX292" fmla="*/ 875348 w 1849755"/>
              <a:gd name="connsiteY292" fmla="*/ 1081088 h 1850707"/>
              <a:gd name="connsiteX293" fmla="*/ 846773 w 1849755"/>
              <a:gd name="connsiteY293" fmla="*/ 1123950 h 1850707"/>
              <a:gd name="connsiteX294" fmla="*/ 834390 w 1849755"/>
              <a:gd name="connsiteY294" fmla="*/ 1131570 h 1850707"/>
              <a:gd name="connsiteX295" fmla="*/ 775335 w 1849755"/>
              <a:gd name="connsiteY295" fmla="*/ 1187768 h 1850707"/>
              <a:gd name="connsiteX296" fmla="*/ 697230 w 1849755"/>
              <a:gd name="connsiteY296" fmla="*/ 1363980 h 1850707"/>
              <a:gd name="connsiteX297" fmla="*/ 734378 w 1849755"/>
              <a:gd name="connsiteY297" fmla="*/ 1421130 h 1850707"/>
              <a:gd name="connsiteX298" fmla="*/ 791528 w 1849755"/>
              <a:gd name="connsiteY298" fmla="*/ 1383983 h 1850707"/>
              <a:gd name="connsiteX299" fmla="*/ 851535 w 1849755"/>
              <a:gd name="connsiteY299" fmla="*/ 1246823 h 1850707"/>
              <a:gd name="connsiteX300" fmla="*/ 925830 w 1849755"/>
              <a:gd name="connsiteY300" fmla="*/ 1199198 h 1850707"/>
              <a:gd name="connsiteX301" fmla="*/ 1000125 w 1849755"/>
              <a:gd name="connsiteY301" fmla="*/ 1246823 h 1850707"/>
              <a:gd name="connsiteX302" fmla="*/ 1060133 w 1849755"/>
              <a:gd name="connsiteY302" fmla="*/ 1383983 h 1850707"/>
              <a:gd name="connsiteX303" fmla="*/ 1117283 w 1849755"/>
              <a:gd name="connsiteY303" fmla="*/ 1421130 h 1850707"/>
              <a:gd name="connsiteX304" fmla="*/ 1154430 w 1849755"/>
              <a:gd name="connsiteY304" fmla="*/ 1363980 h 1850707"/>
              <a:gd name="connsiteX305" fmla="*/ 1076325 w 1849755"/>
              <a:gd name="connsiteY305" fmla="*/ 1187768 h 1850707"/>
              <a:gd name="connsiteX306" fmla="*/ 1017270 w 1849755"/>
              <a:gd name="connsiteY306" fmla="*/ 1131570 h 1850707"/>
              <a:gd name="connsiteX307" fmla="*/ 1004888 w 1849755"/>
              <a:gd name="connsiteY307" fmla="*/ 1123950 h 1850707"/>
              <a:gd name="connsiteX308" fmla="*/ 976313 w 1849755"/>
              <a:gd name="connsiteY308" fmla="*/ 1081088 h 1850707"/>
              <a:gd name="connsiteX309" fmla="*/ 976313 w 1849755"/>
              <a:gd name="connsiteY309" fmla="*/ 1002983 h 1850707"/>
              <a:gd name="connsiteX310" fmla="*/ 1092518 w 1849755"/>
              <a:gd name="connsiteY310" fmla="*/ 1072515 h 1850707"/>
              <a:gd name="connsiteX311" fmla="*/ 1229678 w 1849755"/>
              <a:gd name="connsiteY311" fmla="*/ 1283018 h 1850707"/>
              <a:gd name="connsiteX312" fmla="*/ 1292543 w 1849755"/>
              <a:gd name="connsiteY312" fmla="*/ 1308735 h 1850707"/>
              <a:gd name="connsiteX313" fmla="*/ 1317308 w 1849755"/>
              <a:gd name="connsiteY313" fmla="*/ 1245870 h 1850707"/>
              <a:gd name="connsiteX314" fmla="*/ 1246823 w 1849755"/>
              <a:gd name="connsiteY314" fmla="*/ 1112520 h 1850707"/>
              <a:gd name="connsiteX315" fmla="*/ 1158240 w 1849755"/>
              <a:gd name="connsiteY315" fmla="*/ 1003935 h 1850707"/>
              <a:gd name="connsiteX316" fmla="*/ 1050608 w 1849755"/>
              <a:gd name="connsiteY316" fmla="*/ 929640 h 1850707"/>
              <a:gd name="connsiteX317" fmla="*/ 975360 w 1849755"/>
              <a:gd name="connsiteY317" fmla="*/ 905828 h 1850707"/>
              <a:gd name="connsiteX318" fmla="*/ 975360 w 1849755"/>
              <a:gd name="connsiteY318" fmla="*/ 876300 h 1850707"/>
              <a:gd name="connsiteX319" fmla="*/ 925830 w 1849755"/>
              <a:gd name="connsiteY319" fmla="*/ 826770 h 1850707"/>
              <a:gd name="connsiteX320" fmla="*/ 1765935 w 1849755"/>
              <a:gd name="connsiteY320" fmla="*/ 802958 h 1850707"/>
              <a:gd name="connsiteX321" fmla="*/ 1772603 w 1849755"/>
              <a:gd name="connsiteY321" fmla="*/ 870585 h 1850707"/>
              <a:gd name="connsiteX322" fmla="*/ 1765935 w 1849755"/>
              <a:gd name="connsiteY322" fmla="*/ 871538 h 1850707"/>
              <a:gd name="connsiteX323" fmla="*/ 1764983 w 1849755"/>
              <a:gd name="connsiteY323" fmla="*/ 864870 h 1850707"/>
              <a:gd name="connsiteX324" fmla="*/ 1763078 w 1849755"/>
              <a:gd name="connsiteY324" fmla="*/ 858203 h 1850707"/>
              <a:gd name="connsiteX325" fmla="*/ 1759268 w 1849755"/>
              <a:gd name="connsiteY325" fmla="*/ 854393 h 1850707"/>
              <a:gd name="connsiteX326" fmla="*/ 1753553 w 1849755"/>
              <a:gd name="connsiteY326" fmla="*/ 853440 h 1850707"/>
              <a:gd name="connsiteX327" fmla="*/ 1667828 w 1849755"/>
              <a:gd name="connsiteY327" fmla="*/ 862013 h 1850707"/>
              <a:gd name="connsiteX328" fmla="*/ 1662113 w 1849755"/>
              <a:gd name="connsiteY328" fmla="*/ 863918 h 1850707"/>
              <a:gd name="connsiteX329" fmla="*/ 1659255 w 1849755"/>
              <a:gd name="connsiteY329" fmla="*/ 868680 h 1850707"/>
              <a:gd name="connsiteX330" fmla="*/ 1658303 w 1849755"/>
              <a:gd name="connsiteY330" fmla="*/ 874395 h 1850707"/>
              <a:gd name="connsiteX331" fmla="*/ 1658303 w 1849755"/>
              <a:gd name="connsiteY331" fmla="*/ 881063 h 1850707"/>
              <a:gd name="connsiteX332" fmla="*/ 1651635 w 1849755"/>
              <a:gd name="connsiteY332" fmla="*/ 883920 h 1850707"/>
              <a:gd name="connsiteX333" fmla="*/ 1644968 w 1849755"/>
              <a:gd name="connsiteY333" fmla="*/ 816293 h 1850707"/>
              <a:gd name="connsiteX334" fmla="*/ 1651635 w 1849755"/>
              <a:gd name="connsiteY334" fmla="*/ 815340 h 1850707"/>
              <a:gd name="connsiteX335" fmla="*/ 1652588 w 1849755"/>
              <a:gd name="connsiteY335" fmla="*/ 822008 h 1850707"/>
              <a:gd name="connsiteX336" fmla="*/ 1654493 w 1849755"/>
              <a:gd name="connsiteY336" fmla="*/ 827723 h 1850707"/>
              <a:gd name="connsiteX337" fmla="*/ 1658303 w 1849755"/>
              <a:gd name="connsiteY337" fmla="*/ 831533 h 1850707"/>
              <a:gd name="connsiteX338" fmla="*/ 1664018 w 1849755"/>
              <a:gd name="connsiteY338" fmla="*/ 832485 h 1850707"/>
              <a:gd name="connsiteX339" fmla="*/ 1749743 w 1849755"/>
              <a:gd name="connsiteY339" fmla="*/ 823913 h 1850707"/>
              <a:gd name="connsiteX340" fmla="*/ 1754505 w 1849755"/>
              <a:gd name="connsiteY340" fmla="*/ 822008 h 1850707"/>
              <a:gd name="connsiteX341" fmla="*/ 1757363 w 1849755"/>
              <a:gd name="connsiteY341" fmla="*/ 817245 h 1850707"/>
              <a:gd name="connsiteX342" fmla="*/ 1758315 w 1849755"/>
              <a:gd name="connsiteY342" fmla="*/ 810578 h 1850707"/>
              <a:gd name="connsiteX343" fmla="*/ 1759268 w 1849755"/>
              <a:gd name="connsiteY343" fmla="*/ 803910 h 1850707"/>
              <a:gd name="connsiteX344" fmla="*/ 94297 w 1849755"/>
              <a:gd name="connsiteY344" fmla="*/ 735330 h 1850707"/>
              <a:gd name="connsiteX345" fmla="*/ 100965 w 1849755"/>
              <a:gd name="connsiteY345" fmla="*/ 736282 h 1850707"/>
              <a:gd name="connsiteX346" fmla="*/ 101917 w 1849755"/>
              <a:gd name="connsiteY346" fmla="*/ 752475 h 1850707"/>
              <a:gd name="connsiteX347" fmla="*/ 108585 w 1849755"/>
              <a:gd name="connsiteY347" fmla="*/ 766762 h 1850707"/>
              <a:gd name="connsiteX348" fmla="*/ 120967 w 1849755"/>
              <a:gd name="connsiteY348" fmla="*/ 783907 h 1850707"/>
              <a:gd name="connsiteX349" fmla="*/ 134302 w 1849755"/>
              <a:gd name="connsiteY349" fmla="*/ 801052 h 1850707"/>
              <a:gd name="connsiteX350" fmla="*/ 161925 w 1849755"/>
              <a:gd name="connsiteY350" fmla="*/ 784860 h 1850707"/>
              <a:gd name="connsiteX351" fmla="*/ 193357 w 1849755"/>
              <a:gd name="connsiteY351" fmla="*/ 765810 h 1850707"/>
              <a:gd name="connsiteX352" fmla="*/ 200977 w 1849755"/>
              <a:gd name="connsiteY352" fmla="*/ 760095 h 1850707"/>
              <a:gd name="connsiteX353" fmla="*/ 207645 w 1849755"/>
              <a:gd name="connsiteY353" fmla="*/ 752475 h 1850707"/>
              <a:gd name="connsiteX354" fmla="*/ 209550 w 1849755"/>
              <a:gd name="connsiteY354" fmla="*/ 747712 h 1850707"/>
              <a:gd name="connsiteX355" fmla="*/ 210502 w 1849755"/>
              <a:gd name="connsiteY355" fmla="*/ 742950 h 1850707"/>
              <a:gd name="connsiteX356" fmla="*/ 218122 w 1849755"/>
              <a:gd name="connsiteY356" fmla="*/ 745807 h 1850707"/>
              <a:gd name="connsiteX357" fmla="*/ 211455 w 1849755"/>
              <a:gd name="connsiteY357" fmla="*/ 793432 h 1850707"/>
              <a:gd name="connsiteX358" fmla="*/ 180975 w 1849755"/>
              <a:gd name="connsiteY358" fmla="*/ 808672 h 1850707"/>
              <a:gd name="connsiteX359" fmla="*/ 149542 w 1849755"/>
              <a:gd name="connsiteY359" fmla="*/ 826770 h 1850707"/>
              <a:gd name="connsiteX360" fmla="*/ 148590 w 1849755"/>
              <a:gd name="connsiteY360" fmla="*/ 831532 h 1850707"/>
              <a:gd name="connsiteX361" fmla="*/ 186690 w 1849755"/>
              <a:gd name="connsiteY361" fmla="*/ 837247 h 1850707"/>
              <a:gd name="connsiteX362" fmla="*/ 192405 w 1849755"/>
              <a:gd name="connsiteY362" fmla="*/ 837247 h 1850707"/>
              <a:gd name="connsiteX363" fmla="*/ 196215 w 1849755"/>
              <a:gd name="connsiteY363" fmla="*/ 833437 h 1850707"/>
              <a:gd name="connsiteX364" fmla="*/ 198120 w 1849755"/>
              <a:gd name="connsiteY364" fmla="*/ 829627 h 1850707"/>
              <a:gd name="connsiteX365" fmla="*/ 200025 w 1849755"/>
              <a:gd name="connsiteY365" fmla="*/ 823912 h 1850707"/>
              <a:gd name="connsiteX366" fmla="*/ 206692 w 1849755"/>
              <a:gd name="connsiteY366" fmla="*/ 824865 h 1850707"/>
              <a:gd name="connsiteX367" fmla="*/ 197167 w 1849755"/>
              <a:gd name="connsiteY367" fmla="*/ 888682 h 1850707"/>
              <a:gd name="connsiteX368" fmla="*/ 190500 w 1849755"/>
              <a:gd name="connsiteY368" fmla="*/ 886777 h 1850707"/>
              <a:gd name="connsiteX369" fmla="*/ 190500 w 1849755"/>
              <a:gd name="connsiteY369" fmla="*/ 880110 h 1850707"/>
              <a:gd name="connsiteX370" fmla="*/ 190500 w 1849755"/>
              <a:gd name="connsiteY370" fmla="*/ 874395 h 1850707"/>
              <a:gd name="connsiteX371" fmla="*/ 187642 w 1849755"/>
              <a:gd name="connsiteY371" fmla="*/ 869632 h 1850707"/>
              <a:gd name="connsiteX372" fmla="*/ 182880 w 1849755"/>
              <a:gd name="connsiteY372" fmla="*/ 867727 h 1850707"/>
              <a:gd name="connsiteX373" fmla="*/ 97155 w 1849755"/>
              <a:gd name="connsiteY373" fmla="*/ 855345 h 1850707"/>
              <a:gd name="connsiteX374" fmla="*/ 92392 w 1849755"/>
              <a:gd name="connsiteY374" fmla="*/ 855345 h 1850707"/>
              <a:gd name="connsiteX375" fmla="*/ 88582 w 1849755"/>
              <a:gd name="connsiteY375" fmla="*/ 859155 h 1850707"/>
              <a:gd name="connsiteX376" fmla="*/ 85725 w 1849755"/>
              <a:gd name="connsiteY376" fmla="*/ 864870 h 1850707"/>
              <a:gd name="connsiteX377" fmla="*/ 83820 w 1849755"/>
              <a:gd name="connsiteY377" fmla="*/ 870585 h 1850707"/>
              <a:gd name="connsiteX378" fmla="*/ 76200 w 1849755"/>
              <a:gd name="connsiteY378" fmla="*/ 869632 h 1850707"/>
              <a:gd name="connsiteX379" fmla="*/ 85725 w 1849755"/>
              <a:gd name="connsiteY379" fmla="*/ 802957 h 1850707"/>
              <a:gd name="connsiteX380" fmla="*/ 92392 w 1849755"/>
              <a:gd name="connsiteY380" fmla="*/ 803910 h 1850707"/>
              <a:gd name="connsiteX381" fmla="*/ 92392 w 1849755"/>
              <a:gd name="connsiteY381" fmla="*/ 810577 h 1850707"/>
              <a:gd name="connsiteX382" fmla="*/ 92392 w 1849755"/>
              <a:gd name="connsiteY382" fmla="*/ 817245 h 1850707"/>
              <a:gd name="connsiteX383" fmla="*/ 95250 w 1849755"/>
              <a:gd name="connsiteY383" fmla="*/ 822007 h 1850707"/>
              <a:gd name="connsiteX384" fmla="*/ 100012 w 1849755"/>
              <a:gd name="connsiteY384" fmla="*/ 823912 h 1850707"/>
              <a:gd name="connsiteX385" fmla="*/ 140970 w 1849755"/>
              <a:gd name="connsiteY385" fmla="*/ 829627 h 1850707"/>
              <a:gd name="connsiteX386" fmla="*/ 141922 w 1849755"/>
              <a:gd name="connsiteY386" fmla="*/ 825817 h 1850707"/>
              <a:gd name="connsiteX387" fmla="*/ 129540 w 1849755"/>
              <a:gd name="connsiteY387" fmla="*/ 808672 h 1850707"/>
              <a:gd name="connsiteX388" fmla="*/ 117157 w 1849755"/>
              <a:gd name="connsiteY388" fmla="*/ 792480 h 1850707"/>
              <a:gd name="connsiteX389" fmla="*/ 106680 w 1849755"/>
              <a:gd name="connsiteY389" fmla="*/ 781050 h 1850707"/>
              <a:gd name="connsiteX390" fmla="*/ 99060 w 1849755"/>
              <a:gd name="connsiteY390" fmla="*/ 776287 h 1850707"/>
              <a:gd name="connsiteX391" fmla="*/ 96202 w 1849755"/>
              <a:gd name="connsiteY391" fmla="*/ 779145 h 1850707"/>
              <a:gd name="connsiteX392" fmla="*/ 93345 w 1849755"/>
              <a:gd name="connsiteY392" fmla="*/ 788670 h 1850707"/>
              <a:gd name="connsiteX393" fmla="*/ 86677 w 1849755"/>
              <a:gd name="connsiteY393" fmla="*/ 787717 h 1850707"/>
              <a:gd name="connsiteX394" fmla="*/ 1698308 w 1849755"/>
              <a:gd name="connsiteY394" fmla="*/ 618173 h 1850707"/>
              <a:gd name="connsiteX395" fmla="*/ 1712595 w 1849755"/>
              <a:gd name="connsiteY395" fmla="*/ 622935 h 1850707"/>
              <a:gd name="connsiteX396" fmla="*/ 1724978 w 1849755"/>
              <a:gd name="connsiteY396" fmla="*/ 634365 h 1850707"/>
              <a:gd name="connsiteX397" fmla="*/ 1734503 w 1849755"/>
              <a:gd name="connsiteY397" fmla="*/ 651510 h 1850707"/>
              <a:gd name="connsiteX398" fmla="*/ 1738313 w 1849755"/>
              <a:gd name="connsiteY398" fmla="*/ 670560 h 1850707"/>
              <a:gd name="connsiteX399" fmla="*/ 1737360 w 1849755"/>
              <a:gd name="connsiteY399" fmla="*/ 685800 h 1850707"/>
              <a:gd name="connsiteX400" fmla="*/ 1744028 w 1849755"/>
              <a:gd name="connsiteY400" fmla="*/ 688658 h 1850707"/>
              <a:gd name="connsiteX401" fmla="*/ 1746885 w 1849755"/>
              <a:gd name="connsiteY401" fmla="*/ 695325 h 1850707"/>
              <a:gd name="connsiteX402" fmla="*/ 1707833 w 1849755"/>
              <a:gd name="connsiteY402" fmla="*/ 709613 h 1850707"/>
              <a:gd name="connsiteX403" fmla="*/ 1705928 w 1849755"/>
              <a:gd name="connsiteY403" fmla="*/ 702945 h 1850707"/>
              <a:gd name="connsiteX404" fmla="*/ 1717358 w 1849755"/>
              <a:gd name="connsiteY404" fmla="*/ 692468 h 1850707"/>
              <a:gd name="connsiteX405" fmla="*/ 1725930 w 1849755"/>
              <a:gd name="connsiteY405" fmla="*/ 681990 h 1850707"/>
              <a:gd name="connsiteX406" fmla="*/ 1730693 w 1849755"/>
              <a:gd name="connsiteY406" fmla="*/ 670560 h 1850707"/>
              <a:gd name="connsiteX407" fmla="*/ 1729740 w 1849755"/>
              <a:gd name="connsiteY407" fmla="*/ 657225 h 1850707"/>
              <a:gd name="connsiteX408" fmla="*/ 1720215 w 1849755"/>
              <a:gd name="connsiteY408" fmla="*/ 644843 h 1850707"/>
              <a:gd name="connsiteX409" fmla="*/ 1705928 w 1849755"/>
              <a:gd name="connsiteY409" fmla="*/ 642938 h 1850707"/>
              <a:gd name="connsiteX410" fmla="*/ 1696403 w 1849755"/>
              <a:gd name="connsiteY410" fmla="*/ 651510 h 1850707"/>
              <a:gd name="connsiteX411" fmla="*/ 1693545 w 1849755"/>
              <a:gd name="connsiteY411" fmla="*/ 669608 h 1850707"/>
              <a:gd name="connsiteX412" fmla="*/ 1693545 w 1849755"/>
              <a:gd name="connsiteY412" fmla="*/ 682943 h 1850707"/>
              <a:gd name="connsiteX413" fmla="*/ 1693545 w 1849755"/>
              <a:gd name="connsiteY413" fmla="*/ 695325 h 1850707"/>
              <a:gd name="connsiteX414" fmla="*/ 1686878 w 1849755"/>
              <a:gd name="connsiteY414" fmla="*/ 717233 h 1850707"/>
              <a:gd name="connsiteX415" fmla="*/ 1668780 w 1849755"/>
              <a:gd name="connsiteY415" fmla="*/ 730568 h 1850707"/>
              <a:gd name="connsiteX416" fmla="*/ 1653540 w 1849755"/>
              <a:gd name="connsiteY416" fmla="*/ 731520 h 1850707"/>
              <a:gd name="connsiteX417" fmla="*/ 1638300 w 1849755"/>
              <a:gd name="connsiteY417" fmla="*/ 725805 h 1850707"/>
              <a:gd name="connsiteX418" fmla="*/ 1624965 w 1849755"/>
              <a:gd name="connsiteY418" fmla="*/ 713423 h 1850707"/>
              <a:gd name="connsiteX419" fmla="*/ 1611630 w 1849755"/>
              <a:gd name="connsiteY419" fmla="*/ 696278 h 1850707"/>
              <a:gd name="connsiteX420" fmla="*/ 1607820 w 1849755"/>
              <a:gd name="connsiteY420" fmla="*/ 675323 h 1850707"/>
              <a:gd name="connsiteX421" fmla="*/ 1608773 w 1849755"/>
              <a:gd name="connsiteY421" fmla="*/ 658178 h 1850707"/>
              <a:gd name="connsiteX422" fmla="*/ 1601153 w 1849755"/>
              <a:gd name="connsiteY422" fmla="*/ 654368 h 1850707"/>
              <a:gd name="connsiteX423" fmla="*/ 1599248 w 1849755"/>
              <a:gd name="connsiteY423" fmla="*/ 647700 h 1850707"/>
              <a:gd name="connsiteX424" fmla="*/ 1641158 w 1849755"/>
              <a:gd name="connsiteY424" fmla="*/ 632460 h 1850707"/>
              <a:gd name="connsiteX425" fmla="*/ 1643063 w 1849755"/>
              <a:gd name="connsiteY425" fmla="*/ 639128 h 1850707"/>
              <a:gd name="connsiteX426" fmla="*/ 1632585 w 1849755"/>
              <a:gd name="connsiteY426" fmla="*/ 649605 h 1850707"/>
              <a:gd name="connsiteX427" fmla="*/ 1624013 w 1849755"/>
              <a:gd name="connsiteY427" fmla="*/ 661988 h 1850707"/>
              <a:gd name="connsiteX428" fmla="*/ 1619250 w 1849755"/>
              <a:gd name="connsiteY428" fmla="*/ 676275 h 1850707"/>
              <a:gd name="connsiteX429" fmla="*/ 1620203 w 1849755"/>
              <a:gd name="connsiteY429" fmla="*/ 691515 h 1850707"/>
              <a:gd name="connsiteX430" fmla="*/ 1631633 w 1849755"/>
              <a:gd name="connsiteY430" fmla="*/ 706755 h 1850707"/>
              <a:gd name="connsiteX431" fmla="*/ 1646873 w 1849755"/>
              <a:gd name="connsiteY431" fmla="*/ 707708 h 1850707"/>
              <a:gd name="connsiteX432" fmla="*/ 1656398 w 1849755"/>
              <a:gd name="connsiteY432" fmla="*/ 699135 h 1850707"/>
              <a:gd name="connsiteX433" fmla="*/ 1659255 w 1849755"/>
              <a:gd name="connsiteY433" fmla="*/ 681038 h 1850707"/>
              <a:gd name="connsiteX434" fmla="*/ 1659255 w 1849755"/>
              <a:gd name="connsiteY434" fmla="*/ 666750 h 1850707"/>
              <a:gd name="connsiteX435" fmla="*/ 1659255 w 1849755"/>
              <a:gd name="connsiteY435" fmla="*/ 654368 h 1850707"/>
              <a:gd name="connsiteX436" fmla="*/ 1666875 w 1849755"/>
              <a:gd name="connsiteY436" fmla="*/ 632460 h 1850707"/>
              <a:gd name="connsiteX437" fmla="*/ 1684020 w 1849755"/>
              <a:gd name="connsiteY437" fmla="*/ 620078 h 1850707"/>
              <a:gd name="connsiteX438" fmla="*/ 1698308 w 1849755"/>
              <a:gd name="connsiteY438" fmla="*/ 618173 h 1850707"/>
              <a:gd name="connsiteX439" fmla="*/ 148590 w 1849755"/>
              <a:gd name="connsiteY439" fmla="*/ 579120 h 1850707"/>
              <a:gd name="connsiteX440" fmla="*/ 155257 w 1849755"/>
              <a:gd name="connsiteY440" fmla="*/ 581977 h 1850707"/>
              <a:gd name="connsiteX441" fmla="*/ 153352 w 1849755"/>
              <a:gd name="connsiteY441" fmla="*/ 588645 h 1850707"/>
              <a:gd name="connsiteX442" fmla="*/ 152400 w 1849755"/>
              <a:gd name="connsiteY442" fmla="*/ 595312 h 1850707"/>
              <a:gd name="connsiteX443" fmla="*/ 154305 w 1849755"/>
              <a:gd name="connsiteY443" fmla="*/ 601027 h 1850707"/>
              <a:gd name="connsiteX444" fmla="*/ 159067 w 1849755"/>
              <a:gd name="connsiteY444" fmla="*/ 603885 h 1850707"/>
              <a:gd name="connsiteX445" fmla="*/ 239077 w 1849755"/>
              <a:gd name="connsiteY445" fmla="*/ 636270 h 1850707"/>
              <a:gd name="connsiteX446" fmla="*/ 243840 w 1849755"/>
              <a:gd name="connsiteY446" fmla="*/ 637222 h 1850707"/>
              <a:gd name="connsiteX447" fmla="*/ 248602 w 1849755"/>
              <a:gd name="connsiteY447" fmla="*/ 634365 h 1850707"/>
              <a:gd name="connsiteX448" fmla="*/ 252412 w 1849755"/>
              <a:gd name="connsiteY448" fmla="*/ 629602 h 1850707"/>
              <a:gd name="connsiteX449" fmla="*/ 256222 w 1849755"/>
              <a:gd name="connsiteY449" fmla="*/ 622935 h 1850707"/>
              <a:gd name="connsiteX450" fmla="*/ 263842 w 1849755"/>
              <a:gd name="connsiteY450" fmla="*/ 624840 h 1850707"/>
              <a:gd name="connsiteX451" fmla="*/ 238125 w 1849755"/>
              <a:gd name="connsiteY451" fmla="*/ 687705 h 1850707"/>
              <a:gd name="connsiteX452" fmla="*/ 231457 w 1849755"/>
              <a:gd name="connsiteY452" fmla="*/ 684847 h 1850707"/>
              <a:gd name="connsiteX453" fmla="*/ 233362 w 1849755"/>
              <a:gd name="connsiteY453" fmla="*/ 678180 h 1850707"/>
              <a:gd name="connsiteX454" fmla="*/ 234315 w 1849755"/>
              <a:gd name="connsiteY454" fmla="*/ 672465 h 1850707"/>
              <a:gd name="connsiteX455" fmla="*/ 232410 w 1849755"/>
              <a:gd name="connsiteY455" fmla="*/ 667702 h 1850707"/>
              <a:gd name="connsiteX456" fmla="*/ 227647 w 1849755"/>
              <a:gd name="connsiteY456" fmla="*/ 664845 h 1850707"/>
              <a:gd name="connsiteX457" fmla="*/ 147637 w 1849755"/>
              <a:gd name="connsiteY457" fmla="*/ 632460 h 1850707"/>
              <a:gd name="connsiteX458" fmla="*/ 142875 w 1849755"/>
              <a:gd name="connsiteY458" fmla="*/ 631507 h 1850707"/>
              <a:gd name="connsiteX459" fmla="*/ 138112 w 1849755"/>
              <a:gd name="connsiteY459" fmla="*/ 634365 h 1850707"/>
              <a:gd name="connsiteX460" fmla="*/ 134302 w 1849755"/>
              <a:gd name="connsiteY460" fmla="*/ 639127 h 1850707"/>
              <a:gd name="connsiteX461" fmla="*/ 130492 w 1849755"/>
              <a:gd name="connsiteY461" fmla="*/ 644842 h 1850707"/>
              <a:gd name="connsiteX462" fmla="*/ 123825 w 1849755"/>
              <a:gd name="connsiteY462" fmla="*/ 641985 h 1850707"/>
              <a:gd name="connsiteX463" fmla="*/ 1624013 w 1849755"/>
              <a:gd name="connsiteY463" fmla="*/ 458153 h 1850707"/>
              <a:gd name="connsiteX464" fmla="*/ 1581150 w 1849755"/>
              <a:gd name="connsiteY464" fmla="*/ 485775 h 1850707"/>
              <a:gd name="connsiteX465" fmla="*/ 1584960 w 1849755"/>
              <a:gd name="connsiteY465" fmla="*/ 491490 h 1850707"/>
              <a:gd name="connsiteX466" fmla="*/ 1601153 w 1849755"/>
              <a:gd name="connsiteY466" fmla="*/ 503873 h 1850707"/>
              <a:gd name="connsiteX467" fmla="*/ 1622108 w 1849755"/>
              <a:gd name="connsiteY467" fmla="*/ 498158 h 1850707"/>
              <a:gd name="connsiteX468" fmla="*/ 1633538 w 1849755"/>
              <a:gd name="connsiteY468" fmla="*/ 482918 h 1850707"/>
              <a:gd name="connsiteX469" fmla="*/ 1627823 w 1849755"/>
              <a:gd name="connsiteY469" fmla="*/ 463868 h 1850707"/>
              <a:gd name="connsiteX470" fmla="*/ 1603058 w 1849755"/>
              <a:gd name="connsiteY470" fmla="*/ 412433 h 1850707"/>
              <a:gd name="connsiteX471" fmla="*/ 1640205 w 1849755"/>
              <a:gd name="connsiteY471" fmla="*/ 469583 h 1850707"/>
              <a:gd name="connsiteX472" fmla="*/ 1653540 w 1849755"/>
              <a:gd name="connsiteY472" fmla="*/ 502920 h 1850707"/>
              <a:gd name="connsiteX473" fmla="*/ 1642110 w 1849755"/>
              <a:gd name="connsiteY473" fmla="*/ 524828 h 1850707"/>
              <a:gd name="connsiteX474" fmla="*/ 1621155 w 1849755"/>
              <a:gd name="connsiteY474" fmla="*/ 529590 h 1850707"/>
              <a:gd name="connsiteX475" fmla="*/ 1599248 w 1849755"/>
              <a:gd name="connsiteY475" fmla="*/ 517208 h 1850707"/>
              <a:gd name="connsiteX476" fmla="*/ 1591628 w 1849755"/>
              <a:gd name="connsiteY476" fmla="*/ 538163 h 1850707"/>
              <a:gd name="connsiteX477" fmla="*/ 1583055 w 1849755"/>
              <a:gd name="connsiteY477" fmla="*/ 562928 h 1850707"/>
              <a:gd name="connsiteX478" fmla="*/ 1580198 w 1849755"/>
              <a:gd name="connsiteY478" fmla="*/ 573405 h 1850707"/>
              <a:gd name="connsiteX479" fmla="*/ 1579245 w 1849755"/>
              <a:gd name="connsiteY479" fmla="*/ 583883 h 1850707"/>
              <a:gd name="connsiteX480" fmla="*/ 1581150 w 1849755"/>
              <a:gd name="connsiteY480" fmla="*/ 588645 h 1850707"/>
              <a:gd name="connsiteX481" fmla="*/ 1583055 w 1849755"/>
              <a:gd name="connsiteY481" fmla="*/ 592455 h 1850707"/>
              <a:gd name="connsiteX482" fmla="*/ 1577340 w 1849755"/>
              <a:gd name="connsiteY482" fmla="*/ 596265 h 1850707"/>
              <a:gd name="connsiteX483" fmla="*/ 1551623 w 1849755"/>
              <a:gd name="connsiteY483" fmla="*/ 557213 h 1850707"/>
              <a:gd name="connsiteX484" fmla="*/ 1565910 w 1849755"/>
              <a:gd name="connsiteY484" fmla="*/ 524828 h 1850707"/>
              <a:gd name="connsiteX485" fmla="*/ 1576388 w 1849755"/>
              <a:gd name="connsiteY485" fmla="*/ 494348 h 1850707"/>
              <a:gd name="connsiteX486" fmla="*/ 1573530 w 1849755"/>
              <a:gd name="connsiteY486" fmla="*/ 490538 h 1850707"/>
              <a:gd name="connsiteX487" fmla="*/ 1542098 w 1849755"/>
              <a:gd name="connsiteY487" fmla="*/ 510540 h 1850707"/>
              <a:gd name="connsiteX488" fmla="*/ 1538288 w 1849755"/>
              <a:gd name="connsiteY488" fmla="*/ 514350 h 1850707"/>
              <a:gd name="connsiteX489" fmla="*/ 1537335 w 1849755"/>
              <a:gd name="connsiteY489" fmla="*/ 520065 h 1850707"/>
              <a:gd name="connsiteX490" fmla="*/ 1539240 w 1849755"/>
              <a:gd name="connsiteY490" fmla="*/ 524828 h 1850707"/>
              <a:gd name="connsiteX491" fmla="*/ 1541145 w 1849755"/>
              <a:gd name="connsiteY491" fmla="*/ 530543 h 1850707"/>
              <a:gd name="connsiteX492" fmla="*/ 1535430 w 1849755"/>
              <a:gd name="connsiteY492" fmla="*/ 534353 h 1850707"/>
              <a:gd name="connsiteX493" fmla="*/ 1500188 w 1849755"/>
              <a:gd name="connsiteY493" fmla="*/ 479108 h 1850707"/>
              <a:gd name="connsiteX494" fmla="*/ 1505903 w 1849755"/>
              <a:gd name="connsiteY494" fmla="*/ 475298 h 1850707"/>
              <a:gd name="connsiteX495" fmla="*/ 1509713 w 1849755"/>
              <a:gd name="connsiteY495" fmla="*/ 481013 h 1850707"/>
              <a:gd name="connsiteX496" fmla="*/ 1513523 w 1849755"/>
              <a:gd name="connsiteY496" fmla="*/ 484823 h 1850707"/>
              <a:gd name="connsiteX497" fmla="*/ 1519238 w 1849755"/>
              <a:gd name="connsiteY497" fmla="*/ 486728 h 1850707"/>
              <a:gd name="connsiteX498" fmla="*/ 1524000 w 1849755"/>
              <a:gd name="connsiteY498" fmla="*/ 484823 h 1850707"/>
              <a:gd name="connsiteX499" fmla="*/ 1596390 w 1849755"/>
              <a:gd name="connsiteY499" fmla="*/ 438150 h 1850707"/>
              <a:gd name="connsiteX500" fmla="*/ 1600200 w 1849755"/>
              <a:gd name="connsiteY500" fmla="*/ 434340 h 1850707"/>
              <a:gd name="connsiteX501" fmla="*/ 1601153 w 1849755"/>
              <a:gd name="connsiteY501" fmla="*/ 428625 h 1850707"/>
              <a:gd name="connsiteX502" fmla="*/ 1599248 w 1849755"/>
              <a:gd name="connsiteY502" fmla="*/ 421958 h 1850707"/>
              <a:gd name="connsiteX503" fmla="*/ 1597343 w 1849755"/>
              <a:gd name="connsiteY503" fmla="*/ 416243 h 1850707"/>
              <a:gd name="connsiteX504" fmla="*/ 1016318 w 1849755"/>
              <a:gd name="connsiteY504" fmla="*/ 398145 h 1850707"/>
              <a:gd name="connsiteX505" fmla="*/ 968693 w 1849755"/>
              <a:gd name="connsiteY505" fmla="*/ 447675 h 1850707"/>
              <a:gd name="connsiteX506" fmla="*/ 968693 w 1849755"/>
              <a:gd name="connsiteY506" fmla="*/ 449580 h 1850707"/>
              <a:gd name="connsiteX507" fmla="*/ 968693 w 1849755"/>
              <a:gd name="connsiteY507" fmla="*/ 733425 h 1850707"/>
              <a:gd name="connsiteX508" fmla="*/ 968693 w 1849755"/>
              <a:gd name="connsiteY508" fmla="*/ 758190 h 1850707"/>
              <a:gd name="connsiteX509" fmla="*/ 1005840 w 1849755"/>
              <a:gd name="connsiteY509" fmla="*/ 803910 h 1850707"/>
              <a:gd name="connsiteX510" fmla="*/ 1188720 w 1849755"/>
              <a:gd name="connsiteY510" fmla="*/ 899160 h 1850707"/>
              <a:gd name="connsiteX511" fmla="*/ 1351598 w 1849755"/>
              <a:gd name="connsiteY511" fmla="*/ 1087755 h 1850707"/>
              <a:gd name="connsiteX512" fmla="*/ 1418273 w 1849755"/>
              <a:gd name="connsiteY512" fmla="*/ 1102043 h 1850707"/>
              <a:gd name="connsiteX513" fmla="*/ 1440180 w 1849755"/>
              <a:gd name="connsiteY513" fmla="*/ 1062038 h 1850707"/>
              <a:gd name="connsiteX514" fmla="*/ 1432560 w 1849755"/>
              <a:gd name="connsiteY514" fmla="*/ 1035368 h 1850707"/>
              <a:gd name="connsiteX515" fmla="*/ 1249680 w 1849755"/>
              <a:gd name="connsiteY515" fmla="*/ 825818 h 1850707"/>
              <a:gd name="connsiteX516" fmla="*/ 1066800 w 1849755"/>
              <a:gd name="connsiteY516" fmla="*/ 721995 h 1850707"/>
              <a:gd name="connsiteX517" fmla="*/ 1066800 w 1849755"/>
              <a:gd name="connsiteY517" fmla="*/ 611505 h 1850707"/>
              <a:gd name="connsiteX518" fmla="*/ 1331595 w 1849755"/>
              <a:gd name="connsiteY518" fmla="*/ 757238 h 1850707"/>
              <a:gd name="connsiteX519" fmla="*/ 1399223 w 1849755"/>
              <a:gd name="connsiteY519" fmla="*/ 751523 h 1850707"/>
              <a:gd name="connsiteX520" fmla="*/ 1393508 w 1849755"/>
              <a:gd name="connsiteY520" fmla="*/ 683895 h 1850707"/>
              <a:gd name="connsiteX521" fmla="*/ 1223010 w 1849755"/>
              <a:gd name="connsiteY521" fmla="*/ 570548 h 1850707"/>
              <a:gd name="connsiteX522" fmla="*/ 1065848 w 1849755"/>
              <a:gd name="connsiteY522" fmla="*/ 512445 h 1850707"/>
              <a:gd name="connsiteX523" fmla="*/ 1065848 w 1849755"/>
              <a:gd name="connsiteY523" fmla="*/ 447675 h 1850707"/>
              <a:gd name="connsiteX524" fmla="*/ 1016318 w 1849755"/>
              <a:gd name="connsiteY524" fmla="*/ 398145 h 1850707"/>
              <a:gd name="connsiteX525" fmla="*/ 833438 w 1849755"/>
              <a:gd name="connsiteY525" fmla="*/ 398145 h 1850707"/>
              <a:gd name="connsiteX526" fmla="*/ 783908 w 1849755"/>
              <a:gd name="connsiteY526" fmla="*/ 447675 h 1850707"/>
              <a:gd name="connsiteX527" fmla="*/ 783908 w 1849755"/>
              <a:gd name="connsiteY527" fmla="*/ 512445 h 1850707"/>
              <a:gd name="connsiteX528" fmla="*/ 626745 w 1849755"/>
              <a:gd name="connsiteY528" fmla="*/ 570548 h 1850707"/>
              <a:gd name="connsiteX529" fmla="*/ 456248 w 1849755"/>
              <a:gd name="connsiteY529" fmla="*/ 683895 h 1850707"/>
              <a:gd name="connsiteX530" fmla="*/ 451485 w 1849755"/>
              <a:gd name="connsiteY530" fmla="*/ 751523 h 1850707"/>
              <a:gd name="connsiteX531" fmla="*/ 519113 w 1849755"/>
              <a:gd name="connsiteY531" fmla="*/ 757238 h 1850707"/>
              <a:gd name="connsiteX532" fmla="*/ 783908 w 1849755"/>
              <a:gd name="connsiteY532" fmla="*/ 611505 h 1850707"/>
              <a:gd name="connsiteX533" fmla="*/ 783908 w 1849755"/>
              <a:gd name="connsiteY533" fmla="*/ 721995 h 1850707"/>
              <a:gd name="connsiteX534" fmla="*/ 601028 w 1849755"/>
              <a:gd name="connsiteY534" fmla="*/ 825818 h 1850707"/>
              <a:gd name="connsiteX535" fmla="*/ 418148 w 1849755"/>
              <a:gd name="connsiteY535" fmla="*/ 1035368 h 1850707"/>
              <a:gd name="connsiteX536" fmla="*/ 410528 w 1849755"/>
              <a:gd name="connsiteY536" fmla="*/ 1062038 h 1850707"/>
              <a:gd name="connsiteX537" fmla="*/ 432435 w 1849755"/>
              <a:gd name="connsiteY537" fmla="*/ 1102043 h 1850707"/>
              <a:gd name="connsiteX538" fmla="*/ 499110 w 1849755"/>
              <a:gd name="connsiteY538" fmla="*/ 1087755 h 1850707"/>
              <a:gd name="connsiteX539" fmla="*/ 661988 w 1849755"/>
              <a:gd name="connsiteY539" fmla="*/ 899160 h 1850707"/>
              <a:gd name="connsiteX540" fmla="*/ 844868 w 1849755"/>
              <a:gd name="connsiteY540" fmla="*/ 803910 h 1850707"/>
              <a:gd name="connsiteX541" fmla="*/ 882015 w 1849755"/>
              <a:gd name="connsiteY541" fmla="*/ 758190 h 1850707"/>
              <a:gd name="connsiteX542" fmla="*/ 882015 w 1849755"/>
              <a:gd name="connsiteY542" fmla="*/ 733425 h 1850707"/>
              <a:gd name="connsiteX543" fmla="*/ 882015 w 1849755"/>
              <a:gd name="connsiteY543" fmla="*/ 449580 h 1850707"/>
              <a:gd name="connsiteX544" fmla="*/ 882015 w 1849755"/>
              <a:gd name="connsiteY544" fmla="*/ 447675 h 1850707"/>
              <a:gd name="connsiteX545" fmla="*/ 833438 w 1849755"/>
              <a:gd name="connsiteY545" fmla="*/ 398145 h 1850707"/>
              <a:gd name="connsiteX546" fmla="*/ 278130 w 1849755"/>
              <a:gd name="connsiteY546" fmla="*/ 373380 h 1850707"/>
              <a:gd name="connsiteX547" fmla="*/ 283845 w 1849755"/>
              <a:gd name="connsiteY547" fmla="*/ 377190 h 1850707"/>
              <a:gd name="connsiteX548" fmla="*/ 280987 w 1849755"/>
              <a:gd name="connsiteY548" fmla="*/ 382905 h 1850707"/>
              <a:gd name="connsiteX549" fmla="*/ 279082 w 1849755"/>
              <a:gd name="connsiteY549" fmla="*/ 391477 h 1850707"/>
              <a:gd name="connsiteX550" fmla="*/ 282892 w 1849755"/>
              <a:gd name="connsiteY550" fmla="*/ 400050 h 1850707"/>
              <a:gd name="connsiteX551" fmla="*/ 295275 w 1849755"/>
              <a:gd name="connsiteY551" fmla="*/ 410527 h 1850707"/>
              <a:gd name="connsiteX552" fmla="*/ 366712 w 1849755"/>
              <a:gd name="connsiteY552" fmla="*/ 461962 h 1850707"/>
              <a:gd name="connsiteX553" fmla="*/ 358140 w 1849755"/>
              <a:gd name="connsiteY553" fmla="*/ 474345 h 1850707"/>
              <a:gd name="connsiteX554" fmla="*/ 237172 w 1849755"/>
              <a:gd name="connsiteY554" fmla="*/ 481012 h 1850707"/>
              <a:gd name="connsiteX555" fmla="*/ 283845 w 1849755"/>
              <a:gd name="connsiteY555" fmla="*/ 514350 h 1850707"/>
              <a:gd name="connsiteX556" fmla="*/ 298132 w 1849755"/>
              <a:gd name="connsiteY556" fmla="*/ 522922 h 1850707"/>
              <a:gd name="connsiteX557" fmla="*/ 307657 w 1849755"/>
              <a:gd name="connsiteY557" fmla="*/ 523875 h 1850707"/>
              <a:gd name="connsiteX558" fmla="*/ 314325 w 1849755"/>
              <a:gd name="connsiteY558" fmla="*/ 520065 h 1850707"/>
              <a:gd name="connsiteX559" fmla="*/ 320992 w 1849755"/>
              <a:gd name="connsiteY559" fmla="*/ 514350 h 1850707"/>
              <a:gd name="connsiteX560" fmla="*/ 326707 w 1849755"/>
              <a:gd name="connsiteY560" fmla="*/ 518160 h 1850707"/>
              <a:gd name="connsiteX561" fmla="*/ 296227 w 1849755"/>
              <a:gd name="connsiteY561" fmla="*/ 561022 h 1850707"/>
              <a:gd name="connsiteX562" fmla="*/ 290512 w 1849755"/>
              <a:gd name="connsiteY562" fmla="*/ 557212 h 1850707"/>
              <a:gd name="connsiteX563" fmla="*/ 294322 w 1849755"/>
              <a:gd name="connsiteY563" fmla="*/ 550545 h 1850707"/>
              <a:gd name="connsiteX564" fmla="*/ 296227 w 1849755"/>
              <a:gd name="connsiteY564" fmla="*/ 542925 h 1850707"/>
              <a:gd name="connsiteX565" fmla="*/ 292417 w 1849755"/>
              <a:gd name="connsiteY565" fmla="*/ 534352 h 1850707"/>
              <a:gd name="connsiteX566" fmla="*/ 279082 w 1849755"/>
              <a:gd name="connsiteY566" fmla="*/ 523875 h 1850707"/>
              <a:gd name="connsiteX567" fmla="*/ 232410 w 1849755"/>
              <a:gd name="connsiteY567" fmla="*/ 490537 h 1850707"/>
              <a:gd name="connsiteX568" fmla="*/ 224790 w 1849755"/>
              <a:gd name="connsiteY568" fmla="*/ 486727 h 1850707"/>
              <a:gd name="connsiteX569" fmla="*/ 217170 w 1849755"/>
              <a:gd name="connsiteY569" fmla="*/ 485775 h 1850707"/>
              <a:gd name="connsiteX570" fmla="*/ 209550 w 1849755"/>
              <a:gd name="connsiteY570" fmla="*/ 488632 h 1850707"/>
              <a:gd name="connsiteX571" fmla="*/ 201930 w 1849755"/>
              <a:gd name="connsiteY571" fmla="*/ 494347 h 1850707"/>
              <a:gd name="connsiteX572" fmla="*/ 196215 w 1849755"/>
              <a:gd name="connsiteY572" fmla="*/ 490537 h 1850707"/>
              <a:gd name="connsiteX573" fmla="*/ 222885 w 1849755"/>
              <a:gd name="connsiteY573" fmla="*/ 453390 h 1850707"/>
              <a:gd name="connsiteX574" fmla="*/ 328612 w 1849755"/>
              <a:gd name="connsiteY574" fmla="*/ 447675 h 1850707"/>
              <a:gd name="connsiteX575" fmla="*/ 290512 w 1849755"/>
              <a:gd name="connsiteY575" fmla="*/ 421005 h 1850707"/>
              <a:gd name="connsiteX576" fmla="*/ 276225 w 1849755"/>
              <a:gd name="connsiteY576" fmla="*/ 412432 h 1850707"/>
              <a:gd name="connsiteX577" fmla="*/ 266700 w 1849755"/>
              <a:gd name="connsiteY577" fmla="*/ 411480 h 1850707"/>
              <a:gd name="connsiteX578" fmla="*/ 260032 w 1849755"/>
              <a:gd name="connsiteY578" fmla="*/ 415290 h 1850707"/>
              <a:gd name="connsiteX579" fmla="*/ 253365 w 1849755"/>
              <a:gd name="connsiteY579" fmla="*/ 420052 h 1850707"/>
              <a:gd name="connsiteX580" fmla="*/ 247650 w 1849755"/>
              <a:gd name="connsiteY580" fmla="*/ 415290 h 1850707"/>
              <a:gd name="connsiteX581" fmla="*/ 925830 w 1849755"/>
              <a:gd name="connsiteY581" fmla="*/ 296228 h 1850707"/>
              <a:gd name="connsiteX582" fmla="*/ 1555433 w 1849755"/>
              <a:gd name="connsiteY582" fmla="*/ 925830 h 1850707"/>
              <a:gd name="connsiteX583" fmla="*/ 925830 w 1849755"/>
              <a:gd name="connsiteY583" fmla="*/ 1555433 h 1850707"/>
              <a:gd name="connsiteX584" fmla="*/ 296228 w 1849755"/>
              <a:gd name="connsiteY584" fmla="*/ 925830 h 1850707"/>
              <a:gd name="connsiteX585" fmla="*/ 925830 w 1849755"/>
              <a:gd name="connsiteY585" fmla="*/ 296228 h 1850707"/>
              <a:gd name="connsiteX586" fmla="*/ 925830 w 1849755"/>
              <a:gd name="connsiteY586" fmla="*/ 261937 h 1850707"/>
              <a:gd name="connsiteX587" fmla="*/ 667702 w 1849755"/>
              <a:gd name="connsiteY587" fmla="*/ 314325 h 1850707"/>
              <a:gd name="connsiteX588" fmla="*/ 456247 w 1849755"/>
              <a:gd name="connsiteY588" fmla="*/ 456247 h 1850707"/>
              <a:gd name="connsiteX589" fmla="*/ 314325 w 1849755"/>
              <a:gd name="connsiteY589" fmla="*/ 667702 h 1850707"/>
              <a:gd name="connsiteX590" fmla="*/ 261937 w 1849755"/>
              <a:gd name="connsiteY590" fmla="*/ 925830 h 1850707"/>
              <a:gd name="connsiteX591" fmla="*/ 314325 w 1849755"/>
              <a:gd name="connsiteY591" fmla="*/ 1183957 h 1850707"/>
              <a:gd name="connsiteX592" fmla="*/ 456247 w 1849755"/>
              <a:gd name="connsiteY592" fmla="*/ 1395412 h 1850707"/>
              <a:gd name="connsiteX593" fmla="*/ 667702 w 1849755"/>
              <a:gd name="connsiteY593" fmla="*/ 1537335 h 1850707"/>
              <a:gd name="connsiteX594" fmla="*/ 925830 w 1849755"/>
              <a:gd name="connsiteY594" fmla="*/ 1589722 h 1850707"/>
              <a:gd name="connsiteX595" fmla="*/ 1183957 w 1849755"/>
              <a:gd name="connsiteY595" fmla="*/ 1537335 h 1850707"/>
              <a:gd name="connsiteX596" fmla="*/ 1395412 w 1849755"/>
              <a:gd name="connsiteY596" fmla="*/ 1395412 h 1850707"/>
              <a:gd name="connsiteX597" fmla="*/ 1537335 w 1849755"/>
              <a:gd name="connsiteY597" fmla="*/ 1183957 h 1850707"/>
              <a:gd name="connsiteX598" fmla="*/ 1589722 w 1849755"/>
              <a:gd name="connsiteY598" fmla="*/ 925830 h 1850707"/>
              <a:gd name="connsiteX599" fmla="*/ 1537335 w 1849755"/>
              <a:gd name="connsiteY599" fmla="*/ 667702 h 1850707"/>
              <a:gd name="connsiteX600" fmla="*/ 1395412 w 1849755"/>
              <a:gd name="connsiteY600" fmla="*/ 456247 h 1850707"/>
              <a:gd name="connsiteX601" fmla="*/ 1183957 w 1849755"/>
              <a:gd name="connsiteY601" fmla="*/ 314325 h 1850707"/>
              <a:gd name="connsiteX602" fmla="*/ 925830 w 1849755"/>
              <a:gd name="connsiteY602" fmla="*/ 261937 h 1850707"/>
              <a:gd name="connsiteX603" fmla="*/ 1454467 w 1849755"/>
              <a:gd name="connsiteY603" fmla="*/ 259080 h 1850707"/>
              <a:gd name="connsiteX604" fmla="*/ 1534477 w 1849755"/>
              <a:gd name="connsiteY604" fmla="*/ 331470 h 1850707"/>
              <a:gd name="connsiteX605" fmla="*/ 1514475 w 1849755"/>
              <a:gd name="connsiteY605" fmla="*/ 356235 h 1850707"/>
              <a:gd name="connsiteX606" fmla="*/ 1509712 w 1849755"/>
              <a:gd name="connsiteY606" fmla="*/ 351472 h 1850707"/>
              <a:gd name="connsiteX607" fmla="*/ 1512570 w 1849755"/>
              <a:gd name="connsiteY607" fmla="*/ 335280 h 1850707"/>
              <a:gd name="connsiteX608" fmla="*/ 1509712 w 1849755"/>
              <a:gd name="connsiteY608" fmla="*/ 320992 h 1850707"/>
              <a:gd name="connsiteX609" fmla="*/ 1504950 w 1849755"/>
              <a:gd name="connsiteY609" fmla="*/ 315277 h 1850707"/>
              <a:gd name="connsiteX610" fmla="*/ 1499235 w 1849755"/>
              <a:gd name="connsiteY610" fmla="*/ 309562 h 1850707"/>
              <a:gd name="connsiteX611" fmla="*/ 1485900 w 1849755"/>
              <a:gd name="connsiteY611" fmla="*/ 298132 h 1850707"/>
              <a:gd name="connsiteX612" fmla="*/ 1454467 w 1849755"/>
              <a:gd name="connsiteY612" fmla="*/ 332422 h 1850707"/>
              <a:gd name="connsiteX613" fmla="*/ 1463992 w 1849755"/>
              <a:gd name="connsiteY613" fmla="*/ 340995 h 1850707"/>
              <a:gd name="connsiteX614" fmla="*/ 1470660 w 1849755"/>
              <a:gd name="connsiteY614" fmla="*/ 345757 h 1850707"/>
              <a:gd name="connsiteX615" fmla="*/ 1479232 w 1849755"/>
              <a:gd name="connsiteY615" fmla="*/ 347662 h 1850707"/>
              <a:gd name="connsiteX616" fmla="*/ 1486852 w 1849755"/>
              <a:gd name="connsiteY616" fmla="*/ 344805 h 1850707"/>
              <a:gd name="connsiteX617" fmla="*/ 1494472 w 1849755"/>
              <a:gd name="connsiteY617" fmla="*/ 340042 h 1850707"/>
              <a:gd name="connsiteX618" fmla="*/ 1499235 w 1849755"/>
              <a:gd name="connsiteY618" fmla="*/ 344805 h 1850707"/>
              <a:gd name="connsiteX619" fmla="*/ 1464945 w 1849755"/>
              <a:gd name="connsiteY619" fmla="*/ 381952 h 1850707"/>
              <a:gd name="connsiteX620" fmla="*/ 1460182 w 1849755"/>
              <a:gd name="connsiteY620" fmla="*/ 377190 h 1850707"/>
              <a:gd name="connsiteX621" fmla="*/ 1463992 w 1849755"/>
              <a:gd name="connsiteY621" fmla="*/ 368617 h 1850707"/>
              <a:gd name="connsiteX622" fmla="*/ 1465897 w 1849755"/>
              <a:gd name="connsiteY622" fmla="*/ 360045 h 1850707"/>
              <a:gd name="connsiteX623" fmla="*/ 1463992 w 1849755"/>
              <a:gd name="connsiteY623" fmla="*/ 352425 h 1850707"/>
              <a:gd name="connsiteX624" fmla="*/ 1458277 w 1849755"/>
              <a:gd name="connsiteY624" fmla="*/ 345757 h 1850707"/>
              <a:gd name="connsiteX625" fmla="*/ 1448752 w 1849755"/>
              <a:gd name="connsiteY625" fmla="*/ 337185 h 1850707"/>
              <a:gd name="connsiteX626" fmla="*/ 1424940 w 1849755"/>
              <a:gd name="connsiteY626" fmla="*/ 362902 h 1850707"/>
              <a:gd name="connsiteX627" fmla="*/ 1419225 w 1849755"/>
              <a:gd name="connsiteY627" fmla="*/ 369570 h 1850707"/>
              <a:gd name="connsiteX628" fmla="*/ 1418272 w 1849755"/>
              <a:gd name="connsiteY628" fmla="*/ 375285 h 1850707"/>
              <a:gd name="connsiteX629" fmla="*/ 1421130 w 1849755"/>
              <a:gd name="connsiteY629" fmla="*/ 381000 h 1850707"/>
              <a:gd name="connsiteX630" fmla="*/ 1428750 w 1849755"/>
              <a:gd name="connsiteY630" fmla="*/ 388620 h 1850707"/>
              <a:gd name="connsiteX631" fmla="*/ 1434465 w 1849755"/>
              <a:gd name="connsiteY631" fmla="*/ 393382 h 1850707"/>
              <a:gd name="connsiteX632" fmla="*/ 1440180 w 1849755"/>
              <a:gd name="connsiteY632" fmla="*/ 398145 h 1850707"/>
              <a:gd name="connsiteX633" fmla="*/ 1445895 w 1849755"/>
              <a:gd name="connsiteY633" fmla="*/ 401955 h 1850707"/>
              <a:gd name="connsiteX634" fmla="*/ 1450657 w 1849755"/>
              <a:gd name="connsiteY634" fmla="*/ 402907 h 1850707"/>
              <a:gd name="connsiteX635" fmla="*/ 1465897 w 1849755"/>
              <a:gd name="connsiteY635" fmla="*/ 400050 h 1850707"/>
              <a:gd name="connsiteX636" fmla="*/ 1479232 w 1849755"/>
              <a:gd name="connsiteY636" fmla="*/ 395287 h 1850707"/>
              <a:gd name="connsiteX637" fmla="*/ 1483995 w 1849755"/>
              <a:gd name="connsiteY637" fmla="*/ 399097 h 1850707"/>
              <a:gd name="connsiteX638" fmla="*/ 1456372 w 1849755"/>
              <a:gd name="connsiteY638" fmla="*/ 425767 h 1850707"/>
              <a:gd name="connsiteX639" fmla="*/ 1371600 w 1849755"/>
              <a:gd name="connsiteY639" fmla="*/ 348615 h 1850707"/>
              <a:gd name="connsiteX640" fmla="*/ 1376362 w 1849755"/>
              <a:gd name="connsiteY640" fmla="*/ 343852 h 1850707"/>
              <a:gd name="connsiteX641" fmla="*/ 1382077 w 1849755"/>
              <a:gd name="connsiteY641" fmla="*/ 347662 h 1850707"/>
              <a:gd name="connsiteX642" fmla="*/ 1386840 w 1849755"/>
              <a:gd name="connsiteY642" fmla="*/ 350520 h 1850707"/>
              <a:gd name="connsiteX643" fmla="*/ 1392555 w 1849755"/>
              <a:gd name="connsiteY643" fmla="*/ 351472 h 1850707"/>
              <a:gd name="connsiteX644" fmla="*/ 1397317 w 1849755"/>
              <a:gd name="connsiteY644" fmla="*/ 348615 h 1850707"/>
              <a:gd name="connsiteX645" fmla="*/ 1455420 w 1849755"/>
              <a:gd name="connsiteY645" fmla="*/ 284797 h 1850707"/>
              <a:gd name="connsiteX646" fmla="*/ 1458277 w 1849755"/>
              <a:gd name="connsiteY646" fmla="*/ 280035 h 1850707"/>
              <a:gd name="connsiteX647" fmla="*/ 1457325 w 1849755"/>
              <a:gd name="connsiteY647" fmla="*/ 274320 h 1850707"/>
              <a:gd name="connsiteX648" fmla="*/ 1453515 w 1849755"/>
              <a:gd name="connsiteY648" fmla="*/ 268605 h 1850707"/>
              <a:gd name="connsiteX649" fmla="*/ 1449705 w 1849755"/>
              <a:gd name="connsiteY649" fmla="*/ 263842 h 1850707"/>
              <a:gd name="connsiteX650" fmla="*/ 925830 w 1849755"/>
              <a:gd name="connsiteY650" fmla="*/ 241935 h 1850707"/>
              <a:gd name="connsiteX651" fmla="*/ 1192530 w 1849755"/>
              <a:gd name="connsiteY651" fmla="*/ 295275 h 1850707"/>
              <a:gd name="connsiteX652" fmla="*/ 1409700 w 1849755"/>
              <a:gd name="connsiteY652" fmla="*/ 441960 h 1850707"/>
              <a:gd name="connsiteX653" fmla="*/ 1556385 w 1849755"/>
              <a:gd name="connsiteY653" fmla="*/ 659130 h 1850707"/>
              <a:gd name="connsiteX654" fmla="*/ 1610677 w 1849755"/>
              <a:gd name="connsiteY654" fmla="*/ 925830 h 1850707"/>
              <a:gd name="connsiteX655" fmla="*/ 1556385 w 1849755"/>
              <a:gd name="connsiteY655" fmla="*/ 1192530 h 1850707"/>
              <a:gd name="connsiteX656" fmla="*/ 1409700 w 1849755"/>
              <a:gd name="connsiteY656" fmla="*/ 1409700 h 1850707"/>
              <a:gd name="connsiteX657" fmla="*/ 1192530 w 1849755"/>
              <a:gd name="connsiteY657" fmla="*/ 1556385 h 1850707"/>
              <a:gd name="connsiteX658" fmla="*/ 925830 w 1849755"/>
              <a:gd name="connsiteY658" fmla="*/ 1610677 h 1850707"/>
              <a:gd name="connsiteX659" fmla="*/ 659130 w 1849755"/>
              <a:gd name="connsiteY659" fmla="*/ 1556385 h 1850707"/>
              <a:gd name="connsiteX660" fmla="*/ 441960 w 1849755"/>
              <a:gd name="connsiteY660" fmla="*/ 1409700 h 1850707"/>
              <a:gd name="connsiteX661" fmla="*/ 295275 w 1849755"/>
              <a:gd name="connsiteY661" fmla="*/ 1192530 h 1850707"/>
              <a:gd name="connsiteX662" fmla="*/ 241935 w 1849755"/>
              <a:gd name="connsiteY662" fmla="*/ 925830 h 1850707"/>
              <a:gd name="connsiteX663" fmla="*/ 295275 w 1849755"/>
              <a:gd name="connsiteY663" fmla="*/ 659130 h 1850707"/>
              <a:gd name="connsiteX664" fmla="*/ 441960 w 1849755"/>
              <a:gd name="connsiteY664" fmla="*/ 441960 h 1850707"/>
              <a:gd name="connsiteX665" fmla="*/ 659130 w 1849755"/>
              <a:gd name="connsiteY665" fmla="*/ 295275 h 1850707"/>
              <a:gd name="connsiteX666" fmla="*/ 925830 w 1849755"/>
              <a:gd name="connsiteY666" fmla="*/ 241935 h 1850707"/>
              <a:gd name="connsiteX667" fmla="*/ 435292 w 1849755"/>
              <a:gd name="connsiteY667" fmla="*/ 233363 h 1850707"/>
              <a:gd name="connsiteX668" fmla="*/ 463867 w 1849755"/>
              <a:gd name="connsiteY668" fmla="*/ 267653 h 1850707"/>
              <a:gd name="connsiteX669" fmla="*/ 458152 w 1849755"/>
              <a:gd name="connsiteY669" fmla="*/ 272415 h 1850707"/>
              <a:gd name="connsiteX670" fmla="*/ 427672 w 1849755"/>
              <a:gd name="connsiteY670" fmla="*/ 259080 h 1850707"/>
              <a:gd name="connsiteX671" fmla="*/ 403860 w 1849755"/>
              <a:gd name="connsiteY671" fmla="*/ 265748 h 1850707"/>
              <a:gd name="connsiteX672" fmla="*/ 393382 w 1849755"/>
              <a:gd name="connsiteY672" fmla="*/ 293370 h 1850707"/>
              <a:gd name="connsiteX673" fmla="*/ 411480 w 1849755"/>
              <a:gd name="connsiteY673" fmla="*/ 329565 h 1850707"/>
              <a:gd name="connsiteX674" fmla="*/ 444817 w 1849755"/>
              <a:gd name="connsiteY674" fmla="*/ 357188 h 1850707"/>
              <a:gd name="connsiteX675" fmla="*/ 473392 w 1849755"/>
              <a:gd name="connsiteY675" fmla="*/ 353378 h 1850707"/>
              <a:gd name="connsiteX676" fmla="*/ 481965 w 1849755"/>
              <a:gd name="connsiteY676" fmla="*/ 342900 h 1850707"/>
              <a:gd name="connsiteX677" fmla="*/ 485775 w 1849755"/>
              <a:gd name="connsiteY677" fmla="*/ 333375 h 1850707"/>
              <a:gd name="connsiteX678" fmla="*/ 470535 w 1849755"/>
              <a:gd name="connsiteY678" fmla="*/ 314325 h 1850707"/>
              <a:gd name="connsiteX679" fmla="*/ 466725 w 1849755"/>
              <a:gd name="connsiteY679" fmla="*/ 311468 h 1850707"/>
              <a:gd name="connsiteX680" fmla="*/ 461010 w 1849755"/>
              <a:gd name="connsiteY680" fmla="*/ 311468 h 1850707"/>
              <a:gd name="connsiteX681" fmla="*/ 454342 w 1849755"/>
              <a:gd name="connsiteY681" fmla="*/ 314325 h 1850707"/>
              <a:gd name="connsiteX682" fmla="*/ 448627 w 1849755"/>
              <a:gd name="connsiteY682" fmla="*/ 317183 h 1850707"/>
              <a:gd name="connsiteX683" fmla="*/ 444817 w 1849755"/>
              <a:gd name="connsiteY683" fmla="*/ 312420 h 1850707"/>
              <a:gd name="connsiteX684" fmla="*/ 494347 w 1849755"/>
              <a:gd name="connsiteY684" fmla="*/ 272415 h 1850707"/>
              <a:gd name="connsiteX685" fmla="*/ 495300 w 1849755"/>
              <a:gd name="connsiteY685" fmla="*/ 276225 h 1850707"/>
              <a:gd name="connsiteX686" fmla="*/ 492442 w 1849755"/>
              <a:gd name="connsiteY686" fmla="*/ 280035 h 1850707"/>
              <a:gd name="connsiteX687" fmla="*/ 489585 w 1849755"/>
              <a:gd name="connsiteY687" fmla="*/ 283845 h 1850707"/>
              <a:gd name="connsiteX688" fmla="*/ 488632 w 1849755"/>
              <a:gd name="connsiteY688" fmla="*/ 289560 h 1850707"/>
              <a:gd name="connsiteX689" fmla="*/ 491490 w 1849755"/>
              <a:gd name="connsiteY689" fmla="*/ 294323 h 1850707"/>
              <a:gd name="connsiteX690" fmla="*/ 500062 w 1849755"/>
              <a:gd name="connsiteY690" fmla="*/ 305753 h 1850707"/>
              <a:gd name="connsiteX691" fmla="*/ 504825 w 1849755"/>
              <a:gd name="connsiteY691" fmla="*/ 311468 h 1850707"/>
              <a:gd name="connsiteX692" fmla="*/ 508635 w 1849755"/>
              <a:gd name="connsiteY692" fmla="*/ 316230 h 1850707"/>
              <a:gd name="connsiteX693" fmla="*/ 495300 w 1849755"/>
              <a:gd name="connsiteY693" fmla="*/ 340043 h 1850707"/>
              <a:gd name="connsiteX694" fmla="*/ 474345 w 1849755"/>
              <a:gd name="connsiteY694" fmla="*/ 362903 h 1850707"/>
              <a:gd name="connsiteX695" fmla="*/ 452437 w 1849755"/>
              <a:gd name="connsiteY695" fmla="*/ 375285 h 1850707"/>
              <a:gd name="connsiteX696" fmla="*/ 428625 w 1849755"/>
              <a:gd name="connsiteY696" fmla="*/ 378143 h 1850707"/>
              <a:gd name="connsiteX697" fmla="*/ 405765 w 1849755"/>
              <a:gd name="connsiteY697" fmla="*/ 371475 h 1850707"/>
              <a:gd name="connsiteX698" fmla="*/ 384810 w 1849755"/>
              <a:gd name="connsiteY698" fmla="*/ 353378 h 1850707"/>
              <a:gd name="connsiteX699" fmla="*/ 372427 w 1849755"/>
              <a:gd name="connsiteY699" fmla="*/ 329565 h 1850707"/>
              <a:gd name="connsiteX700" fmla="*/ 369570 w 1849755"/>
              <a:gd name="connsiteY700" fmla="*/ 304800 h 1850707"/>
              <a:gd name="connsiteX701" fmla="*/ 378142 w 1849755"/>
              <a:gd name="connsiteY701" fmla="*/ 280988 h 1850707"/>
              <a:gd name="connsiteX702" fmla="*/ 397192 w 1849755"/>
              <a:gd name="connsiteY702" fmla="*/ 260033 h 1850707"/>
              <a:gd name="connsiteX703" fmla="*/ 413385 w 1849755"/>
              <a:gd name="connsiteY703" fmla="*/ 249555 h 1850707"/>
              <a:gd name="connsiteX704" fmla="*/ 428625 w 1849755"/>
              <a:gd name="connsiteY704" fmla="*/ 244793 h 1850707"/>
              <a:gd name="connsiteX705" fmla="*/ 429577 w 1849755"/>
              <a:gd name="connsiteY705" fmla="*/ 238125 h 1850707"/>
              <a:gd name="connsiteX706" fmla="*/ 1258252 w 1849755"/>
              <a:gd name="connsiteY706" fmla="*/ 140970 h 1850707"/>
              <a:gd name="connsiteX707" fmla="*/ 1316355 w 1849755"/>
              <a:gd name="connsiteY707" fmla="*/ 172402 h 1850707"/>
              <a:gd name="connsiteX708" fmla="*/ 1313497 w 1849755"/>
              <a:gd name="connsiteY708" fmla="*/ 178117 h 1850707"/>
              <a:gd name="connsiteX709" fmla="*/ 1301115 w 1849755"/>
              <a:gd name="connsiteY709" fmla="*/ 174307 h 1850707"/>
              <a:gd name="connsiteX710" fmla="*/ 1296352 w 1849755"/>
              <a:gd name="connsiteY710" fmla="*/ 175260 h 1850707"/>
              <a:gd name="connsiteX711" fmla="*/ 1295400 w 1849755"/>
              <a:gd name="connsiteY711" fmla="*/ 177165 h 1850707"/>
              <a:gd name="connsiteX712" fmla="*/ 1294447 w 1849755"/>
              <a:gd name="connsiteY712" fmla="*/ 180022 h 1850707"/>
              <a:gd name="connsiteX713" fmla="*/ 1291590 w 1849755"/>
              <a:gd name="connsiteY713" fmla="*/ 206692 h 1850707"/>
              <a:gd name="connsiteX714" fmla="*/ 1285875 w 1849755"/>
              <a:gd name="connsiteY714" fmla="*/ 263842 h 1850707"/>
              <a:gd name="connsiteX715" fmla="*/ 1316355 w 1849755"/>
              <a:gd name="connsiteY715" fmla="*/ 238125 h 1850707"/>
              <a:gd name="connsiteX716" fmla="*/ 1337310 w 1849755"/>
              <a:gd name="connsiteY716" fmla="*/ 220027 h 1850707"/>
              <a:gd name="connsiteX717" fmla="*/ 1344930 w 1849755"/>
              <a:gd name="connsiteY717" fmla="*/ 212407 h 1850707"/>
              <a:gd name="connsiteX718" fmla="*/ 1349692 w 1849755"/>
              <a:gd name="connsiteY718" fmla="*/ 206692 h 1850707"/>
              <a:gd name="connsiteX719" fmla="*/ 1347787 w 1849755"/>
              <a:gd name="connsiteY719" fmla="*/ 200977 h 1850707"/>
              <a:gd name="connsiteX720" fmla="*/ 1336357 w 1849755"/>
              <a:gd name="connsiteY720" fmla="*/ 191452 h 1850707"/>
              <a:gd name="connsiteX721" fmla="*/ 1339215 w 1849755"/>
              <a:gd name="connsiteY721" fmla="*/ 185737 h 1850707"/>
              <a:gd name="connsiteX722" fmla="*/ 1383030 w 1849755"/>
              <a:gd name="connsiteY722" fmla="*/ 208597 h 1850707"/>
              <a:gd name="connsiteX723" fmla="*/ 1381125 w 1849755"/>
              <a:gd name="connsiteY723" fmla="*/ 214312 h 1850707"/>
              <a:gd name="connsiteX724" fmla="*/ 1375410 w 1849755"/>
              <a:gd name="connsiteY724" fmla="*/ 212407 h 1850707"/>
              <a:gd name="connsiteX725" fmla="*/ 1369695 w 1849755"/>
              <a:gd name="connsiteY725" fmla="*/ 212407 h 1850707"/>
              <a:gd name="connsiteX726" fmla="*/ 1362075 w 1849755"/>
              <a:gd name="connsiteY726" fmla="*/ 213360 h 1850707"/>
              <a:gd name="connsiteX727" fmla="*/ 1355407 w 1849755"/>
              <a:gd name="connsiteY727" fmla="*/ 217170 h 1850707"/>
              <a:gd name="connsiteX728" fmla="*/ 1341120 w 1849755"/>
              <a:gd name="connsiteY728" fmla="*/ 228600 h 1850707"/>
              <a:gd name="connsiteX729" fmla="*/ 1319212 w 1849755"/>
              <a:gd name="connsiteY729" fmla="*/ 246697 h 1850707"/>
              <a:gd name="connsiteX730" fmla="*/ 1295400 w 1849755"/>
              <a:gd name="connsiteY730" fmla="*/ 266700 h 1850707"/>
              <a:gd name="connsiteX731" fmla="*/ 1270635 w 1849755"/>
              <a:gd name="connsiteY731" fmla="*/ 287655 h 1850707"/>
              <a:gd name="connsiteX732" fmla="*/ 1255395 w 1849755"/>
              <a:gd name="connsiteY732" fmla="*/ 280035 h 1850707"/>
              <a:gd name="connsiteX733" fmla="*/ 1262062 w 1849755"/>
              <a:gd name="connsiteY733" fmla="*/ 215265 h 1850707"/>
              <a:gd name="connsiteX734" fmla="*/ 1266825 w 1849755"/>
              <a:gd name="connsiteY734" fmla="*/ 169545 h 1850707"/>
              <a:gd name="connsiteX735" fmla="*/ 1266825 w 1849755"/>
              <a:gd name="connsiteY735" fmla="*/ 161925 h 1850707"/>
              <a:gd name="connsiteX736" fmla="*/ 1263967 w 1849755"/>
              <a:gd name="connsiteY736" fmla="*/ 155257 h 1850707"/>
              <a:gd name="connsiteX737" fmla="*/ 1260157 w 1849755"/>
              <a:gd name="connsiteY737" fmla="*/ 150495 h 1850707"/>
              <a:gd name="connsiteX738" fmla="*/ 1255395 w 1849755"/>
              <a:gd name="connsiteY738" fmla="*/ 146685 h 1850707"/>
              <a:gd name="connsiteX739" fmla="*/ 1105853 w 1849755"/>
              <a:gd name="connsiteY739" fmla="*/ 95250 h 1850707"/>
              <a:gd name="connsiteX740" fmla="*/ 1171575 w 1849755"/>
              <a:gd name="connsiteY740" fmla="*/ 112395 h 1850707"/>
              <a:gd name="connsiteX741" fmla="*/ 1169670 w 1849755"/>
              <a:gd name="connsiteY741" fmla="*/ 119062 h 1850707"/>
              <a:gd name="connsiteX742" fmla="*/ 1163003 w 1849755"/>
              <a:gd name="connsiteY742" fmla="*/ 118110 h 1850707"/>
              <a:gd name="connsiteX743" fmla="*/ 1156335 w 1849755"/>
              <a:gd name="connsiteY743" fmla="*/ 118110 h 1850707"/>
              <a:gd name="connsiteX744" fmla="*/ 1151573 w 1849755"/>
              <a:gd name="connsiteY744" fmla="*/ 120015 h 1850707"/>
              <a:gd name="connsiteX745" fmla="*/ 1148715 w 1849755"/>
              <a:gd name="connsiteY745" fmla="*/ 124777 h 1850707"/>
              <a:gd name="connsiteX746" fmla="*/ 1126808 w 1849755"/>
              <a:gd name="connsiteY746" fmla="*/ 208597 h 1850707"/>
              <a:gd name="connsiteX747" fmla="*/ 1126808 w 1849755"/>
              <a:gd name="connsiteY747" fmla="*/ 214312 h 1850707"/>
              <a:gd name="connsiteX748" fmla="*/ 1130618 w 1849755"/>
              <a:gd name="connsiteY748" fmla="*/ 219075 h 1850707"/>
              <a:gd name="connsiteX749" fmla="*/ 1136333 w 1849755"/>
              <a:gd name="connsiteY749" fmla="*/ 221932 h 1850707"/>
              <a:gd name="connsiteX750" fmla="*/ 1143000 w 1849755"/>
              <a:gd name="connsiteY750" fmla="*/ 224790 h 1850707"/>
              <a:gd name="connsiteX751" fmla="*/ 1141095 w 1849755"/>
              <a:gd name="connsiteY751" fmla="*/ 230505 h 1850707"/>
              <a:gd name="connsiteX752" fmla="*/ 1075373 w 1849755"/>
              <a:gd name="connsiteY752" fmla="*/ 213360 h 1850707"/>
              <a:gd name="connsiteX753" fmla="*/ 1077278 w 1849755"/>
              <a:gd name="connsiteY753" fmla="*/ 206692 h 1850707"/>
              <a:gd name="connsiteX754" fmla="*/ 1083945 w 1849755"/>
              <a:gd name="connsiteY754" fmla="*/ 207645 h 1850707"/>
              <a:gd name="connsiteX755" fmla="*/ 1090613 w 1849755"/>
              <a:gd name="connsiteY755" fmla="*/ 208597 h 1850707"/>
              <a:gd name="connsiteX756" fmla="*/ 1095375 w 1849755"/>
              <a:gd name="connsiteY756" fmla="*/ 206692 h 1850707"/>
              <a:gd name="connsiteX757" fmla="*/ 1098233 w 1849755"/>
              <a:gd name="connsiteY757" fmla="*/ 201930 h 1850707"/>
              <a:gd name="connsiteX758" fmla="*/ 1120140 w 1849755"/>
              <a:gd name="connsiteY758" fmla="*/ 118110 h 1850707"/>
              <a:gd name="connsiteX759" fmla="*/ 1120140 w 1849755"/>
              <a:gd name="connsiteY759" fmla="*/ 112395 h 1850707"/>
              <a:gd name="connsiteX760" fmla="*/ 1116330 w 1849755"/>
              <a:gd name="connsiteY760" fmla="*/ 107632 h 1850707"/>
              <a:gd name="connsiteX761" fmla="*/ 1110615 w 1849755"/>
              <a:gd name="connsiteY761" fmla="*/ 104775 h 1850707"/>
              <a:gd name="connsiteX762" fmla="*/ 1103948 w 1849755"/>
              <a:gd name="connsiteY762" fmla="*/ 101917 h 1850707"/>
              <a:gd name="connsiteX763" fmla="*/ 777240 w 1849755"/>
              <a:gd name="connsiteY763" fmla="*/ 88583 h 1850707"/>
              <a:gd name="connsiteX764" fmla="*/ 779145 w 1849755"/>
              <a:gd name="connsiteY764" fmla="*/ 93345 h 1850707"/>
              <a:gd name="connsiteX765" fmla="*/ 772477 w 1849755"/>
              <a:gd name="connsiteY765" fmla="*/ 96203 h 1850707"/>
              <a:gd name="connsiteX766" fmla="*/ 765810 w 1849755"/>
              <a:gd name="connsiteY766" fmla="*/ 100965 h 1850707"/>
              <a:gd name="connsiteX767" fmla="*/ 762952 w 1849755"/>
              <a:gd name="connsiteY767" fmla="*/ 109538 h 1850707"/>
              <a:gd name="connsiteX768" fmla="*/ 765810 w 1849755"/>
              <a:gd name="connsiteY768" fmla="*/ 125730 h 1850707"/>
              <a:gd name="connsiteX769" fmla="*/ 777240 w 1849755"/>
              <a:gd name="connsiteY769" fmla="*/ 169545 h 1850707"/>
              <a:gd name="connsiteX770" fmla="*/ 772477 w 1849755"/>
              <a:gd name="connsiteY770" fmla="*/ 203835 h 1850707"/>
              <a:gd name="connsiteX771" fmla="*/ 741045 w 1849755"/>
              <a:gd name="connsiteY771" fmla="*/ 224790 h 1850707"/>
              <a:gd name="connsiteX772" fmla="*/ 699135 w 1849755"/>
              <a:gd name="connsiteY772" fmla="*/ 223838 h 1850707"/>
              <a:gd name="connsiteX773" fmla="*/ 677227 w 1849755"/>
              <a:gd name="connsiteY773" fmla="*/ 196215 h 1850707"/>
              <a:gd name="connsiteX774" fmla="*/ 661035 w 1849755"/>
              <a:gd name="connsiteY774" fmla="*/ 136208 h 1850707"/>
              <a:gd name="connsiteX775" fmla="*/ 658177 w 1849755"/>
              <a:gd name="connsiteY775" fmla="*/ 131445 h 1850707"/>
              <a:gd name="connsiteX776" fmla="*/ 653415 w 1849755"/>
              <a:gd name="connsiteY776" fmla="*/ 128588 h 1850707"/>
              <a:gd name="connsiteX777" fmla="*/ 647700 w 1849755"/>
              <a:gd name="connsiteY777" fmla="*/ 128588 h 1850707"/>
              <a:gd name="connsiteX778" fmla="*/ 641985 w 1849755"/>
              <a:gd name="connsiteY778" fmla="*/ 129540 h 1850707"/>
              <a:gd name="connsiteX779" fmla="*/ 640080 w 1849755"/>
              <a:gd name="connsiteY779" fmla="*/ 123825 h 1850707"/>
              <a:gd name="connsiteX780" fmla="*/ 701992 w 1849755"/>
              <a:gd name="connsiteY780" fmla="*/ 107633 h 1850707"/>
              <a:gd name="connsiteX781" fmla="*/ 703897 w 1849755"/>
              <a:gd name="connsiteY781" fmla="*/ 114300 h 1850707"/>
              <a:gd name="connsiteX782" fmla="*/ 699135 w 1849755"/>
              <a:gd name="connsiteY782" fmla="*/ 116205 h 1850707"/>
              <a:gd name="connsiteX783" fmla="*/ 694372 w 1849755"/>
              <a:gd name="connsiteY783" fmla="*/ 119063 h 1850707"/>
              <a:gd name="connsiteX784" fmla="*/ 690562 w 1849755"/>
              <a:gd name="connsiteY784" fmla="*/ 123825 h 1850707"/>
              <a:gd name="connsiteX785" fmla="*/ 690562 w 1849755"/>
              <a:gd name="connsiteY785" fmla="*/ 129540 h 1850707"/>
              <a:gd name="connsiteX786" fmla="*/ 706755 w 1849755"/>
              <a:gd name="connsiteY786" fmla="*/ 188595 h 1850707"/>
              <a:gd name="connsiteX787" fmla="*/ 721042 w 1849755"/>
              <a:gd name="connsiteY787" fmla="*/ 212408 h 1850707"/>
              <a:gd name="connsiteX788" fmla="*/ 745807 w 1849755"/>
              <a:gd name="connsiteY788" fmla="*/ 214313 h 1850707"/>
              <a:gd name="connsiteX789" fmla="*/ 765810 w 1849755"/>
              <a:gd name="connsiteY789" fmla="*/ 199073 h 1850707"/>
              <a:gd name="connsiteX790" fmla="*/ 766762 w 1849755"/>
              <a:gd name="connsiteY790" fmla="*/ 171450 h 1850707"/>
              <a:gd name="connsiteX791" fmla="*/ 756285 w 1849755"/>
              <a:gd name="connsiteY791" fmla="*/ 131445 h 1850707"/>
              <a:gd name="connsiteX792" fmla="*/ 750570 w 1849755"/>
              <a:gd name="connsiteY792" fmla="*/ 116205 h 1850707"/>
              <a:gd name="connsiteX793" fmla="*/ 743902 w 1849755"/>
              <a:gd name="connsiteY793" fmla="*/ 109538 h 1850707"/>
              <a:gd name="connsiteX794" fmla="*/ 735330 w 1849755"/>
              <a:gd name="connsiteY794" fmla="*/ 108585 h 1850707"/>
              <a:gd name="connsiteX795" fmla="*/ 727710 w 1849755"/>
              <a:gd name="connsiteY795" fmla="*/ 108585 h 1850707"/>
              <a:gd name="connsiteX796" fmla="*/ 725805 w 1849755"/>
              <a:gd name="connsiteY796" fmla="*/ 101918 h 1850707"/>
              <a:gd name="connsiteX797" fmla="*/ 867728 w 1849755"/>
              <a:gd name="connsiteY797" fmla="*/ 76200 h 1850707"/>
              <a:gd name="connsiteX798" fmla="*/ 913448 w 1849755"/>
              <a:gd name="connsiteY798" fmla="*/ 77152 h 1850707"/>
              <a:gd name="connsiteX799" fmla="*/ 979170 w 1849755"/>
              <a:gd name="connsiteY799" fmla="*/ 160972 h 1850707"/>
              <a:gd name="connsiteX800" fmla="*/ 980123 w 1849755"/>
              <a:gd name="connsiteY800" fmla="*/ 114300 h 1850707"/>
              <a:gd name="connsiteX801" fmla="*/ 979170 w 1849755"/>
              <a:gd name="connsiteY801" fmla="*/ 98107 h 1850707"/>
              <a:gd name="connsiteX802" fmla="*/ 974408 w 1849755"/>
              <a:gd name="connsiteY802" fmla="*/ 90487 h 1850707"/>
              <a:gd name="connsiteX803" fmla="*/ 966788 w 1849755"/>
              <a:gd name="connsiteY803" fmla="*/ 86677 h 1850707"/>
              <a:gd name="connsiteX804" fmla="*/ 959168 w 1849755"/>
              <a:gd name="connsiteY804" fmla="*/ 84772 h 1850707"/>
              <a:gd name="connsiteX805" fmla="*/ 959168 w 1849755"/>
              <a:gd name="connsiteY805" fmla="*/ 78105 h 1850707"/>
              <a:gd name="connsiteX806" fmla="*/ 1011555 w 1849755"/>
              <a:gd name="connsiteY806" fmla="*/ 79057 h 1850707"/>
              <a:gd name="connsiteX807" fmla="*/ 1009650 w 1849755"/>
              <a:gd name="connsiteY807" fmla="*/ 84772 h 1850707"/>
              <a:gd name="connsiteX808" fmla="*/ 1002983 w 1849755"/>
              <a:gd name="connsiteY808" fmla="*/ 85725 h 1850707"/>
              <a:gd name="connsiteX809" fmla="*/ 995363 w 1849755"/>
              <a:gd name="connsiteY809" fmla="*/ 88582 h 1850707"/>
              <a:gd name="connsiteX810" fmla="*/ 990600 w 1849755"/>
              <a:gd name="connsiteY810" fmla="*/ 96202 h 1850707"/>
              <a:gd name="connsiteX811" fmla="*/ 988695 w 1849755"/>
              <a:gd name="connsiteY811" fmla="*/ 112395 h 1850707"/>
              <a:gd name="connsiteX812" fmla="*/ 987743 w 1849755"/>
              <a:gd name="connsiteY812" fmla="*/ 200025 h 1850707"/>
              <a:gd name="connsiteX813" fmla="*/ 972503 w 1849755"/>
              <a:gd name="connsiteY813" fmla="*/ 200025 h 1850707"/>
              <a:gd name="connsiteX814" fmla="*/ 898208 w 1849755"/>
              <a:gd name="connsiteY814" fmla="*/ 104775 h 1850707"/>
              <a:gd name="connsiteX815" fmla="*/ 897255 w 1849755"/>
              <a:gd name="connsiteY815" fmla="*/ 161925 h 1850707"/>
              <a:gd name="connsiteX816" fmla="*/ 898208 w 1849755"/>
              <a:gd name="connsiteY816" fmla="*/ 178117 h 1850707"/>
              <a:gd name="connsiteX817" fmla="*/ 902970 w 1849755"/>
              <a:gd name="connsiteY817" fmla="*/ 186690 h 1850707"/>
              <a:gd name="connsiteX818" fmla="*/ 910590 w 1849755"/>
              <a:gd name="connsiteY818" fmla="*/ 190500 h 1850707"/>
              <a:gd name="connsiteX819" fmla="*/ 918210 w 1849755"/>
              <a:gd name="connsiteY819" fmla="*/ 192405 h 1850707"/>
              <a:gd name="connsiteX820" fmla="*/ 918210 w 1849755"/>
              <a:gd name="connsiteY820" fmla="*/ 199072 h 1850707"/>
              <a:gd name="connsiteX821" fmla="*/ 865823 w 1849755"/>
              <a:gd name="connsiteY821" fmla="*/ 198120 h 1850707"/>
              <a:gd name="connsiteX822" fmla="*/ 865823 w 1849755"/>
              <a:gd name="connsiteY822" fmla="*/ 191452 h 1850707"/>
              <a:gd name="connsiteX823" fmla="*/ 873443 w 1849755"/>
              <a:gd name="connsiteY823" fmla="*/ 190500 h 1850707"/>
              <a:gd name="connsiteX824" fmla="*/ 881063 w 1849755"/>
              <a:gd name="connsiteY824" fmla="*/ 187642 h 1850707"/>
              <a:gd name="connsiteX825" fmla="*/ 885825 w 1849755"/>
              <a:gd name="connsiteY825" fmla="*/ 180022 h 1850707"/>
              <a:gd name="connsiteX826" fmla="*/ 886778 w 1849755"/>
              <a:gd name="connsiteY826" fmla="*/ 162877 h 1850707"/>
              <a:gd name="connsiteX827" fmla="*/ 887730 w 1849755"/>
              <a:gd name="connsiteY827" fmla="*/ 104775 h 1850707"/>
              <a:gd name="connsiteX828" fmla="*/ 886778 w 1849755"/>
              <a:gd name="connsiteY828" fmla="*/ 96202 h 1850707"/>
              <a:gd name="connsiteX829" fmla="*/ 882968 w 1849755"/>
              <a:gd name="connsiteY829" fmla="*/ 89535 h 1850707"/>
              <a:gd name="connsiteX830" fmla="*/ 876300 w 1849755"/>
              <a:gd name="connsiteY830" fmla="*/ 84772 h 1850707"/>
              <a:gd name="connsiteX831" fmla="*/ 867728 w 1849755"/>
              <a:gd name="connsiteY831" fmla="*/ 81915 h 1850707"/>
              <a:gd name="connsiteX832" fmla="*/ 925830 w 1849755"/>
              <a:gd name="connsiteY832" fmla="*/ 29527 h 1850707"/>
              <a:gd name="connsiteX833" fmla="*/ 577215 w 1849755"/>
              <a:gd name="connsiteY833" fmla="*/ 100012 h 1850707"/>
              <a:gd name="connsiteX834" fmla="*/ 292417 w 1849755"/>
              <a:gd name="connsiteY834" fmla="*/ 292417 h 1850707"/>
              <a:gd name="connsiteX835" fmla="*/ 100965 w 1849755"/>
              <a:gd name="connsiteY835" fmla="*/ 577215 h 1850707"/>
              <a:gd name="connsiteX836" fmla="*/ 30480 w 1849755"/>
              <a:gd name="connsiteY836" fmla="*/ 925830 h 1850707"/>
              <a:gd name="connsiteX837" fmla="*/ 100965 w 1849755"/>
              <a:gd name="connsiteY837" fmla="*/ 1274445 h 1850707"/>
              <a:gd name="connsiteX838" fmla="*/ 292417 w 1849755"/>
              <a:gd name="connsiteY838" fmla="*/ 1559242 h 1850707"/>
              <a:gd name="connsiteX839" fmla="*/ 577215 w 1849755"/>
              <a:gd name="connsiteY839" fmla="*/ 1750695 h 1850707"/>
              <a:gd name="connsiteX840" fmla="*/ 925830 w 1849755"/>
              <a:gd name="connsiteY840" fmla="*/ 1821180 h 1850707"/>
              <a:gd name="connsiteX841" fmla="*/ 1274445 w 1849755"/>
              <a:gd name="connsiteY841" fmla="*/ 1750695 h 1850707"/>
              <a:gd name="connsiteX842" fmla="*/ 1559242 w 1849755"/>
              <a:gd name="connsiteY842" fmla="*/ 1559242 h 1850707"/>
              <a:gd name="connsiteX843" fmla="*/ 1750695 w 1849755"/>
              <a:gd name="connsiteY843" fmla="*/ 1274445 h 1850707"/>
              <a:gd name="connsiteX844" fmla="*/ 1821180 w 1849755"/>
              <a:gd name="connsiteY844" fmla="*/ 925830 h 1850707"/>
              <a:gd name="connsiteX845" fmla="*/ 1750695 w 1849755"/>
              <a:gd name="connsiteY845" fmla="*/ 577215 h 1850707"/>
              <a:gd name="connsiteX846" fmla="*/ 1559242 w 1849755"/>
              <a:gd name="connsiteY846" fmla="*/ 292417 h 1850707"/>
              <a:gd name="connsiteX847" fmla="*/ 1274445 w 1849755"/>
              <a:gd name="connsiteY847" fmla="*/ 100012 h 1850707"/>
              <a:gd name="connsiteX848" fmla="*/ 925830 w 1849755"/>
              <a:gd name="connsiteY848" fmla="*/ 29527 h 1850707"/>
              <a:gd name="connsiteX849" fmla="*/ 925830 w 1849755"/>
              <a:gd name="connsiteY849" fmla="*/ 0 h 1850707"/>
              <a:gd name="connsiteX850" fmla="*/ 1285875 w 1849755"/>
              <a:gd name="connsiteY850" fmla="*/ 72390 h 1850707"/>
              <a:gd name="connsiteX851" fmla="*/ 1579245 w 1849755"/>
              <a:gd name="connsiteY851" fmla="*/ 271462 h 1850707"/>
              <a:gd name="connsiteX852" fmla="*/ 1777365 w 1849755"/>
              <a:gd name="connsiteY852" fmla="*/ 565785 h 1850707"/>
              <a:gd name="connsiteX853" fmla="*/ 1849755 w 1849755"/>
              <a:gd name="connsiteY853" fmla="*/ 925830 h 1850707"/>
              <a:gd name="connsiteX854" fmla="*/ 1777365 w 1849755"/>
              <a:gd name="connsiteY854" fmla="*/ 1285875 h 1850707"/>
              <a:gd name="connsiteX855" fmla="*/ 1579245 w 1849755"/>
              <a:gd name="connsiteY855" fmla="*/ 1580197 h 1850707"/>
              <a:gd name="connsiteX856" fmla="*/ 1284922 w 1849755"/>
              <a:gd name="connsiteY856" fmla="*/ 1778317 h 1850707"/>
              <a:gd name="connsiteX857" fmla="*/ 924877 w 1849755"/>
              <a:gd name="connsiteY857" fmla="*/ 1850707 h 1850707"/>
              <a:gd name="connsiteX858" fmla="*/ 564832 w 1849755"/>
              <a:gd name="connsiteY858" fmla="*/ 1778317 h 1850707"/>
              <a:gd name="connsiteX859" fmla="*/ 270510 w 1849755"/>
              <a:gd name="connsiteY859" fmla="*/ 1580197 h 1850707"/>
              <a:gd name="connsiteX860" fmla="*/ 72390 w 1849755"/>
              <a:gd name="connsiteY860" fmla="*/ 1285875 h 1850707"/>
              <a:gd name="connsiteX861" fmla="*/ 0 w 1849755"/>
              <a:gd name="connsiteY861" fmla="*/ 925830 h 1850707"/>
              <a:gd name="connsiteX862" fmla="*/ 73342 w 1849755"/>
              <a:gd name="connsiteY862" fmla="*/ 564832 h 1850707"/>
              <a:gd name="connsiteX863" fmla="*/ 271462 w 1849755"/>
              <a:gd name="connsiteY863" fmla="*/ 270510 h 1850707"/>
              <a:gd name="connsiteX864" fmla="*/ 565785 w 1849755"/>
              <a:gd name="connsiteY864" fmla="*/ 72390 h 1850707"/>
              <a:gd name="connsiteX865" fmla="*/ 925830 w 1849755"/>
              <a:gd name="connsiteY865" fmla="*/ 0 h 185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Lst>
            <a:rect l="l" t="t" r="r" b="b"/>
            <a:pathLst>
              <a:path w="1849755" h="1850707">
                <a:moveTo>
                  <a:pt x="807720" y="1710690"/>
                </a:moveTo>
                <a:cubicBezTo>
                  <a:pt x="797242" y="1716405"/>
                  <a:pt x="791527" y="1724025"/>
                  <a:pt x="789622" y="1733550"/>
                </a:cubicBezTo>
                <a:cubicBezTo>
                  <a:pt x="788670" y="1739265"/>
                  <a:pt x="789622" y="1744027"/>
                  <a:pt x="791527" y="1747837"/>
                </a:cubicBezTo>
                <a:cubicBezTo>
                  <a:pt x="795337" y="1756410"/>
                  <a:pt x="802957" y="1761172"/>
                  <a:pt x="812482" y="1763077"/>
                </a:cubicBezTo>
                <a:cubicBezTo>
                  <a:pt x="819150" y="1764030"/>
                  <a:pt x="824865" y="1762125"/>
                  <a:pt x="829627" y="1759267"/>
                </a:cubicBezTo>
                <a:cubicBezTo>
                  <a:pt x="834390" y="1755457"/>
                  <a:pt x="837247" y="1750695"/>
                  <a:pt x="838200" y="1744027"/>
                </a:cubicBezTo>
                <a:cubicBezTo>
                  <a:pt x="839152" y="1735455"/>
                  <a:pt x="836295" y="1727835"/>
                  <a:pt x="827722" y="1722120"/>
                </a:cubicBezTo>
                <a:cubicBezTo>
                  <a:pt x="822007" y="1718310"/>
                  <a:pt x="816292" y="1715452"/>
                  <a:pt x="810577" y="1711642"/>
                </a:cubicBezTo>
                <a:close/>
                <a:moveTo>
                  <a:pt x="1232535" y="1657350"/>
                </a:moveTo>
                <a:cubicBezTo>
                  <a:pt x="1225868" y="1666875"/>
                  <a:pt x="1224915" y="1677353"/>
                  <a:pt x="1229678" y="1685925"/>
                </a:cubicBezTo>
                <a:cubicBezTo>
                  <a:pt x="1231583" y="1691640"/>
                  <a:pt x="1235393" y="1695450"/>
                  <a:pt x="1238250" y="1697355"/>
                </a:cubicBezTo>
                <a:cubicBezTo>
                  <a:pt x="1246822" y="1703070"/>
                  <a:pt x="1254443" y="1703070"/>
                  <a:pt x="1263968" y="1699260"/>
                </a:cubicBezTo>
                <a:cubicBezTo>
                  <a:pt x="1269683" y="1696403"/>
                  <a:pt x="1274445" y="1692593"/>
                  <a:pt x="1276350" y="1686878"/>
                </a:cubicBezTo>
                <a:cubicBezTo>
                  <a:pt x="1278255" y="1682115"/>
                  <a:pt x="1278255" y="1676400"/>
                  <a:pt x="1275397" y="1670685"/>
                </a:cubicBezTo>
                <a:cubicBezTo>
                  <a:pt x="1271588" y="1663065"/>
                  <a:pt x="1264920" y="1658303"/>
                  <a:pt x="1255395" y="1657350"/>
                </a:cubicBezTo>
                <a:cubicBezTo>
                  <a:pt x="1248728" y="1657350"/>
                  <a:pt x="1242060" y="1657350"/>
                  <a:pt x="1235393" y="1657350"/>
                </a:cubicBezTo>
                <a:close/>
                <a:moveTo>
                  <a:pt x="1024890" y="1654493"/>
                </a:moveTo>
                <a:cubicBezTo>
                  <a:pt x="1017270" y="1655445"/>
                  <a:pt x="1012507" y="1660208"/>
                  <a:pt x="1010602" y="1667828"/>
                </a:cubicBezTo>
                <a:cubicBezTo>
                  <a:pt x="1009650" y="1671638"/>
                  <a:pt x="1009650" y="1677353"/>
                  <a:pt x="1010602" y="1683068"/>
                </a:cubicBezTo>
                <a:cubicBezTo>
                  <a:pt x="1011555" y="1692593"/>
                  <a:pt x="1015365" y="1699260"/>
                  <a:pt x="1019175" y="1704023"/>
                </a:cubicBezTo>
                <a:cubicBezTo>
                  <a:pt x="1022985" y="1707833"/>
                  <a:pt x="1028700" y="1709738"/>
                  <a:pt x="1035367" y="1708785"/>
                </a:cubicBezTo>
                <a:cubicBezTo>
                  <a:pt x="1042987" y="1707833"/>
                  <a:pt x="1048702" y="1704023"/>
                  <a:pt x="1049655" y="1697355"/>
                </a:cubicBezTo>
                <a:cubicBezTo>
                  <a:pt x="1049655" y="1693545"/>
                  <a:pt x="1049655" y="1688783"/>
                  <a:pt x="1049655" y="1684020"/>
                </a:cubicBezTo>
                <a:cubicBezTo>
                  <a:pt x="1047750" y="1672590"/>
                  <a:pt x="1044892" y="1664970"/>
                  <a:pt x="1041082" y="1660208"/>
                </a:cubicBezTo>
                <a:cubicBezTo>
                  <a:pt x="1036320" y="1655445"/>
                  <a:pt x="1031557" y="1653540"/>
                  <a:pt x="1024890" y="1654493"/>
                </a:cubicBezTo>
                <a:close/>
                <a:moveTo>
                  <a:pt x="827722" y="1653540"/>
                </a:moveTo>
                <a:cubicBezTo>
                  <a:pt x="822007" y="1652587"/>
                  <a:pt x="816292" y="1653540"/>
                  <a:pt x="812482" y="1656397"/>
                </a:cubicBezTo>
                <a:cubicBezTo>
                  <a:pt x="808672" y="1659255"/>
                  <a:pt x="806767" y="1663065"/>
                  <a:pt x="805815" y="1667827"/>
                </a:cubicBezTo>
                <a:cubicBezTo>
                  <a:pt x="804862" y="1672590"/>
                  <a:pt x="806767" y="1677352"/>
                  <a:pt x="810577" y="1681162"/>
                </a:cubicBezTo>
                <a:cubicBezTo>
                  <a:pt x="812482" y="1684020"/>
                  <a:pt x="816292" y="1685925"/>
                  <a:pt x="820102" y="1688782"/>
                </a:cubicBezTo>
                <a:cubicBezTo>
                  <a:pt x="822007" y="1689735"/>
                  <a:pt x="823912" y="1690687"/>
                  <a:pt x="826770" y="1692592"/>
                </a:cubicBezTo>
                <a:lnTo>
                  <a:pt x="831532" y="1695450"/>
                </a:lnTo>
                <a:cubicBezTo>
                  <a:pt x="840105" y="1692592"/>
                  <a:pt x="844867" y="1685925"/>
                  <a:pt x="846772" y="1676400"/>
                </a:cubicBezTo>
                <a:cubicBezTo>
                  <a:pt x="847725" y="1670685"/>
                  <a:pt x="845820" y="1665922"/>
                  <a:pt x="842962" y="1661160"/>
                </a:cubicBezTo>
                <a:cubicBezTo>
                  <a:pt x="839152" y="1657350"/>
                  <a:pt x="834390" y="1654492"/>
                  <a:pt x="827722" y="1653540"/>
                </a:cubicBezTo>
                <a:close/>
                <a:moveTo>
                  <a:pt x="831532" y="1644967"/>
                </a:moveTo>
                <a:cubicBezTo>
                  <a:pt x="842962" y="1646872"/>
                  <a:pt x="851535" y="1650682"/>
                  <a:pt x="858202" y="1656397"/>
                </a:cubicBezTo>
                <a:cubicBezTo>
                  <a:pt x="863917" y="1662112"/>
                  <a:pt x="865822" y="1668780"/>
                  <a:pt x="864870" y="1677352"/>
                </a:cubicBezTo>
                <a:cubicBezTo>
                  <a:pt x="862965" y="1687830"/>
                  <a:pt x="855345" y="1696402"/>
                  <a:pt x="842010" y="1701165"/>
                </a:cubicBezTo>
                <a:cubicBezTo>
                  <a:pt x="850582" y="1705927"/>
                  <a:pt x="857250" y="1711642"/>
                  <a:pt x="860107" y="1717357"/>
                </a:cubicBezTo>
                <a:cubicBezTo>
                  <a:pt x="862012" y="1722120"/>
                  <a:pt x="862965" y="1728787"/>
                  <a:pt x="862012" y="1736407"/>
                </a:cubicBezTo>
                <a:cubicBezTo>
                  <a:pt x="861060" y="1743075"/>
                  <a:pt x="859155" y="1749742"/>
                  <a:pt x="855345" y="1754505"/>
                </a:cubicBezTo>
                <a:cubicBezTo>
                  <a:pt x="848677" y="1764030"/>
                  <a:pt x="839152" y="1770697"/>
                  <a:pt x="825817" y="1772602"/>
                </a:cubicBezTo>
                <a:cubicBezTo>
                  <a:pt x="821055" y="1773555"/>
                  <a:pt x="814387" y="1773555"/>
                  <a:pt x="807720" y="1772602"/>
                </a:cubicBezTo>
                <a:cubicBezTo>
                  <a:pt x="792480" y="1770697"/>
                  <a:pt x="781050" y="1764030"/>
                  <a:pt x="774382" y="1752600"/>
                </a:cubicBezTo>
                <a:cubicBezTo>
                  <a:pt x="771525" y="1747837"/>
                  <a:pt x="770572" y="1741170"/>
                  <a:pt x="771525" y="1733550"/>
                </a:cubicBezTo>
                <a:cubicBezTo>
                  <a:pt x="772477" y="1724025"/>
                  <a:pt x="777240" y="1717357"/>
                  <a:pt x="784860" y="1712595"/>
                </a:cubicBezTo>
                <a:cubicBezTo>
                  <a:pt x="787717" y="1710690"/>
                  <a:pt x="792480" y="1708785"/>
                  <a:pt x="800100" y="1705927"/>
                </a:cubicBezTo>
                <a:cubicBezTo>
                  <a:pt x="787717" y="1697355"/>
                  <a:pt x="782002" y="1686877"/>
                  <a:pt x="783907" y="1674495"/>
                </a:cubicBezTo>
                <a:cubicBezTo>
                  <a:pt x="785812" y="1660207"/>
                  <a:pt x="794385" y="1650682"/>
                  <a:pt x="809625" y="1645920"/>
                </a:cubicBezTo>
                <a:cubicBezTo>
                  <a:pt x="816292" y="1644015"/>
                  <a:pt x="823912" y="1643062"/>
                  <a:pt x="831532" y="1644967"/>
                </a:cubicBezTo>
                <a:close/>
                <a:moveTo>
                  <a:pt x="1028700" y="1644015"/>
                </a:moveTo>
                <a:cubicBezTo>
                  <a:pt x="1046797" y="1641158"/>
                  <a:pt x="1061085" y="1646873"/>
                  <a:pt x="1070610" y="1661160"/>
                </a:cubicBezTo>
                <a:cubicBezTo>
                  <a:pt x="1072515" y="1667828"/>
                  <a:pt x="1075372" y="1677353"/>
                  <a:pt x="1077277" y="1689735"/>
                </a:cubicBezTo>
                <a:cubicBezTo>
                  <a:pt x="1079182" y="1705928"/>
                  <a:pt x="1078230" y="1719263"/>
                  <a:pt x="1073467" y="1730693"/>
                </a:cubicBezTo>
                <a:cubicBezTo>
                  <a:pt x="1068705" y="1743075"/>
                  <a:pt x="1060132" y="1752600"/>
                  <a:pt x="1050607" y="1761173"/>
                </a:cubicBezTo>
                <a:cubicBezTo>
                  <a:pt x="1040130" y="1769745"/>
                  <a:pt x="1027747" y="1774508"/>
                  <a:pt x="1014412" y="1776413"/>
                </a:cubicBezTo>
                <a:lnTo>
                  <a:pt x="1005840" y="1771650"/>
                </a:lnTo>
                <a:lnTo>
                  <a:pt x="1007745" y="1767840"/>
                </a:lnTo>
                <a:cubicBezTo>
                  <a:pt x="1009650" y="1767840"/>
                  <a:pt x="1012507" y="1767840"/>
                  <a:pt x="1015365" y="1767840"/>
                </a:cubicBezTo>
                <a:cubicBezTo>
                  <a:pt x="1025842" y="1765935"/>
                  <a:pt x="1034415" y="1761173"/>
                  <a:pt x="1042035" y="1753553"/>
                </a:cubicBezTo>
                <a:cubicBezTo>
                  <a:pt x="1044892" y="1750695"/>
                  <a:pt x="1046797" y="1745933"/>
                  <a:pt x="1049655" y="1741170"/>
                </a:cubicBezTo>
                <a:cubicBezTo>
                  <a:pt x="1052512" y="1733550"/>
                  <a:pt x="1054417" y="1722120"/>
                  <a:pt x="1054417" y="1706880"/>
                </a:cubicBezTo>
                <a:cubicBezTo>
                  <a:pt x="1045845" y="1716405"/>
                  <a:pt x="1040130" y="1722120"/>
                  <a:pt x="1039177" y="1722120"/>
                </a:cubicBezTo>
                <a:cubicBezTo>
                  <a:pt x="1035367" y="1724025"/>
                  <a:pt x="1030605" y="1725930"/>
                  <a:pt x="1024890" y="1725930"/>
                </a:cubicBezTo>
                <a:cubicBezTo>
                  <a:pt x="1015365" y="1726883"/>
                  <a:pt x="1007745" y="1724978"/>
                  <a:pt x="1002030" y="1720215"/>
                </a:cubicBezTo>
                <a:cubicBezTo>
                  <a:pt x="995362" y="1714500"/>
                  <a:pt x="990600" y="1705928"/>
                  <a:pt x="989647" y="1695450"/>
                </a:cubicBezTo>
                <a:cubicBezTo>
                  <a:pt x="986790" y="1677353"/>
                  <a:pt x="992505" y="1664018"/>
                  <a:pt x="1004887" y="1653540"/>
                </a:cubicBezTo>
                <a:cubicBezTo>
                  <a:pt x="1010602" y="1648778"/>
                  <a:pt x="1018222" y="1645920"/>
                  <a:pt x="1028700" y="1644015"/>
                </a:cubicBezTo>
                <a:close/>
                <a:moveTo>
                  <a:pt x="1236345" y="1598295"/>
                </a:moveTo>
                <a:cubicBezTo>
                  <a:pt x="1231583" y="1596390"/>
                  <a:pt x="1225868" y="1597343"/>
                  <a:pt x="1219200" y="1600200"/>
                </a:cubicBezTo>
                <a:cubicBezTo>
                  <a:pt x="1213485" y="1603058"/>
                  <a:pt x="1209675" y="1605915"/>
                  <a:pt x="1207770" y="1610678"/>
                </a:cubicBezTo>
                <a:cubicBezTo>
                  <a:pt x="1205865" y="1615440"/>
                  <a:pt x="1205865" y="1619250"/>
                  <a:pt x="1207770" y="1624013"/>
                </a:cubicBezTo>
                <a:cubicBezTo>
                  <a:pt x="1209675" y="1628775"/>
                  <a:pt x="1213485" y="1631633"/>
                  <a:pt x="1219200" y="1633538"/>
                </a:cubicBezTo>
                <a:cubicBezTo>
                  <a:pt x="1222058" y="1634490"/>
                  <a:pt x="1225868" y="1634490"/>
                  <a:pt x="1230630" y="1634490"/>
                </a:cubicBezTo>
                <a:cubicBezTo>
                  <a:pt x="1232535" y="1634490"/>
                  <a:pt x="1235393" y="1634490"/>
                  <a:pt x="1238250" y="1634490"/>
                </a:cubicBezTo>
                <a:lnTo>
                  <a:pt x="1243965" y="1634490"/>
                </a:lnTo>
                <a:cubicBezTo>
                  <a:pt x="1250633" y="1625918"/>
                  <a:pt x="1251585" y="1617345"/>
                  <a:pt x="1247775" y="1608773"/>
                </a:cubicBezTo>
                <a:cubicBezTo>
                  <a:pt x="1244918" y="1603058"/>
                  <a:pt x="1241108" y="1599248"/>
                  <a:pt x="1236345" y="1598295"/>
                </a:cubicBezTo>
                <a:close/>
                <a:moveTo>
                  <a:pt x="580073" y="1586865"/>
                </a:moveTo>
                <a:cubicBezTo>
                  <a:pt x="597218" y="1589722"/>
                  <a:pt x="617220" y="1591627"/>
                  <a:pt x="639128" y="1592580"/>
                </a:cubicBezTo>
                <a:lnTo>
                  <a:pt x="640080" y="1594485"/>
                </a:lnTo>
                <a:cubicBezTo>
                  <a:pt x="638175" y="1597342"/>
                  <a:pt x="636270" y="1602105"/>
                  <a:pt x="632460" y="1608772"/>
                </a:cubicBezTo>
                <a:cubicBezTo>
                  <a:pt x="631508" y="1610677"/>
                  <a:pt x="627698" y="1617345"/>
                  <a:pt x="622935" y="1627822"/>
                </a:cubicBezTo>
                <a:lnTo>
                  <a:pt x="607695" y="1660207"/>
                </a:lnTo>
                <a:cubicBezTo>
                  <a:pt x="597218" y="1684020"/>
                  <a:pt x="591503" y="1696402"/>
                  <a:pt x="591503" y="1698307"/>
                </a:cubicBezTo>
                <a:cubicBezTo>
                  <a:pt x="591503" y="1700212"/>
                  <a:pt x="591503" y="1701165"/>
                  <a:pt x="593408" y="1702117"/>
                </a:cubicBezTo>
                <a:cubicBezTo>
                  <a:pt x="595313" y="1704022"/>
                  <a:pt x="600075" y="1706880"/>
                  <a:pt x="608648" y="1710690"/>
                </a:cubicBezTo>
                <a:lnTo>
                  <a:pt x="609600" y="1711642"/>
                </a:lnTo>
                <a:lnTo>
                  <a:pt x="609600" y="1717357"/>
                </a:lnTo>
                <a:lnTo>
                  <a:pt x="608648" y="1718310"/>
                </a:lnTo>
                <a:cubicBezTo>
                  <a:pt x="601028" y="1714500"/>
                  <a:pt x="591503" y="1709737"/>
                  <a:pt x="580073" y="1704975"/>
                </a:cubicBezTo>
                <a:cubicBezTo>
                  <a:pt x="569595" y="1700212"/>
                  <a:pt x="557213" y="1695450"/>
                  <a:pt x="544830" y="1689735"/>
                </a:cubicBezTo>
                <a:lnTo>
                  <a:pt x="543878" y="1688782"/>
                </a:lnTo>
                <a:lnTo>
                  <a:pt x="545783" y="1684020"/>
                </a:lnTo>
                <a:lnTo>
                  <a:pt x="546735" y="1684020"/>
                </a:lnTo>
                <a:cubicBezTo>
                  <a:pt x="549593" y="1684972"/>
                  <a:pt x="552450" y="1685925"/>
                  <a:pt x="555308" y="1686877"/>
                </a:cubicBezTo>
                <a:cubicBezTo>
                  <a:pt x="560070" y="1688782"/>
                  <a:pt x="563880" y="1689735"/>
                  <a:pt x="564833" y="1689735"/>
                </a:cubicBezTo>
                <a:cubicBezTo>
                  <a:pt x="565785" y="1689735"/>
                  <a:pt x="567690" y="1688782"/>
                  <a:pt x="568643" y="1687830"/>
                </a:cubicBezTo>
                <a:cubicBezTo>
                  <a:pt x="570548" y="1685925"/>
                  <a:pt x="576263" y="1675447"/>
                  <a:pt x="584835" y="1656397"/>
                </a:cubicBezTo>
                <a:lnTo>
                  <a:pt x="594360" y="1635442"/>
                </a:lnTo>
                <a:cubicBezTo>
                  <a:pt x="597218" y="1628775"/>
                  <a:pt x="601028" y="1621155"/>
                  <a:pt x="604838" y="1611630"/>
                </a:cubicBezTo>
                <a:lnTo>
                  <a:pt x="607695" y="1604962"/>
                </a:lnTo>
                <a:cubicBezTo>
                  <a:pt x="608648" y="1602105"/>
                  <a:pt x="608648" y="1600200"/>
                  <a:pt x="607695" y="1600200"/>
                </a:cubicBezTo>
                <a:cubicBezTo>
                  <a:pt x="607695" y="1600200"/>
                  <a:pt x="604838" y="1600200"/>
                  <a:pt x="601980" y="1600200"/>
                </a:cubicBezTo>
                <a:cubicBezTo>
                  <a:pt x="592455" y="1600200"/>
                  <a:pt x="584835" y="1600200"/>
                  <a:pt x="578168" y="1600200"/>
                </a:cubicBezTo>
                <a:lnTo>
                  <a:pt x="577215" y="1599247"/>
                </a:lnTo>
                <a:cubicBezTo>
                  <a:pt x="578168" y="1596390"/>
                  <a:pt x="579120" y="1592580"/>
                  <a:pt x="580073" y="1587817"/>
                </a:cubicBezTo>
                <a:close/>
                <a:moveTo>
                  <a:pt x="1245870" y="1585913"/>
                </a:moveTo>
                <a:cubicBezTo>
                  <a:pt x="1253490" y="1587818"/>
                  <a:pt x="1259205" y="1592580"/>
                  <a:pt x="1263015" y="1600200"/>
                </a:cubicBezTo>
                <a:cubicBezTo>
                  <a:pt x="1267778" y="1610678"/>
                  <a:pt x="1264920" y="1621155"/>
                  <a:pt x="1256347" y="1632585"/>
                </a:cubicBezTo>
                <a:cubicBezTo>
                  <a:pt x="1266825" y="1631633"/>
                  <a:pt x="1274445" y="1633538"/>
                  <a:pt x="1280160" y="1636395"/>
                </a:cubicBezTo>
                <a:cubicBezTo>
                  <a:pt x="1284922" y="1639253"/>
                  <a:pt x="1288733" y="1644968"/>
                  <a:pt x="1292543" y="1651635"/>
                </a:cubicBezTo>
                <a:cubicBezTo>
                  <a:pt x="1295400" y="1658303"/>
                  <a:pt x="1296353" y="1664970"/>
                  <a:pt x="1296353" y="1670685"/>
                </a:cubicBezTo>
                <a:cubicBezTo>
                  <a:pt x="1295400" y="1682115"/>
                  <a:pt x="1290638" y="1692593"/>
                  <a:pt x="1280160" y="1701165"/>
                </a:cubicBezTo>
                <a:cubicBezTo>
                  <a:pt x="1276350" y="1704975"/>
                  <a:pt x="1270635" y="1707833"/>
                  <a:pt x="1263968" y="1710690"/>
                </a:cubicBezTo>
                <a:cubicBezTo>
                  <a:pt x="1249680" y="1716405"/>
                  <a:pt x="1237297" y="1716405"/>
                  <a:pt x="1224915" y="1710690"/>
                </a:cubicBezTo>
                <a:cubicBezTo>
                  <a:pt x="1219200" y="1707833"/>
                  <a:pt x="1215390" y="1703070"/>
                  <a:pt x="1212533" y="1696403"/>
                </a:cubicBezTo>
                <a:cubicBezTo>
                  <a:pt x="1208723" y="1687830"/>
                  <a:pt x="1208723" y="1679258"/>
                  <a:pt x="1212533" y="1671638"/>
                </a:cubicBezTo>
                <a:cubicBezTo>
                  <a:pt x="1213485" y="1668780"/>
                  <a:pt x="1217295" y="1664970"/>
                  <a:pt x="1222058" y="1658303"/>
                </a:cubicBezTo>
                <a:cubicBezTo>
                  <a:pt x="1206818" y="1657350"/>
                  <a:pt x="1196340" y="1651635"/>
                  <a:pt x="1191578" y="1639253"/>
                </a:cubicBezTo>
                <a:cubicBezTo>
                  <a:pt x="1185863" y="1625918"/>
                  <a:pt x="1188720" y="1613535"/>
                  <a:pt x="1199198" y="1602105"/>
                </a:cubicBezTo>
                <a:cubicBezTo>
                  <a:pt x="1203960" y="1597343"/>
                  <a:pt x="1209675" y="1592580"/>
                  <a:pt x="1217295" y="1589723"/>
                </a:cubicBezTo>
                <a:cubicBezTo>
                  <a:pt x="1227772" y="1584960"/>
                  <a:pt x="1237297" y="1584008"/>
                  <a:pt x="1245870" y="1585913"/>
                </a:cubicBezTo>
                <a:close/>
                <a:moveTo>
                  <a:pt x="156210" y="1192530"/>
                </a:moveTo>
                <a:cubicBezTo>
                  <a:pt x="147638" y="1195387"/>
                  <a:pt x="141923" y="1200150"/>
                  <a:pt x="139065" y="1204912"/>
                </a:cubicBezTo>
                <a:cubicBezTo>
                  <a:pt x="136208" y="1209675"/>
                  <a:pt x="136208" y="1217295"/>
                  <a:pt x="140018" y="1225867"/>
                </a:cubicBezTo>
                <a:lnTo>
                  <a:pt x="142875" y="1232535"/>
                </a:lnTo>
                <a:lnTo>
                  <a:pt x="193358" y="1213485"/>
                </a:lnTo>
                <a:lnTo>
                  <a:pt x="192405" y="1209675"/>
                </a:lnTo>
                <a:cubicBezTo>
                  <a:pt x="189548" y="1201102"/>
                  <a:pt x="184785" y="1195387"/>
                  <a:pt x="179070" y="1192530"/>
                </a:cubicBezTo>
                <a:cubicBezTo>
                  <a:pt x="171450" y="1188720"/>
                  <a:pt x="164783" y="1188720"/>
                  <a:pt x="156210" y="1192530"/>
                </a:cubicBezTo>
                <a:close/>
                <a:moveTo>
                  <a:pt x="159068" y="1161097"/>
                </a:moveTo>
                <a:cubicBezTo>
                  <a:pt x="164783" y="1162050"/>
                  <a:pt x="169545" y="1163955"/>
                  <a:pt x="174308" y="1167765"/>
                </a:cubicBezTo>
                <a:cubicBezTo>
                  <a:pt x="179070" y="1171575"/>
                  <a:pt x="183833" y="1176337"/>
                  <a:pt x="186690" y="1182052"/>
                </a:cubicBezTo>
                <a:cubicBezTo>
                  <a:pt x="190500" y="1187767"/>
                  <a:pt x="193358" y="1194435"/>
                  <a:pt x="196215" y="1202055"/>
                </a:cubicBezTo>
                <a:lnTo>
                  <a:pt x="200025" y="1211580"/>
                </a:lnTo>
                <a:lnTo>
                  <a:pt x="232410" y="1199197"/>
                </a:lnTo>
                <a:cubicBezTo>
                  <a:pt x="234315" y="1198245"/>
                  <a:pt x="236220" y="1197292"/>
                  <a:pt x="237173" y="1196340"/>
                </a:cubicBezTo>
                <a:cubicBezTo>
                  <a:pt x="238125" y="1195387"/>
                  <a:pt x="239078" y="1193482"/>
                  <a:pt x="239078" y="1190625"/>
                </a:cubicBezTo>
                <a:cubicBezTo>
                  <a:pt x="239078" y="1189672"/>
                  <a:pt x="239078" y="1187767"/>
                  <a:pt x="238125" y="1184910"/>
                </a:cubicBezTo>
                <a:cubicBezTo>
                  <a:pt x="238125" y="1182052"/>
                  <a:pt x="237173" y="1180147"/>
                  <a:pt x="237173" y="1178242"/>
                </a:cubicBezTo>
                <a:lnTo>
                  <a:pt x="243840" y="1175385"/>
                </a:lnTo>
                <a:lnTo>
                  <a:pt x="267653" y="1237297"/>
                </a:lnTo>
                <a:lnTo>
                  <a:pt x="260985" y="1239202"/>
                </a:lnTo>
                <a:cubicBezTo>
                  <a:pt x="260033" y="1237297"/>
                  <a:pt x="259080" y="1235392"/>
                  <a:pt x="258128" y="1233487"/>
                </a:cubicBezTo>
                <a:cubicBezTo>
                  <a:pt x="257175" y="1230630"/>
                  <a:pt x="256223" y="1229677"/>
                  <a:pt x="255270" y="1228725"/>
                </a:cubicBezTo>
                <a:cubicBezTo>
                  <a:pt x="253365" y="1226820"/>
                  <a:pt x="252413" y="1225867"/>
                  <a:pt x="250508" y="1225867"/>
                </a:cubicBezTo>
                <a:cubicBezTo>
                  <a:pt x="248603" y="1225867"/>
                  <a:pt x="247650" y="1225867"/>
                  <a:pt x="244793" y="1226820"/>
                </a:cubicBezTo>
                <a:lnTo>
                  <a:pt x="164783" y="1257300"/>
                </a:lnTo>
                <a:cubicBezTo>
                  <a:pt x="162878" y="1258252"/>
                  <a:pt x="160973" y="1259205"/>
                  <a:pt x="160020" y="1260157"/>
                </a:cubicBezTo>
                <a:cubicBezTo>
                  <a:pt x="159068" y="1261110"/>
                  <a:pt x="158115" y="1263015"/>
                  <a:pt x="158115" y="1265872"/>
                </a:cubicBezTo>
                <a:cubicBezTo>
                  <a:pt x="158115" y="1267777"/>
                  <a:pt x="158115" y="1269682"/>
                  <a:pt x="159068" y="1272540"/>
                </a:cubicBezTo>
                <a:cubicBezTo>
                  <a:pt x="159068" y="1275397"/>
                  <a:pt x="160020" y="1277302"/>
                  <a:pt x="160020" y="1278255"/>
                </a:cubicBezTo>
                <a:lnTo>
                  <a:pt x="153353" y="1281112"/>
                </a:lnTo>
                <a:lnTo>
                  <a:pt x="129540" y="1218247"/>
                </a:lnTo>
                <a:cubicBezTo>
                  <a:pt x="123825" y="1203960"/>
                  <a:pt x="121920" y="1191577"/>
                  <a:pt x="123825" y="1183005"/>
                </a:cubicBezTo>
                <a:cubicBezTo>
                  <a:pt x="124778" y="1172527"/>
                  <a:pt x="130493" y="1166812"/>
                  <a:pt x="140970" y="1163002"/>
                </a:cubicBezTo>
                <a:cubicBezTo>
                  <a:pt x="147638" y="1160145"/>
                  <a:pt x="153353" y="1160145"/>
                  <a:pt x="159068" y="1161097"/>
                </a:cubicBezTo>
                <a:close/>
                <a:moveTo>
                  <a:pt x="1615440" y="1152525"/>
                </a:moveTo>
                <a:lnTo>
                  <a:pt x="1622107" y="1154430"/>
                </a:lnTo>
                <a:cubicBezTo>
                  <a:pt x="1621155" y="1156335"/>
                  <a:pt x="1621155" y="1158240"/>
                  <a:pt x="1620202" y="1161097"/>
                </a:cubicBezTo>
                <a:cubicBezTo>
                  <a:pt x="1619250" y="1163955"/>
                  <a:pt x="1619250" y="1165860"/>
                  <a:pt x="1619250" y="1167765"/>
                </a:cubicBezTo>
                <a:cubicBezTo>
                  <a:pt x="1619250" y="1169670"/>
                  <a:pt x="1620202" y="1171575"/>
                  <a:pt x="1621155" y="1173480"/>
                </a:cubicBezTo>
                <a:cubicBezTo>
                  <a:pt x="1622107" y="1174432"/>
                  <a:pt x="1624012" y="1175385"/>
                  <a:pt x="1625917" y="1176337"/>
                </a:cubicBezTo>
                <a:lnTo>
                  <a:pt x="1645920" y="1183957"/>
                </a:lnTo>
                <a:cubicBezTo>
                  <a:pt x="1647825" y="1184910"/>
                  <a:pt x="1648777" y="1184910"/>
                  <a:pt x="1650682" y="1185862"/>
                </a:cubicBezTo>
                <a:cubicBezTo>
                  <a:pt x="1651635" y="1185862"/>
                  <a:pt x="1653540" y="1186815"/>
                  <a:pt x="1654492" y="1186815"/>
                </a:cubicBezTo>
                <a:cubicBezTo>
                  <a:pt x="1655445" y="1186815"/>
                  <a:pt x="1657350" y="1186815"/>
                  <a:pt x="1659255" y="1186815"/>
                </a:cubicBezTo>
                <a:cubicBezTo>
                  <a:pt x="1661160" y="1186815"/>
                  <a:pt x="1664017" y="1185862"/>
                  <a:pt x="1666875" y="1185862"/>
                </a:cubicBezTo>
                <a:cubicBezTo>
                  <a:pt x="1675447" y="1184910"/>
                  <a:pt x="1684020" y="1183005"/>
                  <a:pt x="1691640" y="1182052"/>
                </a:cubicBezTo>
                <a:cubicBezTo>
                  <a:pt x="1699260" y="1181100"/>
                  <a:pt x="1706880" y="1179195"/>
                  <a:pt x="1714500" y="1178242"/>
                </a:cubicBezTo>
                <a:cubicBezTo>
                  <a:pt x="1718310" y="1177290"/>
                  <a:pt x="1721167" y="1176337"/>
                  <a:pt x="1724025" y="1175385"/>
                </a:cubicBezTo>
                <a:cubicBezTo>
                  <a:pt x="1726882" y="1174432"/>
                  <a:pt x="1728787" y="1172527"/>
                  <a:pt x="1730692" y="1171575"/>
                </a:cubicBezTo>
                <a:cubicBezTo>
                  <a:pt x="1731645" y="1170622"/>
                  <a:pt x="1733550" y="1168717"/>
                  <a:pt x="1734502" y="1166812"/>
                </a:cubicBezTo>
                <a:cubicBezTo>
                  <a:pt x="1735455" y="1164907"/>
                  <a:pt x="1736407" y="1163002"/>
                  <a:pt x="1737360" y="1162050"/>
                </a:cubicBezTo>
                <a:lnTo>
                  <a:pt x="1744027" y="1164907"/>
                </a:lnTo>
                <a:lnTo>
                  <a:pt x="1719262" y="1229677"/>
                </a:lnTo>
                <a:lnTo>
                  <a:pt x="1712595" y="1226820"/>
                </a:lnTo>
                <a:cubicBezTo>
                  <a:pt x="1714500" y="1221105"/>
                  <a:pt x="1715452" y="1216342"/>
                  <a:pt x="1716405" y="1214437"/>
                </a:cubicBezTo>
                <a:cubicBezTo>
                  <a:pt x="1716405" y="1212532"/>
                  <a:pt x="1716405" y="1210627"/>
                  <a:pt x="1714500" y="1210627"/>
                </a:cubicBezTo>
                <a:cubicBezTo>
                  <a:pt x="1713547" y="1210627"/>
                  <a:pt x="1712595" y="1210627"/>
                  <a:pt x="1710690" y="1210627"/>
                </a:cubicBezTo>
                <a:cubicBezTo>
                  <a:pt x="1708785" y="1210627"/>
                  <a:pt x="1704975" y="1211580"/>
                  <a:pt x="1701165" y="1211580"/>
                </a:cubicBezTo>
                <a:cubicBezTo>
                  <a:pt x="1697355" y="1211580"/>
                  <a:pt x="1691640" y="1212532"/>
                  <a:pt x="1684020" y="1214437"/>
                </a:cubicBezTo>
                <a:cubicBezTo>
                  <a:pt x="1676400" y="1215390"/>
                  <a:pt x="1667827" y="1217295"/>
                  <a:pt x="1657350" y="1219200"/>
                </a:cubicBezTo>
                <a:cubicBezTo>
                  <a:pt x="1669732" y="1235392"/>
                  <a:pt x="1678305" y="1246822"/>
                  <a:pt x="1683067" y="1253490"/>
                </a:cubicBezTo>
                <a:cubicBezTo>
                  <a:pt x="1687830" y="1260157"/>
                  <a:pt x="1691640" y="1263015"/>
                  <a:pt x="1692592" y="1263967"/>
                </a:cubicBezTo>
                <a:cubicBezTo>
                  <a:pt x="1694497" y="1264920"/>
                  <a:pt x="1696402" y="1263967"/>
                  <a:pt x="1698307" y="1262062"/>
                </a:cubicBezTo>
                <a:cubicBezTo>
                  <a:pt x="1700212" y="1260157"/>
                  <a:pt x="1702117" y="1257300"/>
                  <a:pt x="1704022" y="1251585"/>
                </a:cubicBezTo>
                <a:lnTo>
                  <a:pt x="1710690" y="1253490"/>
                </a:lnTo>
                <a:lnTo>
                  <a:pt x="1694497" y="1295400"/>
                </a:lnTo>
                <a:lnTo>
                  <a:pt x="1686877" y="1292542"/>
                </a:lnTo>
                <a:cubicBezTo>
                  <a:pt x="1687830" y="1290637"/>
                  <a:pt x="1687830" y="1288732"/>
                  <a:pt x="1687830" y="1286827"/>
                </a:cubicBezTo>
                <a:cubicBezTo>
                  <a:pt x="1687830" y="1284922"/>
                  <a:pt x="1687830" y="1283017"/>
                  <a:pt x="1687830" y="1281112"/>
                </a:cubicBezTo>
                <a:cubicBezTo>
                  <a:pt x="1687830" y="1278255"/>
                  <a:pt x="1686877" y="1275397"/>
                  <a:pt x="1684972" y="1273492"/>
                </a:cubicBezTo>
                <a:cubicBezTo>
                  <a:pt x="1684020" y="1270635"/>
                  <a:pt x="1682115" y="1268730"/>
                  <a:pt x="1680210" y="1265872"/>
                </a:cubicBezTo>
                <a:cubicBezTo>
                  <a:pt x="1676400" y="1260157"/>
                  <a:pt x="1672590" y="1254442"/>
                  <a:pt x="1667827" y="1248727"/>
                </a:cubicBezTo>
                <a:cubicBezTo>
                  <a:pt x="1663065" y="1243012"/>
                  <a:pt x="1658302" y="1236345"/>
                  <a:pt x="1652587" y="1228725"/>
                </a:cubicBezTo>
                <a:cubicBezTo>
                  <a:pt x="1648777" y="1223962"/>
                  <a:pt x="1645920" y="1221105"/>
                  <a:pt x="1644015" y="1219200"/>
                </a:cubicBezTo>
                <a:cubicBezTo>
                  <a:pt x="1642110" y="1217295"/>
                  <a:pt x="1637347" y="1215390"/>
                  <a:pt x="1631632" y="1213485"/>
                </a:cubicBezTo>
                <a:lnTo>
                  <a:pt x="1615440" y="1206817"/>
                </a:lnTo>
                <a:cubicBezTo>
                  <a:pt x="1613535" y="1205865"/>
                  <a:pt x="1611630" y="1205865"/>
                  <a:pt x="1609725" y="1205865"/>
                </a:cubicBezTo>
                <a:cubicBezTo>
                  <a:pt x="1607820" y="1205865"/>
                  <a:pt x="1605915" y="1206817"/>
                  <a:pt x="1604962" y="1208722"/>
                </a:cubicBezTo>
                <a:cubicBezTo>
                  <a:pt x="1604010" y="1209675"/>
                  <a:pt x="1603057" y="1211580"/>
                  <a:pt x="1601152" y="1213485"/>
                </a:cubicBezTo>
                <a:cubicBezTo>
                  <a:pt x="1599247" y="1216342"/>
                  <a:pt x="1598295" y="1218247"/>
                  <a:pt x="1597342" y="1219200"/>
                </a:cubicBezTo>
                <a:lnTo>
                  <a:pt x="1590675" y="1216342"/>
                </a:lnTo>
                <a:close/>
                <a:moveTo>
                  <a:pt x="1739265" y="964883"/>
                </a:moveTo>
                <a:lnTo>
                  <a:pt x="1773555" y="968693"/>
                </a:lnTo>
                <a:lnTo>
                  <a:pt x="1759267" y="1085850"/>
                </a:lnTo>
                <a:lnTo>
                  <a:pt x="1726882" y="1081088"/>
                </a:lnTo>
                <a:lnTo>
                  <a:pt x="1727835" y="1074420"/>
                </a:lnTo>
                <a:cubicBezTo>
                  <a:pt x="1733550" y="1073468"/>
                  <a:pt x="1739265" y="1071563"/>
                  <a:pt x="1744980" y="1067753"/>
                </a:cubicBezTo>
                <a:cubicBezTo>
                  <a:pt x="1751647" y="1064895"/>
                  <a:pt x="1755457" y="1061085"/>
                  <a:pt x="1755457" y="1058228"/>
                </a:cubicBezTo>
                <a:cubicBezTo>
                  <a:pt x="1755457" y="1056323"/>
                  <a:pt x="1756410" y="1054418"/>
                  <a:pt x="1756410" y="1051560"/>
                </a:cubicBezTo>
                <a:cubicBezTo>
                  <a:pt x="1756410" y="1048703"/>
                  <a:pt x="1757362" y="1046798"/>
                  <a:pt x="1757362" y="1044893"/>
                </a:cubicBezTo>
                <a:lnTo>
                  <a:pt x="1757362" y="1041083"/>
                </a:lnTo>
                <a:lnTo>
                  <a:pt x="1662112" y="1029653"/>
                </a:lnTo>
                <a:cubicBezTo>
                  <a:pt x="1660207" y="1029653"/>
                  <a:pt x="1658302" y="1029653"/>
                  <a:pt x="1656397" y="1030605"/>
                </a:cubicBezTo>
                <a:cubicBezTo>
                  <a:pt x="1654492" y="1031558"/>
                  <a:pt x="1653540" y="1032510"/>
                  <a:pt x="1652587" y="1034415"/>
                </a:cubicBezTo>
                <a:cubicBezTo>
                  <a:pt x="1651635" y="1035368"/>
                  <a:pt x="1651635" y="1037273"/>
                  <a:pt x="1650682" y="1040130"/>
                </a:cubicBezTo>
                <a:cubicBezTo>
                  <a:pt x="1649730" y="1042988"/>
                  <a:pt x="1648777" y="1044893"/>
                  <a:pt x="1648777" y="1046798"/>
                </a:cubicBezTo>
                <a:lnTo>
                  <a:pt x="1642110" y="1045845"/>
                </a:lnTo>
                <a:lnTo>
                  <a:pt x="1649730" y="978218"/>
                </a:lnTo>
                <a:lnTo>
                  <a:pt x="1656397" y="979170"/>
                </a:lnTo>
                <a:cubicBezTo>
                  <a:pt x="1656397" y="981075"/>
                  <a:pt x="1656397" y="982980"/>
                  <a:pt x="1656397" y="985838"/>
                </a:cubicBezTo>
                <a:cubicBezTo>
                  <a:pt x="1656397" y="988695"/>
                  <a:pt x="1656397" y="990600"/>
                  <a:pt x="1656397" y="992505"/>
                </a:cubicBezTo>
                <a:cubicBezTo>
                  <a:pt x="1657350" y="994410"/>
                  <a:pt x="1658302" y="996315"/>
                  <a:pt x="1659255" y="997268"/>
                </a:cubicBezTo>
                <a:cubicBezTo>
                  <a:pt x="1660207" y="998220"/>
                  <a:pt x="1662112" y="999173"/>
                  <a:pt x="1664970" y="999173"/>
                </a:cubicBezTo>
                <a:lnTo>
                  <a:pt x="1761172" y="1010603"/>
                </a:lnTo>
                <a:lnTo>
                  <a:pt x="1761172" y="1006793"/>
                </a:lnTo>
                <a:cubicBezTo>
                  <a:pt x="1761172" y="1004888"/>
                  <a:pt x="1761172" y="1002983"/>
                  <a:pt x="1762125" y="1000125"/>
                </a:cubicBezTo>
                <a:cubicBezTo>
                  <a:pt x="1762125" y="997268"/>
                  <a:pt x="1762125" y="995363"/>
                  <a:pt x="1762125" y="993458"/>
                </a:cubicBezTo>
                <a:cubicBezTo>
                  <a:pt x="1762125" y="990600"/>
                  <a:pt x="1759267" y="985838"/>
                  <a:pt x="1753552" y="982028"/>
                </a:cubicBezTo>
                <a:cubicBezTo>
                  <a:pt x="1747837" y="977265"/>
                  <a:pt x="1743075" y="974408"/>
                  <a:pt x="1738312" y="971550"/>
                </a:cubicBezTo>
                <a:close/>
                <a:moveTo>
                  <a:pt x="199073" y="952500"/>
                </a:moveTo>
                <a:lnTo>
                  <a:pt x="212408" y="1065847"/>
                </a:lnTo>
                <a:lnTo>
                  <a:pt x="205740" y="1066800"/>
                </a:lnTo>
                <a:cubicBezTo>
                  <a:pt x="205740" y="1064895"/>
                  <a:pt x="204788" y="1062990"/>
                  <a:pt x="203835" y="1060132"/>
                </a:cubicBezTo>
                <a:cubicBezTo>
                  <a:pt x="202883" y="1057275"/>
                  <a:pt x="202883" y="1055370"/>
                  <a:pt x="201930" y="1054417"/>
                </a:cubicBezTo>
                <a:cubicBezTo>
                  <a:pt x="200978" y="1052512"/>
                  <a:pt x="199073" y="1050607"/>
                  <a:pt x="198120" y="1050607"/>
                </a:cubicBezTo>
                <a:cubicBezTo>
                  <a:pt x="196215" y="1049655"/>
                  <a:pt x="195263" y="1049655"/>
                  <a:pt x="192405" y="1050607"/>
                </a:cubicBezTo>
                <a:lnTo>
                  <a:pt x="106680" y="1060132"/>
                </a:lnTo>
                <a:cubicBezTo>
                  <a:pt x="104775" y="1060132"/>
                  <a:pt x="102870" y="1061085"/>
                  <a:pt x="101918" y="1062037"/>
                </a:cubicBezTo>
                <a:cubicBezTo>
                  <a:pt x="100965" y="1062990"/>
                  <a:pt x="100013" y="1064895"/>
                  <a:pt x="99060" y="1066800"/>
                </a:cubicBezTo>
                <a:cubicBezTo>
                  <a:pt x="98108" y="1068705"/>
                  <a:pt x="98108" y="1070610"/>
                  <a:pt x="98108" y="1073467"/>
                </a:cubicBezTo>
                <a:cubicBezTo>
                  <a:pt x="98108" y="1076325"/>
                  <a:pt x="98108" y="1078230"/>
                  <a:pt x="98108" y="1080135"/>
                </a:cubicBezTo>
                <a:lnTo>
                  <a:pt x="91440" y="1081087"/>
                </a:lnTo>
                <a:lnTo>
                  <a:pt x="79058" y="973455"/>
                </a:lnTo>
                <a:lnTo>
                  <a:pt x="108585" y="971550"/>
                </a:lnTo>
                <a:lnTo>
                  <a:pt x="109538" y="978217"/>
                </a:lnTo>
                <a:cubicBezTo>
                  <a:pt x="104775" y="980122"/>
                  <a:pt x="100965" y="983932"/>
                  <a:pt x="96203" y="988695"/>
                </a:cubicBezTo>
                <a:cubicBezTo>
                  <a:pt x="92393" y="993457"/>
                  <a:pt x="89535" y="997267"/>
                  <a:pt x="89535" y="1002030"/>
                </a:cubicBezTo>
                <a:cubicBezTo>
                  <a:pt x="89535" y="1003935"/>
                  <a:pt x="89535" y="1005840"/>
                  <a:pt x="89535" y="1008697"/>
                </a:cubicBezTo>
                <a:cubicBezTo>
                  <a:pt x="89535" y="1011555"/>
                  <a:pt x="90488" y="1014412"/>
                  <a:pt x="90488" y="1016317"/>
                </a:cubicBezTo>
                <a:lnTo>
                  <a:pt x="92393" y="1033462"/>
                </a:lnTo>
                <a:lnTo>
                  <a:pt x="139065" y="1027747"/>
                </a:lnTo>
                <a:lnTo>
                  <a:pt x="137160" y="1015365"/>
                </a:lnTo>
                <a:cubicBezTo>
                  <a:pt x="137160" y="1012507"/>
                  <a:pt x="136208" y="1009650"/>
                  <a:pt x="135255" y="1006792"/>
                </a:cubicBezTo>
                <a:cubicBezTo>
                  <a:pt x="134303" y="1003935"/>
                  <a:pt x="132398" y="1002030"/>
                  <a:pt x="130493" y="1000125"/>
                </a:cubicBezTo>
                <a:cubicBezTo>
                  <a:pt x="129540" y="999172"/>
                  <a:pt x="126683" y="998220"/>
                  <a:pt x="122873" y="997267"/>
                </a:cubicBezTo>
                <a:cubicBezTo>
                  <a:pt x="119063" y="996315"/>
                  <a:pt x="116205" y="996315"/>
                  <a:pt x="114300" y="995362"/>
                </a:cubicBezTo>
                <a:lnTo>
                  <a:pt x="113348" y="988695"/>
                </a:lnTo>
                <a:lnTo>
                  <a:pt x="163830" y="982980"/>
                </a:lnTo>
                <a:lnTo>
                  <a:pt x="164783" y="989647"/>
                </a:lnTo>
                <a:cubicBezTo>
                  <a:pt x="162878" y="989647"/>
                  <a:pt x="159068" y="991552"/>
                  <a:pt x="156210" y="993457"/>
                </a:cubicBezTo>
                <a:cubicBezTo>
                  <a:pt x="152400" y="995362"/>
                  <a:pt x="150495" y="997267"/>
                  <a:pt x="149543" y="998220"/>
                </a:cubicBezTo>
                <a:cubicBezTo>
                  <a:pt x="147638" y="1000125"/>
                  <a:pt x="146685" y="1002982"/>
                  <a:pt x="145733" y="1004887"/>
                </a:cubicBezTo>
                <a:cubicBezTo>
                  <a:pt x="144780" y="1007745"/>
                  <a:pt x="144780" y="1010602"/>
                  <a:pt x="145733" y="1013460"/>
                </a:cubicBezTo>
                <a:lnTo>
                  <a:pt x="146685" y="1025842"/>
                </a:lnTo>
                <a:lnTo>
                  <a:pt x="181928" y="1022032"/>
                </a:lnTo>
                <a:cubicBezTo>
                  <a:pt x="185738" y="1022032"/>
                  <a:pt x="188595" y="1021080"/>
                  <a:pt x="190500" y="1020127"/>
                </a:cubicBezTo>
                <a:cubicBezTo>
                  <a:pt x="192405" y="1019175"/>
                  <a:pt x="194310" y="1018222"/>
                  <a:pt x="195263" y="1016317"/>
                </a:cubicBezTo>
                <a:cubicBezTo>
                  <a:pt x="196215" y="1014412"/>
                  <a:pt x="196215" y="1012507"/>
                  <a:pt x="196215" y="1010602"/>
                </a:cubicBezTo>
                <a:cubicBezTo>
                  <a:pt x="196215" y="1007745"/>
                  <a:pt x="196215" y="1004887"/>
                  <a:pt x="195263" y="1000125"/>
                </a:cubicBezTo>
                <a:cubicBezTo>
                  <a:pt x="195263" y="998220"/>
                  <a:pt x="195263" y="995362"/>
                  <a:pt x="194310" y="992505"/>
                </a:cubicBezTo>
                <a:cubicBezTo>
                  <a:pt x="194310" y="989647"/>
                  <a:pt x="193358" y="987742"/>
                  <a:pt x="193358" y="984885"/>
                </a:cubicBezTo>
                <a:cubicBezTo>
                  <a:pt x="192405" y="982980"/>
                  <a:pt x="192405" y="980122"/>
                  <a:pt x="191453" y="978217"/>
                </a:cubicBezTo>
                <a:cubicBezTo>
                  <a:pt x="190500" y="976312"/>
                  <a:pt x="189548" y="974407"/>
                  <a:pt x="188595" y="973455"/>
                </a:cubicBezTo>
                <a:cubicBezTo>
                  <a:pt x="185738" y="970597"/>
                  <a:pt x="180975" y="968692"/>
                  <a:pt x="175260" y="965835"/>
                </a:cubicBezTo>
                <a:cubicBezTo>
                  <a:pt x="169545" y="962977"/>
                  <a:pt x="164783" y="961072"/>
                  <a:pt x="161925" y="961072"/>
                </a:cubicBezTo>
                <a:lnTo>
                  <a:pt x="160973" y="954405"/>
                </a:lnTo>
                <a:close/>
                <a:moveTo>
                  <a:pt x="925830" y="826770"/>
                </a:moveTo>
                <a:cubicBezTo>
                  <a:pt x="898208" y="826770"/>
                  <a:pt x="876300" y="848678"/>
                  <a:pt x="876300" y="876300"/>
                </a:cubicBezTo>
                <a:lnTo>
                  <a:pt x="876300" y="905828"/>
                </a:lnTo>
                <a:cubicBezTo>
                  <a:pt x="850583" y="910590"/>
                  <a:pt x="825818" y="918210"/>
                  <a:pt x="801053" y="929640"/>
                </a:cubicBezTo>
                <a:cubicBezTo>
                  <a:pt x="763905" y="946785"/>
                  <a:pt x="727710" y="971550"/>
                  <a:pt x="693420" y="1003935"/>
                </a:cubicBezTo>
                <a:cubicBezTo>
                  <a:pt x="661988" y="1034415"/>
                  <a:pt x="632460" y="1070610"/>
                  <a:pt x="604838" y="1112520"/>
                </a:cubicBezTo>
                <a:cubicBezTo>
                  <a:pt x="579120" y="1152525"/>
                  <a:pt x="555308" y="1197293"/>
                  <a:pt x="534353" y="1245870"/>
                </a:cubicBezTo>
                <a:cubicBezTo>
                  <a:pt x="523875" y="1270635"/>
                  <a:pt x="535305" y="1298258"/>
                  <a:pt x="559118" y="1308735"/>
                </a:cubicBezTo>
                <a:cubicBezTo>
                  <a:pt x="583883" y="1319213"/>
                  <a:pt x="611505" y="1307783"/>
                  <a:pt x="621983" y="1283018"/>
                </a:cubicBezTo>
                <a:cubicBezTo>
                  <a:pt x="660083" y="1195388"/>
                  <a:pt x="706755" y="1122045"/>
                  <a:pt x="759143" y="1072515"/>
                </a:cubicBezTo>
                <a:cubicBezTo>
                  <a:pt x="796290" y="1036320"/>
                  <a:pt x="835343" y="1013460"/>
                  <a:pt x="875348" y="1002983"/>
                </a:cubicBezTo>
                <a:lnTo>
                  <a:pt x="875348" y="1081088"/>
                </a:lnTo>
                <a:cubicBezTo>
                  <a:pt x="875348" y="1107758"/>
                  <a:pt x="855345" y="1118235"/>
                  <a:pt x="846773" y="1123950"/>
                </a:cubicBezTo>
                <a:cubicBezTo>
                  <a:pt x="843915" y="1125855"/>
                  <a:pt x="837248" y="1129665"/>
                  <a:pt x="834390" y="1131570"/>
                </a:cubicBezTo>
                <a:cubicBezTo>
                  <a:pt x="816293" y="1143953"/>
                  <a:pt x="794385" y="1162050"/>
                  <a:pt x="775335" y="1187768"/>
                </a:cubicBezTo>
                <a:cubicBezTo>
                  <a:pt x="739140" y="1233488"/>
                  <a:pt x="711518" y="1296353"/>
                  <a:pt x="697230" y="1363980"/>
                </a:cubicBezTo>
                <a:cubicBezTo>
                  <a:pt x="691515" y="1389698"/>
                  <a:pt x="707708" y="1415415"/>
                  <a:pt x="734378" y="1421130"/>
                </a:cubicBezTo>
                <a:cubicBezTo>
                  <a:pt x="760095" y="1426845"/>
                  <a:pt x="785813" y="1410653"/>
                  <a:pt x="791528" y="1383983"/>
                </a:cubicBezTo>
                <a:cubicBezTo>
                  <a:pt x="802958" y="1329690"/>
                  <a:pt x="824865" y="1281113"/>
                  <a:pt x="851535" y="1246823"/>
                </a:cubicBezTo>
                <a:cubicBezTo>
                  <a:pt x="864870" y="1228725"/>
                  <a:pt x="893445" y="1199198"/>
                  <a:pt x="925830" y="1199198"/>
                </a:cubicBezTo>
                <a:cubicBezTo>
                  <a:pt x="958215" y="1199198"/>
                  <a:pt x="986790" y="1228725"/>
                  <a:pt x="1000125" y="1246823"/>
                </a:cubicBezTo>
                <a:cubicBezTo>
                  <a:pt x="1026795" y="1281113"/>
                  <a:pt x="1048703" y="1330643"/>
                  <a:pt x="1060133" y="1383983"/>
                </a:cubicBezTo>
                <a:cubicBezTo>
                  <a:pt x="1065848" y="1409700"/>
                  <a:pt x="1091565" y="1425893"/>
                  <a:pt x="1117283" y="1421130"/>
                </a:cubicBezTo>
                <a:cubicBezTo>
                  <a:pt x="1143000" y="1415415"/>
                  <a:pt x="1160145" y="1389698"/>
                  <a:pt x="1154430" y="1363980"/>
                </a:cubicBezTo>
                <a:cubicBezTo>
                  <a:pt x="1140143" y="1296353"/>
                  <a:pt x="1111568" y="1233488"/>
                  <a:pt x="1076325" y="1187768"/>
                </a:cubicBezTo>
                <a:cubicBezTo>
                  <a:pt x="1056323" y="1162050"/>
                  <a:pt x="1035368" y="1143953"/>
                  <a:pt x="1017270" y="1131570"/>
                </a:cubicBezTo>
                <a:cubicBezTo>
                  <a:pt x="1014413" y="1129665"/>
                  <a:pt x="1007745" y="1125855"/>
                  <a:pt x="1004888" y="1123950"/>
                </a:cubicBezTo>
                <a:cubicBezTo>
                  <a:pt x="995363" y="1118235"/>
                  <a:pt x="976313" y="1107758"/>
                  <a:pt x="976313" y="1081088"/>
                </a:cubicBezTo>
                <a:lnTo>
                  <a:pt x="976313" y="1002983"/>
                </a:lnTo>
                <a:cubicBezTo>
                  <a:pt x="1016318" y="1013460"/>
                  <a:pt x="1055370" y="1036320"/>
                  <a:pt x="1092518" y="1072515"/>
                </a:cubicBezTo>
                <a:cubicBezTo>
                  <a:pt x="1144905" y="1122045"/>
                  <a:pt x="1191578" y="1194435"/>
                  <a:pt x="1229678" y="1283018"/>
                </a:cubicBezTo>
                <a:cubicBezTo>
                  <a:pt x="1240155" y="1307783"/>
                  <a:pt x="1268730" y="1318260"/>
                  <a:pt x="1292543" y="1308735"/>
                </a:cubicBezTo>
                <a:cubicBezTo>
                  <a:pt x="1316355" y="1298258"/>
                  <a:pt x="1327785" y="1270635"/>
                  <a:pt x="1317308" y="1245870"/>
                </a:cubicBezTo>
                <a:cubicBezTo>
                  <a:pt x="1296353" y="1197293"/>
                  <a:pt x="1272540" y="1152525"/>
                  <a:pt x="1246823" y="1112520"/>
                </a:cubicBezTo>
                <a:cubicBezTo>
                  <a:pt x="1219200" y="1070610"/>
                  <a:pt x="1189673" y="1034415"/>
                  <a:pt x="1158240" y="1003935"/>
                </a:cubicBezTo>
                <a:cubicBezTo>
                  <a:pt x="1124903" y="971550"/>
                  <a:pt x="1088708" y="946785"/>
                  <a:pt x="1050608" y="929640"/>
                </a:cubicBezTo>
                <a:cubicBezTo>
                  <a:pt x="1025843" y="918210"/>
                  <a:pt x="1001078" y="910590"/>
                  <a:pt x="975360" y="905828"/>
                </a:cubicBezTo>
                <a:lnTo>
                  <a:pt x="975360" y="876300"/>
                </a:lnTo>
                <a:cubicBezTo>
                  <a:pt x="975360" y="848678"/>
                  <a:pt x="953453" y="826770"/>
                  <a:pt x="925830" y="826770"/>
                </a:cubicBezTo>
                <a:close/>
                <a:moveTo>
                  <a:pt x="1765935" y="802958"/>
                </a:moveTo>
                <a:lnTo>
                  <a:pt x="1772603" y="870585"/>
                </a:lnTo>
                <a:lnTo>
                  <a:pt x="1765935" y="871538"/>
                </a:lnTo>
                <a:cubicBezTo>
                  <a:pt x="1765935" y="869633"/>
                  <a:pt x="1764983" y="867728"/>
                  <a:pt x="1764983" y="864870"/>
                </a:cubicBezTo>
                <a:cubicBezTo>
                  <a:pt x="1764030" y="862013"/>
                  <a:pt x="1764030" y="860108"/>
                  <a:pt x="1763078" y="858203"/>
                </a:cubicBezTo>
                <a:cubicBezTo>
                  <a:pt x="1762125" y="856298"/>
                  <a:pt x="1761173" y="854393"/>
                  <a:pt x="1759268" y="854393"/>
                </a:cubicBezTo>
                <a:cubicBezTo>
                  <a:pt x="1757363" y="853440"/>
                  <a:pt x="1755458" y="853440"/>
                  <a:pt x="1753553" y="853440"/>
                </a:cubicBezTo>
                <a:lnTo>
                  <a:pt x="1667828" y="862013"/>
                </a:lnTo>
                <a:cubicBezTo>
                  <a:pt x="1665923" y="862013"/>
                  <a:pt x="1664018" y="862965"/>
                  <a:pt x="1662113" y="863918"/>
                </a:cubicBezTo>
                <a:cubicBezTo>
                  <a:pt x="1661160" y="864870"/>
                  <a:pt x="1660208" y="866775"/>
                  <a:pt x="1659255" y="868680"/>
                </a:cubicBezTo>
                <a:cubicBezTo>
                  <a:pt x="1659255" y="869633"/>
                  <a:pt x="1658303" y="871538"/>
                  <a:pt x="1658303" y="874395"/>
                </a:cubicBezTo>
                <a:cubicBezTo>
                  <a:pt x="1658303" y="877253"/>
                  <a:pt x="1658303" y="879158"/>
                  <a:pt x="1658303" y="881063"/>
                </a:cubicBezTo>
                <a:lnTo>
                  <a:pt x="1651635" y="883920"/>
                </a:lnTo>
                <a:lnTo>
                  <a:pt x="1644968" y="816293"/>
                </a:lnTo>
                <a:lnTo>
                  <a:pt x="1651635" y="815340"/>
                </a:lnTo>
                <a:cubicBezTo>
                  <a:pt x="1651635" y="817245"/>
                  <a:pt x="1652588" y="819150"/>
                  <a:pt x="1652588" y="822008"/>
                </a:cubicBezTo>
                <a:cubicBezTo>
                  <a:pt x="1653540" y="824865"/>
                  <a:pt x="1653540" y="826770"/>
                  <a:pt x="1654493" y="827723"/>
                </a:cubicBezTo>
                <a:cubicBezTo>
                  <a:pt x="1655445" y="829628"/>
                  <a:pt x="1656398" y="831533"/>
                  <a:pt x="1658303" y="831533"/>
                </a:cubicBezTo>
                <a:cubicBezTo>
                  <a:pt x="1659255" y="832485"/>
                  <a:pt x="1661160" y="832485"/>
                  <a:pt x="1664018" y="832485"/>
                </a:cubicBezTo>
                <a:lnTo>
                  <a:pt x="1749743" y="823913"/>
                </a:lnTo>
                <a:cubicBezTo>
                  <a:pt x="1751648" y="823913"/>
                  <a:pt x="1753553" y="822960"/>
                  <a:pt x="1754505" y="822008"/>
                </a:cubicBezTo>
                <a:cubicBezTo>
                  <a:pt x="1755458" y="821055"/>
                  <a:pt x="1757363" y="819150"/>
                  <a:pt x="1757363" y="817245"/>
                </a:cubicBezTo>
                <a:cubicBezTo>
                  <a:pt x="1758315" y="816293"/>
                  <a:pt x="1758315" y="813435"/>
                  <a:pt x="1758315" y="810578"/>
                </a:cubicBezTo>
                <a:cubicBezTo>
                  <a:pt x="1758315" y="807720"/>
                  <a:pt x="1759268" y="805815"/>
                  <a:pt x="1759268" y="803910"/>
                </a:cubicBezTo>
                <a:close/>
                <a:moveTo>
                  <a:pt x="94297" y="735330"/>
                </a:moveTo>
                <a:lnTo>
                  <a:pt x="100965" y="736282"/>
                </a:lnTo>
                <a:cubicBezTo>
                  <a:pt x="100965" y="742950"/>
                  <a:pt x="100965" y="747712"/>
                  <a:pt x="101917" y="752475"/>
                </a:cubicBezTo>
                <a:cubicBezTo>
                  <a:pt x="102870" y="757237"/>
                  <a:pt x="104775" y="762000"/>
                  <a:pt x="108585" y="766762"/>
                </a:cubicBezTo>
                <a:cubicBezTo>
                  <a:pt x="113347" y="773430"/>
                  <a:pt x="117157" y="779145"/>
                  <a:pt x="120967" y="783907"/>
                </a:cubicBezTo>
                <a:cubicBezTo>
                  <a:pt x="124777" y="788670"/>
                  <a:pt x="128587" y="794385"/>
                  <a:pt x="134302" y="801052"/>
                </a:cubicBezTo>
                <a:cubicBezTo>
                  <a:pt x="141922" y="796290"/>
                  <a:pt x="150495" y="791527"/>
                  <a:pt x="161925" y="784860"/>
                </a:cubicBezTo>
                <a:cubicBezTo>
                  <a:pt x="172402" y="778192"/>
                  <a:pt x="182880" y="772477"/>
                  <a:pt x="193357" y="765810"/>
                </a:cubicBezTo>
                <a:cubicBezTo>
                  <a:pt x="196215" y="763905"/>
                  <a:pt x="198120" y="762000"/>
                  <a:pt x="200977" y="760095"/>
                </a:cubicBezTo>
                <a:cubicBezTo>
                  <a:pt x="203835" y="758190"/>
                  <a:pt x="205740" y="755332"/>
                  <a:pt x="207645" y="752475"/>
                </a:cubicBezTo>
                <a:cubicBezTo>
                  <a:pt x="208597" y="751522"/>
                  <a:pt x="209550" y="749617"/>
                  <a:pt x="209550" y="747712"/>
                </a:cubicBezTo>
                <a:cubicBezTo>
                  <a:pt x="210502" y="745807"/>
                  <a:pt x="210502" y="744855"/>
                  <a:pt x="210502" y="742950"/>
                </a:cubicBezTo>
                <a:lnTo>
                  <a:pt x="218122" y="745807"/>
                </a:lnTo>
                <a:lnTo>
                  <a:pt x="211455" y="793432"/>
                </a:lnTo>
                <a:cubicBezTo>
                  <a:pt x="199072" y="799147"/>
                  <a:pt x="189547" y="803910"/>
                  <a:pt x="180975" y="808672"/>
                </a:cubicBezTo>
                <a:cubicBezTo>
                  <a:pt x="172402" y="813435"/>
                  <a:pt x="161925" y="819150"/>
                  <a:pt x="149542" y="826770"/>
                </a:cubicBezTo>
                <a:lnTo>
                  <a:pt x="148590" y="831532"/>
                </a:lnTo>
                <a:lnTo>
                  <a:pt x="186690" y="837247"/>
                </a:lnTo>
                <a:cubicBezTo>
                  <a:pt x="188595" y="837247"/>
                  <a:pt x="190500" y="837247"/>
                  <a:pt x="192405" y="837247"/>
                </a:cubicBezTo>
                <a:cubicBezTo>
                  <a:pt x="194310" y="836295"/>
                  <a:pt x="195262" y="835342"/>
                  <a:pt x="196215" y="833437"/>
                </a:cubicBezTo>
                <a:cubicBezTo>
                  <a:pt x="197167" y="832485"/>
                  <a:pt x="197167" y="831532"/>
                  <a:pt x="198120" y="829627"/>
                </a:cubicBezTo>
                <a:cubicBezTo>
                  <a:pt x="199072" y="827722"/>
                  <a:pt x="199072" y="825817"/>
                  <a:pt x="200025" y="823912"/>
                </a:cubicBezTo>
                <a:lnTo>
                  <a:pt x="206692" y="824865"/>
                </a:lnTo>
                <a:lnTo>
                  <a:pt x="197167" y="888682"/>
                </a:lnTo>
                <a:lnTo>
                  <a:pt x="190500" y="886777"/>
                </a:lnTo>
                <a:cubicBezTo>
                  <a:pt x="190500" y="884872"/>
                  <a:pt x="190500" y="882967"/>
                  <a:pt x="190500" y="880110"/>
                </a:cubicBezTo>
                <a:cubicBezTo>
                  <a:pt x="190500" y="877252"/>
                  <a:pt x="190500" y="875347"/>
                  <a:pt x="190500" y="874395"/>
                </a:cubicBezTo>
                <a:cubicBezTo>
                  <a:pt x="189547" y="872490"/>
                  <a:pt x="189547" y="870585"/>
                  <a:pt x="187642" y="869632"/>
                </a:cubicBezTo>
                <a:cubicBezTo>
                  <a:pt x="186690" y="868680"/>
                  <a:pt x="184785" y="867727"/>
                  <a:pt x="182880" y="867727"/>
                </a:cubicBezTo>
                <a:lnTo>
                  <a:pt x="97155" y="855345"/>
                </a:lnTo>
                <a:cubicBezTo>
                  <a:pt x="95250" y="855345"/>
                  <a:pt x="93345" y="855345"/>
                  <a:pt x="92392" y="855345"/>
                </a:cubicBezTo>
                <a:cubicBezTo>
                  <a:pt x="90487" y="855345"/>
                  <a:pt x="89535" y="857250"/>
                  <a:pt x="88582" y="859155"/>
                </a:cubicBezTo>
                <a:cubicBezTo>
                  <a:pt x="87630" y="861060"/>
                  <a:pt x="86677" y="862965"/>
                  <a:pt x="85725" y="864870"/>
                </a:cubicBezTo>
                <a:cubicBezTo>
                  <a:pt x="84772" y="866775"/>
                  <a:pt x="83820" y="869632"/>
                  <a:pt x="83820" y="870585"/>
                </a:cubicBezTo>
                <a:lnTo>
                  <a:pt x="76200" y="869632"/>
                </a:lnTo>
                <a:lnTo>
                  <a:pt x="85725" y="802957"/>
                </a:lnTo>
                <a:lnTo>
                  <a:pt x="92392" y="803910"/>
                </a:lnTo>
                <a:cubicBezTo>
                  <a:pt x="92392" y="805815"/>
                  <a:pt x="92392" y="807720"/>
                  <a:pt x="92392" y="810577"/>
                </a:cubicBezTo>
                <a:cubicBezTo>
                  <a:pt x="92392" y="813435"/>
                  <a:pt x="92392" y="815340"/>
                  <a:pt x="92392" y="817245"/>
                </a:cubicBezTo>
                <a:cubicBezTo>
                  <a:pt x="92392" y="819150"/>
                  <a:pt x="93345" y="821055"/>
                  <a:pt x="95250" y="822007"/>
                </a:cubicBezTo>
                <a:cubicBezTo>
                  <a:pt x="97155" y="822960"/>
                  <a:pt x="98107" y="823912"/>
                  <a:pt x="100012" y="823912"/>
                </a:cubicBezTo>
                <a:lnTo>
                  <a:pt x="140970" y="829627"/>
                </a:lnTo>
                <a:lnTo>
                  <a:pt x="141922" y="825817"/>
                </a:lnTo>
                <a:cubicBezTo>
                  <a:pt x="138112" y="821055"/>
                  <a:pt x="134302" y="815340"/>
                  <a:pt x="129540" y="808672"/>
                </a:cubicBezTo>
                <a:cubicBezTo>
                  <a:pt x="124777" y="802005"/>
                  <a:pt x="120967" y="796290"/>
                  <a:pt x="117157" y="792480"/>
                </a:cubicBezTo>
                <a:cubicBezTo>
                  <a:pt x="112395" y="787717"/>
                  <a:pt x="109537" y="782955"/>
                  <a:pt x="106680" y="781050"/>
                </a:cubicBezTo>
                <a:cubicBezTo>
                  <a:pt x="103822" y="778192"/>
                  <a:pt x="101917" y="777240"/>
                  <a:pt x="99060" y="776287"/>
                </a:cubicBezTo>
                <a:cubicBezTo>
                  <a:pt x="98107" y="776287"/>
                  <a:pt x="97155" y="777240"/>
                  <a:pt x="96202" y="779145"/>
                </a:cubicBezTo>
                <a:cubicBezTo>
                  <a:pt x="95250" y="781050"/>
                  <a:pt x="94297" y="783907"/>
                  <a:pt x="93345" y="788670"/>
                </a:cubicBezTo>
                <a:lnTo>
                  <a:pt x="86677" y="787717"/>
                </a:lnTo>
                <a:close/>
                <a:moveTo>
                  <a:pt x="1698308" y="618173"/>
                </a:moveTo>
                <a:cubicBezTo>
                  <a:pt x="1703070" y="619125"/>
                  <a:pt x="1707833" y="620078"/>
                  <a:pt x="1712595" y="622935"/>
                </a:cubicBezTo>
                <a:cubicBezTo>
                  <a:pt x="1717358" y="625793"/>
                  <a:pt x="1721168" y="629603"/>
                  <a:pt x="1724978" y="634365"/>
                </a:cubicBezTo>
                <a:cubicBezTo>
                  <a:pt x="1728788" y="639128"/>
                  <a:pt x="1731645" y="644843"/>
                  <a:pt x="1734503" y="651510"/>
                </a:cubicBezTo>
                <a:cubicBezTo>
                  <a:pt x="1736408" y="658178"/>
                  <a:pt x="1737360" y="663893"/>
                  <a:pt x="1738313" y="670560"/>
                </a:cubicBezTo>
                <a:cubicBezTo>
                  <a:pt x="1738313" y="677228"/>
                  <a:pt x="1738313" y="681990"/>
                  <a:pt x="1737360" y="685800"/>
                </a:cubicBezTo>
                <a:lnTo>
                  <a:pt x="1744028" y="688658"/>
                </a:lnTo>
                <a:lnTo>
                  <a:pt x="1746885" y="695325"/>
                </a:lnTo>
                <a:lnTo>
                  <a:pt x="1707833" y="709613"/>
                </a:lnTo>
                <a:lnTo>
                  <a:pt x="1705928" y="702945"/>
                </a:lnTo>
                <a:cubicBezTo>
                  <a:pt x="1709738" y="700088"/>
                  <a:pt x="1713548" y="696278"/>
                  <a:pt x="1717358" y="692468"/>
                </a:cubicBezTo>
                <a:cubicBezTo>
                  <a:pt x="1721168" y="688658"/>
                  <a:pt x="1724025" y="684848"/>
                  <a:pt x="1725930" y="681990"/>
                </a:cubicBezTo>
                <a:cubicBezTo>
                  <a:pt x="1727835" y="678180"/>
                  <a:pt x="1729740" y="674370"/>
                  <a:pt x="1730693" y="670560"/>
                </a:cubicBezTo>
                <a:cubicBezTo>
                  <a:pt x="1731645" y="666750"/>
                  <a:pt x="1730693" y="661988"/>
                  <a:pt x="1729740" y="657225"/>
                </a:cubicBezTo>
                <a:cubicBezTo>
                  <a:pt x="1727835" y="651510"/>
                  <a:pt x="1724978" y="646748"/>
                  <a:pt x="1720215" y="644843"/>
                </a:cubicBezTo>
                <a:cubicBezTo>
                  <a:pt x="1715453" y="641985"/>
                  <a:pt x="1710690" y="641985"/>
                  <a:pt x="1705928" y="642938"/>
                </a:cubicBezTo>
                <a:cubicBezTo>
                  <a:pt x="1701165" y="644843"/>
                  <a:pt x="1698308" y="647700"/>
                  <a:pt x="1696403" y="651510"/>
                </a:cubicBezTo>
                <a:cubicBezTo>
                  <a:pt x="1694498" y="655320"/>
                  <a:pt x="1693545" y="661988"/>
                  <a:pt x="1693545" y="669608"/>
                </a:cubicBezTo>
                <a:cubicBezTo>
                  <a:pt x="1693545" y="674370"/>
                  <a:pt x="1693545" y="679133"/>
                  <a:pt x="1693545" y="682943"/>
                </a:cubicBezTo>
                <a:cubicBezTo>
                  <a:pt x="1693545" y="687705"/>
                  <a:pt x="1693545" y="691515"/>
                  <a:pt x="1693545" y="695325"/>
                </a:cubicBezTo>
                <a:cubicBezTo>
                  <a:pt x="1693545" y="703898"/>
                  <a:pt x="1690688" y="711518"/>
                  <a:pt x="1686878" y="717233"/>
                </a:cubicBezTo>
                <a:cubicBezTo>
                  <a:pt x="1683068" y="722948"/>
                  <a:pt x="1677353" y="727710"/>
                  <a:pt x="1668780" y="730568"/>
                </a:cubicBezTo>
                <a:cubicBezTo>
                  <a:pt x="1664018" y="732473"/>
                  <a:pt x="1658303" y="732473"/>
                  <a:pt x="1653540" y="731520"/>
                </a:cubicBezTo>
                <a:cubicBezTo>
                  <a:pt x="1647825" y="730568"/>
                  <a:pt x="1643063" y="728663"/>
                  <a:pt x="1638300" y="725805"/>
                </a:cubicBezTo>
                <a:cubicBezTo>
                  <a:pt x="1633538" y="722948"/>
                  <a:pt x="1628775" y="718185"/>
                  <a:pt x="1624965" y="713423"/>
                </a:cubicBezTo>
                <a:cubicBezTo>
                  <a:pt x="1617345" y="710565"/>
                  <a:pt x="1614488" y="703898"/>
                  <a:pt x="1611630" y="696278"/>
                </a:cubicBezTo>
                <a:cubicBezTo>
                  <a:pt x="1608773" y="689610"/>
                  <a:pt x="1607820" y="681990"/>
                  <a:pt x="1607820" y="675323"/>
                </a:cubicBezTo>
                <a:cubicBezTo>
                  <a:pt x="1607820" y="668655"/>
                  <a:pt x="1607820" y="662940"/>
                  <a:pt x="1608773" y="658178"/>
                </a:cubicBezTo>
                <a:lnTo>
                  <a:pt x="1601153" y="654368"/>
                </a:lnTo>
                <a:lnTo>
                  <a:pt x="1599248" y="647700"/>
                </a:lnTo>
                <a:lnTo>
                  <a:pt x="1641158" y="632460"/>
                </a:lnTo>
                <a:lnTo>
                  <a:pt x="1643063" y="639128"/>
                </a:lnTo>
                <a:cubicBezTo>
                  <a:pt x="1639253" y="641985"/>
                  <a:pt x="1636395" y="645795"/>
                  <a:pt x="1632585" y="649605"/>
                </a:cubicBezTo>
                <a:cubicBezTo>
                  <a:pt x="1628775" y="653415"/>
                  <a:pt x="1625918" y="658178"/>
                  <a:pt x="1624013" y="661988"/>
                </a:cubicBezTo>
                <a:cubicBezTo>
                  <a:pt x="1621155" y="666750"/>
                  <a:pt x="1620203" y="671513"/>
                  <a:pt x="1619250" y="676275"/>
                </a:cubicBezTo>
                <a:cubicBezTo>
                  <a:pt x="1618298" y="681038"/>
                  <a:pt x="1619250" y="685800"/>
                  <a:pt x="1620203" y="691515"/>
                </a:cubicBezTo>
                <a:cubicBezTo>
                  <a:pt x="1623060" y="699135"/>
                  <a:pt x="1625918" y="703898"/>
                  <a:pt x="1631633" y="706755"/>
                </a:cubicBezTo>
                <a:cubicBezTo>
                  <a:pt x="1636395" y="709613"/>
                  <a:pt x="1642110" y="709613"/>
                  <a:pt x="1646873" y="707708"/>
                </a:cubicBezTo>
                <a:cubicBezTo>
                  <a:pt x="1651635" y="705803"/>
                  <a:pt x="1654493" y="702945"/>
                  <a:pt x="1656398" y="699135"/>
                </a:cubicBezTo>
                <a:cubicBezTo>
                  <a:pt x="1658303" y="694373"/>
                  <a:pt x="1659255" y="688658"/>
                  <a:pt x="1659255" y="681038"/>
                </a:cubicBezTo>
                <a:cubicBezTo>
                  <a:pt x="1659255" y="676275"/>
                  <a:pt x="1659255" y="671513"/>
                  <a:pt x="1659255" y="666750"/>
                </a:cubicBezTo>
                <a:cubicBezTo>
                  <a:pt x="1659255" y="662940"/>
                  <a:pt x="1659255" y="658178"/>
                  <a:pt x="1659255" y="654368"/>
                </a:cubicBezTo>
                <a:cubicBezTo>
                  <a:pt x="1660208" y="645795"/>
                  <a:pt x="1662113" y="638175"/>
                  <a:pt x="1666875" y="632460"/>
                </a:cubicBezTo>
                <a:cubicBezTo>
                  <a:pt x="1671638" y="626745"/>
                  <a:pt x="1677353" y="622935"/>
                  <a:pt x="1684020" y="620078"/>
                </a:cubicBezTo>
                <a:cubicBezTo>
                  <a:pt x="1688783" y="618173"/>
                  <a:pt x="1693545" y="618173"/>
                  <a:pt x="1698308" y="618173"/>
                </a:cubicBezTo>
                <a:close/>
                <a:moveTo>
                  <a:pt x="148590" y="579120"/>
                </a:moveTo>
                <a:lnTo>
                  <a:pt x="155257" y="581977"/>
                </a:lnTo>
                <a:cubicBezTo>
                  <a:pt x="155257" y="583882"/>
                  <a:pt x="154305" y="585787"/>
                  <a:pt x="153352" y="588645"/>
                </a:cubicBezTo>
                <a:cubicBezTo>
                  <a:pt x="152400" y="591502"/>
                  <a:pt x="152400" y="593407"/>
                  <a:pt x="152400" y="595312"/>
                </a:cubicBezTo>
                <a:cubicBezTo>
                  <a:pt x="152400" y="598170"/>
                  <a:pt x="152400" y="599122"/>
                  <a:pt x="154305" y="601027"/>
                </a:cubicBezTo>
                <a:cubicBezTo>
                  <a:pt x="155257" y="601980"/>
                  <a:pt x="157162" y="602932"/>
                  <a:pt x="159067" y="603885"/>
                </a:cubicBezTo>
                <a:lnTo>
                  <a:pt x="239077" y="636270"/>
                </a:lnTo>
                <a:cubicBezTo>
                  <a:pt x="240982" y="637222"/>
                  <a:pt x="242887" y="637222"/>
                  <a:pt x="243840" y="637222"/>
                </a:cubicBezTo>
                <a:cubicBezTo>
                  <a:pt x="245745" y="637222"/>
                  <a:pt x="247650" y="636270"/>
                  <a:pt x="248602" y="634365"/>
                </a:cubicBezTo>
                <a:cubicBezTo>
                  <a:pt x="249555" y="633412"/>
                  <a:pt x="250507" y="631507"/>
                  <a:pt x="252412" y="629602"/>
                </a:cubicBezTo>
                <a:cubicBezTo>
                  <a:pt x="254317" y="627697"/>
                  <a:pt x="255270" y="624840"/>
                  <a:pt x="256222" y="622935"/>
                </a:cubicBezTo>
                <a:lnTo>
                  <a:pt x="263842" y="624840"/>
                </a:lnTo>
                <a:lnTo>
                  <a:pt x="238125" y="687705"/>
                </a:lnTo>
                <a:lnTo>
                  <a:pt x="231457" y="684847"/>
                </a:lnTo>
                <a:cubicBezTo>
                  <a:pt x="232410" y="682942"/>
                  <a:pt x="232410" y="681037"/>
                  <a:pt x="233362" y="678180"/>
                </a:cubicBezTo>
                <a:cubicBezTo>
                  <a:pt x="234315" y="675322"/>
                  <a:pt x="234315" y="673417"/>
                  <a:pt x="234315" y="672465"/>
                </a:cubicBezTo>
                <a:cubicBezTo>
                  <a:pt x="234315" y="670560"/>
                  <a:pt x="233362" y="668655"/>
                  <a:pt x="232410" y="667702"/>
                </a:cubicBezTo>
                <a:cubicBezTo>
                  <a:pt x="231457" y="666750"/>
                  <a:pt x="229552" y="665797"/>
                  <a:pt x="227647" y="664845"/>
                </a:cubicBezTo>
                <a:lnTo>
                  <a:pt x="147637" y="632460"/>
                </a:lnTo>
                <a:cubicBezTo>
                  <a:pt x="145732" y="631507"/>
                  <a:pt x="143827" y="631507"/>
                  <a:pt x="142875" y="631507"/>
                </a:cubicBezTo>
                <a:cubicBezTo>
                  <a:pt x="140970" y="631507"/>
                  <a:pt x="140017" y="632460"/>
                  <a:pt x="138112" y="634365"/>
                </a:cubicBezTo>
                <a:cubicBezTo>
                  <a:pt x="137160" y="635317"/>
                  <a:pt x="136207" y="637222"/>
                  <a:pt x="134302" y="639127"/>
                </a:cubicBezTo>
                <a:cubicBezTo>
                  <a:pt x="132397" y="641032"/>
                  <a:pt x="131445" y="643890"/>
                  <a:pt x="130492" y="644842"/>
                </a:cubicBezTo>
                <a:lnTo>
                  <a:pt x="123825" y="641985"/>
                </a:lnTo>
                <a:close/>
                <a:moveTo>
                  <a:pt x="1624013" y="458153"/>
                </a:moveTo>
                <a:lnTo>
                  <a:pt x="1581150" y="485775"/>
                </a:lnTo>
                <a:lnTo>
                  <a:pt x="1584960" y="491490"/>
                </a:lnTo>
                <a:cubicBezTo>
                  <a:pt x="1589723" y="498158"/>
                  <a:pt x="1594485" y="502920"/>
                  <a:pt x="1601153" y="503873"/>
                </a:cubicBezTo>
                <a:cubicBezTo>
                  <a:pt x="1606868" y="504825"/>
                  <a:pt x="1614488" y="502920"/>
                  <a:pt x="1622108" y="498158"/>
                </a:cubicBezTo>
                <a:cubicBezTo>
                  <a:pt x="1628775" y="493395"/>
                  <a:pt x="1632585" y="488633"/>
                  <a:pt x="1633538" y="482918"/>
                </a:cubicBezTo>
                <a:cubicBezTo>
                  <a:pt x="1634490" y="477203"/>
                  <a:pt x="1632585" y="470535"/>
                  <a:pt x="1627823" y="463868"/>
                </a:cubicBezTo>
                <a:close/>
                <a:moveTo>
                  <a:pt x="1603058" y="412433"/>
                </a:moveTo>
                <a:lnTo>
                  <a:pt x="1640205" y="469583"/>
                </a:lnTo>
                <a:cubicBezTo>
                  <a:pt x="1648778" y="482918"/>
                  <a:pt x="1652588" y="493395"/>
                  <a:pt x="1653540" y="502920"/>
                </a:cubicBezTo>
                <a:cubicBezTo>
                  <a:pt x="1653540" y="512445"/>
                  <a:pt x="1649730" y="519113"/>
                  <a:pt x="1642110" y="524828"/>
                </a:cubicBezTo>
                <a:cubicBezTo>
                  <a:pt x="1634490" y="529590"/>
                  <a:pt x="1627823" y="531495"/>
                  <a:pt x="1621155" y="529590"/>
                </a:cubicBezTo>
                <a:cubicBezTo>
                  <a:pt x="1614488" y="528638"/>
                  <a:pt x="1606868" y="523875"/>
                  <a:pt x="1599248" y="517208"/>
                </a:cubicBezTo>
                <a:cubicBezTo>
                  <a:pt x="1597343" y="522923"/>
                  <a:pt x="1594485" y="530543"/>
                  <a:pt x="1591628" y="538163"/>
                </a:cubicBezTo>
                <a:cubicBezTo>
                  <a:pt x="1588770" y="545783"/>
                  <a:pt x="1585913" y="554355"/>
                  <a:pt x="1583055" y="562928"/>
                </a:cubicBezTo>
                <a:cubicBezTo>
                  <a:pt x="1582103" y="565785"/>
                  <a:pt x="1581150" y="569595"/>
                  <a:pt x="1580198" y="573405"/>
                </a:cubicBezTo>
                <a:cubicBezTo>
                  <a:pt x="1579245" y="578168"/>
                  <a:pt x="1579245" y="581025"/>
                  <a:pt x="1579245" y="583883"/>
                </a:cubicBezTo>
                <a:cubicBezTo>
                  <a:pt x="1579245" y="584835"/>
                  <a:pt x="1580198" y="586740"/>
                  <a:pt x="1581150" y="588645"/>
                </a:cubicBezTo>
                <a:cubicBezTo>
                  <a:pt x="1582103" y="590550"/>
                  <a:pt x="1583055" y="591503"/>
                  <a:pt x="1583055" y="592455"/>
                </a:cubicBezTo>
                <a:lnTo>
                  <a:pt x="1577340" y="596265"/>
                </a:lnTo>
                <a:lnTo>
                  <a:pt x="1551623" y="557213"/>
                </a:lnTo>
                <a:cubicBezTo>
                  <a:pt x="1557338" y="543878"/>
                  <a:pt x="1562100" y="532448"/>
                  <a:pt x="1565910" y="524828"/>
                </a:cubicBezTo>
                <a:cubicBezTo>
                  <a:pt x="1568768" y="516255"/>
                  <a:pt x="1572578" y="505778"/>
                  <a:pt x="1576388" y="494348"/>
                </a:cubicBezTo>
                <a:lnTo>
                  <a:pt x="1573530" y="490538"/>
                </a:lnTo>
                <a:lnTo>
                  <a:pt x="1542098" y="510540"/>
                </a:lnTo>
                <a:cubicBezTo>
                  <a:pt x="1540193" y="511493"/>
                  <a:pt x="1539240" y="512445"/>
                  <a:pt x="1538288" y="514350"/>
                </a:cubicBezTo>
                <a:cubicBezTo>
                  <a:pt x="1537335" y="515303"/>
                  <a:pt x="1537335" y="517208"/>
                  <a:pt x="1537335" y="520065"/>
                </a:cubicBezTo>
                <a:cubicBezTo>
                  <a:pt x="1537335" y="521018"/>
                  <a:pt x="1538288" y="522923"/>
                  <a:pt x="1539240" y="524828"/>
                </a:cubicBezTo>
                <a:cubicBezTo>
                  <a:pt x="1540193" y="526733"/>
                  <a:pt x="1541145" y="528638"/>
                  <a:pt x="1541145" y="530543"/>
                </a:cubicBezTo>
                <a:lnTo>
                  <a:pt x="1535430" y="534353"/>
                </a:lnTo>
                <a:lnTo>
                  <a:pt x="1500188" y="479108"/>
                </a:lnTo>
                <a:lnTo>
                  <a:pt x="1505903" y="475298"/>
                </a:lnTo>
                <a:cubicBezTo>
                  <a:pt x="1506855" y="476250"/>
                  <a:pt x="1508760" y="478155"/>
                  <a:pt x="1509713" y="481013"/>
                </a:cubicBezTo>
                <a:cubicBezTo>
                  <a:pt x="1511618" y="482918"/>
                  <a:pt x="1512570" y="484823"/>
                  <a:pt x="1513523" y="484823"/>
                </a:cubicBezTo>
                <a:cubicBezTo>
                  <a:pt x="1515428" y="485775"/>
                  <a:pt x="1517333" y="486728"/>
                  <a:pt x="1519238" y="486728"/>
                </a:cubicBezTo>
                <a:cubicBezTo>
                  <a:pt x="1521143" y="486728"/>
                  <a:pt x="1523048" y="485775"/>
                  <a:pt x="1524000" y="484823"/>
                </a:cubicBezTo>
                <a:lnTo>
                  <a:pt x="1596390" y="438150"/>
                </a:lnTo>
                <a:cubicBezTo>
                  <a:pt x="1598295" y="437198"/>
                  <a:pt x="1599248" y="436245"/>
                  <a:pt x="1600200" y="434340"/>
                </a:cubicBezTo>
                <a:cubicBezTo>
                  <a:pt x="1601153" y="433388"/>
                  <a:pt x="1601153" y="431483"/>
                  <a:pt x="1601153" y="428625"/>
                </a:cubicBezTo>
                <a:cubicBezTo>
                  <a:pt x="1601153" y="426720"/>
                  <a:pt x="1600200" y="424815"/>
                  <a:pt x="1599248" y="421958"/>
                </a:cubicBezTo>
                <a:cubicBezTo>
                  <a:pt x="1598295" y="420053"/>
                  <a:pt x="1597343" y="418148"/>
                  <a:pt x="1597343" y="416243"/>
                </a:cubicBezTo>
                <a:close/>
                <a:moveTo>
                  <a:pt x="1016318" y="398145"/>
                </a:moveTo>
                <a:cubicBezTo>
                  <a:pt x="990600" y="398145"/>
                  <a:pt x="968693" y="420053"/>
                  <a:pt x="968693" y="447675"/>
                </a:cubicBezTo>
                <a:lnTo>
                  <a:pt x="968693" y="449580"/>
                </a:lnTo>
                <a:cubicBezTo>
                  <a:pt x="968693" y="449580"/>
                  <a:pt x="968693" y="659130"/>
                  <a:pt x="968693" y="733425"/>
                </a:cubicBezTo>
                <a:cubicBezTo>
                  <a:pt x="968693" y="746760"/>
                  <a:pt x="968693" y="756285"/>
                  <a:pt x="968693" y="758190"/>
                </a:cubicBezTo>
                <a:cubicBezTo>
                  <a:pt x="968693" y="774383"/>
                  <a:pt x="980123" y="798195"/>
                  <a:pt x="1005840" y="803910"/>
                </a:cubicBezTo>
                <a:cubicBezTo>
                  <a:pt x="1063943" y="816293"/>
                  <a:pt x="1129665" y="849630"/>
                  <a:pt x="1188720" y="899160"/>
                </a:cubicBezTo>
                <a:cubicBezTo>
                  <a:pt x="1246823" y="947738"/>
                  <a:pt x="1302068" y="1010603"/>
                  <a:pt x="1351598" y="1087755"/>
                </a:cubicBezTo>
                <a:cubicBezTo>
                  <a:pt x="1365885" y="1109663"/>
                  <a:pt x="1395413" y="1116330"/>
                  <a:pt x="1418273" y="1102043"/>
                </a:cubicBezTo>
                <a:cubicBezTo>
                  <a:pt x="1432560" y="1092518"/>
                  <a:pt x="1440180" y="1077278"/>
                  <a:pt x="1440180" y="1062038"/>
                </a:cubicBezTo>
                <a:cubicBezTo>
                  <a:pt x="1440180" y="1053465"/>
                  <a:pt x="1437323" y="1043940"/>
                  <a:pt x="1432560" y="1035368"/>
                </a:cubicBezTo>
                <a:cubicBezTo>
                  <a:pt x="1377315" y="950595"/>
                  <a:pt x="1316355" y="880110"/>
                  <a:pt x="1249680" y="825818"/>
                </a:cubicBezTo>
                <a:cubicBezTo>
                  <a:pt x="1190625" y="777240"/>
                  <a:pt x="1129665" y="742950"/>
                  <a:pt x="1066800" y="721995"/>
                </a:cubicBezTo>
                <a:lnTo>
                  <a:pt x="1066800" y="611505"/>
                </a:lnTo>
                <a:cubicBezTo>
                  <a:pt x="1157288" y="636270"/>
                  <a:pt x="1250633" y="687705"/>
                  <a:pt x="1331595" y="757238"/>
                </a:cubicBezTo>
                <a:cubicBezTo>
                  <a:pt x="1351598" y="774383"/>
                  <a:pt x="1382078" y="772478"/>
                  <a:pt x="1399223" y="751523"/>
                </a:cubicBezTo>
                <a:cubicBezTo>
                  <a:pt x="1416368" y="731520"/>
                  <a:pt x="1414463" y="701040"/>
                  <a:pt x="1393508" y="683895"/>
                </a:cubicBezTo>
                <a:cubicBezTo>
                  <a:pt x="1342073" y="639128"/>
                  <a:pt x="1283018" y="600075"/>
                  <a:pt x="1223010" y="570548"/>
                </a:cubicBezTo>
                <a:cubicBezTo>
                  <a:pt x="1170623" y="543878"/>
                  <a:pt x="1117283" y="524828"/>
                  <a:pt x="1065848" y="512445"/>
                </a:cubicBezTo>
                <a:lnTo>
                  <a:pt x="1065848" y="447675"/>
                </a:lnTo>
                <a:cubicBezTo>
                  <a:pt x="1065848" y="420053"/>
                  <a:pt x="1043940" y="398145"/>
                  <a:pt x="1016318" y="398145"/>
                </a:cubicBezTo>
                <a:close/>
                <a:moveTo>
                  <a:pt x="833438" y="398145"/>
                </a:moveTo>
                <a:cubicBezTo>
                  <a:pt x="805815" y="398145"/>
                  <a:pt x="783908" y="420053"/>
                  <a:pt x="783908" y="447675"/>
                </a:cubicBezTo>
                <a:lnTo>
                  <a:pt x="783908" y="512445"/>
                </a:lnTo>
                <a:cubicBezTo>
                  <a:pt x="732473" y="524828"/>
                  <a:pt x="679133" y="543878"/>
                  <a:pt x="626745" y="570548"/>
                </a:cubicBezTo>
                <a:cubicBezTo>
                  <a:pt x="566738" y="601028"/>
                  <a:pt x="507683" y="640080"/>
                  <a:pt x="456248" y="683895"/>
                </a:cubicBezTo>
                <a:cubicBezTo>
                  <a:pt x="436245" y="701040"/>
                  <a:pt x="433388" y="731520"/>
                  <a:pt x="451485" y="751523"/>
                </a:cubicBezTo>
                <a:cubicBezTo>
                  <a:pt x="468630" y="771525"/>
                  <a:pt x="499110" y="774383"/>
                  <a:pt x="519113" y="757238"/>
                </a:cubicBezTo>
                <a:cubicBezTo>
                  <a:pt x="600075" y="687705"/>
                  <a:pt x="694373" y="636270"/>
                  <a:pt x="783908" y="611505"/>
                </a:cubicBezTo>
                <a:lnTo>
                  <a:pt x="783908" y="721995"/>
                </a:lnTo>
                <a:cubicBezTo>
                  <a:pt x="721043" y="741998"/>
                  <a:pt x="660083" y="777240"/>
                  <a:pt x="601028" y="825818"/>
                </a:cubicBezTo>
                <a:cubicBezTo>
                  <a:pt x="535305" y="880110"/>
                  <a:pt x="473393" y="950595"/>
                  <a:pt x="418148" y="1035368"/>
                </a:cubicBezTo>
                <a:cubicBezTo>
                  <a:pt x="413385" y="1043940"/>
                  <a:pt x="410528" y="1052513"/>
                  <a:pt x="410528" y="1062038"/>
                </a:cubicBezTo>
                <a:cubicBezTo>
                  <a:pt x="410528" y="1078230"/>
                  <a:pt x="418148" y="1093470"/>
                  <a:pt x="432435" y="1102043"/>
                </a:cubicBezTo>
                <a:cubicBezTo>
                  <a:pt x="454343" y="1116330"/>
                  <a:pt x="484823" y="1110615"/>
                  <a:pt x="499110" y="1087755"/>
                </a:cubicBezTo>
                <a:cubicBezTo>
                  <a:pt x="548640" y="1010603"/>
                  <a:pt x="603885" y="947738"/>
                  <a:pt x="661988" y="899160"/>
                </a:cubicBezTo>
                <a:cubicBezTo>
                  <a:pt x="721995" y="849630"/>
                  <a:pt x="787718" y="816293"/>
                  <a:pt x="844868" y="803910"/>
                </a:cubicBezTo>
                <a:cubicBezTo>
                  <a:pt x="870585" y="798195"/>
                  <a:pt x="882015" y="774383"/>
                  <a:pt x="882015" y="758190"/>
                </a:cubicBezTo>
                <a:cubicBezTo>
                  <a:pt x="882015" y="755333"/>
                  <a:pt x="882015" y="746760"/>
                  <a:pt x="882015" y="733425"/>
                </a:cubicBezTo>
                <a:cubicBezTo>
                  <a:pt x="882015" y="659130"/>
                  <a:pt x="882015" y="449580"/>
                  <a:pt x="882015" y="449580"/>
                </a:cubicBezTo>
                <a:lnTo>
                  <a:pt x="882015" y="447675"/>
                </a:lnTo>
                <a:cubicBezTo>
                  <a:pt x="882968" y="420053"/>
                  <a:pt x="861060" y="398145"/>
                  <a:pt x="833438" y="398145"/>
                </a:cubicBezTo>
                <a:close/>
                <a:moveTo>
                  <a:pt x="278130" y="373380"/>
                </a:moveTo>
                <a:lnTo>
                  <a:pt x="283845" y="377190"/>
                </a:lnTo>
                <a:cubicBezTo>
                  <a:pt x="282892" y="378142"/>
                  <a:pt x="281940" y="380047"/>
                  <a:pt x="280987" y="382905"/>
                </a:cubicBezTo>
                <a:cubicBezTo>
                  <a:pt x="280035" y="385762"/>
                  <a:pt x="279082" y="388620"/>
                  <a:pt x="279082" y="391477"/>
                </a:cubicBezTo>
                <a:cubicBezTo>
                  <a:pt x="279082" y="394335"/>
                  <a:pt x="280035" y="397192"/>
                  <a:pt x="282892" y="400050"/>
                </a:cubicBezTo>
                <a:cubicBezTo>
                  <a:pt x="285750" y="402907"/>
                  <a:pt x="289560" y="406717"/>
                  <a:pt x="295275" y="410527"/>
                </a:cubicBezTo>
                <a:lnTo>
                  <a:pt x="366712" y="461962"/>
                </a:lnTo>
                <a:lnTo>
                  <a:pt x="358140" y="474345"/>
                </a:lnTo>
                <a:lnTo>
                  <a:pt x="237172" y="481012"/>
                </a:lnTo>
                <a:lnTo>
                  <a:pt x="283845" y="514350"/>
                </a:lnTo>
                <a:cubicBezTo>
                  <a:pt x="289560" y="518160"/>
                  <a:pt x="294322" y="521017"/>
                  <a:pt x="298132" y="522922"/>
                </a:cubicBezTo>
                <a:cubicBezTo>
                  <a:pt x="301942" y="523875"/>
                  <a:pt x="304800" y="524827"/>
                  <a:pt x="307657" y="523875"/>
                </a:cubicBezTo>
                <a:cubicBezTo>
                  <a:pt x="309562" y="523875"/>
                  <a:pt x="312420" y="521970"/>
                  <a:pt x="314325" y="520065"/>
                </a:cubicBezTo>
                <a:cubicBezTo>
                  <a:pt x="317182" y="518160"/>
                  <a:pt x="319087" y="516255"/>
                  <a:pt x="320992" y="514350"/>
                </a:cubicBezTo>
                <a:lnTo>
                  <a:pt x="326707" y="518160"/>
                </a:lnTo>
                <a:lnTo>
                  <a:pt x="296227" y="561022"/>
                </a:lnTo>
                <a:lnTo>
                  <a:pt x="290512" y="557212"/>
                </a:lnTo>
                <a:cubicBezTo>
                  <a:pt x="291465" y="555307"/>
                  <a:pt x="292417" y="553402"/>
                  <a:pt x="294322" y="550545"/>
                </a:cubicBezTo>
                <a:cubicBezTo>
                  <a:pt x="295275" y="547687"/>
                  <a:pt x="296227" y="544830"/>
                  <a:pt x="296227" y="542925"/>
                </a:cubicBezTo>
                <a:cubicBezTo>
                  <a:pt x="296227" y="540067"/>
                  <a:pt x="295275" y="537210"/>
                  <a:pt x="292417" y="534352"/>
                </a:cubicBezTo>
                <a:cubicBezTo>
                  <a:pt x="290512" y="531495"/>
                  <a:pt x="285750" y="527685"/>
                  <a:pt x="279082" y="523875"/>
                </a:cubicBezTo>
                <a:lnTo>
                  <a:pt x="232410" y="490537"/>
                </a:lnTo>
                <a:cubicBezTo>
                  <a:pt x="230505" y="488632"/>
                  <a:pt x="227647" y="487680"/>
                  <a:pt x="224790" y="486727"/>
                </a:cubicBezTo>
                <a:cubicBezTo>
                  <a:pt x="221932" y="485775"/>
                  <a:pt x="220027" y="485775"/>
                  <a:pt x="217170" y="485775"/>
                </a:cubicBezTo>
                <a:cubicBezTo>
                  <a:pt x="214312" y="486727"/>
                  <a:pt x="211455" y="487680"/>
                  <a:pt x="209550" y="488632"/>
                </a:cubicBezTo>
                <a:cubicBezTo>
                  <a:pt x="206692" y="489585"/>
                  <a:pt x="204787" y="491490"/>
                  <a:pt x="201930" y="494347"/>
                </a:cubicBezTo>
                <a:lnTo>
                  <a:pt x="196215" y="490537"/>
                </a:lnTo>
                <a:lnTo>
                  <a:pt x="222885" y="453390"/>
                </a:lnTo>
                <a:lnTo>
                  <a:pt x="328612" y="447675"/>
                </a:lnTo>
                <a:lnTo>
                  <a:pt x="290512" y="421005"/>
                </a:lnTo>
                <a:cubicBezTo>
                  <a:pt x="284797" y="417195"/>
                  <a:pt x="280035" y="414337"/>
                  <a:pt x="276225" y="412432"/>
                </a:cubicBezTo>
                <a:cubicBezTo>
                  <a:pt x="272415" y="411480"/>
                  <a:pt x="269557" y="410527"/>
                  <a:pt x="266700" y="411480"/>
                </a:cubicBezTo>
                <a:cubicBezTo>
                  <a:pt x="264795" y="412432"/>
                  <a:pt x="261937" y="413385"/>
                  <a:pt x="260032" y="415290"/>
                </a:cubicBezTo>
                <a:cubicBezTo>
                  <a:pt x="257175" y="417195"/>
                  <a:pt x="255270" y="419100"/>
                  <a:pt x="253365" y="420052"/>
                </a:cubicBezTo>
                <a:lnTo>
                  <a:pt x="247650" y="415290"/>
                </a:lnTo>
                <a:close/>
                <a:moveTo>
                  <a:pt x="925830" y="296228"/>
                </a:moveTo>
                <a:cubicBezTo>
                  <a:pt x="1273493" y="296228"/>
                  <a:pt x="1555433" y="578168"/>
                  <a:pt x="1555433" y="925830"/>
                </a:cubicBezTo>
                <a:cubicBezTo>
                  <a:pt x="1555433" y="1273493"/>
                  <a:pt x="1273493" y="1555433"/>
                  <a:pt x="925830" y="1555433"/>
                </a:cubicBezTo>
                <a:cubicBezTo>
                  <a:pt x="578168" y="1555433"/>
                  <a:pt x="296228" y="1273493"/>
                  <a:pt x="296228" y="925830"/>
                </a:cubicBezTo>
                <a:cubicBezTo>
                  <a:pt x="296228" y="578168"/>
                  <a:pt x="578168" y="296228"/>
                  <a:pt x="925830" y="296228"/>
                </a:cubicBezTo>
                <a:close/>
                <a:moveTo>
                  <a:pt x="925830" y="261937"/>
                </a:moveTo>
                <a:cubicBezTo>
                  <a:pt x="836295" y="261937"/>
                  <a:pt x="749617" y="280035"/>
                  <a:pt x="667702" y="314325"/>
                </a:cubicBezTo>
                <a:cubicBezTo>
                  <a:pt x="588645" y="347662"/>
                  <a:pt x="517207" y="395287"/>
                  <a:pt x="456247" y="456247"/>
                </a:cubicBezTo>
                <a:cubicBezTo>
                  <a:pt x="395287" y="517207"/>
                  <a:pt x="347662" y="588645"/>
                  <a:pt x="314325" y="667702"/>
                </a:cubicBezTo>
                <a:cubicBezTo>
                  <a:pt x="279082" y="749617"/>
                  <a:pt x="261937" y="836295"/>
                  <a:pt x="261937" y="925830"/>
                </a:cubicBezTo>
                <a:cubicBezTo>
                  <a:pt x="261937" y="1015365"/>
                  <a:pt x="280035" y="1102042"/>
                  <a:pt x="314325" y="1183957"/>
                </a:cubicBezTo>
                <a:cubicBezTo>
                  <a:pt x="347662" y="1263015"/>
                  <a:pt x="395287" y="1334452"/>
                  <a:pt x="456247" y="1395412"/>
                </a:cubicBezTo>
                <a:cubicBezTo>
                  <a:pt x="517207" y="1456372"/>
                  <a:pt x="588645" y="1503997"/>
                  <a:pt x="667702" y="1537335"/>
                </a:cubicBezTo>
                <a:cubicBezTo>
                  <a:pt x="749617" y="1571625"/>
                  <a:pt x="836295" y="1589722"/>
                  <a:pt x="925830" y="1589722"/>
                </a:cubicBezTo>
                <a:cubicBezTo>
                  <a:pt x="1015365" y="1589722"/>
                  <a:pt x="1102042" y="1571625"/>
                  <a:pt x="1183957" y="1537335"/>
                </a:cubicBezTo>
                <a:cubicBezTo>
                  <a:pt x="1263015" y="1503997"/>
                  <a:pt x="1334452" y="1456372"/>
                  <a:pt x="1395412" y="1395412"/>
                </a:cubicBezTo>
                <a:cubicBezTo>
                  <a:pt x="1456372" y="1333500"/>
                  <a:pt x="1503997" y="1263015"/>
                  <a:pt x="1537335" y="1183957"/>
                </a:cubicBezTo>
                <a:cubicBezTo>
                  <a:pt x="1572577" y="1102042"/>
                  <a:pt x="1589722" y="1015365"/>
                  <a:pt x="1589722" y="925830"/>
                </a:cubicBezTo>
                <a:cubicBezTo>
                  <a:pt x="1589722" y="836295"/>
                  <a:pt x="1571625" y="749617"/>
                  <a:pt x="1537335" y="667702"/>
                </a:cubicBezTo>
                <a:cubicBezTo>
                  <a:pt x="1503997" y="587692"/>
                  <a:pt x="1456372" y="517207"/>
                  <a:pt x="1395412" y="456247"/>
                </a:cubicBezTo>
                <a:cubicBezTo>
                  <a:pt x="1334452" y="395287"/>
                  <a:pt x="1263015" y="347662"/>
                  <a:pt x="1183957" y="314325"/>
                </a:cubicBezTo>
                <a:cubicBezTo>
                  <a:pt x="1102042" y="279082"/>
                  <a:pt x="1015365" y="261937"/>
                  <a:pt x="925830" y="261937"/>
                </a:cubicBezTo>
                <a:close/>
                <a:moveTo>
                  <a:pt x="1454467" y="259080"/>
                </a:moveTo>
                <a:lnTo>
                  <a:pt x="1534477" y="331470"/>
                </a:lnTo>
                <a:lnTo>
                  <a:pt x="1514475" y="356235"/>
                </a:lnTo>
                <a:lnTo>
                  <a:pt x="1509712" y="351472"/>
                </a:lnTo>
                <a:cubicBezTo>
                  <a:pt x="1511617" y="346710"/>
                  <a:pt x="1512570" y="341947"/>
                  <a:pt x="1512570" y="335280"/>
                </a:cubicBezTo>
                <a:cubicBezTo>
                  <a:pt x="1512570" y="329565"/>
                  <a:pt x="1511617" y="323850"/>
                  <a:pt x="1509712" y="320992"/>
                </a:cubicBezTo>
                <a:cubicBezTo>
                  <a:pt x="1508760" y="319087"/>
                  <a:pt x="1506855" y="318135"/>
                  <a:pt x="1504950" y="315277"/>
                </a:cubicBezTo>
                <a:cubicBezTo>
                  <a:pt x="1503045" y="313372"/>
                  <a:pt x="1501140" y="311467"/>
                  <a:pt x="1499235" y="309562"/>
                </a:cubicBezTo>
                <a:lnTo>
                  <a:pt x="1485900" y="298132"/>
                </a:lnTo>
                <a:lnTo>
                  <a:pt x="1454467" y="332422"/>
                </a:lnTo>
                <a:lnTo>
                  <a:pt x="1463992" y="340995"/>
                </a:lnTo>
                <a:cubicBezTo>
                  <a:pt x="1465897" y="342900"/>
                  <a:pt x="1468755" y="344805"/>
                  <a:pt x="1470660" y="345757"/>
                </a:cubicBezTo>
                <a:cubicBezTo>
                  <a:pt x="1472565" y="346710"/>
                  <a:pt x="1475422" y="347662"/>
                  <a:pt x="1479232" y="347662"/>
                </a:cubicBezTo>
                <a:cubicBezTo>
                  <a:pt x="1481137" y="347662"/>
                  <a:pt x="1483995" y="346710"/>
                  <a:pt x="1486852" y="344805"/>
                </a:cubicBezTo>
                <a:cubicBezTo>
                  <a:pt x="1489710" y="342900"/>
                  <a:pt x="1492567" y="341947"/>
                  <a:pt x="1494472" y="340042"/>
                </a:cubicBezTo>
                <a:lnTo>
                  <a:pt x="1499235" y="344805"/>
                </a:lnTo>
                <a:lnTo>
                  <a:pt x="1464945" y="381952"/>
                </a:lnTo>
                <a:lnTo>
                  <a:pt x="1460182" y="377190"/>
                </a:lnTo>
                <a:cubicBezTo>
                  <a:pt x="1461135" y="375285"/>
                  <a:pt x="1463040" y="372427"/>
                  <a:pt x="1463992" y="368617"/>
                </a:cubicBezTo>
                <a:cubicBezTo>
                  <a:pt x="1465897" y="364807"/>
                  <a:pt x="1465897" y="361950"/>
                  <a:pt x="1465897" y="360045"/>
                </a:cubicBezTo>
                <a:cubicBezTo>
                  <a:pt x="1465897" y="357187"/>
                  <a:pt x="1464945" y="354330"/>
                  <a:pt x="1463992" y="352425"/>
                </a:cubicBezTo>
                <a:cubicBezTo>
                  <a:pt x="1463040" y="350520"/>
                  <a:pt x="1461135" y="347662"/>
                  <a:pt x="1458277" y="345757"/>
                </a:cubicBezTo>
                <a:lnTo>
                  <a:pt x="1448752" y="337185"/>
                </a:lnTo>
                <a:lnTo>
                  <a:pt x="1424940" y="362902"/>
                </a:lnTo>
                <a:cubicBezTo>
                  <a:pt x="1422082" y="365760"/>
                  <a:pt x="1421130" y="367665"/>
                  <a:pt x="1419225" y="369570"/>
                </a:cubicBezTo>
                <a:cubicBezTo>
                  <a:pt x="1418272" y="371475"/>
                  <a:pt x="1418272" y="373380"/>
                  <a:pt x="1418272" y="375285"/>
                </a:cubicBezTo>
                <a:cubicBezTo>
                  <a:pt x="1418272" y="377190"/>
                  <a:pt x="1419225" y="379095"/>
                  <a:pt x="1421130" y="381000"/>
                </a:cubicBezTo>
                <a:cubicBezTo>
                  <a:pt x="1423035" y="382905"/>
                  <a:pt x="1424940" y="385762"/>
                  <a:pt x="1428750" y="388620"/>
                </a:cubicBezTo>
                <a:cubicBezTo>
                  <a:pt x="1430655" y="389572"/>
                  <a:pt x="1431607" y="391477"/>
                  <a:pt x="1434465" y="393382"/>
                </a:cubicBezTo>
                <a:cubicBezTo>
                  <a:pt x="1436370" y="395287"/>
                  <a:pt x="1438275" y="396240"/>
                  <a:pt x="1440180" y="398145"/>
                </a:cubicBezTo>
                <a:cubicBezTo>
                  <a:pt x="1442085" y="400050"/>
                  <a:pt x="1443990" y="401002"/>
                  <a:pt x="1445895" y="401955"/>
                </a:cubicBezTo>
                <a:cubicBezTo>
                  <a:pt x="1447800" y="402907"/>
                  <a:pt x="1449705" y="402907"/>
                  <a:pt x="1450657" y="402907"/>
                </a:cubicBezTo>
                <a:cubicBezTo>
                  <a:pt x="1454467" y="402907"/>
                  <a:pt x="1459230" y="401955"/>
                  <a:pt x="1465897" y="400050"/>
                </a:cubicBezTo>
                <a:cubicBezTo>
                  <a:pt x="1472565" y="398145"/>
                  <a:pt x="1477327" y="396240"/>
                  <a:pt x="1479232" y="395287"/>
                </a:cubicBezTo>
                <a:lnTo>
                  <a:pt x="1483995" y="399097"/>
                </a:lnTo>
                <a:lnTo>
                  <a:pt x="1456372" y="425767"/>
                </a:lnTo>
                <a:lnTo>
                  <a:pt x="1371600" y="348615"/>
                </a:lnTo>
                <a:lnTo>
                  <a:pt x="1376362" y="343852"/>
                </a:lnTo>
                <a:cubicBezTo>
                  <a:pt x="1377315" y="344805"/>
                  <a:pt x="1379220" y="345757"/>
                  <a:pt x="1382077" y="347662"/>
                </a:cubicBezTo>
                <a:cubicBezTo>
                  <a:pt x="1383982" y="349567"/>
                  <a:pt x="1385887" y="350520"/>
                  <a:pt x="1386840" y="350520"/>
                </a:cubicBezTo>
                <a:cubicBezTo>
                  <a:pt x="1388745" y="351472"/>
                  <a:pt x="1390650" y="351472"/>
                  <a:pt x="1392555" y="351472"/>
                </a:cubicBezTo>
                <a:cubicBezTo>
                  <a:pt x="1394460" y="350520"/>
                  <a:pt x="1395412" y="349567"/>
                  <a:pt x="1397317" y="348615"/>
                </a:cubicBezTo>
                <a:lnTo>
                  <a:pt x="1455420" y="284797"/>
                </a:lnTo>
                <a:cubicBezTo>
                  <a:pt x="1456372" y="282892"/>
                  <a:pt x="1457325" y="281940"/>
                  <a:pt x="1458277" y="280035"/>
                </a:cubicBezTo>
                <a:cubicBezTo>
                  <a:pt x="1459230" y="278130"/>
                  <a:pt x="1458277" y="276225"/>
                  <a:pt x="1457325" y="274320"/>
                </a:cubicBezTo>
                <a:cubicBezTo>
                  <a:pt x="1456372" y="272415"/>
                  <a:pt x="1455420" y="271462"/>
                  <a:pt x="1453515" y="268605"/>
                </a:cubicBezTo>
                <a:cubicBezTo>
                  <a:pt x="1451610" y="266700"/>
                  <a:pt x="1450657" y="264795"/>
                  <a:pt x="1449705" y="263842"/>
                </a:cubicBezTo>
                <a:close/>
                <a:moveTo>
                  <a:pt x="925830" y="241935"/>
                </a:moveTo>
                <a:cubicBezTo>
                  <a:pt x="1018222" y="241935"/>
                  <a:pt x="1107757" y="259080"/>
                  <a:pt x="1192530" y="295275"/>
                </a:cubicBezTo>
                <a:cubicBezTo>
                  <a:pt x="1273492" y="329565"/>
                  <a:pt x="1346835" y="379095"/>
                  <a:pt x="1409700" y="441960"/>
                </a:cubicBezTo>
                <a:cubicBezTo>
                  <a:pt x="1472565" y="504825"/>
                  <a:pt x="1522095" y="577215"/>
                  <a:pt x="1556385" y="659130"/>
                </a:cubicBezTo>
                <a:cubicBezTo>
                  <a:pt x="1592580" y="743902"/>
                  <a:pt x="1610677" y="833437"/>
                  <a:pt x="1610677" y="925830"/>
                </a:cubicBezTo>
                <a:cubicBezTo>
                  <a:pt x="1610677" y="1018222"/>
                  <a:pt x="1591627" y="1107757"/>
                  <a:pt x="1556385" y="1192530"/>
                </a:cubicBezTo>
                <a:cubicBezTo>
                  <a:pt x="1522095" y="1273492"/>
                  <a:pt x="1472565" y="1346835"/>
                  <a:pt x="1409700" y="1409700"/>
                </a:cubicBezTo>
                <a:cubicBezTo>
                  <a:pt x="1346835" y="1472565"/>
                  <a:pt x="1274445" y="1522095"/>
                  <a:pt x="1192530" y="1556385"/>
                </a:cubicBezTo>
                <a:cubicBezTo>
                  <a:pt x="1107757" y="1592580"/>
                  <a:pt x="1018222" y="1610677"/>
                  <a:pt x="925830" y="1610677"/>
                </a:cubicBezTo>
                <a:cubicBezTo>
                  <a:pt x="833437" y="1610677"/>
                  <a:pt x="743902" y="1592580"/>
                  <a:pt x="659130" y="1556385"/>
                </a:cubicBezTo>
                <a:cubicBezTo>
                  <a:pt x="578167" y="1522095"/>
                  <a:pt x="504825" y="1472565"/>
                  <a:pt x="441960" y="1409700"/>
                </a:cubicBezTo>
                <a:cubicBezTo>
                  <a:pt x="379095" y="1346835"/>
                  <a:pt x="329565" y="1274445"/>
                  <a:pt x="295275" y="1192530"/>
                </a:cubicBezTo>
                <a:cubicBezTo>
                  <a:pt x="260032" y="1107757"/>
                  <a:pt x="241935" y="1018222"/>
                  <a:pt x="241935" y="925830"/>
                </a:cubicBezTo>
                <a:cubicBezTo>
                  <a:pt x="241935" y="833437"/>
                  <a:pt x="260032" y="743902"/>
                  <a:pt x="295275" y="659130"/>
                </a:cubicBezTo>
                <a:cubicBezTo>
                  <a:pt x="329565" y="577215"/>
                  <a:pt x="379095" y="504825"/>
                  <a:pt x="441960" y="441960"/>
                </a:cubicBezTo>
                <a:cubicBezTo>
                  <a:pt x="504825" y="379095"/>
                  <a:pt x="577215" y="329565"/>
                  <a:pt x="659130" y="295275"/>
                </a:cubicBezTo>
                <a:cubicBezTo>
                  <a:pt x="743902" y="259080"/>
                  <a:pt x="833437" y="241935"/>
                  <a:pt x="925830" y="241935"/>
                </a:cubicBezTo>
                <a:close/>
                <a:moveTo>
                  <a:pt x="435292" y="233363"/>
                </a:moveTo>
                <a:lnTo>
                  <a:pt x="463867" y="267653"/>
                </a:lnTo>
                <a:lnTo>
                  <a:pt x="458152" y="272415"/>
                </a:lnTo>
                <a:cubicBezTo>
                  <a:pt x="446722" y="264795"/>
                  <a:pt x="436245" y="260033"/>
                  <a:pt x="427672" y="259080"/>
                </a:cubicBezTo>
                <a:cubicBezTo>
                  <a:pt x="419100" y="258128"/>
                  <a:pt x="410527" y="260033"/>
                  <a:pt x="403860" y="265748"/>
                </a:cubicBezTo>
                <a:cubicBezTo>
                  <a:pt x="395287" y="272415"/>
                  <a:pt x="391477" y="281940"/>
                  <a:pt x="393382" y="293370"/>
                </a:cubicBezTo>
                <a:cubicBezTo>
                  <a:pt x="394335" y="304800"/>
                  <a:pt x="401002" y="317183"/>
                  <a:pt x="411480" y="329565"/>
                </a:cubicBezTo>
                <a:cubicBezTo>
                  <a:pt x="422910" y="343853"/>
                  <a:pt x="433387" y="352425"/>
                  <a:pt x="444817" y="357188"/>
                </a:cubicBezTo>
                <a:cubicBezTo>
                  <a:pt x="455295" y="360998"/>
                  <a:pt x="465772" y="360045"/>
                  <a:pt x="473392" y="353378"/>
                </a:cubicBezTo>
                <a:cubicBezTo>
                  <a:pt x="477202" y="350520"/>
                  <a:pt x="480060" y="346710"/>
                  <a:pt x="481965" y="342900"/>
                </a:cubicBezTo>
                <a:cubicBezTo>
                  <a:pt x="483870" y="339090"/>
                  <a:pt x="484822" y="336233"/>
                  <a:pt x="485775" y="333375"/>
                </a:cubicBezTo>
                <a:lnTo>
                  <a:pt x="470535" y="314325"/>
                </a:lnTo>
                <a:cubicBezTo>
                  <a:pt x="469582" y="312420"/>
                  <a:pt x="467677" y="311468"/>
                  <a:pt x="466725" y="311468"/>
                </a:cubicBezTo>
                <a:cubicBezTo>
                  <a:pt x="464820" y="310515"/>
                  <a:pt x="462915" y="310515"/>
                  <a:pt x="461010" y="311468"/>
                </a:cubicBezTo>
                <a:cubicBezTo>
                  <a:pt x="459105" y="312420"/>
                  <a:pt x="457200" y="312420"/>
                  <a:pt x="454342" y="314325"/>
                </a:cubicBezTo>
                <a:cubicBezTo>
                  <a:pt x="452437" y="315278"/>
                  <a:pt x="449580" y="316230"/>
                  <a:pt x="448627" y="317183"/>
                </a:cubicBezTo>
                <a:lnTo>
                  <a:pt x="444817" y="312420"/>
                </a:lnTo>
                <a:lnTo>
                  <a:pt x="494347" y="272415"/>
                </a:lnTo>
                <a:lnTo>
                  <a:pt x="495300" y="276225"/>
                </a:lnTo>
                <a:cubicBezTo>
                  <a:pt x="494347" y="277178"/>
                  <a:pt x="493395" y="279083"/>
                  <a:pt x="492442" y="280035"/>
                </a:cubicBezTo>
                <a:cubicBezTo>
                  <a:pt x="491490" y="280988"/>
                  <a:pt x="490537" y="282893"/>
                  <a:pt x="489585" y="283845"/>
                </a:cubicBezTo>
                <a:cubicBezTo>
                  <a:pt x="488632" y="285750"/>
                  <a:pt x="487680" y="287655"/>
                  <a:pt x="488632" y="289560"/>
                </a:cubicBezTo>
                <a:cubicBezTo>
                  <a:pt x="489585" y="291465"/>
                  <a:pt x="489585" y="293370"/>
                  <a:pt x="491490" y="294323"/>
                </a:cubicBezTo>
                <a:lnTo>
                  <a:pt x="500062" y="305753"/>
                </a:lnTo>
                <a:cubicBezTo>
                  <a:pt x="501967" y="307658"/>
                  <a:pt x="502920" y="309563"/>
                  <a:pt x="504825" y="311468"/>
                </a:cubicBezTo>
                <a:cubicBezTo>
                  <a:pt x="505777" y="312420"/>
                  <a:pt x="507682" y="314325"/>
                  <a:pt x="508635" y="316230"/>
                </a:cubicBezTo>
                <a:cubicBezTo>
                  <a:pt x="506730" y="322898"/>
                  <a:pt x="501967" y="330518"/>
                  <a:pt x="495300" y="340043"/>
                </a:cubicBezTo>
                <a:cubicBezTo>
                  <a:pt x="488632" y="349568"/>
                  <a:pt x="481012" y="357188"/>
                  <a:pt x="474345" y="362903"/>
                </a:cubicBezTo>
                <a:cubicBezTo>
                  <a:pt x="467677" y="368618"/>
                  <a:pt x="460057" y="372428"/>
                  <a:pt x="452437" y="375285"/>
                </a:cubicBezTo>
                <a:cubicBezTo>
                  <a:pt x="444817" y="378143"/>
                  <a:pt x="437197" y="379095"/>
                  <a:pt x="428625" y="378143"/>
                </a:cubicBezTo>
                <a:cubicBezTo>
                  <a:pt x="421005" y="377190"/>
                  <a:pt x="413385" y="375285"/>
                  <a:pt x="405765" y="371475"/>
                </a:cubicBezTo>
                <a:cubicBezTo>
                  <a:pt x="398145" y="367665"/>
                  <a:pt x="391477" y="361950"/>
                  <a:pt x="384810" y="353378"/>
                </a:cubicBezTo>
                <a:cubicBezTo>
                  <a:pt x="379095" y="345758"/>
                  <a:pt x="374332" y="338138"/>
                  <a:pt x="372427" y="329565"/>
                </a:cubicBezTo>
                <a:cubicBezTo>
                  <a:pt x="369570" y="320993"/>
                  <a:pt x="368617" y="313373"/>
                  <a:pt x="369570" y="304800"/>
                </a:cubicBezTo>
                <a:cubicBezTo>
                  <a:pt x="370522" y="296228"/>
                  <a:pt x="373380" y="288608"/>
                  <a:pt x="378142" y="280988"/>
                </a:cubicBezTo>
                <a:cubicBezTo>
                  <a:pt x="382905" y="273368"/>
                  <a:pt x="388620" y="266700"/>
                  <a:pt x="397192" y="260033"/>
                </a:cubicBezTo>
                <a:cubicBezTo>
                  <a:pt x="402907" y="255270"/>
                  <a:pt x="408622" y="252413"/>
                  <a:pt x="413385" y="249555"/>
                </a:cubicBezTo>
                <a:cubicBezTo>
                  <a:pt x="419100" y="246698"/>
                  <a:pt x="423862" y="245745"/>
                  <a:pt x="428625" y="244793"/>
                </a:cubicBezTo>
                <a:lnTo>
                  <a:pt x="429577" y="238125"/>
                </a:lnTo>
                <a:close/>
                <a:moveTo>
                  <a:pt x="1258252" y="140970"/>
                </a:moveTo>
                <a:lnTo>
                  <a:pt x="1316355" y="172402"/>
                </a:lnTo>
                <a:lnTo>
                  <a:pt x="1313497" y="178117"/>
                </a:lnTo>
                <a:cubicBezTo>
                  <a:pt x="1307782" y="176212"/>
                  <a:pt x="1303020" y="174307"/>
                  <a:pt x="1301115" y="174307"/>
                </a:cubicBezTo>
                <a:cubicBezTo>
                  <a:pt x="1298257" y="174307"/>
                  <a:pt x="1297305" y="174307"/>
                  <a:pt x="1296352" y="175260"/>
                </a:cubicBezTo>
                <a:cubicBezTo>
                  <a:pt x="1296352" y="176212"/>
                  <a:pt x="1296352" y="176212"/>
                  <a:pt x="1295400" y="177165"/>
                </a:cubicBezTo>
                <a:cubicBezTo>
                  <a:pt x="1295400" y="178117"/>
                  <a:pt x="1295400" y="179070"/>
                  <a:pt x="1294447" y="180022"/>
                </a:cubicBezTo>
                <a:cubicBezTo>
                  <a:pt x="1293495" y="185737"/>
                  <a:pt x="1292542" y="194310"/>
                  <a:pt x="1291590" y="206692"/>
                </a:cubicBezTo>
                <a:cubicBezTo>
                  <a:pt x="1290637" y="219075"/>
                  <a:pt x="1288732" y="238125"/>
                  <a:pt x="1285875" y="263842"/>
                </a:cubicBezTo>
                <a:cubicBezTo>
                  <a:pt x="1298257" y="253365"/>
                  <a:pt x="1307782" y="245745"/>
                  <a:pt x="1316355" y="238125"/>
                </a:cubicBezTo>
                <a:cubicBezTo>
                  <a:pt x="1323975" y="231457"/>
                  <a:pt x="1331595" y="224790"/>
                  <a:pt x="1337310" y="220027"/>
                </a:cubicBezTo>
                <a:cubicBezTo>
                  <a:pt x="1340167" y="217170"/>
                  <a:pt x="1343025" y="215265"/>
                  <a:pt x="1344930" y="212407"/>
                </a:cubicBezTo>
                <a:cubicBezTo>
                  <a:pt x="1346835" y="210502"/>
                  <a:pt x="1348740" y="208597"/>
                  <a:pt x="1349692" y="206692"/>
                </a:cubicBezTo>
                <a:cubicBezTo>
                  <a:pt x="1350645" y="204787"/>
                  <a:pt x="1349692" y="202882"/>
                  <a:pt x="1347787" y="200977"/>
                </a:cubicBezTo>
                <a:cubicBezTo>
                  <a:pt x="1345882" y="199072"/>
                  <a:pt x="1342072" y="195262"/>
                  <a:pt x="1336357" y="191452"/>
                </a:cubicBezTo>
                <a:lnTo>
                  <a:pt x="1339215" y="185737"/>
                </a:lnTo>
                <a:lnTo>
                  <a:pt x="1383030" y="208597"/>
                </a:lnTo>
                <a:lnTo>
                  <a:pt x="1381125" y="214312"/>
                </a:lnTo>
                <a:cubicBezTo>
                  <a:pt x="1379220" y="213360"/>
                  <a:pt x="1377315" y="213360"/>
                  <a:pt x="1375410" y="212407"/>
                </a:cubicBezTo>
                <a:cubicBezTo>
                  <a:pt x="1373505" y="212407"/>
                  <a:pt x="1371600" y="211455"/>
                  <a:pt x="1369695" y="212407"/>
                </a:cubicBezTo>
                <a:cubicBezTo>
                  <a:pt x="1366837" y="212407"/>
                  <a:pt x="1364932" y="213360"/>
                  <a:pt x="1362075" y="213360"/>
                </a:cubicBezTo>
                <a:cubicBezTo>
                  <a:pt x="1360170" y="214312"/>
                  <a:pt x="1358265" y="215265"/>
                  <a:pt x="1355407" y="217170"/>
                </a:cubicBezTo>
                <a:cubicBezTo>
                  <a:pt x="1351597" y="220027"/>
                  <a:pt x="1346835" y="223837"/>
                  <a:pt x="1341120" y="228600"/>
                </a:cubicBezTo>
                <a:cubicBezTo>
                  <a:pt x="1334452" y="233362"/>
                  <a:pt x="1327785" y="239077"/>
                  <a:pt x="1319212" y="246697"/>
                </a:cubicBezTo>
                <a:cubicBezTo>
                  <a:pt x="1311592" y="252412"/>
                  <a:pt x="1303972" y="259080"/>
                  <a:pt x="1295400" y="266700"/>
                </a:cubicBezTo>
                <a:cubicBezTo>
                  <a:pt x="1286827" y="273367"/>
                  <a:pt x="1278255" y="280987"/>
                  <a:pt x="1270635" y="287655"/>
                </a:cubicBezTo>
                <a:lnTo>
                  <a:pt x="1255395" y="280035"/>
                </a:lnTo>
                <a:cubicBezTo>
                  <a:pt x="1257300" y="259080"/>
                  <a:pt x="1259205" y="237172"/>
                  <a:pt x="1262062" y="215265"/>
                </a:cubicBezTo>
                <a:cubicBezTo>
                  <a:pt x="1263967" y="193357"/>
                  <a:pt x="1265872" y="178117"/>
                  <a:pt x="1266825" y="169545"/>
                </a:cubicBezTo>
                <a:cubicBezTo>
                  <a:pt x="1266825" y="166687"/>
                  <a:pt x="1266825" y="163830"/>
                  <a:pt x="1266825" y="161925"/>
                </a:cubicBezTo>
                <a:cubicBezTo>
                  <a:pt x="1266825" y="160020"/>
                  <a:pt x="1265872" y="158115"/>
                  <a:pt x="1263967" y="155257"/>
                </a:cubicBezTo>
                <a:cubicBezTo>
                  <a:pt x="1263015" y="153352"/>
                  <a:pt x="1262062" y="152400"/>
                  <a:pt x="1260157" y="150495"/>
                </a:cubicBezTo>
                <a:cubicBezTo>
                  <a:pt x="1259205" y="149542"/>
                  <a:pt x="1257300" y="148590"/>
                  <a:pt x="1255395" y="146685"/>
                </a:cubicBezTo>
                <a:close/>
                <a:moveTo>
                  <a:pt x="1105853" y="95250"/>
                </a:moveTo>
                <a:lnTo>
                  <a:pt x="1171575" y="112395"/>
                </a:lnTo>
                <a:lnTo>
                  <a:pt x="1169670" y="119062"/>
                </a:lnTo>
                <a:cubicBezTo>
                  <a:pt x="1167765" y="119062"/>
                  <a:pt x="1165860" y="118110"/>
                  <a:pt x="1163003" y="118110"/>
                </a:cubicBezTo>
                <a:cubicBezTo>
                  <a:pt x="1160145" y="118110"/>
                  <a:pt x="1158240" y="118110"/>
                  <a:pt x="1156335" y="118110"/>
                </a:cubicBezTo>
                <a:cubicBezTo>
                  <a:pt x="1154430" y="118110"/>
                  <a:pt x="1152525" y="119062"/>
                  <a:pt x="1151573" y="120015"/>
                </a:cubicBezTo>
                <a:cubicBezTo>
                  <a:pt x="1150620" y="120967"/>
                  <a:pt x="1149668" y="122872"/>
                  <a:pt x="1148715" y="124777"/>
                </a:cubicBezTo>
                <a:lnTo>
                  <a:pt x="1126808" y="208597"/>
                </a:lnTo>
                <a:cubicBezTo>
                  <a:pt x="1125855" y="210502"/>
                  <a:pt x="1125855" y="212407"/>
                  <a:pt x="1126808" y="214312"/>
                </a:cubicBezTo>
                <a:cubicBezTo>
                  <a:pt x="1126808" y="216217"/>
                  <a:pt x="1128713" y="217170"/>
                  <a:pt x="1130618" y="219075"/>
                </a:cubicBezTo>
                <a:cubicBezTo>
                  <a:pt x="1131570" y="220027"/>
                  <a:pt x="1133475" y="220980"/>
                  <a:pt x="1136333" y="221932"/>
                </a:cubicBezTo>
                <a:cubicBezTo>
                  <a:pt x="1139190" y="222885"/>
                  <a:pt x="1141095" y="223837"/>
                  <a:pt x="1143000" y="224790"/>
                </a:cubicBezTo>
                <a:lnTo>
                  <a:pt x="1141095" y="230505"/>
                </a:lnTo>
                <a:lnTo>
                  <a:pt x="1075373" y="213360"/>
                </a:lnTo>
                <a:lnTo>
                  <a:pt x="1077278" y="206692"/>
                </a:lnTo>
                <a:cubicBezTo>
                  <a:pt x="1079183" y="206692"/>
                  <a:pt x="1081088" y="207645"/>
                  <a:pt x="1083945" y="207645"/>
                </a:cubicBezTo>
                <a:cubicBezTo>
                  <a:pt x="1086803" y="208597"/>
                  <a:pt x="1088708" y="208597"/>
                  <a:pt x="1090613" y="208597"/>
                </a:cubicBezTo>
                <a:cubicBezTo>
                  <a:pt x="1092518" y="208597"/>
                  <a:pt x="1094423" y="207645"/>
                  <a:pt x="1095375" y="206692"/>
                </a:cubicBezTo>
                <a:cubicBezTo>
                  <a:pt x="1096328" y="205740"/>
                  <a:pt x="1097280" y="203835"/>
                  <a:pt x="1098233" y="201930"/>
                </a:cubicBezTo>
                <a:lnTo>
                  <a:pt x="1120140" y="118110"/>
                </a:lnTo>
                <a:cubicBezTo>
                  <a:pt x="1120140" y="116205"/>
                  <a:pt x="1121093" y="114300"/>
                  <a:pt x="1120140" y="112395"/>
                </a:cubicBezTo>
                <a:cubicBezTo>
                  <a:pt x="1120140" y="110490"/>
                  <a:pt x="1118235" y="109537"/>
                  <a:pt x="1116330" y="107632"/>
                </a:cubicBezTo>
                <a:cubicBezTo>
                  <a:pt x="1115378" y="106680"/>
                  <a:pt x="1113473" y="105727"/>
                  <a:pt x="1110615" y="104775"/>
                </a:cubicBezTo>
                <a:cubicBezTo>
                  <a:pt x="1107758" y="103822"/>
                  <a:pt x="1105853" y="102870"/>
                  <a:pt x="1103948" y="101917"/>
                </a:cubicBezTo>
                <a:close/>
                <a:moveTo>
                  <a:pt x="777240" y="88583"/>
                </a:moveTo>
                <a:lnTo>
                  <a:pt x="779145" y="93345"/>
                </a:lnTo>
                <a:cubicBezTo>
                  <a:pt x="777240" y="94298"/>
                  <a:pt x="775335" y="95250"/>
                  <a:pt x="772477" y="96203"/>
                </a:cubicBezTo>
                <a:cubicBezTo>
                  <a:pt x="769620" y="97155"/>
                  <a:pt x="767715" y="99060"/>
                  <a:pt x="765810" y="100965"/>
                </a:cubicBezTo>
                <a:cubicBezTo>
                  <a:pt x="763905" y="102870"/>
                  <a:pt x="762952" y="105728"/>
                  <a:pt x="762952" y="109538"/>
                </a:cubicBezTo>
                <a:cubicBezTo>
                  <a:pt x="762952" y="113348"/>
                  <a:pt x="763905" y="119063"/>
                  <a:pt x="765810" y="125730"/>
                </a:cubicBezTo>
                <a:lnTo>
                  <a:pt x="777240" y="169545"/>
                </a:lnTo>
                <a:cubicBezTo>
                  <a:pt x="781050" y="182880"/>
                  <a:pt x="779145" y="194310"/>
                  <a:pt x="772477" y="203835"/>
                </a:cubicBezTo>
                <a:cubicBezTo>
                  <a:pt x="765810" y="214313"/>
                  <a:pt x="755332" y="220980"/>
                  <a:pt x="741045" y="224790"/>
                </a:cubicBezTo>
                <a:cubicBezTo>
                  <a:pt x="723900" y="229553"/>
                  <a:pt x="710565" y="228600"/>
                  <a:pt x="699135" y="223838"/>
                </a:cubicBezTo>
                <a:cubicBezTo>
                  <a:pt x="687705" y="219075"/>
                  <a:pt x="680085" y="209550"/>
                  <a:pt x="677227" y="196215"/>
                </a:cubicBezTo>
                <a:lnTo>
                  <a:pt x="661035" y="136208"/>
                </a:lnTo>
                <a:cubicBezTo>
                  <a:pt x="661035" y="134303"/>
                  <a:pt x="660082" y="132398"/>
                  <a:pt x="658177" y="131445"/>
                </a:cubicBezTo>
                <a:cubicBezTo>
                  <a:pt x="657225" y="130493"/>
                  <a:pt x="655320" y="129540"/>
                  <a:pt x="653415" y="128588"/>
                </a:cubicBezTo>
                <a:cubicBezTo>
                  <a:pt x="651510" y="128588"/>
                  <a:pt x="649605" y="128588"/>
                  <a:pt x="647700" y="128588"/>
                </a:cubicBezTo>
                <a:cubicBezTo>
                  <a:pt x="645795" y="128588"/>
                  <a:pt x="643890" y="128588"/>
                  <a:pt x="641985" y="129540"/>
                </a:cubicBezTo>
                <a:lnTo>
                  <a:pt x="640080" y="123825"/>
                </a:lnTo>
                <a:lnTo>
                  <a:pt x="701992" y="107633"/>
                </a:lnTo>
                <a:lnTo>
                  <a:pt x="703897" y="114300"/>
                </a:lnTo>
                <a:cubicBezTo>
                  <a:pt x="701992" y="115253"/>
                  <a:pt x="700087" y="115253"/>
                  <a:pt x="699135" y="116205"/>
                </a:cubicBezTo>
                <a:cubicBezTo>
                  <a:pt x="697230" y="117158"/>
                  <a:pt x="695325" y="118110"/>
                  <a:pt x="694372" y="119063"/>
                </a:cubicBezTo>
                <a:cubicBezTo>
                  <a:pt x="692467" y="120015"/>
                  <a:pt x="691515" y="121920"/>
                  <a:pt x="690562" y="123825"/>
                </a:cubicBezTo>
                <a:cubicBezTo>
                  <a:pt x="690562" y="125730"/>
                  <a:pt x="690562" y="127635"/>
                  <a:pt x="690562" y="129540"/>
                </a:cubicBezTo>
                <a:lnTo>
                  <a:pt x="706755" y="188595"/>
                </a:lnTo>
                <a:cubicBezTo>
                  <a:pt x="709612" y="200025"/>
                  <a:pt x="714375" y="208598"/>
                  <a:pt x="721042" y="212408"/>
                </a:cubicBezTo>
                <a:cubicBezTo>
                  <a:pt x="727710" y="216218"/>
                  <a:pt x="736282" y="217170"/>
                  <a:pt x="745807" y="214313"/>
                </a:cubicBezTo>
                <a:cubicBezTo>
                  <a:pt x="755332" y="211455"/>
                  <a:pt x="762000" y="206693"/>
                  <a:pt x="765810" y="199073"/>
                </a:cubicBezTo>
                <a:cubicBezTo>
                  <a:pt x="769620" y="191453"/>
                  <a:pt x="770572" y="181928"/>
                  <a:pt x="766762" y="171450"/>
                </a:cubicBezTo>
                <a:lnTo>
                  <a:pt x="756285" y="131445"/>
                </a:lnTo>
                <a:cubicBezTo>
                  <a:pt x="754380" y="124778"/>
                  <a:pt x="752475" y="119063"/>
                  <a:pt x="750570" y="116205"/>
                </a:cubicBezTo>
                <a:cubicBezTo>
                  <a:pt x="748665" y="113348"/>
                  <a:pt x="746760" y="110490"/>
                  <a:pt x="743902" y="109538"/>
                </a:cubicBezTo>
                <a:cubicBezTo>
                  <a:pt x="741997" y="108585"/>
                  <a:pt x="739140" y="108585"/>
                  <a:pt x="735330" y="108585"/>
                </a:cubicBezTo>
                <a:cubicBezTo>
                  <a:pt x="731520" y="108585"/>
                  <a:pt x="728662" y="108585"/>
                  <a:pt x="727710" y="108585"/>
                </a:cubicBezTo>
                <a:lnTo>
                  <a:pt x="725805" y="101918"/>
                </a:lnTo>
                <a:close/>
                <a:moveTo>
                  <a:pt x="867728" y="76200"/>
                </a:moveTo>
                <a:lnTo>
                  <a:pt x="913448" y="77152"/>
                </a:lnTo>
                <a:lnTo>
                  <a:pt x="979170" y="160972"/>
                </a:lnTo>
                <a:lnTo>
                  <a:pt x="980123" y="114300"/>
                </a:lnTo>
                <a:cubicBezTo>
                  <a:pt x="980123" y="106680"/>
                  <a:pt x="980123" y="101917"/>
                  <a:pt x="979170" y="98107"/>
                </a:cubicBezTo>
                <a:cubicBezTo>
                  <a:pt x="978218" y="94297"/>
                  <a:pt x="976313" y="91440"/>
                  <a:pt x="974408" y="90487"/>
                </a:cubicBezTo>
                <a:cubicBezTo>
                  <a:pt x="972503" y="89535"/>
                  <a:pt x="970598" y="87630"/>
                  <a:pt x="966788" y="86677"/>
                </a:cubicBezTo>
                <a:cubicBezTo>
                  <a:pt x="963930" y="85725"/>
                  <a:pt x="961073" y="84772"/>
                  <a:pt x="959168" y="84772"/>
                </a:cubicBezTo>
                <a:lnTo>
                  <a:pt x="959168" y="78105"/>
                </a:lnTo>
                <a:lnTo>
                  <a:pt x="1011555" y="79057"/>
                </a:lnTo>
                <a:lnTo>
                  <a:pt x="1009650" y="84772"/>
                </a:lnTo>
                <a:cubicBezTo>
                  <a:pt x="1007745" y="84772"/>
                  <a:pt x="1005840" y="84772"/>
                  <a:pt x="1002983" y="85725"/>
                </a:cubicBezTo>
                <a:cubicBezTo>
                  <a:pt x="1000125" y="85725"/>
                  <a:pt x="997268" y="87630"/>
                  <a:pt x="995363" y="88582"/>
                </a:cubicBezTo>
                <a:cubicBezTo>
                  <a:pt x="993458" y="90487"/>
                  <a:pt x="991553" y="92392"/>
                  <a:pt x="990600" y="96202"/>
                </a:cubicBezTo>
                <a:cubicBezTo>
                  <a:pt x="989648" y="100012"/>
                  <a:pt x="988695" y="105727"/>
                  <a:pt x="988695" y="112395"/>
                </a:cubicBezTo>
                <a:lnTo>
                  <a:pt x="987743" y="200025"/>
                </a:lnTo>
                <a:lnTo>
                  <a:pt x="972503" y="200025"/>
                </a:lnTo>
                <a:lnTo>
                  <a:pt x="898208" y="104775"/>
                </a:lnTo>
                <a:lnTo>
                  <a:pt x="897255" y="161925"/>
                </a:lnTo>
                <a:cubicBezTo>
                  <a:pt x="897255" y="168592"/>
                  <a:pt x="897255" y="174307"/>
                  <a:pt x="898208" y="178117"/>
                </a:cubicBezTo>
                <a:cubicBezTo>
                  <a:pt x="899160" y="181927"/>
                  <a:pt x="901065" y="184785"/>
                  <a:pt x="902970" y="186690"/>
                </a:cubicBezTo>
                <a:cubicBezTo>
                  <a:pt x="904875" y="187642"/>
                  <a:pt x="906780" y="189547"/>
                  <a:pt x="910590" y="190500"/>
                </a:cubicBezTo>
                <a:cubicBezTo>
                  <a:pt x="913448" y="191452"/>
                  <a:pt x="916305" y="192405"/>
                  <a:pt x="918210" y="192405"/>
                </a:cubicBezTo>
                <a:lnTo>
                  <a:pt x="918210" y="199072"/>
                </a:lnTo>
                <a:lnTo>
                  <a:pt x="865823" y="198120"/>
                </a:lnTo>
                <a:lnTo>
                  <a:pt x="865823" y="191452"/>
                </a:lnTo>
                <a:cubicBezTo>
                  <a:pt x="867728" y="191452"/>
                  <a:pt x="870585" y="190500"/>
                  <a:pt x="873443" y="190500"/>
                </a:cubicBezTo>
                <a:cubicBezTo>
                  <a:pt x="876300" y="189547"/>
                  <a:pt x="879158" y="188595"/>
                  <a:pt x="881063" y="187642"/>
                </a:cubicBezTo>
                <a:cubicBezTo>
                  <a:pt x="882968" y="185737"/>
                  <a:pt x="884873" y="183832"/>
                  <a:pt x="885825" y="180022"/>
                </a:cubicBezTo>
                <a:cubicBezTo>
                  <a:pt x="886778" y="177165"/>
                  <a:pt x="886778" y="171450"/>
                  <a:pt x="886778" y="162877"/>
                </a:cubicBezTo>
                <a:lnTo>
                  <a:pt x="887730" y="104775"/>
                </a:lnTo>
                <a:cubicBezTo>
                  <a:pt x="887730" y="101917"/>
                  <a:pt x="887730" y="99060"/>
                  <a:pt x="886778" y="96202"/>
                </a:cubicBezTo>
                <a:cubicBezTo>
                  <a:pt x="885825" y="93345"/>
                  <a:pt x="884873" y="91440"/>
                  <a:pt x="882968" y="89535"/>
                </a:cubicBezTo>
                <a:cubicBezTo>
                  <a:pt x="881063" y="87630"/>
                  <a:pt x="879158" y="85725"/>
                  <a:pt x="876300" y="84772"/>
                </a:cubicBezTo>
                <a:cubicBezTo>
                  <a:pt x="873443" y="83820"/>
                  <a:pt x="870585" y="82867"/>
                  <a:pt x="867728" y="81915"/>
                </a:cubicBezTo>
                <a:close/>
                <a:moveTo>
                  <a:pt x="925830" y="29527"/>
                </a:moveTo>
                <a:cubicBezTo>
                  <a:pt x="804862" y="29527"/>
                  <a:pt x="687705" y="53340"/>
                  <a:pt x="577215" y="100012"/>
                </a:cubicBezTo>
                <a:cubicBezTo>
                  <a:pt x="470535" y="145732"/>
                  <a:pt x="374332" y="210502"/>
                  <a:pt x="292417" y="292417"/>
                </a:cubicBezTo>
                <a:cubicBezTo>
                  <a:pt x="210502" y="375285"/>
                  <a:pt x="145732" y="470535"/>
                  <a:pt x="100965" y="577215"/>
                </a:cubicBezTo>
                <a:cubicBezTo>
                  <a:pt x="54292" y="687705"/>
                  <a:pt x="30480" y="804862"/>
                  <a:pt x="30480" y="925830"/>
                </a:cubicBezTo>
                <a:cubicBezTo>
                  <a:pt x="30480" y="1046797"/>
                  <a:pt x="54292" y="1163955"/>
                  <a:pt x="100965" y="1274445"/>
                </a:cubicBezTo>
                <a:cubicBezTo>
                  <a:pt x="145732" y="1381125"/>
                  <a:pt x="210502" y="1477327"/>
                  <a:pt x="292417" y="1559242"/>
                </a:cubicBezTo>
                <a:cubicBezTo>
                  <a:pt x="375285" y="1641157"/>
                  <a:pt x="470535" y="1705927"/>
                  <a:pt x="577215" y="1750695"/>
                </a:cubicBezTo>
                <a:cubicBezTo>
                  <a:pt x="687705" y="1797367"/>
                  <a:pt x="804862" y="1821180"/>
                  <a:pt x="925830" y="1821180"/>
                </a:cubicBezTo>
                <a:cubicBezTo>
                  <a:pt x="1046797" y="1821180"/>
                  <a:pt x="1163955" y="1797367"/>
                  <a:pt x="1274445" y="1750695"/>
                </a:cubicBezTo>
                <a:cubicBezTo>
                  <a:pt x="1381125" y="1705927"/>
                  <a:pt x="1477327" y="1641157"/>
                  <a:pt x="1559242" y="1559242"/>
                </a:cubicBezTo>
                <a:cubicBezTo>
                  <a:pt x="1641157" y="1476375"/>
                  <a:pt x="1705927" y="1381125"/>
                  <a:pt x="1750695" y="1274445"/>
                </a:cubicBezTo>
                <a:cubicBezTo>
                  <a:pt x="1797367" y="1163955"/>
                  <a:pt x="1821180" y="1046797"/>
                  <a:pt x="1821180" y="925830"/>
                </a:cubicBezTo>
                <a:cubicBezTo>
                  <a:pt x="1821180" y="804862"/>
                  <a:pt x="1797367" y="687705"/>
                  <a:pt x="1750695" y="577215"/>
                </a:cubicBezTo>
                <a:cubicBezTo>
                  <a:pt x="1705927" y="470535"/>
                  <a:pt x="1641157" y="374332"/>
                  <a:pt x="1559242" y="292417"/>
                </a:cubicBezTo>
                <a:cubicBezTo>
                  <a:pt x="1476375" y="209550"/>
                  <a:pt x="1381125" y="144780"/>
                  <a:pt x="1274445" y="100012"/>
                </a:cubicBezTo>
                <a:cubicBezTo>
                  <a:pt x="1163955" y="53340"/>
                  <a:pt x="1046797" y="29527"/>
                  <a:pt x="925830" y="29527"/>
                </a:cubicBezTo>
                <a:close/>
                <a:moveTo>
                  <a:pt x="925830" y="0"/>
                </a:moveTo>
                <a:cubicBezTo>
                  <a:pt x="1050607" y="0"/>
                  <a:pt x="1171575" y="24765"/>
                  <a:pt x="1285875" y="72390"/>
                </a:cubicBezTo>
                <a:cubicBezTo>
                  <a:pt x="1396365" y="119062"/>
                  <a:pt x="1495425" y="185737"/>
                  <a:pt x="1579245" y="271462"/>
                </a:cubicBezTo>
                <a:cubicBezTo>
                  <a:pt x="1664017" y="356235"/>
                  <a:pt x="1730692" y="455295"/>
                  <a:pt x="1777365" y="565785"/>
                </a:cubicBezTo>
                <a:cubicBezTo>
                  <a:pt x="1824990" y="680085"/>
                  <a:pt x="1849755" y="801052"/>
                  <a:pt x="1849755" y="925830"/>
                </a:cubicBezTo>
                <a:cubicBezTo>
                  <a:pt x="1849755" y="1050607"/>
                  <a:pt x="1825942" y="1171575"/>
                  <a:pt x="1777365" y="1285875"/>
                </a:cubicBezTo>
                <a:cubicBezTo>
                  <a:pt x="1730692" y="1396365"/>
                  <a:pt x="1664017" y="1495425"/>
                  <a:pt x="1579245" y="1580197"/>
                </a:cubicBezTo>
                <a:cubicBezTo>
                  <a:pt x="1494472" y="1664970"/>
                  <a:pt x="1395412" y="1731645"/>
                  <a:pt x="1284922" y="1778317"/>
                </a:cubicBezTo>
                <a:cubicBezTo>
                  <a:pt x="1171575" y="1825942"/>
                  <a:pt x="1049655" y="1850707"/>
                  <a:pt x="924877" y="1850707"/>
                </a:cubicBezTo>
                <a:cubicBezTo>
                  <a:pt x="800100" y="1850707"/>
                  <a:pt x="679132" y="1826895"/>
                  <a:pt x="564832" y="1778317"/>
                </a:cubicBezTo>
                <a:cubicBezTo>
                  <a:pt x="454342" y="1731645"/>
                  <a:pt x="355282" y="1664970"/>
                  <a:pt x="270510" y="1580197"/>
                </a:cubicBezTo>
                <a:cubicBezTo>
                  <a:pt x="185737" y="1495425"/>
                  <a:pt x="119062" y="1396365"/>
                  <a:pt x="72390" y="1285875"/>
                </a:cubicBezTo>
                <a:cubicBezTo>
                  <a:pt x="24765" y="1171575"/>
                  <a:pt x="0" y="1050607"/>
                  <a:pt x="0" y="925830"/>
                </a:cubicBezTo>
                <a:cubicBezTo>
                  <a:pt x="0" y="801052"/>
                  <a:pt x="24765" y="679132"/>
                  <a:pt x="73342" y="564832"/>
                </a:cubicBezTo>
                <a:cubicBezTo>
                  <a:pt x="120015" y="454342"/>
                  <a:pt x="186690" y="355282"/>
                  <a:pt x="271462" y="270510"/>
                </a:cubicBezTo>
                <a:cubicBezTo>
                  <a:pt x="356235" y="185737"/>
                  <a:pt x="455295" y="119062"/>
                  <a:pt x="565785" y="72390"/>
                </a:cubicBezTo>
                <a:cubicBezTo>
                  <a:pt x="679132" y="24765"/>
                  <a:pt x="801052" y="0"/>
                  <a:pt x="925830" y="0"/>
                </a:cubicBezTo>
                <a:close/>
              </a:path>
            </a:pathLst>
          </a:custGeom>
          <a:solidFill>
            <a:schemeClr val="bg1"/>
          </a:solidFill>
          <a:ln w="9525" cap="flat">
            <a:noFill/>
            <a:prstDash val="solid"/>
            <a:miter/>
          </a:ln>
        </p:spPr>
        <p:txBody>
          <a:bodyPr rtlCol="0" anchor="ctr"/>
          <a:lstStyle/>
          <a:p>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11103829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a:extLst>
              <a:ext uri="{FF2B5EF4-FFF2-40B4-BE49-F238E27FC236}">
                <a16:creationId xmlns:a16="http://schemas.microsoft.com/office/drawing/2014/main" id="{B63B19E3-B324-4AB0-B0A9-59C0B24F9771}"/>
              </a:ext>
            </a:extLst>
          </p:cNvPr>
          <p:cNvPicPr>
            <a:picLocks noChangeAspect="1"/>
          </p:cNvPicPr>
          <p:nvPr/>
        </p:nvPicPr>
        <p:blipFill>
          <a:blip r:embed="rId3"/>
          <a:stretch>
            <a:fillRect/>
          </a:stretch>
        </p:blipFill>
        <p:spPr>
          <a:xfrm>
            <a:off x="0" y="0"/>
            <a:ext cx="12192000" cy="3357217"/>
          </a:xfrm>
          <a:prstGeom prst="rect">
            <a:avLst/>
          </a:prstGeom>
        </p:spPr>
      </p:pic>
      <p:sp>
        <p:nvSpPr>
          <p:cNvPr id="10" name="矩形 9">
            <a:extLst>
              <a:ext uri="{FF2B5EF4-FFF2-40B4-BE49-F238E27FC236}">
                <a16:creationId xmlns:a16="http://schemas.microsoft.com/office/drawing/2014/main" id="{DB299257-7CA5-4D33-A2DB-D925E9099A81}"/>
              </a:ext>
            </a:extLst>
          </p:cNvPr>
          <p:cNvSpPr/>
          <p:nvPr/>
        </p:nvSpPr>
        <p:spPr>
          <a:xfrm>
            <a:off x="0" y="-3991"/>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48" name="组合 47">
            <a:extLst>
              <a:ext uri="{FF2B5EF4-FFF2-40B4-BE49-F238E27FC236}">
                <a16:creationId xmlns:a16="http://schemas.microsoft.com/office/drawing/2014/main" id="{D1AEB94A-8B15-40BF-8B95-B074B50A1E8C}"/>
              </a:ext>
            </a:extLst>
          </p:cNvPr>
          <p:cNvGrpSpPr/>
          <p:nvPr/>
        </p:nvGrpSpPr>
        <p:grpSpPr>
          <a:xfrm>
            <a:off x="539327" y="329882"/>
            <a:ext cx="1512002" cy="444892"/>
            <a:chOff x="9556201" y="498129"/>
            <a:chExt cx="1993881" cy="586680"/>
          </a:xfrm>
        </p:grpSpPr>
        <p:grpSp>
          <p:nvGrpSpPr>
            <p:cNvPr id="49" name="组合 48">
              <a:extLst>
                <a:ext uri="{FF2B5EF4-FFF2-40B4-BE49-F238E27FC236}">
                  <a16:creationId xmlns:a16="http://schemas.microsoft.com/office/drawing/2014/main" id="{C670CE27-AD3B-48D7-B111-B6F813C89666}"/>
                </a:ext>
              </a:extLst>
            </p:cNvPr>
            <p:cNvGrpSpPr/>
            <p:nvPr userDrawn="1"/>
          </p:nvGrpSpPr>
          <p:grpSpPr>
            <a:xfrm>
              <a:off x="10239376" y="968937"/>
              <a:ext cx="1307697" cy="96254"/>
              <a:chOff x="4616246" y="3878362"/>
              <a:chExt cx="5571416" cy="410087"/>
            </a:xfrm>
            <a:solidFill>
              <a:schemeClr val="tx1">
                <a:alpha val="80000"/>
              </a:schemeClr>
            </a:solidFill>
          </p:grpSpPr>
          <p:sp>
            <p:nvSpPr>
              <p:cNvPr id="92" name="Freeform 17">
                <a:extLst>
                  <a:ext uri="{FF2B5EF4-FFF2-40B4-BE49-F238E27FC236}">
                    <a16:creationId xmlns:a16="http://schemas.microsoft.com/office/drawing/2014/main" id="{081853A9-7536-4305-9A88-AC7B1242E912}"/>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3" name="Freeform 18">
                <a:extLst>
                  <a:ext uri="{FF2B5EF4-FFF2-40B4-BE49-F238E27FC236}">
                    <a16:creationId xmlns:a16="http://schemas.microsoft.com/office/drawing/2014/main" id="{B4B1DAB1-3897-48FC-A4E6-F0A5C940FCCF}"/>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4" name="Freeform 19">
                <a:extLst>
                  <a:ext uri="{FF2B5EF4-FFF2-40B4-BE49-F238E27FC236}">
                    <a16:creationId xmlns:a16="http://schemas.microsoft.com/office/drawing/2014/main" id="{C45178DF-0CD8-4075-B6D9-58AF9C8024F4}"/>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5" name="Freeform 20">
                <a:extLst>
                  <a:ext uri="{FF2B5EF4-FFF2-40B4-BE49-F238E27FC236}">
                    <a16:creationId xmlns:a16="http://schemas.microsoft.com/office/drawing/2014/main" id="{DA0A5B23-F1C0-4E55-BD35-96DC8092DA1B}"/>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6" name="Freeform 21">
                <a:extLst>
                  <a:ext uri="{FF2B5EF4-FFF2-40B4-BE49-F238E27FC236}">
                    <a16:creationId xmlns:a16="http://schemas.microsoft.com/office/drawing/2014/main" id="{DFA7206F-FC39-477F-8689-5C2D13A41FED}"/>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7" name="Freeform 22">
                <a:extLst>
                  <a:ext uri="{FF2B5EF4-FFF2-40B4-BE49-F238E27FC236}">
                    <a16:creationId xmlns:a16="http://schemas.microsoft.com/office/drawing/2014/main" id="{FF05D694-D924-46EE-8D4E-4539E0E0DFA7}"/>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8" name="Freeform 23">
                <a:extLst>
                  <a:ext uri="{FF2B5EF4-FFF2-40B4-BE49-F238E27FC236}">
                    <a16:creationId xmlns:a16="http://schemas.microsoft.com/office/drawing/2014/main" id="{1F47487D-441A-4141-BCEC-9376A384329E}"/>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9" name="Freeform 25">
                <a:extLst>
                  <a:ext uri="{FF2B5EF4-FFF2-40B4-BE49-F238E27FC236}">
                    <a16:creationId xmlns:a16="http://schemas.microsoft.com/office/drawing/2014/main" id="{EB376BD0-F0A4-4375-B699-6B3BA2369698}"/>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0" name="Freeform 27">
                <a:extLst>
                  <a:ext uri="{FF2B5EF4-FFF2-40B4-BE49-F238E27FC236}">
                    <a16:creationId xmlns:a16="http://schemas.microsoft.com/office/drawing/2014/main" id="{E37ABF55-875E-4B44-B1EB-FAF841C459C9}"/>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1" name="Freeform 29">
                <a:extLst>
                  <a:ext uri="{FF2B5EF4-FFF2-40B4-BE49-F238E27FC236}">
                    <a16:creationId xmlns:a16="http://schemas.microsoft.com/office/drawing/2014/main" id="{F007C660-E6A6-42E5-B24B-DACA21D9129F}"/>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2" name="Freeform 30">
                <a:extLst>
                  <a:ext uri="{FF2B5EF4-FFF2-40B4-BE49-F238E27FC236}">
                    <a16:creationId xmlns:a16="http://schemas.microsoft.com/office/drawing/2014/main" id="{3326C88A-CD43-45E3-8002-778B318B3356}"/>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3" name="Freeform 31">
                <a:extLst>
                  <a:ext uri="{FF2B5EF4-FFF2-40B4-BE49-F238E27FC236}">
                    <a16:creationId xmlns:a16="http://schemas.microsoft.com/office/drawing/2014/main" id="{0108BDDF-7D21-4BCF-9D9E-3726EF006E38}"/>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4" name="Freeform 32">
                <a:extLst>
                  <a:ext uri="{FF2B5EF4-FFF2-40B4-BE49-F238E27FC236}">
                    <a16:creationId xmlns:a16="http://schemas.microsoft.com/office/drawing/2014/main" id="{7A01CE52-A5C1-4441-829F-84122F4233C8}"/>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5" name="Freeform 33">
                <a:extLst>
                  <a:ext uri="{FF2B5EF4-FFF2-40B4-BE49-F238E27FC236}">
                    <a16:creationId xmlns:a16="http://schemas.microsoft.com/office/drawing/2014/main" id="{E9102CE7-5724-4CBA-9A28-1A5E8E3DE687}"/>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6" name="Freeform 34">
                <a:extLst>
                  <a:ext uri="{FF2B5EF4-FFF2-40B4-BE49-F238E27FC236}">
                    <a16:creationId xmlns:a16="http://schemas.microsoft.com/office/drawing/2014/main" id="{540C1AAF-6F99-45D4-AAFE-0BA040F7CF09}"/>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7" name="Freeform 35">
                <a:extLst>
                  <a:ext uri="{FF2B5EF4-FFF2-40B4-BE49-F238E27FC236}">
                    <a16:creationId xmlns:a16="http://schemas.microsoft.com/office/drawing/2014/main" id="{309D6D3A-A757-4994-A763-C2232EBE5961}"/>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50" name="组合 49">
              <a:extLst>
                <a:ext uri="{FF2B5EF4-FFF2-40B4-BE49-F238E27FC236}">
                  <a16:creationId xmlns:a16="http://schemas.microsoft.com/office/drawing/2014/main" id="{0356161D-A938-4880-953E-7AB2B3B8E8DF}"/>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75" name="Freeform 9">
                <a:extLst>
                  <a:ext uri="{FF2B5EF4-FFF2-40B4-BE49-F238E27FC236}">
                    <a16:creationId xmlns:a16="http://schemas.microsoft.com/office/drawing/2014/main" id="{3C735E9E-D066-497A-BF44-229741DA2081}"/>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1" name="Freeform 10">
                <a:extLst>
                  <a:ext uri="{FF2B5EF4-FFF2-40B4-BE49-F238E27FC236}">
                    <a16:creationId xmlns:a16="http://schemas.microsoft.com/office/drawing/2014/main" id="{77F1611D-5A69-44A9-9D3C-E339D89FF594}"/>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2" name="Freeform 11">
                <a:extLst>
                  <a:ext uri="{FF2B5EF4-FFF2-40B4-BE49-F238E27FC236}">
                    <a16:creationId xmlns:a16="http://schemas.microsoft.com/office/drawing/2014/main" id="{64DA6B4B-9F6D-4890-BEE8-AEDABFB091E1}"/>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3" name="Freeform 12">
                <a:extLst>
                  <a:ext uri="{FF2B5EF4-FFF2-40B4-BE49-F238E27FC236}">
                    <a16:creationId xmlns:a16="http://schemas.microsoft.com/office/drawing/2014/main" id="{CA74F61F-AFEC-4D3F-98F9-23C3496DACD7}"/>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4" name="Freeform 13">
                <a:extLst>
                  <a:ext uri="{FF2B5EF4-FFF2-40B4-BE49-F238E27FC236}">
                    <a16:creationId xmlns:a16="http://schemas.microsoft.com/office/drawing/2014/main" id="{AF197EB1-236C-40B7-B526-F47542EF4275}"/>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5" name="Freeform 14">
                <a:extLst>
                  <a:ext uri="{FF2B5EF4-FFF2-40B4-BE49-F238E27FC236}">
                    <a16:creationId xmlns:a16="http://schemas.microsoft.com/office/drawing/2014/main" id="{D9CB3D7B-62EA-4E6B-8A82-7DD6EFEA0806}"/>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6" name="Freeform 15">
                <a:extLst>
                  <a:ext uri="{FF2B5EF4-FFF2-40B4-BE49-F238E27FC236}">
                    <a16:creationId xmlns:a16="http://schemas.microsoft.com/office/drawing/2014/main" id="{C1990420-A279-4504-87C6-4C02D06CBE57}"/>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7" name="Freeform 16">
                <a:extLst>
                  <a:ext uri="{FF2B5EF4-FFF2-40B4-BE49-F238E27FC236}">
                    <a16:creationId xmlns:a16="http://schemas.microsoft.com/office/drawing/2014/main" id="{4F8CA5A0-AA18-4CE4-AB4C-62928196F5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8" name="Freeform 24">
                <a:extLst>
                  <a:ext uri="{FF2B5EF4-FFF2-40B4-BE49-F238E27FC236}">
                    <a16:creationId xmlns:a16="http://schemas.microsoft.com/office/drawing/2014/main" id="{F1A110A0-5963-46F7-BD5E-C0B3D0400866}"/>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9" name="Freeform 26">
                <a:extLst>
                  <a:ext uri="{FF2B5EF4-FFF2-40B4-BE49-F238E27FC236}">
                    <a16:creationId xmlns:a16="http://schemas.microsoft.com/office/drawing/2014/main" id="{B3D3186F-A8CD-44DB-BA9B-E58F7ABF53F7}"/>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0" name="Freeform 28">
                <a:extLst>
                  <a:ext uri="{FF2B5EF4-FFF2-40B4-BE49-F238E27FC236}">
                    <a16:creationId xmlns:a16="http://schemas.microsoft.com/office/drawing/2014/main" id="{DD23926F-1082-4647-9C9B-338762F57229}"/>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1" name="Freeform 36">
                <a:extLst>
                  <a:ext uri="{FF2B5EF4-FFF2-40B4-BE49-F238E27FC236}">
                    <a16:creationId xmlns:a16="http://schemas.microsoft.com/office/drawing/2014/main" id="{3F3C6A4A-0F05-428F-AB98-6D383AF27001}"/>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51" name="组合 50">
              <a:extLst>
                <a:ext uri="{FF2B5EF4-FFF2-40B4-BE49-F238E27FC236}">
                  <a16:creationId xmlns:a16="http://schemas.microsoft.com/office/drawing/2014/main" id="{FA65D997-18E5-4710-A9E4-4BC6C7CF074B}"/>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52" name="Freeform 8">
                <a:extLst>
                  <a:ext uri="{FF2B5EF4-FFF2-40B4-BE49-F238E27FC236}">
                    <a16:creationId xmlns:a16="http://schemas.microsoft.com/office/drawing/2014/main" id="{835427DA-EDE4-4187-BFB0-5D4A6E556E0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42">
                <a:extLst>
                  <a:ext uri="{FF2B5EF4-FFF2-40B4-BE49-F238E27FC236}">
                    <a16:creationId xmlns:a16="http://schemas.microsoft.com/office/drawing/2014/main" id="{AC8530D1-BF74-4D34-BFBA-4DEC5038F90B}"/>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43">
                <a:extLst>
                  <a:ext uri="{FF2B5EF4-FFF2-40B4-BE49-F238E27FC236}">
                    <a16:creationId xmlns:a16="http://schemas.microsoft.com/office/drawing/2014/main" id="{ACDA96D1-C0C2-421D-899D-337563B3874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44">
                <a:extLst>
                  <a:ext uri="{FF2B5EF4-FFF2-40B4-BE49-F238E27FC236}">
                    <a16:creationId xmlns:a16="http://schemas.microsoft.com/office/drawing/2014/main" id="{6BA28EC7-B2A4-4C8E-B367-70E92B082E7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45">
                <a:extLst>
                  <a:ext uri="{FF2B5EF4-FFF2-40B4-BE49-F238E27FC236}">
                    <a16:creationId xmlns:a16="http://schemas.microsoft.com/office/drawing/2014/main" id="{6D907863-D9CD-4A46-A903-2B890D2B525C}"/>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46">
                <a:extLst>
                  <a:ext uri="{FF2B5EF4-FFF2-40B4-BE49-F238E27FC236}">
                    <a16:creationId xmlns:a16="http://schemas.microsoft.com/office/drawing/2014/main" id="{94CF996C-52CD-41E7-AD5B-8711D81F7AC7}"/>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47">
                <a:extLst>
                  <a:ext uri="{FF2B5EF4-FFF2-40B4-BE49-F238E27FC236}">
                    <a16:creationId xmlns:a16="http://schemas.microsoft.com/office/drawing/2014/main" id="{2ECD43A7-C07F-409E-93E6-5969FE7596A8}"/>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48">
                <a:extLst>
                  <a:ext uri="{FF2B5EF4-FFF2-40B4-BE49-F238E27FC236}">
                    <a16:creationId xmlns:a16="http://schemas.microsoft.com/office/drawing/2014/main" id="{858465E4-E255-4032-8989-57DB3924E5E1}"/>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49">
                <a:extLst>
                  <a:ext uri="{FF2B5EF4-FFF2-40B4-BE49-F238E27FC236}">
                    <a16:creationId xmlns:a16="http://schemas.microsoft.com/office/drawing/2014/main" id="{05E5B901-23B2-4841-8023-956C7060F534}"/>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50">
                <a:extLst>
                  <a:ext uri="{FF2B5EF4-FFF2-40B4-BE49-F238E27FC236}">
                    <a16:creationId xmlns:a16="http://schemas.microsoft.com/office/drawing/2014/main" id="{51512091-365E-415B-99A3-33052CE4AB56}"/>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51">
                <a:extLst>
                  <a:ext uri="{FF2B5EF4-FFF2-40B4-BE49-F238E27FC236}">
                    <a16:creationId xmlns:a16="http://schemas.microsoft.com/office/drawing/2014/main" id="{5D3E4613-8156-4B7E-8452-5BBD312A67D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52">
                <a:extLst>
                  <a:ext uri="{FF2B5EF4-FFF2-40B4-BE49-F238E27FC236}">
                    <a16:creationId xmlns:a16="http://schemas.microsoft.com/office/drawing/2014/main" id="{65533459-BCF0-4DA3-8E77-4A62E08C87C6}"/>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53">
                <a:extLst>
                  <a:ext uri="{FF2B5EF4-FFF2-40B4-BE49-F238E27FC236}">
                    <a16:creationId xmlns:a16="http://schemas.microsoft.com/office/drawing/2014/main" id="{ECEF09EC-ABE5-4A6C-BA20-7652C18A1976}"/>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54">
                <a:extLst>
                  <a:ext uri="{FF2B5EF4-FFF2-40B4-BE49-F238E27FC236}">
                    <a16:creationId xmlns:a16="http://schemas.microsoft.com/office/drawing/2014/main" id="{B2B0AB1F-E098-4F96-A045-6FC0743F8D9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55">
                <a:extLst>
                  <a:ext uri="{FF2B5EF4-FFF2-40B4-BE49-F238E27FC236}">
                    <a16:creationId xmlns:a16="http://schemas.microsoft.com/office/drawing/2014/main" id="{FC866B4E-157E-4D7D-B386-695EF150F88E}"/>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56">
                <a:extLst>
                  <a:ext uri="{FF2B5EF4-FFF2-40B4-BE49-F238E27FC236}">
                    <a16:creationId xmlns:a16="http://schemas.microsoft.com/office/drawing/2014/main" id="{2FA9B544-1DBF-47D0-BBAF-24EDBF56FD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57">
                <a:extLst>
                  <a:ext uri="{FF2B5EF4-FFF2-40B4-BE49-F238E27FC236}">
                    <a16:creationId xmlns:a16="http://schemas.microsoft.com/office/drawing/2014/main" id="{1FB7FBBA-593C-4186-89CA-211D9B07D1D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58">
                <a:extLst>
                  <a:ext uri="{FF2B5EF4-FFF2-40B4-BE49-F238E27FC236}">
                    <a16:creationId xmlns:a16="http://schemas.microsoft.com/office/drawing/2014/main" id="{EC0B5CA8-F6A1-4B61-9258-BE05D73626A1}"/>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59">
                <a:extLst>
                  <a:ext uri="{FF2B5EF4-FFF2-40B4-BE49-F238E27FC236}">
                    <a16:creationId xmlns:a16="http://schemas.microsoft.com/office/drawing/2014/main" id="{3834E14F-7B73-4198-84C3-7B8E28F47B0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60">
                <a:extLst>
                  <a:ext uri="{FF2B5EF4-FFF2-40B4-BE49-F238E27FC236}">
                    <a16:creationId xmlns:a16="http://schemas.microsoft.com/office/drawing/2014/main" id="{3C9B3685-8414-4CF5-BB3E-58D379EDC95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61">
                <a:extLst>
                  <a:ext uri="{FF2B5EF4-FFF2-40B4-BE49-F238E27FC236}">
                    <a16:creationId xmlns:a16="http://schemas.microsoft.com/office/drawing/2014/main" id="{B9FE02C3-0F67-4D2E-9A2E-83353165E4E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Freeform 62">
                <a:extLst>
                  <a:ext uri="{FF2B5EF4-FFF2-40B4-BE49-F238E27FC236}">
                    <a16:creationId xmlns:a16="http://schemas.microsoft.com/office/drawing/2014/main" id="{01962AC5-CA12-4B17-9D37-92C19F4DF5B6}"/>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4" name="Freeform 71">
                <a:extLst>
                  <a:ext uri="{FF2B5EF4-FFF2-40B4-BE49-F238E27FC236}">
                    <a16:creationId xmlns:a16="http://schemas.microsoft.com/office/drawing/2014/main" id="{7B77D44D-B43D-4F4D-B3FA-14EAC8689EE0}"/>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80" name="矩形: 圆角 79">
            <a:extLst>
              <a:ext uri="{FF2B5EF4-FFF2-40B4-BE49-F238E27FC236}">
                <a16:creationId xmlns:a16="http://schemas.microsoft.com/office/drawing/2014/main" id="{B4AD616D-7F32-4037-830F-29F19364C0F3}"/>
              </a:ext>
            </a:extLst>
          </p:cNvPr>
          <p:cNvSpPr/>
          <p:nvPr/>
        </p:nvSpPr>
        <p:spPr>
          <a:xfrm>
            <a:off x="1587819" y="2455755"/>
            <a:ext cx="9016363" cy="2899595"/>
          </a:xfrm>
          <a:prstGeom prst="roundRect">
            <a:avLst>
              <a:gd name="adj" fmla="val 4424"/>
            </a:avLst>
          </a:prstGeom>
          <a:solidFill>
            <a:schemeClr val="bg1"/>
          </a:solidFill>
          <a:ln>
            <a:noFill/>
          </a:ln>
          <a:effectLst>
            <a:outerShdw blurRad="381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08" name="矩形 107">
            <a:extLst>
              <a:ext uri="{FF2B5EF4-FFF2-40B4-BE49-F238E27FC236}">
                <a16:creationId xmlns:a16="http://schemas.microsoft.com/office/drawing/2014/main" id="{F104CDA8-A507-4894-88EF-58906815F2B7}"/>
              </a:ext>
            </a:extLst>
          </p:cNvPr>
          <p:cNvSpPr/>
          <p:nvPr/>
        </p:nvSpPr>
        <p:spPr>
          <a:xfrm>
            <a:off x="1623934" y="3094190"/>
            <a:ext cx="8944132" cy="768415"/>
          </a:xfrm>
          <a:prstGeom prst="rect">
            <a:avLst/>
          </a:prstGeom>
          <a:effectLst>
            <a:outerShdw blurRad="63500" sx="102000" sy="102000" algn="ctr" rotWithShape="0">
              <a:prstClr val="black">
                <a:alpha val="40000"/>
              </a:prstClr>
            </a:outerShdw>
          </a:effectLst>
        </p:spPr>
        <p:txBody>
          <a:bodyPr wrap="square">
            <a:spAutoFit/>
          </a:bodyPr>
          <a:lstStyle/>
          <a:p>
            <a:pPr algn="ctr">
              <a:lnSpc>
                <a:spcPct val="120000"/>
              </a:lnSpc>
              <a:defRPr/>
            </a:pPr>
            <a:r>
              <a:rPr lang="zh-CN" altLang="en-US" sz="4000" b="1" spc="300" dirty="0">
                <a:solidFill>
                  <a:schemeClr val="tx1">
                    <a:lumMod val="85000"/>
                    <a:lumOff val="15000"/>
                  </a:schemeClr>
                </a:solidFill>
                <a:latin typeface="Arial" panose="020B0604020202020204" pitchFamily="34" charset="0"/>
                <a:ea typeface="Microsoft YaHei" panose="020B0503020204020204" pitchFamily="34" charset="-122"/>
                <a:cs typeface="+mn-ea"/>
                <a:sym typeface="Arial" panose="020B0604020202020204" pitchFamily="34" charset="0"/>
              </a:rPr>
              <a:t>感谢您的批评指正</a:t>
            </a:r>
          </a:p>
        </p:txBody>
      </p:sp>
      <p:grpSp>
        <p:nvGrpSpPr>
          <p:cNvPr id="109" name="组合 108">
            <a:extLst>
              <a:ext uri="{FF2B5EF4-FFF2-40B4-BE49-F238E27FC236}">
                <a16:creationId xmlns:a16="http://schemas.microsoft.com/office/drawing/2014/main" id="{2DCD92FC-3EE7-450F-BF96-C78ACC391C82}"/>
              </a:ext>
            </a:extLst>
          </p:cNvPr>
          <p:cNvGrpSpPr/>
          <p:nvPr/>
        </p:nvGrpSpPr>
        <p:grpSpPr>
          <a:xfrm>
            <a:off x="3823642" y="4182101"/>
            <a:ext cx="4649798" cy="369332"/>
            <a:chOff x="1373332" y="6373313"/>
            <a:chExt cx="6240722" cy="369332"/>
          </a:xfrm>
        </p:grpSpPr>
        <p:sp>
          <p:nvSpPr>
            <p:cNvPr id="110" name="文本框 109">
              <a:extLst>
                <a:ext uri="{FF2B5EF4-FFF2-40B4-BE49-F238E27FC236}">
                  <a16:creationId xmlns:a16="http://schemas.microsoft.com/office/drawing/2014/main" id="{E2AD0845-DE7C-4FE9-8525-E80AB024EF14}"/>
                </a:ext>
              </a:extLst>
            </p:cNvPr>
            <p:cNvSpPr txBox="1"/>
            <p:nvPr/>
          </p:nvSpPr>
          <p:spPr>
            <a:xfrm>
              <a:off x="1373332" y="6373313"/>
              <a:ext cx="3036108" cy="369332"/>
            </a:xfrm>
            <a:prstGeom prst="rect">
              <a:avLst/>
            </a:prstGeom>
            <a:noFill/>
          </p:spPr>
          <p:txBody>
            <a:bodyPr wrap="square" rtlCol="0">
              <a:spAutoFit/>
            </a:bodyPr>
            <a:lstStyle/>
            <a:p>
              <a:r>
                <a:rPr lang="zh-CN" altLang="en-US" dirty="0">
                  <a:solidFill>
                    <a:srgbClr val="222A35"/>
                  </a:solidFill>
                  <a:latin typeface="Arial" panose="020B0604020202020204" pitchFamily="34" charset="0"/>
                  <a:ea typeface="Microsoft YaHei" panose="020B0503020204020204" pitchFamily="34" charset="-122"/>
                  <a:cs typeface="+mn-ea"/>
                  <a:sym typeface="Arial" panose="020B0604020202020204" pitchFamily="34" charset="0"/>
                </a:rPr>
                <a:t>答辩人：蒸鱼</a:t>
              </a:r>
            </a:p>
          </p:txBody>
        </p:sp>
        <p:sp>
          <p:nvSpPr>
            <p:cNvPr id="111" name="文本框 110">
              <a:extLst>
                <a:ext uri="{FF2B5EF4-FFF2-40B4-BE49-F238E27FC236}">
                  <a16:creationId xmlns:a16="http://schemas.microsoft.com/office/drawing/2014/main" id="{A3F86C7E-94DF-4995-A626-4793F7E5D1B7}"/>
                </a:ext>
              </a:extLst>
            </p:cNvPr>
            <p:cNvSpPr txBox="1"/>
            <p:nvPr/>
          </p:nvSpPr>
          <p:spPr>
            <a:xfrm>
              <a:off x="4577946" y="6373313"/>
              <a:ext cx="3036108" cy="369332"/>
            </a:xfrm>
            <a:prstGeom prst="rect">
              <a:avLst/>
            </a:prstGeom>
            <a:noFill/>
          </p:spPr>
          <p:txBody>
            <a:bodyPr wrap="square" rtlCol="0">
              <a:spAutoFit/>
            </a:bodyPr>
            <a:lstStyle/>
            <a:p>
              <a:pPr algn="ctr"/>
              <a:r>
                <a:rPr lang="zh-CN" altLang="en-US" dirty="0">
                  <a:solidFill>
                    <a:srgbClr val="222A35"/>
                  </a:solidFill>
                  <a:latin typeface="Arial" panose="020B0604020202020204" pitchFamily="34" charset="0"/>
                  <a:ea typeface="Microsoft YaHei" panose="020B0503020204020204" pitchFamily="34" charset="-122"/>
                  <a:cs typeface="+mn-ea"/>
                  <a:sym typeface="Arial" panose="020B0604020202020204" pitchFamily="34" charset="0"/>
                </a:rPr>
                <a:t>指导教师：浣熊</a:t>
              </a:r>
            </a:p>
          </p:txBody>
        </p:sp>
      </p:grpSp>
      <p:cxnSp>
        <p:nvCxnSpPr>
          <p:cNvPr id="3" name="直接连接符 2">
            <a:extLst>
              <a:ext uri="{FF2B5EF4-FFF2-40B4-BE49-F238E27FC236}">
                <a16:creationId xmlns:a16="http://schemas.microsoft.com/office/drawing/2014/main" id="{5F9EAD08-31FB-48B2-A055-71CFB9FA596A}"/>
              </a:ext>
            </a:extLst>
          </p:cNvPr>
          <p:cNvCxnSpPr>
            <a:cxnSpLocks/>
          </p:cNvCxnSpPr>
          <p:nvPr/>
        </p:nvCxnSpPr>
        <p:spPr>
          <a:xfrm>
            <a:off x="5843180" y="4016466"/>
            <a:ext cx="505641" cy="0"/>
          </a:xfrm>
          <a:prstGeom prst="line">
            <a:avLst/>
          </a:prstGeom>
          <a:ln w="2222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131379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44450860-7F28-4FEC-B47D-C06A0E169C6E}"/>
              </a:ext>
            </a:extLst>
          </p:cNvPr>
          <p:cNvSpPr>
            <a:spLocks noGrp="1"/>
          </p:cNvSpPr>
          <p:nvPr>
            <p:ph type="title"/>
          </p:nvPr>
        </p:nvSpPr>
        <p:spPr/>
        <p:txBody>
          <a:bodyPr/>
          <a:lstStyle/>
          <a:p>
            <a:r>
              <a:rPr lang="en-US" altLang="zh-CN" dirty="0">
                <a:sym typeface="Arial" panose="020B0604020202020204" pitchFamily="34" charset="0"/>
              </a:rPr>
              <a:t>3.4 </a:t>
            </a:r>
            <a:r>
              <a:rPr lang="zh-CN" altLang="en-US" dirty="0">
                <a:sym typeface="Arial" panose="020B0604020202020204" pitchFamily="34" charset="0"/>
              </a:rPr>
              <a:t>北大云纹</a:t>
            </a:r>
          </a:p>
        </p:txBody>
      </p:sp>
      <p:sp>
        <p:nvSpPr>
          <p:cNvPr id="3" name="灯片编号占位符 2">
            <a:extLst>
              <a:ext uri="{FF2B5EF4-FFF2-40B4-BE49-F238E27FC236}">
                <a16:creationId xmlns:a16="http://schemas.microsoft.com/office/drawing/2014/main" id="{D2D73DBF-0FBF-493C-A951-6825A6723903}"/>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60</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pic>
        <p:nvPicPr>
          <p:cNvPr id="5" name="图形 4">
            <a:extLst>
              <a:ext uri="{FF2B5EF4-FFF2-40B4-BE49-F238E27FC236}">
                <a16:creationId xmlns:a16="http://schemas.microsoft.com/office/drawing/2014/main" id="{2C656603-50AC-45C4-9E99-EBD2438F519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54523" y="2382390"/>
            <a:ext cx="3416815" cy="2469989"/>
          </a:xfrm>
          <a:prstGeom prst="rect">
            <a:avLst/>
          </a:prstGeom>
        </p:spPr>
      </p:pic>
      <p:pic>
        <p:nvPicPr>
          <p:cNvPr id="8" name="图形 7">
            <a:extLst>
              <a:ext uri="{FF2B5EF4-FFF2-40B4-BE49-F238E27FC236}">
                <a16:creationId xmlns:a16="http://schemas.microsoft.com/office/drawing/2014/main" id="{72FD386E-2D9A-4585-BBC6-B681390860D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973663" y="2382391"/>
            <a:ext cx="4064255" cy="2469989"/>
          </a:xfrm>
          <a:prstGeom prst="rect">
            <a:avLst/>
          </a:prstGeom>
        </p:spPr>
      </p:pic>
    </p:spTree>
    <p:extLst>
      <p:ext uri="{BB962C8B-B14F-4D97-AF65-F5344CB8AC3E}">
        <p14:creationId xmlns:p14="http://schemas.microsoft.com/office/powerpoint/2010/main" val="164356059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3A715E66-DE2D-4E7D-B310-D413F7EE06C3}"/>
              </a:ext>
            </a:extLst>
          </p:cNvPr>
          <p:cNvPicPr>
            <a:picLocks noChangeAspect="1"/>
          </p:cNvPicPr>
          <p:nvPr/>
        </p:nvPicPr>
        <p:blipFill>
          <a:blip r:embed="rId3"/>
          <a:stretch>
            <a:fillRect/>
          </a:stretch>
        </p:blipFill>
        <p:spPr>
          <a:xfrm>
            <a:off x="0" y="0"/>
            <a:ext cx="12192000" cy="6858000"/>
          </a:xfrm>
          <a:prstGeom prst="rect">
            <a:avLst/>
          </a:prstGeom>
        </p:spPr>
      </p:pic>
      <p:grpSp>
        <p:nvGrpSpPr>
          <p:cNvPr id="12" name="组合 11">
            <a:extLst>
              <a:ext uri="{FF2B5EF4-FFF2-40B4-BE49-F238E27FC236}">
                <a16:creationId xmlns:a16="http://schemas.microsoft.com/office/drawing/2014/main" id="{FD9ED1C8-AE3C-4AD8-9445-B19C26BB0A97}"/>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8BFF2670-279A-4FD0-AD74-3E7D1D0BF98A}"/>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B3ECBF4E-B6E3-44CC-B429-CC6E28231F9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394F0733-C3F3-4805-B7CE-98F65D674198}"/>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EF2BA133-0D43-4075-852C-665B533484B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FC5CD496-01CD-4051-9D04-6C01B8C094DA}"/>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2F696519-4994-445A-8A6B-8DA3470F07A6}"/>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465EDB72-9D35-4889-8D14-107FF0F8CA10}"/>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D05AB7FB-0C04-46B5-93BD-CCBDF2CF4694}"/>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43D93E00-0A4C-49C9-A3CD-9E20506CC564}"/>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89DE3ED2-C173-4B0A-90E6-338777189B09}"/>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950C819C-D35F-4752-B343-0182CCA7C29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FF1C1D3A-E5E2-4A53-ADB5-9B88895123A0}"/>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6BF87141-5A4C-40F0-9040-6FD343037B9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D4F3AA0C-3F43-462B-AB1E-75493083B7F6}"/>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8B101F6D-C392-4133-A3DA-55D3924EDDFE}"/>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78A63C6C-76AE-4B58-AFD4-EB072597BC95}"/>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E0451659-AA49-4666-8C8E-F2472B14F0E9}"/>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DF7D3C40-06BE-4A1A-8909-56F7E94407C5}"/>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57E9A2BA-77D9-4E27-93C8-67873F0DEA8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5BBB29F8-D790-4178-9A03-AD4D95F98D6E}"/>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A2207E00-9E11-4F96-8022-C8220A86E924}"/>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F4EC3F52-F081-444E-8A24-425345515815}"/>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1515FED9-74F2-4E51-B1E3-937E5C23D9D3}"/>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9351B99A-3D8F-487A-88B0-A4BCBA3FB98C}"/>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743F2F75-5444-46B4-9FA8-63F1157057DC}"/>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07B979A4-48FC-4FA4-B017-6F935928C626}"/>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21A30EC6-F4BA-4116-B93B-D4AB48307780}"/>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D8B2209D-8B3E-4E27-BBC7-D865567511FE}"/>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315C5FF9-7C1E-4796-8FE0-F4A81B1E3FC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453473E2-D138-48AF-89B3-1D10FABF5E0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AE3020C3-1ED1-44EB-B56A-44057B575DD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2EF11731-2EEF-4180-8797-AB2215A0B32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51A5769B-72F5-4532-8978-538BA11BEDD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781D8D80-2A6E-45FD-BD05-865E0123AA3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4D2E2B9F-C9EE-4B00-89E6-F3DFE6C9001F}"/>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52C4EF30-7F6C-44CC-9542-4D92A019F052}"/>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1FD344AB-14FA-4BFF-B2DF-6B5BAFD64776}"/>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E9202264-B217-49BD-B4A7-F2CEF0FC90A4}"/>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4E5FBE5C-0DD1-488F-8C43-4C54A09CB040}"/>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0B04A3C5-8F46-4904-A231-8015493E91C1}"/>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09F4AB42-416D-4B02-B734-9195A7687CD6}"/>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34D77FEA-CEE7-40F8-8ADF-6E0D570949C9}"/>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397199F9-6D41-4C39-9315-7AA5887A5A1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81E0E5AE-33F4-4B86-B81B-D5060C53660D}"/>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5098A6B6-C44E-4E3F-A4F0-208BA1EFB712}"/>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6CE0AFF7-A497-46CC-881D-0B6BAAFC5B8A}"/>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9CEFC95A-813D-445F-9F2B-1134225D09A7}"/>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742C246E-EEB3-4D2E-8072-A80CBB805A2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E05C8C7D-A424-4682-AB58-0BE392763BD4}"/>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8784F5B1-3150-48C0-827B-F433BBD5668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6DFA1904-D499-452A-9BF3-9C9169BDC4A6}"/>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ADFEE61B-DF3D-413A-A4DA-31E70027CCE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52ECA886-3D47-41BA-9C83-B640F7D201D5}"/>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53443A05-DC7A-4AB4-BB5A-CC53992B9769}"/>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1B03EC57-BAD7-48AA-9E80-CB32FF89B66C}"/>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zh-CN" altLang="en-US" dirty="0">
                <a:latin typeface="Arial" panose="020B0604020202020204" pitchFamily="34" charset="0"/>
                <a:ea typeface="Microsoft YaHei" panose="020B0503020204020204" pitchFamily="34" charset="-122"/>
                <a:sym typeface="Arial" panose="020B0604020202020204" pitchFamily="34" charset="0"/>
              </a:rPr>
              <a:t>背景</a:t>
            </a:r>
            <a:r>
              <a:rPr lang="en-US" altLang="zh-CN" dirty="0">
                <a:latin typeface="Arial" panose="020B0604020202020204" pitchFamily="34" charset="0"/>
                <a:ea typeface="Microsoft YaHei" panose="020B0503020204020204" pitchFamily="34" charset="-122"/>
                <a:sym typeface="Arial" panose="020B0604020202020204" pitchFamily="34" charset="0"/>
              </a:rPr>
              <a:t>-1</a:t>
            </a:r>
            <a:r>
              <a:rPr lang="zh-CN" altLang="en-US" dirty="0">
                <a:latin typeface="Arial" panose="020B0604020202020204" pitchFamily="34" charset="0"/>
                <a:ea typeface="Microsoft YaHei" panose="020B0503020204020204" pitchFamily="34" charset="-122"/>
                <a:sym typeface="Arial" panose="020B0604020202020204" pitchFamily="34" charset="0"/>
              </a:rPr>
              <a:t>：北京大学西门</a:t>
            </a:r>
          </a:p>
        </p:txBody>
      </p:sp>
      <p:grpSp>
        <p:nvGrpSpPr>
          <p:cNvPr id="74" name="组合 73">
            <a:extLst>
              <a:ext uri="{FF2B5EF4-FFF2-40B4-BE49-F238E27FC236}">
                <a16:creationId xmlns:a16="http://schemas.microsoft.com/office/drawing/2014/main" id="{B0065D63-F9BB-48FB-B015-A181F0281809}"/>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073F5DFB-83D3-40D3-85C5-BE1D1756EE71}"/>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342C042C-702B-4241-B537-BD7D3B5D76C2}"/>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566710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818B9626-9CF4-468B-BDA1-4D4ED9D16858}"/>
              </a:ext>
            </a:extLst>
          </p:cNvPr>
          <p:cNvPicPr>
            <a:picLocks noChangeAspect="1"/>
          </p:cNvPicPr>
          <p:nvPr/>
        </p:nvPicPr>
        <p:blipFill>
          <a:blip r:embed="rId3"/>
          <a:stretch>
            <a:fillRect/>
          </a:stretch>
        </p:blipFill>
        <p:spPr>
          <a:xfrm>
            <a:off x="0" y="0"/>
            <a:ext cx="12192000" cy="6858000"/>
          </a:xfrm>
          <a:prstGeom prst="rect">
            <a:avLst/>
          </a:prstGeom>
        </p:spPr>
      </p:pic>
      <p:grpSp>
        <p:nvGrpSpPr>
          <p:cNvPr id="6" name="组合 5">
            <a:extLst>
              <a:ext uri="{FF2B5EF4-FFF2-40B4-BE49-F238E27FC236}">
                <a16:creationId xmlns:a16="http://schemas.microsoft.com/office/drawing/2014/main" id="{BAC0F8CB-9F21-4DAA-A57F-232DC0ED0CE8}"/>
              </a:ext>
            </a:extLst>
          </p:cNvPr>
          <p:cNvGrpSpPr/>
          <p:nvPr/>
        </p:nvGrpSpPr>
        <p:grpSpPr>
          <a:xfrm>
            <a:off x="10177780" y="329882"/>
            <a:ext cx="1512002" cy="444892"/>
            <a:chOff x="9556201" y="498129"/>
            <a:chExt cx="1993881" cy="586680"/>
          </a:xfrm>
        </p:grpSpPr>
        <p:grpSp>
          <p:nvGrpSpPr>
            <p:cNvPr id="7" name="组合 6">
              <a:extLst>
                <a:ext uri="{FF2B5EF4-FFF2-40B4-BE49-F238E27FC236}">
                  <a16:creationId xmlns:a16="http://schemas.microsoft.com/office/drawing/2014/main" id="{995D529E-5728-44ED-B1C3-8A8D9E54D16F}"/>
                </a:ext>
              </a:extLst>
            </p:cNvPr>
            <p:cNvGrpSpPr/>
            <p:nvPr userDrawn="1"/>
          </p:nvGrpSpPr>
          <p:grpSpPr>
            <a:xfrm>
              <a:off x="10239376" y="968937"/>
              <a:ext cx="1307697" cy="96254"/>
              <a:chOff x="4616246" y="3878362"/>
              <a:chExt cx="5571416" cy="410087"/>
            </a:xfrm>
            <a:solidFill>
              <a:schemeClr val="tx1">
                <a:alpha val="80000"/>
              </a:schemeClr>
            </a:solidFill>
          </p:grpSpPr>
          <p:sp>
            <p:nvSpPr>
              <p:cNvPr id="47" name="Freeform 17">
                <a:extLst>
                  <a:ext uri="{FF2B5EF4-FFF2-40B4-BE49-F238E27FC236}">
                    <a16:creationId xmlns:a16="http://schemas.microsoft.com/office/drawing/2014/main" id="{270FD1AE-F1E7-46D6-8A22-2187FE8341A0}"/>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8">
                <a:extLst>
                  <a:ext uri="{FF2B5EF4-FFF2-40B4-BE49-F238E27FC236}">
                    <a16:creationId xmlns:a16="http://schemas.microsoft.com/office/drawing/2014/main" id="{6534918A-10CA-415D-BBCF-05DAC5A8727C}"/>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9">
                <a:extLst>
                  <a:ext uri="{FF2B5EF4-FFF2-40B4-BE49-F238E27FC236}">
                    <a16:creationId xmlns:a16="http://schemas.microsoft.com/office/drawing/2014/main" id="{90F10D8F-77EF-456F-B434-663CB47C4ED8}"/>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20">
                <a:extLst>
                  <a:ext uri="{FF2B5EF4-FFF2-40B4-BE49-F238E27FC236}">
                    <a16:creationId xmlns:a16="http://schemas.microsoft.com/office/drawing/2014/main" id="{1FDF2FF4-BE97-417E-888B-B201909F3385}"/>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21">
                <a:extLst>
                  <a:ext uri="{FF2B5EF4-FFF2-40B4-BE49-F238E27FC236}">
                    <a16:creationId xmlns:a16="http://schemas.microsoft.com/office/drawing/2014/main" id="{471C9883-3042-4344-A761-2721045825F2}"/>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22">
                <a:extLst>
                  <a:ext uri="{FF2B5EF4-FFF2-40B4-BE49-F238E27FC236}">
                    <a16:creationId xmlns:a16="http://schemas.microsoft.com/office/drawing/2014/main" id="{F93E0F1A-CFB4-4896-AE55-EEA15CC64317}"/>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3">
                <a:extLst>
                  <a:ext uri="{FF2B5EF4-FFF2-40B4-BE49-F238E27FC236}">
                    <a16:creationId xmlns:a16="http://schemas.microsoft.com/office/drawing/2014/main" id="{9DE37625-33FA-4D2A-8F7D-08D56B2C841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5">
                <a:extLst>
                  <a:ext uri="{FF2B5EF4-FFF2-40B4-BE49-F238E27FC236}">
                    <a16:creationId xmlns:a16="http://schemas.microsoft.com/office/drawing/2014/main" id="{BD67B1C0-192F-49C4-B6AB-50901F65AD04}"/>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7">
                <a:extLst>
                  <a:ext uri="{FF2B5EF4-FFF2-40B4-BE49-F238E27FC236}">
                    <a16:creationId xmlns:a16="http://schemas.microsoft.com/office/drawing/2014/main" id="{34A08B84-3894-4F23-81F1-3E261E213F95}"/>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29">
                <a:extLst>
                  <a:ext uri="{FF2B5EF4-FFF2-40B4-BE49-F238E27FC236}">
                    <a16:creationId xmlns:a16="http://schemas.microsoft.com/office/drawing/2014/main" id="{66A478A1-42E2-44B5-8391-5F6545A15582}"/>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30">
                <a:extLst>
                  <a:ext uri="{FF2B5EF4-FFF2-40B4-BE49-F238E27FC236}">
                    <a16:creationId xmlns:a16="http://schemas.microsoft.com/office/drawing/2014/main" id="{12FE9390-5B68-4171-B580-FEBA821D63E6}"/>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31">
                <a:extLst>
                  <a:ext uri="{FF2B5EF4-FFF2-40B4-BE49-F238E27FC236}">
                    <a16:creationId xmlns:a16="http://schemas.microsoft.com/office/drawing/2014/main" id="{A94DD4FC-33C6-4300-817F-6C25AB6BC01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32">
                <a:extLst>
                  <a:ext uri="{FF2B5EF4-FFF2-40B4-BE49-F238E27FC236}">
                    <a16:creationId xmlns:a16="http://schemas.microsoft.com/office/drawing/2014/main" id="{EFAE3B66-45D1-46BE-ABD5-7E9C91838CD0}"/>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33">
                <a:extLst>
                  <a:ext uri="{FF2B5EF4-FFF2-40B4-BE49-F238E27FC236}">
                    <a16:creationId xmlns:a16="http://schemas.microsoft.com/office/drawing/2014/main" id="{A174EB9C-7DBA-47EA-9780-F5D281A177ED}"/>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34">
                <a:extLst>
                  <a:ext uri="{FF2B5EF4-FFF2-40B4-BE49-F238E27FC236}">
                    <a16:creationId xmlns:a16="http://schemas.microsoft.com/office/drawing/2014/main" id="{189AD1B7-082D-459A-87F3-8652CD337A9A}"/>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35">
                <a:extLst>
                  <a:ext uri="{FF2B5EF4-FFF2-40B4-BE49-F238E27FC236}">
                    <a16:creationId xmlns:a16="http://schemas.microsoft.com/office/drawing/2014/main" id="{9081AEFE-D0E7-4580-B319-7988F6AD947E}"/>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8" name="组合 7">
              <a:extLst>
                <a:ext uri="{FF2B5EF4-FFF2-40B4-BE49-F238E27FC236}">
                  <a16:creationId xmlns:a16="http://schemas.microsoft.com/office/drawing/2014/main" id="{F9C93F1F-0D19-4228-8003-9AF569F32C8A}"/>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5" name="Freeform 9">
                <a:extLst>
                  <a:ext uri="{FF2B5EF4-FFF2-40B4-BE49-F238E27FC236}">
                    <a16:creationId xmlns:a16="http://schemas.microsoft.com/office/drawing/2014/main" id="{EE868CE2-7419-4A92-A489-7F3F590F5BE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10">
                <a:extLst>
                  <a:ext uri="{FF2B5EF4-FFF2-40B4-BE49-F238E27FC236}">
                    <a16:creationId xmlns:a16="http://schemas.microsoft.com/office/drawing/2014/main" id="{75F62A47-5673-4F8A-A5FD-46A2C9193AAB}"/>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Freeform 11">
                <a:extLst>
                  <a:ext uri="{FF2B5EF4-FFF2-40B4-BE49-F238E27FC236}">
                    <a16:creationId xmlns:a16="http://schemas.microsoft.com/office/drawing/2014/main" id="{7244FD24-DDA1-478B-A486-0BF2E9C2412E}"/>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Freeform 12">
                <a:extLst>
                  <a:ext uri="{FF2B5EF4-FFF2-40B4-BE49-F238E27FC236}">
                    <a16:creationId xmlns:a16="http://schemas.microsoft.com/office/drawing/2014/main" id="{69437406-1F74-4D77-95B4-2B459F6054B2}"/>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13">
                <a:extLst>
                  <a:ext uri="{FF2B5EF4-FFF2-40B4-BE49-F238E27FC236}">
                    <a16:creationId xmlns:a16="http://schemas.microsoft.com/office/drawing/2014/main" id="{E69EF4CE-7755-481D-BE98-F7124997B32E}"/>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Freeform 14">
                <a:extLst>
                  <a:ext uri="{FF2B5EF4-FFF2-40B4-BE49-F238E27FC236}">
                    <a16:creationId xmlns:a16="http://schemas.microsoft.com/office/drawing/2014/main" id="{1D14628A-DA0B-4142-B73C-4F4991C58A25}"/>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15">
                <a:extLst>
                  <a:ext uri="{FF2B5EF4-FFF2-40B4-BE49-F238E27FC236}">
                    <a16:creationId xmlns:a16="http://schemas.microsoft.com/office/drawing/2014/main" id="{105E4AE0-8985-48D4-A57E-CC8CE164593C}"/>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16">
                <a:extLst>
                  <a:ext uri="{FF2B5EF4-FFF2-40B4-BE49-F238E27FC236}">
                    <a16:creationId xmlns:a16="http://schemas.microsoft.com/office/drawing/2014/main" id="{8F7BAF56-B769-47FA-B7F1-936E765A46BA}"/>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24">
                <a:extLst>
                  <a:ext uri="{FF2B5EF4-FFF2-40B4-BE49-F238E27FC236}">
                    <a16:creationId xmlns:a16="http://schemas.microsoft.com/office/drawing/2014/main" id="{0E9B874D-D9C3-49B1-AF77-F3FBB0184F0C}"/>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26">
                <a:extLst>
                  <a:ext uri="{FF2B5EF4-FFF2-40B4-BE49-F238E27FC236}">
                    <a16:creationId xmlns:a16="http://schemas.microsoft.com/office/drawing/2014/main" id="{CD1DD136-444F-46A8-B600-0EB26D6044C4}"/>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28">
                <a:extLst>
                  <a:ext uri="{FF2B5EF4-FFF2-40B4-BE49-F238E27FC236}">
                    <a16:creationId xmlns:a16="http://schemas.microsoft.com/office/drawing/2014/main" id="{216011BF-0BD9-4C0A-98FF-4AA22794B86B}"/>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36">
                <a:extLst>
                  <a:ext uri="{FF2B5EF4-FFF2-40B4-BE49-F238E27FC236}">
                    <a16:creationId xmlns:a16="http://schemas.microsoft.com/office/drawing/2014/main" id="{4367C978-93CE-4B6F-9DEF-7378CF22DAE6}"/>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9" name="组合 8">
              <a:extLst>
                <a:ext uri="{FF2B5EF4-FFF2-40B4-BE49-F238E27FC236}">
                  <a16:creationId xmlns:a16="http://schemas.microsoft.com/office/drawing/2014/main" id="{D92F27A2-2A54-4450-804C-43E1D147464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 name="Freeform 8">
                <a:extLst>
                  <a:ext uri="{FF2B5EF4-FFF2-40B4-BE49-F238E27FC236}">
                    <a16:creationId xmlns:a16="http://schemas.microsoft.com/office/drawing/2014/main" id="{454D5418-14DE-4B9F-8923-F4BC7624006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Freeform 42">
                <a:extLst>
                  <a:ext uri="{FF2B5EF4-FFF2-40B4-BE49-F238E27FC236}">
                    <a16:creationId xmlns:a16="http://schemas.microsoft.com/office/drawing/2014/main" id="{98C4E647-339D-4E91-A699-A7033B3DC7FE}"/>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Freeform 43">
                <a:extLst>
                  <a:ext uri="{FF2B5EF4-FFF2-40B4-BE49-F238E27FC236}">
                    <a16:creationId xmlns:a16="http://schemas.microsoft.com/office/drawing/2014/main" id="{F0634E8F-0BA2-48A6-80EC-827FAE26924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Freeform 44">
                <a:extLst>
                  <a:ext uri="{FF2B5EF4-FFF2-40B4-BE49-F238E27FC236}">
                    <a16:creationId xmlns:a16="http://schemas.microsoft.com/office/drawing/2014/main" id="{9DEC23E1-ECBC-4EE8-8EC0-84E8FFCBB836}"/>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45">
                <a:extLst>
                  <a:ext uri="{FF2B5EF4-FFF2-40B4-BE49-F238E27FC236}">
                    <a16:creationId xmlns:a16="http://schemas.microsoft.com/office/drawing/2014/main" id="{9C91E55C-4FFC-4405-9A35-D4ACD71429EB}"/>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6">
                <a:extLst>
                  <a:ext uri="{FF2B5EF4-FFF2-40B4-BE49-F238E27FC236}">
                    <a16:creationId xmlns:a16="http://schemas.microsoft.com/office/drawing/2014/main" id="{6621423C-978B-41C7-BCCF-7B095A409944}"/>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7">
                <a:extLst>
                  <a:ext uri="{FF2B5EF4-FFF2-40B4-BE49-F238E27FC236}">
                    <a16:creationId xmlns:a16="http://schemas.microsoft.com/office/drawing/2014/main" id="{9829F191-8F4B-4F79-B0CB-220FAE35D6B5}"/>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8">
                <a:extLst>
                  <a:ext uri="{FF2B5EF4-FFF2-40B4-BE49-F238E27FC236}">
                    <a16:creationId xmlns:a16="http://schemas.microsoft.com/office/drawing/2014/main" id="{16F546BA-1BF0-4A40-A52C-367E724972D3}"/>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9">
                <a:extLst>
                  <a:ext uri="{FF2B5EF4-FFF2-40B4-BE49-F238E27FC236}">
                    <a16:creationId xmlns:a16="http://schemas.microsoft.com/office/drawing/2014/main" id="{BB141E24-20D1-49E6-B745-7BEBD23F6B1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50">
                <a:extLst>
                  <a:ext uri="{FF2B5EF4-FFF2-40B4-BE49-F238E27FC236}">
                    <a16:creationId xmlns:a16="http://schemas.microsoft.com/office/drawing/2014/main" id="{F7E4D811-15F3-4D5D-8F45-6881336D4A96}"/>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51">
                <a:extLst>
                  <a:ext uri="{FF2B5EF4-FFF2-40B4-BE49-F238E27FC236}">
                    <a16:creationId xmlns:a16="http://schemas.microsoft.com/office/drawing/2014/main" id="{D1A07F45-3E85-4E42-87EC-30E8C0A18627}"/>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52">
                <a:extLst>
                  <a:ext uri="{FF2B5EF4-FFF2-40B4-BE49-F238E27FC236}">
                    <a16:creationId xmlns:a16="http://schemas.microsoft.com/office/drawing/2014/main" id="{14E9F137-9283-4D56-9874-1FB0DD9D287E}"/>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53">
                <a:extLst>
                  <a:ext uri="{FF2B5EF4-FFF2-40B4-BE49-F238E27FC236}">
                    <a16:creationId xmlns:a16="http://schemas.microsoft.com/office/drawing/2014/main" id="{89A25501-2322-4456-BFD1-F0EF5E0D5795}"/>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4">
                <a:extLst>
                  <a:ext uri="{FF2B5EF4-FFF2-40B4-BE49-F238E27FC236}">
                    <a16:creationId xmlns:a16="http://schemas.microsoft.com/office/drawing/2014/main" id="{BBD74C09-FA59-41E4-BB35-6C98B83959BE}"/>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5">
                <a:extLst>
                  <a:ext uri="{FF2B5EF4-FFF2-40B4-BE49-F238E27FC236}">
                    <a16:creationId xmlns:a16="http://schemas.microsoft.com/office/drawing/2014/main" id="{19541A53-359C-4238-8CCB-4D586D54D648}"/>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6">
                <a:extLst>
                  <a:ext uri="{FF2B5EF4-FFF2-40B4-BE49-F238E27FC236}">
                    <a16:creationId xmlns:a16="http://schemas.microsoft.com/office/drawing/2014/main" id="{245CFA11-3C7C-4D4B-8C39-AAFAAAAC6E70}"/>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7">
                <a:extLst>
                  <a:ext uri="{FF2B5EF4-FFF2-40B4-BE49-F238E27FC236}">
                    <a16:creationId xmlns:a16="http://schemas.microsoft.com/office/drawing/2014/main" id="{1109D178-B26C-42C3-8C80-C01CD4BC46A8}"/>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8">
                <a:extLst>
                  <a:ext uri="{FF2B5EF4-FFF2-40B4-BE49-F238E27FC236}">
                    <a16:creationId xmlns:a16="http://schemas.microsoft.com/office/drawing/2014/main" id="{FF18E6D0-EC46-443F-9E1E-0AEB5CE1575F}"/>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9">
                <a:extLst>
                  <a:ext uri="{FF2B5EF4-FFF2-40B4-BE49-F238E27FC236}">
                    <a16:creationId xmlns:a16="http://schemas.microsoft.com/office/drawing/2014/main" id="{BD789948-4984-4A7C-B766-AEE2B966132F}"/>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60">
                <a:extLst>
                  <a:ext uri="{FF2B5EF4-FFF2-40B4-BE49-F238E27FC236}">
                    <a16:creationId xmlns:a16="http://schemas.microsoft.com/office/drawing/2014/main" id="{F9FC2B63-6C85-409D-A9F4-E16D6B1666E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61">
                <a:extLst>
                  <a:ext uri="{FF2B5EF4-FFF2-40B4-BE49-F238E27FC236}">
                    <a16:creationId xmlns:a16="http://schemas.microsoft.com/office/drawing/2014/main" id="{09E0A33B-A373-4D66-8B15-3C5E2CAA5610}"/>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62">
                <a:extLst>
                  <a:ext uri="{FF2B5EF4-FFF2-40B4-BE49-F238E27FC236}">
                    <a16:creationId xmlns:a16="http://schemas.microsoft.com/office/drawing/2014/main" id="{7A7285C8-4316-4D8E-AD29-76C9E6D97CC6}"/>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71">
                <a:extLst>
                  <a:ext uri="{FF2B5EF4-FFF2-40B4-BE49-F238E27FC236}">
                    <a16:creationId xmlns:a16="http://schemas.microsoft.com/office/drawing/2014/main" id="{C9E56011-C8BD-4DDA-AE35-A7C89E25B57E}"/>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63" name="标题 1">
            <a:extLst>
              <a:ext uri="{FF2B5EF4-FFF2-40B4-BE49-F238E27FC236}">
                <a16:creationId xmlns:a16="http://schemas.microsoft.com/office/drawing/2014/main" id="{1335DDEE-9981-4710-859F-990D662D46B0}"/>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zh-CN" altLang="en-US" dirty="0">
                <a:latin typeface="Arial" panose="020B0604020202020204" pitchFamily="34" charset="0"/>
                <a:ea typeface="Microsoft YaHei" panose="020B0503020204020204" pitchFamily="34" charset="-122"/>
                <a:sym typeface="Arial" panose="020B0604020202020204" pitchFamily="34" charset="0"/>
              </a:rPr>
              <a:t>背景</a:t>
            </a:r>
            <a:r>
              <a:rPr lang="en-US" altLang="zh-CN" dirty="0">
                <a:latin typeface="Arial" panose="020B0604020202020204" pitchFamily="34" charset="0"/>
                <a:ea typeface="Microsoft YaHei" panose="020B0503020204020204" pitchFamily="34" charset="-122"/>
                <a:sym typeface="Arial" panose="020B0604020202020204" pitchFamily="34" charset="0"/>
              </a:rPr>
              <a:t>-2</a:t>
            </a:r>
            <a:r>
              <a:rPr lang="zh-CN" altLang="en-US" dirty="0">
                <a:latin typeface="Arial" panose="020B0604020202020204" pitchFamily="34" charset="0"/>
                <a:ea typeface="Microsoft YaHei" panose="020B0503020204020204" pitchFamily="34" charset="-122"/>
                <a:sym typeface="Arial" panose="020B0604020202020204" pitchFamily="34" charset="0"/>
              </a:rPr>
              <a:t>：北京大学图书馆</a:t>
            </a:r>
          </a:p>
        </p:txBody>
      </p:sp>
      <p:grpSp>
        <p:nvGrpSpPr>
          <p:cNvPr id="64" name="组合 63">
            <a:extLst>
              <a:ext uri="{FF2B5EF4-FFF2-40B4-BE49-F238E27FC236}">
                <a16:creationId xmlns:a16="http://schemas.microsoft.com/office/drawing/2014/main" id="{CA51569B-8133-43C4-BE5D-581A7860EE87}"/>
              </a:ext>
            </a:extLst>
          </p:cNvPr>
          <p:cNvGrpSpPr/>
          <p:nvPr/>
        </p:nvGrpSpPr>
        <p:grpSpPr>
          <a:xfrm>
            <a:off x="528706" y="867990"/>
            <a:ext cx="2433027" cy="0"/>
            <a:chOff x="7460343" y="1311756"/>
            <a:chExt cx="2433027" cy="0"/>
          </a:xfrm>
        </p:grpSpPr>
        <p:cxnSp>
          <p:nvCxnSpPr>
            <p:cNvPr id="65" name="直接连接符 64">
              <a:extLst>
                <a:ext uri="{FF2B5EF4-FFF2-40B4-BE49-F238E27FC236}">
                  <a16:creationId xmlns:a16="http://schemas.microsoft.com/office/drawing/2014/main" id="{85AD8F56-31AE-445D-9A4C-6BE164502C83}"/>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id="{1209C505-AE10-4568-B2E2-F1CBF2851F53}"/>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575368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52667DD-E90C-4A9E-ACB0-2B20B199FA44}"/>
              </a:ext>
            </a:extLst>
          </p:cNvPr>
          <p:cNvPicPr>
            <a:picLocks noChangeAspect="1"/>
          </p:cNvPicPr>
          <p:nvPr/>
        </p:nvPicPr>
        <p:blipFill>
          <a:blip r:embed="rId3"/>
          <a:stretch>
            <a:fillRect/>
          </a:stretch>
        </p:blipFill>
        <p:spPr>
          <a:xfrm>
            <a:off x="0" y="0"/>
            <a:ext cx="12192000" cy="6858000"/>
          </a:xfrm>
          <a:prstGeom prst="rect">
            <a:avLst/>
          </a:prstGeom>
        </p:spPr>
      </p:pic>
      <p:grpSp>
        <p:nvGrpSpPr>
          <p:cNvPr id="9" name="组合 8">
            <a:extLst>
              <a:ext uri="{FF2B5EF4-FFF2-40B4-BE49-F238E27FC236}">
                <a16:creationId xmlns:a16="http://schemas.microsoft.com/office/drawing/2014/main" id="{7ABA2758-0837-4CB0-9DBD-2E789872AA13}"/>
              </a:ext>
            </a:extLst>
          </p:cNvPr>
          <p:cNvGrpSpPr/>
          <p:nvPr/>
        </p:nvGrpSpPr>
        <p:grpSpPr>
          <a:xfrm>
            <a:off x="10177780" y="329882"/>
            <a:ext cx="1512002" cy="444892"/>
            <a:chOff x="9556201" y="498129"/>
            <a:chExt cx="1993881" cy="586680"/>
          </a:xfrm>
        </p:grpSpPr>
        <p:grpSp>
          <p:nvGrpSpPr>
            <p:cNvPr id="11" name="组合 10">
              <a:extLst>
                <a:ext uri="{FF2B5EF4-FFF2-40B4-BE49-F238E27FC236}">
                  <a16:creationId xmlns:a16="http://schemas.microsoft.com/office/drawing/2014/main" id="{7D6C1F50-22F0-4BC9-8B7A-8E3BBAFA4EB8}"/>
                </a:ext>
              </a:extLst>
            </p:cNvPr>
            <p:cNvGrpSpPr/>
            <p:nvPr userDrawn="1"/>
          </p:nvGrpSpPr>
          <p:grpSpPr>
            <a:xfrm>
              <a:off x="10239376" y="968937"/>
              <a:ext cx="1307697" cy="96254"/>
              <a:chOff x="4616246" y="3878362"/>
              <a:chExt cx="5571416" cy="410087"/>
            </a:xfrm>
            <a:solidFill>
              <a:schemeClr val="tx1">
                <a:alpha val="80000"/>
              </a:schemeClr>
            </a:solidFill>
          </p:grpSpPr>
          <p:sp>
            <p:nvSpPr>
              <p:cNvPr id="49" name="Freeform 17">
                <a:extLst>
                  <a:ext uri="{FF2B5EF4-FFF2-40B4-BE49-F238E27FC236}">
                    <a16:creationId xmlns:a16="http://schemas.microsoft.com/office/drawing/2014/main" id="{62C67D9D-0CA5-4835-A64C-B350E1598EE2}"/>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8">
                <a:extLst>
                  <a:ext uri="{FF2B5EF4-FFF2-40B4-BE49-F238E27FC236}">
                    <a16:creationId xmlns:a16="http://schemas.microsoft.com/office/drawing/2014/main" id="{28C6923C-716D-42B1-8FA5-26FA17DC8517}"/>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9">
                <a:extLst>
                  <a:ext uri="{FF2B5EF4-FFF2-40B4-BE49-F238E27FC236}">
                    <a16:creationId xmlns:a16="http://schemas.microsoft.com/office/drawing/2014/main" id="{41E5F1C9-16DC-4B67-B822-34BB5E504A76}"/>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20">
                <a:extLst>
                  <a:ext uri="{FF2B5EF4-FFF2-40B4-BE49-F238E27FC236}">
                    <a16:creationId xmlns:a16="http://schemas.microsoft.com/office/drawing/2014/main" id="{0CC938DE-D475-43CD-BD6B-6A4F4C8BA1F9}"/>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1">
                <a:extLst>
                  <a:ext uri="{FF2B5EF4-FFF2-40B4-BE49-F238E27FC236}">
                    <a16:creationId xmlns:a16="http://schemas.microsoft.com/office/drawing/2014/main" id="{ED69A8CA-695F-4512-85BC-0CF99F007EC4}"/>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2">
                <a:extLst>
                  <a:ext uri="{FF2B5EF4-FFF2-40B4-BE49-F238E27FC236}">
                    <a16:creationId xmlns:a16="http://schemas.microsoft.com/office/drawing/2014/main" id="{85FB3EB9-33F2-4062-B657-DF1920DA7A6B}"/>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3">
                <a:extLst>
                  <a:ext uri="{FF2B5EF4-FFF2-40B4-BE49-F238E27FC236}">
                    <a16:creationId xmlns:a16="http://schemas.microsoft.com/office/drawing/2014/main" id="{C96A8855-A47D-4904-AF95-E63ED70F1019}"/>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25">
                <a:extLst>
                  <a:ext uri="{FF2B5EF4-FFF2-40B4-BE49-F238E27FC236}">
                    <a16:creationId xmlns:a16="http://schemas.microsoft.com/office/drawing/2014/main" id="{F4A5ED25-BC5A-4DA7-A3E7-57B6ECC634A3}"/>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27">
                <a:extLst>
                  <a:ext uri="{FF2B5EF4-FFF2-40B4-BE49-F238E27FC236}">
                    <a16:creationId xmlns:a16="http://schemas.microsoft.com/office/drawing/2014/main" id="{E27D0B1F-7BD3-42D3-A9F4-D26FFDDB2EEF}"/>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29">
                <a:extLst>
                  <a:ext uri="{FF2B5EF4-FFF2-40B4-BE49-F238E27FC236}">
                    <a16:creationId xmlns:a16="http://schemas.microsoft.com/office/drawing/2014/main" id="{78A2089B-44E1-4147-ACD3-5F1E5A8234D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30">
                <a:extLst>
                  <a:ext uri="{FF2B5EF4-FFF2-40B4-BE49-F238E27FC236}">
                    <a16:creationId xmlns:a16="http://schemas.microsoft.com/office/drawing/2014/main" id="{74A81181-86B2-4034-9579-A7E6B622F95C}"/>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31">
                <a:extLst>
                  <a:ext uri="{FF2B5EF4-FFF2-40B4-BE49-F238E27FC236}">
                    <a16:creationId xmlns:a16="http://schemas.microsoft.com/office/drawing/2014/main" id="{79E81724-0215-40C3-8508-1E58097DCB6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32">
                <a:extLst>
                  <a:ext uri="{FF2B5EF4-FFF2-40B4-BE49-F238E27FC236}">
                    <a16:creationId xmlns:a16="http://schemas.microsoft.com/office/drawing/2014/main" id="{470A5A82-41AB-4DBC-A021-22AAD1BE2364}"/>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33">
                <a:extLst>
                  <a:ext uri="{FF2B5EF4-FFF2-40B4-BE49-F238E27FC236}">
                    <a16:creationId xmlns:a16="http://schemas.microsoft.com/office/drawing/2014/main" id="{AB92F267-21C2-4DEC-A95E-D2E8B9C04C1D}"/>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34">
                <a:extLst>
                  <a:ext uri="{FF2B5EF4-FFF2-40B4-BE49-F238E27FC236}">
                    <a16:creationId xmlns:a16="http://schemas.microsoft.com/office/drawing/2014/main" id="{12395290-8A3E-4CEA-A79E-4ED1A2D0932C}"/>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35">
                <a:extLst>
                  <a:ext uri="{FF2B5EF4-FFF2-40B4-BE49-F238E27FC236}">
                    <a16:creationId xmlns:a16="http://schemas.microsoft.com/office/drawing/2014/main" id="{B3B1D2CA-2CC8-494F-8F6F-E0DB86EC8703}"/>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2" name="组合 11">
              <a:extLst>
                <a:ext uri="{FF2B5EF4-FFF2-40B4-BE49-F238E27FC236}">
                  <a16:creationId xmlns:a16="http://schemas.microsoft.com/office/drawing/2014/main" id="{10099A7E-0577-4F33-AC2A-6504FF9DC9AA}"/>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7" name="Freeform 9">
                <a:extLst>
                  <a:ext uri="{FF2B5EF4-FFF2-40B4-BE49-F238E27FC236}">
                    <a16:creationId xmlns:a16="http://schemas.microsoft.com/office/drawing/2014/main" id="{33FFEFBB-641A-44C2-979B-259DD1109FBB}"/>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Freeform 10">
                <a:extLst>
                  <a:ext uri="{FF2B5EF4-FFF2-40B4-BE49-F238E27FC236}">
                    <a16:creationId xmlns:a16="http://schemas.microsoft.com/office/drawing/2014/main" id="{BB515BDA-1A17-45EB-88F9-AF7ED31A8100}"/>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11">
                <a:extLst>
                  <a:ext uri="{FF2B5EF4-FFF2-40B4-BE49-F238E27FC236}">
                    <a16:creationId xmlns:a16="http://schemas.microsoft.com/office/drawing/2014/main" id="{57A5BA4B-5AD0-4CC6-894B-4852200766DE}"/>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Freeform 12">
                <a:extLst>
                  <a:ext uri="{FF2B5EF4-FFF2-40B4-BE49-F238E27FC236}">
                    <a16:creationId xmlns:a16="http://schemas.microsoft.com/office/drawing/2014/main" id="{AAA596AF-B1A6-4A80-BFBF-F5D841DF1D35}"/>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13">
                <a:extLst>
                  <a:ext uri="{FF2B5EF4-FFF2-40B4-BE49-F238E27FC236}">
                    <a16:creationId xmlns:a16="http://schemas.microsoft.com/office/drawing/2014/main" id="{630C0BFB-C1FF-46B1-ACB1-122F29EFE647}"/>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14">
                <a:extLst>
                  <a:ext uri="{FF2B5EF4-FFF2-40B4-BE49-F238E27FC236}">
                    <a16:creationId xmlns:a16="http://schemas.microsoft.com/office/drawing/2014/main" id="{660B3CAA-A283-46AB-B882-E801EFCBF01C}"/>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15">
                <a:extLst>
                  <a:ext uri="{FF2B5EF4-FFF2-40B4-BE49-F238E27FC236}">
                    <a16:creationId xmlns:a16="http://schemas.microsoft.com/office/drawing/2014/main" id="{F6C02F43-004B-45D9-B3F2-08E589D03439}"/>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16">
                <a:extLst>
                  <a:ext uri="{FF2B5EF4-FFF2-40B4-BE49-F238E27FC236}">
                    <a16:creationId xmlns:a16="http://schemas.microsoft.com/office/drawing/2014/main" id="{82759A77-6F35-4D90-9722-C3AEB5BBC70B}"/>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24">
                <a:extLst>
                  <a:ext uri="{FF2B5EF4-FFF2-40B4-BE49-F238E27FC236}">
                    <a16:creationId xmlns:a16="http://schemas.microsoft.com/office/drawing/2014/main" id="{21E7E9E5-0D9E-4031-B558-E92A97FE89BC}"/>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26">
                <a:extLst>
                  <a:ext uri="{FF2B5EF4-FFF2-40B4-BE49-F238E27FC236}">
                    <a16:creationId xmlns:a16="http://schemas.microsoft.com/office/drawing/2014/main" id="{4DDAA159-A3C5-4DFD-925A-F125B60A5169}"/>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28">
                <a:extLst>
                  <a:ext uri="{FF2B5EF4-FFF2-40B4-BE49-F238E27FC236}">
                    <a16:creationId xmlns:a16="http://schemas.microsoft.com/office/drawing/2014/main" id="{320E2A67-7318-4D74-9F42-7D045193C0B2}"/>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36">
                <a:extLst>
                  <a:ext uri="{FF2B5EF4-FFF2-40B4-BE49-F238E27FC236}">
                    <a16:creationId xmlns:a16="http://schemas.microsoft.com/office/drawing/2014/main" id="{8EE885E7-D9F1-4F5F-81F0-EE400BDAF984}"/>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9F503599-6256-4425-8CE9-5ECCACFAA4D7}"/>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4" name="Freeform 8">
                <a:extLst>
                  <a:ext uri="{FF2B5EF4-FFF2-40B4-BE49-F238E27FC236}">
                    <a16:creationId xmlns:a16="http://schemas.microsoft.com/office/drawing/2014/main" id="{FE120B7C-09BC-476E-A226-17EF73B27892}"/>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Freeform 42">
                <a:extLst>
                  <a:ext uri="{FF2B5EF4-FFF2-40B4-BE49-F238E27FC236}">
                    <a16:creationId xmlns:a16="http://schemas.microsoft.com/office/drawing/2014/main" id="{026C897F-29AD-4DAA-9808-2720C263BBE8}"/>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43">
                <a:extLst>
                  <a:ext uri="{FF2B5EF4-FFF2-40B4-BE49-F238E27FC236}">
                    <a16:creationId xmlns:a16="http://schemas.microsoft.com/office/drawing/2014/main" id="{0492CF55-BD32-49D5-8131-950423958D58}"/>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4">
                <a:extLst>
                  <a:ext uri="{FF2B5EF4-FFF2-40B4-BE49-F238E27FC236}">
                    <a16:creationId xmlns:a16="http://schemas.microsoft.com/office/drawing/2014/main" id="{9B440E57-4EE2-46A3-B99D-992B58CC5F8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5">
                <a:extLst>
                  <a:ext uri="{FF2B5EF4-FFF2-40B4-BE49-F238E27FC236}">
                    <a16:creationId xmlns:a16="http://schemas.microsoft.com/office/drawing/2014/main" id="{C36C2ADC-6F0E-4079-BA21-34673C32D911}"/>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6">
                <a:extLst>
                  <a:ext uri="{FF2B5EF4-FFF2-40B4-BE49-F238E27FC236}">
                    <a16:creationId xmlns:a16="http://schemas.microsoft.com/office/drawing/2014/main" id="{D1B387DB-4091-4ABA-A4C8-E4ECEE4B0D75}"/>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7">
                <a:extLst>
                  <a:ext uri="{FF2B5EF4-FFF2-40B4-BE49-F238E27FC236}">
                    <a16:creationId xmlns:a16="http://schemas.microsoft.com/office/drawing/2014/main" id="{388F60FD-2438-4D6B-8C59-B803356AE305}"/>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8">
                <a:extLst>
                  <a:ext uri="{FF2B5EF4-FFF2-40B4-BE49-F238E27FC236}">
                    <a16:creationId xmlns:a16="http://schemas.microsoft.com/office/drawing/2014/main" id="{34340596-AFAE-4F6A-BB50-E2206DB9ED88}"/>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9">
                <a:extLst>
                  <a:ext uri="{FF2B5EF4-FFF2-40B4-BE49-F238E27FC236}">
                    <a16:creationId xmlns:a16="http://schemas.microsoft.com/office/drawing/2014/main" id="{4FA9BC12-21B5-41CE-AAC2-80D8A6AADAF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50">
                <a:extLst>
                  <a:ext uri="{FF2B5EF4-FFF2-40B4-BE49-F238E27FC236}">
                    <a16:creationId xmlns:a16="http://schemas.microsoft.com/office/drawing/2014/main" id="{08F08137-E9B2-40A3-901E-20B785EEDACA}"/>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51">
                <a:extLst>
                  <a:ext uri="{FF2B5EF4-FFF2-40B4-BE49-F238E27FC236}">
                    <a16:creationId xmlns:a16="http://schemas.microsoft.com/office/drawing/2014/main" id="{B5654C4B-FAD9-4D92-A9FC-73A4E5EDB36E}"/>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2">
                <a:extLst>
                  <a:ext uri="{FF2B5EF4-FFF2-40B4-BE49-F238E27FC236}">
                    <a16:creationId xmlns:a16="http://schemas.microsoft.com/office/drawing/2014/main" id="{51E679DE-528E-4E1C-BB3C-9149D8702CA2}"/>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3">
                <a:extLst>
                  <a:ext uri="{FF2B5EF4-FFF2-40B4-BE49-F238E27FC236}">
                    <a16:creationId xmlns:a16="http://schemas.microsoft.com/office/drawing/2014/main" id="{BC84FFBD-F1FD-4314-A626-387C7AE576A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4">
                <a:extLst>
                  <a:ext uri="{FF2B5EF4-FFF2-40B4-BE49-F238E27FC236}">
                    <a16:creationId xmlns:a16="http://schemas.microsoft.com/office/drawing/2014/main" id="{0A2D667F-2944-4A7A-9731-535C7EDA8916}"/>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5">
                <a:extLst>
                  <a:ext uri="{FF2B5EF4-FFF2-40B4-BE49-F238E27FC236}">
                    <a16:creationId xmlns:a16="http://schemas.microsoft.com/office/drawing/2014/main" id="{CDD33567-3B0C-4461-8F41-16F59B52E23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6">
                <a:extLst>
                  <a:ext uri="{FF2B5EF4-FFF2-40B4-BE49-F238E27FC236}">
                    <a16:creationId xmlns:a16="http://schemas.microsoft.com/office/drawing/2014/main" id="{B9860431-ABED-4F79-87A2-3CE1669F5E7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7">
                <a:extLst>
                  <a:ext uri="{FF2B5EF4-FFF2-40B4-BE49-F238E27FC236}">
                    <a16:creationId xmlns:a16="http://schemas.microsoft.com/office/drawing/2014/main" id="{5084F967-5DDD-46EF-948A-59423B394F6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8">
                <a:extLst>
                  <a:ext uri="{FF2B5EF4-FFF2-40B4-BE49-F238E27FC236}">
                    <a16:creationId xmlns:a16="http://schemas.microsoft.com/office/drawing/2014/main" id="{521313D7-6443-4EFC-9925-4C84177FCEF9}"/>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9">
                <a:extLst>
                  <a:ext uri="{FF2B5EF4-FFF2-40B4-BE49-F238E27FC236}">
                    <a16:creationId xmlns:a16="http://schemas.microsoft.com/office/drawing/2014/main" id="{080C6197-61C7-4AAB-9900-38CEB112849B}"/>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60">
                <a:extLst>
                  <a:ext uri="{FF2B5EF4-FFF2-40B4-BE49-F238E27FC236}">
                    <a16:creationId xmlns:a16="http://schemas.microsoft.com/office/drawing/2014/main" id="{A1740823-8089-40CC-A604-54FB7D1B5CFF}"/>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61">
                <a:extLst>
                  <a:ext uri="{FF2B5EF4-FFF2-40B4-BE49-F238E27FC236}">
                    <a16:creationId xmlns:a16="http://schemas.microsoft.com/office/drawing/2014/main" id="{B0135FE3-3C2B-4D1E-BEB9-2CF944DAFE7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2">
                <a:extLst>
                  <a:ext uri="{FF2B5EF4-FFF2-40B4-BE49-F238E27FC236}">
                    <a16:creationId xmlns:a16="http://schemas.microsoft.com/office/drawing/2014/main" id="{2A386C12-6297-45FC-8545-C7B9A9E8D809}"/>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71">
                <a:extLst>
                  <a:ext uri="{FF2B5EF4-FFF2-40B4-BE49-F238E27FC236}">
                    <a16:creationId xmlns:a16="http://schemas.microsoft.com/office/drawing/2014/main" id="{AA069BEC-D427-4F69-8F68-D0948B3B6FA2}"/>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65" name="标题 1">
            <a:extLst>
              <a:ext uri="{FF2B5EF4-FFF2-40B4-BE49-F238E27FC236}">
                <a16:creationId xmlns:a16="http://schemas.microsoft.com/office/drawing/2014/main" id="{2076BCE9-DF7E-463D-8297-74D6A40DF0B9}"/>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zh-CN" altLang="en-US" dirty="0">
                <a:latin typeface="Arial" panose="020B0604020202020204" pitchFamily="34" charset="0"/>
                <a:ea typeface="Microsoft YaHei" panose="020B0503020204020204" pitchFamily="34" charset="-122"/>
                <a:sym typeface="Arial" panose="020B0604020202020204" pitchFamily="34" charset="0"/>
              </a:rPr>
              <a:t>背景</a:t>
            </a:r>
            <a:r>
              <a:rPr lang="en-US" altLang="zh-CN" dirty="0">
                <a:latin typeface="Arial" panose="020B0604020202020204" pitchFamily="34" charset="0"/>
                <a:ea typeface="Microsoft YaHei" panose="020B0503020204020204" pitchFamily="34" charset="-122"/>
                <a:sym typeface="Arial" panose="020B0604020202020204" pitchFamily="34" charset="0"/>
              </a:rPr>
              <a:t>-3</a:t>
            </a:r>
            <a:r>
              <a:rPr lang="zh-CN" altLang="en-US" dirty="0">
                <a:latin typeface="Arial" panose="020B0604020202020204" pitchFamily="34" charset="0"/>
                <a:ea typeface="Microsoft YaHei" panose="020B0503020204020204" pitchFamily="34" charset="-122"/>
                <a:sym typeface="Arial" panose="020B0604020202020204" pitchFamily="34" charset="0"/>
              </a:rPr>
              <a:t>：西门华表</a:t>
            </a:r>
          </a:p>
        </p:txBody>
      </p:sp>
      <p:grpSp>
        <p:nvGrpSpPr>
          <p:cNvPr id="66" name="组合 65">
            <a:extLst>
              <a:ext uri="{FF2B5EF4-FFF2-40B4-BE49-F238E27FC236}">
                <a16:creationId xmlns:a16="http://schemas.microsoft.com/office/drawing/2014/main" id="{DFC14133-A207-4890-B8D5-08D8AD1C9F97}"/>
              </a:ext>
            </a:extLst>
          </p:cNvPr>
          <p:cNvGrpSpPr/>
          <p:nvPr/>
        </p:nvGrpSpPr>
        <p:grpSpPr>
          <a:xfrm>
            <a:off x="528706" y="867990"/>
            <a:ext cx="2433027" cy="0"/>
            <a:chOff x="7460343" y="1311756"/>
            <a:chExt cx="2433027" cy="0"/>
          </a:xfrm>
        </p:grpSpPr>
        <p:cxnSp>
          <p:nvCxnSpPr>
            <p:cNvPr id="67" name="直接连接符 66">
              <a:extLst>
                <a:ext uri="{FF2B5EF4-FFF2-40B4-BE49-F238E27FC236}">
                  <a16:creationId xmlns:a16="http://schemas.microsoft.com/office/drawing/2014/main" id="{E50FC05A-0D4F-4E0F-B08C-DAFB9D5FBF78}"/>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a16="http://schemas.microsoft.com/office/drawing/2014/main" id="{3A695418-4ED9-4B97-9FBF-283A277123FD}"/>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590107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65B6C92C-DDEF-4845-8E1E-0705E5177409}"/>
              </a:ext>
            </a:extLst>
          </p:cNvPr>
          <p:cNvPicPr>
            <a:picLocks noChangeAspect="1"/>
          </p:cNvPicPr>
          <p:nvPr/>
        </p:nvPicPr>
        <p:blipFill>
          <a:blip r:embed="rId3"/>
          <a:stretch>
            <a:fillRect/>
          </a:stretch>
        </p:blipFill>
        <p:spPr>
          <a:xfrm>
            <a:off x="0" y="0"/>
            <a:ext cx="12192000" cy="6858000"/>
          </a:xfrm>
          <a:prstGeom prst="rect">
            <a:avLst/>
          </a:prstGeom>
        </p:spPr>
      </p:pic>
      <p:grpSp>
        <p:nvGrpSpPr>
          <p:cNvPr id="11" name="组合 10">
            <a:extLst>
              <a:ext uri="{FF2B5EF4-FFF2-40B4-BE49-F238E27FC236}">
                <a16:creationId xmlns:a16="http://schemas.microsoft.com/office/drawing/2014/main" id="{0487EC0F-9C1A-4806-90C1-70B2EB0DE772}"/>
              </a:ext>
            </a:extLst>
          </p:cNvPr>
          <p:cNvGrpSpPr/>
          <p:nvPr/>
        </p:nvGrpSpPr>
        <p:grpSpPr>
          <a:xfrm>
            <a:off x="10177780" y="329882"/>
            <a:ext cx="1512002" cy="444892"/>
            <a:chOff x="9556201" y="498129"/>
            <a:chExt cx="1993881" cy="586680"/>
          </a:xfrm>
        </p:grpSpPr>
        <p:grpSp>
          <p:nvGrpSpPr>
            <p:cNvPr id="12" name="组合 11">
              <a:extLst>
                <a:ext uri="{FF2B5EF4-FFF2-40B4-BE49-F238E27FC236}">
                  <a16:creationId xmlns:a16="http://schemas.microsoft.com/office/drawing/2014/main" id="{94131F19-D91D-468B-8A63-FCEF9481A2B4}"/>
                </a:ext>
              </a:extLst>
            </p:cNvPr>
            <p:cNvGrpSpPr/>
            <p:nvPr userDrawn="1"/>
          </p:nvGrpSpPr>
          <p:grpSpPr>
            <a:xfrm>
              <a:off x="10239376" y="968937"/>
              <a:ext cx="1307697" cy="96254"/>
              <a:chOff x="4616246" y="3878362"/>
              <a:chExt cx="5571416" cy="410087"/>
            </a:xfrm>
            <a:solidFill>
              <a:schemeClr val="tx1">
                <a:alpha val="80000"/>
              </a:schemeClr>
            </a:solidFill>
          </p:grpSpPr>
          <p:sp>
            <p:nvSpPr>
              <p:cNvPr id="50" name="Freeform 17">
                <a:extLst>
                  <a:ext uri="{FF2B5EF4-FFF2-40B4-BE49-F238E27FC236}">
                    <a16:creationId xmlns:a16="http://schemas.microsoft.com/office/drawing/2014/main" id="{9FDFB8DC-C08E-412B-A85F-BB717EAAAABB}"/>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8">
                <a:extLst>
                  <a:ext uri="{FF2B5EF4-FFF2-40B4-BE49-F238E27FC236}">
                    <a16:creationId xmlns:a16="http://schemas.microsoft.com/office/drawing/2014/main" id="{62024969-E9A6-4CA0-9E8E-5D35C0CC8FC1}"/>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9">
                <a:extLst>
                  <a:ext uri="{FF2B5EF4-FFF2-40B4-BE49-F238E27FC236}">
                    <a16:creationId xmlns:a16="http://schemas.microsoft.com/office/drawing/2014/main" id="{00FC2637-D884-4C11-9731-298866B3398F}"/>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0">
                <a:extLst>
                  <a:ext uri="{FF2B5EF4-FFF2-40B4-BE49-F238E27FC236}">
                    <a16:creationId xmlns:a16="http://schemas.microsoft.com/office/drawing/2014/main" id="{68BECE3E-05EC-4148-8A47-7D0313D7EDD8}"/>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1">
                <a:extLst>
                  <a:ext uri="{FF2B5EF4-FFF2-40B4-BE49-F238E27FC236}">
                    <a16:creationId xmlns:a16="http://schemas.microsoft.com/office/drawing/2014/main" id="{3EF51712-53DE-449D-B92E-9A4A83A7FAA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2">
                <a:extLst>
                  <a:ext uri="{FF2B5EF4-FFF2-40B4-BE49-F238E27FC236}">
                    <a16:creationId xmlns:a16="http://schemas.microsoft.com/office/drawing/2014/main" id="{2143ADE6-59E2-4F63-94B3-0F800C0E1C51}"/>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23">
                <a:extLst>
                  <a:ext uri="{FF2B5EF4-FFF2-40B4-BE49-F238E27FC236}">
                    <a16:creationId xmlns:a16="http://schemas.microsoft.com/office/drawing/2014/main" id="{E6DF09D9-C410-4B62-8F35-39139984186B}"/>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25">
                <a:extLst>
                  <a:ext uri="{FF2B5EF4-FFF2-40B4-BE49-F238E27FC236}">
                    <a16:creationId xmlns:a16="http://schemas.microsoft.com/office/drawing/2014/main" id="{77A2E02A-72BB-4A24-ABAB-01BAF6B16E80}"/>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27">
                <a:extLst>
                  <a:ext uri="{FF2B5EF4-FFF2-40B4-BE49-F238E27FC236}">
                    <a16:creationId xmlns:a16="http://schemas.microsoft.com/office/drawing/2014/main" id="{CBDD9210-5904-4571-B683-5138EFFFDC98}"/>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29">
                <a:extLst>
                  <a:ext uri="{FF2B5EF4-FFF2-40B4-BE49-F238E27FC236}">
                    <a16:creationId xmlns:a16="http://schemas.microsoft.com/office/drawing/2014/main" id="{FFFD2E50-A3A7-4EA7-831B-A0C0FFFE913C}"/>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30">
                <a:extLst>
                  <a:ext uri="{FF2B5EF4-FFF2-40B4-BE49-F238E27FC236}">
                    <a16:creationId xmlns:a16="http://schemas.microsoft.com/office/drawing/2014/main" id="{3D695D98-B692-44B0-99C4-8577B6EC517B}"/>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31">
                <a:extLst>
                  <a:ext uri="{FF2B5EF4-FFF2-40B4-BE49-F238E27FC236}">
                    <a16:creationId xmlns:a16="http://schemas.microsoft.com/office/drawing/2014/main" id="{187EF152-D46B-4DD0-9D6B-F491F2862EC6}"/>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32">
                <a:extLst>
                  <a:ext uri="{FF2B5EF4-FFF2-40B4-BE49-F238E27FC236}">
                    <a16:creationId xmlns:a16="http://schemas.microsoft.com/office/drawing/2014/main" id="{FFB657E4-6356-48C5-A0E6-C8BE1493C6DA}"/>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33">
                <a:extLst>
                  <a:ext uri="{FF2B5EF4-FFF2-40B4-BE49-F238E27FC236}">
                    <a16:creationId xmlns:a16="http://schemas.microsoft.com/office/drawing/2014/main" id="{BBB43EAD-2772-4381-9D38-5CF16DCC92F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34">
                <a:extLst>
                  <a:ext uri="{FF2B5EF4-FFF2-40B4-BE49-F238E27FC236}">
                    <a16:creationId xmlns:a16="http://schemas.microsoft.com/office/drawing/2014/main" id="{4C1C37B6-A8FB-4B5A-8ED5-9CDDDEBE476C}"/>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35">
                <a:extLst>
                  <a:ext uri="{FF2B5EF4-FFF2-40B4-BE49-F238E27FC236}">
                    <a16:creationId xmlns:a16="http://schemas.microsoft.com/office/drawing/2014/main" id="{C235CFA2-5A19-4500-82EB-4705B5334F95}"/>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83AA77EE-BB9E-488D-8AE4-A1BD7A44D00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8" name="Freeform 9">
                <a:extLst>
                  <a:ext uri="{FF2B5EF4-FFF2-40B4-BE49-F238E27FC236}">
                    <a16:creationId xmlns:a16="http://schemas.microsoft.com/office/drawing/2014/main" id="{DF845293-4C04-48CA-8A1D-FAD40B689C40}"/>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10">
                <a:extLst>
                  <a:ext uri="{FF2B5EF4-FFF2-40B4-BE49-F238E27FC236}">
                    <a16:creationId xmlns:a16="http://schemas.microsoft.com/office/drawing/2014/main" id="{44372E13-2CCB-4260-8A9E-307B46C2BB81}"/>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Freeform 11">
                <a:extLst>
                  <a:ext uri="{FF2B5EF4-FFF2-40B4-BE49-F238E27FC236}">
                    <a16:creationId xmlns:a16="http://schemas.microsoft.com/office/drawing/2014/main" id="{55C921A7-BCF1-49D3-848A-B8BF9D44A9A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12">
                <a:extLst>
                  <a:ext uri="{FF2B5EF4-FFF2-40B4-BE49-F238E27FC236}">
                    <a16:creationId xmlns:a16="http://schemas.microsoft.com/office/drawing/2014/main" id="{00380B0F-1363-4E16-B2E6-29A869141897}"/>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13">
                <a:extLst>
                  <a:ext uri="{FF2B5EF4-FFF2-40B4-BE49-F238E27FC236}">
                    <a16:creationId xmlns:a16="http://schemas.microsoft.com/office/drawing/2014/main" id="{0C92CB41-CDF0-4482-ACEA-56B70326DF5A}"/>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14">
                <a:extLst>
                  <a:ext uri="{FF2B5EF4-FFF2-40B4-BE49-F238E27FC236}">
                    <a16:creationId xmlns:a16="http://schemas.microsoft.com/office/drawing/2014/main" id="{8384FA38-B5D2-496F-88ED-776AE7E545F6}"/>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15">
                <a:extLst>
                  <a:ext uri="{FF2B5EF4-FFF2-40B4-BE49-F238E27FC236}">
                    <a16:creationId xmlns:a16="http://schemas.microsoft.com/office/drawing/2014/main" id="{228C0F30-53CE-47C1-A91B-A3C0EFD40E53}"/>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16">
                <a:extLst>
                  <a:ext uri="{FF2B5EF4-FFF2-40B4-BE49-F238E27FC236}">
                    <a16:creationId xmlns:a16="http://schemas.microsoft.com/office/drawing/2014/main" id="{38B69A56-5EC6-4498-8314-2E297521BA8E}"/>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24">
                <a:extLst>
                  <a:ext uri="{FF2B5EF4-FFF2-40B4-BE49-F238E27FC236}">
                    <a16:creationId xmlns:a16="http://schemas.microsoft.com/office/drawing/2014/main" id="{24CFB588-69A0-4E9E-AF05-1A93D2CFD8F3}"/>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26">
                <a:extLst>
                  <a:ext uri="{FF2B5EF4-FFF2-40B4-BE49-F238E27FC236}">
                    <a16:creationId xmlns:a16="http://schemas.microsoft.com/office/drawing/2014/main" id="{8BE6EC03-DB59-4A07-9622-5333DB921FD8}"/>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28">
                <a:extLst>
                  <a:ext uri="{FF2B5EF4-FFF2-40B4-BE49-F238E27FC236}">
                    <a16:creationId xmlns:a16="http://schemas.microsoft.com/office/drawing/2014/main" id="{7ECE6968-DB6A-4F8F-86EC-0C7FC997060A}"/>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36">
                <a:extLst>
                  <a:ext uri="{FF2B5EF4-FFF2-40B4-BE49-F238E27FC236}">
                    <a16:creationId xmlns:a16="http://schemas.microsoft.com/office/drawing/2014/main" id="{C2DC8030-C7CC-493A-A584-27A8BE29754B}"/>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64F2AB73-8017-4212-941A-8A4427BEAAF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5" name="Freeform 8">
                <a:extLst>
                  <a:ext uri="{FF2B5EF4-FFF2-40B4-BE49-F238E27FC236}">
                    <a16:creationId xmlns:a16="http://schemas.microsoft.com/office/drawing/2014/main" id="{2A5CAC2D-7B32-41D1-B834-527E838C360C}"/>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42">
                <a:extLst>
                  <a:ext uri="{FF2B5EF4-FFF2-40B4-BE49-F238E27FC236}">
                    <a16:creationId xmlns:a16="http://schemas.microsoft.com/office/drawing/2014/main" id="{D799BEAC-B555-427D-98C7-D0BA51D58C21}"/>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3">
                <a:extLst>
                  <a:ext uri="{FF2B5EF4-FFF2-40B4-BE49-F238E27FC236}">
                    <a16:creationId xmlns:a16="http://schemas.microsoft.com/office/drawing/2014/main" id="{4F1B9CC3-81F8-4402-B476-157A2EB086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4">
                <a:extLst>
                  <a:ext uri="{FF2B5EF4-FFF2-40B4-BE49-F238E27FC236}">
                    <a16:creationId xmlns:a16="http://schemas.microsoft.com/office/drawing/2014/main" id="{2FA64C44-2658-4FF6-A036-AFA780016E6F}"/>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5">
                <a:extLst>
                  <a:ext uri="{FF2B5EF4-FFF2-40B4-BE49-F238E27FC236}">
                    <a16:creationId xmlns:a16="http://schemas.microsoft.com/office/drawing/2014/main" id="{5E060BEA-FE15-48E3-895A-258388050902}"/>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6">
                <a:extLst>
                  <a:ext uri="{FF2B5EF4-FFF2-40B4-BE49-F238E27FC236}">
                    <a16:creationId xmlns:a16="http://schemas.microsoft.com/office/drawing/2014/main" id="{D1BAA670-1CBA-4C97-91A8-1C50F83B584B}"/>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7">
                <a:extLst>
                  <a:ext uri="{FF2B5EF4-FFF2-40B4-BE49-F238E27FC236}">
                    <a16:creationId xmlns:a16="http://schemas.microsoft.com/office/drawing/2014/main" id="{B5D450B6-BAD4-452F-922A-31EB823604E1}"/>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8">
                <a:extLst>
                  <a:ext uri="{FF2B5EF4-FFF2-40B4-BE49-F238E27FC236}">
                    <a16:creationId xmlns:a16="http://schemas.microsoft.com/office/drawing/2014/main" id="{F534C92B-AC05-417B-AF3E-2CF1F3A6832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9">
                <a:extLst>
                  <a:ext uri="{FF2B5EF4-FFF2-40B4-BE49-F238E27FC236}">
                    <a16:creationId xmlns:a16="http://schemas.microsoft.com/office/drawing/2014/main" id="{DBF1C38D-9D19-4675-B9B4-FCC8E025043B}"/>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50">
                <a:extLst>
                  <a:ext uri="{FF2B5EF4-FFF2-40B4-BE49-F238E27FC236}">
                    <a16:creationId xmlns:a16="http://schemas.microsoft.com/office/drawing/2014/main" id="{D1FD9F14-8131-43BD-A38C-993B583171D0}"/>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1">
                <a:extLst>
                  <a:ext uri="{FF2B5EF4-FFF2-40B4-BE49-F238E27FC236}">
                    <a16:creationId xmlns:a16="http://schemas.microsoft.com/office/drawing/2014/main" id="{446F7267-505C-4942-A6E4-9D2EBF92141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2">
                <a:extLst>
                  <a:ext uri="{FF2B5EF4-FFF2-40B4-BE49-F238E27FC236}">
                    <a16:creationId xmlns:a16="http://schemas.microsoft.com/office/drawing/2014/main" id="{232B8DA2-B702-4288-90A0-617F63C184D2}"/>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3">
                <a:extLst>
                  <a:ext uri="{FF2B5EF4-FFF2-40B4-BE49-F238E27FC236}">
                    <a16:creationId xmlns:a16="http://schemas.microsoft.com/office/drawing/2014/main" id="{3041BCC7-D587-476C-84FA-76DDEA71A9A7}"/>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4">
                <a:extLst>
                  <a:ext uri="{FF2B5EF4-FFF2-40B4-BE49-F238E27FC236}">
                    <a16:creationId xmlns:a16="http://schemas.microsoft.com/office/drawing/2014/main" id="{4C11FE62-647C-41B0-8BA7-83F573D4501D}"/>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5">
                <a:extLst>
                  <a:ext uri="{FF2B5EF4-FFF2-40B4-BE49-F238E27FC236}">
                    <a16:creationId xmlns:a16="http://schemas.microsoft.com/office/drawing/2014/main" id="{BAA71BA9-EBC2-4316-B6CC-DD7D204C4782}"/>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6">
                <a:extLst>
                  <a:ext uri="{FF2B5EF4-FFF2-40B4-BE49-F238E27FC236}">
                    <a16:creationId xmlns:a16="http://schemas.microsoft.com/office/drawing/2014/main" id="{52C50683-AE35-4020-B178-C951887B7874}"/>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7">
                <a:extLst>
                  <a:ext uri="{FF2B5EF4-FFF2-40B4-BE49-F238E27FC236}">
                    <a16:creationId xmlns:a16="http://schemas.microsoft.com/office/drawing/2014/main" id="{895BBD34-D33A-4976-9329-30F8360831B9}"/>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8">
                <a:extLst>
                  <a:ext uri="{FF2B5EF4-FFF2-40B4-BE49-F238E27FC236}">
                    <a16:creationId xmlns:a16="http://schemas.microsoft.com/office/drawing/2014/main" id="{9C464504-D00B-4B09-9945-0BE0988A97BA}"/>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9">
                <a:extLst>
                  <a:ext uri="{FF2B5EF4-FFF2-40B4-BE49-F238E27FC236}">
                    <a16:creationId xmlns:a16="http://schemas.microsoft.com/office/drawing/2014/main" id="{AE330BBC-7EA1-4401-96E6-8EEFE79BB4F7}"/>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60">
                <a:extLst>
                  <a:ext uri="{FF2B5EF4-FFF2-40B4-BE49-F238E27FC236}">
                    <a16:creationId xmlns:a16="http://schemas.microsoft.com/office/drawing/2014/main" id="{E04B951F-98C2-4199-9BD8-82B816DE525D}"/>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1">
                <a:extLst>
                  <a:ext uri="{FF2B5EF4-FFF2-40B4-BE49-F238E27FC236}">
                    <a16:creationId xmlns:a16="http://schemas.microsoft.com/office/drawing/2014/main" id="{873CC654-8259-4C70-81B5-C6C0C92CF81B}"/>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62">
                <a:extLst>
                  <a:ext uri="{FF2B5EF4-FFF2-40B4-BE49-F238E27FC236}">
                    <a16:creationId xmlns:a16="http://schemas.microsoft.com/office/drawing/2014/main" id="{BC1EC969-AA48-452A-913B-CDB143B07A59}"/>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Freeform 71">
                <a:extLst>
                  <a:ext uri="{FF2B5EF4-FFF2-40B4-BE49-F238E27FC236}">
                    <a16:creationId xmlns:a16="http://schemas.microsoft.com/office/drawing/2014/main" id="{77254489-9CB8-4976-A834-68DA657DF41B}"/>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66" name="标题 1">
            <a:extLst>
              <a:ext uri="{FF2B5EF4-FFF2-40B4-BE49-F238E27FC236}">
                <a16:creationId xmlns:a16="http://schemas.microsoft.com/office/drawing/2014/main" id="{2FA8A2C8-A0E7-4911-BD22-B415DEE35D74}"/>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zh-CN" altLang="en-US" dirty="0">
                <a:latin typeface="Arial" panose="020B0604020202020204" pitchFamily="34" charset="0"/>
                <a:ea typeface="Microsoft YaHei" panose="020B0503020204020204" pitchFamily="34" charset="-122"/>
                <a:sym typeface="Arial" panose="020B0604020202020204" pitchFamily="34" charset="0"/>
              </a:rPr>
              <a:t>背景</a:t>
            </a:r>
            <a:r>
              <a:rPr lang="en-US" altLang="zh-CN" dirty="0">
                <a:latin typeface="Arial" panose="020B0604020202020204" pitchFamily="34" charset="0"/>
                <a:ea typeface="Microsoft YaHei" panose="020B0503020204020204" pitchFamily="34" charset="-122"/>
                <a:sym typeface="Arial" panose="020B0604020202020204" pitchFamily="34" charset="0"/>
              </a:rPr>
              <a:t>-4</a:t>
            </a:r>
            <a:r>
              <a:rPr lang="zh-CN" altLang="en-US" dirty="0">
                <a:latin typeface="Arial" panose="020B0604020202020204" pitchFamily="34" charset="0"/>
                <a:ea typeface="Microsoft YaHei" panose="020B0503020204020204" pitchFamily="34" charset="-122"/>
                <a:sym typeface="Arial" panose="020B0604020202020204" pitchFamily="34" charset="0"/>
              </a:rPr>
              <a:t>：未名湖</a:t>
            </a:r>
          </a:p>
        </p:txBody>
      </p:sp>
      <p:grpSp>
        <p:nvGrpSpPr>
          <p:cNvPr id="67" name="组合 66">
            <a:extLst>
              <a:ext uri="{FF2B5EF4-FFF2-40B4-BE49-F238E27FC236}">
                <a16:creationId xmlns:a16="http://schemas.microsoft.com/office/drawing/2014/main" id="{11C051E9-4662-4B66-BB32-99BB3F7A3F4D}"/>
              </a:ext>
            </a:extLst>
          </p:cNvPr>
          <p:cNvGrpSpPr/>
          <p:nvPr/>
        </p:nvGrpSpPr>
        <p:grpSpPr>
          <a:xfrm>
            <a:off x="528706" y="867990"/>
            <a:ext cx="2433027" cy="0"/>
            <a:chOff x="7460343" y="1311756"/>
            <a:chExt cx="2433027" cy="0"/>
          </a:xfrm>
        </p:grpSpPr>
        <p:cxnSp>
          <p:nvCxnSpPr>
            <p:cNvPr id="68" name="直接连接符 67">
              <a:extLst>
                <a:ext uri="{FF2B5EF4-FFF2-40B4-BE49-F238E27FC236}">
                  <a16:creationId xmlns:a16="http://schemas.microsoft.com/office/drawing/2014/main" id="{88130424-29F8-4D0E-BDAE-B78309994198}"/>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70CB97BA-DC80-465E-BA7D-5290C4E44E36}"/>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4072501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5BBD8274-81D3-48CA-96CB-64635E0197C5}"/>
              </a:ext>
            </a:extLst>
          </p:cNvPr>
          <p:cNvPicPr>
            <a:picLocks noChangeAspect="1"/>
          </p:cNvPicPr>
          <p:nvPr/>
        </p:nvPicPr>
        <p:blipFill>
          <a:blip r:embed="rId3"/>
          <a:stretch>
            <a:fillRect/>
          </a:stretch>
        </p:blipFill>
        <p:spPr>
          <a:xfrm>
            <a:off x="0" y="0"/>
            <a:ext cx="12192000" cy="6858000"/>
          </a:xfrm>
          <a:prstGeom prst="rect">
            <a:avLst/>
          </a:prstGeom>
        </p:spPr>
      </p:pic>
      <p:grpSp>
        <p:nvGrpSpPr>
          <p:cNvPr id="7" name="组合 6">
            <a:extLst>
              <a:ext uri="{FF2B5EF4-FFF2-40B4-BE49-F238E27FC236}">
                <a16:creationId xmlns:a16="http://schemas.microsoft.com/office/drawing/2014/main" id="{E2674241-54E2-4769-93BF-A3BC6F1DFA61}"/>
              </a:ext>
            </a:extLst>
          </p:cNvPr>
          <p:cNvGrpSpPr/>
          <p:nvPr/>
        </p:nvGrpSpPr>
        <p:grpSpPr>
          <a:xfrm>
            <a:off x="10177780" y="329882"/>
            <a:ext cx="1512002" cy="444892"/>
            <a:chOff x="9556201" y="498129"/>
            <a:chExt cx="1993881" cy="586680"/>
          </a:xfrm>
        </p:grpSpPr>
        <p:grpSp>
          <p:nvGrpSpPr>
            <p:cNvPr id="8" name="组合 7">
              <a:extLst>
                <a:ext uri="{FF2B5EF4-FFF2-40B4-BE49-F238E27FC236}">
                  <a16:creationId xmlns:a16="http://schemas.microsoft.com/office/drawing/2014/main" id="{D41B98ED-75D6-4115-A7AB-4434543DC3D2}"/>
                </a:ext>
              </a:extLst>
            </p:cNvPr>
            <p:cNvGrpSpPr/>
            <p:nvPr userDrawn="1"/>
          </p:nvGrpSpPr>
          <p:grpSpPr>
            <a:xfrm>
              <a:off x="10239376" y="968937"/>
              <a:ext cx="1307697" cy="96254"/>
              <a:chOff x="4616246" y="3878362"/>
              <a:chExt cx="5571416" cy="410087"/>
            </a:xfrm>
            <a:solidFill>
              <a:schemeClr val="tx1">
                <a:alpha val="80000"/>
              </a:schemeClr>
            </a:solidFill>
          </p:grpSpPr>
          <p:sp>
            <p:nvSpPr>
              <p:cNvPr id="47" name="Freeform 17">
                <a:extLst>
                  <a:ext uri="{FF2B5EF4-FFF2-40B4-BE49-F238E27FC236}">
                    <a16:creationId xmlns:a16="http://schemas.microsoft.com/office/drawing/2014/main" id="{E3DC68B2-BAF0-4D1D-8B6C-CF246AE4E799}"/>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8">
                <a:extLst>
                  <a:ext uri="{FF2B5EF4-FFF2-40B4-BE49-F238E27FC236}">
                    <a16:creationId xmlns:a16="http://schemas.microsoft.com/office/drawing/2014/main" id="{5532F501-7BE5-4469-B562-B5824C673302}"/>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9">
                <a:extLst>
                  <a:ext uri="{FF2B5EF4-FFF2-40B4-BE49-F238E27FC236}">
                    <a16:creationId xmlns:a16="http://schemas.microsoft.com/office/drawing/2014/main" id="{A2D8F293-D2AA-4976-8620-0A17F6EF4729}"/>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20">
                <a:extLst>
                  <a:ext uri="{FF2B5EF4-FFF2-40B4-BE49-F238E27FC236}">
                    <a16:creationId xmlns:a16="http://schemas.microsoft.com/office/drawing/2014/main" id="{865B6FF4-0C08-4396-8E1C-6EAA4D0E5C5A}"/>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21">
                <a:extLst>
                  <a:ext uri="{FF2B5EF4-FFF2-40B4-BE49-F238E27FC236}">
                    <a16:creationId xmlns:a16="http://schemas.microsoft.com/office/drawing/2014/main" id="{3C425561-831B-442B-9A35-3057FB4A3960}"/>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22">
                <a:extLst>
                  <a:ext uri="{FF2B5EF4-FFF2-40B4-BE49-F238E27FC236}">
                    <a16:creationId xmlns:a16="http://schemas.microsoft.com/office/drawing/2014/main" id="{77DAA819-CE2D-450A-98F8-DC1C7BA9CA29}"/>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3">
                <a:extLst>
                  <a:ext uri="{FF2B5EF4-FFF2-40B4-BE49-F238E27FC236}">
                    <a16:creationId xmlns:a16="http://schemas.microsoft.com/office/drawing/2014/main" id="{C247412C-37F8-40B4-978A-0D030E9D3EA5}"/>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5">
                <a:extLst>
                  <a:ext uri="{FF2B5EF4-FFF2-40B4-BE49-F238E27FC236}">
                    <a16:creationId xmlns:a16="http://schemas.microsoft.com/office/drawing/2014/main" id="{77FCBD50-5913-4E45-A630-50C5D3DBE392}"/>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7">
                <a:extLst>
                  <a:ext uri="{FF2B5EF4-FFF2-40B4-BE49-F238E27FC236}">
                    <a16:creationId xmlns:a16="http://schemas.microsoft.com/office/drawing/2014/main" id="{7E3B5E19-9FB6-4766-9BE9-57552944082B}"/>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29">
                <a:extLst>
                  <a:ext uri="{FF2B5EF4-FFF2-40B4-BE49-F238E27FC236}">
                    <a16:creationId xmlns:a16="http://schemas.microsoft.com/office/drawing/2014/main" id="{72FD389E-E260-463C-BD6C-4BE3D034D930}"/>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30">
                <a:extLst>
                  <a:ext uri="{FF2B5EF4-FFF2-40B4-BE49-F238E27FC236}">
                    <a16:creationId xmlns:a16="http://schemas.microsoft.com/office/drawing/2014/main" id="{2FAC0EBB-DA21-4F42-B348-4B9269A7FE05}"/>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31">
                <a:extLst>
                  <a:ext uri="{FF2B5EF4-FFF2-40B4-BE49-F238E27FC236}">
                    <a16:creationId xmlns:a16="http://schemas.microsoft.com/office/drawing/2014/main" id="{B56071F0-270D-423D-8FF9-441411D0563E}"/>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32">
                <a:extLst>
                  <a:ext uri="{FF2B5EF4-FFF2-40B4-BE49-F238E27FC236}">
                    <a16:creationId xmlns:a16="http://schemas.microsoft.com/office/drawing/2014/main" id="{24F07B6D-3238-4A72-BCF2-8D91B2F149F2}"/>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33">
                <a:extLst>
                  <a:ext uri="{FF2B5EF4-FFF2-40B4-BE49-F238E27FC236}">
                    <a16:creationId xmlns:a16="http://schemas.microsoft.com/office/drawing/2014/main" id="{441E0C53-8F38-47B5-A96F-9DCA1BDFACCC}"/>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34">
                <a:extLst>
                  <a:ext uri="{FF2B5EF4-FFF2-40B4-BE49-F238E27FC236}">
                    <a16:creationId xmlns:a16="http://schemas.microsoft.com/office/drawing/2014/main" id="{A8136428-0A4E-4C7E-B93E-98227B4AFBA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35">
                <a:extLst>
                  <a:ext uri="{FF2B5EF4-FFF2-40B4-BE49-F238E27FC236}">
                    <a16:creationId xmlns:a16="http://schemas.microsoft.com/office/drawing/2014/main" id="{029B67B8-7DA3-4AD3-AF68-274BC8F2EF5D}"/>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9" name="组合 8">
              <a:extLst>
                <a:ext uri="{FF2B5EF4-FFF2-40B4-BE49-F238E27FC236}">
                  <a16:creationId xmlns:a16="http://schemas.microsoft.com/office/drawing/2014/main" id="{E6FC613D-3295-42D8-B92B-3AB6C48693FA}"/>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5" name="Freeform 9">
                <a:extLst>
                  <a:ext uri="{FF2B5EF4-FFF2-40B4-BE49-F238E27FC236}">
                    <a16:creationId xmlns:a16="http://schemas.microsoft.com/office/drawing/2014/main" id="{0157AADB-B748-4658-AAED-54EF2F46E1F2}"/>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10">
                <a:extLst>
                  <a:ext uri="{FF2B5EF4-FFF2-40B4-BE49-F238E27FC236}">
                    <a16:creationId xmlns:a16="http://schemas.microsoft.com/office/drawing/2014/main" id="{A6B3EE94-E837-430D-A291-DA26C9B2D4E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7" name="Freeform 11">
                <a:extLst>
                  <a:ext uri="{FF2B5EF4-FFF2-40B4-BE49-F238E27FC236}">
                    <a16:creationId xmlns:a16="http://schemas.microsoft.com/office/drawing/2014/main" id="{AFF01570-AC0A-41F4-B8E7-F1BB999E6C6B}"/>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Freeform 12">
                <a:extLst>
                  <a:ext uri="{FF2B5EF4-FFF2-40B4-BE49-F238E27FC236}">
                    <a16:creationId xmlns:a16="http://schemas.microsoft.com/office/drawing/2014/main" id="{82DA36A5-407A-4AF5-B623-9A6DA8DA7FFC}"/>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13">
                <a:extLst>
                  <a:ext uri="{FF2B5EF4-FFF2-40B4-BE49-F238E27FC236}">
                    <a16:creationId xmlns:a16="http://schemas.microsoft.com/office/drawing/2014/main" id="{FEA023A7-A0E1-459A-A08A-EF96D7B9E10C}"/>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Freeform 14">
                <a:extLst>
                  <a:ext uri="{FF2B5EF4-FFF2-40B4-BE49-F238E27FC236}">
                    <a16:creationId xmlns:a16="http://schemas.microsoft.com/office/drawing/2014/main" id="{C17968D2-93EE-4DFF-81A0-852EE8466648}"/>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15">
                <a:extLst>
                  <a:ext uri="{FF2B5EF4-FFF2-40B4-BE49-F238E27FC236}">
                    <a16:creationId xmlns:a16="http://schemas.microsoft.com/office/drawing/2014/main" id="{89725845-ACD5-44BA-99B5-ADBB1E0387D2}"/>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16">
                <a:extLst>
                  <a:ext uri="{FF2B5EF4-FFF2-40B4-BE49-F238E27FC236}">
                    <a16:creationId xmlns:a16="http://schemas.microsoft.com/office/drawing/2014/main" id="{BF254BCC-2C87-483E-9977-B2852173460A}"/>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24">
                <a:extLst>
                  <a:ext uri="{FF2B5EF4-FFF2-40B4-BE49-F238E27FC236}">
                    <a16:creationId xmlns:a16="http://schemas.microsoft.com/office/drawing/2014/main" id="{E4D337CF-8AAD-4283-9C43-DE79ACB5DDA0}"/>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26">
                <a:extLst>
                  <a:ext uri="{FF2B5EF4-FFF2-40B4-BE49-F238E27FC236}">
                    <a16:creationId xmlns:a16="http://schemas.microsoft.com/office/drawing/2014/main" id="{6EBB3854-5190-4E2C-91AD-A3CCFB66DD0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28">
                <a:extLst>
                  <a:ext uri="{FF2B5EF4-FFF2-40B4-BE49-F238E27FC236}">
                    <a16:creationId xmlns:a16="http://schemas.microsoft.com/office/drawing/2014/main" id="{041C6A1F-94F0-4F65-80DC-57C856A97540}"/>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36">
                <a:extLst>
                  <a:ext uri="{FF2B5EF4-FFF2-40B4-BE49-F238E27FC236}">
                    <a16:creationId xmlns:a16="http://schemas.microsoft.com/office/drawing/2014/main" id="{C03DF1DE-8455-418D-BA52-55BDB94E06D7}"/>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1" name="组合 10">
              <a:extLst>
                <a:ext uri="{FF2B5EF4-FFF2-40B4-BE49-F238E27FC236}">
                  <a16:creationId xmlns:a16="http://schemas.microsoft.com/office/drawing/2014/main" id="{58D895FA-5B58-4D6B-97E7-3CC22D600CE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 name="Freeform 8">
                <a:extLst>
                  <a:ext uri="{FF2B5EF4-FFF2-40B4-BE49-F238E27FC236}">
                    <a16:creationId xmlns:a16="http://schemas.microsoft.com/office/drawing/2014/main" id="{BCF20184-8E1B-4B71-962D-8A8692382B70}"/>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 name="Freeform 42">
                <a:extLst>
                  <a:ext uri="{FF2B5EF4-FFF2-40B4-BE49-F238E27FC236}">
                    <a16:creationId xmlns:a16="http://schemas.microsoft.com/office/drawing/2014/main" id="{146E1D94-1DD5-4E0B-B40D-D10D9F20658E}"/>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 name="Freeform 43">
                <a:extLst>
                  <a:ext uri="{FF2B5EF4-FFF2-40B4-BE49-F238E27FC236}">
                    <a16:creationId xmlns:a16="http://schemas.microsoft.com/office/drawing/2014/main" id="{71C9A1D1-908B-4D4F-9717-DCCFE549D21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Freeform 44">
                <a:extLst>
                  <a:ext uri="{FF2B5EF4-FFF2-40B4-BE49-F238E27FC236}">
                    <a16:creationId xmlns:a16="http://schemas.microsoft.com/office/drawing/2014/main" id="{13901B21-92EC-4095-A849-5DC92250999A}"/>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45">
                <a:extLst>
                  <a:ext uri="{FF2B5EF4-FFF2-40B4-BE49-F238E27FC236}">
                    <a16:creationId xmlns:a16="http://schemas.microsoft.com/office/drawing/2014/main" id="{9AA467AE-4C63-4908-A4BE-C1A2B607FAA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6">
                <a:extLst>
                  <a:ext uri="{FF2B5EF4-FFF2-40B4-BE49-F238E27FC236}">
                    <a16:creationId xmlns:a16="http://schemas.microsoft.com/office/drawing/2014/main" id="{56F76622-F62A-4133-ABDF-DEC2D2B4D30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7">
                <a:extLst>
                  <a:ext uri="{FF2B5EF4-FFF2-40B4-BE49-F238E27FC236}">
                    <a16:creationId xmlns:a16="http://schemas.microsoft.com/office/drawing/2014/main" id="{9184657B-5024-4B18-89AF-25275C0654FE}"/>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8">
                <a:extLst>
                  <a:ext uri="{FF2B5EF4-FFF2-40B4-BE49-F238E27FC236}">
                    <a16:creationId xmlns:a16="http://schemas.microsoft.com/office/drawing/2014/main" id="{4345AF2C-A3FC-43ED-AF20-713F9D76AE41}"/>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9">
                <a:extLst>
                  <a:ext uri="{FF2B5EF4-FFF2-40B4-BE49-F238E27FC236}">
                    <a16:creationId xmlns:a16="http://schemas.microsoft.com/office/drawing/2014/main" id="{9E89EC7C-50F9-461B-82D3-0F90DFD05FB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50">
                <a:extLst>
                  <a:ext uri="{FF2B5EF4-FFF2-40B4-BE49-F238E27FC236}">
                    <a16:creationId xmlns:a16="http://schemas.microsoft.com/office/drawing/2014/main" id="{047D9C5A-3868-4D1B-8517-8A0A6997E881}"/>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51">
                <a:extLst>
                  <a:ext uri="{FF2B5EF4-FFF2-40B4-BE49-F238E27FC236}">
                    <a16:creationId xmlns:a16="http://schemas.microsoft.com/office/drawing/2014/main" id="{D13E4F59-DB7C-4031-AB16-B72C06EC4054}"/>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52">
                <a:extLst>
                  <a:ext uri="{FF2B5EF4-FFF2-40B4-BE49-F238E27FC236}">
                    <a16:creationId xmlns:a16="http://schemas.microsoft.com/office/drawing/2014/main" id="{0D166407-2C1D-4786-96B9-8AF84E23706F}"/>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53">
                <a:extLst>
                  <a:ext uri="{FF2B5EF4-FFF2-40B4-BE49-F238E27FC236}">
                    <a16:creationId xmlns:a16="http://schemas.microsoft.com/office/drawing/2014/main" id="{1C90124B-5622-433D-A8D4-C7E7AFA8FAA3}"/>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4">
                <a:extLst>
                  <a:ext uri="{FF2B5EF4-FFF2-40B4-BE49-F238E27FC236}">
                    <a16:creationId xmlns:a16="http://schemas.microsoft.com/office/drawing/2014/main" id="{DA925FCA-95C3-4977-9E84-F59B58004B32}"/>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5">
                <a:extLst>
                  <a:ext uri="{FF2B5EF4-FFF2-40B4-BE49-F238E27FC236}">
                    <a16:creationId xmlns:a16="http://schemas.microsoft.com/office/drawing/2014/main" id="{57527304-F1FC-4723-B12D-C56BAB0AEC7D}"/>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6">
                <a:extLst>
                  <a:ext uri="{FF2B5EF4-FFF2-40B4-BE49-F238E27FC236}">
                    <a16:creationId xmlns:a16="http://schemas.microsoft.com/office/drawing/2014/main" id="{B7F8A01D-1F02-4984-BD97-D299A808A7C4}"/>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7">
                <a:extLst>
                  <a:ext uri="{FF2B5EF4-FFF2-40B4-BE49-F238E27FC236}">
                    <a16:creationId xmlns:a16="http://schemas.microsoft.com/office/drawing/2014/main" id="{E7FABDB4-FF3A-4017-9214-4E1E4913714E}"/>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8">
                <a:extLst>
                  <a:ext uri="{FF2B5EF4-FFF2-40B4-BE49-F238E27FC236}">
                    <a16:creationId xmlns:a16="http://schemas.microsoft.com/office/drawing/2014/main" id="{CAB66C40-CBD4-4042-84D8-D393DF9357A7}"/>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9">
                <a:extLst>
                  <a:ext uri="{FF2B5EF4-FFF2-40B4-BE49-F238E27FC236}">
                    <a16:creationId xmlns:a16="http://schemas.microsoft.com/office/drawing/2014/main" id="{7DA6F071-C2DA-4A6B-91CE-121B783103B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60">
                <a:extLst>
                  <a:ext uri="{FF2B5EF4-FFF2-40B4-BE49-F238E27FC236}">
                    <a16:creationId xmlns:a16="http://schemas.microsoft.com/office/drawing/2014/main" id="{D02ABA5B-098F-4A37-A8EE-FB6D8B69BC7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61">
                <a:extLst>
                  <a:ext uri="{FF2B5EF4-FFF2-40B4-BE49-F238E27FC236}">
                    <a16:creationId xmlns:a16="http://schemas.microsoft.com/office/drawing/2014/main" id="{6D02AAA8-43CE-4200-B32E-8F068C03A5E7}"/>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62">
                <a:extLst>
                  <a:ext uri="{FF2B5EF4-FFF2-40B4-BE49-F238E27FC236}">
                    <a16:creationId xmlns:a16="http://schemas.microsoft.com/office/drawing/2014/main" id="{B89212C3-702A-4253-84EF-3B598F076455}"/>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71">
                <a:extLst>
                  <a:ext uri="{FF2B5EF4-FFF2-40B4-BE49-F238E27FC236}">
                    <a16:creationId xmlns:a16="http://schemas.microsoft.com/office/drawing/2014/main" id="{381FB051-3269-4AF5-A262-DBC8BBF1E5F6}"/>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63" name="标题 1">
            <a:extLst>
              <a:ext uri="{FF2B5EF4-FFF2-40B4-BE49-F238E27FC236}">
                <a16:creationId xmlns:a16="http://schemas.microsoft.com/office/drawing/2014/main" id="{5163D3BC-AD5E-4059-B2FC-BD2E8183A63C}"/>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zh-CN" altLang="en-US" dirty="0">
                <a:latin typeface="Arial" panose="020B0604020202020204" pitchFamily="34" charset="0"/>
                <a:ea typeface="Microsoft YaHei" panose="020B0503020204020204" pitchFamily="34" charset="-122"/>
                <a:sym typeface="Arial" panose="020B0604020202020204" pitchFamily="34" charset="0"/>
              </a:rPr>
              <a:t>背景</a:t>
            </a:r>
            <a:r>
              <a:rPr lang="en-US" altLang="zh-CN" dirty="0">
                <a:latin typeface="Arial" panose="020B0604020202020204" pitchFamily="34" charset="0"/>
                <a:ea typeface="Microsoft YaHei" panose="020B0503020204020204" pitchFamily="34" charset="-122"/>
                <a:sym typeface="Arial" panose="020B0604020202020204" pitchFamily="34" charset="0"/>
              </a:rPr>
              <a:t>-5</a:t>
            </a:r>
            <a:r>
              <a:rPr lang="zh-CN" altLang="en-US" dirty="0">
                <a:latin typeface="Arial" panose="020B0604020202020204" pitchFamily="34" charset="0"/>
                <a:ea typeface="Microsoft YaHei" panose="020B0503020204020204" pitchFamily="34" charset="-122"/>
                <a:sym typeface="Arial" panose="020B0604020202020204" pitchFamily="34" charset="0"/>
              </a:rPr>
              <a:t>：翻尾石鱼</a:t>
            </a:r>
          </a:p>
        </p:txBody>
      </p:sp>
      <p:grpSp>
        <p:nvGrpSpPr>
          <p:cNvPr id="64" name="组合 63">
            <a:extLst>
              <a:ext uri="{FF2B5EF4-FFF2-40B4-BE49-F238E27FC236}">
                <a16:creationId xmlns:a16="http://schemas.microsoft.com/office/drawing/2014/main" id="{0630ED06-DD6B-4A6D-91BF-08362D4AF8F2}"/>
              </a:ext>
            </a:extLst>
          </p:cNvPr>
          <p:cNvGrpSpPr/>
          <p:nvPr/>
        </p:nvGrpSpPr>
        <p:grpSpPr>
          <a:xfrm>
            <a:off x="528706" y="867990"/>
            <a:ext cx="2433027" cy="0"/>
            <a:chOff x="7460343" y="1311756"/>
            <a:chExt cx="2433027" cy="0"/>
          </a:xfrm>
        </p:grpSpPr>
        <p:cxnSp>
          <p:nvCxnSpPr>
            <p:cNvPr id="65" name="直接连接符 64">
              <a:extLst>
                <a:ext uri="{FF2B5EF4-FFF2-40B4-BE49-F238E27FC236}">
                  <a16:creationId xmlns:a16="http://schemas.microsoft.com/office/drawing/2014/main" id="{7588F083-ED86-46F5-8A61-8435C637406D}"/>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id="{46FB4F9C-40BA-401A-989E-3652B0AFEB1B}"/>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958058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2B7F370F-F725-4F4C-8059-6DB7FC08DA33}"/>
              </a:ext>
            </a:extLst>
          </p:cNvPr>
          <p:cNvPicPr>
            <a:picLocks noChangeAspect="1"/>
          </p:cNvPicPr>
          <p:nvPr/>
        </p:nvPicPr>
        <p:blipFill>
          <a:blip r:embed="rId3"/>
          <a:stretch>
            <a:fillRect/>
          </a:stretch>
        </p:blipFill>
        <p:spPr>
          <a:xfrm>
            <a:off x="0" y="0"/>
            <a:ext cx="12192000" cy="6858000"/>
          </a:xfrm>
          <a:prstGeom prst="rect">
            <a:avLst/>
          </a:prstGeom>
        </p:spPr>
      </p:pic>
      <p:grpSp>
        <p:nvGrpSpPr>
          <p:cNvPr id="9" name="组合 8">
            <a:extLst>
              <a:ext uri="{FF2B5EF4-FFF2-40B4-BE49-F238E27FC236}">
                <a16:creationId xmlns:a16="http://schemas.microsoft.com/office/drawing/2014/main" id="{C1781116-18F1-402C-86D5-3C8F1AB73925}"/>
              </a:ext>
            </a:extLst>
          </p:cNvPr>
          <p:cNvGrpSpPr/>
          <p:nvPr/>
        </p:nvGrpSpPr>
        <p:grpSpPr>
          <a:xfrm>
            <a:off x="10177780" y="329882"/>
            <a:ext cx="1512002" cy="444892"/>
            <a:chOff x="9556201" y="498129"/>
            <a:chExt cx="1993881" cy="586680"/>
          </a:xfrm>
        </p:grpSpPr>
        <p:grpSp>
          <p:nvGrpSpPr>
            <p:cNvPr id="11" name="组合 10">
              <a:extLst>
                <a:ext uri="{FF2B5EF4-FFF2-40B4-BE49-F238E27FC236}">
                  <a16:creationId xmlns:a16="http://schemas.microsoft.com/office/drawing/2014/main" id="{6420285A-15EC-4CF8-B1B8-4643A0E1657D}"/>
                </a:ext>
              </a:extLst>
            </p:cNvPr>
            <p:cNvGrpSpPr/>
            <p:nvPr userDrawn="1"/>
          </p:nvGrpSpPr>
          <p:grpSpPr>
            <a:xfrm>
              <a:off x="10239376" y="968937"/>
              <a:ext cx="1307697" cy="96254"/>
              <a:chOff x="4616246" y="3878362"/>
              <a:chExt cx="5571416" cy="410087"/>
            </a:xfrm>
            <a:solidFill>
              <a:schemeClr val="tx1">
                <a:alpha val="80000"/>
              </a:schemeClr>
            </a:solidFill>
          </p:grpSpPr>
          <p:sp>
            <p:nvSpPr>
              <p:cNvPr id="49" name="Freeform 17">
                <a:extLst>
                  <a:ext uri="{FF2B5EF4-FFF2-40B4-BE49-F238E27FC236}">
                    <a16:creationId xmlns:a16="http://schemas.microsoft.com/office/drawing/2014/main" id="{558EB0F2-CD34-44FC-A77B-6481032ABF4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8">
                <a:extLst>
                  <a:ext uri="{FF2B5EF4-FFF2-40B4-BE49-F238E27FC236}">
                    <a16:creationId xmlns:a16="http://schemas.microsoft.com/office/drawing/2014/main" id="{AF6F2B3C-DA21-46CB-B514-E3B986F37B3F}"/>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9">
                <a:extLst>
                  <a:ext uri="{FF2B5EF4-FFF2-40B4-BE49-F238E27FC236}">
                    <a16:creationId xmlns:a16="http://schemas.microsoft.com/office/drawing/2014/main" id="{F19A187F-483C-48C2-84D5-90183D6D4D3E}"/>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20">
                <a:extLst>
                  <a:ext uri="{FF2B5EF4-FFF2-40B4-BE49-F238E27FC236}">
                    <a16:creationId xmlns:a16="http://schemas.microsoft.com/office/drawing/2014/main" id="{3B414BA5-21EA-4680-928D-20D45D0645BC}"/>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1">
                <a:extLst>
                  <a:ext uri="{FF2B5EF4-FFF2-40B4-BE49-F238E27FC236}">
                    <a16:creationId xmlns:a16="http://schemas.microsoft.com/office/drawing/2014/main" id="{63EBD209-66A0-40A2-BF45-D5533BF408C4}"/>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2">
                <a:extLst>
                  <a:ext uri="{FF2B5EF4-FFF2-40B4-BE49-F238E27FC236}">
                    <a16:creationId xmlns:a16="http://schemas.microsoft.com/office/drawing/2014/main" id="{BF6687C4-C6A8-4A2B-BDBC-33FDD1BD87E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3">
                <a:extLst>
                  <a:ext uri="{FF2B5EF4-FFF2-40B4-BE49-F238E27FC236}">
                    <a16:creationId xmlns:a16="http://schemas.microsoft.com/office/drawing/2014/main" id="{65D86FC4-7936-4DE2-A242-498E1742EF69}"/>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25">
                <a:extLst>
                  <a:ext uri="{FF2B5EF4-FFF2-40B4-BE49-F238E27FC236}">
                    <a16:creationId xmlns:a16="http://schemas.microsoft.com/office/drawing/2014/main" id="{51D09687-0D4B-447B-B8B4-BE35994761D9}"/>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27">
                <a:extLst>
                  <a:ext uri="{FF2B5EF4-FFF2-40B4-BE49-F238E27FC236}">
                    <a16:creationId xmlns:a16="http://schemas.microsoft.com/office/drawing/2014/main" id="{98A15D0D-363B-4896-A018-431A3B42FC43}"/>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29">
                <a:extLst>
                  <a:ext uri="{FF2B5EF4-FFF2-40B4-BE49-F238E27FC236}">
                    <a16:creationId xmlns:a16="http://schemas.microsoft.com/office/drawing/2014/main" id="{94556FEF-0C67-4A8A-B485-2FD746DBD61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30">
                <a:extLst>
                  <a:ext uri="{FF2B5EF4-FFF2-40B4-BE49-F238E27FC236}">
                    <a16:creationId xmlns:a16="http://schemas.microsoft.com/office/drawing/2014/main" id="{7D17F6EB-555A-4E89-9DA0-47D5E172FCC4}"/>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31">
                <a:extLst>
                  <a:ext uri="{FF2B5EF4-FFF2-40B4-BE49-F238E27FC236}">
                    <a16:creationId xmlns:a16="http://schemas.microsoft.com/office/drawing/2014/main" id="{814619C8-5594-47F7-B568-AFE08F095971}"/>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32">
                <a:extLst>
                  <a:ext uri="{FF2B5EF4-FFF2-40B4-BE49-F238E27FC236}">
                    <a16:creationId xmlns:a16="http://schemas.microsoft.com/office/drawing/2014/main" id="{E26777E7-9B0F-409C-954A-E55E5A3E0BDE}"/>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33">
                <a:extLst>
                  <a:ext uri="{FF2B5EF4-FFF2-40B4-BE49-F238E27FC236}">
                    <a16:creationId xmlns:a16="http://schemas.microsoft.com/office/drawing/2014/main" id="{836A1F32-3641-4F0A-A6CB-A3450B4BB265}"/>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34">
                <a:extLst>
                  <a:ext uri="{FF2B5EF4-FFF2-40B4-BE49-F238E27FC236}">
                    <a16:creationId xmlns:a16="http://schemas.microsoft.com/office/drawing/2014/main" id="{A15A8BA3-3544-4440-BFAD-C200A866D345}"/>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35">
                <a:extLst>
                  <a:ext uri="{FF2B5EF4-FFF2-40B4-BE49-F238E27FC236}">
                    <a16:creationId xmlns:a16="http://schemas.microsoft.com/office/drawing/2014/main" id="{733E973D-11EF-44AF-86B8-734CB046D509}"/>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2" name="组合 11">
              <a:extLst>
                <a:ext uri="{FF2B5EF4-FFF2-40B4-BE49-F238E27FC236}">
                  <a16:creationId xmlns:a16="http://schemas.microsoft.com/office/drawing/2014/main" id="{9E17FA51-03BE-4278-9892-F07105C22427}"/>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37" name="Freeform 9">
                <a:extLst>
                  <a:ext uri="{FF2B5EF4-FFF2-40B4-BE49-F238E27FC236}">
                    <a16:creationId xmlns:a16="http://schemas.microsoft.com/office/drawing/2014/main" id="{BE3C167B-D948-4BC7-946A-597B3542AFE1}"/>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8" name="Freeform 10">
                <a:extLst>
                  <a:ext uri="{FF2B5EF4-FFF2-40B4-BE49-F238E27FC236}">
                    <a16:creationId xmlns:a16="http://schemas.microsoft.com/office/drawing/2014/main" id="{BC2391E7-41D2-43A8-8BE3-381B858C68E0}"/>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11">
                <a:extLst>
                  <a:ext uri="{FF2B5EF4-FFF2-40B4-BE49-F238E27FC236}">
                    <a16:creationId xmlns:a16="http://schemas.microsoft.com/office/drawing/2014/main" id="{B43C8D1E-3773-403A-8737-B2FF4D44D35C}"/>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0" name="Freeform 12">
                <a:extLst>
                  <a:ext uri="{FF2B5EF4-FFF2-40B4-BE49-F238E27FC236}">
                    <a16:creationId xmlns:a16="http://schemas.microsoft.com/office/drawing/2014/main" id="{7F43277D-855B-4DC0-87B8-C27BA1FFD162}"/>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13">
                <a:extLst>
                  <a:ext uri="{FF2B5EF4-FFF2-40B4-BE49-F238E27FC236}">
                    <a16:creationId xmlns:a16="http://schemas.microsoft.com/office/drawing/2014/main" id="{56E99501-2699-4712-A047-32372911BBB3}"/>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14">
                <a:extLst>
                  <a:ext uri="{FF2B5EF4-FFF2-40B4-BE49-F238E27FC236}">
                    <a16:creationId xmlns:a16="http://schemas.microsoft.com/office/drawing/2014/main" id="{4A9F7569-4D3D-4EDC-A092-2E98F4047E6C}"/>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15">
                <a:extLst>
                  <a:ext uri="{FF2B5EF4-FFF2-40B4-BE49-F238E27FC236}">
                    <a16:creationId xmlns:a16="http://schemas.microsoft.com/office/drawing/2014/main" id="{0A5062EC-DB52-49C7-AFA7-F7FEE9B55A2F}"/>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16">
                <a:extLst>
                  <a:ext uri="{FF2B5EF4-FFF2-40B4-BE49-F238E27FC236}">
                    <a16:creationId xmlns:a16="http://schemas.microsoft.com/office/drawing/2014/main" id="{5423083F-88D5-4FFA-AA5A-04F00BF7CA6D}"/>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24">
                <a:extLst>
                  <a:ext uri="{FF2B5EF4-FFF2-40B4-BE49-F238E27FC236}">
                    <a16:creationId xmlns:a16="http://schemas.microsoft.com/office/drawing/2014/main" id="{50FFA5F8-5D87-415C-B443-A01BCB6E0EED}"/>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26">
                <a:extLst>
                  <a:ext uri="{FF2B5EF4-FFF2-40B4-BE49-F238E27FC236}">
                    <a16:creationId xmlns:a16="http://schemas.microsoft.com/office/drawing/2014/main" id="{89C4239D-3F37-4DC6-84C9-832F54FC17F0}"/>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28">
                <a:extLst>
                  <a:ext uri="{FF2B5EF4-FFF2-40B4-BE49-F238E27FC236}">
                    <a16:creationId xmlns:a16="http://schemas.microsoft.com/office/drawing/2014/main" id="{671317DE-5134-4350-99BA-DC4C8AF7BF60}"/>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36">
                <a:extLst>
                  <a:ext uri="{FF2B5EF4-FFF2-40B4-BE49-F238E27FC236}">
                    <a16:creationId xmlns:a16="http://schemas.microsoft.com/office/drawing/2014/main" id="{480E3130-85C7-4083-8545-EB1191582687}"/>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8A48A8A0-4B69-4EF7-B72D-D79CB0E7D71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4" name="Freeform 8">
                <a:extLst>
                  <a:ext uri="{FF2B5EF4-FFF2-40B4-BE49-F238E27FC236}">
                    <a16:creationId xmlns:a16="http://schemas.microsoft.com/office/drawing/2014/main" id="{AF35D88B-A35E-4EE6-8EDA-B1472A13568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Freeform 42">
                <a:extLst>
                  <a:ext uri="{FF2B5EF4-FFF2-40B4-BE49-F238E27FC236}">
                    <a16:creationId xmlns:a16="http://schemas.microsoft.com/office/drawing/2014/main" id="{4C956184-042D-4DDD-A809-17B6549DC60D}"/>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43">
                <a:extLst>
                  <a:ext uri="{FF2B5EF4-FFF2-40B4-BE49-F238E27FC236}">
                    <a16:creationId xmlns:a16="http://schemas.microsoft.com/office/drawing/2014/main" id="{BE7D9699-1C22-49FD-A768-DBAD4A0DBCE4}"/>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4">
                <a:extLst>
                  <a:ext uri="{FF2B5EF4-FFF2-40B4-BE49-F238E27FC236}">
                    <a16:creationId xmlns:a16="http://schemas.microsoft.com/office/drawing/2014/main" id="{2ABC4539-ACF7-4499-A593-DE6A0F9E0DD3}"/>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5">
                <a:extLst>
                  <a:ext uri="{FF2B5EF4-FFF2-40B4-BE49-F238E27FC236}">
                    <a16:creationId xmlns:a16="http://schemas.microsoft.com/office/drawing/2014/main" id="{BE426224-AEEA-4D90-A4D4-330B6820C030}"/>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6">
                <a:extLst>
                  <a:ext uri="{FF2B5EF4-FFF2-40B4-BE49-F238E27FC236}">
                    <a16:creationId xmlns:a16="http://schemas.microsoft.com/office/drawing/2014/main" id="{700F0431-AEE2-48ED-9011-7AC0E2F0578F}"/>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7">
                <a:extLst>
                  <a:ext uri="{FF2B5EF4-FFF2-40B4-BE49-F238E27FC236}">
                    <a16:creationId xmlns:a16="http://schemas.microsoft.com/office/drawing/2014/main" id="{9A6376C4-FD08-4CEE-9A77-7D4CD45888B9}"/>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8">
                <a:extLst>
                  <a:ext uri="{FF2B5EF4-FFF2-40B4-BE49-F238E27FC236}">
                    <a16:creationId xmlns:a16="http://schemas.microsoft.com/office/drawing/2014/main" id="{9D50D24B-5578-4221-A953-9F391EB737E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9">
                <a:extLst>
                  <a:ext uri="{FF2B5EF4-FFF2-40B4-BE49-F238E27FC236}">
                    <a16:creationId xmlns:a16="http://schemas.microsoft.com/office/drawing/2014/main" id="{5E90ADEE-3C13-43A3-BCEA-33DD072F1BB5}"/>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50">
                <a:extLst>
                  <a:ext uri="{FF2B5EF4-FFF2-40B4-BE49-F238E27FC236}">
                    <a16:creationId xmlns:a16="http://schemas.microsoft.com/office/drawing/2014/main" id="{50837AC5-E27E-4BC0-8EF9-08FD589C56F4}"/>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51">
                <a:extLst>
                  <a:ext uri="{FF2B5EF4-FFF2-40B4-BE49-F238E27FC236}">
                    <a16:creationId xmlns:a16="http://schemas.microsoft.com/office/drawing/2014/main" id="{2A9FFDBC-6EE9-4239-8EB8-183008893FC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2">
                <a:extLst>
                  <a:ext uri="{FF2B5EF4-FFF2-40B4-BE49-F238E27FC236}">
                    <a16:creationId xmlns:a16="http://schemas.microsoft.com/office/drawing/2014/main" id="{AE3D21BC-29AF-4ADA-9DD2-41F709ACD7DA}"/>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3">
                <a:extLst>
                  <a:ext uri="{FF2B5EF4-FFF2-40B4-BE49-F238E27FC236}">
                    <a16:creationId xmlns:a16="http://schemas.microsoft.com/office/drawing/2014/main" id="{F9C853FD-8A57-4C96-A88B-BA78657F91A0}"/>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4">
                <a:extLst>
                  <a:ext uri="{FF2B5EF4-FFF2-40B4-BE49-F238E27FC236}">
                    <a16:creationId xmlns:a16="http://schemas.microsoft.com/office/drawing/2014/main" id="{C10AACA8-FC1B-4C3C-A1C0-451A6DFE64DA}"/>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5">
                <a:extLst>
                  <a:ext uri="{FF2B5EF4-FFF2-40B4-BE49-F238E27FC236}">
                    <a16:creationId xmlns:a16="http://schemas.microsoft.com/office/drawing/2014/main" id="{D1C71357-BD9B-47D9-AD11-27DCAA09EEB0}"/>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6">
                <a:extLst>
                  <a:ext uri="{FF2B5EF4-FFF2-40B4-BE49-F238E27FC236}">
                    <a16:creationId xmlns:a16="http://schemas.microsoft.com/office/drawing/2014/main" id="{8B4A1EA3-E221-4B20-9685-05A7D1227080}"/>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7">
                <a:extLst>
                  <a:ext uri="{FF2B5EF4-FFF2-40B4-BE49-F238E27FC236}">
                    <a16:creationId xmlns:a16="http://schemas.microsoft.com/office/drawing/2014/main" id="{41974516-EE70-4963-A063-069BF2A7A07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8">
                <a:extLst>
                  <a:ext uri="{FF2B5EF4-FFF2-40B4-BE49-F238E27FC236}">
                    <a16:creationId xmlns:a16="http://schemas.microsoft.com/office/drawing/2014/main" id="{87C17D05-4194-4BCD-9FE1-E01B9C6F8F8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9">
                <a:extLst>
                  <a:ext uri="{FF2B5EF4-FFF2-40B4-BE49-F238E27FC236}">
                    <a16:creationId xmlns:a16="http://schemas.microsoft.com/office/drawing/2014/main" id="{AD7D41F3-63EF-4E7A-ADD8-54499C9E5E1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60">
                <a:extLst>
                  <a:ext uri="{FF2B5EF4-FFF2-40B4-BE49-F238E27FC236}">
                    <a16:creationId xmlns:a16="http://schemas.microsoft.com/office/drawing/2014/main" id="{7254318C-1871-4957-AB42-1F2B75211A42}"/>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61">
                <a:extLst>
                  <a:ext uri="{FF2B5EF4-FFF2-40B4-BE49-F238E27FC236}">
                    <a16:creationId xmlns:a16="http://schemas.microsoft.com/office/drawing/2014/main" id="{59F34F19-5ABB-47BD-AE8C-8334616E38AF}"/>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2">
                <a:extLst>
                  <a:ext uri="{FF2B5EF4-FFF2-40B4-BE49-F238E27FC236}">
                    <a16:creationId xmlns:a16="http://schemas.microsoft.com/office/drawing/2014/main" id="{D3A3999D-AFA8-4520-9F3D-616BA06DBD48}"/>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71">
                <a:extLst>
                  <a:ext uri="{FF2B5EF4-FFF2-40B4-BE49-F238E27FC236}">
                    <a16:creationId xmlns:a16="http://schemas.microsoft.com/office/drawing/2014/main" id="{A4592ABD-D2B0-4A39-B236-C2AAA8C4B08D}"/>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65" name="标题 1">
            <a:extLst>
              <a:ext uri="{FF2B5EF4-FFF2-40B4-BE49-F238E27FC236}">
                <a16:creationId xmlns:a16="http://schemas.microsoft.com/office/drawing/2014/main" id="{288AD13C-CDF0-4B2E-99AA-C281FE915020}"/>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zh-CN" altLang="en-US" dirty="0">
                <a:latin typeface="Arial" panose="020B0604020202020204" pitchFamily="34" charset="0"/>
                <a:ea typeface="Microsoft YaHei" panose="020B0503020204020204" pitchFamily="34" charset="-122"/>
                <a:sym typeface="Arial" panose="020B0604020202020204" pitchFamily="34" charset="0"/>
              </a:rPr>
              <a:t>背景</a:t>
            </a:r>
            <a:r>
              <a:rPr lang="en-US" altLang="zh-CN" dirty="0">
                <a:latin typeface="Arial" panose="020B0604020202020204" pitchFamily="34" charset="0"/>
                <a:ea typeface="Microsoft YaHei" panose="020B0503020204020204" pitchFamily="34" charset="-122"/>
                <a:sym typeface="Arial" panose="020B0604020202020204" pitchFamily="34" charset="0"/>
              </a:rPr>
              <a:t>-6</a:t>
            </a:r>
            <a:r>
              <a:rPr lang="zh-CN" altLang="en-US" dirty="0">
                <a:latin typeface="Arial" panose="020B0604020202020204" pitchFamily="34" charset="0"/>
                <a:ea typeface="Microsoft YaHei" panose="020B0503020204020204" pitchFamily="34" charset="-122"/>
                <a:sym typeface="Arial" panose="020B0604020202020204" pitchFamily="34" charset="0"/>
              </a:rPr>
              <a:t>：博雅塔</a:t>
            </a:r>
          </a:p>
        </p:txBody>
      </p:sp>
      <p:grpSp>
        <p:nvGrpSpPr>
          <p:cNvPr id="66" name="组合 65">
            <a:extLst>
              <a:ext uri="{FF2B5EF4-FFF2-40B4-BE49-F238E27FC236}">
                <a16:creationId xmlns:a16="http://schemas.microsoft.com/office/drawing/2014/main" id="{FA5412A0-6707-42B2-A7E0-A0DC7CEEB557}"/>
              </a:ext>
            </a:extLst>
          </p:cNvPr>
          <p:cNvGrpSpPr/>
          <p:nvPr/>
        </p:nvGrpSpPr>
        <p:grpSpPr>
          <a:xfrm>
            <a:off x="528706" y="867990"/>
            <a:ext cx="2433027" cy="0"/>
            <a:chOff x="7460343" y="1311756"/>
            <a:chExt cx="2433027" cy="0"/>
          </a:xfrm>
        </p:grpSpPr>
        <p:cxnSp>
          <p:nvCxnSpPr>
            <p:cNvPr id="67" name="直接连接符 66">
              <a:extLst>
                <a:ext uri="{FF2B5EF4-FFF2-40B4-BE49-F238E27FC236}">
                  <a16:creationId xmlns:a16="http://schemas.microsoft.com/office/drawing/2014/main" id="{73EE412B-5455-426F-99A8-2607A9D52D60}"/>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a16="http://schemas.microsoft.com/office/drawing/2014/main" id="{5ECE33A0-556A-4071-A102-A33FD3B8DBAC}"/>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6801528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a:extLst>
              <a:ext uri="{FF2B5EF4-FFF2-40B4-BE49-F238E27FC236}">
                <a16:creationId xmlns:a16="http://schemas.microsoft.com/office/drawing/2014/main" id="{0271AE7E-AA84-4D87-ABB2-1B5480AC2A0F}"/>
              </a:ext>
            </a:extLst>
          </p:cNvPr>
          <p:cNvPicPr>
            <a:picLocks noChangeAspect="1"/>
          </p:cNvPicPr>
          <p:nvPr/>
        </p:nvPicPr>
        <p:blipFill>
          <a:blip r:embed="rId3"/>
          <a:stretch>
            <a:fillRect/>
          </a:stretch>
        </p:blipFill>
        <p:spPr>
          <a:xfrm>
            <a:off x="0" y="0"/>
            <a:ext cx="12192000" cy="6858000"/>
          </a:xfrm>
          <a:prstGeom prst="rect">
            <a:avLst/>
          </a:prstGeom>
        </p:spPr>
      </p:pic>
      <p:sp>
        <p:nvSpPr>
          <p:cNvPr id="4" name="标题 3">
            <a:extLst>
              <a:ext uri="{FF2B5EF4-FFF2-40B4-BE49-F238E27FC236}">
                <a16:creationId xmlns:a16="http://schemas.microsoft.com/office/drawing/2014/main" id="{BEBF9202-9156-4D3F-8F30-64EA99958F9A}"/>
              </a:ext>
            </a:extLst>
          </p:cNvPr>
          <p:cNvSpPr>
            <a:spLocks noGrp="1"/>
          </p:cNvSpPr>
          <p:nvPr>
            <p:ph type="title"/>
          </p:nvPr>
        </p:nvSpPr>
        <p:spPr/>
        <p:txBody>
          <a:bodyPr/>
          <a:lstStyle/>
          <a:p>
            <a:r>
              <a:rPr lang="zh-CN" altLang="en-US" dirty="0">
                <a:sym typeface="Arial" panose="020B0604020202020204" pitchFamily="34" charset="0"/>
              </a:rPr>
              <a:t>使用说明</a:t>
            </a:r>
          </a:p>
        </p:txBody>
      </p:sp>
      <p:sp>
        <p:nvSpPr>
          <p:cNvPr id="5" name="文本框 4">
            <a:extLst>
              <a:ext uri="{FF2B5EF4-FFF2-40B4-BE49-F238E27FC236}">
                <a16:creationId xmlns:a16="http://schemas.microsoft.com/office/drawing/2014/main" id="{744F8B6A-FD5F-493F-987A-53BF22F27D4C}"/>
              </a:ext>
            </a:extLst>
          </p:cNvPr>
          <p:cNvSpPr txBox="1"/>
          <p:nvPr/>
        </p:nvSpPr>
        <p:spPr>
          <a:xfrm>
            <a:off x="677119" y="1134318"/>
            <a:ext cx="9722734" cy="3332772"/>
          </a:xfrm>
          <a:prstGeom prst="rect">
            <a:avLst/>
          </a:prstGeom>
          <a:noFill/>
        </p:spPr>
        <p:txBody>
          <a:bodyPr wrap="square" rtlCol="0">
            <a:spAutoFit/>
          </a:bodyPr>
          <a:lstStyle/>
          <a:p>
            <a:pPr algn="l">
              <a:lnSpc>
                <a:spcPct val="200000"/>
              </a:lnSpc>
            </a:pPr>
            <a:r>
              <a:rPr lang="zh-CN" altLang="en-US" b="1" dirty="0">
                <a:latin typeface="Arial" panose="020B0604020202020204" pitchFamily="34" charset="0"/>
                <a:ea typeface="Microsoft YaHei" panose="020B0503020204020204" pitchFamily="34" charset="-122"/>
                <a:cs typeface="+mn-ea"/>
                <a:sym typeface="Arial" panose="020B0604020202020204" pitchFamily="34" charset="0"/>
              </a:rPr>
              <a:t>该模板为公益性质，仅供北京大学校内师生使用及分享，不用作商业用途</a:t>
            </a:r>
            <a:endParaRPr lang="en-US" altLang="zh-CN" b="1" dirty="0">
              <a:latin typeface="Arial" panose="020B0604020202020204" pitchFamily="34" charset="0"/>
              <a:ea typeface="Microsoft YaHei" panose="020B0503020204020204" pitchFamily="34" charset="-122"/>
              <a:cs typeface="+mn-ea"/>
              <a:sym typeface="Arial" panose="020B0604020202020204" pitchFamily="34" charset="0"/>
            </a:endParaRPr>
          </a:p>
          <a:p>
            <a:pPr algn="l">
              <a:lnSpc>
                <a:spcPct val="200000"/>
              </a:lnSpc>
            </a:pPr>
            <a:r>
              <a:rPr lang="zh-CN" altLang="en-US" b="1" dirty="0">
                <a:latin typeface="Arial" panose="020B0604020202020204" pitchFamily="34" charset="0"/>
                <a:ea typeface="Microsoft YaHei" panose="020B0503020204020204" pitchFamily="34" charset="-122"/>
                <a:cs typeface="+mn-ea"/>
                <a:sym typeface="Arial" panose="020B0604020202020204" pitchFamily="34" charset="0"/>
              </a:rPr>
              <a:t>该模板中的图片来自：</a:t>
            </a:r>
            <a:endParaRPr lang="en-US" altLang="zh-CN" b="1" dirty="0">
              <a:latin typeface="Arial" panose="020B0604020202020204" pitchFamily="34" charset="0"/>
              <a:ea typeface="Microsoft YaHei" panose="020B0503020204020204" pitchFamily="34" charset="-122"/>
              <a:cs typeface="+mn-ea"/>
              <a:sym typeface="Arial" panose="020B0604020202020204" pitchFamily="34" charset="0"/>
            </a:endParaRPr>
          </a:p>
          <a:p>
            <a:pPr marL="285750" indent="-285750">
              <a:lnSpc>
                <a:spcPct val="200000"/>
              </a:lnSpc>
              <a:buFont typeface="Arial" panose="020B0604020202020204" pitchFamily="34" charset="0"/>
              <a:buChar char="•"/>
            </a:pP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北京大学官网 </a:t>
            </a: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https://www.pku.edu.cn/</a:t>
            </a:r>
          </a:p>
          <a:p>
            <a:pPr marL="285750" indent="-285750">
              <a:lnSpc>
                <a:spcPct val="200000"/>
              </a:lnSpc>
              <a:buFont typeface="Arial" panose="020B0604020202020204" pitchFamily="34" charset="0"/>
              <a:buChar char="•"/>
            </a:pP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北京大学教务网 </a:t>
            </a: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http://www.dean.pku.edu.cn/</a:t>
            </a:r>
          </a:p>
          <a:p>
            <a:pPr marL="285750" indent="-285750">
              <a:lnSpc>
                <a:spcPct val="200000"/>
              </a:lnSpc>
              <a:buFont typeface="Arial" panose="020B0604020202020204" pitchFamily="34" charset="0"/>
              <a:buChar char="•"/>
            </a:pP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北京大学研究生网 </a:t>
            </a:r>
            <a:r>
              <a:rPr lang="en-US" altLang="zh-CN" dirty="0">
                <a:latin typeface="Arial" panose="020B0604020202020204" pitchFamily="34" charset="0"/>
                <a:ea typeface="Microsoft YaHei" panose="020B0503020204020204" pitchFamily="34" charset="-122"/>
                <a:cs typeface="+mn-ea"/>
                <a:sym typeface="Arial" panose="020B0604020202020204" pitchFamily="34" charset="0"/>
              </a:rPr>
              <a:t>https://grs.pku.edu.cn/</a:t>
            </a:r>
          </a:p>
          <a:p>
            <a:pPr marL="285750" indent="-285750">
              <a:lnSpc>
                <a:spcPct val="200000"/>
              </a:lnSpc>
              <a:buFont typeface="Arial" panose="020B0604020202020204" pitchFamily="34" charset="0"/>
              <a:buChar char="•"/>
            </a:pPr>
            <a:r>
              <a:rPr lang="zh-CN" altLang="en-US" dirty="0">
                <a:latin typeface="Arial" panose="020B0604020202020204" pitchFamily="34" charset="0"/>
                <a:ea typeface="Microsoft YaHei" panose="020B0503020204020204" pitchFamily="34" charset="-122"/>
                <a:cs typeface="+mn-ea"/>
                <a:sym typeface="Arial" panose="020B0604020202020204" pitchFamily="34" charset="0"/>
              </a:rPr>
              <a:t>北京大学百廿校庆共享壁纸（特别鸣谢任翔、杨岸蒲等摄影师）</a:t>
            </a:r>
            <a:endParaRPr lang="en-US" altLang="zh-CN" dirty="0">
              <a:latin typeface="Arial" panose="020B0604020202020204" pitchFamily="34" charset="0"/>
              <a:ea typeface="Microsoft YaHei" panose="020B0503020204020204" pitchFamily="34" charset="-122"/>
              <a:cs typeface="+mn-ea"/>
              <a:sym typeface="Arial" panose="020B0604020202020204" pitchFamily="34" charset="0"/>
            </a:endParaRPr>
          </a:p>
        </p:txBody>
      </p:sp>
      <p:pic>
        <p:nvPicPr>
          <p:cNvPr id="7" name="图片 6">
            <a:extLst>
              <a:ext uri="{FF2B5EF4-FFF2-40B4-BE49-F238E27FC236}">
                <a16:creationId xmlns:a16="http://schemas.microsoft.com/office/drawing/2014/main" id="{36181CD2-EAEF-4129-9AD4-B9C2134E09E8}"/>
              </a:ext>
            </a:extLst>
          </p:cNvPr>
          <p:cNvPicPr>
            <a:picLocks noChangeAspect="1"/>
          </p:cNvPicPr>
          <p:nvPr/>
        </p:nvPicPr>
        <p:blipFill>
          <a:blip r:embed="rId4"/>
          <a:stretch>
            <a:fillRect/>
          </a:stretch>
        </p:blipFill>
        <p:spPr>
          <a:xfrm>
            <a:off x="4740580" y="4673309"/>
            <a:ext cx="1408760" cy="1408760"/>
          </a:xfrm>
          <a:prstGeom prst="rect">
            <a:avLst/>
          </a:prstGeom>
        </p:spPr>
      </p:pic>
      <p:sp>
        <p:nvSpPr>
          <p:cNvPr id="8" name="矩形 7">
            <a:extLst>
              <a:ext uri="{FF2B5EF4-FFF2-40B4-BE49-F238E27FC236}">
                <a16:creationId xmlns:a16="http://schemas.microsoft.com/office/drawing/2014/main" id="{02BA5371-8BA6-4956-BFAD-A829F0108FD4}"/>
              </a:ext>
            </a:extLst>
          </p:cNvPr>
          <p:cNvSpPr/>
          <p:nvPr/>
        </p:nvSpPr>
        <p:spPr>
          <a:xfrm>
            <a:off x="677119" y="4946154"/>
            <a:ext cx="3647152" cy="562333"/>
          </a:xfrm>
          <a:prstGeom prst="rect">
            <a:avLst/>
          </a:prstGeom>
        </p:spPr>
        <p:txBody>
          <a:bodyPr wrap="none">
            <a:spAutoFit/>
          </a:bodyPr>
          <a:lstStyle/>
          <a:p>
            <a:pPr lvl="0">
              <a:lnSpc>
                <a:spcPct val="200000"/>
              </a:lnSpc>
            </a:pPr>
            <a:r>
              <a:rPr lang="zh-CN" altLang="en-US" b="1" dirty="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rPr>
              <a:t>如有侵权，请联系本人协商或删除</a:t>
            </a:r>
            <a:endParaRPr lang="en-US" altLang="zh-CN" b="1" dirty="0">
              <a:solidFill>
                <a:srgbClr val="00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60642911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B34F1B7-447C-4B1E-98F5-9ED961FD052F}"/>
              </a:ext>
            </a:extLst>
          </p:cNvPr>
          <p:cNvPicPr>
            <a:picLocks noChangeAspect="1"/>
          </p:cNvPicPr>
          <p:nvPr/>
        </p:nvPicPr>
        <p:blipFill>
          <a:blip r:embed="rId3"/>
          <a:stretch>
            <a:fillRect/>
          </a:stretch>
        </p:blipFill>
        <p:spPr>
          <a:xfrm>
            <a:off x="0" y="5196840"/>
            <a:ext cx="12192000" cy="1341120"/>
          </a:xfrm>
          <a:prstGeom prst="rect">
            <a:avLst/>
          </a:prstGeom>
        </p:spPr>
      </p:pic>
      <p:sp>
        <p:nvSpPr>
          <p:cNvPr id="127" name="文本框 126">
            <a:extLst>
              <a:ext uri="{FF2B5EF4-FFF2-40B4-BE49-F238E27FC236}">
                <a16:creationId xmlns:a16="http://schemas.microsoft.com/office/drawing/2014/main" id="{86C0B300-A73D-46CD-886C-6F6DAFDD6601}"/>
              </a:ext>
            </a:extLst>
          </p:cNvPr>
          <p:cNvSpPr txBox="1"/>
          <p:nvPr/>
        </p:nvSpPr>
        <p:spPr>
          <a:xfrm>
            <a:off x="2062480" y="5743642"/>
            <a:ext cx="3291840"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rPr>
              <a:t>蒸鱼</a:t>
            </a:r>
          </a:p>
        </p:txBody>
      </p:sp>
      <p:sp>
        <p:nvSpPr>
          <p:cNvPr id="128" name="文本框 127">
            <a:extLst>
              <a:ext uri="{FF2B5EF4-FFF2-40B4-BE49-F238E27FC236}">
                <a16:creationId xmlns:a16="http://schemas.microsoft.com/office/drawing/2014/main" id="{D56E6DA6-7F09-4B55-A111-B0E6B9DC4AAD}"/>
              </a:ext>
            </a:extLst>
          </p:cNvPr>
          <p:cNvSpPr txBox="1"/>
          <p:nvPr/>
        </p:nvSpPr>
        <p:spPr>
          <a:xfrm>
            <a:off x="7894320" y="5743642"/>
            <a:ext cx="3291840"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rPr>
              <a:t>北京大学</a:t>
            </a:r>
          </a:p>
        </p:txBody>
      </p:sp>
      <p:pic>
        <p:nvPicPr>
          <p:cNvPr id="6" name="图片 5" descr="图片包含 黑色, 文字&#10;&#10;描述已自动生成">
            <a:extLst>
              <a:ext uri="{FF2B5EF4-FFF2-40B4-BE49-F238E27FC236}">
                <a16:creationId xmlns:a16="http://schemas.microsoft.com/office/drawing/2014/main" id="{DE8518AF-72CB-4058-826C-5AF6AE03391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92000" cy="5187696"/>
          </a:xfrm>
          <a:prstGeom prst="rect">
            <a:avLst/>
          </a:prstGeom>
        </p:spPr>
      </p:pic>
    </p:spTree>
    <p:extLst>
      <p:ext uri="{BB962C8B-B14F-4D97-AF65-F5344CB8AC3E}">
        <p14:creationId xmlns:p14="http://schemas.microsoft.com/office/powerpoint/2010/main" val="2972951401"/>
      </p:ext>
    </p:extLst>
  </p:cSld>
  <p:clrMapOvr>
    <a:masterClrMapping/>
  </p:clrMapOvr>
  <mc:AlternateContent xmlns:mc="http://schemas.openxmlformats.org/markup-compatibility/2006" xmlns:p14="http://schemas.microsoft.com/office/powerpoint/2010/main">
    <mc:Choice Requires="p14">
      <p:transition p14:dur="0"/>
    </mc:Choice>
    <mc:Fallback xmlns="" xmlns:a16="http://schemas.microsoft.com/office/drawing/2014/main" xmlns:a14="http://schemas.microsoft.com/office/drawing/2010/main">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712069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矩形 36">
            <a:extLst>
              <a:ext uri="{FF2B5EF4-FFF2-40B4-BE49-F238E27FC236}">
                <a16:creationId xmlns:a16="http://schemas.microsoft.com/office/drawing/2014/main" id="{60D80825-8C48-474D-87A6-364ABCC81FF0}"/>
              </a:ext>
            </a:extLst>
          </p:cNvPr>
          <p:cNvSpPr/>
          <p:nvPr/>
        </p:nvSpPr>
        <p:spPr>
          <a:xfrm>
            <a:off x="1" y="2698230"/>
            <a:ext cx="12192000" cy="173551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1" name="TextBox 27">
            <a:extLst>
              <a:ext uri="{FF2B5EF4-FFF2-40B4-BE49-F238E27FC236}">
                <a16:creationId xmlns:a16="http://schemas.microsoft.com/office/drawing/2014/main" id="{5C972379-60DB-4065-AF3A-01BB25C3CC3B}"/>
              </a:ext>
            </a:extLst>
          </p:cNvPr>
          <p:cNvSpPr txBox="1"/>
          <p:nvPr/>
        </p:nvSpPr>
        <p:spPr>
          <a:xfrm>
            <a:off x="4407082" y="5327039"/>
            <a:ext cx="3377848"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指导老师：浣熊</a:t>
            </a:r>
            <a:r>
              <a:rPr kumimoji="0" lang="en-US" altLang="zh-CN" sz="18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   </a:t>
            </a:r>
            <a:r>
              <a:rPr kumimoji="0" lang="zh-CN" altLang="en-US" sz="18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答辩人：蒸鱼</a:t>
            </a:r>
          </a:p>
        </p:txBody>
      </p:sp>
      <p:sp>
        <p:nvSpPr>
          <p:cNvPr id="122" name="TextBox 26">
            <a:extLst>
              <a:ext uri="{FF2B5EF4-FFF2-40B4-BE49-F238E27FC236}">
                <a16:creationId xmlns:a16="http://schemas.microsoft.com/office/drawing/2014/main" id="{D3C7D486-AB09-4175-903D-1BD874F9893B}"/>
              </a:ext>
            </a:extLst>
          </p:cNvPr>
          <p:cNvSpPr txBox="1"/>
          <p:nvPr/>
        </p:nvSpPr>
        <p:spPr>
          <a:xfrm>
            <a:off x="3500461" y="4770360"/>
            <a:ext cx="5191079"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北京大学</a:t>
            </a:r>
            <a:r>
              <a:rPr kumimoji="0" lang="en-US" altLang="zh-CN" sz="2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X</a:t>
            </a:r>
            <a:r>
              <a:rPr kumimoji="0" lang="zh-CN" altLang="en-US" sz="2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学院  </a:t>
            </a:r>
            <a:r>
              <a:rPr kumimoji="0" lang="en-US" altLang="zh-CN" sz="2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XXX</a:t>
            </a:r>
            <a:r>
              <a:rPr kumimoji="0" lang="zh-CN" altLang="en-US" sz="2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系</a:t>
            </a:r>
          </a:p>
        </p:txBody>
      </p:sp>
      <p:sp>
        <p:nvSpPr>
          <p:cNvPr id="123" name="矩形 122">
            <a:extLst>
              <a:ext uri="{FF2B5EF4-FFF2-40B4-BE49-F238E27FC236}">
                <a16:creationId xmlns:a16="http://schemas.microsoft.com/office/drawing/2014/main" id="{A83A5D28-9D83-48F5-9E5A-9FE4B0EEFCD2}"/>
              </a:ext>
            </a:extLst>
          </p:cNvPr>
          <p:cNvSpPr/>
          <p:nvPr/>
        </p:nvSpPr>
        <p:spPr>
          <a:xfrm>
            <a:off x="1623934" y="2797927"/>
            <a:ext cx="8944132" cy="1507079"/>
          </a:xfrm>
          <a:prstGeom prst="rect">
            <a:avLst/>
          </a:prstGeom>
        </p:spPr>
        <p:txBody>
          <a:bodyPr wrap="square">
            <a:spAutoFit/>
          </a:bodyPr>
          <a:lstStyle/>
          <a:p>
            <a:pPr lvl="0" algn="ctr">
              <a:lnSpc>
                <a:spcPct val="120000"/>
              </a:lnSpc>
              <a:defRPr/>
            </a:pPr>
            <a:r>
              <a:rPr lang="zh-CN" altLang="en-US"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北京大学学术答辩</a:t>
            </a:r>
            <a:endParaRPr lang="en-US" altLang="zh-CN"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endParaRPr>
          </a:p>
          <a:p>
            <a:pPr lvl="0" algn="ctr">
              <a:lnSpc>
                <a:spcPct val="120000"/>
              </a:lnSpc>
              <a:defRPr/>
            </a:pPr>
            <a:r>
              <a:rPr lang="zh-CN" altLang="en-US"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及组会汇报通用</a:t>
            </a:r>
            <a:r>
              <a:rPr lang="en-US" altLang="zh-CN"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PPT</a:t>
            </a:r>
            <a:r>
              <a:rPr lang="zh-CN" altLang="en-US"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模板</a:t>
            </a:r>
            <a:r>
              <a:rPr lang="en-US" altLang="zh-CN"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封面</a:t>
            </a:r>
            <a:r>
              <a:rPr lang="en-US" altLang="zh-CN"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2</a:t>
            </a:r>
          </a:p>
        </p:txBody>
      </p:sp>
      <p:grpSp>
        <p:nvGrpSpPr>
          <p:cNvPr id="119" name="组合 118">
            <a:extLst>
              <a:ext uri="{FF2B5EF4-FFF2-40B4-BE49-F238E27FC236}">
                <a16:creationId xmlns:a16="http://schemas.microsoft.com/office/drawing/2014/main" id="{6112D7F5-0BB5-439E-BE56-6514A6EF151C}"/>
              </a:ext>
            </a:extLst>
          </p:cNvPr>
          <p:cNvGrpSpPr/>
          <p:nvPr/>
        </p:nvGrpSpPr>
        <p:grpSpPr>
          <a:xfrm>
            <a:off x="5049188" y="326210"/>
            <a:ext cx="2093624" cy="2088742"/>
            <a:chOff x="2105799" y="20055838"/>
            <a:chExt cx="6748090" cy="6732363"/>
          </a:xfrm>
          <a:solidFill>
            <a:schemeClr val="accent1"/>
          </a:solidFill>
        </p:grpSpPr>
        <p:sp>
          <p:nvSpPr>
            <p:cNvPr id="120" name="Freeform 8">
              <a:extLst>
                <a:ext uri="{FF2B5EF4-FFF2-40B4-BE49-F238E27FC236}">
                  <a16:creationId xmlns:a16="http://schemas.microsoft.com/office/drawing/2014/main" id="{E2C71814-3CD5-4384-BD75-5B90DC1171A9}"/>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4" name="Freeform 42">
              <a:extLst>
                <a:ext uri="{FF2B5EF4-FFF2-40B4-BE49-F238E27FC236}">
                  <a16:creationId xmlns:a16="http://schemas.microsoft.com/office/drawing/2014/main" id="{26FE1644-E9DD-4D51-80EE-783310CEF052}"/>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5" name="Freeform 43">
              <a:extLst>
                <a:ext uri="{FF2B5EF4-FFF2-40B4-BE49-F238E27FC236}">
                  <a16:creationId xmlns:a16="http://schemas.microsoft.com/office/drawing/2014/main" id="{FD497158-79D6-46F7-966F-3425FA2B755F}"/>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6" name="Freeform 44">
              <a:extLst>
                <a:ext uri="{FF2B5EF4-FFF2-40B4-BE49-F238E27FC236}">
                  <a16:creationId xmlns:a16="http://schemas.microsoft.com/office/drawing/2014/main" id="{CFF5618C-E761-44F7-896F-4FE288C508CA}"/>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7" name="Freeform 45">
              <a:extLst>
                <a:ext uri="{FF2B5EF4-FFF2-40B4-BE49-F238E27FC236}">
                  <a16:creationId xmlns:a16="http://schemas.microsoft.com/office/drawing/2014/main" id="{D7446E18-F17A-4984-BCC6-B7E1F52DBA2C}"/>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8" name="Freeform 46">
              <a:extLst>
                <a:ext uri="{FF2B5EF4-FFF2-40B4-BE49-F238E27FC236}">
                  <a16:creationId xmlns:a16="http://schemas.microsoft.com/office/drawing/2014/main" id="{F6E61D19-7B2C-4497-B399-701EFE5F4B46}"/>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9" name="Freeform 47">
              <a:extLst>
                <a:ext uri="{FF2B5EF4-FFF2-40B4-BE49-F238E27FC236}">
                  <a16:creationId xmlns:a16="http://schemas.microsoft.com/office/drawing/2014/main" id="{7BAC70CB-898B-4A15-B1F7-C4CE85925914}"/>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0" name="Freeform 48">
              <a:extLst>
                <a:ext uri="{FF2B5EF4-FFF2-40B4-BE49-F238E27FC236}">
                  <a16:creationId xmlns:a16="http://schemas.microsoft.com/office/drawing/2014/main" id="{9F1A83BD-85A3-469B-AC00-6602A68BA1D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1" name="Freeform 49">
              <a:extLst>
                <a:ext uri="{FF2B5EF4-FFF2-40B4-BE49-F238E27FC236}">
                  <a16:creationId xmlns:a16="http://schemas.microsoft.com/office/drawing/2014/main" id="{F32EB500-90B0-4205-82ED-166B57C7E8B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2" name="Freeform 50">
              <a:extLst>
                <a:ext uri="{FF2B5EF4-FFF2-40B4-BE49-F238E27FC236}">
                  <a16:creationId xmlns:a16="http://schemas.microsoft.com/office/drawing/2014/main" id="{4F617127-BCBB-4A32-AAA8-36502E80FCF6}"/>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3" name="Freeform 51">
              <a:extLst>
                <a:ext uri="{FF2B5EF4-FFF2-40B4-BE49-F238E27FC236}">
                  <a16:creationId xmlns:a16="http://schemas.microsoft.com/office/drawing/2014/main" id="{897B8C90-DEB2-4158-B384-343B9267466E}"/>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4" name="Freeform 52">
              <a:extLst>
                <a:ext uri="{FF2B5EF4-FFF2-40B4-BE49-F238E27FC236}">
                  <a16:creationId xmlns:a16="http://schemas.microsoft.com/office/drawing/2014/main" id="{CB13675F-D179-44C4-BC0A-462F3976992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5" name="Freeform 53">
              <a:extLst>
                <a:ext uri="{FF2B5EF4-FFF2-40B4-BE49-F238E27FC236}">
                  <a16:creationId xmlns:a16="http://schemas.microsoft.com/office/drawing/2014/main" id="{E70B5CC0-D928-4EFD-B2C5-2F6F0CE8DBC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6" name="Freeform 54">
              <a:extLst>
                <a:ext uri="{FF2B5EF4-FFF2-40B4-BE49-F238E27FC236}">
                  <a16:creationId xmlns:a16="http://schemas.microsoft.com/office/drawing/2014/main" id="{4FBB0DCE-F889-4809-ACE2-3F2CF7BF7265}"/>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7" name="Freeform 55">
              <a:extLst>
                <a:ext uri="{FF2B5EF4-FFF2-40B4-BE49-F238E27FC236}">
                  <a16:creationId xmlns:a16="http://schemas.microsoft.com/office/drawing/2014/main" id="{EFCD19A0-81A0-4BA3-B910-84F8654B5E34}"/>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8" name="Freeform 56">
              <a:extLst>
                <a:ext uri="{FF2B5EF4-FFF2-40B4-BE49-F238E27FC236}">
                  <a16:creationId xmlns:a16="http://schemas.microsoft.com/office/drawing/2014/main" id="{2CA3269D-9C7D-4B20-A5AE-325A8A0D4DBA}"/>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9" name="Freeform 57">
              <a:extLst>
                <a:ext uri="{FF2B5EF4-FFF2-40B4-BE49-F238E27FC236}">
                  <a16:creationId xmlns:a16="http://schemas.microsoft.com/office/drawing/2014/main" id="{1B5FE221-3E48-4E96-B8E5-5FE1CD6CFF13}"/>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0" name="Freeform 58">
              <a:extLst>
                <a:ext uri="{FF2B5EF4-FFF2-40B4-BE49-F238E27FC236}">
                  <a16:creationId xmlns:a16="http://schemas.microsoft.com/office/drawing/2014/main" id="{0C80588D-DFE1-4FB4-962E-E3C92D9E11E7}"/>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1" name="Freeform 59">
              <a:extLst>
                <a:ext uri="{FF2B5EF4-FFF2-40B4-BE49-F238E27FC236}">
                  <a16:creationId xmlns:a16="http://schemas.microsoft.com/office/drawing/2014/main" id="{320EA19E-5EAD-4B80-911A-EBF3A28694B6}"/>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2" name="Freeform 60">
              <a:extLst>
                <a:ext uri="{FF2B5EF4-FFF2-40B4-BE49-F238E27FC236}">
                  <a16:creationId xmlns:a16="http://schemas.microsoft.com/office/drawing/2014/main" id="{CE249F1C-D798-4BD0-8FB9-089BB37E767F}"/>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3" name="Freeform 61">
              <a:extLst>
                <a:ext uri="{FF2B5EF4-FFF2-40B4-BE49-F238E27FC236}">
                  <a16:creationId xmlns:a16="http://schemas.microsoft.com/office/drawing/2014/main" id="{BC1A26E3-0AA5-4CA3-9984-A9FA381A1C0A}"/>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4" name="Freeform 62">
              <a:extLst>
                <a:ext uri="{FF2B5EF4-FFF2-40B4-BE49-F238E27FC236}">
                  <a16:creationId xmlns:a16="http://schemas.microsoft.com/office/drawing/2014/main" id="{019A6925-DD6B-4C29-B18F-663928AE5C79}"/>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5" name="Freeform 71">
              <a:extLst>
                <a:ext uri="{FF2B5EF4-FFF2-40B4-BE49-F238E27FC236}">
                  <a16:creationId xmlns:a16="http://schemas.microsoft.com/office/drawing/2014/main" id="{4E677B05-5C62-4629-A766-3F659E7E1A6A}"/>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10185729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DC2BBAC6-39D7-48AD-8608-E1F2220953B5}"/>
              </a:ext>
            </a:extLst>
          </p:cNvPr>
          <p:cNvPicPr>
            <a:picLocks noChangeAspect="1"/>
          </p:cNvPicPr>
          <p:nvPr/>
        </p:nvPicPr>
        <p:blipFill>
          <a:blip r:embed="rId2"/>
          <a:stretch>
            <a:fillRect/>
          </a:stretch>
        </p:blipFill>
        <p:spPr>
          <a:xfrm>
            <a:off x="3770588" y="3657599"/>
            <a:ext cx="2016000" cy="2016000"/>
          </a:xfrm>
          <a:prstGeom prst="rect">
            <a:avLst/>
          </a:prstGeom>
        </p:spPr>
      </p:pic>
    </p:spTree>
    <p:extLst>
      <p:ext uri="{BB962C8B-B14F-4D97-AF65-F5344CB8AC3E}">
        <p14:creationId xmlns:p14="http://schemas.microsoft.com/office/powerpoint/2010/main" val="2625445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A16F1DB0-110B-4CF2-BE27-DE836C3AE752}"/>
              </a:ext>
            </a:extLst>
          </p:cNvPr>
          <p:cNvGrpSpPr/>
          <p:nvPr/>
        </p:nvGrpSpPr>
        <p:grpSpPr>
          <a:xfrm>
            <a:off x="654955" y="2615998"/>
            <a:ext cx="3222172" cy="1564449"/>
            <a:chOff x="1042609" y="2403083"/>
            <a:chExt cx="3222172" cy="1564449"/>
          </a:xfrm>
        </p:grpSpPr>
        <p:sp>
          <p:nvSpPr>
            <p:cNvPr id="3" name="文本框 2">
              <a:extLst>
                <a:ext uri="{FF2B5EF4-FFF2-40B4-BE49-F238E27FC236}">
                  <a16:creationId xmlns:a16="http://schemas.microsoft.com/office/drawing/2014/main" id="{DFFC51FB-0EB3-418B-8FE0-2F12B4F45E53}"/>
                </a:ext>
              </a:extLst>
            </p:cNvPr>
            <p:cNvSpPr txBox="1"/>
            <p:nvPr/>
          </p:nvSpPr>
          <p:spPr>
            <a:xfrm>
              <a:off x="1042609" y="2403083"/>
              <a:ext cx="322217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7200" b="0" i="0" u="none" strike="noStrike" kern="1200" cap="none" spc="16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目录</a:t>
              </a:r>
            </a:p>
          </p:txBody>
        </p:sp>
        <p:sp>
          <p:nvSpPr>
            <p:cNvPr id="4" name="文本框 3">
              <a:extLst>
                <a:ext uri="{FF2B5EF4-FFF2-40B4-BE49-F238E27FC236}">
                  <a16:creationId xmlns:a16="http://schemas.microsoft.com/office/drawing/2014/main" id="{017C73DF-3DD7-4319-BB65-970ED9F6FD84}"/>
                </a:ext>
              </a:extLst>
            </p:cNvPr>
            <p:cNvSpPr txBox="1"/>
            <p:nvPr/>
          </p:nvSpPr>
          <p:spPr>
            <a:xfrm>
              <a:off x="1149203" y="3505867"/>
              <a:ext cx="2071332" cy="461665"/>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4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CONTENTS</a:t>
              </a:r>
              <a:endParaRPr kumimoji="0" lang="zh-CN" altLang="en-US" sz="2400" b="0" i="0" u="none" strike="noStrike" kern="1200" cap="none" spc="-4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5" name="矩形 4">
            <a:extLst>
              <a:ext uri="{FF2B5EF4-FFF2-40B4-BE49-F238E27FC236}">
                <a16:creationId xmlns:a16="http://schemas.microsoft.com/office/drawing/2014/main" id="{EE1EBD59-DE80-47A6-B522-2FD964AD3C91}"/>
              </a:ext>
            </a:extLst>
          </p:cNvPr>
          <p:cNvSpPr/>
          <p:nvPr/>
        </p:nvSpPr>
        <p:spPr>
          <a:xfrm>
            <a:off x="3657600" y="1012372"/>
            <a:ext cx="8534400" cy="48332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26" name="组合 25">
            <a:extLst>
              <a:ext uri="{FF2B5EF4-FFF2-40B4-BE49-F238E27FC236}">
                <a16:creationId xmlns:a16="http://schemas.microsoft.com/office/drawing/2014/main" id="{4FAFAFF8-1733-4067-82BB-FAB192D1D310}"/>
              </a:ext>
            </a:extLst>
          </p:cNvPr>
          <p:cNvGrpSpPr/>
          <p:nvPr/>
        </p:nvGrpSpPr>
        <p:grpSpPr>
          <a:xfrm>
            <a:off x="4906540" y="1536149"/>
            <a:ext cx="3896558" cy="764447"/>
            <a:chOff x="4532498" y="4323460"/>
            <a:chExt cx="3896558" cy="764447"/>
          </a:xfrm>
        </p:grpSpPr>
        <p:sp>
          <p:nvSpPr>
            <p:cNvPr id="27" name="文本框 26">
              <a:extLst>
                <a:ext uri="{FF2B5EF4-FFF2-40B4-BE49-F238E27FC236}">
                  <a16:creationId xmlns:a16="http://schemas.microsoft.com/office/drawing/2014/main" id="{6D20DBCB-A543-4AF6-A656-231DCE368A92}"/>
                </a:ext>
              </a:extLst>
            </p:cNvPr>
            <p:cNvSpPr txBox="1"/>
            <p:nvPr/>
          </p:nvSpPr>
          <p:spPr>
            <a:xfrm>
              <a:off x="5265231" y="4355583"/>
              <a:ext cx="31638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6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背景介绍</a:t>
              </a:r>
            </a:p>
          </p:txBody>
        </p:sp>
        <p:sp>
          <p:nvSpPr>
            <p:cNvPr id="28" name="矩形 27">
              <a:extLst>
                <a:ext uri="{FF2B5EF4-FFF2-40B4-BE49-F238E27FC236}">
                  <a16:creationId xmlns:a16="http://schemas.microsoft.com/office/drawing/2014/main" id="{71C13C77-FEBE-4EF2-B265-8A03211390A1}"/>
                </a:ext>
              </a:extLst>
            </p:cNvPr>
            <p:cNvSpPr/>
            <p:nvPr/>
          </p:nvSpPr>
          <p:spPr>
            <a:xfrm>
              <a:off x="5293416" y="4810908"/>
              <a:ext cx="1920053"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Background Information</a:t>
              </a:r>
              <a:endParaRPr kumimoji="0" lang="zh-CN" altLang="en-US" sz="1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文本框 28">
              <a:extLst>
                <a:ext uri="{FF2B5EF4-FFF2-40B4-BE49-F238E27FC236}">
                  <a16:creationId xmlns:a16="http://schemas.microsoft.com/office/drawing/2014/main" id="{7FF49BCF-DBC9-4097-9020-CB0A724AC2F8}"/>
                </a:ext>
              </a:extLst>
            </p:cNvPr>
            <p:cNvSpPr txBox="1"/>
            <p:nvPr/>
          </p:nvSpPr>
          <p:spPr>
            <a:xfrm>
              <a:off x="4532498" y="4323460"/>
              <a:ext cx="97108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01</a:t>
              </a:r>
              <a:endParaRPr kumimoji="0" lang="zh-CN" altLang="en-US"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0" name="组合 29">
            <a:extLst>
              <a:ext uri="{FF2B5EF4-FFF2-40B4-BE49-F238E27FC236}">
                <a16:creationId xmlns:a16="http://schemas.microsoft.com/office/drawing/2014/main" id="{70D6622D-963C-4BEE-826C-EE53DB0F7E70}"/>
              </a:ext>
            </a:extLst>
          </p:cNvPr>
          <p:cNvGrpSpPr/>
          <p:nvPr/>
        </p:nvGrpSpPr>
        <p:grpSpPr>
          <a:xfrm>
            <a:off x="4906540" y="2525086"/>
            <a:ext cx="3921459" cy="764944"/>
            <a:chOff x="8025569" y="4309404"/>
            <a:chExt cx="3921459" cy="764944"/>
          </a:xfrm>
        </p:grpSpPr>
        <p:sp>
          <p:nvSpPr>
            <p:cNvPr id="31" name="文本框 30">
              <a:extLst>
                <a:ext uri="{FF2B5EF4-FFF2-40B4-BE49-F238E27FC236}">
                  <a16:creationId xmlns:a16="http://schemas.microsoft.com/office/drawing/2014/main" id="{7FC921DC-C9A5-4470-9BC4-ED7B97820E79}"/>
                </a:ext>
              </a:extLst>
            </p:cNvPr>
            <p:cNvSpPr txBox="1"/>
            <p:nvPr/>
          </p:nvSpPr>
          <p:spPr>
            <a:xfrm>
              <a:off x="8783203" y="4355934"/>
              <a:ext cx="31638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6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立题依据</a:t>
              </a:r>
            </a:p>
          </p:txBody>
        </p:sp>
        <p:sp>
          <p:nvSpPr>
            <p:cNvPr id="32" name="矩形 31">
              <a:extLst>
                <a:ext uri="{FF2B5EF4-FFF2-40B4-BE49-F238E27FC236}">
                  <a16:creationId xmlns:a16="http://schemas.microsoft.com/office/drawing/2014/main" id="{BDC9EEAD-E78F-46E9-926E-302392F7A73E}"/>
                </a:ext>
              </a:extLst>
            </p:cNvPr>
            <p:cNvSpPr/>
            <p:nvPr/>
          </p:nvSpPr>
          <p:spPr>
            <a:xfrm>
              <a:off x="8803514" y="4797349"/>
              <a:ext cx="1820943" cy="276999"/>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Basis of research</a:t>
              </a:r>
            </a:p>
          </p:txBody>
        </p:sp>
        <p:sp>
          <p:nvSpPr>
            <p:cNvPr id="33" name="文本框 32">
              <a:extLst>
                <a:ext uri="{FF2B5EF4-FFF2-40B4-BE49-F238E27FC236}">
                  <a16:creationId xmlns:a16="http://schemas.microsoft.com/office/drawing/2014/main" id="{35B15EBC-F3EE-45F7-A7C0-00388EB051DD}"/>
                </a:ext>
              </a:extLst>
            </p:cNvPr>
            <p:cNvSpPr txBox="1"/>
            <p:nvPr/>
          </p:nvSpPr>
          <p:spPr>
            <a:xfrm>
              <a:off x="8025569" y="4309404"/>
              <a:ext cx="97108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02</a:t>
              </a:r>
              <a:endParaRPr kumimoji="0" lang="zh-CN" altLang="en-US"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4" name="组合 33">
            <a:extLst>
              <a:ext uri="{FF2B5EF4-FFF2-40B4-BE49-F238E27FC236}">
                <a16:creationId xmlns:a16="http://schemas.microsoft.com/office/drawing/2014/main" id="{01AC157C-0D8A-4EC0-B509-D52CA08ED4CA}"/>
              </a:ext>
            </a:extLst>
          </p:cNvPr>
          <p:cNvGrpSpPr/>
          <p:nvPr/>
        </p:nvGrpSpPr>
        <p:grpSpPr>
          <a:xfrm>
            <a:off x="4906540" y="3514520"/>
            <a:ext cx="3913406" cy="785063"/>
            <a:chOff x="4517355" y="5502182"/>
            <a:chExt cx="3913406" cy="785063"/>
          </a:xfrm>
        </p:grpSpPr>
        <p:sp>
          <p:nvSpPr>
            <p:cNvPr id="35" name="矩形 34">
              <a:extLst>
                <a:ext uri="{FF2B5EF4-FFF2-40B4-BE49-F238E27FC236}">
                  <a16:creationId xmlns:a16="http://schemas.microsoft.com/office/drawing/2014/main" id="{87A905FC-D843-4A2A-8369-997C93EC1F08}"/>
                </a:ext>
              </a:extLst>
            </p:cNvPr>
            <p:cNvSpPr/>
            <p:nvPr/>
          </p:nvSpPr>
          <p:spPr>
            <a:xfrm>
              <a:off x="5294514" y="6010246"/>
              <a:ext cx="1779387" cy="276999"/>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Research methods</a:t>
              </a:r>
              <a:endParaRPr kumimoji="0" lang="zh-CN" altLang="en-US" sz="1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36" name="组合 35">
              <a:extLst>
                <a:ext uri="{FF2B5EF4-FFF2-40B4-BE49-F238E27FC236}">
                  <a16:creationId xmlns:a16="http://schemas.microsoft.com/office/drawing/2014/main" id="{E5CBF42D-48CF-4D67-8B13-25BA4170FEE6}"/>
                </a:ext>
              </a:extLst>
            </p:cNvPr>
            <p:cNvGrpSpPr/>
            <p:nvPr/>
          </p:nvGrpSpPr>
          <p:grpSpPr>
            <a:xfrm>
              <a:off x="4517355" y="5502182"/>
              <a:ext cx="3913406" cy="584775"/>
              <a:chOff x="4517355" y="5469524"/>
              <a:chExt cx="3913406" cy="584775"/>
            </a:xfrm>
          </p:grpSpPr>
          <p:sp>
            <p:nvSpPr>
              <p:cNvPr id="37" name="文本框 36">
                <a:extLst>
                  <a:ext uri="{FF2B5EF4-FFF2-40B4-BE49-F238E27FC236}">
                    <a16:creationId xmlns:a16="http://schemas.microsoft.com/office/drawing/2014/main" id="{3CEF983E-4B1E-48FA-9B0C-DB88BB6BA3F2}"/>
                  </a:ext>
                </a:extLst>
              </p:cNvPr>
              <p:cNvSpPr txBox="1"/>
              <p:nvPr/>
            </p:nvSpPr>
            <p:spPr>
              <a:xfrm>
                <a:off x="5266936" y="5523474"/>
                <a:ext cx="3163825" cy="523220"/>
              </a:xfrm>
              <a:prstGeom prst="rect">
                <a:avLst/>
              </a:prstGeom>
              <a:noFill/>
            </p:spPr>
            <p:txBody>
              <a:bodyPr wrap="square" rtlCol="0">
                <a:spAutoFit/>
              </a:bodyPr>
              <a:lstStyle>
                <a:defPPr>
                  <a:defRPr lang="zh-CN"/>
                </a:defPPr>
                <a:lvl1pPr marR="0" lvl="0" indent="0" fontAlgn="auto">
                  <a:lnSpc>
                    <a:spcPct val="100000"/>
                  </a:lnSpc>
                  <a:spcBef>
                    <a:spcPts val="0"/>
                  </a:spcBef>
                  <a:spcAft>
                    <a:spcPts val="0"/>
                  </a:spcAft>
                  <a:buClrTx/>
                  <a:buSzTx/>
                  <a:buFontTx/>
                  <a:buNone/>
                  <a:tabLst/>
                  <a:defRPr kumimoji="0" sz="2800" b="0" i="0" u="none" strike="noStrike" cap="none" spc="600" normalizeH="0" baseline="0">
                    <a:ln>
                      <a:noFill/>
                    </a:ln>
                    <a:solidFill>
                      <a:prstClr val="white"/>
                    </a:solidFill>
                    <a:effectLst/>
                    <a:uLnTx/>
                    <a:uFillTx/>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6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研究方法</a:t>
                </a:r>
              </a:p>
            </p:txBody>
          </p:sp>
          <p:sp>
            <p:nvSpPr>
              <p:cNvPr id="38" name="文本框 37">
                <a:extLst>
                  <a:ext uri="{FF2B5EF4-FFF2-40B4-BE49-F238E27FC236}">
                    <a16:creationId xmlns:a16="http://schemas.microsoft.com/office/drawing/2014/main" id="{88463CC6-BD24-4F23-BE06-9363597A7BE0}"/>
                  </a:ext>
                </a:extLst>
              </p:cNvPr>
              <p:cNvSpPr txBox="1"/>
              <p:nvPr/>
            </p:nvSpPr>
            <p:spPr>
              <a:xfrm>
                <a:off x="4517355" y="5469524"/>
                <a:ext cx="97108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03</a:t>
                </a:r>
                <a:endParaRPr kumimoji="0" lang="zh-CN" altLang="en-US"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grpSp>
        <p:nvGrpSpPr>
          <p:cNvPr id="39" name="组合 38">
            <a:extLst>
              <a:ext uri="{FF2B5EF4-FFF2-40B4-BE49-F238E27FC236}">
                <a16:creationId xmlns:a16="http://schemas.microsoft.com/office/drawing/2014/main" id="{7779A08A-053D-4516-A495-8EA295AD54C3}"/>
              </a:ext>
            </a:extLst>
          </p:cNvPr>
          <p:cNvGrpSpPr/>
          <p:nvPr/>
        </p:nvGrpSpPr>
        <p:grpSpPr>
          <a:xfrm>
            <a:off x="4906540" y="4524072"/>
            <a:ext cx="3921457" cy="773257"/>
            <a:chOff x="8025569" y="5513988"/>
            <a:chExt cx="3921457" cy="773257"/>
          </a:xfrm>
        </p:grpSpPr>
        <p:sp>
          <p:nvSpPr>
            <p:cNvPr id="40" name="矩形 39">
              <a:extLst>
                <a:ext uri="{FF2B5EF4-FFF2-40B4-BE49-F238E27FC236}">
                  <a16:creationId xmlns:a16="http://schemas.microsoft.com/office/drawing/2014/main" id="{18FB5B70-9671-41AB-BD8B-DB947DA044F0}"/>
                </a:ext>
              </a:extLst>
            </p:cNvPr>
            <p:cNvSpPr/>
            <p:nvPr/>
          </p:nvSpPr>
          <p:spPr>
            <a:xfrm>
              <a:off x="8810770" y="6005651"/>
              <a:ext cx="1788287" cy="281594"/>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Research results</a:t>
              </a:r>
              <a:endParaRPr kumimoji="0" lang="zh-CN" altLang="en-US" sz="1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41" name="组合 40">
              <a:extLst>
                <a:ext uri="{FF2B5EF4-FFF2-40B4-BE49-F238E27FC236}">
                  <a16:creationId xmlns:a16="http://schemas.microsoft.com/office/drawing/2014/main" id="{74E0DD7A-AC03-4FF4-8D60-99299DB3A072}"/>
                </a:ext>
              </a:extLst>
            </p:cNvPr>
            <p:cNvGrpSpPr/>
            <p:nvPr/>
          </p:nvGrpSpPr>
          <p:grpSpPr>
            <a:xfrm>
              <a:off x="8025569" y="5513988"/>
              <a:ext cx="3921457" cy="584775"/>
              <a:chOff x="8025569" y="5481330"/>
              <a:chExt cx="3921457" cy="584775"/>
            </a:xfrm>
          </p:grpSpPr>
          <p:sp>
            <p:nvSpPr>
              <p:cNvPr id="42" name="文本框 41">
                <a:extLst>
                  <a:ext uri="{FF2B5EF4-FFF2-40B4-BE49-F238E27FC236}">
                    <a16:creationId xmlns:a16="http://schemas.microsoft.com/office/drawing/2014/main" id="{EBF54625-AA4E-42DC-8593-0723DBD74164}"/>
                  </a:ext>
                </a:extLst>
              </p:cNvPr>
              <p:cNvSpPr txBox="1"/>
              <p:nvPr/>
            </p:nvSpPr>
            <p:spPr>
              <a:xfrm>
                <a:off x="8783201" y="5509447"/>
                <a:ext cx="3163825" cy="523220"/>
              </a:xfrm>
              <a:prstGeom prst="rect">
                <a:avLst/>
              </a:prstGeom>
              <a:noFill/>
            </p:spPr>
            <p:txBody>
              <a:bodyPr wrap="square" rtlCol="0">
                <a:spAutoFit/>
              </a:bodyPr>
              <a:lstStyle>
                <a:defPPr>
                  <a:defRPr lang="zh-CN"/>
                </a:defPPr>
                <a:lvl1pPr marR="0" lvl="0" indent="0" fontAlgn="auto">
                  <a:lnSpc>
                    <a:spcPct val="100000"/>
                  </a:lnSpc>
                  <a:spcBef>
                    <a:spcPts val="0"/>
                  </a:spcBef>
                  <a:spcAft>
                    <a:spcPts val="0"/>
                  </a:spcAft>
                  <a:buClrTx/>
                  <a:buSzTx/>
                  <a:buFontTx/>
                  <a:buNone/>
                  <a:tabLst/>
                  <a:defRPr kumimoji="0" sz="2800" b="0" i="0" u="none" strike="noStrike" cap="none" spc="600" normalizeH="0" baseline="0">
                    <a:ln>
                      <a:noFill/>
                    </a:ln>
                    <a:solidFill>
                      <a:prstClr val="white"/>
                    </a:solidFill>
                    <a:effectLst/>
                    <a:uLnTx/>
                    <a:uFillTx/>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6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研究结果</a:t>
                </a:r>
              </a:p>
            </p:txBody>
          </p:sp>
          <p:sp>
            <p:nvSpPr>
              <p:cNvPr id="43" name="文本框 42">
                <a:extLst>
                  <a:ext uri="{FF2B5EF4-FFF2-40B4-BE49-F238E27FC236}">
                    <a16:creationId xmlns:a16="http://schemas.microsoft.com/office/drawing/2014/main" id="{FEB7088C-BE58-4250-A776-FC7E6FB08291}"/>
                  </a:ext>
                </a:extLst>
              </p:cNvPr>
              <p:cNvSpPr txBox="1"/>
              <p:nvPr/>
            </p:nvSpPr>
            <p:spPr>
              <a:xfrm>
                <a:off x="8025569" y="5481330"/>
                <a:ext cx="97108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04</a:t>
                </a:r>
                <a:endParaRPr kumimoji="0" lang="zh-CN" altLang="en-US"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grpSp>
        <p:nvGrpSpPr>
          <p:cNvPr id="44" name="组合 43">
            <a:extLst>
              <a:ext uri="{FF2B5EF4-FFF2-40B4-BE49-F238E27FC236}">
                <a16:creationId xmlns:a16="http://schemas.microsoft.com/office/drawing/2014/main" id="{DBCD89C4-01BF-4457-9AF0-79558E50063F}"/>
              </a:ext>
            </a:extLst>
          </p:cNvPr>
          <p:cNvGrpSpPr/>
          <p:nvPr/>
        </p:nvGrpSpPr>
        <p:grpSpPr>
          <a:xfrm>
            <a:off x="7954667" y="1507952"/>
            <a:ext cx="3851076" cy="3842096"/>
            <a:chOff x="2105799" y="20055838"/>
            <a:chExt cx="6748090" cy="6732363"/>
          </a:xfrm>
          <a:solidFill>
            <a:schemeClr val="bg1">
              <a:alpha val="20000"/>
            </a:schemeClr>
          </a:solidFill>
        </p:grpSpPr>
        <p:sp>
          <p:nvSpPr>
            <p:cNvPr id="45" name="Freeform 8">
              <a:extLst>
                <a:ext uri="{FF2B5EF4-FFF2-40B4-BE49-F238E27FC236}">
                  <a16:creationId xmlns:a16="http://schemas.microsoft.com/office/drawing/2014/main" id="{79AAE98A-2858-4266-B930-41181A588C6F}"/>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42">
              <a:extLst>
                <a:ext uri="{FF2B5EF4-FFF2-40B4-BE49-F238E27FC236}">
                  <a16:creationId xmlns:a16="http://schemas.microsoft.com/office/drawing/2014/main" id="{6AF27BCA-EE53-49A1-BFE1-3B4DFBB9C920}"/>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43">
              <a:extLst>
                <a:ext uri="{FF2B5EF4-FFF2-40B4-BE49-F238E27FC236}">
                  <a16:creationId xmlns:a16="http://schemas.microsoft.com/office/drawing/2014/main" id="{84FCCD42-98F1-4DF4-9A60-306FD773A20F}"/>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44">
              <a:extLst>
                <a:ext uri="{FF2B5EF4-FFF2-40B4-BE49-F238E27FC236}">
                  <a16:creationId xmlns:a16="http://schemas.microsoft.com/office/drawing/2014/main" id="{3991482C-9418-40C7-A43F-1E2E60BDD3A7}"/>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45">
              <a:extLst>
                <a:ext uri="{FF2B5EF4-FFF2-40B4-BE49-F238E27FC236}">
                  <a16:creationId xmlns:a16="http://schemas.microsoft.com/office/drawing/2014/main" id="{C8F0283F-5609-4CF2-B95C-AE8A95754F92}"/>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46">
              <a:extLst>
                <a:ext uri="{FF2B5EF4-FFF2-40B4-BE49-F238E27FC236}">
                  <a16:creationId xmlns:a16="http://schemas.microsoft.com/office/drawing/2014/main" id="{BAC8DD0E-5DF7-4AE7-B758-A9A1B34942F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47">
              <a:extLst>
                <a:ext uri="{FF2B5EF4-FFF2-40B4-BE49-F238E27FC236}">
                  <a16:creationId xmlns:a16="http://schemas.microsoft.com/office/drawing/2014/main" id="{2379E517-D02D-45F3-82A9-A375358BB62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48">
              <a:extLst>
                <a:ext uri="{FF2B5EF4-FFF2-40B4-BE49-F238E27FC236}">
                  <a16:creationId xmlns:a16="http://schemas.microsoft.com/office/drawing/2014/main" id="{3F957794-E9E3-44B6-9B05-CFF03B63EFA0}"/>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49">
              <a:extLst>
                <a:ext uri="{FF2B5EF4-FFF2-40B4-BE49-F238E27FC236}">
                  <a16:creationId xmlns:a16="http://schemas.microsoft.com/office/drawing/2014/main" id="{32C2E9C2-6FBE-4035-8C09-5FFFA59FAB70}"/>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50">
              <a:extLst>
                <a:ext uri="{FF2B5EF4-FFF2-40B4-BE49-F238E27FC236}">
                  <a16:creationId xmlns:a16="http://schemas.microsoft.com/office/drawing/2014/main" id="{EF27CBC6-3163-424F-9694-53C0ABAE04EB}"/>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51">
              <a:extLst>
                <a:ext uri="{FF2B5EF4-FFF2-40B4-BE49-F238E27FC236}">
                  <a16:creationId xmlns:a16="http://schemas.microsoft.com/office/drawing/2014/main" id="{B43DD560-59F8-44D1-BB11-F20BA225E5A6}"/>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52">
              <a:extLst>
                <a:ext uri="{FF2B5EF4-FFF2-40B4-BE49-F238E27FC236}">
                  <a16:creationId xmlns:a16="http://schemas.microsoft.com/office/drawing/2014/main" id="{0D3395C3-0ED8-4539-9326-A67C00FB89FD}"/>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53">
              <a:extLst>
                <a:ext uri="{FF2B5EF4-FFF2-40B4-BE49-F238E27FC236}">
                  <a16:creationId xmlns:a16="http://schemas.microsoft.com/office/drawing/2014/main" id="{11334AAE-90E7-478B-ACA0-3819E75EAC57}"/>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54">
              <a:extLst>
                <a:ext uri="{FF2B5EF4-FFF2-40B4-BE49-F238E27FC236}">
                  <a16:creationId xmlns:a16="http://schemas.microsoft.com/office/drawing/2014/main" id="{A78F65D0-5DD2-49B6-AE90-587785B2F89B}"/>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55">
              <a:extLst>
                <a:ext uri="{FF2B5EF4-FFF2-40B4-BE49-F238E27FC236}">
                  <a16:creationId xmlns:a16="http://schemas.microsoft.com/office/drawing/2014/main" id="{758F5D24-301B-460A-BA6F-EE19C334B8F0}"/>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56">
              <a:extLst>
                <a:ext uri="{FF2B5EF4-FFF2-40B4-BE49-F238E27FC236}">
                  <a16:creationId xmlns:a16="http://schemas.microsoft.com/office/drawing/2014/main" id="{D23E12EB-6C6B-46F5-AB2A-171AFB094A59}"/>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57">
              <a:extLst>
                <a:ext uri="{FF2B5EF4-FFF2-40B4-BE49-F238E27FC236}">
                  <a16:creationId xmlns:a16="http://schemas.microsoft.com/office/drawing/2014/main" id="{0A43D930-57AF-42F3-810A-B0ECA8EEF08A}"/>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58">
              <a:extLst>
                <a:ext uri="{FF2B5EF4-FFF2-40B4-BE49-F238E27FC236}">
                  <a16:creationId xmlns:a16="http://schemas.microsoft.com/office/drawing/2014/main" id="{C35C20AF-9414-4E8F-BA86-877CBA90989F}"/>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59">
              <a:extLst>
                <a:ext uri="{FF2B5EF4-FFF2-40B4-BE49-F238E27FC236}">
                  <a16:creationId xmlns:a16="http://schemas.microsoft.com/office/drawing/2014/main" id="{1D224BFB-ED8B-400D-A3EB-7FCACA307599}"/>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60">
              <a:extLst>
                <a:ext uri="{FF2B5EF4-FFF2-40B4-BE49-F238E27FC236}">
                  <a16:creationId xmlns:a16="http://schemas.microsoft.com/office/drawing/2014/main" id="{5267C7E7-B082-41F9-8638-214CC5100C8D}"/>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61">
              <a:extLst>
                <a:ext uri="{FF2B5EF4-FFF2-40B4-BE49-F238E27FC236}">
                  <a16:creationId xmlns:a16="http://schemas.microsoft.com/office/drawing/2014/main" id="{150A37A0-0E83-4E3D-B77A-B96BE3FCE07D}"/>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62">
              <a:extLst>
                <a:ext uri="{FF2B5EF4-FFF2-40B4-BE49-F238E27FC236}">
                  <a16:creationId xmlns:a16="http://schemas.microsoft.com/office/drawing/2014/main" id="{94C09A7A-99C3-483B-8EFC-CE53A050E6D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71">
              <a:extLst>
                <a:ext uri="{FF2B5EF4-FFF2-40B4-BE49-F238E27FC236}">
                  <a16:creationId xmlns:a16="http://schemas.microsoft.com/office/drawing/2014/main" id="{C1E36534-E2CA-4745-BA48-C5A07199F782}"/>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164554946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 name="图片 91">
            <a:extLst>
              <a:ext uri="{FF2B5EF4-FFF2-40B4-BE49-F238E27FC236}">
                <a16:creationId xmlns:a16="http://schemas.microsoft.com/office/drawing/2014/main" id="{5E5FAF05-B629-4414-BCD1-A75CE1744B15}"/>
              </a:ext>
            </a:extLst>
          </p:cNvPr>
          <p:cNvPicPr>
            <a:picLocks noChangeAspect="1"/>
          </p:cNvPicPr>
          <p:nvPr/>
        </p:nvPicPr>
        <p:blipFill>
          <a:blip r:embed="rId3"/>
          <a:stretch>
            <a:fillRect/>
          </a:stretch>
        </p:blipFill>
        <p:spPr>
          <a:xfrm>
            <a:off x="0" y="0"/>
            <a:ext cx="12192000" cy="6858000"/>
          </a:xfrm>
          <a:prstGeom prst="rect">
            <a:avLst/>
          </a:prstGeom>
        </p:spPr>
      </p:pic>
      <p:sp>
        <p:nvSpPr>
          <p:cNvPr id="2" name="矩形 1">
            <a:extLst>
              <a:ext uri="{FF2B5EF4-FFF2-40B4-BE49-F238E27FC236}">
                <a16:creationId xmlns:a16="http://schemas.microsoft.com/office/drawing/2014/main" id="{31E88DA5-6EB1-4B49-AA86-69796AD82596}"/>
              </a:ext>
            </a:extLst>
          </p:cNvPr>
          <p:cNvSpPr/>
          <p:nvPr/>
        </p:nvSpPr>
        <p:spPr>
          <a:xfrm>
            <a:off x="1" y="0"/>
            <a:ext cx="4953000" cy="6858000"/>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3" name="组合 2">
            <a:extLst>
              <a:ext uri="{FF2B5EF4-FFF2-40B4-BE49-F238E27FC236}">
                <a16:creationId xmlns:a16="http://schemas.microsoft.com/office/drawing/2014/main" id="{CA502997-39E2-49B8-AFAE-986400773D03}"/>
              </a:ext>
            </a:extLst>
          </p:cNvPr>
          <p:cNvGrpSpPr/>
          <p:nvPr/>
        </p:nvGrpSpPr>
        <p:grpSpPr>
          <a:xfrm>
            <a:off x="796575" y="2751038"/>
            <a:ext cx="3458058" cy="923330"/>
            <a:chOff x="872775" y="2487402"/>
            <a:chExt cx="3458058" cy="923330"/>
          </a:xfrm>
        </p:grpSpPr>
        <p:sp>
          <p:nvSpPr>
            <p:cNvPr id="4" name="文本框 3">
              <a:extLst>
                <a:ext uri="{FF2B5EF4-FFF2-40B4-BE49-F238E27FC236}">
                  <a16:creationId xmlns:a16="http://schemas.microsoft.com/office/drawing/2014/main" id="{3D3CD500-B72D-4FB2-B185-BB8574EFA7C0}"/>
                </a:ext>
              </a:extLst>
            </p:cNvPr>
            <p:cNvSpPr txBox="1"/>
            <p:nvPr/>
          </p:nvSpPr>
          <p:spPr>
            <a:xfrm>
              <a:off x="872775" y="2487402"/>
              <a:ext cx="326984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5400" b="0" i="0" u="none" strike="noStrike" kern="1200" cap="none" spc="1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PART 01</a:t>
              </a:r>
              <a:endParaRPr kumimoji="0" lang="zh-CN" altLang="en-US" sz="5400" b="0" i="0" u="none" strike="noStrike" kern="1200" cap="none" spc="1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 name="等腰三角形 6">
              <a:extLst>
                <a:ext uri="{FF2B5EF4-FFF2-40B4-BE49-F238E27FC236}">
                  <a16:creationId xmlns:a16="http://schemas.microsoft.com/office/drawing/2014/main" id="{4EDA52F4-23EF-4A15-889D-647C071DC94F}"/>
                </a:ext>
              </a:extLst>
            </p:cNvPr>
            <p:cNvSpPr/>
            <p:nvPr/>
          </p:nvSpPr>
          <p:spPr>
            <a:xfrm rot="5400000">
              <a:off x="4151112" y="2865863"/>
              <a:ext cx="193033" cy="166408"/>
            </a:xfrm>
            <a:prstGeom prst="triangle">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91" name="组合 90">
            <a:extLst>
              <a:ext uri="{FF2B5EF4-FFF2-40B4-BE49-F238E27FC236}">
                <a16:creationId xmlns:a16="http://schemas.microsoft.com/office/drawing/2014/main" id="{357A7CAF-A65B-42E2-9F91-1C9D64596181}"/>
              </a:ext>
            </a:extLst>
          </p:cNvPr>
          <p:cNvGrpSpPr/>
          <p:nvPr/>
        </p:nvGrpSpPr>
        <p:grpSpPr>
          <a:xfrm>
            <a:off x="6774186" y="2658742"/>
            <a:ext cx="3526265" cy="1107921"/>
            <a:chOff x="6566813" y="2528855"/>
            <a:chExt cx="3526265" cy="1107921"/>
          </a:xfrm>
        </p:grpSpPr>
        <p:sp>
          <p:nvSpPr>
            <p:cNvPr id="8" name="文本框 7">
              <a:extLst>
                <a:ext uri="{FF2B5EF4-FFF2-40B4-BE49-F238E27FC236}">
                  <a16:creationId xmlns:a16="http://schemas.microsoft.com/office/drawing/2014/main" id="{27DEBCF5-BFB8-4FAD-B0B9-B4780086BDBD}"/>
                </a:ext>
              </a:extLst>
            </p:cNvPr>
            <p:cNvSpPr txBox="1"/>
            <p:nvPr/>
          </p:nvSpPr>
          <p:spPr>
            <a:xfrm>
              <a:off x="6566813" y="2528855"/>
              <a:ext cx="3526265" cy="830997"/>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normalizeH="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研究背景</a:t>
              </a:r>
            </a:p>
          </p:txBody>
        </p:sp>
        <p:sp>
          <p:nvSpPr>
            <p:cNvPr id="9" name="文本框 8">
              <a:extLst>
                <a:ext uri="{FF2B5EF4-FFF2-40B4-BE49-F238E27FC236}">
                  <a16:creationId xmlns:a16="http://schemas.microsoft.com/office/drawing/2014/main" id="{D0D9C5FE-9ED4-4451-B407-5AB9B58667BB}"/>
                </a:ext>
              </a:extLst>
            </p:cNvPr>
            <p:cNvSpPr txBox="1"/>
            <p:nvPr/>
          </p:nvSpPr>
          <p:spPr>
            <a:xfrm>
              <a:off x="6566813" y="3328999"/>
              <a:ext cx="3526265" cy="307777"/>
            </a:xfrm>
            <a:prstGeom prst="rect">
              <a:avLst/>
            </a:prstGeom>
            <a:noFill/>
          </p:spPr>
          <p:txBody>
            <a:bodyPr wrap="square" rtlCol="0">
              <a:spAutoFit/>
            </a:bodyPr>
            <a:lstStyle/>
            <a:p>
              <a:pPr lvl="0" algn="dist">
                <a:defRPr/>
              </a:pPr>
              <a:r>
                <a:rPr lang="en-US" altLang="zh-CN" sz="1400" spc="100" dirty="0">
                  <a:solidFill>
                    <a:prstClr val="white">
                      <a:lumMod val="65000"/>
                    </a:prstClr>
                  </a:solidFill>
                  <a:latin typeface="Arial" panose="020B0604020202020204" pitchFamily="34" charset="0"/>
                  <a:ea typeface="Microsoft YaHei" panose="020B0503020204020204" pitchFamily="34" charset="-122"/>
                  <a:cs typeface="+mn-ea"/>
                  <a:sym typeface="Arial" panose="020B0604020202020204" pitchFamily="34" charset="0"/>
                </a:rPr>
                <a:t>Background Information</a:t>
              </a:r>
            </a:p>
          </p:txBody>
        </p:sp>
      </p:grpSp>
      <p:grpSp>
        <p:nvGrpSpPr>
          <p:cNvPr id="36" name="组合 35">
            <a:extLst>
              <a:ext uri="{FF2B5EF4-FFF2-40B4-BE49-F238E27FC236}">
                <a16:creationId xmlns:a16="http://schemas.microsoft.com/office/drawing/2014/main" id="{89F5A5CE-2702-4843-AD98-1A8ACB468021}"/>
              </a:ext>
            </a:extLst>
          </p:cNvPr>
          <p:cNvGrpSpPr/>
          <p:nvPr/>
        </p:nvGrpSpPr>
        <p:grpSpPr>
          <a:xfrm>
            <a:off x="10093078" y="291782"/>
            <a:ext cx="1512002" cy="444892"/>
            <a:chOff x="9556201" y="498129"/>
            <a:chExt cx="1993881" cy="586680"/>
          </a:xfrm>
        </p:grpSpPr>
        <p:grpSp>
          <p:nvGrpSpPr>
            <p:cNvPr id="37" name="组合 36">
              <a:extLst>
                <a:ext uri="{FF2B5EF4-FFF2-40B4-BE49-F238E27FC236}">
                  <a16:creationId xmlns:a16="http://schemas.microsoft.com/office/drawing/2014/main" id="{3EE8DEA2-A283-4B0D-82AE-B287FC3E1D9D}"/>
                </a:ext>
              </a:extLst>
            </p:cNvPr>
            <p:cNvGrpSpPr/>
            <p:nvPr userDrawn="1"/>
          </p:nvGrpSpPr>
          <p:grpSpPr>
            <a:xfrm>
              <a:off x="10239376" y="968937"/>
              <a:ext cx="1307697" cy="96254"/>
              <a:chOff x="4616246" y="3878362"/>
              <a:chExt cx="5571416" cy="410087"/>
            </a:xfrm>
            <a:solidFill>
              <a:schemeClr val="tx1">
                <a:alpha val="80000"/>
              </a:schemeClr>
            </a:solidFill>
          </p:grpSpPr>
          <p:sp>
            <p:nvSpPr>
              <p:cNvPr id="75" name="Freeform 17">
                <a:extLst>
                  <a:ext uri="{FF2B5EF4-FFF2-40B4-BE49-F238E27FC236}">
                    <a16:creationId xmlns:a16="http://schemas.microsoft.com/office/drawing/2014/main" id="{44AD8719-A6C9-4AD4-8CDD-477C15899CBA}"/>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6" name="Freeform 18">
                <a:extLst>
                  <a:ext uri="{FF2B5EF4-FFF2-40B4-BE49-F238E27FC236}">
                    <a16:creationId xmlns:a16="http://schemas.microsoft.com/office/drawing/2014/main" id="{9133BF2C-02B4-465C-809F-F9B5C016DD0D}"/>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7" name="Freeform 19">
                <a:extLst>
                  <a:ext uri="{FF2B5EF4-FFF2-40B4-BE49-F238E27FC236}">
                    <a16:creationId xmlns:a16="http://schemas.microsoft.com/office/drawing/2014/main" id="{A0841CA1-65D3-4675-AA91-C11B58E1B613}"/>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8" name="Freeform 20">
                <a:extLst>
                  <a:ext uri="{FF2B5EF4-FFF2-40B4-BE49-F238E27FC236}">
                    <a16:creationId xmlns:a16="http://schemas.microsoft.com/office/drawing/2014/main" id="{C91AACB3-D6FC-4402-B777-8149CE12181B}"/>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9" name="Freeform 21">
                <a:extLst>
                  <a:ext uri="{FF2B5EF4-FFF2-40B4-BE49-F238E27FC236}">
                    <a16:creationId xmlns:a16="http://schemas.microsoft.com/office/drawing/2014/main" id="{3F398875-96C8-49E6-9A0F-8BB7DDA4E6BF}"/>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0" name="Freeform 22">
                <a:extLst>
                  <a:ext uri="{FF2B5EF4-FFF2-40B4-BE49-F238E27FC236}">
                    <a16:creationId xmlns:a16="http://schemas.microsoft.com/office/drawing/2014/main" id="{59DAB49B-761C-419D-8554-02791996798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1" name="Freeform 23">
                <a:extLst>
                  <a:ext uri="{FF2B5EF4-FFF2-40B4-BE49-F238E27FC236}">
                    <a16:creationId xmlns:a16="http://schemas.microsoft.com/office/drawing/2014/main" id="{CC83CD3A-4F33-4130-92E1-15AF00D344A9}"/>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2" name="Freeform 25">
                <a:extLst>
                  <a:ext uri="{FF2B5EF4-FFF2-40B4-BE49-F238E27FC236}">
                    <a16:creationId xmlns:a16="http://schemas.microsoft.com/office/drawing/2014/main" id="{30C906F2-7F46-46B1-99E6-2A8D5E77C584}"/>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3" name="Freeform 27">
                <a:extLst>
                  <a:ext uri="{FF2B5EF4-FFF2-40B4-BE49-F238E27FC236}">
                    <a16:creationId xmlns:a16="http://schemas.microsoft.com/office/drawing/2014/main" id="{2A819B80-CD04-4550-AAC9-16BF82C47154}"/>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4" name="Freeform 29">
                <a:extLst>
                  <a:ext uri="{FF2B5EF4-FFF2-40B4-BE49-F238E27FC236}">
                    <a16:creationId xmlns:a16="http://schemas.microsoft.com/office/drawing/2014/main" id="{6ED0280C-985B-485D-AB5F-3B680C89174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5" name="Freeform 30">
                <a:extLst>
                  <a:ext uri="{FF2B5EF4-FFF2-40B4-BE49-F238E27FC236}">
                    <a16:creationId xmlns:a16="http://schemas.microsoft.com/office/drawing/2014/main" id="{7807AE7F-7241-41B3-848A-CB9FB7C68FCD}"/>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6" name="Freeform 31">
                <a:extLst>
                  <a:ext uri="{FF2B5EF4-FFF2-40B4-BE49-F238E27FC236}">
                    <a16:creationId xmlns:a16="http://schemas.microsoft.com/office/drawing/2014/main" id="{7E09A341-28AD-4DBC-9DF6-E76B47627200}"/>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7" name="Freeform 32">
                <a:extLst>
                  <a:ext uri="{FF2B5EF4-FFF2-40B4-BE49-F238E27FC236}">
                    <a16:creationId xmlns:a16="http://schemas.microsoft.com/office/drawing/2014/main" id="{E2CDB4AD-2696-4E4D-BFF8-B0270651E2C5}"/>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8" name="Freeform 33">
                <a:extLst>
                  <a:ext uri="{FF2B5EF4-FFF2-40B4-BE49-F238E27FC236}">
                    <a16:creationId xmlns:a16="http://schemas.microsoft.com/office/drawing/2014/main" id="{CAE8FA9B-65A8-44B8-B218-221FBBD8CE2B}"/>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9" name="Freeform 34">
                <a:extLst>
                  <a:ext uri="{FF2B5EF4-FFF2-40B4-BE49-F238E27FC236}">
                    <a16:creationId xmlns:a16="http://schemas.microsoft.com/office/drawing/2014/main" id="{172C18BF-8C3E-4F1C-A612-F3D2ED015B6C}"/>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0" name="Freeform 35">
                <a:extLst>
                  <a:ext uri="{FF2B5EF4-FFF2-40B4-BE49-F238E27FC236}">
                    <a16:creationId xmlns:a16="http://schemas.microsoft.com/office/drawing/2014/main" id="{C6454724-840E-4F50-AAEE-D58DE613A0F5}"/>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8" name="组合 37">
              <a:extLst>
                <a:ext uri="{FF2B5EF4-FFF2-40B4-BE49-F238E27FC236}">
                  <a16:creationId xmlns:a16="http://schemas.microsoft.com/office/drawing/2014/main" id="{BF98026A-D24A-4466-89B8-27A337DA00F7}"/>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63" name="Freeform 9">
                <a:extLst>
                  <a:ext uri="{FF2B5EF4-FFF2-40B4-BE49-F238E27FC236}">
                    <a16:creationId xmlns:a16="http://schemas.microsoft.com/office/drawing/2014/main" id="{9B2E4542-884E-4798-8D56-BD93A37E7C2A}"/>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10">
                <a:extLst>
                  <a:ext uri="{FF2B5EF4-FFF2-40B4-BE49-F238E27FC236}">
                    <a16:creationId xmlns:a16="http://schemas.microsoft.com/office/drawing/2014/main" id="{DBC71290-B4B4-4954-9268-B24937352AAE}"/>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11">
                <a:extLst>
                  <a:ext uri="{FF2B5EF4-FFF2-40B4-BE49-F238E27FC236}">
                    <a16:creationId xmlns:a16="http://schemas.microsoft.com/office/drawing/2014/main" id="{0BCA249D-2F14-44A9-9D61-0C858FDB001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12">
                <a:extLst>
                  <a:ext uri="{FF2B5EF4-FFF2-40B4-BE49-F238E27FC236}">
                    <a16:creationId xmlns:a16="http://schemas.microsoft.com/office/drawing/2014/main" id="{3609396F-CBD4-45F6-A30A-44E84473556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13">
                <a:extLst>
                  <a:ext uri="{FF2B5EF4-FFF2-40B4-BE49-F238E27FC236}">
                    <a16:creationId xmlns:a16="http://schemas.microsoft.com/office/drawing/2014/main" id="{1990FC48-EFE7-46BB-BA2A-0994DE84A1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14">
                <a:extLst>
                  <a:ext uri="{FF2B5EF4-FFF2-40B4-BE49-F238E27FC236}">
                    <a16:creationId xmlns:a16="http://schemas.microsoft.com/office/drawing/2014/main" id="{E399D549-2995-4C91-9766-FC87D79F45DD}"/>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15">
                <a:extLst>
                  <a:ext uri="{FF2B5EF4-FFF2-40B4-BE49-F238E27FC236}">
                    <a16:creationId xmlns:a16="http://schemas.microsoft.com/office/drawing/2014/main" id="{C7E6DF3D-732B-4F18-8C8A-CF5551EE7DDC}"/>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16">
                <a:extLst>
                  <a:ext uri="{FF2B5EF4-FFF2-40B4-BE49-F238E27FC236}">
                    <a16:creationId xmlns:a16="http://schemas.microsoft.com/office/drawing/2014/main" id="{DD330645-D3BC-4BB1-9290-A6A4CC87B1C0}"/>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24">
                <a:extLst>
                  <a:ext uri="{FF2B5EF4-FFF2-40B4-BE49-F238E27FC236}">
                    <a16:creationId xmlns:a16="http://schemas.microsoft.com/office/drawing/2014/main" id="{968CCA45-DD3A-4A7D-BC48-A28C69DFC59A}"/>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26">
                <a:extLst>
                  <a:ext uri="{FF2B5EF4-FFF2-40B4-BE49-F238E27FC236}">
                    <a16:creationId xmlns:a16="http://schemas.microsoft.com/office/drawing/2014/main" id="{D2E86048-5AFE-4077-9EFC-F8B160041128}"/>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Freeform 28">
                <a:extLst>
                  <a:ext uri="{FF2B5EF4-FFF2-40B4-BE49-F238E27FC236}">
                    <a16:creationId xmlns:a16="http://schemas.microsoft.com/office/drawing/2014/main" id="{2282FA05-67FD-4A1C-999B-388A821E4A0D}"/>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4" name="Freeform 36">
                <a:extLst>
                  <a:ext uri="{FF2B5EF4-FFF2-40B4-BE49-F238E27FC236}">
                    <a16:creationId xmlns:a16="http://schemas.microsoft.com/office/drawing/2014/main" id="{9ECE6299-E675-4AC7-8F49-EA7822FE7B38}"/>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9" name="组合 38">
              <a:extLst>
                <a:ext uri="{FF2B5EF4-FFF2-40B4-BE49-F238E27FC236}">
                  <a16:creationId xmlns:a16="http://schemas.microsoft.com/office/drawing/2014/main" id="{50A175ED-F190-4B7B-9344-071E868CA20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40" name="Freeform 8">
                <a:extLst>
                  <a:ext uri="{FF2B5EF4-FFF2-40B4-BE49-F238E27FC236}">
                    <a16:creationId xmlns:a16="http://schemas.microsoft.com/office/drawing/2014/main" id="{C74E670C-47A6-45BE-93BE-82AA83997AC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42">
                <a:extLst>
                  <a:ext uri="{FF2B5EF4-FFF2-40B4-BE49-F238E27FC236}">
                    <a16:creationId xmlns:a16="http://schemas.microsoft.com/office/drawing/2014/main" id="{FCE454AD-1FF4-48D8-9DBA-1FF088A7EF41}"/>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43">
                <a:extLst>
                  <a:ext uri="{FF2B5EF4-FFF2-40B4-BE49-F238E27FC236}">
                    <a16:creationId xmlns:a16="http://schemas.microsoft.com/office/drawing/2014/main" id="{939A0963-499A-4C24-9C3A-3095F83D1B5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44">
                <a:extLst>
                  <a:ext uri="{FF2B5EF4-FFF2-40B4-BE49-F238E27FC236}">
                    <a16:creationId xmlns:a16="http://schemas.microsoft.com/office/drawing/2014/main" id="{B3512EF5-8F8A-444C-A477-B798936A4EF7}"/>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45">
                <a:extLst>
                  <a:ext uri="{FF2B5EF4-FFF2-40B4-BE49-F238E27FC236}">
                    <a16:creationId xmlns:a16="http://schemas.microsoft.com/office/drawing/2014/main" id="{1469A33E-B7C7-4A29-9E17-597135B3C850}"/>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46">
                <a:extLst>
                  <a:ext uri="{FF2B5EF4-FFF2-40B4-BE49-F238E27FC236}">
                    <a16:creationId xmlns:a16="http://schemas.microsoft.com/office/drawing/2014/main" id="{318FB07B-B579-493E-BBFC-9A63CFB5F3D9}"/>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47">
                <a:extLst>
                  <a:ext uri="{FF2B5EF4-FFF2-40B4-BE49-F238E27FC236}">
                    <a16:creationId xmlns:a16="http://schemas.microsoft.com/office/drawing/2014/main" id="{49AE1D4D-6B1E-4FE0-B7FE-781B6688F7A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48">
                <a:extLst>
                  <a:ext uri="{FF2B5EF4-FFF2-40B4-BE49-F238E27FC236}">
                    <a16:creationId xmlns:a16="http://schemas.microsoft.com/office/drawing/2014/main" id="{71A18012-AD4A-4F63-A23C-1692DC631197}"/>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49">
                <a:extLst>
                  <a:ext uri="{FF2B5EF4-FFF2-40B4-BE49-F238E27FC236}">
                    <a16:creationId xmlns:a16="http://schemas.microsoft.com/office/drawing/2014/main" id="{164E4CE6-1A5B-47E5-A4ED-07CD1BB8D4B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50">
                <a:extLst>
                  <a:ext uri="{FF2B5EF4-FFF2-40B4-BE49-F238E27FC236}">
                    <a16:creationId xmlns:a16="http://schemas.microsoft.com/office/drawing/2014/main" id="{31E778DB-AFCD-413D-A460-8FB4AFAFA807}"/>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51">
                <a:extLst>
                  <a:ext uri="{FF2B5EF4-FFF2-40B4-BE49-F238E27FC236}">
                    <a16:creationId xmlns:a16="http://schemas.microsoft.com/office/drawing/2014/main" id="{FA0B79B5-B8DF-49C5-A2A5-E3221575825D}"/>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52">
                <a:extLst>
                  <a:ext uri="{FF2B5EF4-FFF2-40B4-BE49-F238E27FC236}">
                    <a16:creationId xmlns:a16="http://schemas.microsoft.com/office/drawing/2014/main" id="{3EA0E13D-CE72-4639-A5F0-88FBD9AC79F1}"/>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53">
                <a:extLst>
                  <a:ext uri="{FF2B5EF4-FFF2-40B4-BE49-F238E27FC236}">
                    <a16:creationId xmlns:a16="http://schemas.microsoft.com/office/drawing/2014/main" id="{670D9C48-3B9B-4543-B023-C17306EFAC1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54">
                <a:extLst>
                  <a:ext uri="{FF2B5EF4-FFF2-40B4-BE49-F238E27FC236}">
                    <a16:creationId xmlns:a16="http://schemas.microsoft.com/office/drawing/2014/main" id="{A09D294A-3F5D-4963-A9A3-4EC8D1D48679}"/>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55">
                <a:extLst>
                  <a:ext uri="{FF2B5EF4-FFF2-40B4-BE49-F238E27FC236}">
                    <a16:creationId xmlns:a16="http://schemas.microsoft.com/office/drawing/2014/main" id="{2D50D7AF-FDCC-4B40-BBE7-7A42EBF6C816}"/>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56">
                <a:extLst>
                  <a:ext uri="{FF2B5EF4-FFF2-40B4-BE49-F238E27FC236}">
                    <a16:creationId xmlns:a16="http://schemas.microsoft.com/office/drawing/2014/main" id="{3B981CD3-2CE5-4286-84BB-E518E7C69B4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57">
                <a:extLst>
                  <a:ext uri="{FF2B5EF4-FFF2-40B4-BE49-F238E27FC236}">
                    <a16:creationId xmlns:a16="http://schemas.microsoft.com/office/drawing/2014/main" id="{4EEE4F57-8B62-4809-BCD1-6A65AA8FC2B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58">
                <a:extLst>
                  <a:ext uri="{FF2B5EF4-FFF2-40B4-BE49-F238E27FC236}">
                    <a16:creationId xmlns:a16="http://schemas.microsoft.com/office/drawing/2014/main" id="{C373E4F1-52B8-48AE-BA57-AED20164534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59">
                <a:extLst>
                  <a:ext uri="{FF2B5EF4-FFF2-40B4-BE49-F238E27FC236}">
                    <a16:creationId xmlns:a16="http://schemas.microsoft.com/office/drawing/2014/main" id="{7074632F-A6E9-4684-8629-FDB21E71FBDE}"/>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60">
                <a:extLst>
                  <a:ext uri="{FF2B5EF4-FFF2-40B4-BE49-F238E27FC236}">
                    <a16:creationId xmlns:a16="http://schemas.microsoft.com/office/drawing/2014/main" id="{3AE5FF3B-11F2-4E50-859C-B0D76EA74D5E}"/>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61">
                <a:extLst>
                  <a:ext uri="{FF2B5EF4-FFF2-40B4-BE49-F238E27FC236}">
                    <a16:creationId xmlns:a16="http://schemas.microsoft.com/office/drawing/2014/main" id="{20150246-C396-4837-AB0F-A3A53ECE9DC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62">
                <a:extLst>
                  <a:ext uri="{FF2B5EF4-FFF2-40B4-BE49-F238E27FC236}">
                    <a16:creationId xmlns:a16="http://schemas.microsoft.com/office/drawing/2014/main" id="{7F7DE853-0053-4AFF-A1E6-6025F8ADC8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71">
                <a:extLst>
                  <a:ext uri="{FF2B5EF4-FFF2-40B4-BE49-F238E27FC236}">
                    <a16:creationId xmlns:a16="http://schemas.microsoft.com/office/drawing/2014/main" id="{BAFDC9B8-35ED-4EBD-B342-10591FE912BB}"/>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Tree>
    <p:extLst>
      <p:ext uri="{BB962C8B-B14F-4D97-AF65-F5344CB8AC3E}">
        <p14:creationId xmlns:p14="http://schemas.microsoft.com/office/powerpoint/2010/main" val="45287915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VECTOR" val="675965cf-ac6f-497e-b57c-73e50b9e96a7"/>
</p:tagLst>
</file>

<file path=ppt/theme/theme1.xml><?xml version="1.0" encoding="utf-8"?>
<a:theme xmlns:a="http://schemas.openxmlformats.org/drawingml/2006/main" name="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4590</TotalTime>
  <Words>3917</Words>
  <Application>Microsoft Office PowerPoint</Application>
  <PresentationFormat>宽屏</PresentationFormat>
  <Paragraphs>618</Paragraphs>
  <Slides>70</Slides>
  <Notes>68</Notes>
  <HiddenSlides>0</HiddenSlides>
  <MMClips>0</MMClips>
  <ScaleCrop>false</ScaleCrop>
  <HeadingPairs>
    <vt:vector size="6" baseType="variant">
      <vt:variant>
        <vt:lpstr>已用的字体</vt:lpstr>
      </vt:variant>
      <vt:variant>
        <vt:i4>6</vt:i4>
      </vt:variant>
      <vt:variant>
        <vt:lpstr>主题</vt:lpstr>
      </vt:variant>
      <vt:variant>
        <vt:i4>2</vt:i4>
      </vt:variant>
      <vt:variant>
        <vt:lpstr>幻灯片标题</vt:lpstr>
      </vt:variant>
      <vt:variant>
        <vt:i4>70</vt:i4>
      </vt:variant>
    </vt:vector>
  </HeadingPairs>
  <TitlesOfParts>
    <vt:vector size="78" baseType="lpstr">
      <vt:lpstr>等线</vt:lpstr>
      <vt:lpstr>微软雅黑</vt:lpstr>
      <vt:lpstr>Arial</vt:lpstr>
      <vt:lpstr>Calibri</vt:lpstr>
      <vt:lpstr>Segoe UI</vt:lpstr>
      <vt:lpstr>Segoe UI Light</vt:lpstr>
      <vt:lpstr>自定义设计方案</vt:lpstr>
      <vt:lpstr>1_自定义设计方案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2.1 内页版式1-请在此处输入标题</vt:lpstr>
      <vt:lpstr>2.1 内页版式2-请在此处输入标题</vt:lpstr>
      <vt:lpstr>2.1 内页版式3-顶部短分隔线，底部长分隔线</vt:lpstr>
      <vt:lpstr>2.1 内页版式4-顶部长分隔线，底部长分隔线</vt:lpstr>
      <vt:lpstr>2.2 在此输入标题-展示2个并列项</vt:lpstr>
      <vt:lpstr>2.2 在此输入标题-展示2个并列项</vt:lpstr>
      <vt:lpstr>2.2 在此输入标题-展示4个并列项</vt:lpstr>
      <vt:lpstr>2.2 在此输入标题-展示多个并列项</vt:lpstr>
      <vt:lpstr>2.2 在此输入标题-展示多个并列项</vt:lpstr>
      <vt:lpstr>2.2 在此输入标题-展示3个递进项</vt:lpstr>
      <vt:lpstr>2.2 在此输入标题-展示3个递进项</vt:lpstr>
      <vt:lpstr>2.2 在此输入标题-展示5个递进项</vt:lpstr>
      <vt:lpstr>2.2 在此输入标题-展示时间轴</vt:lpstr>
      <vt:lpstr>2.2 在此输入标题-展示时间轴</vt:lpstr>
      <vt:lpstr>2.3 在此输入标题-展示地理位置</vt:lpstr>
      <vt:lpstr>2.3 在此输入标题-展示柱形图</vt:lpstr>
      <vt:lpstr>2.3 在此输入标题-展示柱形图</vt:lpstr>
      <vt:lpstr>2.3 在此输入标题-展示折线图</vt:lpstr>
      <vt:lpstr>2.3 在此输入标题-展示折线图</vt:lpstr>
      <vt:lpstr>2.3 在此输入标题-展示条形图</vt:lpstr>
      <vt:lpstr>2.3 在此输入标题-展示饼图</vt:lpstr>
      <vt:lpstr>2.3 在此输入标题-展示面积图</vt:lpstr>
      <vt:lpstr>2.3 在此输入标题-展示三线表</vt:lpstr>
      <vt:lpstr>2.3 参考文献</vt:lpstr>
      <vt:lpstr>2.4 图文搭配</vt:lpstr>
      <vt:lpstr>2.4 图文搭配-展示3项</vt:lpstr>
      <vt:lpstr>2.4 图文搭配-展示3项</vt:lpstr>
      <vt:lpstr>2.4 图文搭配-展示3项</vt:lpstr>
      <vt:lpstr>2.4 图文搭配-展示4项</vt:lpstr>
      <vt:lpstr>2.4 图文搭配-展示4项</vt:lpstr>
      <vt:lpstr>2.4 图文搭配-展示4项</vt:lpstr>
      <vt:lpstr>2.4 图文搭配</vt:lpstr>
      <vt:lpstr>2.4 图文搭配</vt:lpstr>
      <vt:lpstr>2.4 图文搭配-人物介绍</vt:lpstr>
      <vt:lpstr>2.4 图文搭配-团队介绍</vt:lpstr>
      <vt:lpstr>PowerPoint 演示文稿</vt:lpstr>
      <vt:lpstr>PowerPoint 演示文稿</vt:lpstr>
      <vt:lpstr>3.1 色彩规范</vt:lpstr>
      <vt:lpstr>3.2 字体规范</vt:lpstr>
      <vt:lpstr>3.3 矢量校徽和LOGO</vt:lpstr>
      <vt:lpstr>3.4 北大云纹</vt:lpstr>
      <vt:lpstr>PowerPoint 演示文稿</vt:lpstr>
      <vt:lpstr>PowerPoint 演示文稿</vt:lpstr>
      <vt:lpstr>PowerPoint 演示文稿</vt:lpstr>
      <vt:lpstr>PowerPoint 演示文稿</vt:lpstr>
      <vt:lpstr>PowerPoint 演示文稿</vt:lpstr>
      <vt:lpstr>PowerPoint 演示文稿</vt:lpstr>
      <vt:lpstr>使用说明</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田 振宇</dc:creator>
  <cp:lastModifiedBy>Yunxuan Liu</cp:lastModifiedBy>
  <cp:revision>264</cp:revision>
  <dcterms:created xsi:type="dcterms:W3CDTF">2018-12-09T14:29:24Z</dcterms:created>
  <dcterms:modified xsi:type="dcterms:W3CDTF">2019-04-13T09:21:36Z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Nuaxnuy@DESKTOP-GLORKB7</vt:lpwstr>
  </property>
  <property fmtid="{D5CDD505-2E9C-101B-9397-08002B2CF9AE}" pid="5" name="MSIP_Label_f42aa342-8706-4288-bd11-ebb85995028c_SetDate">
    <vt:lpwstr>2019-04-13T09:21:34.3521271Z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8ba33e4d-f70c-4f8a-80c4-7b79b430a7ab</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ies>
</file>